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1"/>
  </p:notesMasterIdLst>
  <p:sldIdLst>
    <p:sldId id="256" r:id="rId5"/>
    <p:sldId id="334" r:id="rId6"/>
    <p:sldId id="389" r:id="rId7"/>
    <p:sldId id="365" r:id="rId8"/>
    <p:sldId id="388" r:id="rId9"/>
    <p:sldId id="390" r:id="rId10"/>
    <p:sldId id="392" r:id="rId11"/>
    <p:sldId id="394" r:id="rId12"/>
    <p:sldId id="395" r:id="rId13"/>
    <p:sldId id="396" r:id="rId14"/>
    <p:sldId id="397" r:id="rId15"/>
    <p:sldId id="398" r:id="rId16"/>
    <p:sldId id="399" r:id="rId17"/>
    <p:sldId id="386" r:id="rId18"/>
    <p:sldId id="400" r:id="rId19"/>
    <p:sldId id="26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Lato" panose="020F0502020204030203"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7" roundtripDataSignature="AMtx7mhjf7qJTaFbwLYcvNPN/E1yyaa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C000"/>
    <a:srgbClr val="191C4C"/>
    <a:srgbClr val="FFFFFF"/>
    <a:srgbClr val="C2272D"/>
    <a:srgbClr val="595959"/>
    <a:srgbClr val="3F3F3F"/>
    <a:srgbClr val="4472C4"/>
    <a:srgbClr val="FF000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15DFB-D931-478D-B919-FDC96D7465FD}" v="129" dt="2023-10-25T07:37:57.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2933" autoAdjust="0"/>
  </p:normalViewPr>
  <p:slideViewPr>
    <p:cSldViewPr snapToGrid="0">
      <p:cViewPr varScale="1">
        <p:scale>
          <a:sx n="82" d="100"/>
          <a:sy n="82" d="100"/>
        </p:scale>
        <p:origin x="4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67" Type="http://customschemas.google.com/relationships/presentationmetadata" Target="metadata"/><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4.xml"/><Relationship Id="rId7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o Puglia" userId="4f3278ef-119b-4acb-93ea-1fd80b8af420" providerId="ADAL" clId="{80A15DFB-D931-478D-B919-FDC96D7465FD}"/>
    <pc:docChg chg="undo custSel addSld delSld modSld sldOrd modMainMaster">
      <pc:chgData name="Claudio Puglia" userId="4f3278ef-119b-4acb-93ea-1fd80b8af420" providerId="ADAL" clId="{80A15DFB-D931-478D-B919-FDC96D7465FD}" dt="2023-10-25T12:35:48.526" v="1705" actId="20577"/>
      <pc:docMkLst>
        <pc:docMk/>
      </pc:docMkLst>
      <pc:sldChg chg="modSp mod">
        <pc:chgData name="Claudio Puglia" userId="4f3278ef-119b-4acb-93ea-1fd80b8af420" providerId="ADAL" clId="{80A15DFB-D931-478D-B919-FDC96D7465FD}" dt="2023-10-25T12:35:48.526" v="1705" actId="20577"/>
        <pc:sldMkLst>
          <pc:docMk/>
          <pc:sldMk cId="0" sldId="256"/>
        </pc:sldMkLst>
        <pc:spChg chg="mod">
          <ac:chgData name="Claudio Puglia" userId="4f3278ef-119b-4acb-93ea-1fd80b8af420" providerId="ADAL" clId="{80A15DFB-D931-478D-B919-FDC96D7465FD}" dt="2023-10-24T08:57:19.261" v="108" actId="1076"/>
          <ac:spMkLst>
            <pc:docMk/>
            <pc:sldMk cId="0" sldId="256"/>
            <ac:spMk id="119" creationId="{00000000-0000-0000-0000-000000000000}"/>
          </ac:spMkLst>
        </pc:spChg>
        <pc:spChg chg="mod">
          <ac:chgData name="Claudio Puglia" userId="4f3278ef-119b-4acb-93ea-1fd80b8af420" providerId="ADAL" clId="{80A15DFB-D931-478D-B919-FDC96D7465FD}" dt="2023-10-25T12:35:48.526" v="1705" actId="20577"/>
          <ac:spMkLst>
            <pc:docMk/>
            <pc:sldMk cId="0" sldId="256"/>
            <ac:spMk id="121" creationId="{00000000-0000-0000-0000-000000000000}"/>
          </ac:spMkLst>
        </pc:spChg>
        <pc:spChg chg="mod">
          <ac:chgData name="Claudio Puglia" userId="4f3278ef-119b-4acb-93ea-1fd80b8af420" providerId="ADAL" clId="{80A15DFB-D931-478D-B919-FDC96D7465FD}" dt="2023-10-24T08:53:31.175" v="27" actId="20577"/>
          <ac:spMkLst>
            <pc:docMk/>
            <pc:sldMk cId="0" sldId="256"/>
            <ac:spMk id="126" creationId="{00000000-0000-0000-0000-000000000000}"/>
          </ac:spMkLst>
        </pc:spChg>
      </pc:sldChg>
      <pc:sldChg chg="del">
        <pc:chgData name="Claudio Puglia" userId="4f3278ef-119b-4acb-93ea-1fd80b8af420" providerId="ADAL" clId="{80A15DFB-D931-478D-B919-FDC96D7465FD}" dt="2023-10-24T09:07:24.928" v="180" actId="47"/>
        <pc:sldMkLst>
          <pc:docMk/>
          <pc:sldMk cId="0" sldId="259"/>
        </pc:sldMkLst>
      </pc:sldChg>
      <pc:sldChg chg="modSp mod">
        <pc:chgData name="Claudio Puglia" userId="4f3278ef-119b-4acb-93ea-1fd80b8af420" providerId="ADAL" clId="{80A15DFB-D931-478D-B919-FDC96D7465FD}" dt="2023-10-25T07:33:54.189" v="1536" actId="20577"/>
        <pc:sldMkLst>
          <pc:docMk/>
          <pc:sldMk cId="0" sldId="261"/>
        </pc:sldMkLst>
        <pc:spChg chg="mod">
          <ac:chgData name="Claudio Puglia" userId="4f3278ef-119b-4acb-93ea-1fd80b8af420" providerId="ADAL" clId="{80A15DFB-D931-478D-B919-FDC96D7465FD}" dt="2023-10-25T07:33:54.189" v="1536" actId="20577"/>
          <ac:spMkLst>
            <pc:docMk/>
            <pc:sldMk cId="0" sldId="261"/>
            <ac:spMk id="4" creationId="{E5033C63-81F3-44DD-E6B0-E244CA0059D0}"/>
          </ac:spMkLst>
        </pc:spChg>
      </pc:sldChg>
      <pc:sldChg chg="modSp mod">
        <pc:chgData name="Claudio Puglia" userId="4f3278ef-119b-4acb-93ea-1fd80b8af420" providerId="ADAL" clId="{80A15DFB-D931-478D-B919-FDC96D7465FD}" dt="2023-10-25T07:32:54.045" v="1508" actId="11"/>
        <pc:sldMkLst>
          <pc:docMk/>
          <pc:sldMk cId="3224329391" sldId="334"/>
        </pc:sldMkLst>
        <pc:spChg chg="mod">
          <ac:chgData name="Claudio Puglia" userId="4f3278ef-119b-4acb-93ea-1fd80b8af420" providerId="ADAL" clId="{80A15DFB-D931-478D-B919-FDC96D7465FD}" dt="2023-10-25T07:32:54.045" v="1508" actId="11"/>
          <ac:spMkLst>
            <pc:docMk/>
            <pc:sldMk cId="3224329391" sldId="334"/>
            <ac:spMk id="132" creationId="{00000000-0000-0000-0000-000000000000}"/>
          </ac:spMkLst>
        </pc:spChg>
      </pc:sldChg>
      <pc:sldChg chg="del">
        <pc:chgData name="Claudio Puglia" userId="4f3278ef-119b-4acb-93ea-1fd80b8af420" providerId="ADAL" clId="{80A15DFB-D931-478D-B919-FDC96D7465FD}" dt="2023-10-24T09:07:24.928" v="180" actId="47"/>
        <pc:sldMkLst>
          <pc:docMk/>
          <pc:sldMk cId="111280491" sldId="359"/>
        </pc:sldMkLst>
      </pc:sldChg>
      <pc:sldChg chg="del">
        <pc:chgData name="Claudio Puglia" userId="4f3278ef-119b-4acb-93ea-1fd80b8af420" providerId="ADAL" clId="{80A15DFB-D931-478D-B919-FDC96D7465FD}" dt="2023-10-25T07:33:48.618" v="1534" actId="47"/>
        <pc:sldMkLst>
          <pc:docMk/>
          <pc:sldMk cId="430550572" sldId="360"/>
        </pc:sldMkLst>
      </pc:sldChg>
      <pc:sldChg chg="del">
        <pc:chgData name="Claudio Puglia" userId="4f3278ef-119b-4acb-93ea-1fd80b8af420" providerId="ADAL" clId="{80A15DFB-D931-478D-B919-FDC96D7465FD}" dt="2023-10-25T07:33:48.618" v="1534" actId="47"/>
        <pc:sldMkLst>
          <pc:docMk/>
          <pc:sldMk cId="514145572" sldId="361"/>
        </pc:sldMkLst>
      </pc:sldChg>
      <pc:sldChg chg="del">
        <pc:chgData name="Claudio Puglia" userId="4f3278ef-119b-4acb-93ea-1fd80b8af420" providerId="ADAL" clId="{80A15DFB-D931-478D-B919-FDC96D7465FD}" dt="2023-10-25T07:33:48.618" v="1534" actId="47"/>
        <pc:sldMkLst>
          <pc:docMk/>
          <pc:sldMk cId="2167392005" sldId="363"/>
        </pc:sldMkLst>
      </pc:sldChg>
      <pc:sldChg chg="del">
        <pc:chgData name="Claudio Puglia" userId="4f3278ef-119b-4acb-93ea-1fd80b8af420" providerId="ADAL" clId="{80A15DFB-D931-478D-B919-FDC96D7465FD}" dt="2023-10-25T07:33:48.618" v="1534" actId="47"/>
        <pc:sldMkLst>
          <pc:docMk/>
          <pc:sldMk cId="727334085" sldId="364"/>
        </pc:sldMkLst>
      </pc:sldChg>
      <pc:sldChg chg="addSp delSp modSp mod">
        <pc:chgData name="Claudio Puglia" userId="4f3278ef-119b-4acb-93ea-1fd80b8af420" providerId="ADAL" clId="{80A15DFB-D931-478D-B919-FDC96D7465FD}" dt="2023-10-24T09:23:37.686" v="556" actId="12"/>
        <pc:sldMkLst>
          <pc:docMk/>
          <pc:sldMk cId="2305664467" sldId="365"/>
        </pc:sldMkLst>
        <pc:spChg chg="mod">
          <ac:chgData name="Claudio Puglia" userId="4f3278ef-119b-4acb-93ea-1fd80b8af420" providerId="ADAL" clId="{80A15DFB-D931-478D-B919-FDC96D7465FD}" dt="2023-10-24T09:07:35.269" v="198" actId="20577"/>
          <ac:spMkLst>
            <pc:docMk/>
            <pc:sldMk cId="2305664467" sldId="365"/>
            <ac:spMk id="2" creationId="{7391C3CF-F007-5D7A-D589-8E08364DD3A6}"/>
          </ac:spMkLst>
        </pc:spChg>
        <pc:spChg chg="add del">
          <ac:chgData name="Claudio Puglia" userId="4f3278ef-119b-4acb-93ea-1fd80b8af420" providerId="ADAL" clId="{80A15DFB-D931-478D-B919-FDC96D7465FD}" dt="2023-10-24T09:16:25.976" v="444"/>
          <ac:spMkLst>
            <pc:docMk/>
            <pc:sldMk cId="2305664467" sldId="365"/>
            <ac:spMk id="3" creationId="{46B253C1-F6E6-9458-1089-EEC3A0177160}"/>
          </ac:spMkLst>
        </pc:spChg>
        <pc:spChg chg="del">
          <ac:chgData name="Claudio Puglia" userId="4f3278ef-119b-4acb-93ea-1fd80b8af420" providerId="ADAL" clId="{80A15DFB-D931-478D-B919-FDC96D7465FD}" dt="2023-10-24T09:08:07.109" v="244" actId="478"/>
          <ac:spMkLst>
            <pc:docMk/>
            <pc:sldMk cId="2305664467" sldId="365"/>
            <ac:spMk id="6" creationId="{4977273B-7BD3-7182-00F1-0F7A91B83CDD}"/>
          </ac:spMkLst>
        </pc:spChg>
        <pc:spChg chg="add mod">
          <ac:chgData name="Claudio Puglia" userId="4f3278ef-119b-4acb-93ea-1fd80b8af420" providerId="ADAL" clId="{80A15DFB-D931-478D-B919-FDC96D7465FD}" dt="2023-10-24T09:18:48.700" v="496" actId="1076"/>
          <ac:spMkLst>
            <pc:docMk/>
            <pc:sldMk cId="2305664467" sldId="365"/>
            <ac:spMk id="9" creationId="{1FC4BEEE-3937-AA70-63D3-9A008717E7B9}"/>
          </ac:spMkLst>
        </pc:spChg>
        <pc:spChg chg="add mod">
          <ac:chgData name="Claudio Puglia" userId="4f3278ef-119b-4acb-93ea-1fd80b8af420" providerId="ADAL" clId="{80A15DFB-D931-478D-B919-FDC96D7465FD}" dt="2023-10-24T09:20:02.900" v="519" actId="20577"/>
          <ac:spMkLst>
            <pc:docMk/>
            <pc:sldMk cId="2305664467" sldId="365"/>
            <ac:spMk id="10" creationId="{CDDD5A2E-EDE4-CF84-9A5C-4A144F84D9FF}"/>
          </ac:spMkLst>
        </pc:spChg>
        <pc:spChg chg="mod">
          <ac:chgData name="Claudio Puglia" userId="4f3278ef-119b-4acb-93ea-1fd80b8af420" providerId="ADAL" clId="{80A15DFB-D931-478D-B919-FDC96D7465FD}" dt="2023-10-24T09:23:37.686" v="556" actId="12"/>
          <ac:spMkLst>
            <pc:docMk/>
            <pc:sldMk cId="2305664467" sldId="365"/>
            <ac:spMk id="40" creationId="{F681AB6F-F468-053F-CC73-E11FB1C3AE3C}"/>
          </ac:spMkLst>
        </pc:spChg>
        <pc:spChg chg="mod">
          <ac:chgData name="Claudio Puglia" userId="4f3278ef-119b-4acb-93ea-1fd80b8af420" providerId="ADAL" clId="{80A15DFB-D931-478D-B919-FDC96D7465FD}" dt="2023-10-24T09:07:28.997" v="181" actId="20577"/>
          <ac:spMkLst>
            <pc:docMk/>
            <pc:sldMk cId="2305664467" sldId="365"/>
            <ac:spMk id="150" creationId="{00000000-0000-0000-0000-000000000000}"/>
          </ac:spMkLst>
        </pc:spChg>
        <pc:picChg chg="del">
          <ac:chgData name="Claudio Puglia" userId="4f3278ef-119b-4acb-93ea-1fd80b8af420" providerId="ADAL" clId="{80A15DFB-D931-478D-B919-FDC96D7465FD}" dt="2023-10-24T09:08:04.839" v="243" actId="478"/>
          <ac:picMkLst>
            <pc:docMk/>
            <pc:sldMk cId="2305664467" sldId="365"/>
            <ac:picMk id="4" creationId="{7C8EBC1E-C91B-A633-89D3-8ED6301FA55C}"/>
          </ac:picMkLst>
        </pc:picChg>
        <pc:picChg chg="del">
          <ac:chgData name="Claudio Puglia" userId="4f3278ef-119b-4acb-93ea-1fd80b8af420" providerId="ADAL" clId="{80A15DFB-D931-478D-B919-FDC96D7465FD}" dt="2023-10-24T09:08:07.109" v="244" actId="478"/>
          <ac:picMkLst>
            <pc:docMk/>
            <pc:sldMk cId="2305664467" sldId="365"/>
            <ac:picMk id="5" creationId="{85A8375A-A579-18F2-D68C-9D83BF5D5AF4}"/>
          </ac:picMkLst>
        </pc:picChg>
        <pc:picChg chg="add mod">
          <ac:chgData name="Claudio Puglia" userId="4f3278ef-119b-4acb-93ea-1fd80b8af420" providerId="ADAL" clId="{80A15DFB-D931-478D-B919-FDC96D7465FD}" dt="2023-10-24T09:18:48.700" v="496" actId="1076"/>
          <ac:picMkLst>
            <pc:docMk/>
            <pc:sldMk cId="2305664467" sldId="365"/>
            <ac:picMk id="8" creationId="{9C4FD9C3-FA98-2306-F736-6CBA9C382656}"/>
          </ac:picMkLst>
        </pc:picChg>
        <pc:picChg chg="add mod">
          <ac:chgData name="Claudio Puglia" userId="4f3278ef-119b-4acb-93ea-1fd80b8af420" providerId="ADAL" clId="{80A15DFB-D931-478D-B919-FDC96D7465FD}" dt="2023-10-24T09:20:06.628" v="520" actId="1076"/>
          <ac:picMkLst>
            <pc:docMk/>
            <pc:sldMk cId="2305664467" sldId="365"/>
            <ac:picMk id="2052" creationId="{FBDB29D5-53C3-DD1B-DAD1-BF73654EB588}"/>
          </ac:picMkLst>
        </pc:picChg>
      </pc:sldChg>
      <pc:sldChg chg="del">
        <pc:chgData name="Claudio Puglia" userId="4f3278ef-119b-4acb-93ea-1fd80b8af420" providerId="ADAL" clId="{80A15DFB-D931-478D-B919-FDC96D7465FD}" dt="2023-10-25T07:33:48.618" v="1534" actId="47"/>
        <pc:sldMkLst>
          <pc:docMk/>
          <pc:sldMk cId="715199259" sldId="366"/>
        </pc:sldMkLst>
      </pc:sldChg>
      <pc:sldChg chg="del">
        <pc:chgData name="Claudio Puglia" userId="4f3278ef-119b-4acb-93ea-1fd80b8af420" providerId="ADAL" clId="{80A15DFB-D931-478D-B919-FDC96D7465FD}" dt="2023-10-25T07:33:48.618" v="1534" actId="47"/>
        <pc:sldMkLst>
          <pc:docMk/>
          <pc:sldMk cId="3132755005" sldId="367"/>
        </pc:sldMkLst>
      </pc:sldChg>
      <pc:sldChg chg="del">
        <pc:chgData name="Claudio Puglia" userId="4f3278ef-119b-4acb-93ea-1fd80b8af420" providerId="ADAL" clId="{80A15DFB-D931-478D-B919-FDC96D7465FD}" dt="2023-10-25T07:33:48.618" v="1534" actId="47"/>
        <pc:sldMkLst>
          <pc:docMk/>
          <pc:sldMk cId="2219603403" sldId="368"/>
        </pc:sldMkLst>
      </pc:sldChg>
      <pc:sldChg chg="del">
        <pc:chgData name="Claudio Puglia" userId="4f3278ef-119b-4acb-93ea-1fd80b8af420" providerId="ADAL" clId="{80A15DFB-D931-478D-B919-FDC96D7465FD}" dt="2023-10-25T07:33:48.618" v="1534" actId="47"/>
        <pc:sldMkLst>
          <pc:docMk/>
          <pc:sldMk cId="1475912905" sldId="370"/>
        </pc:sldMkLst>
      </pc:sldChg>
      <pc:sldChg chg="del">
        <pc:chgData name="Claudio Puglia" userId="4f3278ef-119b-4acb-93ea-1fd80b8af420" providerId="ADAL" clId="{80A15DFB-D931-478D-B919-FDC96D7465FD}" dt="2023-10-25T07:33:48.618" v="1534" actId="47"/>
        <pc:sldMkLst>
          <pc:docMk/>
          <pc:sldMk cId="296253983" sldId="371"/>
        </pc:sldMkLst>
      </pc:sldChg>
      <pc:sldChg chg="del">
        <pc:chgData name="Claudio Puglia" userId="4f3278ef-119b-4acb-93ea-1fd80b8af420" providerId="ADAL" clId="{80A15DFB-D931-478D-B919-FDC96D7465FD}" dt="2023-10-25T07:33:48.618" v="1534" actId="47"/>
        <pc:sldMkLst>
          <pc:docMk/>
          <pc:sldMk cId="3170144146" sldId="376"/>
        </pc:sldMkLst>
      </pc:sldChg>
      <pc:sldChg chg="del">
        <pc:chgData name="Claudio Puglia" userId="4f3278ef-119b-4acb-93ea-1fd80b8af420" providerId="ADAL" clId="{80A15DFB-D931-478D-B919-FDC96D7465FD}" dt="2023-10-25T07:33:48.618" v="1534" actId="47"/>
        <pc:sldMkLst>
          <pc:docMk/>
          <pc:sldMk cId="2309102236" sldId="377"/>
        </pc:sldMkLst>
      </pc:sldChg>
      <pc:sldChg chg="del">
        <pc:chgData name="Claudio Puglia" userId="4f3278ef-119b-4acb-93ea-1fd80b8af420" providerId="ADAL" clId="{80A15DFB-D931-478D-B919-FDC96D7465FD}" dt="2023-10-25T07:33:48.618" v="1534" actId="47"/>
        <pc:sldMkLst>
          <pc:docMk/>
          <pc:sldMk cId="2971649539" sldId="378"/>
        </pc:sldMkLst>
      </pc:sldChg>
      <pc:sldChg chg="del">
        <pc:chgData name="Claudio Puglia" userId="4f3278ef-119b-4acb-93ea-1fd80b8af420" providerId="ADAL" clId="{80A15DFB-D931-478D-B919-FDC96D7465FD}" dt="2023-10-25T07:33:48.618" v="1534" actId="47"/>
        <pc:sldMkLst>
          <pc:docMk/>
          <pc:sldMk cId="3252039907" sldId="379"/>
        </pc:sldMkLst>
      </pc:sldChg>
      <pc:sldChg chg="del">
        <pc:chgData name="Claudio Puglia" userId="4f3278ef-119b-4acb-93ea-1fd80b8af420" providerId="ADAL" clId="{80A15DFB-D931-478D-B919-FDC96D7465FD}" dt="2023-10-25T07:33:48.618" v="1534" actId="47"/>
        <pc:sldMkLst>
          <pc:docMk/>
          <pc:sldMk cId="1287140368" sldId="381"/>
        </pc:sldMkLst>
      </pc:sldChg>
      <pc:sldChg chg="del">
        <pc:chgData name="Claudio Puglia" userId="4f3278ef-119b-4acb-93ea-1fd80b8af420" providerId="ADAL" clId="{80A15DFB-D931-478D-B919-FDC96D7465FD}" dt="2023-10-25T07:33:48.618" v="1534" actId="47"/>
        <pc:sldMkLst>
          <pc:docMk/>
          <pc:sldMk cId="2737069022" sldId="382"/>
        </pc:sldMkLst>
      </pc:sldChg>
      <pc:sldChg chg="del">
        <pc:chgData name="Claudio Puglia" userId="4f3278ef-119b-4acb-93ea-1fd80b8af420" providerId="ADAL" clId="{80A15DFB-D931-478D-B919-FDC96D7465FD}" dt="2023-10-25T07:33:48.618" v="1534" actId="47"/>
        <pc:sldMkLst>
          <pc:docMk/>
          <pc:sldMk cId="767729344" sldId="383"/>
        </pc:sldMkLst>
      </pc:sldChg>
      <pc:sldChg chg="del">
        <pc:chgData name="Claudio Puglia" userId="4f3278ef-119b-4acb-93ea-1fd80b8af420" providerId="ADAL" clId="{80A15DFB-D931-478D-B919-FDC96D7465FD}" dt="2023-10-25T07:33:48.618" v="1534" actId="47"/>
        <pc:sldMkLst>
          <pc:docMk/>
          <pc:sldMk cId="846448475" sldId="384"/>
        </pc:sldMkLst>
      </pc:sldChg>
      <pc:sldChg chg="del">
        <pc:chgData name="Claudio Puglia" userId="4f3278ef-119b-4acb-93ea-1fd80b8af420" providerId="ADAL" clId="{80A15DFB-D931-478D-B919-FDC96D7465FD}" dt="2023-10-25T07:33:48.618" v="1534" actId="47"/>
        <pc:sldMkLst>
          <pc:docMk/>
          <pc:sldMk cId="2136653871" sldId="385"/>
        </pc:sldMkLst>
      </pc:sldChg>
      <pc:sldChg chg="addSp delSp modSp mod ord">
        <pc:chgData name="Claudio Puglia" userId="4f3278ef-119b-4acb-93ea-1fd80b8af420" providerId="ADAL" clId="{80A15DFB-D931-478D-B919-FDC96D7465FD}" dt="2023-10-25T07:37:57.358" v="1672" actId="478"/>
        <pc:sldMkLst>
          <pc:docMk/>
          <pc:sldMk cId="1108092339" sldId="386"/>
        </pc:sldMkLst>
        <pc:spChg chg="mod">
          <ac:chgData name="Claudio Puglia" userId="4f3278ef-119b-4acb-93ea-1fd80b8af420" providerId="ADAL" clId="{80A15DFB-D931-478D-B919-FDC96D7465FD}" dt="2023-10-25T07:33:05.884" v="1525" actId="20577"/>
          <ac:spMkLst>
            <pc:docMk/>
            <pc:sldMk cId="1108092339" sldId="386"/>
            <ac:spMk id="2" creationId="{7391C3CF-F007-5D7A-D589-8E08364DD3A6}"/>
          </ac:spMkLst>
        </pc:spChg>
        <pc:spChg chg="add mod">
          <ac:chgData name="Claudio Puglia" userId="4f3278ef-119b-4acb-93ea-1fd80b8af420" providerId="ADAL" clId="{80A15DFB-D931-478D-B919-FDC96D7465FD}" dt="2023-10-25T07:37:03.710" v="1641" actId="1076"/>
          <ac:spMkLst>
            <pc:docMk/>
            <pc:sldMk cId="1108092339" sldId="386"/>
            <ac:spMk id="3" creationId="{979577E6-8B44-E0BB-AF72-15124638156F}"/>
          </ac:spMkLst>
        </pc:spChg>
        <pc:spChg chg="add mod">
          <ac:chgData name="Claudio Puglia" userId="4f3278ef-119b-4acb-93ea-1fd80b8af420" providerId="ADAL" clId="{80A15DFB-D931-478D-B919-FDC96D7465FD}" dt="2023-10-25T07:37:03.710" v="1641" actId="1076"/>
          <ac:spMkLst>
            <pc:docMk/>
            <pc:sldMk cId="1108092339" sldId="386"/>
            <ac:spMk id="8" creationId="{BBBB2BD2-6F94-A0C6-7DA1-A5D950C13B62}"/>
          </ac:spMkLst>
        </pc:spChg>
        <pc:spChg chg="mod">
          <ac:chgData name="Claudio Puglia" userId="4f3278ef-119b-4acb-93ea-1fd80b8af420" providerId="ADAL" clId="{80A15DFB-D931-478D-B919-FDC96D7465FD}" dt="2023-10-25T07:33:21.342" v="1533" actId="14100"/>
          <ac:spMkLst>
            <pc:docMk/>
            <pc:sldMk cId="1108092339" sldId="386"/>
            <ac:spMk id="9" creationId="{44EA6DC2-664C-266C-8E9D-C7E1E938F974}"/>
          </ac:spMkLst>
        </pc:spChg>
        <pc:spChg chg="add del mod">
          <ac:chgData name="Claudio Puglia" userId="4f3278ef-119b-4acb-93ea-1fd80b8af420" providerId="ADAL" clId="{80A15DFB-D931-478D-B919-FDC96D7465FD}" dt="2023-10-25T07:37:56.942" v="1671" actId="478"/>
          <ac:spMkLst>
            <pc:docMk/>
            <pc:sldMk cId="1108092339" sldId="386"/>
            <ac:spMk id="18" creationId="{E0DC1FFE-E5A2-AE80-9EB9-DA673E4080F6}"/>
          </ac:spMkLst>
        </pc:spChg>
        <pc:picChg chg="mod">
          <ac:chgData name="Claudio Puglia" userId="4f3278ef-119b-4acb-93ea-1fd80b8af420" providerId="ADAL" clId="{80A15DFB-D931-478D-B919-FDC96D7465FD}" dt="2023-10-25T07:33:11.533" v="1527" actId="14100"/>
          <ac:picMkLst>
            <pc:docMk/>
            <pc:sldMk cId="1108092339" sldId="386"/>
            <ac:picMk id="4" creationId="{83444E93-A358-02FB-715B-53E5716BD525}"/>
          </ac:picMkLst>
        </pc:picChg>
        <pc:picChg chg="add del mod">
          <ac:chgData name="Claudio Puglia" userId="4f3278ef-119b-4acb-93ea-1fd80b8af420" providerId="ADAL" clId="{80A15DFB-D931-478D-B919-FDC96D7465FD}" dt="2023-10-25T07:37:57.358" v="1672" actId="478"/>
          <ac:picMkLst>
            <pc:docMk/>
            <pc:sldMk cId="1108092339" sldId="386"/>
            <ac:picMk id="16" creationId="{B44E8E1E-9C76-B41A-851C-451E40487B6D}"/>
          </ac:picMkLst>
        </pc:picChg>
        <pc:picChg chg="add del mod">
          <ac:chgData name="Claudio Puglia" userId="4f3278ef-119b-4acb-93ea-1fd80b8af420" providerId="ADAL" clId="{80A15DFB-D931-478D-B919-FDC96D7465FD}" dt="2023-10-25T07:37:55.694" v="1670" actId="478"/>
          <ac:picMkLst>
            <pc:docMk/>
            <pc:sldMk cId="1108092339" sldId="386"/>
            <ac:picMk id="17" creationId="{6BBF3362-5470-D6BD-6C24-B90114FD1273}"/>
          </ac:picMkLst>
        </pc:picChg>
        <pc:cxnChg chg="add mod">
          <ac:chgData name="Claudio Puglia" userId="4f3278ef-119b-4acb-93ea-1fd80b8af420" providerId="ADAL" clId="{80A15DFB-D931-478D-B919-FDC96D7465FD}" dt="2023-10-25T07:37:03.710" v="1641" actId="1076"/>
          <ac:cxnSpMkLst>
            <pc:docMk/>
            <pc:sldMk cId="1108092339" sldId="386"/>
            <ac:cxnSpMk id="6" creationId="{9D75C72E-6266-FA91-DC3A-F59FD0ED8FC5}"/>
          </ac:cxnSpMkLst>
        </pc:cxnChg>
      </pc:sldChg>
      <pc:sldChg chg="del">
        <pc:chgData name="Claudio Puglia" userId="4f3278ef-119b-4acb-93ea-1fd80b8af420" providerId="ADAL" clId="{80A15DFB-D931-478D-B919-FDC96D7465FD}" dt="2023-10-25T07:33:48.618" v="1534" actId="47"/>
        <pc:sldMkLst>
          <pc:docMk/>
          <pc:sldMk cId="3287853168" sldId="387"/>
        </pc:sldMkLst>
      </pc:sldChg>
      <pc:sldChg chg="addSp delSp modSp add mod">
        <pc:chgData name="Claudio Puglia" userId="4f3278ef-119b-4acb-93ea-1fd80b8af420" providerId="ADAL" clId="{80A15DFB-D931-478D-B919-FDC96D7465FD}" dt="2023-10-24T09:34:10.539" v="751" actId="1076"/>
        <pc:sldMkLst>
          <pc:docMk/>
          <pc:sldMk cId="3664889686" sldId="388"/>
        </pc:sldMkLst>
        <pc:spChg chg="mod">
          <ac:chgData name="Claudio Puglia" userId="4f3278ef-119b-4acb-93ea-1fd80b8af420" providerId="ADAL" clId="{80A15DFB-D931-478D-B919-FDC96D7465FD}" dt="2023-10-24T09:10:48.292" v="376" actId="20577"/>
          <ac:spMkLst>
            <pc:docMk/>
            <pc:sldMk cId="3664889686" sldId="388"/>
            <ac:spMk id="2" creationId="{7391C3CF-F007-5D7A-D589-8E08364DD3A6}"/>
          </ac:spMkLst>
        </pc:spChg>
        <pc:spChg chg="add mod">
          <ac:chgData name="Claudio Puglia" userId="4f3278ef-119b-4acb-93ea-1fd80b8af420" providerId="ADAL" clId="{80A15DFB-D931-478D-B919-FDC96D7465FD}" dt="2023-10-24T09:34:10.539" v="751" actId="1076"/>
          <ac:spMkLst>
            <pc:docMk/>
            <pc:sldMk cId="3664889686" sldId="388"/>
            <ac:spMk id="3" creationId="{97E9F4FB-5390-B37E-BCC1-DC0F959C94D6}"/>
          </ac:spMkLst>
        </pc:spChg>
        <pc:spChg chg="add mod">
          <ac:chgData name="Claudio Puglia" userId="4f3278ef-119b-4acb-93ea-1fd80b8af420" providerId="ADAL" clId="{80A15DFB-D931-478D-B919-FDC96D7465FD}" dt="2023-10-24T09:33:15.905" v="715" actId="403"/>
          <ac:spMkLst>
            <pc:docMk/>
            <pc:sldMk cId="3664889686" sldId="388"/>
            <ac:spMk id="5" creationId="{969D8620-E7D6-2A3E-DED5-4FFB1DD8542F}"/>
          </ac:spMkLst>
        </pc:spChg>
        <pc:spChg chg="del">
          <ac:chgData name="Claudio Puglia" userId="4f3278ef-119b-4acb-93ea-1fd80b8af420" providerId="ADAL" clId="{80A15DFB-D931-478D-B919-FDC96D7465FD}" dt="2023-10-24T09:21:00.773" v="531" actId="478"/>
          <ac:spMkLst>
            <pc:docMk/>
            <pc:sldMk cId="3664889686" sldId="388"/>
            <ac:spMk id="40" creationId="{F681AB6F-F468-053F-CC73-E11FB1C3AE3C}"/>
          </ac:spMkLst>
        </pc:spChg>
        <pc:picChg chg="add mod">
          <ac:chgData name="Claudio Puglia" userId="4f3278ef-119b-4acb-93ea-1fd80b8af420" providerId="ADAL" clId="{80A15DFB-D931-478D-B919-FDC96D7465FD}" dt="2023-10-24T09:31:27.419" v="702" actId="1076"/>
          <ac:picMkLst>
            <pc:docMk/>
            <pc:sldMk cId="3664889686" sldId="388"/>
            <ac:picMk id="4" creationId="{80312FC3-D3AC-A527-BE52-24FE7148A0D5}"/>
          </ac:picMkLst>
        </pc:picChg>
        <pc:picChg chg="add mod">
          <ac:chgData name="Claudio Puglia" userId="4f3278ef-119b-4acb-93ea-1fd80b8af420" providerId="ADAL" clId="{80A15DFB-D931-478D-B919-FDC96D7465FD}" dt="2023-10-24T09:21:06.461" v="534" actId="1076"/>
          <ac:picMkLst>
            <pc:docMk/>
            <pc:sldMk cId="3664889686" sldId="388"/>
            <ac:picMk id="4098" creationId="{2C6BE83E-DD99-743B-CD17-CAD430A94D93}"/>
          </ac:picMkLst>
        </pc:picChg>
      </pc:sldChg>
      <pc:sldChg chg="delSp modSp add mod ord">
        <pc:chgData name="Claudio Puglia" userId="4f3278ef-119b-4acb-93ea-1fd80b8af420" providerId="ADAL" clId="{80A15DFB-D931-478D-B919-FDC96D7465FD}" dt="2023-10-24T09:23:49.278" v="557" actId="12"/>
        <pc:sldMkLst>
          <pc:docMk/>
          <pc:sldMk cId="3254944975" sldId="389"/>
        </pc:sldMkLst>
        <pc:spChg chg="del">
          <ac:chgData name="Claudio Puglia" userId="4f3278ef-119b-4acb-93ea-1fd80b8af420" providerId="ADAL" clId="{80A15DFB-D931-478D-B919-FDC96D7465FD}" dt="2023-10-24T09:20:12.470" v="523" actId="478"/>
          <ac:spMkLst>
            <pc:docMk/>
            <pc:sldMk cId="3254944975" sldId="389"/>
            <ac:spMk id="9" creationId="{1FC4BEEE-3937-AA70-63D3-9A008717E7B9}"/>
          </ac:spMkLst>
        </pc:spChg>
        <pc:spChg chg="del">
          <ac:chgData name="Claudio Puglia" userId="4f3278ef-119b-4acb-93ea-1fd80b8af420" providerId="ADAL" clId="{80A15DFB-D931-478D-B919-FDC96D7465FD}" dt="2023-10-24T09:20:14.244" v="525" actId="478"/>
          <ac:spMkLst>
            <pc:docMk/>
            <pc:sldMk cId="3254944975" sldId="389"/>
            <ac:spMk id="10" creationId="{CDDD5A2E-EDE4-CF84-9A5C-4A144F84D9FF}"/>
          </ac:spMkLst>
        </pc:spChg>
        <pc:spChg chg="mod">
          <ac:chgData name="Claudio Puglia" userId="4f3278ef-119b-4acb-93ea-1fd80b8af420" providerId="ADAL" clId="{80A15DFB-D931-478D-B919-FDC96D7465FD}" dt="2023-10-24T09:23:49.278" v="557" actId="12"/>
          <ac:spMkLst>
            <pc:docMk/>
            <pc:sldMk cId="3254944975" sldId="389"/>
            <ac:spMk id="40" creationId="{F681AB6F-F468-053F-CC73-E11FB1C3AE3C}"/>
          </ac:spMkLst>
        </pc:spChg>
        <pc:picChg chg="del">
          <ac:chgData name="Claudio Puglia" userId="4f3278ef-119b-4acb-93ea-1fd80b8af420" providerId="ADAL" clId="{80A15DFB-D931-478D-B919-FDC96D7465FD}" dt="2023-10-24T09:20:10.436" v="522" actId="478"/>
          <ac:picMkLst>
            <pc:docMk/>
            <pc:sldMk cId="3254944975" sldId="389"/>
            <ac:picMk id="8" creationId="{9C4FD9C3-FA98-2306-F736-6CBA9C382656}"/>
          </ac:picMkLst>
        </pc:picChg>
        <pc:picChg chg="del">
          <ac:chgData name="Claudio Puglia" userId="4f3278ef-119b-4acb-93ea-1fd80b8af420" providerId="ADAL" clId="{80A15DFB-D931-478D-B919-FDC96D7465FD}" dt="2023-10-24T09:20:12.868" v="524" actId="478"/>
          <ac:picMkLst>
            <pc:docMk/>
            <pc:sldMk cId="3254944975" sldId="389"/>
            <ac:picMk id="2052" creationId="{FBDB29D5-53C3-DD1B-DAD1-BF73654EB588}"/>
          </ac:picMkLst>
        </pc:picChg>
      </pc:sldChg>
      <pc:sldChg chg="addSp delSp modSp add mod">
        <pc:chgData name="Claudio Puglia" userId="4f3278ef-119b-4acb-93ea-1fd80b8af420" providerId="ADAL" clId="{80A15DFB-D931-478D-B919-FDC96D7465FD}" dt="2023-10-24T09:51:30.594" v="1035" actId="478"/>
        <pc:sldMkLst>
          <pc:docMk/>
          <pc:sldMk cId="2791475854" sldId="390"/>
        </pc:sldMkLst>
        <pc:spChg chg="del">
          <ac:chgData name="Claudio Puglia" userId="4f3278ef-119b-4acb-93ea-1fd80b8af420" providerId="ADAL" clId="{80A15DFB-D931-478D-B919-FDC96D7465FD}" dt="2023-10-24T09:36:47.330" v="762" actId="478"/>
          <ac:spMkLst>
            <pc:docMk/>
            <pc:sldMk cId="2791475854" sldId="390"/>
            <ac:spMk id="3" creationId="{97E9F4FB-5390-B37E-BCC1-DC0F959C94D6}"/>
          </ac:spMkLst>
        </pc:spChg>
        <pc:spChg chg="del">
          <ac:chgData name="Claudio Puglia" userId="4f3278ef-119b-4acb-93ea-1fd80b8af420" providerId="ADAL" clId="{80A15DFB-D931-478D-B919-FDC96D7465FD}" dt="2023-10-24T09:36:20.643" v="754" actId="478"/>
          <ac:spMkLst>
            <pc:docMk/>
            <pc:sldMk cId="2791475854" sldId="390"/>
            <ac:spMk id="5" creationId="{969D8620-E7D6-2A3E-DED5-4FFB1DD8542F}"/>
          </ac:spMkLst>
        </pc:spChg>
        <pc:spChg chg="add mod">
          <ac:chgData name="Claudio Puglia" userId="4f3278ef-119b-4acb-93ea-1fd80b8af420" providerId="ADAL" clId="{80A15DFB-D931-478D-B919-FDC96D7465FD}" dt="2023-10-24T09:51:10.323" v="1030" actId="1076"/>
          <ac:spMkLst>
            <pc:docMk/>
            <pc:sldMk cId="2791475854" sldId="390"/>
            <ac:spMk id="8" creationId="{E315C98F-9FA6-68E1-6D6B-3070B4C4E0CF}"/>
          </ac:spMkLst>
        </pc:spChg>
        <pc:spChg chg="add mod">
          <ac:chgData name="Claudio Puglia" userId="4f3278ef-119b-4acb-93ea-1fd80b8af420" providerId="ADAL" clId="{80A15DFB-D931-478D-B919-FDC96D7465FD}" dt="2023-10-24T09:43:36.025" v="989" actId="164"/>
          <ac:spMkLst>
            <pc:docMk/>
            <pc:sldMk cId="2791475854" sldId="390"/>
            <ac:spMk id="9" creationId="{4BB43C45-950A-33FD-F052-C844AE379A83}"/>
          </ac:spMkLst>
        </pc:spChg>
        <pc:spChg chg="add mod">
          <ac:chgData name="Claudio Puglia" userId="4f3278ef-119b-4acb-93ea-1fd80b8af420" providerId="ADAL" clId="{80A15DFB-D931-478D-B919-FDC96D7465FD}" dt="2023-10-24T09:43:36.025" v="989" actId="164"/>
          <ac:spMkLst>
            <pc:docMk/>
            <pc:sldMk cId="2791475854" sldId="390"/>
            <ac:spMk id="10" creationId="{0FE79F98-9687-6251-FAAB-0E2424BC38FF}"/>
          </ac:spMkLst>
        </pc:spChg>
        <pc:spChg chg="add mod">
          <ac:chgData name="Claudio Puglia" userId="4f3278ef-119b-4acb-93ea-1fd80b8af420" providerId="ADAL" clId="{80A15DFB-D931-478D-B919-FDC96D7465FD}" dt="2023-10-24T09:43:36.025" v="989" actId="164"/>
          <ac:spMkLst>
            <pc:docMk/>
            <pc:sldMk cId="2791475854" sldId="390"/>
            <ac:spMk id="11" creationId="{044CF0BF-3370-B0E0-4405-DCAE4191B82F}"/>
          </ac:spMkLst>
        </pc:spChg>
        <pc:spChg chg="add mod">
          <ac:chgData name="Claudio Puglia" userId="4f3278ef-119b-4acb-93ea-1fd80b8af420" providerId="ADAL" clId="{80A15DFB-D931-478D-B919-FDC96D7465FD}" dt="2023-10-24T09:43:36.025" v="989" actId="164"/>
          <ac:spMkLst>
            <pc:docMk/>
            <pc:sldMk cId="2791475854" sldId="390"/>
            <ac:spMk id="12" creationId="{9E09A0CE-F285-E6F0-A32D-FB12B4CE6DA7}"/>
          </ac:spMkLst>
        </pc:spChg>
        <pc:spChg chg="add mod topLvl">
          <ac:chgData name="Claudio Puglia" userId="4f3278ef-119b-4acb-93ea-1fd80b8af420" providerId="ADAL" clId="{80A15DFB-D931-478D-B919-FDC96D7465FD}" dt="2023-10-24T09:44:37.998" v="1003" actId="164"/>
          <ac:spMkLst>
            <pc:docMk/>
            <pc:sldMk cId="2791475854" sldId="390"/>
            <ac:spMk id="13" creationId="{BDD33589-EFDF-6AFC-FD77-540F6DDD15CF}"/>
          </ac:spMkLst>
        </pc:spChg>
        <pc:spChg chg="add mod">
          <ac:chgData name="Claudio Puglia" userId="4f3278ef-119b-4acb-93ea-1fd80b8af420" providerId="ADAL" clId="{80A15DFB-D931-478D-B919-FDC96D7465FD}" dt="2023-10-24T09:43:36.025" v="989" actId="164"/>
          <ac:spMkLst>
            <pc:docMk/>
            <pc:sldMk cId="2791475854" sldId="390"/>
            <ac:spMk id="14" creationId="{0910092B-0835-2E19-C6FF-3DEFDC6283C5}"/>
          </ac:spMkLst>
        </pc:spChg>
        <pc:spChg chg="add del mod">
          <ac:chgData name="Claudio Puglia" userId="4f3278ef-119b-4acb-93ea-1fd80b8af420" providerId="ADAL" clId="{80A15DFB-D931-478D-B919-FDC96D7465FD}" dt="2023-10-24T09:38:19.436" v="798"/>
          <ac:spMkLst>
            <pc:docMk/>
            <pc:sldMk cId="2791475854" sldId="390"/>
            <ac:spMk id="15" creationId="{BA9A70C5-B120-C7B0-8F65-48FCAB6B974B}"/>
          </ac:spMkLst>
        </pc:spChg>
        <pc:spChg chg="add mod">
          <ac:chgData name="Claudio Puglia" userId="4f3278ef-119b-4acb-93ea-1fd80b8af420" providerId="ADAL" clId="{80A15DFB-D931-478D-B919-FDC96D7465FD}" dt="2023-10-24T09:43:36.025" v="989" actId="164"/>
          <ac:spMkLst>
            <pc:docMk/>
            <pc:sldMk cId="2791475854" sldId="390"/>
            <ac:spMk id="16" creationId="{D1EFBC65-AB92-39C3-ADA8-ABF4E9D1A0CB}"/>
          </ac:spMkLst>
        </pc:spChg>
        <pc:spChg chg="add mod">
          <ac:chgData name="Claudio Puglia" userId="4f3278ef-119b-4acb-93ea-1fd80b8af420" providerId="ADAL" clId="{80A15DFB-D931-478D-B919-FDC96D7465FD}" dt="2023-10-24T09:43:36.025" v="989" actId="164"/>
          <ac:spMkLst>
            <pc:docMk/>
            <pc:sldMk cId="2791475854" sldId="390"/>
            <ac:spMk id="17" creationId="{0650E49B-C2AC-4DC1-3F6E-E1D4D9A71C11}"/>
          </ac:spMkLst>
        </pc:spChg>
        <pc:spChg chg="add mod">
          <ac:chgData name="Claudio Puglia" userId="4f3278ef-119b-4acb-93ea-1fd80b8af420" providerId="ADAL" clId="{80A15DFB-D931-478D-B919-FDC96D7465FD}" dt="2023-10-24T09:43:36.025" v="989" actId="164"/>
          <ac:spMkLst>
            <pc:docMk/>
            <pc:sldMk cId="2791475854" sldId="390"/>
            <ac:spMk id="18" creationId="{FC161BB4-D102-07BF-0D46-6D1604AC6EC0}"/>
          </ac:spMkLst>
        </pc:spChg>
        <pc:spChg chg="add mod topLvl">
          <ac:chgData name="Claudio Puglia" userId="4f3278ef-119b-4acb-93ea-1fd80b8af420" providerId="ADAL" clId="{80A15DFB-D931-478D-B919-FDC96D7465FD}" dt="2023-10-24T09:44:41.261" v="1004" actId="164"/>
          <ac:spMkLst>
            <pc:docMk/>
            <pc:sldMk cId="2791475854" sldId="390"/>
            <ac:spMk id="19" creationId="{742DDF15-7E76-A3C2-03A3-BD833729DF8A}"/>
          </ac:spMkLst>
        </pc:spChg>
        <pc:spChg chg="add del mod">
          <ac:chgData name="Claudio Puglia" userId="4f3278ef-119b-4acb-93ea-1fd80b8af420" providerId="ADAL" clId="{80A15DFB-D931-478D-B919-FDC96D7465FD}" dt="2023-10-24T09:39:16.996" v="839" actId="478"/>
          <ac:spMkLst>
            <pc:docMk/>
            <pc:sldMk cId="2791475854" sldId="390"/>
            <ac:spMk id="20" creationId="{153404EC-D88C-1A07-B037-DD935E3E1B9C}"/>
          </ac:spMkLst>
        </pc:spChg>
        <pc:spChg chg="add mod">
          <ac:chgData name="Claudio Puglia" userId="4f3278ef-119b-4acb-93ea-1fd80b8af420" providerId="ADAL" clId="{80A15DFB-D931-478D-B919-FDC96D7465FD}" dt="2023-10-24T09:43:36.025" v="989" actId="164"/>
          <ac:spMkLst>
            <pc:docMk/>
            <pc:sldMk cId="2791475854" sldId="390"/>
            <ac:spMk id="21" creationId="{E890236D-8386-F81B-8FE4-5A69847DC83F}"/>
          </ac:spMkLst>
        </pc:spChg>
        <pc:spChg chg="add mod">
          <ac:chgData name="Claudio Puglia" userId="4f3278ef-119b-4acb-93ea-1fd80b8af420" providerId="ADAL" clId="{80A15DFB-D931-478D-B919-FDC96D7465FD}" dt="2023-10-24T09:43:36.025" v="989" actId="164"/>
          <ac:spMkLst>
            <pc:docMk/>
            <pc:sldMk cId="2791475854" sldId="390"/>
            <ac:spMk id="22" creationId="{8F53CD85-5758-83F7-73F6-3653820B0AE1}"/>
          </ac:spMkLst>
        </pc:spChg>
        <pc:spChg chg="add mod">
          <ac:chgData name="Claudio Puglia" userId="4f3278ef-119b-4acb-93ea-1fd80b8af420" providerId="ADAL" clId="{80A15DFB-D931-478D-B919-FDC96D7465FD}" dt="2023-10-24T09:43:36.025" v="989" actId="164"/>
          <ac:spMkLst>
            <pc:docMk/>
            <pc:sldMk cId="2791475854" sldId="390"/>
            <ac:spMk id="23" creationId="{416C620B-AEAE-FF6E-441F-9D842446328E}"/>
          </ac:spMkLst>
        </pc:spChg>
        <pc:spChg chg="add mod">
          <ac:chgData name="Claudio Puglia" userId="4f3278ef-119b-4acb-93ea-1fd80b8af420" providerId="ADAL" clId="{80A15DFB-D931-478D-B919-FDC96D7465FD}" dt="2023-10-24T09:43:36.025" v="989" actId="164"/>
          <ac:spMkLst>
            <pc:docMk/>
            <pc:sldMk cId="2791475854" sldId="390"/>
            <ac:spMk id="24" creationId="{45B53E2F-642C-5BD3-3EFD-8480420EAE6D}"/>
          </ac:spMkLst>
        </pc:spChg>
        <pc:spChg chg="add mod topLvl">
          <ac:chgData name="Claudio Puglia" userId="4f3278ef-119b-4acb-93ea-1fd80b8af420" providerId="ADAL" clId="{80A15DFB-D931-478D-B919-FDC96D7465FD}" dt="2023-10-24T09:44:44.357" v="1005" actId="164"/>
          <ac:spMkLst>
            <pc:docMk/>
            <pc:sldMk cId="2791475854" sldId="390"/>
            <ac:spMk id="25" creationId="{4C4CC185-5CB5-A911-DE2F-C170363119CA}"/>
          </ac:spMkLst>
        </pc:spChg>
        <pc:spChg chg="add mod topLvl">
          <ac:chgData name="Claudio Puglia" userId="4f3278ef-119b-4acb-93ea-1fd80b8af420" providerId="ADAL" clId="{80A15DFB-D931-478D-B919-FDC96D7465FD}" dt="2023-10-24T09:44:37.998" v="1003" actId="164"/>
          <ac:spMkLst>
            <pc:docMk/>
            <pc:sldMk cId="2791475854" sldId="390"/>
            <ac:spMk id="26" creationId="{B9D38C33-D765-1A9B-CD95-C787716BFB1C}"/>
          </ac:spMkLst>
        </pc:spChg>
        <pc:spChg chg="add mod topLvl">
          <ac:chgData name="Claudio Puglia" userId="4f3278ef-119b-4acb-93ea-1fd80b8af420" providerId="ADAL" clId="{80A15DFB-D931-478D-B919-FDC96D7465FD}" dt="2023-10-24T09:44:41.261" v="1004" actId="164"/>
          <ac:spMkLst>
            <pc:docMk/>
            <pc:sldMk cId="2791475854" sldId="390"/>
            <ac:spMk id="27" creationId="{405CF32F-72EF-B8F2-B2EA-68B4A4163337}"/>
          </ac:spMkLst>
        </pc:spChg>
        <pc:spChg chg="add mod topLvl">
          <ac:chgData name="Claudio Puglia" userId="4f3278ef-119b-4acb-93ea-1fd80b8af420" providerId="ADAL" clId="{80A15DFB-D931-478D-B919-FDC96D7465FD}" dt="2023-10-24T09:44:44.357" v="1005" actId="164"/>
          <ac:spMkLst>
            <pc:docMk/>
            <pc:sldMk cId="2791475854" sldId="390"/>
            <ac:spMk id="28" creationId="{C42618C5-CFAD-B6D8-160E-6854BC43F186}"/>
          </ac:spMkLst>
        </pc:spChg>
        <pc:spChg chg="add del mod">
          <ac:chgData name="Claudio Puglia" userId="4f3278ef-119b-4acb-93ea-1fd80b8af420" providerId="ADAL" clId="{80A15DFB-D931-478D-B919-FDC96D7465FD}" dt="2023-10-24T09:51:28.930" v="1034" actId="478"/>
          <ac:spMkLst>
            <pc:docMk/>
            <pc:sldMk cId="2791475854" sldId="390"/>
            <ac:spMk id="36" creationId="{EC7B405F-14D9-0D3C-2D8A-1016D3C39CE8}"/>
          </ac:spMkLst>
        </pc:spChg>
        <pc:grpChg chg="add del mod">
          <ac:chgData name="Claudio Puglia" userId="4f3278ef-119b-4acb-93ea-1fd80b8af420" providerId="ADAL" clId="{80A15DFB-D931-478D-B919-FDC96D7465FD}" dt="2023-10-24T09:44:06.413" v="997" actId="165"/>
          <ac:grpSpMkLst>
            <pc:docMk/>
            <pc:sldMk cId="2791475854" sldId="390"/>
            <ac:grpSpMk id="29" creationId="{DE5C3161-5FBA-A8C6-5D21-87F11E70BEEB}"/>
          </ac:grpSpMkLst>
        </pc:grpChg>
        <pc:grpChg chg="add mod">
          <ac:chgData name="Claudio Puglia" userId="4f3278ef-119b-4acb-93ea-1fd80b8af420" providerId="ADAL" clId="{80A15DFB-D931-478D-B919-FDC96D7465FD}" dt="2023-10-24T09:43:47.419" v="993" actId="1076"/>
          <ac:grpSpMkLst>
            <pc:docMk/>
            <pc:sldMk cId="2791475854" sldId="390"/>
            <ac:grpSpMk id="30" creationId="{FF0B6F08-9C20-1DC3-2523-59C3B1155DFE}"/>
          </ac:grpSpMkLst>
        </pc:grpChg>
        <pc:grpChg chg="add mod">
          <ac:chgData name="Claudio Puglia" userId="4f3278ef-119b-4acb-93ea-1fd80b8af420" providerId="ADAL" clId="{80A15DFB-D931-478D-B919-FDC96D7465FD}" dt="2023-10-24T09:44:55.460" v="1007" actId="1076"/>
          <ac:grpSpMkLst>
            <pc:docMk/>
            <pc:sldMk cId="2791475854" sldId="390"/>
            <ac:grpSpMk id="31" creationId="{09BCFEDD-6E8B-8912-2328-6860B371757F}"/>
          </ac:grpSpMkLst>
        </pc:grpChg>
        <pc:grpChg chg="add mod">
          <ac:chgData name="Claudio Puglia" userId="4f3278ef-119b-4acb-93ea-1fd80b8af420" providerId="ADAL" clId="{80A15DFB-D931-478D-B919-FDC96D7465FD}" dt="2023-10-24T09:44:55.460" v="1007" actId="1076"/>
          <ac:grpSpMkLst>
            <pc:docMk/>
            <pc:sldMk cId="2791475854" sldId="390"/>
            <ac:grpSpMk id="32" creationId="{AFD4E032-B094-5919-7229-59F37227D147}"/>
          </ac:grpSpMkLst>
        </pc:grpChg>
        <pc:grpChg chg="add mod">
          <ac:chgData name="Claudio Puglia" userId="4f3278ef-119b-4acb-93ea-1fd80b8af420" providerId="ADAL" clId="{80A15DFB-D931-478D-B919-FDC96D7465FD}" dt="2023-10-24T09:44:55.460" v="1007" actId="1076"/>
          <ac:grpSpMkLst>
            <pc:docMk/>
            <pc:sldMk cId="2791475854" sldId="390"/>
            <ac:grpSpMk id="33" creationId="{CC22AD54-EA31-C4E3-1954-80FA6EE28CEC}"/>
          </ac:grpSpMkLst>
        </pc:grpChg>
        <pc:picChg chg="del">
          <ac:chgData name="Claudio Puglia" userId="4f3278ef-119b-4acb-93ea-1fd80b8af420" providerId="ADAL" clId="{80A15DFB-D931-478D-B919-FDC96D7465FD}" dt="2023-10-24T09:36:17.078" v="753" actId="478"/>
          <ac:picMkLst>
            <pc:docMk/>
            <pc:sldMk cId="2791475854" sldId="390"/>
            <ac:picMk id="4" creationId="{80312FC3-D3AC-A527-BE52-24FE7148A0D5}"/>
          </ac:picMkLst>
        </pc:picChg>
        <pc:picChg chg="add mod modCrop">
          <ac:chgData name="Claudio Puglia" userId="4f3278ef-119b-4acb-93ea-1fd80b8af420" providerId="ADAL" clId="{80A15DFB-D931-478D-B919-FDC96D7465FD}" dt="2023-10-24T09:43:36.025" v="989" actId="164"/>
          <ac:picMkLst>
            <pc:docMk/>
            <pc:sldMk cId="2791475854" sldId="390"/>
            <ac:picMk id="7" creationId="{3B793F32-26E6-8E46-B6DB-A04AE042DEA7}"/>
          </ac:picMkLst>
        </pc:picChg>
        <pc:picChg chg="add del mod">
          <ac:chgData name="Claudio Puglia" userId="4f3278ef-119b-4acb-93ea-1fd80b8af420" providerId="ADAL" clId="{80A15DFB-D931-478D-B919-FDC96D7465FD}" dt="2023-10-24T09:51:30.594" v="1035" actId="478"/>
          <ac:picMkLst>
            <pc:docMk/>
            <pc:sldMk cId="2791475854" sldId="390"/>
            <ac:picMk id="35" creationId="{878484E0-13D3-AFCC-4088-FDB0503D337E}"/>
          </ac:picMkLst>
        </pc:picChg>
        <pc:picChg chg="del mod">
          <ac:chgData name="Claudio Puglia" userId="4f3278ef-119b-4acb-93ea-1fd80b8af420" providerId="ADAL" clId="{80A15DFB-D931-478D-B919-FDC96D7465FD}" dt="2023-10-24T09:36:54.405" v="766" actId="478"/>
          <ac:picMkLst>
            <pc:docMk/>
            <pc:sldMk cId="2791475854" sldId="390"/>
            <ac:picMk id="4098" creationId="{2C6BE83E-DD99-743B-CD17-CAD430A94D93}"/>
          </ac:picMkLst>
        </pc:picChg>
      </pc:sldChg>
      <pc:sldChg chg="add del">
        <pc:chgData name="Claudio Puglia" userId="4f3278ef-119b-4acb-93ea-1fd80b8af420" providerId="ADAL" clId="{80A15DFB-D931-478D-B919-FDC96D7465FD}" dt="2023-10-25T07:19:40.578" v="1167" actId="47"/>
        <pc:sldMkLst>
          <pc:docMk/>
          <pc:sldMk cId="2856564387" sldId="391"/>
        </pc:sldMkLst>
      </pc:sldChg>
      <pc:sldChg chg="add">
        <pc:chgData name="Claudio Puglia" userId="4f3278ef-119b-4acb-93ea-1fd80b8af420" providerId="ADAL" clId="{80A15DFB-D931-478D-B919-FDC96D7465FD}" dt="2023-10-24T09:51:25.319" v="1033"/>
        <pc:sldMkLst>
          <pc:docMk/>
          <pc:sldMk cId="2440998926" sldId="392"/>
        </pc:sldMkLst>
      </pc:sldChg>
      <pc:sldChg chg="addSp delSp modSp add del mod">
        <pc:chgData name="Claudio Puglia" userId="4f3278ef-119b-4acb-93ea-1fd80b8af420" providerId="ADAL" clId="{80A15DFB-D931-478D-B919-FDC96D7465FD}" dt="2023-10-25T07:07:36.577" v="1103" actId="47"/>
        <pc:sldMkLst>
          <pc:docMk/>
          <pc:sldMk cId="2373389776" sldId="393"/>
        </pc:sldMkLst>
        <pc:spChg chg="mod">
          <ac:chgData name="Claudio Puglia" userId="4f3278ef-119b-4acb-93ea-1fd80b8af420" providerId="ADAL" clId="{80A15DFB-D931-478D-B919-FDC96D7465FD}" dt="2023-10-24T09:52:10.341" v="1046" actId="20577"/>
          <ac:spMkLst>
            <pc:docMk/>
            <pc:sldMk cId="2373389776" sldId="393"/>
            <ac:spMk id="2" creationId="{7391C3CF-F007-5D7A-D589-8E08364DD3A6}"/>
          </ac:spMkLst>
        </pc:spChg>
        <pc:spChg chg="mod">
          <ac:chgData name="Claudio Puglia" userId="4f3278ef-119b-4acb-93ea-1fd80b8af420" providerId="ADAL" clId="{80A15DFB-D931-478D-B919-FDC96D7465FD}" dt="2023-10-24T11:24:38.397" v="1057" actId="1076"/>
          <ac:spMkLst>
            <pc:docMk/>
            <pc:sldMk cId="2373389776" sldId="393"/>
            <ac:spMk id="36" creationId="{EC7B405F-14D9-0D3C-2D8A-1016D3C39CE8}"/>
          </ac:spMkLst>
        </pc:spChg>
        <pc:grpChg chg="del">
          <ac:chgData name="Claudio Puglia" userId="4f3278ef-119b-4acb-93ea-1fd80b8af420" providerId="ADAL" clId="{80A15DFB-D931-478D-B919-FDC96D7465FD}" dt="2023-10-24T09:52:14.546" v="1047" actId="478"/>
          <ac:grpSpMkLst>
            <pc:docMk/>
            <pc:sldMk cId="2373389776" sldId="393"/>
            <ac:grpSpMk id="30" creationId="{FF0B6F08-9C20-1DC3-2523-59C3B1155DFE}"/>
          </ac:grpSpMkLst>
        </pc:grpChg>
        <pc:grpChg chg="del">
          <ac:chgData name="Claudio Puglia" userId="4f3278ef-119b-4acb-93ea-1fd80b8af420" providerId="ADAL" clId="{80A15DFB-D931-478D-B919-FDC96D7465FD}" dt="2023-10-24T09:52:15.716" v="1048" actId="478"/>
          <ac:grpSpMkLst>
            <pc:docMk/>
            <pc:sldMk cId="2373389776" sldId="393"/>
            <ac:grpSpMk id="31" creationId="{09BCFEDD-6E8B-8912-2328-6860B371757F}"/>
          </ac:grpSpMkLst>
        </pc:grpChg>
        <pc:grpChg chg="del">
          <ac:chgData name="Claudio Puglia" userId="4f3278ef-119b-4acb-93ea-1fd80b8af420" providerId="ADAL" clId="{80A15DFB-D931-478D-B919-FDC96D7465FD}" dt="2023-10-24T09:52:15.716" v="1048" actId="478"/>
          <ac:grpSpMkLst>
            <pc:docMk/>
            <pc:sldMk cId="2373389776" sldId="393"/>
            <ac:grpSpMk id="32" creationId="{AFD4E032-B094-5919-7229-59F37227D147}"/>
          </ac:grpSpMkLst>
        </pc:grpChg>
        <pc:grpChg chg="del">
          <ac:chgData name="Claudio Puglia" userId="4f3278ef-119b-4acb-93ea-1fd80b8af420" providerId="ADAL" clId="{80A15DFB-D931-478D-B919-FDC96D7465FD}" dt="2023-10-24T09:52:15.716" v="1048" actId="478"/>
          <ac:grpSpMkLst>
            <pc:docMk/>
            <pc:sldMk cId="2373389776" sldId="393"/>
            <ac:grpSpMk id="33" creationId="{CC22AD54-EA31-C4E3-1954-80FA6EE28CEC}"/>
          </ac:grpSpMkLst>
        </pc:grpChg>
        <pc:picChg chg="add del mod ord">
          <ac:chgData name="Claudio Puglia" userId="4f3278ef-119b-4acb-93ea-1fd80b8af420" providerId="ADAL" clId="{80A15DFB-D931-478D-B919-FDC96D7465FD}" dt="2023-10-25T07:06:27.094" v="1068" actId="478"/>
          <ac:picMkLst>
            <pc:docMk/>
            <pc:sldMk cId="2373389776" sldId="393"/>
            <ac:picMk id="4" creationId="{13E0D243-5EB1-4ED0-FE21-0CEBA6E8F140}"/>
          </ac:picMkLst>
        </pc:picChg>
        <pc:picChg chg="add mod ord">
          <ac:chgData name="Claudio Puglia" userId="4f3278ef-119b-4acb-93ea-1fd80b8af420" providerId="ADAL" clId="{80A15DFB-D931-478D-B919-FDC96D7465FD}" dt="2023-10-25T07:07:11.406" v="1081" actId="14100"/>
          <ac:picMkLst>
            <pc:docMk/>
            <pc:sldMk cId="2373389776" sldId="393"/>
            <ac:picMk id="6" creationId="{95094326-CD22-D903-D9A9-9AE5C0870AB7}"/>
          </ac:picMkLst>
        </pc:picChg>
        <pc:picChg chg="add mod">
          <ac:chgData name="Claudio Puglia" userId="4f3278ef-119b-4acb-93ea-1fd80b8af420" providerId="ADAL" clId="{80A15DFB-D931-478D-B919-FDC96D7465FD}" dt="2023-10-25T07:06:53.909" v="1071" actId="1076"/>
          <ac:picMkLst>
            <pc:docMk/>
            <pc:sldMk cId="2373389776" sldId="393"/>
            <ac:picMk id="20" creationId="{D23EA2E3-C539-438A-67B7-F32A38F0A30B}"/>
          </ac:picMkLst>
        </pc:picChg>
        <pc:picChg chg="del">
          <ac:chgData name="Claudio Puglia" userId="4f3278ef-119b-4acb-93ea-1fd80b8af420" providerId="ADAL" clId="{80A15DFB-D931-478D-B919-FDC96D7465FD}" dt="2023-10-24T09:52:16.130" v="1049" actId="478"/>
          <ac:picMkLst>
            <pc:docMk/>
            <pc:sldMk cId="2373389776" sldId="393"/>
            <ac:picMk id="35" creationId="{878484E0-13D3-AFCC-4088-FDB0503D337E}"/>
          </ac:picMkLst>
        </pc:picChg>
      </pc:sldChg>
      <pc:sldChg chg="addSp modSp add mod">
        <pc:chgData name="Claudio Puglia" userId="4f3278ef-119b-4acb-93ea-1fd80b8af420" providerId="ADAL" clId="{80A15DFB-D931-478D-B919-FDC96D7465FD}" dt="2023-10-25T07:17:32.930" v="1166" actId="1076"/>
        <pc:sldMkLst>
          <pc:docMk/>
          <pc:sldMk cId="4221463270" sldId="394"/>
        </pc:sldMkLst>
        <pc:spChg chg="add mod">
          <ac:chgData name="Claudio Puglia" userId="4f3278ef-119b-4acb-93ea-1fd80b8af420" providerId="ADAL" clId="{80A15DFB-D931-478D-B919-FDC96D7465FD}" dt="2023-10-25T07:13:15.199" v="1132"/>
          <ac:spMkLst>
            <pc:docMk/>
            <pc:sldMk cId="4221463270" sldId="394"/>
            <ac:spMk id="3" creationId="{971D610A-8223-A0A1-947A-085D8E096EF6}"/>
          </ac:spMkLst>
        </pc:spChg>
        <pc:spChg chg="add mod">
          <ac:chgData name="Claudio Puglia" userId="4f3278ef-119b-4acb-93ea-1fd80b8af420" providerId="ADAL" clId="{80A15DFB-D931-478D-B919-FDC96D7465FD}" dt="2023-10-25T07:13:24.105" v="1134" actId="1076"/>
          <ac:spMkLst>
            <pc:docMk/>
            <pc:sldMk cId="4221463270" sldId="394"/>
            <ac:spMk id="4" creationId="{0C242401-BD99-28CD-15AB-38E0A0FAA7AB}"/>
          </ac:spMkLst>
        </pc:spChg>
        <pc:graphicFrameChg chg="add mod">
          <ac:chgData name="Claudio Puglia" userId="4f3278ef-119b-4acb-93ea-1fd80b8af420" providerId="ADAL" clId="{80A15DFB-D931-478D-B919-FDC96D7465FD}" dt="2023-10-25T07:17:32.930" v="1166" actId="1076"/>
          <ac:graphicFrameMkLst>
            <pc:docMk/>
            <pc:sldMk cId="4221463270" sldId="394"/>
            <ac:graphicFrameMk id="5" creationId="{EA4354A3-5931-F2B2-7FB0-8CD43213BE2B}"/>
          </ac:graphicFrameMkLst>
        </pc:graphicFrameChg>
        <pc:picChg chg="mod ord">
          <ac:chgData name="Claudio Puglia" userId="4f3278ef-119b-4acb-93ea-1fd80b8af420" providerId="ADAL" clId="{80A15DFB-D931-478D-B919-FDC96D7465FD}" dt="2023-10-25T07:07:31.806" v="1102" actId="1036"/>
          <ac:picMkLst>
            <pc:docMk/>
            <pc:sldMk cId="4221463270" sldId="394"/>
            <ac:picMk id="6" creationId="{95094326-CD22-D903-D9A9-9AE5C0870AB7}"/>
          </ac:picMkLst>
        </pc:picChg>
      </pc:sldChg>
      <pc:sldChg chg="addSp delSp modSp add mod">
        <pc:chgData name="Claudio Puglia" userId="4f3278ef-119b-4acb-93ea-1fd80b8af420" providerId="ADAL" clId="{80A15DFB-D931-478D-B919-FDC96D7465FD}" dt="2023-10-25T07:17:16.388" v="1151" actId="1076"/>
        <pc:sldMkLst>
          <pc:docMk/>
          <pc:sldMk cId="3886087938" sldId="395"/>
        </pc:sldMkLst>
        <pc:spChg chg="add mod">
          <ac:chgData name="Claudio Puglia" userId="4f3278ef-119b-4acb-93ea-1fd80b8af420" providerId="ADAL" clId="{80A15DFB-D931-478D-B919-FDC96D7465FD}" dt="2023-10-25T07:12:53.975" v="1128" actId="1076"/>
          <ac:spMkLst>
            <pc:docMk/>
            <pc:sldMk cId="3886087938" sldId="395"/>
            <ac:spMk id="4" creationId="{221A3F78-0F2E-9FE2-AE1E-F4F088EEE55F}"/>
          </ac:spMkLst>
        </pc:spChg>
        <pc:spChg chg="add mod">
          <ac:chgData name="Claudio Puglia" userId="4f3278ef-119b-4acb-93ea-1fd80b8af420" providerId="ADAL" clId="{80A15DFB-D931-478D-B919-FDC96D7465FD}" dt="2023-10-25T07:12:58.953" v="1131" actId="20577"/>
          <ac:spMkLst>
            <pc:docMk/>
            <pc:sldMk cId="3886087938" sldId="395"/>
            <ac:spMk id="5" creationId="{3494E0E5-A3CD-FD26-84D2-183FD84904AA}"/>
          </ac:spMkLst>
        </pc:spChg>
        <pc:spChg chg="del">
          <ac:chgData name="Claudio Puglia" userId="4f3278ef-119b-4acb-93ea-1fd80b8af420" providerId="ADAL" clId="{80A15DFB-D931-478D-B919-FDC96D7465FD}" dt="2023-10-25T07:07:45.478" v="1106" actId="478"/>
          <ac:spMkLst>
            <pc:docMk/>
            <pc:sldMk cId="3886087938" sldId="395"/>
            <ac:spMk id="36" creationId="{EC7B405F-14D9-0D3C-2D8A-1016D3C39CE8}"/>
          </ac:spMkLst>
        </pc:spChg>
        <pc:graphicFrameChg chg="add mod">
          <ac:chgData name="Claudio Puglia" userId="4f3278ef-119b-4acb-93ea-1fd80b8af420" providerId="ADAL" clId="{80A15DFB-D931-478D-B919-FDC96D7465FD}" dt="2023-10-25T07:17:16.388" v="1151" actId="1076"/>
          <ac:graphicFrameMkLst>
            <pc:docMk/>
            <pc:sldMk cId="3886087938" sldId="395"/>
            <ac:graphicFrameMk id="3" creationId="{50E47BD2-7871-1084-EBDA-D8677AB0FD45}"/>
          </ac:graphicFrameMkLst>
        </pc:graphicFrameChg>
        <pc:picChg chg="del">
          <ac:chgData name="Claudio Puglia" userId="4f3278ef-119b-4acb-93ea-1fd80b8af420" providerId="ADAL" clId="{80A15DFB-D931-478D-B919-FDC96D7465FD}" dt="2023-10-25T07:07:42.518" v="1105" actId="478"/>
          <ac:picMkLst>
            <pc:docMk/>
            <pc:sldMk cId="3886087938" sldId="395"/>
            <ac:picMk id="6" creationId="{95094326-CD22-D903-D9A9-9AE5C0870AB7}"/>
          </ac:picMkLst>
        </pc:picChg>
      </pc:sldChg>
      <pc:sldChg chg="addSp delSp modSp add mod">
        <pc:chgData name="Claudio Puglia" userId="4f3278ef-119b-4acb-93ea-1fd80b8af420" providerId="ADAL" clId="{80A15DFB-D931-478D-B919-FDC96D7465FD}" dt="2023-10-25T07:34:25.407" v="1540" actId="20577"/>
        <pc:sldMkLst>
          <pc:docMk/>
          <pc:sldMk cId="2143513971" sldId="396"/>
        </pc:sldMkLst>
        <pc:spChg chg="mod">
          <ac:chgData name="Claudio Puglia" userId="4f3278ef-119b-4acb-93ea-1fd80b8af420" providerId="ADAL" clId="{80A15DFB-D931-478D-B919-FDC96D7465FD}" dt="2023-10-25T07:20:18.170" v="1206" actId="20577"/>
          <ac:spMkLst>
            <pc:docMk/>
            <pc:sldMk cId="2143513971" sldId="396"/>
            <ac:spMk id="2" creationId="{7391C3CF-F007-5D7A-D589-8E08364DD3A6}"/>
          </ac:spMkLst>
        </pc:spChg>
        <pc:spChg chg="del">
          <ac:chgData name="Claudio Puglia" userId="4f3278ef-119b-4acb-93ea-1fd80b8af420" providerId="ADAL" clId="{80A15DFB-D931-478D-B919-FDC96D7465FD}" dt="2023-10-25T07:22:29.098" v="1211" actId="478"/>
          <ac:spMkLst>
            <pc:docMk/>
            <pc:sldMk cId="2143513971" sldId="396"/>
            <ac:spMk id="4" creationId="{221A3F78-0F2E-9FE2-AE1E-F4F088EEE55F}"/>
          </ac:spMkLst>
        </pc:spChg>
        <pc:spChg chg="del">
          <ac:chgData name="Claudio Puglia" userId="4f3278ef-119b-4acb-93ea-1fd80b8af420" providerId="ADAL" clId="{80A15DFB-D931-478D-B919-FDC96D7465FD}" dt="2023-10-25T07:22:30.331" v="1212" actId="478"/>
          <ac:spMkLst>
            <pc:docMk/>
            <pc:sldMk cId="2143513971" sldId="396"/>
            <ac:spMk id="5" creationId="{3494E0E5-A3CD-FD26-84D2-183FD84904AA}"/>
          </ac:spMkLst>
        </pc:spChg>
        <pc:spChg chg="add mod">
          <ac:chgData name="Claudio Puglia" userId="4f3278ef-119b-4acb-93ea-1fd80b8af420" providerId="ADAL" clId="{80A15DFB-D931-478D-B919-FDC96D7465FD}" dt="2023-10-25T07:23:32.082" v="1243" actId="1076"/>
          <ac:spMkLst>
            <pc:docMk/>
            <pc:sldMk cId="2143513971" sldId="396"/>
            <ac:spMk id="8" creationId="{0FD4AE84-1A1E-296E-E093-8C26E314B145}"/>
          </ac:spMkLst>
        </pc:spChg>
        <pc:spChg chg="add mod">
          <ac:chgData name="Claudio Puglia" userId="4f3278ef-119b-4acb-93ea-1fd80b8af420" providerId="ADAL" clId="{80A15DFB-D931-478D-B919-FDC96D7465FD}" dt="2023-10-25T07:23:37.579" v="1248" actId="20577"/>
          <ac:spMkLst>
            <pc:docMk/>
            <pc:sldMk cId="2143513971" sldId="396"/>
            <ac:spMk id="9" creationId="{A3EAE693-FD08-A380-3467-2E32E8C757C1}"/>
          </ac:spMkLst>
        </pc:spChg>
        <pc:spChg chg="mod">
          <ac:chgData name="Claudio Puglia" userId="4f3278ef-119b-4acb-93ea-1fd80b8af420" providerId="ADAL" clId="{80A15DFB-D931-478D-B919-FDC96D7465FD}" dt="2023-10-25T07:34:25.407" v="1540" actId="20577"/>
          <ac:spMkLst>
            <pc:docMk/>
            <pc:sldMk cId="2143513971" sldId="396"/>
            <ac:spMk id="150" creationId="{00000000-0000-0000-0000-000000000000}"/>
          </ac:spMkLst>
        </pc:spChg>
        <pc:graphicFrameChg chg="del">
          <ac:chgData name="Claudio Puglia" userId="4f3278ef-119b-4acb-93ea-1fd80b8af420" providerId="ADAL" clId="{80A15DFB-D931-478D-B919-FDC96D7465FD}" dt="2023-10-25T07:20:25.037" v="1208" actId="478"/>
          <ac:graphicFrameMkLst>
            <pc:docMk/>
            <pc:sldMk cId="2143513971" sldId="396"/>
            <ac:graphicFrameMk id="3" creationId="{50E47BD2-7871-1084-EBDA-D8677AB0FD45}"/>
          </ac:graphicFrameMkLst>
        </pc:graphicFrameChg>
        <pc:picChg chg="add mod">
          <ac:chgData name="Claudio Puglia" userId="4f3278ef-119b-4acb-93ea-1fd80b8af420" providerId="ADAL" clId="{80A15DFB-D931-478D-B919-FDC96D7465FD}" dt="2023-10-25T07:23:03.562" v="1234" actId="1076"/>
          <ac:picMkLst>
            <pc:docMk/>
            <pc:sldMk cId="2143513971" sldId="396"/>
            <ac:picMk id="6" creationId="{DC4F9DBD-50BE-BC88-7D1E-F0E8B793B094}"/>
          </ac:picMkLst>
        </pc:picChg>
        <pc:picChg chg="add mod">
          <ac:chgData name="Claudio Puglia" userId="4f3278ef-119b-4acb-93ea-1fd80b8af420" providerId="ADAL" clId="{80A15DFB-D931-478D-B919-FDC96D7465FD}" dt="2023-10-25T07:23:03.562" v="1234" actId="1076"/>
          <ac:picMkLst>
            <pc:docMk/>
            <pc:sldMk cId="2143513971" sldId="396"/>
            <ac:picMk id="7" creationId="{A8D5906E-CB31-DF93-7A33-924465720828}"/>
          </ac:picMkLst>
        </pc:picChg>
        <pc:picChg chg="add mod">
          <ac:chgData name="Claudio Puglia" userId="4f3278ef-119b-4acb-93ea-1fd80b8af420" providerId="ADAL" clId="{80A15DFB-D931-478D-B919-FDC96D7465FD}" dt="2023-10-25T07:27:27.715" v="1365" actId="1076"/>
          <ac:picMkLst>
            <pc:docMk/>
            <pc:sldMk cId="2143513971" sldId="396"/>
            <ac:picMk id="10" creationId="{01732265-E6EF-D562-F912-5C9FDBD873D0}"/>
          </ac:picMkLst>
        </pc:picChg>
        <pc:picChg chg="del">
          <ac:chgData name="Claudio Puglia" userId="4f3278ef-119b-4acb-93ea-1fd80b8af420" providerId="ADAL" clId="{80A15DFB-D931-478D-B919-FDC96D7465FD}" dt="2023-10-25T07:20:22.633" v="1207" actId="478"/>
          <ac:picMkLst>
            <pc:docMk/>
            <pc:sldMk cId="2143513971" sldId="396"/>
            <ac:picMk id="20" creationId="{D23EA2E3-C539-438A-67B7-F32A38F0A30B}"/>
          </ac:picMkLst>
        </pc:picChg>
      </pc:sldChg>
      <pc:sldChg chg="addSp delSp modSp add mod">
        <pc:chgData name="Claudio Puglia" userId="4f3278ef-119b-4acb-93ea-1fd80b8af420" providerId="ADAL" clId="{80A15DFB-D931-478D-B919-FDC96D7465FD}" dt="2023-10-25T07:34:20.526" v="1539" actId="20577"/>
        <pc:sldMkLst>
          <pc:docMk/>
          <pc:sldMk cId="3766412321" sldId="397"/>
        </pc:sldMkLst>
        <pc:spChg chg="mod">
          <ac:chgData name="Claudio Puglia" userId="4f3278ef-119b-4acb-93ea-1fd80b8af420" providerId="ADAL" clId="{80A15DFB-D931-478D-B919-FDC96D7465FD}" dt="2023-10-25T07:25:35.295" v="1324" actId="1076"/>
          <ac:spMkLst>
            <pc:docMk/>
            <pc:sldMk cId="3766412321" sldId="397"/>
            <ac:spMk id="8" creationId="{0FD4AE84-1A1E-296E-E093-8C26E314B145}"/>
          </ac:spMkLst>
        </pc:spChg>
        <pc:spChg chg="mod">
          <ac:chgData name="Claudio Puglia" userId="4f3278ef-119b-4acb-93ea-1fd80b8af420" providerId="ADAL" clId="{80A15DFB-D931-478D-B919-FDC96D7465FD}" dt="2023-10-25T07:24:11.042" v="1273" actId="1076"/>
          <ac:spMkLst>
            <pc:docMk/>
            <pc:sldMk cId="3766412321" sldId="397"/>
            <ac:spMk id="9" creationId="{A3EAE693-FD08-A380-3467-2E32E8C757C1}"/>
          </ac:spMkLst>
        </pc:spChg>
        <pc:spChg chg="mod">
          <ac:chgData name="Claudio Puglia" userId="4f3278ef-119b-4acb-93ea-1fd80b8af420" providerId="ADAL" clId="{80A15DFB-D931-478D-B919-FDC96D7465FD}" dt="2023-10-25T07:23:53.394" v="1252"/>
          <ac:spMkLst>
            <pc:docMk/>
            <pc:sldMk cId="3766412321" sldId="397"/>
            <ac:spMk id="12" creationId="{E6B1058C-53A1-8FEA-17C9-FD33BFA1E5C6}"/>
          </ac:spMkLst>
        </pc:spChg>
        <pc:spChg chg="mod">
          <ac:chgData name="Claudio Puglia" userId="4f3278ef-119b-4acb-93ea-1fd80b8af420" providerId="ADAL" clId="{80A15DFB-D931-478D-B919-FDC96D7465FD}" dt="2023-10-25T07:23:53.394" v="1252"/>
          <ac:spMkLst>
            <pc:docMk/>
            <pc:sldMk cId="3766412321" sldId="397"/>
            <ac:spMk id="13" creationId="{AD12A190-F41F-E4A6-0FCF-1EA1B1BC5904}"/>
          </ac:spMkLst>
        </pc:spChg>
        <pc:spChg chg="mod">
          <ac:chgData name="Claudio Puglia" userId="4f3278ef-119b-4acb-93ea-1fd80b8af420" providerId="ADAL" clId="{80A15DFB-D931-478D-B919-FDC96D7465FD}" dt="2023-10-25T07:23:53.394" v="1252"/>
          <ac:spMkLst>
            <pc:docMk/>
            <pc:sldMk cId="3766412321" sldId="397"/>
            <ac:spMk id="14" creationId="{87047F5F-CF38-0496-A3D1-643A6740ABA5}"/>
          </ac:spMkLst>
        </pc:spChg>
        <pc:spChg chg="add mod">
          <ac:chgData name="Claudio Puglia" userId="4f3278ef-119b-4acb-93ea-1fd80b8af420" providerId="ADAL" clId="{80A15DFB-D931-478D-B919-FDC96D7465FD}" dt="2023-10-25T07:26:34.932" v="1350" actId="1076"/>
          <ac:spMkLst>
            <pc:docMk/>
            <pc:sldMk cId="3766412321" sldId="397"/>
            <ac:spMk id="18" creationId="{8303321E-4849-C712-DD06-57B0003197C1}"/>
          </ac:spMkLst>
        </pc:spChg>
        <pc:spChg chg="mod">
          <ac:chgData name="Claudio Puglia" userId="4f3278ef-119b-4acb-93ea-1fd80b8af420" providerId="ADAL" clId="{80A15DFB-D931-478D-B919-FDC96D7465FD}" dt="2023-10-25T07:34:20.526" v="1539" actId="20577"/>
          <ac:spMkLst>
            <pc:docMk/>
            <pc:sldMk cId="3766412321" sldId="397"/>
            <ac:spMk id="150" creationId="{00000000-0000-0000-0000-000000000000}"/>
          </ac:spMkLst>
        </pc:spChg>
        <pc:grpChg chg="add mod">
          <ac:chgData name="Claudio Puglia" userId="4f3278ef-119b-4acb-93ea-1fd80b8af420" providerId="ADAL" clId="{80A15DFB-D931-478D-B919-FDC96D7465FD}" dt="2023-10-25T07:23:59.180" v="1253" actId="1076"/>
          <ac:grpSpMkLst>
            <pc:docMk/>
            <pc:sldMk cId="3766412321" sldId="397"/>
            <ac:grpSpMk id="3" creationId="{230B802D-8E13-8EE1-501A-E1371915CAEF}"/>
          </ac:grpSpMkLst>
        </pc:grpChg>
        <pc:picChg chg="mod">
          <ac:chgData name="Claudio Puglia" userId="4f3278ef-119b-4acb-93ea-1fd80b8af420" providerId="ADAL" clId="{80A15DFB-D931-478D-B919-FDC96D7465FD}" dt="2023-10-25T07:23:53.394" v="1252"/>
          <ac:picMkLst>
            <pc:docMk/>
            <pc:sldMk cId="3766412321" sldId="397"/>
            <ac:picMk id="4" creationId="{F44B4628-DEA5-95BD-3A3A-BC25002CF931}"/>
          </ac:picMkLst>
        </pc:picChg>
        <pc:picChg chg="del">
          <ac:chgData name="Claudio Puglia" userId="4f3278ef-119b-4acb-93ea-1fd80b8af420" providerId="ADAL" clId="{80A15DFB-D931-478D-B919-FDC96D7465FD}" dt="2023-10-25T07:23:52.010" v="1250" actId="478"/>
          <ac:picMkLst>
            <pc:docMk/>
            <pc:sldMk cId="3766412321" sldId="397"/>
            <ac:picMk id="6" creationId="{DC4F9DBD-50BE-BC88-7D1E-F0E8B793B094}"/>
          </ac:picMkLst>
        </pc:picChg>
        <pc:picChg chg="del">
          <ac:chgData name="Claudio Puglia" userId="4f3278ef-119b-4acb-93ea-1fd80b8af420" providerId="ADAL" clId="{80A15DFB-D931-478D-B919-FDC96D7465FD}" dt="2023-10-25T07:23:52.506" v="1251" actId="478"/>
          <ac:picMkLst>
            <pc:docMk/>
            <pc:sldMk cId="3766412321" sldId="397"/>
            <ac:picMk id="7" creationId="{A8D5906E-CB31-DF93-7A33-924465720828}"/>
          </ac:picMkLst>
        </pc:picChg>
        <pc:picChg chg="add mod">
          <ac:chgData name="Claudio Puglia" userId="4f3278ef-119b-4acb-93ea-1fd80b8af420" providerId="ADAL" clId="{80A15DFB-D931-478D-B919-FDC96D7465FD}" dt="2023-10-25T07:23:59.180" v="1253" actId="1076"/>
          <ac:picMkLst>
            <pc:docMk/>
            <pc:sldMk cId="3766412321" sldId="397"/>
            <ac:picMk id="15" creationId="{442B0A94-54D1-D22E-24DA-3DA1DB029C82}"/>
          </ac:picMkLst>
        </pc:picChg>
        <pc:cxnChg chg="mod">
          <ac:chgData name="Claudio Puglia" userId="4f3278ef-119b-4acb-93ea-1fd80b8af420" providerId="ADAL" clId="{80A15DFB-D931-478D-B919-FDC96D7465FD}" dt="2023-10-25T07:23:53.394" v="1252"/>
          <ac:cxnSpMkLst>
            <pc:docMk/>
            <pc:sldMk cId="3766412321" sldId="397"/>
            <ac:cxnSpMk id="5" creationId="{6D993D5B-E913-80AF-AAF8-FE6F4B7167B4}"/>
          </ac:cxnSpMkLst>
        </pc:cxnChg>
        <pc:cxnChg chg="mod">
          <ac:chgData name="Claudio Puglia" userId="4f3278ef-119b-4acb-93ea-1fd80b8af420" providerId="ADAL" clId="{80A15DFB-D931-478D-B919-FDC96D7465FD}" dt="2023-10-25T07:23:53.394" v="1252"/>
          <ac:cxnSpMkLst>
            <pc:docMk/>
            <pc:sldMk cId="3766412321" sldId="397"/>
            <ac:cxnSpMk id="10" creationId="{7C4CB844-4FB9-1C59-9EBD-61C11E47795A}"/>
          </ac:cxnSpMkLst>
        </pc:cxnChg>
        <pc:cxnChg chg="mod">
          <ac:chgData name="Claudio Puglia" userId="4f3278ef-119b-4acb-93ea-1fd80b8af420" providerId="ADAL" clId="{80A15DFB-D931-478D-B919-FDC96D7465FD}" dt="2023-10-25T07:23:53.394" v="1252"/>
          <ac:cxnSpMkLst>
            <pc:docMk/>
            <pc:sldMk cId="3766412321" sldId="397"/>
            <ac:cxnSpMk id="11" creationId="{34657E5A-4E3A-3621-DAFB-392DAEFA84ED}"/>
          </ac:cxnSpMkLst>
        </pc:cxnChg>
        <pc:cxnChg chg="add mod">
          <ac:chgData name="Claudio Puglia" userId="4f3278ef-119b-4acb-93ea-1fd80b8af420" providerId="ADAL" clId="{80A15DFB-D931-478D-B919-FDC96D7465FD}" dt="2023-10-25T07:26:41.819" v="1353" actId="14100"/>
          <ac:cxnSpMkLst>
            <pc:docMk/>
            <pc:sldMk cId="3766412321" sldId="397"/>
            <ac:cxnSpMk id="17" creationId="{6EFC8A91-DA89-A859-0BB1-382D65AAFE72}"/>
          </ac:cxnSpMkLst>
        </pc:cxnChg>
        <pc:cxnChg chg="add mod">
          <ac:chgData name="Claudio Puglia" userId="4f3278ef-119b-4acb-93ea-1fd80b8af420" providerId="ADAL" clId="{80A15DFB-D931-478D-B919-FDC96D7465FD}" dt="2023-10-25T07:26:37.275" v="1351" actId="14100"/>
          <ac:cxnSpMkLst>
            <pc:docMk/>
            <pc:sldMk cId="3766412321" sldId="397"/>
            <ac:cxnSpMk id="21" creationId="{8F1E7A11-12BB-9A8D-D966-ADDD9C665F4B}"/>
          </ac:cxnSpMkLst>
        </pc:cxnChg>
        <pc:cxnChg chg="add mod">
          <ac:chgData name="Claudio Puglia" userId="4f3278ef-119b-4acb-93ea-1fd80b8af420" providerId="ADAL" clId="{80A15DFB-D931-478D-B919-FDC96D7465FD}" dt="2023-10-25T07:26:44.355" v="1354" actId="14100"/>
          <ac:cxnSpMkLst>
            <pc:docMk/>
            <pc:sldMk cId="3766412321" sldId="397"/>
            <ac:cxnSpMk id="24" creationId="{FCC6AE83-7CBB-5374-1245-28E0EE862333}"/>
          </ac:cxnSpMkLst>
        </pc:cxnChg>
        <pc:cxnChg chg="add mod">
          <ac:chgData name="Claudio Puglia" userId="4f3278ef-119b-4acb-93ea-1fd80b8af420" providerId="ADAL" clId="{80A15DFB-D931-478D-B919-FDC96D7465FD}" dt="2023-10-25T07:26:39.468" v="1352" actId="14100"/>
          <ac:cxnSpMkLst>
            <pc:docMk/>
            <pc:sldMk cId="3766412321" sldId="397"/>
            <ac:cxnSpMk id="27" creationId="{9DF5758A-6FA8-6254-DB92-079B1E6B74AC}"/>
          </ac:cxnSpMkLst>
        </pc:cxnChg>
      </pc:sldChg>
      <pc:sldChg chg="addSp delSp modSp add mod">
        <pc:chgData name="Claudio Puglia" userId="4f3278ef-119b-4acb-93ea-1fd80b8af420" providerId="ADAL" clId="{80A15DFB-D931-478D-B919-FDC96D7465FD}" dt="2023-10-25T07:34:16.605" v="1538" actId="20577"/>
        <pc:sldMkLst>
          <pc:docMk/>
          <pc:sldMk cId="3112254709" sldId="398"/>
        </pc:sldMkLst>
        <pc:spChg chg="del mod">
          <ac:chgData name="Claudio Puglia" userId="4f3278ef-119b-4acb-93ea-1fd80b8af420" providerId="ADAL" clId="{80A15DFB-D931-478D-B919-FDC96D7465FD}" dt="2023-10-25T07:30:01.003" v="1402" actId="478"/>
          <ac:spMkLst>
            <pc:docMk/>
            <pc:sldMk cId="3112254709" sldId="398"/>
            <ac:spMk id="8" creationId="{0FD4AE84-1A1E-296E-E093-8C26E314B145}"/>
          </ac:spMkLst>
        </pc:spChg>
        <pc:spChg chg="del mod">
          <ac:chgData name="Claudio Puglia" userId="4f3278ef-119b-4acb-93ea-1fd80b8af420" providerId="ADAL" clId="{80A15DFB-D931-478D-B919-FDC96D7465FD}" dt="2023-10-25T07:28:14.251" v="1370" actId="478"/>
          <ac:spMkLst>
            <pc:docMk/>
            <pc:sldMk cId="3112254709" sldId="398"/>
            <ac:spMk id="9" creationId="{A3EAE693-FD08-A380-3467-2E32E8C757C1}"/>
          </ac:spMkLst>
        </pc:spChg>
        <pc:spChg chg="mod">
          <ac:chgData name="Claudio Puglia" userId="4f3278ef-119b-4acb-93ea-1fd80b8af420" providerId="ADAL" clId="{80A15DFB-D931-478D-B919-FDC96D7465FD}" dt="2023-10-25T07:28:28.606" v="1375" actId="404"/>
          <ac:spMkLst>
            <pc:docMk/>
            <pc:sldMk cId="3112254709" sldId="398"/>
            <ac:spMk id="16" creationId="{FB360736-9CA2-413D-AAD6-84CC061D210B}"/>
          </ac:spMkLst>
        </pc:spChg>
        <pc:spChg chg="del">
          <ac:chgData name="Claudio Puglia" userId="4f3278ef-119b-4acb-93ea-1fd80b8af420" providerId="ADAL" clId="{80A15DFB-D931-478D-B919-FDC96D7465FD}" dt="2023-10-25T07:28:15.164" v="1371" actId="478"/>
          <ac:spMkLst>
            <pc:docMk/>
            <pc:sldMk cId="3112254709" sldId="398"/>
            <ac:spMk id="18" creationId="{8303321E-4849-C712-DD06-57B0003197C1}"/>
          </ac:spMkLst>
        </pc:spChg>
        <pc:spChg chg="mod">
          <ac:chgData name="Claudio Puglia" userId="4f3278ef-119b-4acb-93ea-1fd80b8af420" providerId="ADAL" clId="{80A15DFB-D931-478D-B919-FDC96D7465FD}" dt="2023-10-25T07:28:28.606" v="1375" actId="404"/>
          <ac:spMkLst>
            <pc:docMk/>
            <pc:sldMk cId="3112254709" sldId="398"/>
            <ac:spMk id="22" creationId="{EBD560B1-A09F-040E-4B9C-1014E75D0483}"/>
          </ac:spMkLst>
        </pc:spChg>
        <pc:spChg chg="mod">
          <ac:chgData name="Claudio Puglia" userId="4f3278ef-119b-4acb-93ea-1fd80b8af420" providerId="ADAL" clId="{80A15DFB-D931-478D-B919-FDC96D7465FD}" dt="2023-10-25T07:28:28.606" v="1375" actId="404"/>
          <ac:spMkLst>
            <pc:docMk/>
            <pc:sldMk cId="3112254709" sldId="398"/>
            <ac:spMk id="26" creationId="{CDC289B3-CB96-8C16-982C-474801327B60}"/>
          </ac:spMkLst>
        </pc:spChg>
        <pc:spChg chg="mod">
          <ac:chgData name="Claudio Puglia" userId="4f3278ef-119b-4acb-93ea-1fd80b8af420" providerId="ADAL" clId="{80A15DFB-D931-478D-B919-FDC96D7465FD}" dt="2023-10-25T07:28:28.606" v="1375" actId="404"/>
          <ac:spMkLst>
            <pc:docMk/>
            <pc:sldMk cId="3112254709" sldId="398"/>
            <ac:spMk id="30" creationId="{BD5D4BD5-12CC-AE22-7E54-30F2B753DAB7}"/>
          </ac:spMkLst>
        </pc:spChg>
        <pc:spChg chg="mod">
          <ac:chgData name="Claudio Puglia" userId="4f3278ef-119b-4acb-93ea-1fd80b8af420" providerId="ADAL" clId="{80A15DFB-D931-478D-B919-FDC96D7465FD}" dt="2023-10-25T07:29:05.782" v="1386"/>
          <ac:spMkLst>
            <pc:docMk/>
            <pc:sldMk cId="3112254709" sldId="398"/>
            <ac:spMk id="33" creationId="{B5F21AB4-7FAD-A16D-2FC7-3D2468669774}"/>
          </ac:spMkLst>
        </pc:spChg>
        <pc:spChg chg="mod">
          <ac:chgData name="Claudio Puglia" userId="4f3278ef-119b-4acb-93ea-1fd80b8af420" providerId="ADAL" clId="{80A15DFB-D931-478D-B919-FDC96D7465FD}" dt="2023-10-25T07:29:05.782" v="1386"/>
          <ac:spMkLst>
            <pc:docMk/>
            <pc:sldMk cId="3112254709" sldId="398"/>
            <ac:spMk id="36" creationId="{38C54442-C5AD-5F76-1C9F-D69C98A90545}"/>
          </ac:spMkLst>
        </pc:spChg>
        <pc:spChg chg="mod">
          <ac:chgData name="Claudio Puglia" userId="4f3278ef-119b-4acb-93ea-1fd80b8af420" providerId="ADAL" clId="{80A15DFB-D931-478D-B919-FDC96D7465FD}" dt="2023-10-25T07:29:05.782" v="1386"/>
          <ac:spMkLst>
            <pc:docMk/>
            <pc:sldMk cId="3112254709" sldId="398"/>
            <ac:spMk id="39" creationId="{A72193AF-D241-82EC-B41A-20D68BF74258}"/>
          </ac:spMkLst>
        </pc:spChg>
        <pc:spChg chg="mod">
          <ac:chgData name="Claudio Puglia" userId="4f3278ef-119b-4acb-93ea-1fd80b8af420" providerId="ADAL" clId="{80A15DFB-D931-478D-B919-FDC96D7465FD}" dt="2023-10-25T07:29:05.782" v="1386"/>
          <ac:spMkLst>
            <pc:docMk/>
            <pc:sldMk cId="3112254709" sldId="398"/>
            <ac:spMk id="42" creationId="{309F0232-B1EF-EC7B-E505-53E7A0826546}"/>
          </ac:spMkLst>
        </pc:spChg>
        <pc:spChg chg="mod">
          <ac:chgData name="Claudio Puglia" userId="4f3278ef-119b-4acb-93ea-1fd80b8af420" providerId="ADAL" clId="{80A15DFB-D931-478D-B919-FDC96D7465FD}" dt="2023-10-25T07:34:16.605" v="1538" actId="20577"/>
          <ac:spMkLst>
            <pc:docMk/>
            <pc:sldMk cId="3112254709" sldId="398"/>
            <ac:spMk id="150" creationId="{00000000-0000-0000-0000-000000000000}"/>
          </ac:spMkLst>
        </pc:spChg>
        <pc:grpChg chg="del">
          <ac:chgData name="Claudio Puglia" userId="4f3278ef-119b-4acb-93ea-1fd80b8af420" providerId="ADAL" clId="{80A15DFB-D931-478D-B919-FDC96D7465FD}" dt="2023-10-25T07:28:11.675" v="1367" actId="478"/>
          <ac:grpSpMkLst>
            <pc:docMk/>
            <pc:sldMk cId="3112254709" sldId="398"/>
            <ac:grpSpMk id="3" creationId="{230B802D-8E13-8EE1-501A-E1371915CAEF}"/>
          </ac:grpSpMkLst>
        </pc:grpChg>
        <pc:grpChg chg="add mod">
          <ac:chgData name="Claudio Puglia" userId="4f3278ef-119b-4acb-93ea-1fd80b8af420" providerId="ADAL" clId="{80A15DFB-D931-478D-B919-FDC96D7465FD}" dt="2023-10-25T07:28:49.716" v="1383" actId="1076"/>
          <ac:grpSpMkLst>
            <pc:docMk/>
            <pc:sldMk cId="3112254709" sldId="398"/>
            <ac:grpSpMk id="6" creationId="{26D8AB50-D85A-4BA5-D2EF-72EBD5ADCAEE}"/>
          </ac:grpSpMkLst>
        </pc:grpChg>
        <pc:grpChg chg="add mod">
          <ac:chgData name="Claudio Puglia" userId="4f3278ef-119b-4acb-93ea-1fd80b8af420" providerId="ADAL" clId="{80A15DFB-D931-478D-B919-FDC96D7465FD}" dt="2023-10-25T07:29:55.452" v="1400" actId="1076"/>
          <ac:grpSpMkLst>
            <pc:docMk/>
            <pc:sldMk cId="3112254709" sldId="398"/>
            <ac:grpSpMk id="19" creationId="{C6E492EC-2370-ED09-F65C-3B2187FF81F8}"/>
          </ac:grpSpMkLst>
        </pc:grpChg>
        <pc:grpChg chg="add mod">
          <ac:chgData name="Claudio Puglia" userId="4f3278ef-119b-4acb-93ea-1fd80b8af420" providerId="ADAL" clId="{80A15DFB-D931-478D-B919-FDC96D7465FD}" dt="2023-10-25T07:28:47.315" v="1382" actId="1076"/>
          <ac:grpSpMkLst>
            <pc:docMk/>
            <pc:sldMk cId="3112254709" sldId="398"/>
            <ac:grpSpMk id="23" creationId="{748D3A73-E36E-5FF5-9EF1-1B67B9F5F956}"/>
          </ac:grpSpMkLst>
        </pc:grpChg>
        <pc:grpChg chg="add mod">
          <ac:chgData name="Claudio Puglia" userId="4f3278ef-119b-4acb-93ea-1fd80b8af420" providerId="ADAL" clId="{80A15DFB-D931-478D-B919-FDC96D7465FD}" dt="2023-10-25T07:28:55.084" v="1385" actId="1076"/>
          <ac:grpSpMkLst>
            <pc:docMk/>
            <pc:sldMk cId="3112254709" sldId="398"/>
            <ac:grpSpMk id="28" creationId="{9ED123A4-50E4-73CD-C7B5-8889D951A865}"/>
          </ac:grpSpMkLst>
        </pc:grpChg>
        <pc:grpChg chg="add del mod">
          <ac:chgData name="Claudio Puglia" userId="4f3278ef-119b-4acb-93ea-1fd80b8af420" providerId="ADAL" clId="{80A15DFB-D931-478D-B919-FDC96D7465FD}" dt="2023-10-25T07:29:06.737" v="1387"/>
          <ac:grpSpMkLst>
            <pc:docMk/>
            <pc:sldMk cId="3112254709" sldId="398"/>
            <ac:grpSpMk id="31" creationId="{0068D808-4D71-6161-6DA5-56299A524C5B}"/>
          </ac:grpSpMkLst>
        </pc:grpChg>
        <pc:grpChg chg="add del mod">
          <ac:chgData name="Claudio Puglia" userId="4f3278ef-119b-4acb-93ea-1fd80b8af420" providerId="ADAL" clId="{80A15DFB-D931-478D-B919-FDC96D7465FD}" dt="2023-10-25T07:29:06.737" v="1387"/>
          <ac:grpSpMkLst>
            <pc:docMk/>
            <pc:sldMk cId="3112254709" sldId="398"/>
            <ac:grpSpMk id="34" creationId="{ECECD63B-9D26-28C0-9733-EDA8DB1CFACF}"/>
          </ac:grpSpMkLst>
        </pc:grpChg>
        <pc:grpChg chg="add del mod">
          <ac:chgData name="Claudio Puglia" userId="4f3278ef-119b-4acb-93ea-1fd80b8af420" providerId="ADAL" clId="{80A15DFB-D931-478D-B919-FDC96D7465FD}" dt="2023-10-25T07:29:06.737" v="1387"/>
          <ac:grpSpMkLst>
            <pc:docMk/>
            <pc:sldMk cId="3112254709" sldId="398"/>
            <ac:grpSpMk id="37" creationId="{C801138A-0B7D-C88F-EDE5-71074F31FA9C}"/>
          </ac:grpSpMkLst>
        </pc:grpChg>
        <pc:grpChg chg="add del mod">
          <ac:chgData name="Claudio Puglia" userId="4f3278ef-119b-4acb-93ea-1fd80b8af420" providerId="ADAL" clId="{80A15DFB-D931-478D-B919-FDC96D7465FD}" dt="2023-10-25T07:29:06.737" v="1387"/>
          <ac:grpSpMkLst>
            <pc:docMk/>
            <pc:sldMk cId="3112254709" sldId="398"/>
            <ac:grpSpMk id="40" creationId="{99664306-D794-1EAA-C098-2D8CE2F3A6A5}"/>
          </ac:grpSpMkLst>
        </pc:grpChg>
        <pc:graphicFrameChg chg="add mod modGraphic">
          <ac:chgData name="Claudio Puglia" userId="4f3278ef-119b-4acb-93ea-1fd80b8af420" providerId="ADAL" clId="{80A15DFB-D931-478D-B919-FDC96D7465FD}" dt="2023-10-25T07:29:58.260" v="1401" actId="1076"/>
          <ac:graphicFrameMkLst>
            <pc:docMk/>
            <pc:sldMk cId="3112254709" sldId="398"/>
            <ac:graphicFrameMk id="43" creationId="{96930F13-B8E6-B645-B07E-8A64127E9AC0}"/>
          </ac:graphicFrameMkLst>
        </pc:graphicFrameChg>
        <pc:picChg chg="mod">
          <ac:chgData name="Claudio Puglia" userId="4f3278ef-119b-4acb-93ea-1fd80b8af420" providerId="ADAL" clId="{80A15DFB-D931-478D-B919-FDC96D7465FD}" dt="2023-10-25T07:28:21.733" v="1372"/>
          <ac:picMkLst>
            <pc:docMk/>
            <pc:sldMk cId="3112254709" sldId="398"/>
            <ac:picMk id="7" creationId="{E27510AF-F1B8-5549-591C-C9340E467431}"/>
          </ac:picMkLst>
        </pc:picChg>
        <pc:picChg chg="del">
          <ac:chgData name="Claudio Puglia" userId="4f3278ef-119b-4acb-93ea-1fd80b8af420" providerId="ADAL" clId="{80A15DFB-D931-478D-B919-FDC96D7465FD}" dt="2023-10-25T07:28:12.395" v="1368" actId="478"/>
          <ac:picMkLst>
            <pc:docMk/>
            <pc:sldMk cId="3112254709" sldId="398"/>
            <ac:picMk id="15" creationId="{442B0A94-54D1-D22E-24DA-3DA1DB029C82}"/>
          </ac:picMkLst>
        </pc:picChg>
        <pc:picChg chg="mod">
          <ac:chgData name="Claudio Puglia" userId="4f3278ef-119b-4acb-93ea-1fd80b8af420" providerId="ADAL" clId="{80A15DFB-D931-478D-B919-FDC96D7465FD}" dt="2023-10-25T07:28:21.733" v="1372"/>
          <ac:picMkLst>
            <pc:docMk/>
            <pc:sldMk cId="3112254709" sldId="398"/>
            <ac:picMk id="20" creationId="{E548DB6F-41CD-3C13-2935-3B55645F8575}"/>
          </ac:picMkLst>
        </pc:picChg>
        <pc:picChg chg="mod">
          <ac:chgData name="Claudio Puglia" userId="4f3278ef-119b-4acb-93ea-1fd80b8af420" providerId="ADAL" clId="{80A15DFB-D931-478D-B919-FDC96D7465FD}" dt="2023-10-25T07:28:21.733" v="1372"/>
          <ac:picMkLst>
            <pc:docMk/>
            <pc:sldMk cId="3112254709" sldId="398"/>
            <ac:picMk id="25" creationId="{EF0ED06B-2585-C66E-C25A-AF415335F540}"/>
          </ac:picMkLst>
        </pc:picChg>
        <pc:picChg chg="mod">
          <ac:chgData name="Claudio Puglia" userId="4f3278ef-119b-4acb-93ea-1fd80b8af420" providerId="ADAL" clId="{80A15DFB-D931-478D-B919-FDC96D7465FD}" dt="2023-10-25T07:28:21.733" v="1372"/>
          <ac:picMkLst>
            <pc:docMk/>
            <pc:sldMk cId="3112254709" sldId="398"/>
            <ac:picMk id="29" creationId="{91842812-23CB-CC95-1CFC-1A4F0A2FD9F5}"/>
          </ac:picMkLst>
        </pc:picChg>
        <pc:picChg chg="mod">
          <ac:chgData name="Claudio Puglia" userId="4f3278ef-119b-4acb-93ea-1fd80b8af420" providerId="ADAL" clId="{80A15DFB-D931-478D-B919-FDC96D7465FD}" dt="2023-10-25T07:29:05.782" v="1386"/>
          <ac:picMkLst>
            <pc:docMk/>
            <pc:sldMk cId="3112254709" sldId="398"/>
            <ac:picMk id="32" creationId="{58BC9FCB-41A0-D2FD-11DD-5F916F0C6ABC}"/>
          </ac:picMkLst>
        </pc:picChg>
        <pc:picChg chg="mod">
          <ac:chgData name="Claudio Puglia" userId="4f3278ef-119b-4acb-93ea-1fd80b8af420" providerId="ADAL" clId="{80A15DFB-D931-478D-B919-FDC96D7465FD}" dt="2023-10-25T07:29:05.782" v="1386"/>
          <ac:picMkLst>
            <pc:docMk/>
            <pc:sldMk cId="3112254709" sldId="398"/>
            <ac:picMk id="35" creationId="{1E5B94E3-F8A0-D6DE-6FCB-0388249F7842}"/>
          </ac:picMkLst>
        </pc:picChg>
        <pc:picChg chg="mod">
          <ac:chgData name="Claudio Puglia" userId="4f3278ef-119b-4acb-93ea-1fd80b8af420" providerId="ADAL" clId="{80A15DFB-D931-478D-B919-FDC96D7465FD}" dt="2023-10-25T07:29:05.782" v="1386"/>
          <ac:picMkLst>
            <pc:docMk/>
            <pc:sldMk cId="3112254709" sldId="398"/>
            <ac:picMk id="38" creationId="{139D2212-670C-7015-4455-7889B429B1AC}"/>
          </ac:picMkLst>
        </pc:picChg>
        <pc:picChg chg="mod">
          <ac:chgData name="Claudio Puglia" userId="4f3278ef-119b-4acb-93ea-1fd80b8af420" providerId="ADAL" clId="{80A15DFB-D931-478D-B919-FDC96D7465FD}" dt="2023-10-25T07:29:05.782" v="1386"/>
          <ac:picMkLst>
            <pc:docMk/>
            <pc:sldMk cId="3112254709" sldId="398"/>
            <ac:picMk id="41" creationId="{14AE62D1-C952-431F-B6B1-AB2EE0CCF784}"/>
          </ac:picMkLst>
        </pc:picChg>
        <pc:cxnChg chg="del mod">
          <ac:chgData name="Claudio Puglia" userId="4f3278ef-119b-4acb-93ea-1fd80b8af420" providerId="ADAL" clId="{80A15DFB-D931-478D-B919-FDC96D7465FD}" dt="2023-10-25T07:28:15.164" v="1371" actId="478"/>
          <ac:cxnSpMkLst>
            <pc:docMk/>
            <pc:sldMk cId="3112254709" sldId="398"/>
            <ac:cxnSpMk id="17" creationId="{6EFC8A91-DA89-A859-0BB1-382D65AAFE72}"/>
          </ac:cxnSpMkLst>
        </pc:cxnChg>
        <pc:cxnChg chg="del mod">
          <ac:chgData name="Claudio Puglia" userId="4f3278ef-119b-4acb-93ea-1fd80b8af420" providerId="ADAL" clId="{80A15DFB-D931-478D-B919-FDC96D7465FD}" dt="2023-10-25T07:28:15.164" v="1371" actId="478"/>
          <ac:cxnSpMkLst>
            <pc:docMk/>
            <pc:sldMk cId="3112254709" sldId="398"/>
            <ac:cxnSpMk id="21" creationId="{8F1E7A11-12BB-9A8D-D966-ADDD9C665F4B}"/>
          </ac:cxnSpMkLst>
        </pc:cxnChg>
        <pc:cxnChg chg="del mod">
          <ac:chgData name="Claudio Puglia" userId="4f3278ef-119b-4acb-93ea-1fd80b8af420" providerId="ADAL" clId="{80A15DFB-D931-478D-B919-FDC96D7465FD}" dt="2023-10-25T07:28:15.164" v="1371" actId="478"/>
          <ac:cxnSpMkLst>
            <pc:docMk/>
            <pc:sldMk cId="3112254709" sldId="398"/>
            <ac:cxnSpMk id="24" creationId="{FCC6AE83-7CBB-5374-1245-28E0EE862333}"/>
          </ac:cxnSpMkLst>
        </pc:cxnChg>
        <pc:cxnChg chg="del mod">
          <ac:chgData name="Claudio Puglia" userId="4f3278ef-119b-4acb-93ea-1fd80b8af420" providerId="ADAL" clId="{80A15DFB-D931-478D-B919-FDC96D7465FD}" dt="2023-10-25T07:28:15.164" v="1371" actId="478"/>
          <ac:cxnSpMkLst>
            <pc:docMk/>
            <pc:sldMk cId="3112254709" sldId="398"/>
            <ac:cxnSpMk id="27" creationId="{9DF5758A-6FA8-6254-DB92-079B1E6B74AC}"/>
          </ac:cxnSpMkLst>
        </pc:cxnChg>
      </pc:sldChg>
      <pc:sldChg chg="addSp delSp modSp add mod">
        <pc:chgData name="Claudio Puglia" userId="4f3278ef-119b-4acb-93ea-1fd80b8af420" providerId="ADAL" clId="{80A15DFB-D931-478D-B919-FDC96D7465FD}" dt="2023-10-25T07:34:13.007" v="1537" actId="20577"/>
        <pc:sldMkLst>
          <pc:docMk/>
          <pc:sldMk cId="3937389997" sldId="399"/>
        </pc:sldMkLst>
        <pc:spChg chg="add mod">
          <ac:chgData name="Claudio Puglia" userId="4f3278ef-119b-4acb-93ea-1fd80b8af420" providerId="ADAL" clId="{80A15DFB-D931-478D-B919-FDC96D7465FD}" dt="2023-10-25T07:32:13.005" v="1504" actId="20577"/>
          <ac:spMkLst>
            <pc:docMk/>
            <pc:sldMk cId="3937389997" sldId="399"/>
            <ac:spMk id="8" creationId="{99FC95CD-9624-0332-69AC-407BD2F6F141}"/>
          </ac:spMkLst>
        </pc:spChg>
        <pc:spChg chg="del topLvl">
          <ac:chgData name="Claudio Puglia" userId="4f3278ef-119b-4acb-93ea-1fd80b8af420" providerId="ADAL" clId="{80A15DFB-D931-478D-B919-FDC96D7465FD}" dt="2023-10-25T07:30:22.109" v="1410" actId="478"/>
          <ac:spMkLst>
            <pc:docMk/>
            <pc:sldMk cId="3937389997" sldId="399"/>
            <ac:spMk id="16" creationId="{FB360736-9CA2-413D-AAD6-84CC061D210B}"/>
          </ac:spMkLst>
        </pc:spChg>
        <pc:spChg chg="mod">
          <ac:chgData name="Claudio Puglia" userId="4f3278ef-119b-4acb-93ea-1fd80b8af420" providerId="ADAL" clId="{80A15DFB-D931-478D-B919-FDC96D7465FD}" dt="2023-10-25T07:30:16.114" v="1405" actId="6549"/>
          <ac:spMkLst>
            <pc:docMk/>
            <pc:sldMk cId="3937389997" sldId="399"/>
            <ac:spMk id="30" creationId="{BD5D4BD5-12CC-AE22-7E54-30F2B753DAB7}"/>
          </ac:spMkLst>
        </pc:spChg>
        <pc:spChg chg="mod">
          <ac:chgData name="Claudio Puglia" userId="4f3278ef-119b-4acb-93ea-1fd80b8af420" providerId="ADAL" clId="{80A15DFB-D931-478D-B919-FDC96D7465FD}" dt="2023-10-25T07:34:13.007" v="1537" actId="20577"/>
          <ac:spMkLst>
            <pc:docMk/>
            <pc:sldMk cId="3937389997" sldId="399"/>
            <ac:spMk id="150" creationId="{00000000-0000-0000-0000-000000000000}"/>
          </ac:spMkLst>
        </pc:spChg>
        <pc:grpChg chg="del">
          <ac:chgData name="Claudio Puglia" userId="4f3278ef-119b-4acb-93ea-1fd80b8af420" providerId="ADAL" clId="{80A15DFB-D931-478D-B919-FDC96D7465FD}" dt="2023-10-25T07:30:20.618" v="1409" actId="478"/>
          <ac:grpSpMkLst>
            <pc:docMk/>
            <pc:sldMk cId="3937389997" sldId="399"/>
            <ac:grpSpMk id="6" creationId="{26D8AB50-D85A-4BA5-D2EF-72EBD5ADCAEE}"/>
          </ac:grpSpMkLst>
        </pc:grpChg>
        <pc:grpChg chg="del">
          <ac:chgData name="Claudio Puglia" userId="4f3278ef-119b-4acb-93ea-1fd80b8af420" providerId="ADAL" clId="{80A15DFB-D931-478D-B919-FDC96D7465FD}" dt="2023-10-25T07:30:16.811" v="1406" actId="478"/>
          <ac:grpSpMkLst>
            <pc:docMk/>
            <pc:sldMk cId="3937389997" sldId="399"/>
            <ac:grpSpMk id="19" creationId="{C6E492EC-2370-ED09-F65C-3B2187FF81F8}"/>
          </ac:grpSpMkLst>
        </pc:grpChg>
        <pc:grpChg chg="del">
          <ac:chgData name="Claudio Puglia" userId="4f3278ef-119b-4acb-93ea-1fd80b8af420" providerId="ADAL" clId="{80A15DFB-D931-478D-B919-FDC96D7465FD}" dt="2023-10-25T07:30:15.484" v="1404" actId="478"/>
          <ac:grpSpMkLst>
            <pc:docMk/>
            <pc:sldMk cId="3937389997" sldId="399"/>
            <ac:grpSpMk id="23" creationId="{748D3A73-E36E-5FF5-9EF1-1B67B9F5F956}"/>
          </ac:grpSpMkLst>
        </pc:grpChg>
        <pc:grpChg chg="del">
          <ac:chgData name="Claudio Puglia" userId="4f3278ef-119b-4acb-93ea-1fd80b8af420" providerId="ADAL" clId="{80A15DFB-D931-478D-B919-FDC96D7465FD}" dt="2023-10-25T07:30:17.471" v="1407" actId="478"/>
          <ac:grpSpMkLst>
            <pc:docMk/>
            <pc:sldMk cId="3937389997" sldId="399"/>
            <ac:grpSpMk id="28" creationId="{9ED123A4-50E4-73CD-C7B5-8889D951A865}"/>
          </ac:grpSpMkLst>
        </pc:grpChg>
        <pc:graphicFrameChg chg="del">
          <ac:chgData name="Claudio Puglia" userId="4f3278ef-119b-4acb-93ea-1fd80b8af420" providerId="ADAL" clId="{80A15DFB-D931-478D-B919-FDC96D7465FD}" dt="2023-10-25T07:30:19.517" v="1408" actId="478"/>
          <ac:graphicFrameMkLst>
            <pc:docMk/>
            <pc:sldMk cId="3937389997" sldId="399"/>
            <ac:graphicFrameMk id="43" creationId="{96930F13-B8E6-B645-B07E-8A64127E9AC0}"/>
          </ac:graphicFrameMkLst>
        </pc:graphicFrameChg>
        <pc:picChg chg="add mod">
          <ac:chgData name="Claudio Puglia" userId="4f3278ef-119b-4acb-93ea-1fd80b8af420" providerId="ADAL" clId="{80A15DFB-D931-478D-B919-FDC96D7465FD}" dt="2023-10-25T07:30:32.788" v="1414" actId="1076"/>
          <ac:picMkLst>
            <pc:docMk/>
            <pc:sldMk cId="3937389997" sldId="399"/>
            <ac:picMk id="3" creationId="{52E7D500-24AA-20B3-B420-AE0F171F3CCF}"/>
          </ac:picMkLst>
        </pc:picChg>
        <pc:picChg chg="add mod">
          <ac:chgData name="Claudio Puglia" userId="4f3278ef-119b-4acb-93ea-1fd80b8af420" providerId="ADAL" clId="{80A15DFB-D931-478D-B919-FDC96D7465FD}" dt="2023-10-25T07:30:34.252" v="1415" actId="1076"/>
          <ac:picMkLst>
            <pc:docMk/>
            <pc:sldMk cId="3937389997" sldId="399"/>
            <ac:picMk id="4" creationId="{EE6689AB-5D7A-DA88-CDAC-D4BCF89A70CB}"/>
          </ac:picMkLst>
        </pc:picChg>
        <pc:picChg chg="del topLvl">
          <ac:chgData name="Claudio Puglia" userId="4f3278ef-119b-4acb-93ea-1fd80b8af420" providerId="ADAL" clId="{80A15DFB-D931-478D-B919-FDC96D7465FD}" dt="2023-10-25T07:30:20.618" v="1409" actId="478"/>
          <ac:picMkLst>
            <pc:docMk/>
            <pc:sldMk cId="3937389997" sldId="399"/>
            <ac:picMk id="7" creationId="{E27510AF-F1B8-5549-591C-C9340E467431}"/>
          </ac:picMkLst>
        </pc:picChg>
      </pc:sldChg>
      <pc:sldChg chg="modSp add mod">
        <pc:chgData name="Claudio Puglia" userId="4f3278ef-119b-4acb-93ea-1fd80b8af420" providerId="ADAL" clId="{80A15DFB-D931-478D-B919-FDC96D7465FD}" dt="2023-10-25T07:50:27.137" v="1702" actId="20577"/>
        <pc:sldMkLst>
          <pc:docMk/>
          <pc:sldMk cId="2153018511" sldId="400"/>
        </pc:sldMkLst>
        <pc:spChg chg="mod">
          <ac:chgData name="Claudio Puglia" userId="4f3278ef-119b-4acb-93ea-1fd80b8af420" providerId="ADAL" clId="{80A15DFB-D931-478D-B919-FDC96D7465FD}" dt="2023-10-25T07:50:27.137" v="1702" actId="20577"/>
          <ac:spMkLst>
            <pc:docMk/>
            <pc:sldMk cId="2153018511" sldId="400"/>
            <ac:spMk id="18" creationId="{E0DC1FFE-E5A2-AE80-9EB9-DA673E4080F6}"/>
          </ac:spMkLst>
        </pc:spChg>
      </pc:sldChg>
      <pc:sldMasterChg chg="modSldLayout">
        <pc:chgData name="Claudio Puglia" userId="4f3278ef-119b-4acb-93ea-1fd80b8af420" providerId="ADAL" clId="{80A15DFB-D931-478D-B919-FDC96D7465FD}" dt="2023-10-24T08:59:48.447" v="147" actId="14100"/>
        <pc:sldMasterMkLst>
          <pc:docMk/>
          <pc:sldMasterMk cId="0" sldId="2147483648"/>
        </pc:sldMasterMkLst>
        <pc:sldLayoutChg chg="addSp delSp modSp mod">
          <pc:chgData name="Claudio Puglia" userId="4f3278ef-119b-4acb-93ea-1fd80b8af420" providerId="ADAL" clId="{80A15DFB-D931-478D-B919-FDC96D7465FD}" dt="2023-10-24T08:57:58.809" v="116" actId="1076"/>
          <pc:sldLayoutMkLst>
            <pc:docMk/>
            <pc:sldMasterMk cId="0" sldId="2147483648"/>
            <pc:sldLayoutMk cId="0" sldId="2147483649"/>
          </pc:sldLayoutMkLst>
          <pc:spChg chg="mod">
            <ac:chgData name="Claudio Puglia" userId="4f3278ef-119b-4acb-93ea-1fd80b8af420" providerId="ADAL" clId="{80A15DFB-D931-478D-B919-FDC96D7465FD}" dt="2023-10-24T08:57:58.358" v="115" actId="14100"/>
            <ac:spMkLst>
              <pc:docMk/>
              <pc:sldMasterMk cId="0" sldId="2147483648"/>
              <pc:sldLayoutMk cId="0" sldId="2147483649"/>
              <ac:spMk id="15" creationId="{00000000-0000-0000-0000-000000000000}"/>
            </ac:spMkLst>
          </pc:spChg>
          <pc:picChg chg="add mod">
            <ac:chgData name="Claudio Puglia" userId="4f3278ef-119b-4acb-93ea-1fd80b8af420" providerId="ADAL" clId="{80A15DFB-D931-478D-B919-FDC96D7465FD}" dt="2023-10-24T08:57:50.350" v="112" actId="1076"/>
            <ac:picMkLst>
              <pc:docMk/>
              <pc:sldMasterMk cId="0" sldId="2147483648"/>
              <pc:sldLayoutMk cId="0" sldId="2147483649"/>
              <ac:picMk id="2" creationId="{45155BDF-3B5D-83BA-52DD-3A660ABF99DA}"/>
            </ac:picMkLst>
          </pc:picChg>
          <pc:picChg chg="del">
            <ac:chgData name="Claudio Puglia" userId="4f3278ef-119b-4acb-93ea-1fd80b8af420" providerId="ADAL" clId="{80A15DFB-D931-478D-B919-FDC96D7465FD}" dt="2023-10-24T08:55:25.608" v="69" actId="478"/>
            <ac:picMkLst>
              <pc:docMk/>
              <pc:sldMasterMk cId="0" sldId="2147483648"/>
              <pc:sldLayoutMk cId="0" sldId="2147483649"/>
              <ac:picMk id="3" creationId="{E0254156-B33B-4648-7C9E-56B12716A94C}"/>
            </ac:picMkLst>
          </pc:picChg>
          <pc:picChg chg="mod">
            <ac:chgData name="Claudio Puglia" userId="4f3278ef-119b-4acb-93ea-1fd80b8af420" providerId="ADAL" clId="{80A15DFB-D931-478D-B919-FDC96D7465FD}" dt="2023-10-24T08:57:58.809" v="116" actId="1076"/>
            <ac:picMkLst>
              <pc:docMk/>
              <pc:sldMasterMk cId="0" sldId="2147483648"/>
              <pc:sldLayoutMk cId="0" sldId="2147483649"/>
              <ac:picMk id="12" creationId="{00000000-0000-0000-0000-000000000000}"/>
            </ac:picMkLst>
          </pc:picChg>
          <pc:picChg chg="del">
            <ac:chgData name="Claudio Puglia" userId="4f3278ef-119b-4acb-93ea-1fd80b8af420" providerId="ADAL" clId="{80A15DFB-D931-478D-B919-FDC96D7465FD}" dt="2023-10-24T08:55:50.885" v="100" actId="478"/>
            <ac:picMkLst>
              <pc:docMk/>
              <pc:sldMasterMk cId="0" sldId="2147483648"/>
              <pc:sldLayoutMk cId="0" sldId="2147483649"/>
              <ac:picMk id="1026" creationId="{D24FB153-2BF9-227D-F27F-EBDCDFC2EC0D}"/>
            </ac:picMkLst>
          </pc:picChg>
        </pc:sldLayoutChg>
        <pc:sldLayoutChg chg="addSp delSp modSp mod">
          <pc:chgData name="Claudio Puglia" userId="4f3278ef-119b-4acb-93ea-1fd80b8af420" providerId="ADAL" clId="{80A15DFB-D931-478D-B919-FDC96D7465FD}" dt="2023-10-24T08:59:24.671" v="139" actId="14100"/>
          <pc:sldLayoutMkLst>
            <pc:docMk/>
            <pc:sldMasterMk cId="0" sldId="2147483648"/>
            <pc:sldLayoutMk cId="0" sldId="2147483650"/>
          </pc:sldLayoutMkLst>
          <pc:spChg chg="mod">
            <ac:chgData name="Claudio Puglia" userId="4f3278ef-119b-4acb-93ea-1fd80b8af420" providerId="ADAL" clId="{80A15DFB-D931-478D-B919-FDC96D7465FD}" dt="2023-10-24T08:59:16.031" v="137" actId="14100"/>
            <ac:spMkLst>
              <pc:docMk/>
              <pc:sldMasterMk cId="0" sldId="2147483648"/>
              <pc:sldLayoutMk cId="0" sldId="2147483650"/>
              <ac:spMk id="18" creationId="{00000000-0000-0000-0000-000000000000}"/>
            </ac:spMkLst>
          </pc:spChg>
          <pc:spChg chg="mod">
            <ac:chgData name="Claudio Puglia" userId="4f3278ef-119b-4acb-93ea-1fd80b8af420" providerId="ADAL" clId="{80A15DFB-D931-478D-B919-FDC96D7465FD}" dt="2023-10-24T08:59:22.318" v="138" actId="14100"/>
            <ac:spMkLst>
              <pc:docMk/>
              <pc:sldMasterMk cId="0" sldId="2147483648"/>
              <pc:sldLayoutMk cId="0" sldId="2147483650"/>
              <ac:spMk id="19" creationId="{00000000-0000-0000-0000-000000000000}"/>
            </ac:spMkLst>
          </pc:spChg>
          <pc:picChg chg="del">
            <ac:chgData name="Claudio Puglia" userId="4f3278ef-119b-4acb-93ea-1fd80b8af420" providerId="ADAL" clId="{80A15DFB-D931-478D-B919-FDC96D7465FD}" dt="2023-10-24T08:58:08.965" v="117" actId="478"/>
            <ac:picMkLst>
              <pc:docMk/>
              <pc:sldMasterMk cId="0" sldId="2147483648"/>
              <pc:sldLayoutMk cId="0" sldId="2147483650"/>
              <ac:picMk id="2" creationId="{BFEF5350-8A64-E17B-DCA0-48EDB226C1A9}"/>
            </ac:picMkLst>
          </pc:picChg>
          <pc:picChg chg="add mod">
            <ac:chgData name="Claudio Puglia" userId="4f3278ef-119b-4acb-93ea-1fd80b8af420" providerId="ADAL" clId="{80A15DFB-D931-478D-B919-FDC96D7465FD}" dt="2023-10-24T08:59:24.671" v="139" actId="14100"/>
            <ac:picMkLst>
              <pc:docMk/>
              <pc:sldMasterMk cId="0" sldId="2147483648"/>
              <pc:sldLayoutMk cId="0" sldId="2147483650"/>
              <ac:picMk id="3" creationId="{141B9F09-8F78-C446-D8BE-BC4501F08682}"/>
            </ac:picMkLst>
          </pc:picChg>
          <pc:picChg chg="mod">
            <ac:chgData name="Claudio Puglia" userId="4f3278ef-119b-4acb-93ea-1fd80b8af420" providerId="ADAL" clId="{80A15DFB-D931-478D-B919-FDC96D7465FD}" dt="2023-10-24T08:59:16.031" v="137" actId="14100"/>
            <ac:picMkLst>
              <pc:docMk/>
              <pc:sldMasterMk cId="0" sldId="2147483648"/>
              <pc:sldLayoutMk cId="0" sldId="2147483650"/>
              <ac:picMk id="17" creationId="{00000000-0000-0000-0000-000000000000}"/>
            </ac:picMkLst>
          </pc:picChg>
        </pc:sldLayoutChg>
        <pc:sldLayoutChg chg="delSp modSp">
          <pc:chgData name="Claudio Puglia" userId="4f3278ef-119b-4acb-93ea-1fd80b8af420" providerId="ADAL" clId="{80A15DFB-D931-478D-B919-FDC96D7465FD}" dt="2023-10-24T08:59:48.447" v="147" actId="14100"/>
          <pc:sldLayoutMkLst>
            <pc:docMk/>
            <pc:sldMasterMk cId="0" sldId="2147483648"/>
            <pc:sldLayoutMk cId="0" sldId="2147483653"/>
          </pc:sldLayoutMkLst>
          <pc:picChg chg="del">
            <ac:chgData name="Claudio Puglia" userId="4f3278ef-119b-4acb-93ea-1fd80b8af420" providerId="ADAL" clId="{80A15DFB-D931-478D-B919-FDC96D7465FD}" dt="2023-10-24T08:59:31.494" v="140" actId="478"/>
            <ac:picMkLst>
              <pc:docMk/>
              <pc:sldMasterMk cId="0" sldId="2147483648"/>
              <pc:sldLayoutMk cId="0" sldId="2147483653"/>
              <ac:picMk id="2" creationId="{94649F83-797F-2534-2606-916FEE79B732}"/>
            </ac:picMkLst>
          </pc:picChg>
          <pc:picChg chg="mod">
            <ac:chgData name="Claudio Puglia" userId="4f3278ef-119b-4acb-93ea-1fd80b8af420" providerId="ADAL" clId="{80A15DFB-D931-478D-B919-FDC96D7465FD}" dt="2023-10-24T08:59:44.510" v="145" actId="1076"/>
            <ac:picMkLst>
              <pc:docMk/>
              <pc:sldMasterMk cId="0" sldId="2147483648"/>
              <pc:sldLayoutMk cId="0" sldId="2147483653"/>
              <ac:picMk id="3" creationId="{9D0AEA59-A6B6-04F4-F57D-097220FB46C5}"/>
            </ac:picMkLst>
          </pc:picChg>
          <pc:picChg chg="mod">
            <ac:chgData name="Claudio Puglia" userId="4f3278ef-119b-4acb-93ea-1fd80b8af420" providerId="ADAL" clId="{80A15DFB-D931-478D-B919-FDC96D7465FD}" dt="2023-10-24T08:59:48.447" v="147" actId="14100"/>
            <ac:picMkLst>
              <pc:docMk/>
              <pc:sldMasterMk cId="0" sldId="2147483648"/>
              <pc:sldLayoutMk cId="0" sldId="2147483653"/>
              <ac:picMk id="8194" creationId="{7E8C32DF-B332-F0ED-9B6C-0285122DCBD3}"/>
            </ac:picMkLst>
          </pc:picChg>
        </pc:sldLayoutChg>
      </pc:sldMasterChg>
    </pc:docChg>
  </pc:docChgLst>
  <pc:docChgLst>
    <pc:chgData name="Claudio Puglia" userId="4f3278ef-119b-4acb-93ea-1fd80b8af420" providerId="ADAL" clId="{6C124545-EB42-4525-9DF8-1D432CD2A9A2}"/>
    <pc:docChg chg="undo custSel addSld delSld modSld sldOrd modMainMaster">
      <pc:chgData name="Claudio Puglia" userId="4f3278ef-119b-4acb-93ea-1fd80b8af420" providerId="ADAL" clId="{6C124545-EB42-4525-9DF8-1D432CD2A9A2}" dt="2023-10-19T08:27:52.887" v="1272"/>
      <pc:docMkLst>
        <pc:docMk/>
      </pc:docMkLst>
      <pc:sldChg chg="addSp delSp modSp mod">
        <pc:chgData name="Claudio Puglia" userId="4f3278ef-119b-4acb-93ea-1fd80b8af420" providerId="ADAL" clId="{6C124545-EB42-4525-9DF8-1D432CD2A9A2}" dt="2023-10-19T05:37:48.009" v="552" actId="1076"/>
        <pc:sldMkLst>
          <pc:docMk/>
          <pc:sldMk cId="0" sldId="261"/>
        </pc:sldMkLst>
        <pc:spChg chg="add mod">
          <ac:chgData name="Claudio Puglia" userId="4f3278ef-119b-4acb-93ea-1fd80b8af420" providerId="ADAL" clId="{6C124545-EB42-4525-9DF8-1D432CD2A9A2}" dt="2023-10-19T05:36:57.186" v="537" actId="1076"/>
          <ac:spMkLst>
            <pc:docMk/>
            <pc:sldMk cId="0" sldId="261"/>
            <ac:spMk id="2" creationId="{D2C9898D-3E88-5547-0BEF-E15D410609C4}"/>
          </ac:spMkLst>
        </pc:spChg>
        <pc:spChg chg="add del mod">
          <ac:chgData name="Claudio Puglia" userId="4f3278ef-119b-4acb-93ea-1fd80b8af420" providerId="ADAL" clId="{6C124545-EB42-4525-9DF8-1D432CD2A9A2}" dt="2023-10-19T05:36:03.123" v="500" actId="478"/>
          <ac:spMkLst>
            <pc:docMk/>
            <pc:sldMk cId="0" sldId="261"/>
            <ac:spMk id="3" creationId="{5A5B6F69-11F5-A165-4A72-B89CDC7CB738}"/>
          </ac:spMkLst>
        </pc:spChg>
        <pc:spChg chg="add mod">
          <ac:chgData name="Claudio Puglia" userId="4f3278ef-119b-4acb-93ea-1fd80b8af420" providerId="ADAL" clId="{6C124545-EB42-4525-9DF8-1D432CD2A9A2}" dt="2023-10-19T05:37:48.009" v="552" actId="1076"/>
          <ac:spMkLst>
            <pc:docMk/>
            <pc:sldMk cId="0" sldId="261"/>
            <ac:spMk id="4" creationId="{E5033C63-81F3-44DD-E6B0-E244CA0059D0}"/>
          </ac:spMkLst>
        </pc:spChg>
        <pc:picChg chg="add mod">
          <ac:chgData name="Claudio Puglia" userId="4f3278ef-119b-4acb-93ea-1fd80b8af420" providerId="ADAL" clId="{6C124545-EB42-4525-9DF8-1D432CD2A9A2}" dt="2023-10-19T05:36:50.906" v="534" actId="1076"/>
          <ac:picMkLst>
            <pc:docMk/>
            <pc:sldMk cId="0" sldId="261"/>
            <ac:picMk id="9218" creationId="{EC6B1144-144C-0D20-A26E-451BB6946B83}"/>
          </ac:picMkLst>
        </pc:picChg>
      </pc:sldChg>
      <pc:sldChg chg="modSp mod">
        <pc:chgData name="Claudio Puglia" userId="4f3278ef-119b-4acb-93ea-1fd80b8af420" providerId="ADAL" clId="{6C124545-EB42-4525-9DF8-1D432CD2A9A2}" dt="2023-10-19T05:38:00.289" v="553" actId="1076"/>
        <pc:sldMkLst>
          <pc:docMk/>
          <pc:sldMk cId="3224329391" sldId="334"/>
        </pc:sldMkLst>
        <pc:spChg chg="mod">
          <ac:chgData name="Claudio Puglia" userId="4f3278ef-119b-4acb-93ea-1fd80b8af420" providerId="ADAL" clId="{6C124545-EB42-4525-9DF8-1D432CD2A9A2}" dt="2023-10-19T05:38:00.289" v="553" actId="1076"/>
          <ac:spMkLst>
            <pc:docMk/>
            <pc:sldMk cId="3224329391" sldId="334"/>
            <ac:spMk id="132" creationId="{00000000-0000-0000-0000-000000000000}"/>
          </ac:spMkLst>
        </pc:spChg>
      </pc:sldChg>
      <pc:sldChg chg="addSp modSp mod">
        <pc:chgData name="Claudio Puglia" userId="4f3278ef-119b-4acb-93ea-1fd80b8af420" providerId="ADAL" clId="{6C124545-EB42-4525-9DF8-1D432CD2A9A2}" dt="2023-10-19T05:30:00.520" v="444" actId="1076"/>
        <pc:sldMkLst>
          <pc:docMk/>
          <pc:sldMk cId="430550572" sldId="360"/>
        </pc:sldMkLst>
        <pc:spChg chg="add mod">
          <ac:chgData name="Claudio Puglia" userId="4f3278ef-119b-4acb-93ea-1fd80b8af420" providerId="ADAL" clId="{6C124545-EB42-4525-9DF8-1D432CD2A9A2}" dt="2023-10-19T05:29:57.642" v="443" actId="403"/>
          <ac:spMkLst>
            <pc:docMk/>
            <pc:sldMk cId="430550572" sldId="360"/>
            <ac:spMk id="4" creationId="{CF913768-063D-29F2-CFC3-A438828F6CA7}"/>
          </ac:spMkLst>
        </pc:spChg>
        <pc:spChg chg="mod">
          <ac:chgData name="Claudio Puglia" userId="4f3278ef-119b-4acb-93ea-1fd80b8af420" providerId="ADAL" clId="{6C124545-EB42-4525-9DF8-1D432CD2A9A2}" dt="2023-10-19T05:30:00.520" v="444" actId="1076"/>
          <ac:spMkLst>
            <pc:docMk/>
            <pc:sldMk cId="430550572" sldId="360"/>
            <ac:spMk id="8" creationId="{AC2134A6-B7F7-DB71-4F15-BDFBFB366AE6}"/>
          </ac:spMkLst>
        </pc:spChg>
      </pc:sldChg>
      <pc:sldChg chg="addSp modSp mod">
        <pc:chgData name="Claudio Puglia" userId="4f3278ef-119b-4acb-93ea-1fd80b8af420" providerId="ADAL" clId="{6C124545-EB42-4525-9DF8-1D432CD2A9A2}" dt="2023-10-19T05:28:28.459" v="430" actId="167"/>
        <pc:sldMkLst>
          <pc:docMk/>
          <pc:sldMk cId="715199259" sldId="366"/>
        </pc:sldMkLst>
        <pc:spChg chg="mod">
          <ac:chgData name="Claudio Puglia" userId="4f3278ef-119b-4acb-93ea-1fd80b8af420" providerId="ADAL" clId="{6C124545-EB42-4525-9DF8-1D432CD2A9A2}" dt="2023-10-19T05:08:07.304" v="20" actId="1076"/>
          <ac:spMkLst>
            <pc:docMk/>
            <pc:sldMk cId="715199259" sldId="366"/>
            <ac:spMk id="3" creationId="{38BDFFB3-04D9-86F8-66E8-8222FA099DE9}"/>
          </ac:spMkLst>
        </pc:spChg>
        <pc:spChg chg="mod">
          <ac:chgData name="Claudio Puglia" userId="4f3278ef-119b-4acb-93ea-1fd80b8af420" providerId="ADAL" clId="{6C124545-EB42-4525-9DF8-1D432CD2A9A2}" dt="2023-10-19T05:28:24.391" v="429" actId="1076"/>
          <ac:spMkLst>
            <pc:docMk/>
            <pc:sldMk cId="715199259" sldId="366"/>
            <ac:spMk id="20" creationId="{4D404DFF-4183-C656-CF53-E96E8EEB3010}"/>
          </ac:spMkLst>
        </pc:spChg>
        <pc:picChg chg="mod">
          <ac:chgData name="Claudio Puglia" userId="4f3278ef-119b-4acb-93ea-1fd80b8af420" providerId="ADAL" clId="{6C124545-EB42-4525-9DF8-1D432CD2A9A2}" dt="2023-10-19T05:08:04.459" v="19" actId="1076"/>
          <ac:picMkLst>
            <pc:docMk/>
            <pc:sldMk cId="715199259" sldId="366"/>
            <ac:picMk id="13" creationId="{9FA42663-6143-9C4D-D398-DD2BC9DFEB46}"/>
          </ac:picMkLst>
        </pc:picChg>
        <pc:picChg chg="add mod">
          <ac:chgData name="Claudio Puglia" userId="4f3278ef-119b-4acb-93ea-1fd80b8af420" providerId="ADAL" clId="{6C124545-EB42-4525-9DF8-1D432CD2A9A2}" dt="2023-10-19T05:28:28.459" v="430" actId="167"/>
          <ac:picMkLst>
            <pc:docMk/>
            <pc:sldMk cId="715199259" sldId="366"/>
            <ac:picMk id="4098" creationId="{050AD590-3F56-FD5F-904E-15922F6EA631}"/>
          </ac:picMkLst>
        </pc:picChg>
        <pc:cxnChg chg="mod">
          <ac:chgData name="Claudio Puglia" userId="4f3278ef-119b-4acb-93ea-1fd80b8af420" providerId="ADAL" clId="{6C124545-EB42-4525-9DF8-1D432CD2A9A2}" dt="2023-10-19T05:08:03.083" v="18" actId="14100"/>
          <ac:cxnSpMkLst>
            <pc:docMk/>
            <pc:sldMk cId="715199259" sldId="366"/>
            <ac:cxnSpMk id="4" creationId="{8CCB2166-7E6D-DC58-C7C3-143010D6FB2B}"/>
          </ac:cxnSpMkLst>
        </pc:cxnChg>
      </pc:sldChg>
      <pc:sldChg chg="modSp mod">
        <pc:chgData name="Claudio Puglia" userId="4f3278ef-119b-4acb-93ea-1fd80b8af420" providerId="ADAL" clId="{6C124545-EB42-4525-9DF8-1D432CD2A9A2}" dt="2023-10-19T06:04:37.827" v="872" actId="790"/>
        <pc:sldMkLst>
          <pc:docMk/>
          <pc:sldMk cId="1475912905" sldId="370"/>
        </pc:sldMkLst>
        <pc:spChg chg="mod">
          <ac:chgData name="Claudio Puglia" userId="4f3278ef-119b-4acb-93ea-1fd80b8af420" providerId="ADAL" clId="{6C124545-EB42-4525-9DF8-1D432CD2A9A2}" dt="2023-10-19T06:04:37.827" v="872" actId="790"/>
          <ac:spMkLst>
            <pc:docMk/>
            <pc:sldMk cId="1475912905" sldId="370"/>
            <ac:spMk id="44" creationId="{AA22D32A-4C2A-E6FB-EC8A-E2343F8ED2E1}"/>
          </ac:spMkLst>
        </pc:spChg>
      </pc:sldChg>
      <pc:sldChg chg="addSp delSp modSp del mod">
        <pc:chgData name="Claudio Puglia" userId="4f3278ef-119b-4acb-93ea-1fd80b8af420" providerId="ADAL" clId="{6C124545-EB42-4525-9DF8-1D432CD2A9A2}" dt="2023-10-19T05:23:51.162" v="309" actId="2696"/>
        <pc:sldMkLst>
          <pc:docMk/>
          <pc:sldMk cId="3856692419" sldId="372"/>
        </pc:sldMkLst>
        <pc:spChg chg="add mod">
          <ac:chgData name="Claudio Puglia" userId="4f3278ef-119b-4acb-93ea-1fd80b8af420" providerId="ADAL" clId="{6C124545-EB42-4525-9DF8-1D432CD2A9A2}" dt="2023-10-19T05:11:43.682" v="94" actId="20577"/>
          <ac:spMkLst>
            <pc:docMk/>
            <pc:sldMk cId="3856692419" sldId="372"/>
            <ac:spMk id="4" creationId="{351FF373-F6C9-9CA3-2B85-E177EB248771}"/>
          </ac:spMkLst>
        </pc:spChg>
        <pc:spChg chg="add del mod">
          <ac:chgData name="Claudio Puglia" userId="4f3278ef-119b-4acb-93ea-1fd80b8af420" providerId="ADAL" clId="{6C124545-EB42-4525-9DF8-1D432CD2A9A2}" dt="2023-10-19T05:12:42.434" v="115" actId="478"/>
          <ac:spMkLst>
            <pc:docMk/>
            <pc:sldMk cId="3856692419" sldId="372"/>
            <ac:spMk id="5" creationId="{82C592D7-15A2-42FF-5352-530668441C2A}"/>
          </ac:spMkLst>
        </pc:spChg>
        <pc:picChg chg="add mod">
          <ac:chgData name="Claudio Puglia" userId="4f3278ef-119b-4acb-93ea-1fd80b8af420" providerId="ADAL" clId="{6C124545-EB42-4525-9DF8-1D432CD2A9A2}" dt="2023-10-19T05:11:14.473" v="64" actId="1076"/>
          <ac:picMkLst>
            <pc:docMk/>
            <pc:sldMk cId="3856692419" sldId="372"/>
            <ac:picMk id="3" creationId="{FDC75BB9-253F-FDFA-C5A0-F70029213B23}"/>
          </ac:picMkLst>
        </pc:picChg>
        <pc:picChg chg="add del mod">
          <ac:chgData name="Claudio Puglia" userId="4f3278ef-119b-4acb-93ea-1fd80b8af420" providerId="ADAL" clId="{6C124545-EB42-4525-9DF8-1D432CD2A9A2}" dt="2023-10-19T05:12:42.434" v="115" actId="478"/>
          <ac:picMkLst>
            <pc:docMk/>
            <pc:sldMk cId="3856692419" sldId="372"/>
            <ac:picMk id="1026" creationId="{066994C9-E5E9-70DA-1D85-01A9385C1F29}"/>
          </ac:picMkLst>
        </pc:picChg>
      </pc:sldChg>
      <pc:sldChg chg="addSp delSp modSp del mod">
        <pc:chgData name="Claudio Puglia" userId="4f3278ef-119b-4acb-93ea-1fd80b8af420" providerId="ADAL" clId="{6C124545-EB42-4525-9DF8-1D432CD2A9A2}" dt="2023-10-19T05:24:25.885" v="314" actId="2696"/>
        <pc:sldMkLst>
          <pc:docMk/>
          <pc:sldMk cId="721340238" sldId="375"/>
        </pc:sldMkLst>
        <pc:spChg chg="add del">
          <ac:chgData name="Claudio Puglia" userId="4f3278ef-119b-4acb-93ea-1fd80b8af420" providerId="ADAL" clId="{6C124545-EB42-4525-9DF8-1D432CD2A9A2}" dt="2023-10-19T05:14:34.209" v="117" actId="478"/>
          <ac:spMkLst>
            <pc:docMk/>
            <pc:sldMk cId="721340238" sldId="375"/>
            <ac:spMk id="3" creationId="{FCD241B8-5884-C5F2-724B-B77C26820801}"/>
          </ac:spMkLst>
        </pc:spChg>
        <pc:spChg chg="add del">
          <ac:chgData name="Claudio Puglia" userId="4f3278ef-119b-4acb-93ea-1fd80b8af420" providerId="ADAL" clId="{6C124545-EB42-4525-9DF8-1D432CD2A9A2}" dt="2023-10-19T05:14:35.744" v="119" actId="478"/>
          <ac:spMkLst>
            <pc:docMk/>
            <pc:sldMk cId="721340238" sldId="375"/>
            <ac:spMk id="4" creationId="{BEBEB6BC-99AA-E5D8-BA64-BD02CA2A9F3A}"/>
          </ac:spMkLst>
        </pc:spChg>
        <pc:spChg chg="add del">
          <ac:chgData name="Claudio Puglia" userId="4f3278ef-119b-4acb-93ea-1fd80b8af420" providerId="ADAL" clId="{6C124545-EB42-4525-9DF8-1D432CD2A9A2}" dt="2023-10-19T05:15:11.681" v="124" actId="478"/>
          <ac:spMkLst>
            <pc:docMk/>
            <pc:sldMk cId="721340238" sldId="375"/>
            <ac:spMk id="5" creationId="{75D2B176-B0C9-F48A-F95E-FDC7D5BDE1C9}"/>
          </ac:spMkLst>
        </pc:spChg>
        <pc:spChg chg="add del mod">
          <ac:chgData name="Claudio Puglia" userId="4f3278ef-119b-4acb-93ea-1fd80b8af420" providerId="ADAL" clId="{6C124545-EB42-4525-9DF8-1D432CD2A9A2}" dt="2023-10-19T05:24:10.385" v="312" actId="478"/>
          <ac:spMkLst>
            <pc:docMk/>
            <pc:sldMk cId="721340238" sldId="375"/>
            <ac:spMk id="8" creationId="{83ED13A5-CE87-7E23-0F1E-83EE632AF3BB}"/>
          </ac:spMkLst>
        </pc:spChg>
        <pc:spChg chg="add del mod">
          <ac:chgData name="Claudio Puglia" userId="4f3278ef-119b-4acb-93ea-1fd80b8af420" providerId="ADAL" clId="{6C124545-EB42-4525-9DF8-1D432CD2A9A2}" dt="2023-10-19T05:24:10.385" v="312" actId="478"/>
          <ac:spMkLst>
            <pc:docMk/>
            <pc:sldMk cId="721340238" sldId="375"/>
            <ac:spMk id="9" creationId="{44EA6DC2-664C-266C-8E9D-C7E1E938F974}"/>
          </ac:spMkLst>
        </pc:spChg>
        <pc:spChg chg="add del mod">
          <ac:chgData name="Claudio Puglia" userId="4f3278ef-119b-4acb-93ea-1fd80b8af420" providerId="ADAL" clId="{6C124545-EB42-4525-9DF8-1D432CD2A9A2}" dt="2023-10-19T05:24:10.385" v="312" actId="478"/>
          <ac:spMkLst>
            <pc:docMk/>
            <pc:sldMk cId="721340238" sldId="375"/>
            <ac:spMk id="12" creationId="{832DF55C-4073-A17B-93B1-F85C6BB2CBE7}"/>
          </ac:spMkLst>
        </pc:spChg>
        <pc:picChg chg="add del mod">
          <ac:chgData name="Claudio Puglia" userId="4f3278ef-119b-4acb-93ea-1fd80b8af420" providerId="ADAL" clId="{6C124545-EB42-4525-9DF8-1D432CD2A9A2}" dt="2023-10-19T05:24:15.266" v="313" actId="478"/>
          <ac:picMkLst>
            <pc:docMk/>
            <pc:sldMk cId="721340238" sldId="375"/>
            <ac:picMk id="7" creationId="{83C2040B-C4EB-1C80-9E81-881C306EC9D9}"/>
          </ac:picMkLst>
        </pc:picChg>
        <pc:picChg chg="add del mod">
          <ac:chgData name="Claudio Puglia" userId="4f3278ef-119b-4acb-93ea-1fd80b8af420" providerId="ADAL" clId="{6C124545-EB42-4525-9DF8-1D432CD2A9A2}" dt="2023-10-19T05:24:10.385" v="312" actId="478"/>
          <ac:picMkLst>
            <pc:docMk/>
            <pc:sldMk cId="721340238" sldId="375"/>
            <ac:picMk id="11" creationId="{DDDE7E27-BAF8-2FE0-D552-901F64192D10}"/>
          </ac:picMkLst>
        </pc:picChg>
        <pc:picChg chg="add del mod">
          <ac:chgData name="Claudio Puglia" userId="4f3278ef-119b-4acb-93ea-1fd80b8af420" providerId="ADAL" clId="{6C124545-EB42-4525-9DF8-1D432CD2A9A2}" dt="2023-10-19T05:14:49.537" v="122" actId="478"/>
          <ac:picMkLst>
            <pc:docMk/>
            <pc:sldMk cId="721340238" sldId="375"/>
            <ac:picMk id="2054" creationId="{584DEDA3-93CB-4700-17F8-65C277AFE3CF}"/>
          </ac:picMkLst>
        </pc:picChg>
        <pc:picChg chg="add del mod">
          <ac:chgData name="Claudio Puglia" userId="4f3278ef-119b-4acb-93ea-1fd80b8af420" providerId="ADAL" clId="{6C124545-EB42-4525-9DF8-1D432CD2A9A2}" dt="2023-10-19T05:24:15.266" v="313" actId="478"/>
          <ac:picMkLst>
            <pc:docMk/>
            <pc:sldMk cId="721340238" sldId="375"/>
            <ac:picMk id="2058" creationId="{E79D4E23-15FC-7186-EB7F-2B0236FC995A}"/>
          </ac:picMkLst>
        </pc:picChg>
        <pc:picChg chg="add del mod">
          <ac:chgData name="Claudio Puglia" userId="4f3278ef-119b-4acb-93ea-1fd80b8af420" providerId="ADAL" clId="{6C124545-EB42-4525-9DF8-1D432CD2A9A2}" dt="2023-10-19T05:24:10.385" v="312" actId="478"/>
          <ac:picMkLst>
            <pc:docMk/>
            <pc:sldMk cId="721340238" sldId="375"/>
            <ac:picMk id="2060" creationId="{702914DD-FFF4-11CD-661E-A97BD5EC0474}"/>
          </ac:picMkLst>
        </pc:picChg>
        <pc:picChg chg="add del">
          <ac:chgData name="Claudio Puglia" userId="4f3278ef-119b-4acb-93ea-1fd80b8af420" providerId="ADAL" clId="{6C124545-EB42-4525-9DF8-1D432CD2A9A2}" dt="2023-10-19T05:20:38.354" v="205" actId="478"/>
          <ac:picMkLst>
            <pc:docMk/>
            <pc:sldMk cId="721340238" sldId="375"/>
            <ac:picMk id="2062" creationId="{1E8CEFAD-2E88-8B62-595F-4E348C40569A}"/>
          </ac:picMkLst>
        </pc:picChg>
      </pc:sldChg>
      <pc:sldChg chg="delSp modSp add mod">
        <pc:chgData name="Claudio Puglia" userId="4f3278ef-119b-4acb-93ea-1fd80b8af420" providerId="ADAL" clId="{6C124545-EB42-4525-9DF8-1D432CD2A9A2}" dt="2023-10-19T05:23:55.425" v="310" actId="478"/>
        <pc:sldMkLst>
          <pc:docMk/>
          <pc:sldMk cId="3170144146" sldId="376"/>
        </pc:sldMkLst>
        <pc:spChg chg="mod">
          <ac:chgData name="Claudio Puglia" userId="4f3278ef-119b-4acb-93ea-1fd80b8af420" providerId="ADAL" clId="{6C124545-EB42-4525-9DF8-1D432CD2A9A2}" dt="2023-10-19T05:23:44.720" v="307" actId="1076"/>
          <ac:spMkLst>
            <pc:docMk/>
            <pc:sldMk cId="3170144146" sldId="376"/>
            <ac:spMk id="4" creationId="{351FF373-F6C9-9CA3-2B85-E177EB248771}"/>
          </ac:spMkLst>
        </pc:spChg>
        <pc:spChg chg="del">
          <ac:chgData name="Claudio Puglia" userId="4f3278ef-119b-4acb-93ea-1fd80b8af420" providerId="ADAL" clId="{6C124545-EB42-4525-9DF8-1D432CD2A9A2}" dt="2023-10-19T05:23:55.425" v="310" actId="478"/>
          <ac:spMkLst>
            <pc:docMk/>
            <pc:sldMk cId="3170144146" sldId="376"/>
            <ac:spMk id="5" creationId="{82C592D7-15A2-42FF-5352-530668441C2A}"/>
          </ac:spMkLst>
        </pc:spChg>
        <pc:picChg chg="mod">
          <ac:chgData name="Claudio Puglia" userId="4f3278ef-119b-4acb-93ea-1fd80b8af420" providerId="ADAL" clId="{6C124545-EB42-4525-9DF8-1D432CD2A9A2}" dt="2023-10-19T05:23:44.720" v="307" actId="1076"/>
          <ac:picMkLst>
            <pc:docMk/>
            <pc:sldMk cId="3170144146" sldId="376"/>
            <ac:picMk id="3" creationId="{FDC75BB9-253F-FDFA-C5A0-F70029213B23}"/>
          </ac:picMkLst>
        </pc:picChg>
        <pc:picChg chg="del">
          <ac:chgData name="Claudio Puglia" userId="4f3278ef-119b-4acb-93ea-1fd80b8af420" providerId="ADAL" clId="{6C124545-EB42-4525-9DF8-1D432CD2A9A2}" dt="2023-10-19T05:23:55.425" v="310" actId="478"/>
          <ac:picMkLst>
            <pc:docMk/>
            <pc:sldMk cId="3170144146" sldId="376"/>
            <ac:picMk id="1026" creationId="{066994C9-E5E9-70DA-1D85-01A9385C1F29}"/>
          </ac:picMkLst>
        </pc:picChg>
      </pc:sldChg>
      <pc:sldChg chg="addSp delSp modSp add mod">
        <pc:chgData name="Claudio Puglia" userId="4f3278ef-119b-4acb-93ea-1fd80b8af420" providerId="ADAL" clId="{6C124545-EB42-4525-9DF8-1D432CD2A9A2}" dt="2023-10-19T05:44:53.993" v="644" actId="478"/>
        <pc:sldMkLst>
          <pc:docMk/>
          <pc:sldMk cId="2309102236" sldId="377"/>
        </pc:sldMkLst>
        <pc:spChg chg="add del">
          <ac:chgData name="Claudio Puglia" userId="4f3278ef-119b-4acb-93ea-1fd80b8af420" providerId="ADAL" clId="{6C124545-EB42-4525-9DF8-1D432CD2A9A2}" dt="2023-10-19T05:23:01.220" v="302" actId="478"/>
          <ac:spMkLst>
            <pc:docMk/>
            <pc:sldMk cId="2309102236" sldId="377"/>
            <ac:spMk id="2" creationId="{7391C3CF-F007-5D7A-D589-8E08364DD3A6}"/>
          </ac:spMkLst>
        </pc:spChg>
        <pc:spChg chg="add del mod">
          <ac:chgData name="Claudio Puglia" userId="4f3278ef-119b-4acb-93ea-1fd80b8af420" providerId="ADAL" clId="{6C124545-EB42-4525-9DF8-1D432CD2A9A2}" dt="2023-10-19T05:44:53.394" v="643" actId="478"/>
          <ac:spMkLst>
            <pc:docMk/>
            <pc:sldMk cId="2309102236" sldId="377"/>
            <ac:spMk id="5" creationId="{6932F3B9-BB2E-E8ED-0BCC-9C2BBEAB5DD1}"/>
          </ac:spMkLst>
        </pc:spChg>
        <pc:spChg chg="add del mod">
          <ac:chgData name="Claudio Puglia" userId="4f3278ef-119b-4acb-93ea-1fd80b8af420" providerId="ADAL" clId="{6C124545-EB42-4525-9DF8-1D432CD2A9A2}" dt="2023-10-19T05:44:53.394" v="643" actId="478"/>
          <ac:spMkLst>
            <pc:docMk/>
            <pc:sldMk cId="2309102236" sldId="377"/>
            <ac:spMk id="6" creationId="{F5FC6F63-84EC-3129-661D-19C40FC7794A}"/>
          </ac:spMkLst>
        </pc:spChg>
        <pc:spChg chg="del">
          <ac:chgData name="Claudio Puglia" userId="4f3278ef-119b-4acb-93ea-1fd80b8af420" providerId="ADAL" clId="{6C124545-EB42-4525-9DF8-1D432CD2A9A2}" dt="2023-10-19T05:22:58.513" v="300" actId="478"/>
          <ac:spMkLst>
            <pc:docMk/>
            <pc:sldMk cId="2309102236" sldId="377"/>
            <ac:spMk id="8" creationId="{83ED13A5-CE87-7E23-0F1E-83EE632AF3BB}"/>
          </ac:spMkLst>
        </pc:spChg>
        <pc:spChg chg="del">
          <ac:chgData name="Claudio Puglia" userId="4f3278ef-119b-4acb-93ea-1fd80b8af420" providerId="ADAL" clId="{6C124545-EB42-4525-9DF8-1D432CD2A9A2}" dt="2023-10-19T05:23:04.338" v="303" actId="478"/>
          <ac:spMkLst>
            <pc:docMk/>
            <pc:sldMk cId="2309102236" sldId="377"/>
            <ac:spMk id="9" creationId="{44EA6DC2-664C-266C-8E9D-C7E1E938F974}"/>
          </ac:spMkLst>
        </pc:spChg>
        <pc:spChg chg="del">
          <ac:chgData name="Claudio Puglia" userId="4f3278ef-119b-4acb-93ea-1fd80b8af420" providerId="ADAL" clId="{6C124545-EB42-4525-9DF8-1D432CD2A9A2}" dt="2023-10-19T05:23:06.098" v="304" actId="478"/>
          <ac:spMkLst>
            <pc:docMk/>
            <pc:sldMk cId="2309102236" sldId="377"/>
            <ac:spMk id="12" creationId="{832DF55C-4073-A17B-93B1-F85C6BB2CBE7}"/>
          </ac:spMkLst>
        </pc:spChg>
        <pc:spChg chg="add mod">
          <ac:chgData name="Claudio Puglia" userId="4f3278ef-119b-4acb-93ea-1fd80b8af420" providerId="ADAL" clId="{6C124545-EB42-4525-9DF8-1D432CD2A9A2}" dt="2023-10-19T05:44:45.842" v="640" actId="20577"/>
          <ac:spMkLst>
            <pc:docMk/>
            <pc:sldMk cId="2309102236" sldId="377"/>
            <ac:spMk id="14" creationId="{4AF775BC-50EC-0717-0781-D04B0D32566F}"/>
          </ac:spMkLst>
        </pc:spChg>
        <pc:picChg chg="add del mod">
          <ac:chgData name="Claudio Puglia" userId="4f3278ef-119b-4acb-93ea-1fd80b8af420" providerId="ADAL" clId="{6C124545-EB42-4525-9DF8-1D432CD2A9A2}" dt="2023-10-19T05:44:53.394" v="643" actId="478"/>
          <ac:picMkLst>
            <pc:docMk/>
            <pc:sldMk cId="2309102236" sldId="377"/>
            <ac:picMk id="4" creationId="{FF6EF397-2A0F-82D0-E874-94C5A414C773}"/>
          </ac:picMkLst>
        </pc:picChg>
        <pc:picChg chg="del">
          <ac:chgData name="Claudio Puglia" userId="4f3278ef-119b-4acb-93ea-1fd80b8af420" providerId="ADAL" clId="{6C124545-EB42-4525-9DF8-1D432CD2A9A2}" dt="2023-10-19T05:22:54.451" v="298" actId="478"/>
          <ac:picMkLst>
            <pc:docMk/>
            <pc:sldMk cId="2309102236" sldId="377"/>
            <ac:picMk id="7" creationId="{83C2040B-C4EB-1C80-9E81-881C306EC9D9}"/>
          </ac:picMkLst>
        </pc:picChg>
        <pc:picChg chg="del">
          <ac:chgData name="Claudio Puglia" userId="4f3278ef-119b-4acb-93ea-1fd80b8af420" providerId="ADAL" clId="{6C124545-EB42-4525-9DF8-1D432CD2A9A2}" dt="2023-10-19T05:23:06.737" v="305" actId="478"/>
          <ac:picMkLst>
            <pc:docMk/>
            <pc:sldMk cId="2309102236" sldId="377"/>
            <ac:picMk id="11" creationId="{DDDE7E27-BAF8-2FE0-D552-901F64192D10}"/>
          </ac:picMkLst>
        </pc:picChg>
        <pc:picChg chg="add mod">
          <ac:chgData name="Claudio Puglia" userId="4f3278ef-119b-4acb-93ea-1fd80b8af420" providerId="ADAL" clId="{6C124545-EB42-4525-9DF8-1D432CD2A9A2}" dt="2023-10-19T05:43:47.162" v="601" actId="1076"/>
          <ac:picMkLst>
            <pc:docMk/>
            <pc:sldMk cId="2309102236" sldId="377"/>
            <ac:picMk id="13" creationId="{C3C8940D-F3F1-65D9-B7C1-9019858CD9B5}"/>
          </ac:picMkLst>
        </pc:picChg>
        <pc:picChg chg="del">
          <ac:chgData name="Claudio Puglia" userId="4f3278ef-119b-4acb-93ea-1fd80b8af420" providerId="ADAL" clId="{6C124545-EB42-4525-9DF8-1D432CD2A9A2}" dt="2023-10-19T05:22:56.641" v="299" actId="478"/>
          <ac:picMkLst>
            <pc:docMk/>
            <pc:sldMk cId="2309102236" sldId="377"/>
            <ac:picMk id="2058" creationId="{E79D4E23-15FC-7186-EB7F-2B0236FC995A}"/>
          </ac:picMkLst>
        </pc:picChg>
        <pc:picChg chg="del">
          <ac:chgData name="Claudio Puglia" userId="4f3278ef-119b-4acb-93ea-1fd80b8af420" providerId="ADAL" clId="{6C124545-EB42-4525-9DF8-1D432CD2A9A2}" dt="2023-10-19T05:23:07.251" v="306" actId="478"/>
          <ac:picMkLst>
            <pc:docMk/>
            <pc:sldMk cId="2309102236" sldId="377"/>
            <ac:picMk id="2060" creationId="{702914DD-FFF4-11CD-661E-A97BD5EC0474}"/>
          </ac:picMkLst>
        </pc:picChg>
        <pc:picChg chg="add del mod">
          <ac:chgData name="Claudio Puglia" userId="4f3278ef-119b-4acb-93ea-1fd80b8af420" providerId="ADAL" clId="{6C124545-EB42-4525-9DF8-1D432CD2A9A2}" dt="2023-10-19T05:44:53.993" v="644" actId="478"/>
          <ac:picMkLst>
            <pc:docMk/>
            <pc:sldMk cId="2309102236" sldId="377"/>
            <ac:picMk id="7170" creationId="{0DF3B75C-1108-E7DC-9C97-896DA7A2421E}"/>
          </ac:picMkLst>
        </pc:picChg>
      </pc:sldChg>
      <pc:sldChg chg="add">
        <pc:chgData name="Claudio Puglia" userId="4f3278ef-119b-4acb-93ea-1fd80b8af420" providerId="ADAL" clId="{6C124545-EB42-4525-9DF8-1D432CD2A9A2}" dt="2023-10-19T05:23:47.271" v="308"/>
        <pc:sldMkLst>
          <pc:docMk/>
          <pc:sldMk cId="2971649539" sldId="378"/>
        </pc:sldMkLst>
      </pc:sldChg>
      <pc:sldChg chg="addSp delSp modSp add mod">
        <pc:chgData name="Claudio Puglia" userId="4f3278ef-119b-4acb-93ea-1fd80b8af420" providerId="ADAL" clId="{6C124545-EB42-4525-9DF8-1D432CD2A9A2}" dt="2023-10-19T08:27:50.200" v="1270"/>
        <pc:sldMkLst>
          <pc:docMk/>
          <pc:sldMk cId="3252039907" sldId="379"/>
        </pc:sldMkLst>
        <pc:spChg chg="mod">
          <ac:chgData name="Claudio Puglia" userId="4f3278ef-119b-4acb-93ea-1fd80b8af420" providerId="ADAL" clId="{6C124545-EB42-4525-9DF8-1D432CD2A9A2}" dt="2023-10-19T05:24:35.667" v="326" actId="20577"/>
          <ac:spMkLst>
            <pc:docMk/>
            <pc:sldMk cId="3252039907" sldId="379"/>
            <ac:spMk id="2" creationId="{7391C3CF-F007-5D7A-D589-8E08364DD3A6}"/>
          </ac:spMkLst>
        </pc:spChg>
        <pc:spChg chg="mod">
          <ac:chgData name="Claudio Puglia" userId="4f3278ef-119b-4acb-93ea-1fd80b8af420" providerId="ADAL" clId="{6C124545-EB42-4525-9DF8-1D432CD2A9A2}" dt="2023-10-19T05:32:46.782" v="453" actId="555"/>
          <ac:spMkLst>
            <pc:docMk/>
            <pc:sldMk cId="3252039907" sldId="379"/>
            <ac:spMk id="8" creationId="{83ED13A5-CE87-7E23-0F1E-83EE632AF3BB}"/>
          </ac:spMkLst>
        </pc:spChg>
        <pc:spChg chg="mod">
          <ac:chgData name="Claudio Puglia" userId="4f3278ef-119b-4acb-93ea-1fd80b8af420" providerId="ADAL" clId="{6C124545-EB42-4525-9DF8-1D432CD2A9A2}" dt="2023-10-19T06:57:29.483" v="1242" actId="1076"/>
          <ac:spMkLst>
            <pc:docMk/>
            <pc:sldMk cId="3252039907" sldId="379"/>
            <ac:spMk id="9" creationId="{44EA6DC2-664C-266C-8E9D-C7E1E938F974}"/>
          </ac:spMkLst>
        </pc:spChg>
        <pc:spChg chg="del mod">
          <ac:chgData name="Claudio Puglia" userId="4f3278ef-119b-4acb-93ea-1fd80b8af420" providerId="ADAL" clId="{6C124545-EB42-4525-9DF8-1D432CD2A9A2}" dt="2023-10-19T06:57:51.891" v="1257" actId="478"/>
          <ac:spMkLst>
            <pc:docMk/>
            <pc:sldMk cId="3252039907" sldId="379"/>
            <ac:spMk id="12" creationId="{832DF55C-4073-A17B-93B1-F85C6BB2CBE7}"/>
          </ac:spMkLst>
        </pc:spChg>
        <pc:picChg chg="add mod">
          <ac:chgData name="Claudio Puglia" userId="4f3278ef-119b-4acb-93ea-1fd80b8af420" providerId="ADAL" clId="{6C124545-EB42-4525-9DF8-1D432CD2A9A2}" dt="2023-10-19T08:27:50.200" v="1270"/>
          <ac:picMkLst>
            <pc:docMk/>
            <pc:sldMk cId="3252039907" sldId="379"/>
            <ac:picMk id="3" creationId="{1651D861-4647-8A84-0370-C21E3C5648E8}"/>
          </ac:picMkLst>
        </pc:picChg>
        <pc:picChg chg="del mod">
          <ac:chgData name="Claudio Puglia" userId="4f3278ef-119b-4acb-93ea-1fd80b8af420" providerId="ADAL" clId="{6C124545-EB42-4525-9DF8-1D432CD2A9A2}" dt="2023-10-19T06:57:50.710" v="1256" actId="478"/>
          <ac:picMkLst>
            <pc:docMk/>
            <pc:sldMk cId="3252039907" sldId="379"/>
            <ac:picMk id="11" creationId="{DDDE7E27-BAF8-2FE0-D552-901F64192D10}"/>
          </ac:picMkLst>
        </pc:picChg>
        <pc:picChg chg="del mod">
          <ac:chgData name="Claudio Puglia" userId="4f3278ef-119b-4acb-93ea-1fd80b8af420" providerId="ADAL" clId="{6C124545-EB42-4525-9DF8-1D432CD2A9A2}" dt="2023-10-19T06:57:50.084" v="1255" actId="478"/>
          <ac:picMkLst>
            <pc:docMk/>
            <pc:sldMk cId="3252039907" sldId="379"/>
            <ac:picMk id="2060" creationId="{702914DD-FFF4-11CD-661E-A97BD5EC0474}"/>
          </ac:picMkLst>
        </pc:picChg>
        <pc:picChg chg="add del mod">
          <ac:chgData name="Claudio Puglia" userId="4f3278ef-119b-4acb-93ea-1fd80b8af420" providerId="ADAL" clId="{6C124545-EB42-4525-9DF8-1D432CD2A9A2}" dt="2023-10-19T08:27:49.974" v="1269" actId="478"/>
          <ac:picMkLst>
            <pc:docMk/>
            <pc:sldMk cId="3252039907" sldId="379"/>
            <ac:picMk id="5122" creationId="{C4ED1537-8AB1-7E97-91F2-7A8FAB0360F8}"/>
          </ac:picMkLst>
        </pc:picChg>
      </pc:sldChg>
      <pc:sldChg chg="delSp add del mod">
        <pc:chgData name="Claudio Puglia" userId="4f3278ef-119b-4acb-93ea-1fd80b8af420" providerId="ADAL" clId="{6C124545-EB42-4525-9DF8-1D432CD2A9A2}" dt="2023-10-19T05:44:58.730" v="647" actId="47"/>
        <pc:sldMkLst>
          <pc:docMk/>
          <pc:sldMk cId="3452094923" sldId="380"/>
        </pc:sldMkLst>
        <pc:spChg chg="del">
          <ac:chgData name="Claudio Puglia" userId="4f3278ef-119b-4acb-93ea-1fd80b8af420" providerId="ADAL" clId="{6C124545-EB42-4525-9DF8-1D432CD2A9A2}" dt="2023-10-19T05:44:56.658" v="646" actId="478"/>
          <ac:spMkLst>
            <pc:docMk/>
            <pc:sldMk cId="3452094923" sldId="380"/>
            <ac:spMk id="6" creationId="{F5FC6F63-84EC-3129-661D-19C40FC7794A}"/>
          </ac:spMkLst>
        </pc:spChg>
        <pc:picChg chg="del">
          <ac:chgData name="Claudio Puglia" userId="4f3278ef-119b-4acb-93ea-1fd80b8af420" providerId="ADAL" clId="{6C124545-EB42-4525-9DF8-1D432CD2A9A2}" dt="2023-10-19T05:44:55.586" v="645" actId="478"/>
          <ac:picMkLst>
            <pc:docMk/>
            <pc:sldMk cId="3452094923" sldId="380"/>
            <ac:picMk id="7170" creationId="{0DF3B75C-1108-E7DC-9C97-896DA7A2421E}"/>
          </ac:picMkLst>
        </pc:picChg>
      </pc:sldChg>
      <pc:sldChg chg="add">
        <pc:chgData name="Claudio Puglia" userId="4f3278ef-119b-4acb-93ea-1fd80b8af420" providerId="ADAL" clId="{6C124545-EB42-4525-9DF8-1D432CD2A9A2}" dt="2023-10-19T05:44:49.501" v="642"/>
        <pc:sldMkLst>
          <pc:docMk/>
          <pc:sldMk cId="1287140368" sldId="381"/>
        </pc:sldMkLst>
      </pc:sldChg>
      <pc:sldChg chg="addSp delSp modSp add mod">
        <pc:chgData name="Claudio Puglia" userId="4f3278ef-119b-4acb-93ea-1fd80b8af420" providerId="ADAL" clId="{6C124545-EB42-4525-9DF8-1D432CD2A9A2}" dt="2023-10-19T06:39:52.020" v="1236" actId="478"/>
        <pc:sldMkLst>
          <pc:docMk/>
          <pc:sldMk cId="2737069022" sldId="382"/>
        </pc:sldMkLst>
        <pc:spChg chg="mod">
          <ac:chgData name="Claudio Puglia" userId="4f3278ef-119b-4acb-93ea-1fd80b8af420" providerId="ADAL" clId="{6C124545-EB42-4525-9DF8-1D432CD2A9A2}" dt="2023-10-19T05:47:43.842" v="713" actId="20577"/>
          <ac:spMkLst>
            <pc:docMk/>
            <pc:sldMk cId="2737069022" sldId="382"/>
            <ac:spMk id="2" creationId="{7391C3CF-F007-5D7A-D589-8E08364DD3A6}"/>
          </ac:spMkLst>
        </pc:spChg>
        <pc:spChg chg="add del mod">
          <ac:chgData name="Claudio Puglia" userId="4f3278ef-119b-4acb-93ea-1fd80b8af420" providerId="ADAL" clId="{6C124545-EB42-4525-9DF8-1D432CD2A9A2}" dt="2023-10-19T06:39:52.020" v="1236" actId="478"/>
          <ac:spMkLst>
            <pc:docMk/>
            <pc:sldMk cId="2737069022" sldId="382"/>
            <ac:spMk id="7" creationId="{1EB77574-9F27-CAB7-25AA-5AB1DF1B2AE9}"/>
          </ac:spMkLst>
        </pc:spChg>
        <pc:spChg chg="add mod">
          <ac:chgData name="Claudio Puglia" userId="4f3278ef-119b-4acb-93ea-1fd80b8af420" providerId="ADAL" clId="{6C124545-EB42-4525-9DF8-1D432CD2A9A2}" dt="2023-10-19T06:02:04.401" v="853" actId="947"/>
          <ac:spMkLst>
            <pc:docMk/>
            <pc:sldMk cId="2737069022" sldId="382"/>
            <ac:spMk id="10" creationId="{230ACC18-9D15-14FF-2673-CBC73156B3F7}"/>
          </ac:spMkLst>
        </pc:spChg>
        <pc:grpChg chg="del">
          <ac:chgData name="Claudio Puglia" userId="4f3278ef-119b-4acb-93ea-1fd80b8af420" providerId="ADAL" clId="{6C124545-EB42-4525-9DF8-1D432CD2A9A2}" dt="2023-10-19T05:47:11.122" v="677" actId="478"/>
          <ac:grpSpMkLst>
            <pc:docMk/>
            <pc:sldMk cId="2737069022" sldId="382"/>
            <ac:grpSpMk id="5" creationId="{A4FB7F9D-C6E2-B10B-EFBA-D03C424284A9}"/>
          </ac:grpSpMkLst>
        </pc:grpChg>
        <pc:picChg chg="add del mod">
          <ac:chgData name="Claudio Puglia" userId="4f3278ef-119b-4acb-93ea-1fd80b8af420" providerId="ADAL" clId="{6C124545-EB42-4525-9DF8-1D432CD2A9A2}" dt="2023-10-19T05:59:32.178" v="791" actId="478"/>
          <ac:picMkLst>
            <pc:docMk/>
            <pc:sldMk cId="2737069022" sldId="382"/>
            <ac:picMk id="6" creationId="{ED4B3EA7-9BF2-7049-93EF-37ED73064443}"/>
          </ac:picMkLst>
        </pc:picChg>
        <pc:picChg chg="add del mod ord">
          <ac:chgData name="Claudio Puglia" userId="4f3278ef-119b-4acb-93ea-1fd80b8af420" providerId="ADAL" clId="{6C124545-EB42-4525-9DF8-1D432CD2A9A2}" dt="2023-10-19T06:39:50.595" v="1235" actId="478"/>
          <ac:picMkLst>
            <pc:docMk/>
            <pc:sldMk cId="2737069022" sldId="382"/>
            <ac:picMk id="9" creationId="{03083783-F42C-A179-9623-E815112FD0D5}"/>
          </ac:picMkLst>
        </pc:picChg>
        <pc:picChg chg="del">
          <ac:chgData name="Claudio Puglia" userId="4f3278ef-119b-4acb-93ea-1fd80b8af420" providerId="ADAL" clId="{6C124545-EB42-4525-9DF8-1D432CD2A9A2}" dt="2023-10-19T05:47:10.482" v="676" actId="478"/>
          <ac:picMkLst>
            <pc:docMk/>
            <pc:sldMk cId="2737069022" sldId="382"/>
            <ac:picMk id="4098" creationId="{0E971C46-529F-9486-F6D2-8E27960301DA}"/>
          </ac:picMkLst>
        </pc:picChg>
        <pc:picChg chg="add mod">
          <ac:chgData name="Claudio Puglia" userId="4f3278ef-119b-4acb-93ea-1fd80b8af420" providerId="ADAL" clId="{6C124545-EB42-4525-9DF8-1D432CD2A9A2}" dt="2023-10-19T06:39:41.603" v="1233" actId="1076"/>
          <ac:picMkLst>
            <pc:docMk/>
            <pc:sldMk cId="2737069022" sldId="382"/>
            <ac:picMk id="11266" creationId="{9D4DD9A2-E75D-A116-0A15-886571C438B8}"/>
          </ac:picMkLst>
        </pc:picChg>
      </pc:sldChg>
      <pc:sldChg chg="addSp delSp modSp add mod">
        <pc:chgData name="Claudio Puglia" userId="4f3278ef-119b-4acb-93ea-1fd80b8af420" providerId="ADAL" clId="{6C124545-EB42-4525-9DF8-1D432CD2A9A2}" dt="2023-10-19T06:30:36.675" v="1222" actId="478"/>
        <pc:sldMkLst>
          <pc:docMk/>
          <pc:sldMk cId="767729344" sldId="383"/>
        </pc:sldMkLst>
        <pc:spChg chg="mod">
          <ac:chgData name="Claudio Puglia" userId="4f3278ef-119b-4acb-93ea-1fd80b8af420" providerId="ADAL" clId="{6C124545-EB42-4525-9DF8-1D432CD2A9A2}" dt="2023-10-19T06:30:10.917" v="1216" actId="1076"/>
          <ac:spMkLst>
            <pc:docMk/>
            <pc:sldMk cId="767729344" sldId="383"/>
            <ac:spMk id="3" creationId="{A49BC43B-E792-D7DC-0672-79F44DEF7FAB}"/>
          </ac:spMkLst>
        </pc:spChg>
        <pc:spChg chg="del">
          <ac:chgData name="Claudio Puglia" userId="4f3278ef-119b-4acb-93ea-1fd80b8af420" providerId="ADAL" clId="{6C124545-EB42-4525-9DF8-1D432CD2A9A2}" dt="2023-10-19T06:09:12.419" v="876" actId="478"/>
          <ac:spMkLst>
            <pc:docMk/>
            <pc:sldMk cId="767729344" sldId="383"/>
            <ac:spMk id="4" creationId="{CF913768-063D-29F2-CFC3-A438828F6CA7}"/>
          </ac:spMkLst>
        </pc:spChg>
        <pc:spChg chg="add mod">
          <ac:chgData name="Claudio Puglia" userId="4f3278ef-119b-4acb-93ea-1fd80b8af420" providerId="ADAL" clId="{6C124545-EB42-4525-9DF8-1D432CD2A9A2}" dt="2023-10-19T06:24:57.450" v="1131" actId="1076"/>
          <ac:spMkLst>
            <pc:docMk/>
            <pc:sldMk cId="767729344" sldId="383"/>
            <ac:spMk id="5" creationId="{64330AAB-15FE-F55C-8B90-356F9F9AFEF0}"/>
          </ac:spMkLst>
        </pc:spChg>
        <pc:spChg chg="del">
          <ac:chgData name="Claudio Puglia" userId="4f3278ef-119b-4acb-93ea-1fd80b8af420" providerId="ADAL" clId="{6C124545-EB42-4525-9DF8-1D432CD2A9A2}" dt="2023-10-19T06:09:12.419" v="876" actId="478"/>
          <ac:spMkLst>
            <pc:docMk/>
            <pc:sldMk cId="767729344" sldId="383"/>
            <ac:spMk id="6" creationId="{4977273B-7BD3-7182-00F1-0F7A91B83CDD}"/>
          </ac:spMkLst>
        </pc:spChg>
        <pc:spChg chg="del">
          <ac:chgData name="Claudio Puglia" userId="4f3278ef-119b-4acb-93ea-1fd80b8af420" providerId="ADAL" clId="{6C124545-EB42-4525-9DF8-1D432CD2A9A2}" dt="2023-10-19T06:09:12.419" v="876" actId="478"/>
          <ac:spMkLst>
            <pc:docMk/>
            <pc:sldMk cId="767729344" sldId="383"/>
            <ac:spMk id="7" creationId="{53E91118-852C-F0D5-3688-E926B38B0B4D}"/>
          </ac:spMkLst>
        </pc:spChg>
        <pc:spChg chg="del">
          <ac:chgData name="Claudio Puglia" userId="4f3278ef-119b-4acb-93ea-1fd80b8af420" providerId="ADAL" clId="{6C124545-EB42-4525-9DF8-1D432CD2A9A2}" dt="2023-10-19T06:09:12.419" v="876" actId="478"/>
          <ac:spMkLst>
            <pc:docMk/>
            <pc:sldMk cId="767729344" sldId="383"/>
            <ac:spMk id="8" creationId="{AC2134A6-B7F7-DB71-4F15-BDFBFB366AE6}"/>
          </ac:spMkLst>
        </pc:spChg>
        <pc:spChg chg="del">
          <ac:chgData name="Claudio Puglia" userId="4f3278ef-119b-4acb-93ea-1fd80b8af420" providerId="ADAL" clId="{6C124545-EB42-4525-9DF8-1D432CD2A9A2}" dt="2023-10-19T06:09:12.419" v="876" actId="478"/>
          <ac:spMkLst>
            <pc:docMk/>
            <pc:sldMk cId="767729344" sldId="383"/>
            <ac:spMk id="9" creationId="{8669F404-0CB8-A5E1-7067-C87957F7AB0D}"/>
          </ac:spMkLst>
        </pc:spChg>
        <pc:spChg chg="add mod">
          <ac:chgData name="Claudio Puglia" userId="4f3278ef-119b-4acb-93ea-1fd80b8af420" providerId="ADAL" clId="{6C124545-EB42-4525-9DF8-1D432CD2A9A2}" dt="2023-10-19T06:19:41.059" v="1047" actId="1076"/>
          <ac:spMkLst>
            <pc:docMk/>
            <pc:sldMk cId="767729344" sldId="383"/>
            <ac:spMk id="12" creationId="{30B2951C-9E51-0FED-F052-492540457431}"/>
          </ac:spMkLst>
        </pc:spChg>
        <pc:spChg chg="add mod">
          <ac:chgData name="Claudio Puglia" userId="4f3278ef-119b-4acb-93ea-1fd80b8af420" providerId="ADAL" clId="{6C124545-EB42-4525-9DF8-1D432CD2A9A2}" dt="2023-10-19T06:24:53.505" v="1130" actId="1076"/>
          <ac:spMkLst>
            <pc:docMk/>
            <pc:sldMk cId="767729344" sldId="383"/>
            <ac:spMk id="14" creationId="{92657F19-BE00-FA2E-BB5C-9A90B4429B9D}"/>
          </ac:spMkLst>
        </pc:spChg>
        <pc:spChg chg="add mod">
          <ac:chgData name="Claudio Puglia" userId="4f3278ef-119b-4acb-93ea-1fd80b8af420" providerId="ADAL" clId="{6C124545-EB42-4525-9DF8-1D432CD2A9A2}" dt="2023-10-19T06:24:45.018" v="1127" actId="1076"/>
          <ac:spMkLst>
            <pc:docMk/>
            <pc:sldMk cId="767729344" sldId="383"/>
            <ac:spMk id="17" creationId="{DCEFB076-14A8-E0E3-BBA0-1DB3E65A7121}"/>
          </ac:spMkLst>
        </pc:spChg>
        <pc:spChg chg="add del mod">
          <ac:chgData name="Claudio Puglia" userId="4f3278ef-119b-4acb-93ea-1fd80b8af420" providerId="ADAL" clId="{6C124545-EB42-4525-9DF8-1D432CD2A9A2}" dt="2023-10-19T06:30:35.059" v="1221" actId="478"/>
          <ac:spMkLst>
            <pc:docMk/>
            <pc:sldMk cId="767729344" sldId="383"/>
            <ac:spMk id="20" creationId="{7B1E3CE3-84B0-B979-F616-CE98B33602C8}"/>
          </ac:spMkLst>
        </pc:spChg>
        <pc:spChg chg="add del mod">
          <ac:chgData name="Claudio Puglia" userId="4f3278ef-119b-4acb-93ea-1fd80b8af420" providerId="ADAL" clId="{6C124545-EB42-4525-9DF8-1D432CD2A9A2}" dt="2023-10-19T06:30:35.059" v="1221" actId="478"/>
          <ac:spMkLst>
            <pc:docMk/>
            <pc:sldMk cId="767729344" sldId="383"/>
            <ac:spMk id="21" creationId="{714BE260-0099-9AE3-2529-A334EC3F49B5}"/>
          </ac:spMkLst>
        </pc:spChg>
        <pc:spChg chg="add mod">
          <ac:chgData name="Claudio Puglia" userId="4f3278ef-119b-4acb-93ea-1fd80b8af420" providerId="ADAL" clId="{6C124545-EB42-4525-9DF8-1D432CD2A9A2}" dt="2023-10-19T06:30:24.123" v="1219" actId="164"/>
          <ac:spMkLst>
            <pc:docMk/>
            <pc:sldMk cId="767729344" sldId="383"/>
            <ac:spMk id="22" creationId="{B419ACB9-D929-1C92-20E1-3D8630C85DE3}"/>
          </ac:spMkLst>
        </pc:spChg>
        <pc:spChg chg="add mod">
          <ac:chgData name="Claudio Puglia" userId="4f3278ef-119b-4acb-93ea-1fd80b8af420" providerId="ADAL" clId="{6C124545-EB42-4525-9DF8-1D432CD2A9A2}" dt="2023-10-19T06:30:24.123" v="1219" actId="164"/>
          <ac:spMkLst>
            <pc:docMk/>
            <pc:sldMk cId="767729344" sldId="383"/>
            <ac:spMk id="23" creationId="{E6F73AE0-5ED9-B7BA-1838-A8BAF70D724B}"/>
          </ac:spMkLst>
        </pc:spChg>
        <pc:grpChg chg="add del mod">
          <ac:chgData name="Claudio Puglia" userId="4f3278ef-119b-4acb-93ea-1fd80b8af420" providerId="ADAL" clId="{6C124545-EB42-4525-9DF8-1D432CD2A9A2}" dt="2023-10-19T06:21:22.948" v="1068" actId="478"/>
          <ac:grpSpMkLst>
            <pc:docMk/>
            <pc:sldMk cId="767729344" sldId="383"/>
            <ac:grpSpMk id="13" creationId="{8019358D-D1BE-1828-A69B-6167AC91044C}"/>
          </ac:grpSpMkLst>
        </pc:grpChg>
        <pc:grpChg chg="add del mod">
          <ac:chgData name="Claudio Puglia" userId="4f3278ef-119b-4acb-93ea-1fd80b8af420" providerId="ADAL" clId="{6C124545-EB42-4525-9DF8-1D432CD2A9A2}" dt="2023-10-19T06:30:36.675" v="1222" actId="478"/>
          <ac:grpSpMkLst>
            <pc:docMk/>
            <pc:sldMk cId="767729344" sldId="383"/>
            <ac:grpSpMk id="24" creationId="{768766B5-FDC4-6C36-806F-873CC918A409}"/>
          </ac:grpSpMkLst>
        </pc:grpChg>
        <pc:picChg chg="add mod">
          <ac:chgData name="Claudio Puglia" userId="4f3278ef-119b-4acb-93ea-1fd80b8af420" providerId="ADAL" clId="{6C124545-EB42-4525-9DF8-1D432CD2A9A2}" dt="2023-10-19T06:24:51.506" v="1129" actId="14100"/>
          <ac:picMkLst>
            <pc:docMk/>
            <pc:sldMk cId="767729344" sldId="383"/>
            <ac:picMk id="16" creationId="{51196707-84C6-E32D-5DC7-395D2CE5888D}"/>
          </ac:picMkLst>
        </pc:picChg>
        <pc:picChg chg="add mod">
          <ac:chgData name="Claudio Puglia" userId="4f3278ef-119b-4acb-93ea-1fd80b8af420" providerId="ADAL" clId="{6C124545-EB42-4525-9DF8-1D432CD2A9A2}" dt="2023-10-19T06:30:24.123" v="1219" actId="164"/>
          <ac:picMkLst>
            <pc:docMk/>
            <pc:sldMk cId="767729344" sldId="383"/>
            <ac:picMk id="19" creationId="{4FF43DE3-AEDE-D8FD-94D2-A6B6B902FE37}"/>
          </ac:picMkLst>
        </pc:picChg>
        <pc:picChg chg="del">
          <ac:chgData name="Claudio Puglia" userId="4f3278ef-119b-4acb-93ea-1fd80b8af420" providerId="ADAL" clId="{6C124545-EB42-4525-9DF8-1D432CD2A9A2}" dt="2023-10-19T06:09:09.554" v="875" actId="478"/>
          <ac:picMkLst>
            <pc:docMk/>
            <pc:sldMk cId="767729344" sldId="383"/>
            <ac:picMk id="3076" creationId="{ABAE7302-7CBA-B319-C9D3-0D724785F936}"/>
          </ac:picMkLst>
        </pc:picChg>
        <pc:picChg chg="add mod">
          <ac:chgData name="Claudio Puglia" userId="4f3278ef-119b-4acb-93ea-1fd80b8af420" providerId="ADAL" clId="{6C124545-EB42-4525-9DF8-1D432CD2A9A2}" dt="2023-10-19T06:24:48.300" v="1128" actId="14100"/>
          <ac:picMkLst>
            <pc:docMk/>
            <pc:sldMk cId="767729344" sldId="383"/>
            <ac:picMk id="10242" creationId="{B5B80DC5-983F-26EF-34AF-EB5B5971125A}"/>
          </ac:picMkLst>
        </pc:picChg>
        <pc:picChg chg="add mod">
          <ac:chgData name="Claudio Puglia" userId="4f3278ef-119b-4acb-93ea-1fd80b8af420" providerId="ADAL" clId="{6C124545-EB42-4525-9DF8-1D432CD2A9A2}" dt="2023-10-19T06:20:01.355" v="1053" actId="14861"/>
          <ac:picMkLst>
            <pc:docMk/>
            <pc:sldMk cId="767729344" sldId="383"/>
            <ac:picMk id="10244" creationId="{2A71F2FB-1190-017F-8DCB-664C566547C8}"/>
          </ac:picMkLst>
        </pc:picChg>
        <pc:picChg chg="add mod">
          <ac:chgData name="Claudio Puglia" userId="4f3278ef-119b-4acb-93ea-1fd80b8af420" providerId="ADAL" clId="{6C124545-EB42-4525-9DF8-1D432CD2A9A2}" dt="2023-10-19T06:24:31.331" v="1101" actId="14100"/>
          <ac:picMkLst>
            <pc:docMk/>
            <pc:sldMk cId="767729344" sldId="383"/>
            <ac:picMk id="10246" creationId="{BC0AD798-DEF9-C644-E606-6A63DBFAD1C6}"/>
          </ac:picMkLst>
        </pc:picChg>
        <pc:cxnChg chg="add mod">
          <ac:chgData name="Claudio Puglia" userId="4f3278ef-119b-4acb-93ea-1fd80b8af420" providerId="ADAL" clId="{6C124545-EB42-4525-9DF8-1D432CD2A9A2}" dt="2023-10-19T06:19:41.059" v="1047" actId="1076"/>
          <ac:cxnSpMkLst>
            <pc:docMk/>
            <pc:sldMk cId="767729344" sldId="383"/>
            <ac:cxnSpMk id="11" creationId="{DE30A100-FC11-0E15-70E1-A703BD2141E7}"/>
          </ac:cxnSpMkLst>
        </pc:cxnChg>
      </pc:sldChg>
      <pc:sldChg chg="add del">
        <pc:chgData name="Claudio Puglia" userId="4f3278ef-119b-4acb-93ea-1fd80b8af420" providerId="ADAL" clId="{6C124545-EB42-4525-9DF8-1D432CD2A9A2}" dt="2023-10-19T05:51:09.135" v="715"/>
        <pc:sldMkLst>
          <pc:docMk/>
          <pc:sldMk cId="1770339108" sldId="383"/>
        </pc:sldMkLst>
      </pc:sldChg>
      <pc:sldChg chg="add del">
        <pc:chgData name="Claudio Puglia" userId="4f3278ef-119b-4acb-93ea-1fd80b8af420" providerId="ADAL" clId="{6C124545-EB42-4525-9DF8-1D432CD2A9A2}" dt="2023-10-19T05:51:12.812" v="717"/>
        <pc:sldMkLst>
          <pc:docMk/>
          <pc:sldMk cId="3524161712" sldId="383"/>
        </pc:sldMkLst>
      </pc:sldChg>
      <pc:sldChg chg="add">
        <pc:chgData name="Claudio Puglia" userId="4f3278ef-119b-4acb-93ea-1fd80b8af420" providerId="ADAL" clId="{6C124545-EB42-4525-9DF8-1D432CD2A9A2}" dt="2023-10-19T06:30:30.252" v="1220"/>
        <pc:sldMkLst>
          <pc:docMk/>
          <pc:sldMk cId="846448475" sldId="384"/>
        </pc:sldMkLst>
      </pc:sldChg>
      <pc:sldChg chg="add">
        <pc:chgData name="Claudio Puglia" userId="4f3278ef-119b-4acb-93ea-1fd80b8af420" providerId="ADAL" clId="{6C124545-EB42-4525-9DF8-1D432CD2A9A2}" dt="2023-10-19T06:39:47.661" v="1234"/>
        <pc:sldMkLst>
          <pc:docMk/>
          <pc:sldMk cId="2136653871" sldId="385"/>
        </pc:sldMkLst>
      </pc:sldChg>
      <pc:sldChg chg="addSp delSp modSp add mod ord">
        <pc:chgData name="Claudio Puglia" userId="4f3278ef-119b-4acb-93ea-1fd80b8af420" providerId="ADAL" clId="{6C124545-EB42-4525-9DF8-1D432CD2A9A2}" dt="2023-10-19T08:27:46.390" v="1268" actId="1076"/>
        <pc:sldMkLst>
          <pc:docMk/>
          <pc:sldMk cId="1108092339" sldId="386"/>
        </pc:sldMkLst>
        <pc:spChg chg="del">
          <ac:chgData name="Claudio Puglia" userId="4f3278ef-119b-4acb-93ea-1fd80b8af420" providerId="ADAL" clId="{6C124545-EB42-4525-9DF8-1D432CD2A9A2}" dt="2023-10-19T06:57:39.140" v="1247" actId="478"/>
          <ac:spMkLst>
            <pc:docMk/>
            <pc:sldMk cId="1108092339" sldId="386"/>
            <ac:spMk id="8" creationId="{83ED13A5-CE87-7E23-0F1E-83EE632AF3BB}"/>
          </ac:spMkLst>
        </pc:spChg>
        <pc:spChg chg="del">
          <ac:chgData name="Claudio Puglia" userId="4f3278ef-119b-4acb-93ea-1fd80b8af420" providerId="ADAL" clId="{6C124545-EB42-4525-9DF8-1D432CD2A9A2}" dt="2023-10-19T06:57:42.211" v="1251" actId="478"/>
          <ac:spMkLst>
            <pc:docMk/>
            <pc:sldMk cId="1108092339" sldId="386"/>
            <ac:spMk id="12" creationId="{832DF55C-4073-A17B-93B1-F85C6BB2CBE7}"/>
          </ac:spMkLst>
        </pc:spChg>
        <pc:picChg chg="add mod modCrop">
          <ac:chgData name="Claudio Puglia" userId="4f3278ef-119b-4acb-93ea-1fd80b8af420" providerId="ADAL" clId="{6C124545-EB42-4525-9DF8-1D432CD2A9A2}" dt="2023-10-19T08:27:46.390" v="1268" actId="1076"/>
          <ac:picMkLst>
            <pc:docMk/>
            <pc:sldMk cId="1108092339" sldId="386"/>
            <ac:picMk id="4" creationId="{83444E93-A358-02FB-715B-53E5716BD525}"/>
          </ac:picMkLst>
        </pc:picChg>
        <pc:picChg chg="del">
          <ac:chgData name="Claudio Puglia" userId="4f3278ef-119b-4acb-93ea-1fd80b8af420" providerId="ADAL" clId="{6C124545-EB42-4525-9DF8-1D432CD2A9A2}" dt="2023-10-19T06:57:37.908" v="1246" actId="478"/>
          <ac:picMkLst>
            <pc:docMk/>
            <pc:sldMk cId="1108092339" sldId="386"/>
            <ac:picMk id="7" creationId="{83C2040B-C4EB-1C80-9E81-881C306EC9D9}"/>
          </ac:picMkLst>
        </pc:picChg>
        <pc:picChg chg="del">
          <ac:chgData name="Claudio Puglia" userId="4f3278ef-119b-4acb-93ea-1fd80b8af420" providerId="ADAL" clId="{6C124545-EB42-4525-9DF8-1D432CD2A9A2}" dt="2023-10-19T06:57:41.092" v="1250" actId="478"/>
          <ac:picMkLst>
            <pc:docMk/>
            <pc:sldMk cId="1108092339" sldId="386"/>
            <ac:picMk id="11" creationId="{DDDE7E27-BAF8-2FE0-D552-901F64192D10}"/>
          </ac:picMkLst>
        </pc:picChg>
        <pc:picChg chg="del">
          <ac:chgData name="Claudio Puglia" userId="4f3278ef-119b-4acb-93ea-1fd80b8af420" providerId="ADAL" clId="{6C124545-EB42-4525-9DF8-1D432CD2A9A2}" dt="2023-10-19T06:57:39.859" v="1248" actId="478"/>
          <ac:picMkLst>
            <pc:docMk/>
            <pc:sldMk cId="1108092339" sldId="386"/>
            <ac:picMk id="2058" creationId="{E79D4E23-15FC-7186-EB7F-2B0236FC995A}"/>
          </ac:picMkLst>
        </pc:picChg>
        <pc:picChg chg="del">
          <ac:chgData name="Claudio Puglia" userId="4f3278ef-119b-4acb-93ea-1fd80b8af420" providerId="ADAL" clId="{6C124545-EB42-4525-9DF8-1D432CD2A9A2}" dt="2023-10-19T06:57:40.593" v="1249" actId="478"/>
          <ac:picMkLst>
            <pc:docMk/>
            <pc:sldMk cId="1108092339" sldId="386"/>
            <ac:picMk id="2060" creationId="{702914DD-FFF4-11CD-661E-A97BD5EC0474}"/>
          </ac:picMkLst>
        </pc:picChg>
        <pc:picChg chg="del">
          <ac:chgData name="Claudio Puglia" userId="4f3278ef-119b-4acb-93ea-1fd80b8af420" providerId="ADAL" clId="{6C124545-EB42-4525-9DF8-1D432CD2A9A2}" dt="2023-10-19T08:27:27.431" v="1258" actId="478"/>
          <ac:picMkLst>
            <pc:docMk/>
            <pc:sldMk cId="1108092339" sldId="386"/>
            <ac:picMk id="5122" creationId="{C4ED1537-8AB1-7E97-91F2-7A8FAB0360F8}"/>
          </ac:picMkLst>
        </pc:picChg>
      </pc:sldChg>
      <pc:sldChg chg="addSp delSp modSp add">
        <pc:chgData name="Claudio Puglia" userId="4f3278ef-119b-4acb-93ea-1fd80b8af420" providerId="ADAL" clId="{6C124545-EB42-4525-9DF8-1D432CD2A9A2}" dt="2023-10-19T08:27:52.887" v="1272"/>
        <pc:sldMkLst>
          <pc:docMk/>
          <pc:sldMk cId="3287853168" sldId="387"/>
        </pc:sldMkLst>
        <pc:picChg chg="add mod">
          <ac:chgData name="Claudio Puglia" userId="4f3278ef-119b-4acb-93ea-1fd80b8af420" providerId="ADAL" clId="{6C124545-EB42-4525-9DF8-1D432CD2A9A2}" dt="2023-10-19T08:27:52.887" v="1272"/>
          <ac:picMkLst>
            <pc:docMk/>
            <pc:sldMk cId="3287853168" sldId="387"/>
            <ac:picMk id="3" creationId="{35134137-EF0E-C983-4414-6BBD50F07A82}"/>
          </ac:picMkLst>
        </pc:picChg>
        <pc:picChg chg="del">
          <ac:chgData name="Claudio Puglia" userId="4f3278ef-119b-4acb-93ea-1fd80b8af420" providerId="ADAL" clId="{6C124545-EB42-4525-9DF8-1D432CD2A9A2}" dt="2023-10-19T08:27:52.662" v="1271" actId="478"/>
          <ac:picMkLst>
            <pc:docMk/>
            <pc:sldMk cId="3287853168" sldId="387"/>
            <ac:picMk id="5122" creationId="{C4ED1537-8AB1-7E97-91F2-7A8FAB0360F8}"/>
          </ac:picMkLst>
        </pc:picChg>
      </pc:sldChg>
      <pc:sldMasterChg chg="modSldLayout">
        <pc:chgData name="Claudio Puglia" userId="4f3278ef-119b-4acb-93ea-1fd80b8af420" providerId="ADAL" clId="{6C124545-EB42-4525-9DF8-1D432CD2A9A2}" dt="2023-10-19T06:06:10.275" v="873" actId="478"/>
        <pc:sldMasterMkLst>
          <pc:docMk/>
          <pc:sldMasterMk cId="0" sldId="2147483648"/>
        </pc:sldMasterMkLst>
        <pc:sldLayoutChg chg="delSp modSp mod">
          <pc:chgData name="Claudio Puglia" userId="4f3278ef-119b-4acb-93ea-1fd80b8af420" providerId="ADAL" clId="{6C124545-EB42-4525-9DF8-1D432CD2A9A2}" dt="2023-10-19T06:06:10.275" v="873" actId="478"/>
          <pc:sldLayoutMkLst>
            <pc:docMk/>
            <pc:sldMasterMk cId="0" sldId="2147483648"/>
            <pc:sldLayoutMk cId="0" sldId="2147483649"/>
          </pc:sldLayoutMkLst>
          <pc:spChg chg="mod">
            <ac:chgData name="Claudio Puglia" userId="4f3278ef-119b-4acb-93ea-1fd80b8af420" providerId="ADAL" clId="{6C124545-EB42-4525-9DF8-1D432CD2A9A2}" dt="2023-10-19T06:02:53.706" v="854" actId="14100"/>
            <ac:spMkLst>
              <pc:docMk/>
              <pc:sldMasterMk cId="0" sldId="2147483648"/>
              <pc:sldLayoutMk cId="0" sldId="2147483649"/>
              <ac:spMk id="15" creationId="{00000000-0000-0000-0000-000000000000}"/>
            </ac:spMkLst>
          </pc:spChg>
          <pc:picChg chg="mod">
            <ac:chgData name="Claudio Puglia" userId="4f3278ef-119b-4acb-93ea-1fd80b8af420" providerId="ADAL" clId="{6C124545-EB42-4525-9DF8-1D432CD2A9A2}" dt="2023-10-19T06:03:03.651" v="856" actId="14100"/>
            <ac:picMkLst>
              <pc:docMk/>
              <pc:sldMasterMk cId="0" sldId="2147483648"/>
              <pc:sldLayoutMk cId="0" sldId="2147483649"/>
              <ac:picMk id="3" creationId="{E0254156-B33B-4648-7C9E-56B12716A94C}"/>
            </ac:picMkLst>
          </pc:picChg>
          <pc:picChg chg="del">
            <ac:chgData name="Claudio Puglia" userId="4f3278ef-119b-4acb-93ea-1fd80b8af420" providerId="ADAL" clId="{6C124545-EB42-4525-9DF8-1D432CD2A9A2}" dt="2023-10-19T06:06:10.275" v="873" actId="478"/>
            <ac:picMkLst>
              <pc:docMk/>
              <pc:sldMasterMk cId="0" sldId="2147483648"/>
              <pc:sldLayoutMk cId="0" sldId="2147483649"/>
              <ac:picMk id="13" creationId="{00000000-0000-0000-0000-000000000000}"/>
            </ac:picMkLst>
          </pc:picChg>
        </pc:sldLayoutChg>
        <pc:sldLayoutChg chg="addSp modSp mod">
          <pc:chgData name="Claudio Puglia" userId="4f3278ef-119b-4acb-93ea-1fd80b8af420" providerId="ADAL" clId="{6C124545-EB42-4525-9DF8-1D432CD2A9A2}" dt="2023-10-19T05:46:30.114" v="674" actId="404"/>
          <pc:sldLayoutMkLst>
            <pc:docMk/>
            <pc:sldMasterMk cId="0" sldId="2147483648"/>
            <pc:sldLayoutMk cId="0" sldId="2147483652"/>
          </pc:sldLayoutMkLst>
          <pc:spChg chg="add mod">
            <ac:chgData name="Claudio Puglia" userId="4f3278ef-119b-4acb-93ea-1fd80b8af420" providerId="ADAL" clId="{6C124545-EB42-4525-9DF8-1D432CD2A9A2}" dt="2023-10-19T05:46:30.114" v="674" actId="404"/>
            <ac:spMkLst>
              <pc:docMk/>
              <pc:sldMasterMk cId="0" sldId="2147483648"/>
              <pc:sldLayoutMk cId="0" sldId="2147483652"/>
              <ac:spMk id="3" creationId="{D33BADD0-2EB6-42D5-1507-D77DFA8B3DE6}"/>
            </ac:spMkLst>
          </pc:spChg>
        </pc:sldLayoutChg>
        <pc:sldLayoutChg chg="addSp delSp modSp mod">
          <pc:chgData name="Claudio Puglia" userId="4f3278ef-119b-4acb-93ea-1fd80b8af420" providerId="ADAL" clId="{6C124545-EB42-4525-9DF8-1D432CD2A9A2}" dt="2023-10-19T05:35:02.899" v="498" actId="1076"/>
          <pc:sldLayoutMkLst>
            <pc:docMk/>
            <pc:sldMasterMk cId="0" sldId="2147483648"/>
            <pc:sldLayoutMk cId="0" sldId="2147483653"/>
          </pc:sldLayoutMkLst>
          <pc:spChg chg="del">
            <ac:chgData name="Claudio Puglia" userId="4f3278ef-119b-4acb-93ea-1fd80b8af420" providerId="ADAL" clId="{6C124545-EB42-4525-9DF8-1D432CD2A9A2}" dt="2023-10-19T05:33:20.979" v="454" actId="478"/>
            <ac:spMkLst>
              <pc:docMk/>
              <pc:sldMasterMk cId="0" sldId="2147483648"/>
              <pc:sldLayoutMk cId="0" sldId="2147483653"/>
              <ac:spMk id="35" creationId="{00000000-0000-0000-0000-000000000000}"/>
            </ac:spMkLst>
          </pc:spChg>
          <pc:spChg chg="mod">
            <ac:chgData name="Claudio Puglia" userId="4f3278ef-119b-4acb-93ea-1fd80b8af420" providerId="ADAL" clId="{6C124545-EB42-4525-9DF8-1D432CD2A9A2}" dt="2023-10-19T05:34:49.589" v="493" actId="1036"/>
            <ac:spMkLst>
              <pc:docMk/>
              <pc:sldMasterMk cId="0" sldId="2147483648"/>
              <pc:sldLayoutMk cId="0" sldId="2147483653"/>
              <ac:spMk id="48" creationId="{00000000-0000-0000-0000-000000000000}"/>
            </ac:spMkLst>
          </pc:spChg>
          <pc:spChg chg="mod">
            <ac:chgData name="Claudio Puglia" userId="4f3278ef-119b-4acb-93ea-1fd80b8af420" providerId="ADAL" clId="{6C124545-EB42-4525-9DF8-1D432CD2A9A2}" dt="2023-10-19T05:34:49.589" v="493" actId="1036"/>
            <ac:spMkLst>
              <pc:docMk/>
              <pc:sldMasterMk cId="0" sldId="2147483648"/>
              <pc:sldLayoutMk cId="0" sldId="2147483653"/>
              <ac:spMk id="49" creationId="{00000000-0000-0000-0000-000000000000}"/>
            </ac:spMkLst>
          </pc:spChg>
          <pc:grpChg chg="del">
            <ac:chgData name="Claudio Puglia" userId="4f3278ef-119b-4acb-93ea-1fd80b8af420" providerId="ADAL" clId="{6C124545-EB42-4525-9DF8-1D432CD2A9A2}" dt="2023-10-19T05:33:52.865" v="462" actId="478"/>
            <ac:grpSpMkLst>
              <pc:docMk/>
              <pc:sldMasterMk cId="0" sldId="2147483648"/>
              <pc:sldLayoutMk cId="0" sldId="2147483653"/>
              <ac:grpSpMk id="39" creationId="{00000000-0000-0000-0000-000000000000}"/>
            </ac:grpSpMkLst>
          </pc:grpChg>
          <pc:picChg chg="add mod">
            <ac:chgData name="Claudio Puglia" userId="4f3278ef-119b-4acb-93ea-1fd80b8af420" providerId="ADAL" clId="{6C124545-EB42-4525-9DF8-1D432CD2A9A2}" dt="2023-10-19T05:34:55.833" v="496" actId="1076"/>
            <ac:picMkLst>
              <pc:docMk/>
              <pc:sldMasterMk cId="0" sldId="2147483648"/>
              <pc:sldLayoutMk cId="0" sldId="2147483653"/>
              <ac:picMk id="2" creationId="{94649F83-797F-2534-2606-916FEE79B732}"/>
            </ac:picMkLst>
          </pc:picChg>
          <pc:picChg chg="add mod">
            <ac:chgData name="Claudio Puglia" userId="4f3278ef-119b-4acb-93ea-1fd80b8af420" providerId="ADAL" clId="{6C124545-EB42-4525-9DF8-1D432CD2A9A2}" dt="2023-10-19T05:35:02.899" v="498" actId="1076"/>
            <ac:picMkLst>
              <pc:docMk/>
              <pc:sldMasterMk cId="0" sldId="2147483648"/>
              <pc:sldLayoutMk cId="0" sldId="2147483653"/>
              <ac:picMk id="3" creationId="{9D0AEA59-A6B6-04F4-F57D-097220FB46C5}"/>
            </ac:picMkLst>
          </pc:picChg>
          <pc:picChg chg="del">
            <ac:chgData name="Claudio Puglia" userId="4f3278ef-119b-4acb-93ea-1fd80b8af420" providerId="ADAL" clId="{6C124545-EB42-4525-9DF8-1D432CD2A9A2}" dt="2023-10-19T05:33:23.506" v="455" actId="478"/>
            <ac:picMkLst>
              <pc:docMk/>
              <pc:sldMasterMk cId="0" sldId="2147483648"/>
              <pc:sldLayoutMk cId="0" sldId="2147483653"/>
              <ac:picMk id="34" creationId="{00000000-0000-0000-0000-000000000000}"/>
            </ac:picMkLst>
          </pc:picChg>
          <pc:picChg chg="del">
            <ac:chgData name="Claudio Puglia" userId="4f3278ef-119b-4acb-93ea-1fd80b8af420" providerId="ADAL" clId="{6C124545-EB42-4525-9DF8-1D432CD2A9A2}" dt="2023-10-19T05:33:20.979" v="454" actId="478"/>
            <ac:picMkLst>
              <pc:docMk/>
              <pc:sldMasterMk cId="0" sldId="2147483648"/>
              <pc:sldLayoutMk cId="0" sldId="2147483653"/>
              <ac:picMk id="36" creationId="{00000000-0000-0000-0000-000000000000}"/>
            </ac:picMkLst>
          </pc:picChg>
          <pc:picChg chg="mod">
            <ac:chgData name="Claudio Puglia" userId="4f3278ef-119b-4acb-93ea-1fd80b8af420" providerId="ADAL" clId="{6C124545-EB42-4525-9DF8-1D432CD2A9A2}" dt="2023-10-19T05:34:49.589" v="493" actId="1036"/>
            <ac:picMkLst>
              <pc:docMk/>
              <pc:sldMasterMk cId="0" sldId="2147483648"/>
              <pc:sldLayoutMk cId="0" sldId="2147483653"/>
              <ac:picMk id="37" creationId="{00000000-0000-0000-0000-000000000000}"/>
            </ac:picMkLst>
          </pc:picChg>
          <pc:picChg chg="mod">
            <ac:chgData name="Claudio Puglia" userId="4f3278ef-119b-4acb-93ea-1fd80b8af420" providerId="ADAL" clId="{6C124545-EB42-4525-9DF8-1D432CD2A9A2}" dt="2023-10-19T05:34:49.589" v="493" actId="1036"/>
            <ac:picMkLst>
              <pc:docMk/>
              <pc:sldMasterMk cId="0" sldId="2147483648"/>
              <pc:sldLayoutMk cId="0" sldId="2147483653"/>
              <ac:picMk id="38" creationId="{00000000-0000-0000-0000-000000000000}"/>
            </ac:picMkLst>
          </pc:picChg>
          <pc:picChg chg="mod">
            <ac:chgData name="Claudio Puglia" userId="4f3278ef-119b-4acb-93ea-1fd80b8af420" providerId="ADAL" clId="{6C124545-EB42-4525-9DF8-1D432CD2A9A2}" dt="2023-10-19T05:34:49.589" v="493" actId="1036"/>
            <ac:picMkLst>
              <pc:docMk/>
              <pc:sldMasterMk cId="0" sldId="2147483648"/>
              <pc:sldLayoutMk cId="0" sldId="2147483653"/>
              <ac:picMk id="47" creationId="{00000000-0000-0000-0000-000000000000}"/>
            </ac:picMkLst>
          </pc:picChg>
          <pc:picChg chg="del">
            <ac:chgData name="Claudio Puglia" userId="4f3278ef-119b-4acb-93ea-1fd80b8af420" providerId="ADAL" clId="{6C124545-EB42-4525-9DF8-1D432CD2A9A2}" dt="2023-10-19T05:33:55.250" v="463" actId="478"/>
            <ac:picMkLst>
              <pc:docMk/>
              <pc:sldMasterMk cId="0" sldId="2147483648"/>
              <pc:sldLayoutMk cId="0" sldId="2147483653"/>
              <ac:picMk id="50" creationId="{00000000-0000-0000-0000-000000000000}"/>
            </ac:picMkLst>
          </pc:picChg>
          <pc:picChg chg="add mod">
            <ac:chgData name="Claudio Puglia" userId="4f3278ef-119b-4acb-93ea-1fd80b8af420" providerId="ADAL" clId="{6C124545-EB42-4525-9DF8-1D432CD2A9A2}" dt="2023-10-19T05:34:53.722" v="495" actId="1076"/>
            <ac:picMkLst>
              <pc:docMk/>
              <pc:sldMasterMk cId="0" sldId="2147483648"/>
              <pc:sldLayoutMk cId="0" sldId="2147483653"/>
              <ac:picMk id="8194" creationId="{7E8C32DF-B332-F0ED-9B6C-0285122DCBD3}"/>
            </ac:picMkLst>
          </pc:picChg>
        </pc:sldLayoutChg>
      </pc:sldMasterChg>
    </pc:docChg>
  </pc:docChgLst>
  <pc:docChgLst>
    <pc:chgData name="Claudio Puglia" userId="4f3278ef-119b-4acb-93ea-1fd80b8af420" providerId="ADAL" clId="{002BCDE2-E941-4702-910B-C864893A6D2C}"/>
    <pc:docChg chg="undo custSel addSld delSld modSld">
      <pc:chgData name="Claudio Puglia" userId="4f3278ef-119b-4acb-93ea-1fd80b8af420" providerId="ADAL" clId="{002BCDE2-E941-4702-910B-C864893A6D2C}" dt="2023-10-18T23:56:02.767" v="649" actId="47"/>
      <pc:docMkLst>
        <pc:docMk/>
      </pc:docMkLst>
      <pc:sldChg chg="del">
        <pc:chgData name="Claudio Puglia" userId="4f3278ef-119b-4acb-93ea-1fd80b8af420" providerId="ADAL" clId="{002BCDE2-E941-4702-910B-C864893A6D2C}" dt="2023-10-18T23:56:02.767" v="649" actId="47"/>
        <pc:sldMkLst>
          <pc:docMk/>
          <pc:sldMk cId="3323571214" sldId="262"/>
        </pc:sldMkLst>
      </pc:sldChg>
      <pc:sldChg chg="del">
        <pc:chgData name="Claudio Puglia" userId="4f3278ef-119b-4acb-93ea-1fd80b8af420" providerId="ADAL" clId="{002BCDE2-E941-4702-910B-C864893A6D2C}" dt="2023-10-18T23:55:58.875" v="648" actId="47"/>
        <pc:sldMkLst>
          <pc:docMk/>
          <pc:sldMk cId="1733531792" sldId="263"/>
        </pc:sldMkLst>
      </pc:sldChg>
      <pc:sldChg chg="del">
        <pc:chgData name="Claudio Puglia" userId="4f3278ef-119b-4acb-93ea-1fd80b8af420" providerId="ADAL" clId="{002BCDE2-E941-4702-910B-C864893A6D2C}" dt="2023-10-18T23:55:58.875" v="648" actId="47"/>
        <pc:sldMkLst>
          <pc:docMk/>
          <pc:sldMk cId="2722066371" sldId="276"/>
        </pc:sldMkLst>
      </pc:sldChg>
      <pc:sldChg chg="del">
        <pc:chgData name="Claudio Puglia" userId="4f3278ef-119b-4acb-93ea-1fd80b8af420" providerId="ADAL" clId="{002BCDE2-E941-4702-910B-C864893A6D2C}" dt="2023-10-18T23:55:58.875" v="648" actId="47"/>
        <pc:sldMkLst>
          <pc:docMk/>
          <pc:sldMk cId="2650778699" sldId="277"/>
        </pc:sldMkLst>
      </pc:sldChg>
      <pc:sldChg chg="del">
        <pc:chgData name="Claudio Puglia" userId="4f3278ef-119b-4acb-93ea-1fd80b8af420" providerId="ADAL" clId="{002BCDE2-E941-4702-910B-C864893A6D2C}" dt="2023-10-18T23:55:58.875" v="648" actId="47"/>
        <pc:sldMkLst>
          <pc:docMk/>
          <pc:sldMk cId="3901776217" sldId="279"/>
        </pc:sldMkLst>
      </pc:sldChg>
      <pc:sldChg chg="del">
        <pc:chgData name="Claudio Puglia" userId="4f3278ef-119b-4acb-93ea-1fd80b8af420" providerId="ADAL" clId="{002BCDE2-E941-4702-910B-C864893A6D2C}" dt="2023-10-18T23:55:58.875" v="648" actId="47"/>
        <pc:sldMkLst>
          <pc:docMk/>
          <pc:sldMk cId="988060982" sldId="281"/>
        </pc:sldMkLst>
      </pc:sldChg>
      <pc:sldChg chg="del">
        <pc:chgData name="Claudio Puglia" userId="4f3278ef-119b-4acb-93ea-1fd80b8af420" providerId="ADAL" clId="{002BCDE2-E941-4702-910B-C864893A6D2C}" dt="2023-10-18T23:55:58.875" v="648" actId="47"/>
        <pc:sldMkLst>
          <pc:docMk/>
          <pc:sldMk cId="3040870498" sldId="283"/>
        </pc:sldMkLst>
      </pc:sldChg>
      <pc:sldChg chg="del">
        <pc:chgData name="Claudio Puglia" userId="4f3278ef-119b-4acb-93ea-1fd80b8af420" providerId="ADAL" clId="{002BCDE2-E941-4702-910B-C864893A6D2C}" dt="2023-10-18T23:55:58.875" v="648" actId="47"/>
        <pc:sldMkLst>
          <pc:docMk/>
          <pc:sldMk cId="1943975680" sldId="285"/>
        </pc:sldMkLst>
      </pc:sldChg>
      <pc:sldChg chg="del">
        <pc:chgData name="Claudio Puglia" userId="4f3278ef-119b-4acb-93ea-1fd80b8af420" providerId="ADAL" clId="{002BCDE2-E941-4702-910B-C864893A6D2C}" dt="2023-10-18T23:55:58.875" v="648" actId="47"/>
        <pc:sldMkLst>
          <pc:docMk/>
          <pc:sldMk cId="2333900567" sldId="286"/>
        </pc:sldMkLst>
      </pc:sldChg>
      <pc:sldChg chg="del">
        <pc:chgData name="Claudio Puglia" userId="4f3278ef-119b-4acb-93ea-1fd80b8af420" providerId="ADAL" clId="{002BCDE2-E941-4702-910B-C864893A6D2C}" dt="2023-10-18T23:55:58.875" v="648" actId="47"/>
        <pc:sldMkLst>
          <pc:docMk/>
          <pc:sldMk cId="2166638559" sldId="292"/>
        </pc:sldMkLst>
      </pc:sldChg>
      <pc:sldChg chg="del">
        <pc:chgData name="Claudio Puglia" userId="4f3278ef-119b-4acb-93ea-1fd80b8af420" providerId="ADAL" clId="{002BCDE2-E941-4702-910B-C864893A6D2C}" dt="2023-10-18T23:56:02.767" v="649" actId="47"/>
        <pc:sldMkLst>
          <pc:docMk/>
          <pc:sldMk cId="1423216582" sldId="293"/>
        </pc:sldMkLst>
      </pc:sldChg>
      <pc:sldChg chg="del">
        <pc:chgData name="Claudio Puglia" userId="4f3278ef-119b-4acb-93ea-1fd80b8af420" providerId="ADAL" clId="{002BCDE2-E941-4702-910B-C864893A6D2C}" dt="2023-10-18T23:56:02.767" v="649" actId="47"/>
        <pc:sldMkLst>
          <pc:docMk/>
          <pc:sldMk cId="2557582611" sldId="294"/>
        </pc:sldMkLst>
      </pc:sldChg>
      <pc:sldChg chg="del">
        <pc:chgData name="Claudio Puglia" userId="4f3278ef-119b-4acb-93ea-1fd80b8af420" providerId="ADAL" clId="{002BCDE2-E941-4702-910B-C864893A6D2C}" dt="2023-10-18T23:56:02.767" v="649" actId="47"/>
        <pc:sldMkLst>
          <pc:docMk/>
          <pc:sldMk cId="2562201866" sldId="295"/>
        </pc:sldMkLst>
      </pc:sldChg>
      <pc:sldChg chg="del">
        <pc:chgData name="Claudio Puglia" userId="4f3278ef-119b-4acb-93ea-1fd80b8af420" providerId="ADAL" clId="{002BCDE2-E941-4702-910B-C864893A6D2C}" dt="2023-10-18T23:56:02.767" v="649" actId="47"/>
        <pc:sldMkLst>
          <pc:docMk/>
          <pc:sldMk cId="1978871192" sldId="296"/>
        </pc:sldMkLst>
      </pc:sldChg>
      <pc:sldChg chg="del">
        <pc:chgData name="Claudio Puglia" userId="4f3278ef-119b-4acb-93ea-1fd80b8af420" providerId="ADAL" clId="{002BCDE2-E941-4702-910B-C864893A6D2C}" dt="2023-10-18T23:55:58.875" v="648" actId="47"/>
        <pc:sldMkLst>
          <pc:docMk/>
          <pc:sldMk cId="880349888" sldId="297"/>
        </pc:sldMkLst>
      </pc:sldChg>
      <pc:sldChg chg="del">
        <pc:chgData name="Claudio Puglia" userId="4f3278ef-119b-4acb-93ea-1fd80b8af420" providerId="ADAL" clId="{002BCDE2-E941-4702-910B-C864893A6D2C}" dt="2023-10-18T23:56:02.767" v="649" actId="47"/>
        <pc:sldMkLst>
          <pc:docMk/>
          <pc:sldMk cId="869221759" sldId="298"/>
        </pc:sldMkLst>
      </pc:sldChg>
      <pc:sldChg chg="del">
        <pc:chgData name="Claudio Puglia" userId="4f3278ef-119b-4acb-93ea-1fd80b8af420" providerId="ADAL" clId="{002BCDE2-E941-4702-910B-C864893A6D2C}" dt="2023-10-18T23:56:02.767" v="649" actId="47"/>
        <pc:sldMkLst>
          <pc:docMk/>
          <pc:sldMk cId="1046501071" sldId="299"/>
        </pc:sldMkLst>
      </pc:sldChg>
      <pc:sldChg chg="del">
        <pc:chgData name="Claudio Puglia" userId="4f3278ef-119b-4acb-93ea-1fd80b8af420" providerId="ADAL" clId="{002BCDE2-E941-4702-910B-C864893A6D2C}" dt="2023-10-18T23:56:02.767" v="649" actId="47"/>
        <pc:sldMkLst>
          <pc:docMk/>
          <pc:sldMk cId="2988596468" sldId="302"/>
        </pc:sldMkLst>
      </pc:sldChg>
      <pc:sldChg chg="del">
        <pc:chgData name="Claudio Puglia" userId="4f3278ef-119b-4acb-93ea-1fd80b8af420" providerId="ADAL" clId="{002BCDE2-E941-4702-910B-C864893A6D2C}" dt="2023-10-18T23:56:02.767" v="649" actId="47"/>
        <pc:sldMkLst>
          <pc:docMk/>
          <pc:sldMk cId="585499122" sldId="303"/>
        </pc:sldMkLst>
      </pc:sldChg>
      <pc:sldChg chg="del">
        <pc:chgData name="Claudio Puglia" userId="4f3278ef-119b-4acb-93ea-1fd80b8af420" providerId="ADAL" clId="{002BCDE2-E941-4702-910B-C864893A6D2C}" dt="2023-10-18T23:56:02.767" v="649" actId="47"/>
        <pc:sldMkLst>
          <pc:docMk/>
          <pc:sldMk cId="436221184" sldId="305"/>
        </pc:sldMkLst>
      </pc:sldChg>
      <pc:sldChg chg="del">
        <pc:chgData name="Claudio Puglia" userId="4f3278ef-119b-4acb-93ea-1fd80b8af420" providerId="ADAL" clId="{002BCDE2-E941-4702-910B-C864893A6D2C}" dt="2023-10-18T23:56:02.767" v="649" actId="47"/>
        <pc:sldMkLst>
          <pc:docMk/>
          <pc:sldMk cId="2672292360" sldId="306"/>
        </pc:sldMkLst>
      </pc:sldChg>
      <pc:sldChg chg="del">
        <pc:chgData name="Claudio Puglia" userId="4f3278ef-119b-4acb-93ea-1fd80b8af420" providerId="ADAL" clId="{002BCDE2-E941-4702-910B-C864893A6D2C}" dt="2023-10-18T23:56:02.767" v="649" actId="47"/>
        <pc:sldMkLst>
          <pc:docMk/>
          <pc:sldMk cId="1665025939" sldId="307"/>
        </pc:sldMkLst>
      </pc:sldChg>
      <pc:sldChg chg="del">
        <pc:chgData name="Claudio Puglia" userId="4f3278ef-119b-4acb-93ea-1fd80b8af420" providerId="ADAL" clId="{002BCDE2-E941-4702-910B-C864893A6D2C}" dt="2023-10-18T23:55:58.875" v="648" actId="47"/>
        <pc:sldMkLst>
          <pc:docMk/>
          <pc:sldMk cId="2294283907" sldId="308"/>
        </pc:sldMkLst>
      </pc:sldChg>
      <pc:sldChg chg="del">
        <pc:chgData name="Claudio Puglia" userId="4f3278ef-119b-4acb-93ea-1fd80b8af420" providerId="ADAL" clId="{002BCDE2-E941-4702-910B-C864893A6D2C}" dt="2023-10-18T23:55:58.875" v="648" actId="47"/>
        <pc:sldMkLst>
          <pc:docMk/>
          <pc:sldMk cId="1001391084" sldId="309"/>
        </pc:sldMkLst>
      </pc:sldChg>
      <pc:sldChg chg="del">
        <pc:chgData name="Claudio Puglia" userId="4f3278ef-119b-4acb-93ea-1fd80b8af420" providerId="ADAL" clId="{002BCDE2-E941-4702-910B-C864893A6D2C}" dt="2023-10-18T23:55:58.875" v="648" actId="47"/>
        <pc:sldMkLst>
          <pc:docMk/>
          <pc:sldMk cId="3699270969" sldId="311"/>
        </pc:sldMkLst>
      </pc:sldChg>
      <pc:sldChg chg="del">
        <pc:chgData name="Claudio Puglia" userId="4f3278ef-119b-4acb-93ea-1fd80b8af420" providerId="ADAL" clId="{002BCDE2-E941-4702-910B-C864893A6D2C}" dt="2023-10-18T23:56:02.767" v="649" actId="47"/>
        <pc:sldMkLst>
          <pc:docMk/>
          <pc:sldMk cId="3272755091" sldId="320"/>
        </pc:sldMkLst>
      </pc:sldChg>
      <pc:sldChg chg="del">
        <pc:chgData name="Claudio Puglia" userId="4f3278ef-119b-4acb-93ea-1fd80b8af420" providerId="ADAL" clId="{002BCDE2-E941-4702-910B-C864893A6D2C}" dt="2023-10-18T23:56:02.767" v="649" actId="47"/>
        <pc:sldMkLst>
          <pc:docMk/>
          <pc:sldMk cId="3440590384" sldId="321"/>
        </pc:sldMkLst>
      </pc:sldChg>
      <pc:sldChg chg="del">
        <pc:chgData name="Claudio Puglia" userId="4f3278ef-119b-4acb-93ea-1fd80b8af420" providerId="ADAL" clId="{002BCDE2-E941-4702-910B-C864893A6D2C}" dt="2023-10-18T23:55:58.875" v="648" actId="47"/>
        <pc:sldMkLst>
          <pc:docMk/>
          <pc:sldMk cId="2593005886" sldId="336"/>
        </pc:sldMkLst>
      </pc:sldChg>
      <pc:sldChg chg="del">
        <pc:chgData name="Claudio Puglia" userId="4f3278ef-119b-4acb-93ea-1fd80b8af420" providerId="ADAL" clId="{002BCDE2-E941-4702-910B-C864893A6D2C}" dt="2023-10-18T23:55:58.875" v="648" actId="47"/>
        <pc:sldMkLst>
          <pc:docMk/>
          <pc:sldMk cId="572900817" sldId="342"/>
        </pc:sldMkLst>
      </pc:sldChg>
      <pc:sldChg chg="del">
        <pc:chgData name="Claudio Puglia" userId="4f3278ef-119b-4acb-93ea-1fd80b8af420" providerId="ADAL" clId="{002BCDE2-E941-4702-910B-C864893A6D2C}" dt="2023-10-18T23:55:58.875" v="648" actId="47"/>
        <pc:sldMkLst>
          <pc:docMk/>
          <pc:sldMk cId="19739712" sldId="343"/>
        </pc:sldMkLst>
      </pc:sldChg>
      <pc:sldChg chg="del">
        <pc:chgData name="Claudio Puglia" userId="4f3278ef-119b-4acb-93ea-1fd80b8af420" providerId="ADAL" clId="{002BCDE2-E941-4702-910B-C864893A6D2C}" dt="2023-10-18T23:55:58.875" v="648" actId="47"/>
        <pc:sldMkLst>
          <pc:docMk/>
          <pc:sldMk cId="3121871770" sldId="345"/>
        </pc:sldMkLst>
      </pc:sldChg>
      <pc:sldChg chg="del">
        <pc:chgData name="Claudio Puglia" userId="4f3278ef-119b-4acb-93ea-1fd80b8af420" providerId="ADAL" clId="{002BCDE2-E941-4702-910B-C864893A6D2C}" dt="2023-10-18T23:55:58.875" v="648" actId="47"/>
        <pc:sldMkLst>
          <pc:docMk/>
          <pc:sldMk cId="4217942639" sldId="346"/>
        </pc:sldMkLst>
      </pc:sldChg>
      <pc:sldChg chg="del">
        <pc:chgData name="Claudio Puglia" userId="4f3278ef-119b-4acb-93ea-1fd80b8af420" providerId="ADAL" clId="{002BCDE2-E941-4702-910B-C864893A6D2C}" dt="2023-10-18T23:55:58.875" v="648" actId="47"/>
        <pc:sldMkLst>
          <pc:docMk/>
          <pc:sldMk cId="25092653" sldId="347"/>
        </pc:sldMkLst>
      </pc:sldChg>
      <pc:sldChg chg="del">
        <pc:chgData name="Claudio Puglia" userId="4f3278ef-119b-4acb-93ea-1fd80b8af420" providerId="ADAL" clId="{002BCDE2-E941-4702-910B-C864893A6D2C}" dt="2023-10-18T23:55:58.875" v="648" actId="47"/>
        <pc:sldMkLst>
          <pc:docMk/>
          <pc:sldMk cId="120371142" sldId="348"/>
        </pc:sldMkLst>
      </pc:sldChg>
      <pc:sldChg chg="del">
        <pc:chgData name="Claudio Puglia" userId="4f3278ef-119b-4acb-93ea-1fd80b8af420" providerId="ADAL" clId="{002BCDE2-E941-4702-910B-C864893A6D2C}" dt="2023-10-18T23:55:58.875" v="648" actId="47"/>
        <pc:sldMkLst>
          <pc:docMk/>
          <pc:sldMk cId="913909353" sldId="349"/>
        </pc:sldMkLst>
      </pc:sldChg>
      <pc:sldChg chg="del">
        <pc:chgData name="Claudio Puglia" userId="4f3278ef-119b-4acb-93ea-1fd80b8af420" providerId="ADAL" clId="{002BCDE2-E941-4702-910B-C864893A6D2C}" dt="2023-10-18T23:55:58.875" v="648" actId="47"/>
        <pc:sldMkLst>
          <pc:docMk/>
          <pc:sldMk cId="1539358352" sldId="350"/>
        </pc:sldMkLst>
      </pc:sldChg>
      <pc:sldChg chg="del">
        <pc:chgData name="Claudio Puglia" userId="4f3278ef-119b-4acb-93ea-1fd80b8af420" providerId="ADAL" clId="{002BCDE2-E941-4702-910B-C864893A6D2C}" dt="2023-10-18T23:55:58.875" v="648" actId="47"/>
        <pc:sldMkLst>
          <pc:docMk/>
          <pc:sldMk cId="2343880054" sldId="351"/>
        </pc:sldMkLst>
      </pc:sldChg>
      <pc:sldChg chg="del">
        <pc:chgData name="Claudio Puglia" userId="4f3278ef-119b-4acb-93ea-1fd80b8af420" providerId="ADAL" clId="{002BCDE2-E941-4702-910B-C864893A6D2C}" dt="2023-10-18T23:55:58.875" v="648" actId="47"/>
        <pc:sldMkLst>
          <pc:docMk/>
          <pc:sldMk cId="1649247219" sldId="352"/>
        </pc:sldMkLst>
      </pc:sldChg>
      <pc:sldChg chg="del">
        <pc:chgData name="Claudio Puglia" userId="4f3278ef-119b-4acb-93ea-1fd80b8af420" providerId="ADAL" clId="{002BCDE2-E941-4702-910B-C864893A6D2C}" dt="2023-10-18T23:55:58.875" v="648" actId="47"/>
        <pc:sldMkLst>
          <pc:docMk/>
          <pc:sldMk cId="2026280468" sldId="353"/>
        </pc:sldMkLst>
      </pc:sldChg>
      <pc:sldChg chg="del">
        <pc:chgData name="Claudio Puglia" userId="4f3278ef-119b-4acb-93ea-1fd80b8af420" providerId="ADAL" clId="{002BCDE2-E941-4702-910B-C864893A6D2C}" dt="2023-10-18T23:55:58.875" v="648" actId="47"/>
        <pc:sldMkLst>
          <pc:docMk/>
          <pc:sldMk cId="951884385" sldId="354"/>
        </pc:sldMkLst>
      </pc:sldChg>
      <pc:sldChg chg="del">
        <pc:chgData name="Claudio Puglia" userId="4f3278ef-119b-4acb-93ea-1fd80b8af420" providerId="ADAL" clId="{002BCDE2-E941-4702-910B-C864893A6D2C}" dt="2023-10-18T23:55:58.875" v="648" actId="47"/>
        <pc:sldMkLst>
          <pc:docMk/>
          <pc:sldMk cId="2081231495" sldId="356"/>
        </pc:sldMkLst>
      </pc:sldChg>
      <pc:sldChg chg="modSp mod">
        <pc:chgData name="Claudio Puglia" userId="4f3278ef-119b-4acb-93ea-1fd80b8af420" providerId="ADAL" clId="{002BCDE2-E941-4702-910B-C864893A6D2C}" dt="2023-10-18T23:03:37.420" v="184" actId="20577"/>
        <pc:sldMkLst>
          <pc:docMk/>
          <pc:sldMk cId="430550572" sldId="360"/>
        </pc:sldMkLst>
        <pc:spChg chg="mod">
          <ac:chgData name="Claudio Puglia" userId="4f3278ef-119b-4acb-93ea-1fd80b8af420" providerId="ADAL" clId="{002BCDE2-E941-4702-910B-C864893A6D2C}" dt="2023-10-18T23:03:37.420" v="184" actId="20577"/>
          <ac:spMkLst>
            <pc:docMk/>
            <pc:sldMk cId="430550572" sldId="360"/>
            <ac:spMk id="150" creationId="{00000000-0000-0000-0000-000000000000}"/>
          </ac:spMkLst>
        </pc:spChg>
      </pc:sldChg>
      <pc:sldChg chg="modSp mod">
        <pc:chgData name="Claudio Puglia" userId="4f3278ef-119b-4acb-93ea-1fd80b8af420" providerId="ADAL" clId="{002BCDE2-E941-4702-910B-C864893A6D2C}" dt="2023-10-18T23:03:45.329" v="186" actId="20577"/>
        <pc:sldMkLst>
          <pc:docMk/>
          <pc:sldMk cId="514145572" sldId="361"/>
        </pc:sldMkLst>
        <pc:spChg chg="mod">
          <ac:chgData name="Claudio Puglia" userId="4f3278ef-119b-4acb-93ea-1fd80b8af420" providerId="ADAL" clId="{002BCDE2-E941-4702-910B-C864893A6D2C}" dt="2023-10-18T23:03:45.329" v="186" actId="20577"/>
          <ac:spMkLst>
            <pc:docMk/>
            <pc:sldMk cId="514145572" sldId="361"/>
            <ac:spMk id="150" creationId="{00000000-0000-0000-0000-000000000000}"/>
          </ac:spMkLst>
        </pc:spChg>
      </pc:sldChg>
      <pc:sldChg chg="modSp mod">
        <pc:chgData name="Claudio Puglia" userId="4f3278ef-119b-4acb-93ea-1fd80b8af420" providerId="ADAL" clId="{002BCDE2-E941-4702-910B-C864893A6D2C}" dt="2023-10-18T23:03:43.531" v="185" actId="20577"/>
        <pc:sldMkLst>
          <pc:docMk/>
          <pc:sldMk cId="2167392005" sldId="363"/>
        </pc:sldMkLst>
        <pc:spChg chg="mod">
          <ac:chgData name="Claudio Puglia" userId="4f3278ef-119b-4acb-93ea-1fd80b8af420" providerId="ADAL" clId="{002BCDE2-E941-4702-910B-C864893A6D2C}" dt="2023-10-18T23:03:43.531" v="185" actId="20577"/>
          <ac:spMkLst>
            <pc:docMk/>
            <pc:sldMk cId="2167392005" sldId="363"/>
            <ac:spMk id="150" creationId="{00000000-0000-0000-0000-000000000000}"/>
          </ac:spMkLst>
        </pc:spChg>
      </pc:sldChg>
      <pc:sldChg chg="modSp mod">
        <pc:chgData name="Claudio Puglia" userId="4f3278ef-119b-4acb-93ea-1fd80b8af420" providerId="ADAL" clId="{002BCDE2-E941-4702-910B-C864893A6D2C}" dt="2023-10-18T23:03:47.462" v="187" actId="20577"/>
        <pc:sldMkLst>
          <pc:docMk/>
          <pc:sldMk cId="727334085" sldId="364"/>
        </pc:sldMkLst>
        <pc:spChg chg="mod">
          <ac:chgData name="Claudio Puglia" userId="4f3278ef-119b-4acb-93ea-1fd80b8af420" providerId="ADAL" clId="{002BCDE2-E941-4702-910B-C864893A6D2C}" dt="2023-10-18T23:03:47.462" v="187" actId="20577"/>
          <ac:spMkLst>
            <pc:docMk/>
            <pc:sldMk cId="727334085" sldId="364"/>
            <ac:spMk id="150" creationId="{00000000-0000-0000-0000-000000000000}"/>
          </ac:spMkLst>
        </pc:spChg>
      </pc:sldChg>
      <pc:sldChg chg="modSp mod">
        <pc:chgData name="Claudio Puglia" userId="4f3278ef-119b-4acb-93ea-1fd80b8af420" providerId="ADAL" clId="{002BCDE2-E941-4702-910B-C864893A6D2C}" dt="2023-10-18T23:03:54.449" v="189" actId="20577"/>
        <pc:sldMkLst>
          <pc:docMk/>
          <pc:sldMk cId="2305664467" sldId="365"/>
        </pc:sldMkLst>
        <pc:spChg chg="mod">
          <ac:chgData name="Claudio Puglia" userId="4f3278ef-119b-4acb-93ea-1fd80b8af420" providerId="ADAL" clId="{002BCDE2-E941-4702-910B-C864893A6D2C}" dt="2023-10-18T23:03:54.449" v="189" actId="20577"/>
          <ac:spMkLst>
            <pc:docMk/>
            <pc:sldMk cId="2305664467" sldId="365"/>
            <ac:spMk id="150" creationId="{00000000-0000-0000-0000-000000000000}"/>
          </ac:spMkLst>
        </pc:spChg>
      </pc:sldChg>
      <pc:sldChg chg="addSp delSp modSp mod">
        <pc:chgData name="Claudio Puglia" userId="4f3278ef-119b-4acb-93ea-1fd80b8af420" providerId="ADAL" clId="{002BCDE2-E941-4702-910B-C864893A6D2C}" dt="2023-10-18T23:01:29.969" v="154" actId="1076"/>
        <pc:sldMkLst>
          <pc:docMk/>
          <pc:sldMk cId="715199259" sldId="366"/>
        </pc:sldMkLst>
        <pc:spChg chg="add mod">
          <ac:chgData name="Claudio Puglia" userId="4f3278ef-119b-4acb-93ea-1fd80b8af420" providerId="ADAL" clId="{002BCDE2-E941-4702-910B-C864893A6D2C}" dt="2023-10-18T22:55:49.880" v="150" actId="20577"/>
          <ac:spMkLst>
            <pc:docMk/>
            <pc:sldMk cId="715199259" sldId="366"/>
            <ac:spMk id="3" creationId="{38BDFFB3-04D9-86F8-66E8-8222FA099DE9}"/>
          </ac:spMkLst>
        </pc:spChg>
        <pc:spChg chg="mod">
          <ac:chgData name="Claudio Puglia" userId="4f3278ef-119b-4acb-93ea-1fd80b8af420" providerId="ADAL" clId="{002BCDE2-E941-4702-910B-C864893A6D2C}" dt="2023-10-18T23:01:27.346" v="153" actId="1076"/>
          <ac:spMkLst>
            <pc:docMk/>
            <pc:sldMk cId="715199259" sldId="366"/>
            <ac:spMk id="11" creationId="{802114F3-CD00-419E-8103-6CC3CD13ADFE}"/>
          </ac:spMkLst>
        </pc:spChg>
        <pc:spChg chg="mod">
          <ac:chgData name="Claudio Puglia" userId="4f3278ef-119b-4acb-93ea-1fd80b8af420" providerId="ADAL" clId="{002BCDE2-E941-4702-910B-C864893A6D2C}" dt="2023-10-18T23:01:27.346" v="153" actId="1076"/>
          <ac:spMkLst>
            <pc:docMk/>
            <pc:sldMk cId="715199259" sldId="366"/>
            <ac:spMk id="12" creationId="{7610C177-F12C-E678-2FA3-71287EE44A26}"/>
          </ac:spMkLst>
        </pc:spChg>
        <pc:spChg chg="mod">
          <ac:chgData name="Claudio Puglia" userId="4f3278ef-119b-4acb-93ea-1fd80b8af420" providerId="ADAL" clId="{002BCDE2-E941-4702-910B-C864893A6D2C}" dt="2023-10-18T23:01:27.346" v="153" actId="1076"/>
          <ac:spMkLst>
            <pc:docMk/>
            <pc:sldMk cId="715199259" sldId="366"/>
            <ac:spMk id="20" creationId="{4D404DFF-4183-C656-CF53-E96E8EEB3010}"/>
          </ac:spMkLst>
        </pc:spChg>
        <pc:picChg chg="mod">
          <ac:chgData name="Claudio Puglia" userId="4f3278ef-119b-4acb-93ea-1fd80b8af420" providerId="ADAL" clId="{002BCDE2-E941-4702-910B-C864893A6D2C}" dt="2023-10-18T23:01:27.346" v="153" actId="1076"/>
          <ac:picMkLst>
            <pc:docMk/>
            <pc:sldMk cId="715199259" sldId="366"/>
            <ac:picMk id="5" creationId="{B338B69D-3BEC-98A7-B412-FC9D0E6D8109}"/>
          </ac:picMkLst>
        </pc:picChg>
        <pc:picChg chg="add del mod">
          <ac:chgData name="Claudio Puglia" userId="4f3278ef-119b-4acb-93ea-1fd80b8af420" providerId="ADAL" clId="{002BCDE2-E941-4702-910B-C864893A6D2C}" dt="2023-10-18T22:44:06.274" v="13" actId="478"/>
          <ac:picMkLst>
            <pc:docMk/>
            <pc:sldMk cId="715199259" sldId="366"/>
            <ac:picMk id="6" creationId="{A458FA56-B640-870C-9354-F3985793963B}"/>
          </ac:picMkLst>
        </pc:picChg>
        <pc:picChg chg="add mod">
          <ac:chgData name="Claudio Puglia" userId="4f3278ef-119b-4acb-93ea-1fd80b8af420" providerId="ADAL" clId="{002BCDE2-E941-4702-910B-C864893A6D2C}" dt="2023-10-18T23:01:29.969" v="154" actId="1076"/>
          <ac:picMkLst>
            <pc:docMk/>
            <pc:sldMk cId="715199259" sldId="366"/>
            <ac:picMk id="13" creationId="{9FA42663-6143-9C4D-D398-DD2BC9DFEB46}"/>
          </ac:picMkLst>
        </pc:picChg>
        <pc:picChg chg="mod">
          <ac:chgData name="Claudio Puglia" userId="4f3278ef-119b-4acb-93ea-1fd80b8af420" providerId="ADAL" clId="{002BCDE2-E941-4702-910B-C864893A6D2C}" dt="2023-10-18T23:01:27.346" v="153" actId="1076"/>
          <ac:picMkLst>
            <pc:docMk/>
            <pc:sldMk cId="715199259" sldId="366"/>
            <ac:picMk id="17" creationId="{37B7D305-CF4E-875E-60E7-7905D13E667D}"/>
          </ac:picMkLst>
        </pc:picChg>
        <pc:picChg chg="mod">
          <ac:chgData name="Claudio Puglia" userId="4f3278ef-119b-4acb-93ea-1fd80b8af420" providerId="ADAL" clId="{002BCDE2-E941-4702-910B-C864893A6D2C}" dt="2023-10-18T23:01:27.346" v="153" actId="1076"/>
          <ac:picMkLst>
            <pc:docMk/>
            <pc:sldMk cId="715199259" sldId="366"/>
            <ac:picMk id="26" creationId="{EF272AC0-C802-E53F-B128-6FC6DD8C52BB}"/>
          </ac:picMkLst>
        </pc:picChg>
        <pc:cxnChg chg="add mod">
          <ac:chgData name="Claudio Puglia" userId="4f3278ef-119b-4acb-93ea-1fd80b8af420" providerId="ADAL" clId="{002BCDE2-E941-4702-910B-C864893A6D2C}" dt="2023-10-18T23:01:27.346" v="153" actId="1076"/>
          <ac:cxnSpMkLst>
            <pc:docMk/>
            <pc:sldMk cId="715199259" sldId="366"/>
            <ac:cxnSpMk id="4" creationId="{8CCB2166-7E6D-DC58-C7C3-143010D6FB2B}"/>
          </ac:cxnSpMkLst>
        </pc:cxnChg>
        <pc:cxnChg chg="mod">
          <ac:chgData name="Claudio Puglia" userId="4f3278ef-119b-4acb-93ea-1fd80b8af420" providerId="ADAL" clId="{002BCDE2-E941-4702-910B-C864893A6D2C}" dt="2023-10-18T23:01:27.346" v="153" actId="1076"/>
          <ac:cxnSpMkLst>
            <pc:docMk/>
            <pc:sldMk cId="715199259" sldId="366"/>
            <ac:cxnSpMk id="14" creationId="{5B0B059D-5637-E5E3-B71E-E477D465278A}"/>
          </ac:cxnSpMkLst>
        </pc:cxnChg>
        <pc:cxnChg chg="mod">
          <ac:chgData name="Claudio Puglia" userId="4f3278ef-119b-4acb-93ea-1fd80b8af420" providerId="ADAL" clId="{002BCDE2-E941-4702-910B-C864893A6D2C}" dt="2023-10-18T23:01:27.346" v="153" actId="1076"/>
          <ac:cxnSpMkLst>
            <pc:docMk/>
            <pc:sldMk cId="715199259" sldId="366"/>
            <ac:cxnSpMk id="21" creationId="{3C15930B-8B63-E95F-963F-5C5EB88B1AA1}"/>
          </ac:cxnSpMkLst>
        </pc:cxnChg>
      </pc:sldChg>
      <pc:sldChg chg="addSp delSp modSp add mod">
        <pc:chgData name="Claudio Puglia" userId="4f3278ef-119b-4acb-93ea-1fd80b8af420" providerId="ADAL" clId="{002BCDE2-E941-4702-910B-C864893A6D2C}" dt="2023-10-18T23:37:12.911" v="498" actId="478"/>
        <pc:sldMkLst>
          <pc:docMk/>
          <pc:sldMk cId="3132755005" sldId="367"/>
        </pc:sldMkLst>
        <pc:spChg chg="mod">
          <ac:chgData name="Claudio Puglia" userId="4f3278ef-119b-4acb-93ea-1fd80b8af420" providerId="ADAL" clId="{002BCDE2-E941-4702-910B-C864893A6D2C}" dt="2023-10-18T23:03:28.684" v="183" actId="790"/>
          <ac:spMkLst>
            <pc:docMk/>
            <pc:sldMk cId="3132755005" sldId="367"/>
            <ac:spMk id="2" creationId="{7391C3CF-F007-5D7A-D589-8E08364DD3A6}"/>
          </ac:spMkLst>
        </pc:spChg>
        <pc:spChg chg="del">
          <ac:chgData name="Claudio Puglia" userId="4f3278ef-119b-4acb-93ea-1fd80b8af420" providerId="ADAL" clId="{002BCDE2-E941-4702-910B-C864893A6D2C}" dt="2023-10-18T23:01:48.726" v="165" actId="478"/>
          <ac:spMkLst>
            <pc:docMk/>
            <pc:sldMk cId="3132755005" sldId="367"/>
            <ac:spMk id="3" creationId="{38BDFFB3-04D9-86F8-66E8-8222FA099DE9}"/>
          </ac:spMkLst>
        </pc:spChg>
        <pc:spChg chg="add mod">
          <ac:chgData name="Claudio Puglia" userId="4f3278ef-119b-4acb-93ea-1fd80b8af420" providerId="ADAL" clId="{002BCDE2-E941-4702-910B-C864893A6D2C}" dt="2023-10-18T23:32:00.095" v="295" actId="165"/>
          <ac:spMkLst>
            <pc:docMk/>
            <pc:sldMk cId="3132755005" sldId="367"/>
            <ac:spMk id="10" creationId="{E1F86EC3-B4E5-D935-44C1-38845FDE78BC}"/>
          </ac:spMkLst>
        </pc:spChg>
        <pc:spChg chg="del">
          <ac:chgData name="Claudio Puglia" userId="4f3278ef-119b-4acb-93ea-1fd80b8af420" providerId="ADAL" clId="{002BCDE2-E941-4702-910B-C864893A6D2C}" dt="2023-10-18T23:01:48.726" v="165" actId="478"/>
          <ac:spMkLst>
            <pc:docMk/>
            <pc:sldMk cId="3132755005" sldId="367"/>
            <ac:spMk id="11" creationId="{802114F3-CD00-419E-8103-6CC3CD13ADFE}"/>
          </ac:spMkLst>
        </pc:spChg>
        <pc:spChg chg="del">
          <ac:chgData name="Claudio Puglia" userId="4f3278ef-119b-4acb-93ea-1fd80b8af420" providerId="ADAL" clId="{002BCDE2-E941-4702-910B-C864893A6D2C}" dt="2023-10-18T23:01:48.726" v="165" actId="478"/>
          <ac:spMkLst>
            <pc:docMk/>
            <pc:sldMk cId="3132755005" sldId="367"/>
            <ac:spMk id="12" creationId="{7610C177-F12C-E678-2FA3-71287EE44A26}"/>
          </ac:spMkLst>
        </pc:spChg>
        <pc:spChg chg="add mod">
          <ac:chgData name="Claudio Puglia" userId="4f3278ef-119b-4acb-93ea-1fd80b8af420" providerId="ADAL" clId="{002BCDE2-E941-4702-910B-C864893A6D2C}" dt="2023-10-18T23:29:28.529" v="244" actId="692"/>
          <ac:spMkLst>
            <pc:docMk/>
            <pc:sldMk cId="3132755005" sldId="367"/>
            <ac:spMk id="18" creationId="{B5B51CF1-8783-0E25-817F-3BCDA6B24AD9}"/>
          </ac:spMkLst>
        </pc:spChg>
        <pc:spChg chg="del">
          <ac:chgData name="Claudio Puglia" userId="4f3278ef-119b-4acb-93ea-1fd80b8af420" providerId="ADAL" clId="{002BCDE2-E941-4702-910B-C864893A6D2C}" dt="2023-10-18T23:01:48.726" v="165" actId="478"/>
          <ac:spMkLst>
            <pc:docMk/>
            <pc:sldMk cId="3132755005" sldId="367"/>
            <ac:spMk id="20" creationId="{4D404DFF-4183-C656-CF53-E96E8EEB3010}"/>
          </ac:spMkLst>
        </pc:spChg>
        <pc:spChg chg="add mod">
          <ac:chgData name="Claudio Puglia" userId="4f3278ef-119b-4acb-93ea-1fd80b8af420" providerId="ADAL" clId="{002BCDE2-E941-4702-910B-C864893A6D2C}" dt="2023-10-18T23:32:23.859" v="302" actId="1076"/>
          <ac:spMkLst>
            <pc:docMk/>
            <pc:sldMk cId="3132755005" sldId="367"/>
            <ac:spMk id="25" creationId="{866D4BEC-7C93-2260-634E-DB77A16C1912}"/>
          </ac:spMkLst>
        </pc:spChg>
        <pc:spChg chg="add mod">
          <ac:chgData name="Claudio Puglia" userId="4f3278ef-119b-4acb-93ea-1fd80b8af420" providerId="ADAL" clId="{002BCDE2-E941-4702-910B-C864893A6D2C}" dt="2023-10-18T23:37:02.959" v="496" actId="1076"/>
          <ac:spMkLst>
            <pc:docMk/>
            <pc:sldMk cId="3132755005" sldId="367"/>
            <ac:spMk id="38" creationId="{27A99802-54A9-0247-1F2F-D6551E270997}"/>
          </ac:spMkLst>
        </pc:spChg>
        <pc:spChg chg="add mod">
          <ac:chgData name="Claudio Puglia" userId="4f3278ef-119b-4acb-93ea-1fd80b8af420" providerId="ADAL" clId="{002BCDE2-E941-4702-910B-C864893A6D2C}" dt="2023-10-18T23:36:37.325" v="488" actId="403"/>
          <ac:spMkLst>
            <pc:docMk/>
            <pc:sldMk cId="3132755005" sldId="367"/>
            <ac:spMk id="42" creationId="{61A16FEE-4FD5-95B0-BCBA-F43340765518}"/>
          </ac:spMkLst>
        </pc:spChg>
        <pc:spChg chg="add del mod">
          <ac:chgData name="Claudio Puglia" userId="4f3278ef-119b-4acb-93ea-1fd80b8af420" providerId="ADAL" clId="{002BCDE2-E941-4702-910B-C864893A6D2C}" dt="2023-10-18T23:37:12.911" v="498" actId="478"/>
          <ac:spMkLst>
            <pc:docMk/>
            <pc:sldMk cId="3132755005" sldId="367"/>
            <ac:spMk id="44" creationId="{AA22D32A-4C2A-E6FB-EC8A-E2343F8ED2E1}"/>
          </ac:spMkLst>
        </pc:spChg>
        <pc:grpChg chg="add mod topLvl">
          <ac:chgData name="Claudio Puglia" userId="4f3278ef-119b-4acb-93ea-1fd80b8af420" providerId="ADAL" clId="{002BCDE2-E941-4702-910B-C864893A6D2C}" dt="2023-10-18T23:32:04.297" v="296" actId="1076"/>
          <ac:grpSpMkLst>
            <pc:docMk/>
            <pc:sldMk cId="3132755005" sldId="367"/>
            <ac:grpSpMk id="15" creationId="{67A85092-2927-5CA1-AB99-5166E41A23E8}"/>
          </ac:grpSpMkLst>
        </pc:grpChg>
        <pc:grpChg chg="add del mod">
          <ac:chgData name="Claudio Puglia" userId="4f3278ef-119b-4acb-93ea-1fd80b8af420" providerId="ADAL" clId="{002BCDE2-E941-4702-910B-C864893A6D2C}" dt="2023-10-18T23:32:00.095" v="295" actId="165"/>
          <ac:grpSpMkLst>
            <pc:docMk/>
            <pc:sldMk cId="3132755005" sldId="367"/>
            <ac:grpSpMk id="16" creationId="{FCE7D547-7D2F-2CF2-FF1E-2E9B572F9BFD}"/>
          </ac:grpSpMkLst>
        </pc:grpChg>
        <pc:grpChg chg="add mod">
          <ac:chgData name="Claudio Puglia" userId="4f3278ef-119b-4acb-93ea-1fd80b8af420" providerId="ADAL" clId="{002BCDE2-E941-4702-910B-C864893A6D2C}" dt="2023-10-18T23:32:19.573" v="301" actId="1076"/>
          <ac:grpSpMkLst>
            <pc:docMk/>
            <pc:sldMk cId="3132755005" sldId="367"/>
            <ac:grpSpMk id="27" creationId="{97BF8A8D-9291-E9CD-84F9-E5CC022AB4E5}"/>
          </ac:grpSpMkLst>
        </pc:grpChg>
        <pc:grpChg chg="add del mod">
          <ac:chgData name="Claudio Puglia" userId="4f3278ef-119b-4acb-93ea-1fd80b8af420" providerId="ADAL" clId="{002BCDE2-E941-4702-910B-C864893A6D2C}" dt="2023-10-18T23:37:12.911" v="498" actId="478"/>
          <ac:grpSpMkLst>
            <pc:docMk/>
            <pc:sldMk cId="3132755005" sldId="367"/>
            <ac:grpSpMk id="45" creationId="{2AD00ABC-FA62-83E4-B015-94FDE95263B6}"/>
          </ac:grpSpMkLst>
        </pc:grpChg>
        <pc:picChg chg="del">
          <ac:chgData name="Claudio Puglia" userId="4f3278ef-119b-4acb-93ea-1fd80b8af420" providerId="ADAL" clId="{002BCDE2-E941-4702-910B-C864893A6D2C}" dt="2023-10-18T23:01:48.726" v="165" actId="478"/>
          <ac:picMkLst>
            <pc:docMk/>
            <pc:sldMk cId="3132755005" sldId="367"/>
            <ac:picMk id="5" creationId="{B338B69D-3BEC-98A7-B412-FC9D0E6D8109}"/>
          </ac:picMkLst>
        </pc:picChg>
        <pc:picChg chg="add mod topLvl modCrop">
          <ac:chgData name="Claudio Puglia" userId="4f3278ef-119b-4acb-93ea-1fd80b8af420" providerId="ADAL" clId="{002BCDE2-E941-4702-910B-C864893A6D2C}" dt="2023-10-18T23:32:00.095" v="295" actId="165"/>
          <ac:picMkLst>
            <pc:docMk/>
            <pc:sldMk cId="3132755005" sldId="367"/>
            <ac:picMk id="7" creationId="{6A23E516-9A67-31AC-9A40-4A8B0B4EAB18}"/>
          </ac:picMkLst>
        </pc:picChg>
        <pc:picChg chg="del">
          <ac:chgData name="Claudio Puglia" userId="4f3278ef-119b-4acb-93ea-1fd80b8af420" providerId="ADAL" clId="{002BCDE2-E941-4702-910B-C864893A6D2C}" dt="2023-10-18T23:01:48.726" v="165" actId="478"/>
          <ac:picMkLst>
            <pc:docMk/>
            <pc:sldMk cId="3132755005" sldId="367"/>
            <ac:picMk id="13" creationId="{9FA42663-6143-9C4D-D398-DD2BC9DFEB46}"/>
          </ac:picMkLst>
        </pc:picChg>
        <pc:picChg chg="del">
          <ac:chgData name="Claudio Puglia" userId="4f3278ef-119b-4acb-93ea-1fd80b8af420" providerId="ADAL" clId="{002BCDE2-E941-4702-910B-C864893A6D2C}" dt="2023-10-18T23:01:48.726" v="165" actId="478"/>
          <ac:picMkLst>
            <pc:docMk/>
            <pc:sldMk cId="3132755005" sldId="367"/>
            <ac:picMk id="17" creationId="{37B7D305-CF4E-875E-60E7-7905D13E667D}"/>
          </ac:picMkLst>
        </pc:picChg>
        <pc:picChg chg="add mod modCrop">
          <ac:chgData name="Claudio Puglia" userId="4f3278ef-119b-4acb-93ea-1fd80b8af420" providerId="ADAL" clId="{002BCDE2-E941-4702-910B-C864893A6D2C}" dt="2023-10-18T23:31:16.495" v="279" actId="692"/>
          <ac:picMkLst>
            <pc:docMk/>
            <pc:sldMk cId="3132755005" sldId="367"/>
            <ac:picMk id="22" creationId="{8AC69A13-983A-67A2-C4F1-2F345F057E47}"/>
          </ac:picMkLst>
        </pc:picChg>
        <pc:picChg chg="del">
          <ac:chgData name="Claudio Puglia" userId="4f3278ef-119b-4acb-93ea-1fd80b8af420" providerId="ADAL" clId="{002BCDE2-E941-4702-910B-C864893A6D2C}" dt="2023-10-18T23:01:48.726" v="165" actId="478"/>
          <ac:picMkLst>
            <pc:docMk/>
            <pc:sldMk cId="3132755005" sldId="367"/>
            <ac:picMk id="26" creationId="{EF272AC0-C802-E53F-B128-6FC6DD8C52BB}"/>
          </ac:picMkLst>
        </pc:picChg>
        <pc:picChg chg="add mod modCrop">
          <ac:chgData name="Claudio Puglia" userId="4f3278ef-119b-4acb-93ea-1fd80b8af420" providerId="ADAL" clId="{002BCDE2-E941-4702-910B-C864893A6D2C}" dt="2023-10-18T23:36:17.206" v="479" actId="164"/>
          <ac:picMkLst>
            <pc:docMk/>
            <pc:sldMk cId="3132755005" sldId="367"/>
            <ac:picMk id="40" creationId="{730E364D-12AB-4287-7018-CE13892D1395}"/>
          </ac:picMkLst>
        </pc:picChg>
        <pc:picChg chg="add del mod">
          <ac:chgData name="Claudio Puglia" userId="4f3278ef-119b-4acb-93ea-1fd80b8af420" providerId="ADAL" clId="{002BCDE2-E941-4702-910B-C864893A6D2C}" dt="2023-10-18T23:32:47.748" v="305" actId="478"/>
          <ac:picMkLst>
            <pc:docMk/>
            <pc:sldMk cId="3132755005" sldId="367"/>
            <ac:picMk id="1026" creationId="{A5BFD7C2-C0D7-6E4E-27E0-ED0A6F22651A}"/>
          </ac:picMkLst>
        </pc:picChg>
        <pc:cxnChg chg="del">
          <ac:chgData name="Claudio Puglia" userId="4f3278ef-119b-4acb-93ea-1fd80b8af420" providerId="ADAL" clId="{002BCDE2-E941-4702-910B-C864893A6D2C}" dt="2023-10-18T23:01:48.726" v="165" actId="478"/>
          <ac:cxnSpMkLst>
            <pc:docMk/>
            <pc:sldMk cId="3132755005" sldId="367"/>
            <ac:cxnSpMk id="4" creationId="{8CCB2166-7E6D-DC58-C7C3-143010D6FB2B}"/>
          </ac:cxnSpMkLst>
        </pc:cxnChg>
        <pc:cxnChg chg="add mod">
          <ac:chgData name="Claudio Puglia" userId="4f3278ef-119b-4acb-93ea-1fd80b8af420" providerId="ADAL" clId="{002BCDE2-E941-4702-910B-C864893A6D2C}" dt="2023-10-18T23:32:00.095" v="295" actId="165"/>
          <ac:cxnSpMkLst>
            <pc:docMk/>
            <pc:sldMk cId="3132755005" sldId="367"/>
            <ac:cxnSpMk id="9" creationId="{93D7001E-C3BD-05FF-1D96-2BFD43B4102B}"/>
          </ac:cxnSpMkLst>
        </pc:cxnChg>
        <pc:cxnChg chg="del">
          <ac:chgData name="Claudio Puglia" userId="4f3278ef-119b-4acb-93ea-1fd80b8af420" providerId="ADAL" clId="{002BCDE2-E941-4702-910B-C864893A6D2C}" dt="2023-10-18T23:01:48.726" v="165" actId="478"/>
          <ac:cxnSpMkLst>
            <pc:docMk/>
            <pc:sldMk cId="3132755005" sldId="367"/>
            <ac:cxnSpMk id="14" creationId="{5B0B059D-5637-E5E3-B71E-E477D465278A}"/>
          </ac:cxnSpMkLst>
        </pc:cxnChg>
        <pc:cxnChg chg="del">
          <ac:chgData name="Claudio Puglia" userId="4f3278ef-119b-4acb-93ea-1fd80b8af420" providerId="ADAL" clId="{002BCDE2-E941-4702-910B-C864893A6D2C}" dt="2023-10-18T23:01:48.726" v="165" actId="478"/>
          <ac:cxnSpMkLst>
            <pc:docMk/>
            <pc:sldMk cId="3132755005" sldId="367"/>
            <ac:cxnSpMk id="21" creationId="{3C15930B-8B63-E95F-963F-5C5EB88B1AA1}"/>
          </ac:cxnSpMkLst>
        </pc:cxnChg>
        <pc:cxnChg chg="add mod">
          <ac:chgData name="Claudio Puglia" userId="4f3278ef-119b-4acb-93ea-1fd80b8af420" providerId="ADAL" clId="{002BCDE2-E941-4702-910B-C864893A6D2C}" dt="2023-10-18T23:30:40.989" v="262" actId="164"/>
          <ac:cxnSpMkLst>
            <pc:docMk/>
            <pc:sldMk cId="3132755005" sldId="367"/>
            <ac:cxnSpMk id="24" creationId="{5156D6BF-DECB-BC34-EA17-DA8B6B117412}"/>
          </ac:cxnSpMkLst>
        </pc:cxnChg>
        <pc:cxnChg chg="add mod">
          <ac:chgData name="Claudio Puglia" userId="4f3278ef-119b-4acb-93ea-1fd80b8af420" providerId="ADAL" clId="{002BCDE2-E941-4702-910B-C864893A6D2C}" dt="2023-10-18T23:32:10.903" v="298" actId="14100"/>
          <ac:cxnSpMkLst>
            <pc:docMk/>
            <pc:sldMk cId="3132755005" sldId="367"/>
            <ac:cxnSpMk id="29" creationId="{07304134-A78C-34B1-50E7-7F0D6834DA5C}"/>
          </ac:cxnSpMkLst>
        </pc:cxnChg>
        <pc:cxnChg chg="add mod">
          <ac:chgData name="Claudio Puglia" userId="4f3278ef-119b-4acb-93ea-1fd80b8af420" providerId="ADAL" clId="{002BCDE2-E941-4702-910B-C864893A6D2C}" dt="2023-10-18T23:32:14.155" v="299" actId="14100"/>
          <ac:cxnSpMkLst>
            <pc:docMk/>
            <pc:sldMk cId="3132755005" sldId="367"/>
            <ac:cxnSpMk id="32" creationId="{CECC53CF-6EE3-4572-FCC3-F6DCE71D70B9}"/>
          </ac:cxnSpMkLst>
        </pc:cxnChg>
        <pc:cxnChg chg="add mod">
          <ac:chgData name="Claudio Puglia" userId="4f3278ef-119b-4acb-93ea-1fd80b8af420" providerId="ADAL" clId="{002BCDE2-E941-4702-910B-C864893A6D2C}" dt="2023-10-18T23:36:17.206" v="479" actId="164"/>
          <ac:cxnSpMkLst>
            <pc:docMk/>
            <pc:sldMk cId="3132755005" sldId="367"/>
            <ac:cxnSpMk id="41" creationId="{AA3FE822-2B8B-40F4-E4D4-9E0850BDC56B}"/>
          </ac:cxnSpMkLst>
        </pc:cxnChg>
      </pc:sldChg>
      <pc:sldChg chg="addSp delSp modSp add mod">
        <pc:chgData name="Claudio Puglia" userId="4f3278ef-119b-4acb-93ea-1fd80b8af420" providerId="ADAL" clId="{002BCDE2-E941-4702-910B-C864893A6D2C}" dt="2023-10-18T23:39:08.501" v="520" actId="478"/>
        <pc:sldMkLst>
          <pc:docMk/>
          <pc:sldMk cId="2219603403" sldId="368"/>
        </pc:sldMkLst>
        <pc:spChg chg="add mod">
          <ac:chgData name="Claudio Puglia" userId="4f3278ef-119b-4acb-93ea-1fd80b8af420" providerId="ADAL" clId="{002BCDE2-E941-4702-910B-C864893A6D2C}" dt="2023-10-18T23:39:01.115" v="518" actId="164"/>
          <ac:spMkLst>
            <pc:docMk/>
            <pc:sldMk cId="2219603403" sldId="368"/>
            <ac:spMk id="3" creationId="{EAA47F73-4A35-CC41-E112-BAE2B992F2FA}"/>
          </ac:spMkLst>
        </pc:spChg>
        <pc:spChg chg="add mod">
          <ac:chgData name="Claudio Puglia" userId="4f3278ef-119b-4acb-93ea-1fd80b8af420" providerId="ADAL" clId="{002BCDE2-E941-4702-910B-C864893A6D2C}" dt="2023-10-18T23:39:01.115" v="518" actId="164"/>
          <ac:spMkLst>
            <pc:docMk/>
            <pc:sldMk cId="2219603403" sldId="368"/>
            <ac:spMk id="4" creationId="{7958F5D3-9B91-DB99-3A15-C8D8DE24A900}"/>
          </ac:spMkLst>
        </pc:spChg>
        <pc:spChg chg="del">
          <ac:chgData name="Claudio Puglia" userId="4f3278ef-119b-4acb-93ea-1fd80b8af420" providerId="ADAL" clId="{002BCDE2-E941-4702-910B-C864893A6D2C}" dt="2023-10-18T23:37:23.717" v="499" actId="478"/>
          <ac:spMkLst>
            <pc:docMk/>
            <pc:sldMk cId="2219603403" sldId="368"/>
            <ac:spMk id="18" creationId="{B5B51CF1-8783-0E25-817F-3BCDA6B24AD9}"/>
          </ac:spMkLst>
        </pc:spChg>
        <pc:grpChg chg="add mod">
          <ac:chgData name="Claudio Puglia" userId="4f3278ef-119b-4acb-93ea-1fd80b8af420" providerId="ADAL" clId="{002BCDE2-E941-4702-910B-C864893A6D2C}" dt="2023-10-18T23:39:01.115" v="518" actId="164"/>
          <ac:grpSpMkLst>
            <pc:docMk/>
            <pc:sldMk cId="2219603403" sldId="368"/>
            <ac:grpSpMk id="5" creationId="{A4FB7F9D-C6E2-B10B-EFBA-D03C424284A9}"/>
          </ac:grpSpMkLst>
        </pc:grpChg>
        <pc:grpChg chg="del">
          <ac:chgData name="Claudio Puglia" userId="4f3278ef-119b-4acb-93ea-1fd80b8af420" providerId="ADAL" clId="{002BCDE2-E941-4702-910B-C864893A6D2C}" dt="2023-10-18T23:37:23.717" v="499" actId="478"/>
          <ac:grpSpMkLst>
            <pc:docMk/>
            <pc:sldMk cId="2219603403" sldId="368"/>
            <ac:grpSpMk id="15" creationId="{67A85092-2927-5CA1-AB99-5166E41A23E8}"/>
          </ac:grpSpMkLst>
        </pc:grpChg>
        <pc:grpChg chg="del">
          <ac:chgData name="Claudio Puglia" userId="4f3278ef-119b-4acb-93ea-1fd80b8af420" providerId="ADAL" clId="{002BCDE2-E941-4702-910B-C864893A6D2C}" dt="2023-10-18T23:37:23.717" v="499" actId="478"/>
          <ac:grpSpMkLst>
            <pc:docMk/>
            <pc:sldMk cId="2219603403" sldId="368"/>
            <ac:grpSpMk id="27" creationId="{97BF8A8D-9291-E9CD-84F9-E5CC022AB4E5}"/>
          </ac:grpSpMkLst>
        </pc:grpChg>
        <pc:picChg chg="del">
          <ac:chgData name="Claudio Puglia" userId="4f3278ef-119b-4acb-93ea-1fd80b8af420" providerId="ADAL" clId="{002BCDE2-E941-4702-910B-C864893A6D2C}" dt="2023-10-18T23:37:23.717" v="499" actId="478"/>
          <ac:picMkLst>
            <pc:docMk/>
            <pc:sldMk cId="2219603403" sldId="368"/>
            <ac:picMk id="7" creationId="{6A23E516-9A67-31AC-9A40-4A8B0B4EAB18}"/>
          </ac:picMkLst>
        </pc:picChg>
        <pc:picChg chg="mod">
          <ac:chgData name="Claudio Puglia" userId="4f3278ef-119b-4acb-93ea-1fd80b8af420" providerId="ADAL" clId="{002BCDE2-E941-4702-910B-C864893A6D2C}" dt="2023-10-18T23:39:01.115" v="518" actId="164"/>
          <ac:picMkLst>
            <pc:docMk/>
            <pc:sldMk cId="2219603403" sldId="368"/>
            <ac:picMk id="1026" creationId="{A5BFD7C2-C0D7-6E4E-27E0-ED0A6F22651A}"/>
          </ac:picMkLst>
        </pc:picChg>
        <pc:picChg chg="add del mod">
          <ac:chgData name="Claudio Puglia" userId="4f3278ef-119b-4acb-93ea-1fd80b8af420" providerId="ADAL" clId="{002BCDE2-E941-4702-910B-C864893A6D2C}" dt="2023-10-18T23:39:08.501" v="520" actId="478"/>
          <ac:picMkLst>
            <pc:docMk/>
            <pc:sldMk cId="2219603403" sldId="368"/>
            <ac:picMk id="4098" creationId="{0E971C46-529F-9486-F6D2-8E27960301DA}"/>
          </ac:picMkLst>
        </pc:picChg>
        <pc:cxnChg chg="del">
          <ac:chgData name="Claudio Puglia" userId="4f3278ef-119b-4acb-93ea-1fd80b8af420" providerId="ADAL" clId="{002BCDE2-E941-4702-910B-C864893A6D2C}" dt="2023-10-18T23:37:23.717" v="499" actId="478"/>
          <ac:cxnSpMkLst>
            <pc:docMk/>
            <pc:sldMk cId="2219603403" sldId="368"/>
            <ac:cxnSpMk id="29" creationId="{07304134-A78C-34B1-50E7-7F0D6834DA5C}"/>
          </ac:cxnSpMkLst>
        </pc:cxnChg>
        <pc:cxnChg chg="del">
          <ac:chgData name="Claudio Puglia" userId="4f3278ef-119b-4acb-93ea-1fd80b8af420" providerId="ADAL" clId="{002BCDE2-E941-4702-910B-C864893A6D2C}" dt="2023-10-18T23:37:23.717" v="499" actId="478"/>
          <ac:cxnSpMkLst>
            <pc:docMk/>
            <pc:sldMk cId="2219603403" sldId="368"/>
            <ac:cxnSpMk id="32" creationId="{CECC53CF-6EE3-4572-FCC3-F6DCE71D70B9}"/>
          </ac:cxnSpMkLst>
        </pc:cxnChg>
      </pc:sldChg>
      <pc:sldChg chg="add del">
        <pc:chgData name="Claudio Puglia" userId="4f3278ef-119b-4acb-93ea-1fd80b8af420" providerId="ADAL" clId="{002BCDE2-E941-4702-910B-C864893A6D2C}" dt="2023-10-18T23:37:36.860" v="503" actId="47"/>
        <pc:sldMkLst>
          <pc:docMk/>
          <pc:sldMk cId="633339701" sldId="369"/>
        </pc:sldMkLst>
      </pc:sldChg>
      <pc:sldChg chg="add">
        <pc:chgData name="Claudio Puglia" userId="4f3278ef-119b-4acb-93ea-1fd80b8af420" providerId="ADAL" clId="{002BCDE2-E941-4702-910B-C864893A6D2C}" dt="2023-10-18T23:37:05.130" v="497"/>
        <pc:sldMkLst>
          <pc:docMk/>
          <pc:sldMk cId="1475912905" sldId="370"/>
        </pc:sldMkLst>
      </pc:sldChg>
      <pc:sldChg chg="add">
        <pc:chgData name="Claudio Puglia" userId="4f3278ef-119b-4acb-93ea-1fd80b8af420" providerId="ADAL" clId="{002BCDE2-E941-4702-910B-C864893A6D2C}" dt="2023-10-18T23:39:05.221" v="519"/>
        <pc:sldMkLst>
          <pc:docMk/>
          <pc:sldMk cId="296253983" sldId="371"/>
        </pc:sldMkLst>
      </pc:sldChg>
      <pc:sldChg chg="delSp modSp add mod">
        <pc:chgData name="Claudio Puglia" userId="4f3278ef-119b-4acb-93ea-1fd80b8af420" providerId="ADAL" clId="{002BCDE2-E941-4702-910B-C864893A6D2C}" dt="2023-10-18T23:40:19.556" v="532" actId="20577"/>
        <pc:sldMkLst>
          <pc:docMk/>
          <pc:sldMk cId="3856692419" sldId="372"/>
        </pc:sldMkLst>
        <pc:spChg chg="mod">
          <ac:chgData name="Claudio Puglia" userId="4f3278ef-119b-4acb-93ea-1fd80b8af420" providerId="ADAL" clId="{002BCDE2-E941-4702-910B-C864893A6D2C}" dt="2023-10-18T23:40:19.556" v="532" actId="20577"/>
          <ac:spMkLst>
            <pc:docMk/>
            <pc:sldMk cId="3856692419" sldId="372"/>
            <ac:spMk id="2" creationId="{7391C3CF-F007-5D7A-D589-8E08364DD3A6}"/>
          </ac:spMkLst>
        </pc:spChg>
        <pc:grpChg chg="del">
          <ac:chgData name="Claudio Puglia" userId="4f3278ef-119b-4acb-93ea-1fd80b8af420" providerId="ADAL" clId="{002BCDE2-E941-4702-910B-C864893A6D2C}" dt="2023-10-18T23:40:15.653" v="523" actId="478"/>
          <ac:grpSpMkLst>
            <pc:docMk/>
            <pc:sldMk cId="3856692419" sldId="372"/>
            <ac:grpSpMk id="5" creationId="{A4FB7F9D-C6E2-B10B-EFBA-D03C424284A9}"/>
          </ac:grpSpMkLst>
        </pc:grpChg>
        <pc:picChg chg="del">
          <ac:chgData name="Claudio Puglia" userId="4f3278ef-119b-4acb-93ea-1fd80b8af420" providerId="ADAL" clId="{002BCDE2-E941-4702-910B-C864893A6D2C}" dt="2023-10-18T23:40:14.971" v="522" actId="478"/>
          <ac:picMkLst>
            <pc:docMk/>
            <pc:sldMk cId="3856692419" sldId="372"/>
            <ac:picMk id="4098" creationId="{0E971C46-529F-9486-F6D2-8E27960301DA}"/>
          </ac:picMkLst>
        </pc:picChg>
      </pc:sldChg>
      <pc:sldChg chg="addSp delSp modSp add del mod">
        <pc:chgData name="Claudio Puglia" userId="4f3278ef-119b-4acb-93ea-1fd80b8af420" providerId="ADAL" clId="{002BCDE2-E941-4702-910B-C864893A6D2C}" dt="2023-10-18T23:48:09.050" v="646" actId="47"/>
        <pc:sldMkLst>
          <pc:docMk/>
          <pc:sldMk cId="2039096119" sldId="373"/>
        </pc:sldMkLst>
        <pc:spChg chg="add del mod">
          <ac:chgData name="Claudio Puglia" userId="4f3278ef-119b-4acb-93ea-1fd80b8af420" providerId="ADAL" clId="{002BCDE2-E941-4702-910B-C864893A6D2C}" dt="2023-10-18T23:41:02.438" v="569" actId="20577"/>
          <ac:spMkLst>
            <pc:docMk/>
            <pc:sldMk cId="2039096119" sldId="373"/>
            <ac:spMk id="2" creationId="{7391C3CF-F007-5D7A-D589-8E08364DD3A6}"/>
          </ac:spMkLst>
        </pc:spChg>
        <pc:spChg chg="add del mod topLvl">
          <ac:chgData name="Claudio Puglia" userId="4f3278ef-119b-4acb-93ea-1fd80b8af420" providerId="ADAL" clId="{002BCDE2-E941-4702-910B-C864893A6D2C}" dt="2023-10-18T23:46:48.520" v="645" actId="478"/>
          <ac:spMkLst>
            <pc:docMk/>
            <pc:sldMk cId="2039096119" sldId="373"/>
            <ac:spMk id="4" creationId="{C9080196-399B-4EB5-B979-7A9C5CB189FC}"/>
          </ac:spMkLst>
        </pc:spChg>
        <pc:spChg chg="add del mod topLvl">
          <ac:chgData name="Claudio Puglia" userId="4f3278ef-119b-4acb-93ea-1fd80b8af420" providerId="ADAL" clId="{002BCDE2-E941-4702-910B-C864893A6D2C}" dt="2023-10-18T23:46:48.520" v="645" actId="478"/>
          <ac:spMkLst>
            <pc:docMk/>
            <pc:sldMk cId="2039096119" sldId="373"/>
            <ac:spMk id="6" creationId="{06F60EC9-064F-42E6-95D1-2937848B45B9}"/>
          </ac:spMkLst>
        </pc:spChg>
        <pc:spChg chg="add del mod topLvl">
          <ac:chgData name="Claudio Puglia" userId="4f3278ef-119b-4acb-93ea-1fd80b8af420" providerId="ADAL" clId="{002BCDE2-E941-4702-910B-C864893A6D2C}" dt="2023-10-18T23:46:48.520" v="645" actId="478"/>
          <ac:spMkLst>
            <pc:docMk/>
            <pc:sldMk cId="2039096119" sldId="373"/>
            <ac:spMk id="14" creationId="{8B3FBAA9-94E8-4CB4-8464-5416171C7DED}"/>
          </ac:spMkLst>
        </pc:spChg>
        <pc:spChg chg="add del mod topLvl">
          <ac:chgData name="Claudio Puglia" userId="4f3278ef-119b-4acb-93ea-1fd80b8af420" providerId="ADAL" clId="{002BCDE2-E941-4702-910B-C864893A6D2C}" dt="2023-10-18T23:46:48.520" v="645" actId="478"/>
          <ac:spMkLst>
            <pc:docMk/>
            <pc:sldMk cId="2039096119" sldId="373"/>
            <ac:spMk id="15" creationId="{40D66358-C0A3-4E89-90D0-005BFCBF5195}"/>
          </ac:spMkLst>
        </pc:spChg>
        <pc:spChg chg="add del mod topLvl">
          <ac:chgData name="Claudio Puglia" userId="4f3278ef-119b-4acb-93ea-1fd80b8af420" providerId="ADAL" clId="{002BCDE2-E941-4702-910B-C864893A6D2C}" dt="2023-10-18T23:46:48.520" v="645" actId="478"/>
          <ac:spMkLst>
            <pc:docMk/>
            <pc:sldMk cId="2039096119" sldId="373"/>
            <ac:spMk id="16" creationId="{4CA8FDC6-7B44-4F84-9DCC-D57EFAE83EE5}"/>
          </ac:spMkLst>
        </pc:spChg>
        <pc:spChg chg="add del mod topLvl">
          <ac:chgData name="Claudio Puglia" userId="4f3278ef-119b-4acb-93ea-1fd80b8af420" providerId="ADAL" clId="{002BCDE2-E941-4702-910B-C864893A6D2C}" dt="2023-10-18T23:46:48.520" v="645" actId="478"/>
          <ac:spMkLst>
            <pc:docMk/>
            <pc:sldMk cId="2039096119" sldId="373"/>
            <ac:spMk id="17" creationId="{14F9B99A-D40D-4BD9-BAB7-2E9CC23F1C75}"/>
          </ac:spMkLst>
        </pc:spChg>
        <pc:spChg chg="add del mod">
          <ac:chgData name="Claudio Puglia" userId="4f3278ef-119b-4acb-93ea-1fd80b8af420" providerId="ADAL" clId="{002BCDE2-E941-4702-910B-C864893A6D2C}" dt="2023-10-18T23:46:13.130" v="638" actId="478"/>
          <ac:spMkLst>
            <pc:docMk/>
            <pc:sldMk cId="2039096119" sldId="373"/>
            <ac:spMk id="19" creationId="{D78CA2B1-CB2C-DC01-962C-2324070AD1CB}"/>
          </ac:spMkLst>
        </pc:spChg>
        <pc:spChg chg="add del mod">
          <ac:chgData name="Claudio Puglia" userId="4f3278ef-119b-4acb-93ea-1fd80b8af420" providerId="ADAL" clId="{002BCDE2-E941-4702-910B-C864893A6D2C}" dt="2023-10-18T23:46:48.520" v="645" actId="478"/>
          <ac:spMkLst>
            <pc:docMk/>
            <pc:sldMk cId="2039096119" sldId="373"/>
            <ac:spMk id="20" creationId="{8C6F46C2-09F5-438A-1CFA-D56417D72266}"/>
          </ac:spMkLst>
        </pc:spChg>
        <pc:grpChg chg="add del mod">
          <ac:chgData name="Claudio Puglia" userId="4f3278ef-119b-4acb-93ea-1fd80b8af420" providerId="ADAL" clId="{002BCDE2-E941-4702-910B-C864893A6D2C}" dt="2023-10-18T23:45:43.470" v="629" actId="165"/>
          <ac:grpSpMkLst>
            <pc:docMk/>
            <pc:sldMk cId="2039096119" sldId="373"/>
            <ac:grpSpMk id="18" creationId="{CC3A288F-8FC3-A185-D67E-FC4C0527CBE1}"/>
          </ac:grpSpMkLst>
        </pc:grpChg>
        <pc:picChg chg="add del mod topLvl">
          <ac:chgData name="Claudio Puglia" userId="4f3278ef-119b-4acb-93ea-1fd80b8af420" providerId="ADAL" clId="{002BCDE2-E941-4702-910B-C864893A6D2C}" dt="2023-10-18T23:46:48.520" v="645" actId="478"/>
          <ac:picMkLst>
            <pc:docMk/>
            <pc:sldMk cId="2039096119" sldId="373"/>
            <ac:picMk id="3" creationId="{36B5B006-1A12-460A-B89D-AC818C11A2F8}"/>
          </ac:picMkLst>
        </pc:picChg>
        <pc:cxnChg chg="add del mod topLvl">
          <ac:chgData name="Claudio Puglia" userId="4f3278ef-119b-4acb-93ea-1fd80b8af420" providerId="ADAL" clId="{002BCDE2-E941-4702-910B-C864893A6D2C}" dt="2023-10-18T23:46:48.520" v="645" actId="478"/>
          <ac:cxnSpMkLst>
            <pc:docMk/>
            <pc:sldMk cId="2039096119" sldId="373"/>
            <ac:cxnSpMk id="5" creationId="{B1BF0847-9858-4275-88A9-9D6FC9CEEFB2}"/>
          </ac:cxnSpMkLst>
        </pc:cxnChg>
        <pc:cxnChg chg="add del mod topLvl">
          <ac:chgData name="Claudio Puglia" userId="4f3278ef-119b-4acb-93ea-1fd80b8af420" providerId="ADAL" clId="{002BCDE2-E941-4702-910B-C864893A6D2C}" dt="2023-10-18T23:46:48.520" v="645" actId="478"/>
          <ac:cxnSpMkLst>
            <pc:docMk/>
            <pc:sldMk cId="2039096119" sldId="373"/>
            <ac:cxnSpMk id="7" creationId="{5497AB58-7268-4D7D-A82F-67423BF00068}"/>
          </ac:cxnSpMkLst>
        </pc:cxnChg>
        <pc:cxnChg chg="add del mod topLvl">
          <ac:chgData name="Claudio Puglia" userId="4f3278ef-119b-4acb-93ea-1fd80b8af420" providerId="ADAL" clId="{002BCDE2-E941-4702-910B-C864893A6D2C}" dt="2023-10-18T23:46:48.520" v="645" actId="478"/>
          <ac:cxnSpMkLst>
            <pc:docMk/>
            <pc:sldMk cId="2039096119" sldId="373"/>
            <ac:cxnSpMk id="8" creationId="{F822DAD4-0723-430B-A0E5-A882269CC853}"/>
          </ac:cxnSpMkLst>
        </pc:cxnChg>
        <pc:cxnChg chg="add del mod topLvl">
          <ac:chgData name="Claudio Puglia" userId="4f3278ef-119b-4acb-93ea-1fd80b8af420" providerId="ADAL" clId="{002BCDE2-E941-4702-910B-C864893A6D2C}" dt="2023-10-18T23:46:48.520" v="645" actId="478"/>
          <ac:cxnSpMkLst>
            <pc:docMk/>
            <pc:sldMk cId="2039096119" sldId="373"/>
            <ac:cxnSpMk id="9" creationId="{26E08CEF-BF01-4310-A8A6-1361CDC98F19}"/>
          </ac:cxnSpMkLst>
        </pc:cxnChg>
        <pc:cxnChg chg="add del mod topLvl">
          <ac:chgData name="Claudio Puglia" userId="4f3278ef-119b-4acb-93ea-1fd80b8af420" providerId="ADAL" clId="{002BCDE2-E941-4702-910B-C864893A6D2C}" dt="2023-10-18T23:46:48.520" v="645" actId="478"/>
          <ac:cxnSpMkLst>
            <pc:docMk/>
            <pc:sldMk cId="2039096119" sldId="373"/>
            <ac:cxnSpMk id="10" creationId="{B4CBE92D-50EC-4855-BEF1-1C149B0D1446}"/>
          </ac:cxnSpMkLst>
        </pc:cxnChg>
        <pc:cxnChg chg="add del mod topLvl">
          <ac:chgData name="Claudio Puglia" userId="4f3278ef-119b-4acb-93ea-1fd80b8af420" providerId="ADAL" clId="{002BCDE2-E941-4702-910B-C864893A6D2C}" dt="2023-10-18T23:46:48.520" v="645" actId="478"/>
          <ac:cxnSpMkLst>
            <pc:docMk/>
            <pc:sldMk cId="2039096119" sldId="373"/>
            <ac:cxnSpMk id="11" creationId="{AC299EC3-6ED0-40D3-A94B-C368BDF96A47}"/>
          </ac:cxnSpMkLst>
        </pc:cxnChg>
        <pc:cxnChg chg="add del mod topLvl">
          <ac:chgData name="Claudio Puglia" userId="4f3278ef-119b-4acb-93ea-1fd80b8af420" providerId="ADAL" clId="{002BCDE2-E941-4702-910B-C864893A6D2C}" dt="2023-10-18T23:46:48.520" v="645" actId="478"/>
          <ac:cxnSpMkLst>
            <pc:docMk/>
            <pc:sldMk cId="2039096119" sldId="373"/>
            <ac:cxnSpMk id="12" creationId="{229ACB5D-BB69-4118-B5A6-27886B180372}"/>
          </ac:cxnSpMkLst>
        </pc:cxnChg>
        <pc:cxnChg chg="add del mod topLvl">
          <ac:chgData name="Claudio Puglia" userId="4f3278ef-119b-4acb-93ea-1fd80b8af420" providerId="ADAL" clId="{002BCDE2-E941-4702-910B-C864893A6D2C}" dt="2023-10-18T23:46:48.520" v="645" actId="478"/>
          <ac:cxnSpMkLst>
            <pc:docMk/>
            <pc:sldMk cId="2039096119" sldId="373"/>
            <ac:cxnSpMk id="13" creationId="{240319F9-F575-41C9-87E2-3458B855F117}"/>
          </ac:cxnSpMkLst>
        </pc:cxnChg>
      </pc:sldChg>
      <pc:sldChg chg="delSp modSp add del mod">
        <pc:chgData name="Claudio Puglia" userId="4f3278ef-119b-4acb-93ea-1fd80b8af420" providerId="ADAL" clId="{002BCDE2-E941-4702-910B-C864893A6D2C}" dt="2023-10-18T23:52:51.956" v="647" actId="47"/>
        <pc:sldMkLst>
          <pc:docMk/>
          <pc:sldMk cId="914238961" sldId="374"/>
        </pc:sldMkLst>
        <pc:spChg chg="mod">
          <ac:chgData name="Claudio Puglia" userId="4f3278ef-119b-4acb-93ea-1fd80b8af420" providerId="ADAL" clId="{002BCDE2-E941-4702-910B-C864893A6D2C}" dt="2023-10-18T23:44:07.230" v="623" actId="20577"/>
          <ac:spMkLst>
            <pc:docMk/>
            <pc:sldMk cId="914238961" sldId="374"/>
            <ac:spMk id="2" creationId="{7391C3CF-F007-5D7A-D589-8E08364DD3A6}"/>
          </ac:spMkLst>
        </pc:spChg>
        <pc:grpChg chg="del mod">
          <ac:chgData name="Claudio Puglia" userId="4f3278ef-119b-4acb-93ea-1fd80b8af420" providerId="ADAL" clId="{002BCDE2-E941-4702-910B-C864893A6D2C}" dt="2023-10-18T23:43:20.430" v="606" actId="478"/>
          <ac:grpSpMkLst>
            <pc:docMk/>
            <pc:sldMk cId="914238961" sldId="374"/>
            <ac:grpSpMk id="5" creationId="{A4FB7F9D-C6E2-B10B-EFBA-D03C424284A9}"/>
          </ac:grpSpMkLst>
        </pc:grpChg>
        <pc:picChg chg="del">
          <ac:chgData name="Claudio Puglia" userId="4f3278ef-119b-4acb-93ea-1fd80b8af420" providerId="ADAL" clId="{002BCDE2-E941-4702-910B-C864893A6D2C}" dt="2023-10-18T23:43:19.632" v="605" actId="478"/>
          <ac:picMkLst>
            <pc:docMk/>
            <pc:sldMk cId="914238961" sldId="374"/>
            <ac:picMk id="4098" creationId="{0E971C46-529F-9486-F6D2-8E27960301DA}"/>
          </ac:picMkLst>
        </pc:picChg>
      </pc:sldChg>
      <pc:sldChg chg="modSp add mod">
        <pc:chgData name="Claudio Puglia" userId="4f3278ef-119b-4acb-93ea-1fd80b8af420" providerId="ADAL" clId="{002BCDE2-E941-4702-910B-C864893A6D2C}" dt="2023-10-18T23:44:01.316" v="621" actId="20577"/>
        <pc:sldMkLst>
          <pc:docMk/>
          <pc:sldMk cId="721340238" sldId="375"/>
        </pc:sldMkLst>
        <pc:spChg chg="mod">
          <ac:chgData name="Claudio Puglia" userId="4f3278ef-119b-4acb-93ea-1fd80b8af420" providerId="ADAL" clId="{002BCDE2-E941-4702-910B-C864893A6D2C}" dt="2023-10-18T23:44:01.316" v="621" actId="20577"/>
          <ac:spMkLst>
            <pc:docMk/>
            <pc:sldMk cId="721340238" sldId="375"/>
            <ac:spMk id="2" creationId="{7391C3CF-F007-5D7A-D589-8E08364DD3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403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7571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090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213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7665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133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547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131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960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611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4614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022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254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538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pertina">
  <p:cSld name="Copertina">
    <p:spTree>
      <p:nvGrpSpPr>
        <p:cNvPr id="1" name="Shape 11"/>
        <p:cNvGrpSpPr/>
        <p:nvPr/>
      </p:nvGrpSpPr>
      <p:grpSpPr>
        <a:xfrm>
          <a:off x="0" y="0"/>
          <a:ext cx="0" cy="0"/>
          <a:chOff x="0" y="0"/>
          <a:chExt cx="0" cy="0"/>
        </a:xfrm>
      </p:grpSpPr>
      <p:pic>
        <p:nvPicPr>
          <p:cNvPr id="12" name="Google Shape;12;p8"/>
          <p:cNvPicPr preferRelativeResize="0"/>
          <p:nvPr/>
        </p:nvPicPr>
        <p:blipFill rotWithShape="1">
          <a:blip r:embed="rId2">
            <a:alphaModFix/>
          </a:blip>
          <a:srcRect/>
          <a:stretch/>
        </p:blipFill>
        <p:spPr>
          <a:xfrm>
            <a:off x="-1" y="0"/>
            <a:ext cx="12192001" cy="6858001"/>
          </a:xfrm>
          <a:prstGeom prst="rect">
            <a:avLst/>
          </a:prstGeom>
          <a:noFill/>
          <a:ln>
            <a:noFill/>
          </a:ln>
        </p:spPr>
      </p:pic>
      <p:sp>
        <p:nvSpPr>
          <p:cNvPr id="15" name="Google Shape;15;p8"/>
          <p:cNvSpPr/>
          <p:nvPr/>
        </p:nvSpPr>
        <p:spPr>
          <a:xfrm>
            <a:off x="9518650" y="413078"/>
            <a:ext cx="4355013" cy="1618922"/>
          </a:xfrm>
          <a:prstGeom prst="parallelogram">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8" name="Picture 4" descr="PNRR">
            <a:extLst>
              <a:ext uri="{FF2B5EF4-FFF2-40B4-BE49-F238E27FC236}">
                <a16:creationId xmlns:a16="http://schemas.microsoft.com/office/drawing/2014/main" id="{18E81072-A28E-728B-033E-B44313E080EF}"/>
              </a:ext>
            </a:extLst>
          </p:cNvPr>
          <p:cNvPicPr>
            <a:picLocks noChangeAspect="1" noChangeArrowheads="1"/>
          </p:cNvPicPr>
          <p:nvPr userDrawn="1"/>
        </p:nvPicPr>
        <p:blipFill rotWithShape="1">
          <a:blip r:embed="rId3">
            <a:biLevel thresh="25000"/>
            <a:extLst>
              <a:ext uri="{28A0092B-C50C-407E-A947-70E740481C1C}">
                <a14:useLocalDpi xmlns:a14="http://schemas.microsoft.com/office/drawing/2010/main" val="0"/>
              </a:ext>
            </a:extLst>
          </a:blip>
          <a:srcRect l="34164"/>
          <a:stretch/>
        </p:blipFill>
        <p:spPr bwMode="auto">
          <a:xfrm>
            <a:off x="1523999" y="5344237"/>
            <a:ext cx="2006689" cy="13186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NRR">
            <a:extLst>
              <a:ext uri="{FF2B5EF4-FFF2-40B4-BE49-F238E27FC236}">
                <a16:creationId xmlns:a16="http://schemas.microsoft.com/office/drawing/2014/main" id="{009A48E2-A9A8-D5AE-D373-0AC53F15A98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4169"/>
          <a:stretch/>
        </p:blipFill>
        <p:spPr bwMode="auto">
          <a:xfrm>
            <a:off x="450867" y="5344237"/>
            <a:ext cx="1092111" cy="1318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RAL &gt; Eventi &gt; 2023 &gt; Degustazione formaggi – INFN – Pisa">
            <a:extLst>
              <a:ext uri="{FF2B5EF4-FFF2-40B4-BE49-F238E27FC236}">
                <a16:creationId xmlns:a16="http://schemas.microsoft.com/office/drawing/2014/main" id="{45155BDF-3B5D-83BA-52DD-3A660ABF99D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70438" y="413078"/>
            <a:ext cx="2572362" cy="1664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6"/>
        <p:cNvGrpSpPr/>
        <p:nvPr/>
      </p:nvGrpSpPr>
      <p:grpSpPr>
        <a:xfrm>
          <a:off x="0" y="0"/>
          <a:ext cx="0" cy="0"/>
          <a:chOff x="0" y="0"/>
          <a:chExt cx="0" cy="0"/>
        </a:xfrm>
      </p:grpSpPr>
      <p:sp>
        <p:nvSpPr>
          <p:cNvPr id="97" name="Google Shape;97;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1"/>
          <p:cNvSpPr>
            <a:spLocks noGrp="1"/>
          </p:cNvSpPr>
          <p:nvPr>
            <p:ph type="pic" idx="2"/>
          </p:nvPr>
        </p:nvSpPr>
        <p:spPr>
          <a:xfrm>
            <a:off x="5183188" y="987425"/>
            <a:ext cx="6172200" cy="4873625"/>
          </a:xfrm>
          <a:prstGeom prst="rect">
            <a:avLst/>
          </a:prstGeom>
          <a:noFill/>
          <a:ln>
            <a:noFill/>
          </a:ln>
        </p:spPr>
      </p:sp>
      <p:sp>
        <p:nvSpPr>
          <p:cNvPr id="99" name="Google Shape;99;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16"/>
        <p:cNvGrpSpPr/>
        <p:nvPr/>
      </p:nvGrpSpPr>
      <p:grpSpPr>
        <a:xfrm>
          <a:off x="0" y="0"/>
          <a:ext cx="0" cy="0"/>
          <a:chOff x="0" y="0"/>
          <a:chExt cx="0" cy="0"/>
        </a:xfrm>
      </p:grpSpPr>
      <p:pic>
        <p:nvPicPr>
          <p:cNvPr id="17" name="Google Shape;17;p9"/>
          <p:cNvPicPr preferRelativeResize="0">
            <a:picLocks noChangeAspect="1"/>
          </p:cNvPicPr>
          <p:nvPr/>
        </p:nvPicPr>
        <p:blipFill rotWithShape="1">
          <a:blip r:embed="rId2">
            <a:alphaModFix/>
          </a:blip>
          <a:srcRect/>
          <a:stretch/>
        </p:blipFill>
        <p:spPr>
          <a:xfrm>
            <a:off x="2056196" y="0"/>
            <a:ext cx="10135804" cy="7940040"/>
          </a:xfrm>
          <a:prstGeom prst="rect">
            <a:avLst/>
          </a:prstGeom>
          <a:noFill/>
          <a:ln>
            <a:noFill/>
          </a:ln>
        </p:spPr>
      </p:pic>
      <p:sp>
        <p:nvSpPr>
          <p:cNvPr id="18" name="Google Shape;18;p9"/>
          <p:cNvSpPr>
            <a:spLocks noChangeAspect="1"/>
          </p:cNvSpPr>
          <p:nvPr/>
        </p:nvSpPr>
        <p:spPr>
          <a:xfrm>
            <a:off x="2056195" y="0"/>
            <a:ext cx="10135804" cy="7895646"/>
          </a:xfrm>
          <a:prstGeom prst="rect">
            <a:avLst/>
          </a:prstGeom>
          <a:gradFill>
            <a:gsLst>
              <a:gs pos="0">
                <a:srgbClr val="0037B3">
                  <a:alpha val="49411"/>
                </a:srgbClr>
              </a:gs>
              <a:gs pos="29000">
                <a:srgbClr val="0037B3">
                  <a:alpha val="49411"/>
                </a:srgbClr>
              </a:gs>
              <a:gs pos="100000">
                <a:srgbClr val="00001A"/>
              </a:gs>
            </a:gsLst>
            <a:lin ang="135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9"/>
          <p:cNvSpPr/>
          <p:nvPr/>
        </p:nvSpPr>
        <p:spPr>
          <a:xfrm>
            <a:off x="-1687835" y="390426"/>
            <a:ext cx="5353055" cy="2078454"/>
          </a:xfrm>
          <a:prstGeom prst="parallelogram">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CRAL &gt; Eventi &gt; 2023 &gt; Degustazione formaggi – INFN – Pisa">
            <a:extLst>
              <a:ext uri="{FF2B5EF4-FFF2-40B4-BE49-F238E27FC236}">
                <a16:creationId xmlns:a16="http://schemas.microsoft.com/office/drawing/2014/main" id="{141B9F09-8F78-C446-D8BE-BC4501F086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503" y="355356"/>
            <a:ext cx="3212447" cy="2078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_1">
  <p:cSld name="Slide_1">
    <p:spTree>
      <p:nvGrpSpPr>
        <p:cNvPr id="1" name="Shape 26"/>
        <p:cNvGrpSpPr/>
        <p:nvPr/>
      </p:nvGrpSpPr>
      <p:grpSpPr>
        <a:xfrm>
          <a:off x="0" y="0"/>
          <a:ext cx="0" cy="0"/>
          <a:chOff x="0" y="0"/>
          <a:chExt cx="0" cy="0"/>
        </a:xfrm>
      </p:grpSpPr>
      <p:pic>
        <p:nvPicPr>
          <p:cNvPr id="27" name="Google Shape;27;p11"/>
          <p:cNvPicPr preferRelativeResize="0"/>
          <p:nvPr/>
        </p:nvPicPr>
        <p:blipFill rotWithShape="1">
          <a:blip r:embed="rId2">
            <a:alphaModFix/>
          </a:blip>
          <a:srcRect/>
          <a:stretch/>
        </p:blipFill>
        <p:spPr>
          <a:xfrm>
            <a:off x="0" y="6318728"/>
            <a:ext cx="12192000" cy="541867"/>
          </a:xfrm>
          <a:prstGeom prst="rect">
            <a:avLst/>
          </a:prstGeom>
          <a:noFill/>
          <a:ln>
            <a:noFill/>
          </a:ln>
        </p:spPr>
      </p:pic>
      <p:sp>
        <p:nvSpPr>
          <p:cNvPr id="28" name="Google Shape;28;p11"/>
          <p:cNvSpPr txBox="1"/>
          <p:nvPr/>
        </p:nvSpPr>
        <p:spPr>
          <a:xfrm>
            <a:off x="11515060" y="6403925"/>
            <a:ext cx="475291" cy="37147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it-IT" sz="1000" b="0" i="0" u="none" strike="noStrike" cap="none">
                <a:solidFill>
                  <a:schemeClr val="lt1"/>
                </a:solidFill>
                <a:latin typeface="Avenir"/>
                <a:ea typeface="Avenir"/>
                <a:cs typeface="Avenir"/>
                <a:sym typeface="Avenir"/>
              </a:rPr>
              <a:t>‹#›</a:t>
            </a:fld>
            <a:endParaRPr sz="1000" b="0" i="0" u="none" strike="noStrike" cap="none">
              <a:solidFill>
                <a:schemeClr val="lt1"/>
              </a:solidFill>
              <a:latin typeface="Avenir"/>
              <a:ea typeface="Avenir"/>
              <a:cs typeface="Avenir"/>
              <a:sym typeface="Avenir"/>
            </a:endParaRPr>
          </a:p>
        </p:txBody>
      </p:sp>
      <p:sp>
        <p:nvSpPr>
          <p:cNvPr id="29" name="Google Shape;29;p11"/>
          <p:cNvSpPr/>
          <p:nvPr/>
        </p:nvSpPr>
        <p:spPr>
          <a:xfrm>
            <a:off x="-875013" y="384099"/>
            <a:ext cx="2308114" cy="489857"/>
          </a:xfrm>
          <a:prstGeom prst="parallelogram">
            <a:avLst>
              <a:gd name="adj" fmla="val 25000"/>
            </a:avLst>
          </a:prstGeom>
          <a:solidFill>
            <a:srgbClr val="FFBD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1"/>
          <p:cNvSpPr>
            <a:spLocks noGrp="1"/>
          </p:cNvSpPr>
          <p:nvPr>
            <p:ph type="pic" idx="2"/>
          </p:nvPr>
        </p:nvSpPr>
        <p:spPr>
          <a:xfrm>
            <a:off x="6313713" y="1606274"/>
            <a:ext cx="5557671" cy="4009816"/>
          </a:xfrm>
          <a:prstGeom prst="rect">
            <a:avLst/>
          </a:prstGeom>
          <a:solidFill>
            <a:srgbClr val="F2F2F2"/>
          </a:solidFill>
          <a:ln>
            <a:noFill/>
          </a:ln>
        </p:spPr>
      </p:sp>
      <p:sp>
        <p:nvSpPr>
          <p:cNvPr id="32" name="Google Shape;32;p11"/>
          <p:cNvSpPr/>
          <p:nvPr/>
        </p:nvSpPr>
        <p:spPr>
          <a:xfrm>
            <a:off x="-653142" y="181708"/>
            <a:ext cx="2308114" cy="489857"/>
          </a:xfrm>
          <a:prstGeom prst="parallelogram">
            <a:avLst>
              <a:gd name="adj" fmla="val 25000"/>
            </a:avLst>
          </a:prstGeom>
          <a:solidFill>
            <a:srgbClr val="2129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2" descr="logo_infn">
            <a:extLst>
              <a:ext uri="{FF2B5EF4-FFF2-40B4-BE49-F238E27FC236}">
                <a16:creationId xmlns:a16="http://schemas.microsoft.com/office/drawing/2014/main" id="{2DF22D47-A52F-D689-67E0-DA6758A12A3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27505"/>
          <a:stretch/>
        </p:blipFill>
        <p:spPr bwMode="auto">
          <a:xfrm>
            <a:off x="330175" y="6378190"/>
            <a:ext cx="801532" cy="42294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9;p12">
            <a:extLst>
              <a:ext uri="{FF2B5EF4-FFF2-40B4-BE49-F238E27FC236}">
                <a16:creationId xmlns:a16="http://schemas.microsoft.com/office/drawing/2014/main" id="{D33BADD0-2EB6-42D5-1507-D77DFA8B3DE6}"/>
              </a:ext>
            </a:extLst>
          </p:cNvPr>
          <p:cNvSpPr txBox="1"/>
          <p:nvPr userDrawn="1"/>
        </p:nvSpPr>
        <p:spPr>
          <a:xfrm>
            <a:off x="3493350" y="6420403"/>
            <a:ext cx="52053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it-IT" sz="1400" b="0" i="0" u="none" strike="noStrike" cap="none" dirty="0">
                <a:solidFill>
                  <a:schemeClr val="lt1"/>
                </a:solidFill>
                <a:latin typeface="Lato"/>
                <a:ea typeface="Lato"/>
                <a:cs typeface="Lato"/>
                <a:sym typeface="Lato"/>
              </a:rPr>
              <a:t>Claudio Puglia</a:t>
            </a:r>
            <a:endParaRPr sz="7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Ultima">
  <p:cSld name="Ultima">
    <p:spTree>
      <p:nvGrpSpPr>
        <p:cNvPr id="1" name="Shape 33"/>
        <p:cNvGrpSpPr/>
        <p:nvPr/>
      </p:nvGrpSpPr>
      <p:grpSpPr>
        <a:xfrm>
          <a:off x="0" y="0"/>
          <a:ext cx="0" cy="0"/>
          <a:chOff x="0" y="0"/>
          <a:chExt cx="0" cy="0"/>
        </a:xfrm>
      </p:grpSpPr>
      <p:pic>
        <p:nvPicPr>
          <p:cNvPr id="37" name="Google Shape;37;p12"/>
          <p:cNvPicPr preferRelativeResize="0"/>
          <p:nvPr/>
        </p:nvPicPr>
        <p:blipFill rotWithShape="1">
          <a:blip r:embed="rId2">
            <a:alphaModFix/>
          </a:blip>
          <a:srcRect/>
          <a:stretch/>
        </p:blipFill>
        <p:spPr>
          <a:xfrm>
            <a:off x="0" y="5230876"/>
            <a:ext cx="12192000" cy="541867"/>
          </a:xfrm>
          <a:prstGeom prst="rect">
            <a:avLst/>
          </a:prstGeom>
          <a:noFill/>
          <a:ln>
            <a:noFill/>
          </a:ln>
        </p:spPr>
      </p:pic>
      <p:pic>
        <p:nvPicPr>
          <p:cNvPr id="38" name="Google Shape;38;p12"/>
          <p:cNvPicPr preferRelativeResize="0"/>
          <p:nvPr/>
        </p:nvPicPr>
        <p:blipFill rotWithShape="1">
          <a:blip r:embed="rId2">
            <a:alphaModFix/>
          </a:blip>
          <a:srcRect/>
          <a:stretch/>
        </p:blipFill>
        <p:spPr>
          <a:xfrm rot="10800000">
            <a:off x="0" y="2098792"/>
            <a:ext cx="12192000" cy="541867"/>
          </a:xfrm>
          <a:prstGeom prst="rect">
            <a:avLst/>
          </a:prstGeom>
          <a:noFill/>
          <a:ln>
            <a:noFill/>
          </a:ln>
        </p:spPr>
      </p:pic>
      <p:pic>
        <p:nvPicPr>
          <p:cNvPr id="47" name="Google Shape;47;p12"/>
          <p:cNvPicPr preferRelativeResize="0"/>
          <p:nvPr/>
        </p:nvPicPr>
        <p:blipFill rotWithShape="1">
          <a:blip r:embed="rId3">
            <a:alphaModFix/>
          </a:blip>
          <a:srcRect/>
          <a:stretch/>
        </p:blipFill>
        <p:spPr>
          <a:xfrm>
            <a:off x="0" y="2396419"/>
            <a:ext cx="12192000" cy="3048000"/>
          </a:xfrm>
          <a:prstGeom prst="rect">
            <a:avLst/>
          </a:prstGeom>
          <a:noFill/>
          <a:ln>
            <a:noFill/>
          </a:ln>
        </p:spPr>
      </p:pic>
      <p:sp>
        <p:nvSpPr>
          <p:cNvPr id="48" name="Google Shape;48;p12"/>
          <p:cNvSpPr/>
          <p:nvPr/>
        </p:nvSpPr>
        <p:spPr>
          <a:xfrm>
            <a:off x="0" y="2396419"/>
            <a:ext cx="12192000" cy="3048000"/>
          </a:xfrm>
          <a:prstGeom prst="rect">
            <a:avLst/>
          </a:prstGeom>
          <a:solidFill>
            <a:srgbClr val="21295F">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12"/>
          <p:cNvSpPr txBox="1"/>
          <p:nvPr/>
        </p:nvSpPr>
        <p:spPr>
          <a:xfrm>
            <a:off x="3493402" y="3612602"/>
            <a:ext cx="52053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a:solidFill>
                  <a:schemeClr val="lt1"/>
                </a:solidFill>
                <a:latin typeface="Lato"/>
                <a:ea typeface="Lato"/>
                <a:cs typeface="Lato"/>
                <a:sym typeface="Lato"/>
              </a:rPr>
              <a:t>Thank </a:t>
            </a:r>
            <a:r>
              <a:rPr lang="it-IT" sz="3600" b="1" i="0" u="none" strike="noStrike" cap="none" dirty="0" err="1">
                <a:solidFill>
                  <a:schemeClr val="lt1"/>
                </a:solidFill>
                <a:latin typeface="Lato"/>
                <a:ea typeface="Lato"/>
                <a:cs typeface="Lato"/>
                <a:sym typeface="Lato"/>
              </a:rPr>
              <a:t>you</a:t>
            </a:r>
            <a:r>
              <a:rPr lang="it-IT" sz="3600" b="1" i="0" u="none" strike="noStrike" cap="none" dirty="0">
                <a:solidFill>
                  <a:schemeClr val="lt1"/>
                </a:solidFill>
                <a:latin typeface="Lato"/>
                <a:ea typeface="Lato"/>
                <a:cs typeface="Lato"/>
                <a:sym typeface="Lato"/>
              </a:rPr>
              <a:t> for </a:t>
            </a:r>
            <a:r>
              <a:rPr lang="it-IT" sz="3600" b="1" i="0" u="none" strike="noStrike" cap="none" dirty="0" err="1">
                <a:solidFill>
                  <a:schemeClr val="lt1"/>
                </a:solidFill>
                <a:latin typeface="Lato"/>
                <a:ea typeface="Lato"/>
                <a:cs typeface="Lato"/>
                <a:sym typeface="Lato"/>
              </a:rPr>
              <a:t>your</a:t>
            </a:r>
            <a:r>
              <a:rPr lang="it-IT" sz="3600" b="1" i="0" u="none" strike="noStrike" cap="none" dirty="0">
                <a:solidFill>
                  <a:schemeClr val="lt1"/>
                </a:solidFill>
                <a:latin typeface="Lato"/>
                <a:ea typeface="Lato"/>
                <a:cs typeface="Lato"/>
                <a:sym typeface="Lato"/>
              </a:rPr>
              <a:t> time.</a:t>
            </a:r>
            <a:endParaRPr sz="1400" b="0" i="0" u="none" strike="noStrike" cap="none" dirty="0">
              <a:solidFill>
                <a:srgbClr val="000000"/>
              </a:solidFill>
              <a:latin typeface="Arial"/>
              <a:ea typeface="Arial"/>
              <a:cs typeface="Arial"/>
              <a:sym typeface="Arial"/>
            </a:endParaRPr>
          </a:p>
        </p:txBody>
      </p:sp>
      <p:pic>
        <p:nvPicPr>
          <p:cNvPr id="3" name="Picture 4" descr="PNRR">
            <a:extLst>
              <a:ext uri="{FF2B5EF4-FFF2-40B4-BE49-F238E27FC236}">
                <a16:creationId xmlns:a16="http://schemas.microsoft.com/office/drawing/2014/main" id="{9D0AEA59-A6B6-04F4-F57D-097220FB46C5}"/>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 r="-461"/>
          <a:stretch/>
        </p:blipFill>
        <p:spPr bwMode="auto">
          <a:xfrm>
            <a:off x="6560585" y="-23903"/>
            <a:ext cx="5329947" cy="229531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ndex of /download/LOGO_DECLINAZIONI/PISA">
            <a:extLst>
              <a:ext uri="{FF2B5EF4-FFF2-40B4-BE49-F238E27FC236}">
                <a16:creationId xmlns:a16="http://schemas.microsoft.com/office/drawing/2014/main" id="{7E8C32DF-B332-F0ED-9B6C-0285122DCBD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16626" y="29687"/>
            <a:ext cx="3150553" cy="2038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_2">
  <p:cSld name="Slide_2">
    <p:spTree>
      <p:nvGrpSpPr>
        <p:cNvPr id="1" name="Shape 51"/>
        <p:cNvGrpSpPr/>
        <p:nvPr/>
      </p:nvGrpSpPr>
      <p:grpSpPr>
        <a:xfrm>
          <a:off x="0" y="0"/>
          <a:ext cx="0" cy="0"/>
          <a:chOff x="0" y="0"/>
          <a:chExt cx="0" cy="0"/>
        </a:xfrm>
      </p:grpSpPr>
      <p:pic>
        <p:nvPicPr>
          <p:cNvPr id="52" name="Google Shape;52;p13"/>
          <p:cNvPicPr preferRelativeResize="0"/>
          <p:nvPr/>
        </p:nvPicPr>
        <p:blipFill rotWithShape="1">
          <a:blip r:embed="rId2">
            <a:alphaModFix/>
          </a:blip>
          <a:srcRect/>
          <a:stretch/>
        </p:blipFill>
        <p:spPr>
          <a:xfrm>
            <a:off x="0" y="6318728"/>
            <a:ext cx="12192000" cy="541867"/>
          </a:xfrm>
          <a:prstGeom prst="rect">
            <a:avLst/>
          </a:prstGeom>
          <a:noFill/>
          <a:ln>
            <a:noFill/>
          </a:ln>
        </p:spPr>
      </p:pic>
      <p:sp>
        <p:nvSpPr>
          <p:cNvPr id="53" name="Google Shape;53;p13"/>
          <p:cNvSpPr txBox="1"/>
          <p:nvPr/>
        </p:nvSpPr>
        <p:spPr>
          <a:xfrm>
            <a:off x="11679201" y="6403925"/>
            <a:ext cx="311150" cy="37147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it-IT" sz="1000" b="0" i="0" u="none" strike="noStrike" cap="none">
                <a:solidFill>
                  <a:schemeClr val="lt1"/>
                </a:solidFill>
                <a:latin typeface="Avenir"/>
                <a:ea typeface="Avenir"/>
                <a:cs typeface="Avenir"/>
                <a:sym typeface="Avenir"/>
              </a:rPr>
              <a:t>‹#›</a:t>
            </a:fld>
            <a:endParaRPr sz="1000" b="0" i="0" u="none" strike="noStrike" cap="none">
              <a:solidFill>
                <a:schemeClr val="lt1"/>
              </a:solidFill>
              <a:latin typeface="Avenir"/>
              <a:ea typeface="Avenir"/>
              <a:cs typeface="Avenir"/>
              <a:sym typeface="Avenir"/>
            </a:endParaRPr>
          </a:p>
        </p:txBody>
      </p:sp>
      <p:sp>
        <p:nvSpPr>
          <p:cNvPr id="54" name="Google Shape;54;p13"/>
          <p:cNvSpPr/>
          <p:nvPr/>
        </p:nvSpPr>
        <p:spPr>
          <a:xfrm>
            <a:off x="-875013" y="384099"/>
            <a:ext cx="2308114" cy="489857"/>
          </a:xfrm>
          <a:prstGeom prst="parallelogram">
            <a:avLst>
              <a:gd name="adj" fmla="val 25000"/>
            </a:avLst>
          </a:prstGeom>
          <a:solidFill>
            <a:srgbClr val="FFBD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13"/>
          <p:cNvPicPr preferRelativeResize="0"/>
          <p:nvPr/>
        </p:nvPicPr>
        <p:blipFill rotWithShape="1">
          <a:blip r:embed="rId3">
            <a:alphaModFix/>
          </a:blip>
          <a:srcRect/>
          <a:stretch/>
        </p:blipFill>
        <p:spPr>
          <a:xfrm>
            <a:off x="386861" y="1593996"/>
            <a:ext cx="936022" cy="188222"/>
          </a:xfrm>
          <a:prstGeom prst="rect">
            <a:avLst/>
          </a:prstGeom>
          <a:noFill/>
          <a:ln>
            <a:noFill/>
          </a:ln>
        </p:spPr>
      </p:pic>
      <p:sp>
        <p:nvSpPr>
          <p:cNvPr id="56" name="Google Shape;56;p13"/>
          <p:cNvSpPr/>
          <p:nvPr/>
        </p:nvSpPr>
        <p:spPr>
          <a:xfrm>
            <a:off x="-653142" y="181708"/>
            <a:ext cx="2308114" cy="489857"/>
          </a:xfrm>
          <a:prstGeom prst="parallelogram">
            <a:avLst>
              <a:gd name="adj" fmla="val 25000"/>
            </a:avLst>
          </a:prstGeom>
          <a:solidFill>
            <a:srgbClr val="2129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a:spLocks noGrp="1"/>
          </p:cNvSpPr>
          <p:nvPr>
            <p:ph type="pic" idx="2"/>
          </p:nvPr>
        </p:nvSpPr>
        <p:spPr>
          <a:xfrm>
            <a:off x="386861" y="3863302"/>
            <a:ext cx="2194697" cy="2189743"/>
          </a:xfrm>
          <a:prstGeom prst="ellipse">
            <a:avLst/>
          </a:prstGeom>
          <a:solidFill>
            <a:srgbClr val="F2F2F2"/>
          </a:solidFill>
          <a:ln>
            <a:noFill/>
          </a:ln>
        </p:spPr>
      </p:sp>
      <p:sp>
        <p:nvSpPr>
          <p:cNvPr id="58" name="Google Shape;58;p13"/>
          <p:cNvSpPr>
            <a:spLocks noGrp="1"/>
          </p:cNvSpPr>
          <p:nvPr>
            <p:ph type="pic" idx="3"/>
          </p:nvPr>
        </p:nvSpPr>
        <p:spPr>
          <a:xfrm>
            <a:off x="4998955" y="3863302"/>
            <a:ext cx="2194697" cy="2189743"/>
          </a:xfrm>
          <a:prstGeom prst="ellipse">
            <a:avLst/>
          </a:prstGeom>
          <a:solidFill>
            <a:srgbClr val="F2F2F2"/>
          </a:solidFill>
          <a:ln>
            <a:noFill/>
          </a:ln>
        </p:spPr>
      </p:sp>
      <p:sp>
        <p:nvSpPr>
          <p:cNvPr id="59" name="Google Shape;59;p13"/>
          <p:cNvSpPr>
            <a:spLocks noGrp="1"/>
          </p:cNvSpPr>
          <p:nvPr>
            <p:ph type="pic" idx="4"/>
          </p:nvPr>
        </p:nvSpPr>
        <p:spPr>
          <a:xfrm>
            <a:off x="9611049" y="3863302"/>
            <a:ext cx="2194697" cy="2189743"/>
          </a:xfrm>
          <a:prstGeom prst="ellipse">
            <a:avLst/>
          </a:prstGeom>
          <a:solidFill>
            <a:srgbClr val="F2F2F2"/>
          </a:solidFill>
          <a:ln>
            <a:noFill/>
          </a:ln>
        </p:spPr>
      </p:sp>
      <p:pic>
        <p:nvPicPr>
          <p:cNvPr id="60" name="Google Shape;60;p13"/>
          <p:cNvPicPr preferRelativeResize="0"/>
          <p:nvPr/>
        </p:nvPicPr>
        <p:blipFill rotWithShape="1">
          <a:blip r:embed="rId4">
            <a:alphaModFix/>
          </a:blip>
          <a:srcRect/>
          <a:stretch/>
        </p:blipFill>
        <p:spPr>
          <a:xfrm>
            <a:off x="386861" y="6406054"/>
            <a:ext cx="1936667" cy="348920"/>
          </a:xfrm>
          <a:prstGeom prst="rect">
            <a:avLst/>
          </a:prstGeom>
          <a:noFill/>
          <a:ln>
            <a:noFill/>
          </a:ln>
        </p:spPr>
      </p:pic>
      <p:sp>
        <p:nvSpPr>
          <p:cNvPr id="61" name="Google Shape;61;p13"/>
          <p:cNvSpPr txBox="1"/>
          <p:nvPr/>
        </p:nvSpPr>
        <p:spPr>
          <a:xfrm>
            <a:off x="320615" y="1844861"/>
            <a:ext cx="11669736" cy="1752788"/>
          </a:xfrm>
          <a:prstGeom prst="rect">
            <a:avLst/>
          </a:prstGeom>
          <a:noFill/>
          <a:ln>
            <a:noFill/>
          </a:ln>
        </p:spPr>
        <p:txBody>
          <a:bodyPr spcFirstLastPara="1" wrap="square" lIns="91425" tIns="45700" rIns="91425" bIns="45700" anchor="t" anchorCtr="0">
            <a:spAutoFit/>
          </a:bodyPr>
          <a:lstStyle/>
          <a:p>
            <a:pPr marL="0" marR="0" lvl="0" indent="0" algn="l" rtl="0">
              <a:lnSpc>
                <a:spcPct val="157142"/>
              </a:lnSpc>
              <a:spcBef>
                <a:spcPts val="0"/>
              </a:spcBef>
              <a:spcAft>
                <a:spcPts val="0"/>
              </a:spcAft>
              <a:buClr>
                <a:schemeClr val="dk1"/>
              </a:buClr>
              <a:buSzPts val="1400"/>
              <a:buFont typeface="Lato"/>
              <a:buNone/>
            </a:pPr>
            <a:r>
              <a:rPr lang="it-IT" sz="1400" b="0" i="0" u="none" strike="noStrike" cap="none">
                <a:solidFill>
                  <a:schemeClr val="dk1"/>
                </a:solidFill>
                <a:latin typeface="Lato"/>
                <a:ea typeface="Lato"/>
                <a:cs typeface="Lato"/>
                <a:sym typeface="Lato"/>
              </a:rPr>
              <a:t>Sed ut perspiciatis unde omnis iste natus error sit voluptatem accusantium doloremque laudantium, totam rem aperiam, eaque ipsa quaeab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a:t>
            </a:r>
            <a:endParaRPr sz="2400" b="0" i="0" u="none" strike="noStrike" cap="none">
              <a:solidFill>
                <a:srgbClr val="21295F"/>
              </a:solidFill>
              <a:latin typeface="Lato"/>
              <a:ea typeface="Lato"/>
              <a:cs typeface="Lato"/>
              <a:sym typeface="Lato"/>
            </a:endParaRPr>
          </a:p>
        </p:txBody>
      </p:sp>
      <p:sp>
        <p:nvSpPr>
          <p:cNvPr id="62" name="Google Shape;62;p13"/>
          <p:cNvSpPr txBox="1"/>
          <p:nvPr/>
        </p:nvSpPr>
        <p:spPr>
          <a:xfrm>
            <a:off x="1750300" y="96225"/>
            <a:ext cx="7533552"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400" b="1" i="0" u="none" strike="noStrike" cap="none">
                <a:solidFill>
                  <a:srgbClr val="21295F"/>
                </a:solidFill>
                <a:latin typeface="Lato"/>
                <a:ea typeface="Lato"/>
                <a:cs typeface="Lato"/>
                <a:sym typeface="Lato"/>
              </a:rPr>
              <a:t>Title</a:t>
            </a:r>
            <a:endParaRPr sz="1400" b="0" i="0" u="none" strike="noStrike" cap="none">
              <a:solidFill>
                <a:srgbClr val="000000"/>
              </a:solidFill>
              <a:latin typeface="Arial"/>
              <a:ea typeface="Arial"/>
              <a:cs typeface="Arial"/>
              <a:sym typeface="Arial"/>
            </a:endParaRPr>
          </a:p>
        </p:txBody>
      </p:sp>
      <p:sp>
        <p:nvSpPr>
          <p:cNvPr id="63" name="Google Shape;63;p13"/>
          <p:cNvSpPr txBox="1"/>
          <p:nvPr/>
        </p:nvSpPr>
        <p:spPr>
          <a:xfrm>
            <a:off x="1750300" y="680558"/>
            <a:ext cx="723233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a:solidFill>
                  <a:srgbClr val="21295F"/>
                </a:solidFill>
                <a:latin typeface="Lato"/>
                <a:ea typeface="Lato"/>
                <a:cs typeface="Lato"/>
                <a:sym typeface="Lato"/>
              </a:rPr>
              <a:t>SubTitle</a:t>
            </a:r>
            <a:endParaRPr sz="2400" b="0" i="0" u="none" strike="noStrike" cap="none">
              <a:solidFill>
                <a:srgbClr val="21295F"/>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85"/>
        <p:cNvGrpSpPr/>
        <p:nvPr/>
      </p:nvGrpSpPr>
      <p:grpSpPr>
        <a:xfrm>
          <a:off x="0" y="0"/>
          <a:ext cx="0" cy="0"/>
          <a:chOff x="0" y="0"/>
          <a:chExt cx="0" cy="0"/>
        </a:xfrm>
      </p:grpSpPr>
      <p:sp>
        <p:nvSpPr>
          <p:cNvPr id="86" name="Google Shape;8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w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p:nvPr/>
        </p:nvSpPr>
        <p:spPr>
          <a:xfrm>
            <a:off x="-257628" y="1726568"/>
            <a:ext cx="918184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it-IT" sz="6000" b="1" dirty="0" err="1">
                <a:solidFill>
                  <a:schemeClr val="lt1"/>
                </a:solidFill>
                <a:latin typeface="Lato"/>
                <a:sym typeface="Lato"/>
              </a:rPr>
              <a:t>Qub</a:t>
            </a:r>
            <a:r>
              <a:rPr lang="it-IT" sz="6000" b="1" dirty="0">
                <a:solidFill>
                  <a:schemeClr val="lt1"/>
                </a:solidFill>
                <a:latin typeface="Lato"/>
                <a:sym typeface="Lato"/>
              </a:rPr>
              <a:t>-IT @ INFN Pisa</a:t>
            </a:r>
            <a:endParaRPr sz="2400" b="0" i="0" u="none" strike="noStrike" cap="none" dirty="0">
              <a:solidFill>
                <a:srgbClr val="000000"/>
              </a:solidFill>
              <a:latin typeface="Arial"/>
              <a:ea typeface="Arial"/>
              <a:cs typeface="Arial"/>
              <a:sym typeface="Arial"/>
            </a:endParaRPr>
          </a:p>
        </p:txBody>
      </p:sp>
      <p:sp>
        <p:nvSpPr>
          <p:cNvPr id="121" name="Google Shape;121;p1"/>
          <p:cNvSpPr txBox="1"/>
          <p:nvPr/>
        </p:nvSpPr>
        <p:spPr>
          <a:xfrm>
            <a:off x="1399067" y="4223552"/>
            <a:ext cx="431614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000" dirty="0">
                <a:solidFill>
                  <a:schemeClr val="lt1"/>
                </a:solidFill>
                <a:latin typeface="Lato"/>
                <a:ea typeface="Lato"/>
                <a:cs typeface="Lato"/>
                <a:sym typeface="Lato"/>
              </a:rPr>
              <a:t>Claudio Puglia, Gianluca Lamanna</a:t>
            </a:r>
            <a:endParaRPr sz="2000" b="0" i="0" u="none" strike="noStrike" cap="none" dirty="0">
              <a:solidFill>
                <a:srgbClr val="000000"/>
              </a:solidFill>
              <a:latin typeface="Arial"/>
              <a:ea typeface="Arial"/>
              <a:cs typeface="Arial"/>
              <a:sym typeface="Arial"/>
            </a:endParaRPr>
          </a:p>
        </p:txBody>
      </p:sp>
      <p:grpSp>
        <p:nvGrpSpPr>
          <p:cNvPr id="122" name="Google Shape;122;p1"/>
          <p:cNvGrpSpPr/>
          <p:nvPr/>
        </p:nvGrpSpPr>
        <p:grpSpPr>
          <a:xfrm>
            <a:off x="440459" y="4345513"/>
            <a:ext cx="617160" cy="156149"/>
            <a:chOff x="1564395" y="4032173"/>
            <a:chExt cx="914400" cy="231355"/>
          </a:xfrm>
        </p:grpSpPr>
        <p:sp>
          <p:nvSpPr>
            <p:cNvPr id="123" name="Google Shape;123;p1"/>
            <p:cNvSpPr/>
            <p:nvPr/>
          </p:nvSpPr>
          <p:spPr>
            <a:xfrm>
              <a:off x="1564395" y="4032173"/>
              <a:ext cx="231355" cy="23135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
            <p:cNvSpPr/>
            <p:nvPr/>
          </p:nvSpPr>
          <p:spPr>
            <a:xfrm>
              <a:off x="1905918" y="4032173"/>
              <a:ext cx="231355" cy="23135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5" name="Google Shape;125;p1"/>
            <p:cNvSpPr/>
            <p:nvPr/>
          </p:nvSpPr>
          <p:spPr>
            <a:xfrm>
              <a:off x="2247440" y="4032173"/>
              <a:ext cx="231355" cy="23135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6" name="Google Shape;126;p1"/>
          <p:cNvSpPr txBox="1"/>
          <p:nvPr/>
        </p:nvSpPr>
        <p:spPr>
          <a:xfrm>
            <a:off x="1399067" y="4623621"/>
            <a:ext cx="298025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000" dirty="0">
                <a:solidFill>
                  <a:schemeClr val="lt1"/>
                </a:solidFill>
                <a:latin typeface="Lato"/>
                <a:ea typeface="Lato"/>
                <a:cs typeface="Lato"/>
                <a:sym typeface="Lato"/>
              </a:rPr>
              <a:t>25 Ottobre 2023</a:t>
            </a:r>
            <a:endParaRPr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F</a:t>
            </a:r>
            <a:r>
              <a:rPr lang="en-GB" sz="3200" b="1" dirty="0" err="1">
                <a:solidFill>
                  <a:srgbClr val="21295F"/>
                </a:solidFill>
                <a:latin typeface="Lato"/>
                <a:ea typeface="Lato"/>
                <a:cs typeface="Lato"/>
                <a:sym typeface="Lato"/>
              </a:rPr>
              <a:t>araday</a:t>
            </a:r>
            <a:r>
              <a:rPr lang="en-GB" sz="3200" b="1" dirty="0">
                <a:solidFill>
                  <a:srgbClr val="21295F"/>
                </a:solidFill>
                <a:latin typeface="Lato"/>
                <a:ea typeface="Lato"/>
                <a:cs typeface="Lato"/>
                <a:sym typeface="Lato"/>
              </a:rPr>
              <a:t> cage</a:t>
            </a:r>
          </a:p>
        </p:txBody>
      </p:sp>
      <p:pic>
        <p:nvPicPr>
          <p:cNvPr id="6" name="Immagine 3">
            <a:extLst>
              <a:ext uri="{FF2B5EF4-FFF2-40B4-BE49-F238E27FC236}">
                <a16:creationId xmlns:a16="http://schemas.microsoft.com/office/drawing/2014/main" id="{DC4F9DBD-50BE-BC88-7D1E-F0E8B793B094}"/>
              </a:ext>
            </a:extLst>
          </p:cNvPr>
          <p:cNvPicPr>
            <a:picLocks noChangeAspect="1"/>
          </p:cNvPicPr>
          <p:nvPr/>
        </p:nvPicPr>
        <p:blipFill>
          <a:blip r:embed="rId3"/>
          <a:stretch>
            <a:fillRect/>
          </a:stretch>
        </p:blipFill>
        <p:spPr>
          <a:xfrm>
            <a:off x="427357" y="1094740"/>
            <a:ext cx="5578474" cy="3573997"/>
          </a:xfrm>
          <a:prstGeom prst="rect">
            <a:avLst/>
          </a:prstGeom>
        </p:spPr>
      </p:pic>
      <p:pic>
        <p:nvPicPr>
          <p:cNvPr id="7" name="Immagine 5">
            <a:extLst>
              <a:ext uri="{FF2B5EF4-FFF2-40B4-BE49-F238E27FC236}">
                <a16:creationId xmlns:a16="http://schemas.microsoft.com/office/drawing/2014/main" id="{A8D5906E-CB31-DF93-7A33-924465720828}"/>
              </a:ext>
            </a:extLst>
          </p:cNvPr>
          <p:cNvPicPr>
            <a:picLocks noChangeAspect="1"/>
          </p:cNvPicPr>
          <p:nvPr/>
        </p:nvPicPr>
        <p:blipFill>
          <a:blip r:embed="rId4"/>
          <a:stretch>
            <a:fillRect/>
          </a:stretch>
        </p:blipFill>
        <p:spPr>
          <a:xfrm>
            <a:off x="6151880" y="1125444"/>
            <a:ext cx="5480050" cy="3512588"/>
          </a:xfrm>
          <a:prstGeom prst="rect">
            <a:avLst/>
          </a:prstGeom>
        </p:spPr>
      </p:pic>
      <p:sp>
        <p:nvSpPr>
          <p:cNvPr id="8" name="Google Shape;119;p1">
            <a:extLst>
              <a:ext uri="{FF2B5EF4-FFF2-40B4-BE49-F238E27FC236}">
                <a16:creationId xmlns:a16="http://schemas.microsoft.com/office/drawing/2014/main" id="{0FD4AE84-1A1E-296E-E093-8C26E314B145}"/>
              </a:ext>
            </a:extLst>
          </p:cNvPr>
          <p:cNvSpPr txBox="1"/>
          <p:nvPr/>
        </p:nvSpPr>
        <p:spPr>
          <a:xfrm>
            <a:off x="364105" y="4699104"/>
            <a:ext cx="57049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Bottom</a:t>
            </a:r>
            <a:endParaRPr sz="1000" u="none" strike="noStrike" cap="none" dirty="0">
              <a:solidFill>
                <a:schemeClr val="tx1"/>
              </a:solidFill>
              <a:latin typeface="Arial"/>
              <a:ea typeface="Arial"/>
              <a:cs typeface="Arial"/>
              <a:sym typeface="Arial"/>
            </a:endParaRPr>
          </a:p>
        </p:txBody>
      </p:sp>
      <p:sp>
        <p:nvSpPr>
          <p:cNvPr id="9" name="Google Shape;119;p1">
            <a:extLst>
              <a:ext uri="{FF2B5EF4-FFF2-40B4-BE49-F238E27FC236}">
                <a16:creationId xmlns:a16="http://schemas.microsoft.com/office/drawing/2014/main" id="{A3EAE693-FD08-A380-3467-2E32E8C757C1}"/>
              </a:ext>
            </a:extLst>
          </p:cNvPr>
          <p:cNvSpPr txBox="1"/>
          <p:nvPr/>
        </p:nvSpPr>
        <p:spPr>
          <a:xfrm>
            <a:off x="6215131" y="4554324"/>
            <a:ext cx="57049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Top</a:t>
            </a:r>
            <a:endParaRPr sz="1000" u="none" strike="noStrike" cap="none" dirty="0">
              <a:solidFill>
                <a:schemeClr val="tx1"/>
              </a:solidFill>
              <a:latin typeface="Arial"/>
              <a:ea typeface="Arial"/>
              <a:cs typeface="Arial"/>
              <a:sym typeface="Arial"/>
            </a:endParaRPr>
          </a:p>
        </p:txBody>
      </p:sp>
      <p:pic>
        <p:nvPicPr>
          <p:cNvPr id="10" name="Immagine 20">
            <a:extLst>
              <a:ext uri="{FF2B5EF4-FFF2-40B4-BE49-F238E27FC236}">
                <a16:creationId xmlns:a16="http://schemas.microsoft.com/office/drawing/2014/main" id="{01732265-E6EF-D562-F912-5C9FDBD873D0}"/>
              </a:ext>
            </a:extLst>
          </p:cNvPr>
          <p:cNvPicPr>
            <a:picLocks noChangeAspect="1"/>
          </p:cNvPicPr>
          <p:nvPr/>
        </p:nvPicPr>
        <p:blipFill>
          <a:blip r:embed="rId5"/>
          <a:stretch>
            <a:fillRect/>
          </a:stretch>
        </p:blipFill>
        <p:spPr>
          <a:xfrm>
            <a:off x="4682967" y="323312"/>
            <a:ext cx="2645728" cy="2009256"/>
          </a:xfrm>
          <a:prstGeom prst="rect">
            <a:avLst/>
          </a:prstGeom>
          <a:ln w="25400">
            <a:solidFill>
              <a:srgbClr val="FF0000"/>
            </a:solidFill>
            <a:prstDash val="sysDot"/>
          </a:ln>
        </p:spPr>
      </p:pic>
    </p:spTree>
    <p:extLst>
      <p:ext uri="{BB962C8B-B14F-4D97-AF65-F5344CB8AC3E}">
        <p14:creationId xmlns:p14="http://schemas.microsoft.com/office/powerpoint/2010/main" val="2143513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F</a:t>
            </a:r>
            <a:r>
              <a:rPr lang="en-GB" sz="3200" b="1" dirty="0" err="1">
                <a:solidFill>
                  <a:srgbClr val="21295F"/>
                </a:solidFill>
                <a:latin typeface="Lato"/>
                <a:ea typeface="Lato"/>
                <a:cs typeface="Lato"/>
                <a:sym typeface="Lato"/>
              </a:rPr>
              <a:t>araday</a:t>
            </a:r>
            <a:r>
              <a:rPr lang="en-GB" sz="3200" b="1" dirty="0">
                <a:solidFill>
                  <a:srgbClr val="21295F"/>
                </a:solidFill>
                <a:latin typeface="Lato"/>
                <a:ea typeface="Lato"/>
                <a:cs typeface="Lato"/>
                <a:sym typeface="Lato"/>
              </a:rPr>
              <a:t> cage</a:t>
            </a:r>
          </a:p>
        </p:txBody>
      </p:sp>
      <p:sp>
        <p:nvSpPr>
          <p:cNvPr id="8" name="Google Shape;119;p1">
            <a:extLst>
              <a:ext uri="{FF2B5EF4-FFF2-40B4-BE49-F238E27FC236}">
                <a16:creationId xmlns:a16="http://schemas.microsoft.com/office/drawing/2014/main" id="{0FD4AE84-1A1E-296E-E093-8C26E314B145}"/>
              </a:ext>
            </a:extLst>
          </p:cNvPr>
          <p:cNvSpPr txBox="1"/>
          <p:nvPr/>
        </p:nvSpPr>
        <p:spPr>
          <a:xfrm>
            <a:off x="364105" y="4699104"/>
            <a:ext cx="57049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Top </a:t>
            </a:r>
            <a:r>
              <a:rPr lang="it-IT" sz="2400" u="none" strike="noStrike" cap="none" dirty="0" err="1">
                <a:solidFill>
                  <a:schemeClr val="tx1"/>
                </a:solidFill>
                <a:latin typeface="Lato"/>
                <a:ea typeface="Lato"/>
                <a:cs typeface="Lato"/>
                <a:sym typeface="Lato"/>
              </a:rPr>
              <a:t>view</a:t>
            </a:r>
            <a:endParaRPr sz="1000" u="none" strike="noStrike" cap="none" dirty="0">
              <a:solidFill>
                <a:schemeClr val="tx1"/>
              </a:solidFill>
              <a:latin typeface="Arial"/>
              <a:ea typeface="Arial"/>
              <a:cs typeface="Arial"/>
              <a:sym typeface="Arial"/>
            </a:endParaRPr>
          </a:p>
        </p:txBody>
      </p:sp>
      <p:sp>
        <p:nvSpPr>
          <p:cNvPr id="9" name="Google Shape;119;p1">
            <a:extLst>
              <a:ext uri="{FF2B5EF4-FFF2-40B4-BE49-F238E27FC236}">
                <a16:creationId xmlns:a16="http://schemas.microsoft.com/office/drawing/2014/main" id="{A3EAE693-FD08-A380-3467-2E32E8C757C1}"/>
              </a:ext>
            </a:extLst>
          </p:cNvPr>
          <p:cNvSpPr txBox="1"/>
          <p:nvPr/>
        </p:nvSpPr>
        <p:spPr>
          <a:xfrm>
            <a:off x="6211251" y="4699104"/>
            <a:ext cx="57049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Bottom </a:t>
            </a:r>
            <a:r>
              <a:rPr lang="it-IT" sz="2400" u="none" strike="noStrike" cap="none" dirty="0" err="1">
                <a:solidFill>
                  <a:schemeClr val="tx1"/>
                </a:solidFill>
                <a:latin typeface="Lato"/>
                <a:ea typeface="Lato"/>
                <a:cs typeface="Lato"/>
                <a:sym typeface="Lato"/>
              </a:rPr>
              <a:t>view</a:t>
            </a:r>
            <a:endParaRPr sz="1000" u="none" strike="noStrike" cap="none" dirty="0">
              <a:solidFill>
                <a:schemeClr val="tx1"/>
              </a:solidFill>
              <a:latin typeface="Arial"/>
              <a:ea typeface="Arial"/>
              <a:cs typeface="Arial"/>
              <a:sym typeface="Arial"/>
            </a:endParaRPr>
          </a:p>
        </p:txBody>
      </p:sp>
      <p:grpSp>
        <p:nvGrpSpPr>
          <p:cNvPr id="3" name="Gruppo 15">
            <a:extLst>
              <a:ext uri="{FF2B5EF4-FFF2-40B4-BE49-F238E27FC236}">
                <a16:creationId xmlns:a16="http://schemas.microsoft.com/office/drawing/2014/main" id="{230B802D-8E13-8EE1-501A-E1371915CAEF}"/>
              </a:ext>
            </a:extLst>
          </p:cNvPr>
          <p:cNvGrpSpPr/>
          <p:nvPr/>
        </p:nvGrpSpPr>
        <p:grpSpPr>
          <a:xfrm>
            <a:off x="147707" y="1134355"/>
            <a:ext cx="6067424" cy="3684025"/>
            <a:chOff x="403226" y="1307075"/>
            <a:chExt cx="7680324" cy="4920602"/>
          </a:xfrm>
        </p:grpSpPr>
        <p:pic>
          <p:nvPicPr>
            <p:cNvPr id="4" name="Immagine 3">
              <a:extLst>
                <a:ext uri="{FF2B5EF4-FFF2-40B4-BE49-F238E27FC236}">
                  <a16:creationId xmlns:a16="http://schemas.microsoft.com/office/drawing/2014/main" id="{F44B4628-DEA5-95BD-3A3A-BC25002CF931}"/>
                </a:ext>
              </a:extLst>
            </p:cNvPr>
            <p:cNvPicPr>
              <a:picLocks noChangeAspect="1"/>
            </p:cNvPicPr>
            <p:nvPr/>
          </p:nvPicPr>
          <p:blipFill>
            <a:blip r:embed="rId3"/>
            <a:stretch>
              <a:fillRect/>
            </a:stretch>
          </p:blipFill>
          <p:spPr>
            <a:xfrm>
              <a:off x="403226" y="1307075"/>
              <a:ext cx="7680324" cy="4920602"/>
            </a:xfrm>
            <a:prstGeom prst="rect">
              <a:avLst/>
            </a:prstGeom>
          </p:spPr>
        </p:pic>
        <p:cxnSp>
          <p:nvCxnSpPr>
            <p:cNvPr id="5" name="Connettore 2 5">
              <a:extLst>
                <a:ext uri="{FF2B5EF4-FFF2-40B4-BE49-F238E27FC236}">
                  <a16:creationId xmlns:a16="http://schemas.microsoft.com/office/drawing/2014/main" id="{6D993D5B-E913-80AF-AAF8-FE6F4B7167B4}"/>
                </a:ext>
              </a:extLst>
            </p:cNvPr>
            <p:cNvCxnSpPr/>
            <p:nvPr/>
          </p:nvCxnSpPr>
          <p:spPr>
            <a:xfrm flipV="1">
              <a:off x="6464300" y="3498850"/>
              <a:ext cx="0" cy="774700"/>
            </a:xfrm>
            <a:prstGeom prst="straightConnector1">
              <a:avLst/>
            </a:prstGeom>
            <a:ln w="22225">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6">
              <a:extLst>
                <a:ext uri="{FF2B5EF4-FFF2-40B4-BE49-F238E27FC236}">
                  <a16:creationId xmlns:a16="http://schemas.microsoft.com/office/drawing/2014/main" id="{7C4CB844-4FB9-1C59-9EBD-61C11E47795A}"/>
                </a:ext>
              </a:extLst>
            </p:cNvPr>
            <p:cNvCxnSpPr/>
            <p:nvPr/>
          </p:nvCxnSpPr>
          <p:spPr>
            <a:xfrm flipV="1">
              <a:off x="4305300" y="4337050"/>
              <a:ext cx="2000250" cy="1162050"/>
            </a:xfrm>
            <a:prstGeom prst="straightConnector1">
              <a:avLst/>
            </a:prstGeom>
            <a:ln w="22225">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9">
              <a:extLst>
                <a:ext uri="{FF2B5EF4-FFF2-40B4-BE49-F238E27FC236}">
                  <a16:creationId xmlns:a16="http://schemas.microsoft.com/office/drawing/2014/main" id="{34657E5A-4E3A-3621-DAFB-392DAEFA84ED}"/>
                </a:ext>
              </a:extLst>
            </p:cNvPr>
            <p:cNvCxnSpPr/>
            <p:nvPr/>
          </p:nvCxnSpPr>
          <p:spPr>
            <a:xfrm flipH="1" flipV="1">
              <a:off x="2120900" y="2946400"/>
              <a:ext cx="6350" cy="1390650"/>
            </a:xfrm>
            <a:prstGeom prst="straightConnector1">
              <a:avLst/>
            </a:prstGeom>
            <a:ln w="22225">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E6B1058C-53A1-8FEA-17C9-FD33BFA1E5C6}"/>
                </a:ext>
              </a:extLst>
            </p:cNvPr>
            <p:cNvSpPr txBox="1"/>
            <p:nvPr/>
          </p:nvSpPr>
          <p:spPr>
            <a:xfrm rot="19707818">
              <a:off x="5090556" y="4603361"/>
              <a:ext cx="1454150" cy="369332"/>
            </a:xfrm>
            <a:prstGeom prst="rect">
              <a:avLst/>
            </a:prstGeom>
            <a:noFill/>
          </p:spPr>
          <p:txBody>
            <a:bodyPr wrap="square" rtlCol="0">
              <a:spAutoFit/>
            </a:bodyPr>
            <a:lstStyle/>
            <a:p>
              <a:r>
                <a:rPr lang="it-IT" b="1" dirty="0"/>
                <a:t>35 mm</a:t>
              </a:r>
            </a:p>
          </p:txBody>
        </p:sp>
        <p:sp>
          <p:nvSpPr>
            <p:cNvPr id="13" name="CasellaDiTesto 12">
              <a:extLst>
                <a:ext uri="{FF2B5EF4-FFF2-40B4-BE49-F238E27FC236}">
                  <a16:creationId xmlns:a16="http://schemas.microsoft.com/office/drawing/2014/main" id="{AD12A190-F41F-E4A6-0FCF-1EA1B1BC5904}"/>
                </a:ext>
              </a:extLst>
            </p:cNvPr>
            <p:cNvSpPr txBox="1"/>
            <p:nvPr/>
          </p:nvSpPr>
          <p:spPr>
            <a:xfrm rot="16200000">
              <a:off x="5941575" y="3488809"/>
              <a:ext cx="1454150" cy="369332"/>
            </a:xfrm>
            <a:prstGeom prst="rect">
              <a:avLst/>
            </a:prstGeom>
            <a:noFill/>
          </p:spPr>
          <p:txBody>
            <a:bodyPr wrap="square" rtlCol="0">
              <a:spAutoFit/>
            </a:bodyPr>
            <a:lstStyle/>
            <a:p>
              <a:r>
                <a:rPr lang="it-IT" b="1" dirty="0"/>
                <a:t>12.5 mm</a:t>
              </a:r>
            </a:p>
          </p:txBody>
        </p:sp>
        <p:sp>
          <p:nvSpPr>
            <p:cNvPr id="14" name="CasellaDiTesto 13">
              <a:extLst>
                <a:ext uri="{FF2B5EF4-FFF2-40B4-BE49-F238E27FC236}">
                  <a16:creationId xmlns:a16="http://schemas.microsoft.com/office/drawing/2014/main" id="{87047F5F-CF38-0496-A3D1-643A6740ABA5}"/>
                </a:ext>
              </a:extLst>
            </p:cNvPr>
            <p:cNvSpPr txBox="1"/>
            <p:nvPr/>
          </p:nvSpPr>
          <p:spPr>
            <a:xfrm rot="16200000">
              <a:off x="1188960" y="3253859"/>
              <a:ext cx="1454150" cy="369332"/>
            </a:xfrm>
            <a:prstGeom prst="rect">
              <a:avLst/>
            </a:prstGeom>
            <a:noFill/>
          </p:spPr>
          <p:txBody>
            <a:bodyPr wrap="square" rtlCol="0">
              <a:spAutoFit/>
            </a:bodyPr>
            <a:lstStyle/>
            <a:p>
              <a:r>
                <a:rPr lang="it-IT" b="1" dirty="0"/>
                <a:t>19.4 mm</a:t>
              </a:r>
            </a:p>
          </p:txBody>
        </p:sp>
      </p:grpSp>
      <p:pic>
        <p:nvPicPr>
          <p:cNvPr id="15" name="Immagine 16">
            <a:extLst>
              <a:ext uri="{FF2B5EF4-FFF2-40B4-BE49-F238E27FC236}">
                <a16:creationId xmlns:a16="http://schemas.microsoft.com/office/drawing/2014/main" id="{442B0A94-54D1-D22E-24DA-3DA1DB029C82}"/>
              </a:ext>
            </a:extLst>
          </p:cNvPr>
          <p:cNvPicPr>
            <a:picLocks noChangeAspect="1"/>
          </p:cNvPicPr>
          <p:nvPr/>
        </p:nvPicPr>
        <p:blipFill>
          <a:blip r:embed="rId4"/>
          <a:stretch>
            <a:fillRect/>
          </a:stretch>
        </p:blipFill>
        <p:spPr>
          <a:xfrm>
            <a:off x="6142016" y="1134355"/>
            <a:ext cx="5816599" cy="3726558"/>
          </a:xfrm>
          <a:prstGeom prst="rect">
            <a:avLst/>
          </a:prstGeom>
        </p:spPr>
      </p:pic>
      <p:cxnSp>
        <p:nvCxnSpPr>
          <p:cNvPr id="17" name="Straight Arrow Connector 16">
            <a:extLst>
              <a:ext uri="{FF2B5EF4-FFF2-40B4-BE49-F238E27FC236}">
                <a16:creationId xmlns:a16="http://schemas.microsoft.com/office/drawing/2014/main" id="{6EFC8A91-DA89-A859-0BB1-382D65AAFE72}"/>
              </a:ext>
            </a:extLst>
          </p:cNvPr>
          <p:cNvCxnSpPr>
            <a:cxnSpLocks/>
            <a:stCxn id="18" idx="0"/>
          </p:cNvCxnSpPr>
          <p:nvPr/>
        </p:nvCxnSpPr>
        <p:spPr>
          <a:xfrm flipV="1">
            <a:off x="7757318" y="3322256"/>
            <a:ext cx="604865" cy="7077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Google Shape;119;p1">
            <a:extLst>
              <a:ext uri="{FF2B5EF4-FFF2-40B4-BE49-F238E27FC236}">
                <a16:creationId xmlns:a16="http://schemas.microsoft.com/office/drawing/2014/main" id="{8303321E-4849-C712-DD06-57B0003197C1}"/>
              </a:ext>
            </a:extLst>
          </p:cNvPr>
          <p:cNvSpPr txBox="1"/>
          <p:nvPr/>
        </p:nvSpPr>
        <p:spPr>
          <a:xfrm>
            <a:off x="6574749" y="4029957"/>
            <a:ext cx="236513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en-GB" sz="1600" u="none" strike="noStrike" cap="none" dirty="0">
                <a:solidFill>
                  <a:schemeClr val="tx1"/>
                </a:solidFill>
                <a:latin typeface="Lato" panose="020F0502020204030203" pitchFamily="34" charset="0"/>
                <a:sym typeface="Arial"/>
              </a:rPr>
              <a:t>Retaining screws</a:t>
            </a:r>
            <a:endParaRPr sz="1600" u="none" strike="noStrike" cap="none" dirty="0">
              <a:solidFill>
                <a:schemeClr val="tx1"/>
              </a:solidFill>
              <a:latin typeface="Lato" panose="020F0502020204030203" pitchFamily="34" charset="0"/>
              <a:sym typeface="Arial"/>
            </a:endParaRPr>
          </a:p>
        </p:txBody>
      </p:sp>
      <p:cxnSp>
        <p:nvCxnSpPr>
          <p:cNvPr id="21" name="Straight Arrow Connector 20">
            <a:extLst>
              <a:ext uri="{FF2B5EF4-FFF2-40B4-BE49-F238E27FC236}">
                <a16:creationId xmlns:a16="http://schemas.microsoft.com/office/drawing/2014/main" id="{8F1E7A11-12BB-9A8D-D966-ADDD9C665F4B}"/>
              </a:ext>
            </a:extLst>
          </p:cNvPr>
          <p:cNvCxnSpPr>
            <a:cxnSpLocks/>
            <a:stCxn id="18" idx="0"/>
          </p:cNvCxnSpPr>
          <p:nvPr/>
        </p:nvCxnSpPr>
        <p:spPr>
          <a:xfrm flipV="1">
            <a:off x="7757318" y="3840480"/>
            <a:ext cx="1182568" cy="1894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CC6AE83-7CBB-5374-1245-28E0EE862333}"/>
              </a:ext>
            </a:extLst>
          </p:cNvPr>
          <p:cNvCxnSpPr>
            <a:cxnSpLocks/>
            <a:stCxn id="18" idx="0"/>
          </p:cNvCxnSpPr>
          <p:nvPr/>
        </p:nvCxnSpPr>
        <p:spPr>
          <a:xfrm flipV="1">
            <a:off x="7757318" y="2828043"/>
            <a:ext cx="1255502" cy="12019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DF5758A-6FA8-6254-DB92-079B1E6B74AC}"/>
              </a:ext>
            </a:extLst>
          </p:cNvPr>
          <p:cNvCxnSpPr>
            <a:cxnSpLocks/>
            <a:stCxn id="18" idx="0"/>
          </p:cNvCxnSpPr>
          <p:nvPr/>
        </p:nvCxnSpPr>
        <p:spPr>
          <a:xfrm flipV="1">
            <a:off x="7757318" y="3322256"/>
            <a:ext cx="1810951" cy="7077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412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F</a:t>
            </a:r>
            <a:r>
              <a:rPr lang="en-GB" sz="3200" b="1" dirty="0" err="1">
                <a:solidFill>
                  <a:srgbClr val="21295F"/>
                </a:solidFill>
                <a:latin typeface="Lato"/>
                <a:ea typeface="Lato"/>
                <a:cs typeface="Lato"/>
                <a:sym typeface="Lato"/>
              </a:rPr>
              <a:t>araday</a:t>
            </a:r>
            <a:r>
              <a:rPr lang="en-GB" sz="3200" b="1" dirty="0">
                <a:solidFill>
                  <a:srgbClr val="21295F"/>
                </a:solidFill>
                <a:latin typeface="Lato"/>
                <a:ea typeface="Lato"/>
                <a:cs typeface="Lato"/>
                <a:sym typeface="Lato"/>
              </a:rPr>
              <a:t> cage</a:t>
            </a:r>
          </a:p>
        </p:txBody>
      </p:sp>
      <p:grpSp>
        <p:nvGrpSpPr>
          <p:cNvPr id="6" name="Gruppo 12">
            <a:extLst>
              <a:ext uri="{FF2B5EF4-FFF2-40B4-BE49-F238E27FC236}">
                <a16:creationId xmlns:a16="http://schemas.microsoft.com/office/drawing/2014/main" id="{26D8AB50-D85A-4BA5-D2EF-72EBD5ADCAEE}"/>
              </a:ext>
            </a:extLst>
          </p:cNvPr>
          <p:cNvGrpSpPr/>
          <p:nvPr/>
        </p:nvGrpSpPr>
        <p:grpSpPr>
          <a:xfrm>
            <a:off x="636834" y="912222"/>
            <a:ext cx="3695039" cy="2370708"/>
            <a:chOff x="509029" y="213543"/>
            <a:chExt cx="4553013" cy="2917008"/>
          </a:xfrm>
        </p:grpSpPr>
        <p:pic>
          <p:nvPicPr>
            <p:cNvPr id="7" name="Immagine 3">
              <a:extLst>
                <a:ext uri="{FF2B5EF4-FFF2-40B4-BE49-F238E27FC236}">
                  <a16:creationId xmlns:a16="http://schemas.microsoft.com/office/drawing/2014/main" id="{E27510AF-F1B8-5549-591C-C9340E467431}"/>
                </a:ext>
              </a:extLst>
            </p:cNvPr>
            <p:cNvPicPr>
              <a:picLocks noChangeAspect="1"/>
            </p:cNvPicPr>
            <p:nvPr/>
          </p:nvPicPr>
          <p:blipFill>
            <a:blip r:embed="rId3"/>
            <a:stretch>
              <a:fillRect/>
            </a:stretch>
          </p:blipFill>
          <p:spPr>
            <a:xfrm>
              <a:off x="509029" y="213543"/>
              <a:ext cx="4553013" cy="2917008"/>
            </a:xfrm>
            <a:prstGeom prst="rect">
              <a:avLst/>
            </a:prstGeom>
          </p:spPr>
        </p:pic>
        <p:sp>
          <p:nvSpPr>
            <p:cNvPr id="16" name="CasellaDiTesto 8">
              <a:extLst>
                <a:ext uri="{FF2B5EF4-FFF2-40B4-BE49-F238E27FC236}">
                  <a16:creationId xmlns:a16="http://schemas.microsoft.com/office/drawing/2014/main" id="{FB360736-9CA2-413D-AAD6-84CC061D210B}"/>
                </a:ext>
              </a:extLst>
            </p:cNvPr>
            <p:cNvSpPr txBox="1"/>
            <p:nvPr/>
          </p:nvSpPr>
          <p:spPr>
            <a:xfrm>
              <a:off x="3543300" y="463549"/>
              <a:ext cx="1447800" cy="492310"/>
            </a:xfrm>
            <a:prstGeom prst="rect">
              <a:avLst/>
            </a:prstGeom>
            <a:noFill/>
          </p:spPr>
          <p:txBody>
            <a:bodyPr wrap="square" rtlCol="0">
              <a:spAutoFit/>
            </a:bodyPr>
            <a:lstStyle/>
            <a:p>
              <a:r>
                <a:rPr lang="it-IT" sz="2000" b="1" dirty="0"/>
                <a:t>TM010</a:t>
              </a:r>
            </a:p>
          </p:txBody>
        </p:sp>
      </p:grpSp>
      <p:grpSp>
        <p:nvGrpSpPr>
          <p:cNvPr id="19" name="Gruppo 13">
            <a:extLst>
              <a:ext uri="{FF2B5EF4-FFF2-40B4-BE49-F238E27FC236}">
                <a16:creationId xmlns:a16="http://schemas.microsoft.com/office/drawing/2014/main" id="{C6E492EC-2370-ED09-F65C-3B2187FF81F8}"/>
              </a:ext>
            </a:extLst>
          </p:cNvPr>
          <p:cNvGrpSpPr/>
          <p:nvPr/>
        </p:nvGrpSpPr>
        <p:grpSpPr>
          <a:xfrm>
            <a:off x="8155185" y="3453746"/>
            <a:ext cx="3638732" cy="2334582"/>
            <a:chOff x="6237787" y="213542"/>
            <a:chExt cx="4483631" cy="2872557"/>
          </a:xfrm>
        </p:grpSpPr>
        <p:pic>
          <p:nvPicPr>
            <p:cNvPr id="20" name="Immagine 5">
              <a:extLst>
                <a:ext uri="{FF2B5EF4-FFF2-40B4-BE49-F238E27FC236}">
                  <a16:creationId xmlns:a16="http://schemas.microsoft.com/office/drawing/2014/main" id="{E548DB6F-41CD-3C13-2935-3B55645F8575}"/>
                </a:ext>
              </a:extLst>
            </p:cNvPr>
            <p:cNvPicPr>
              <a:picLocks noChangeAspect="1"/>
            </p:cNvPicPr>
            <p:nvPr/>
          </p:nvPicPr>
          <p:blipFill>
            <a:blip r:embed="rId4"/>
            <a:stretch>
              <a:fillRect/>
            </a:stretch>
          </p:blipFill>
          <p:spPr>
            <a:xfrm>
              <a:off x="6237787" y="213542"/>
              <a:ext cx="4483631" cy="2872557"/>
            </a:xfrm>
            <a:prstGeom prst="rect">
              <a:avLst/>
            </a:prstGeom>
          </p:spPr>
        </p:pic>
        <p:sp>
          <p:nvSpPr>
            <p:cNvPr id="22" name="CasellaDiTesto 9">
              <a:extLst>
                <a:ext uri="{FF2B5EF4-FFF2-40B4-BE49-F238E27FC236}">
                  <a16:creationId xmlns:a16="http://schemas.microsoft.com/office/drawing/2014/main" id="{EBD560B1-A09F-040E-4B9C-1014E75D0483}"/>
                </a:ext>
              </a:extLst>
            </p:cNvPr>
            <p:cNvSpPr txBox="1"/>
            <p:nvPr/>
          </p:nvSpPr>
          <p:spPr>
            <a:xfrm>
              <a:off x="9188450" y="463550"/>
              <a:ext cx="1447799" cy="492310"/>
            </a:xfrm>
            <a:prstGeom prst="rect">
              <a:avLst/>
            </a:prstGeom>
            <a:noFill/>
          </p:spPr>
          <p:txBody>
            <a:bodyPr wrap="square" rtlCol="0">
              <a:spAutoFit/>
            </a:bodyPr>
            <a:lstStyle/>
            <a:p>
              <a:r>
                <a:rPr lang="it-IT" sz="2000" b="1" dirty="0"/>
                <a:t>TM110</a:t>
              </a:r>
            </a:p>
          </p:txBody>
        </p:sp>
      </p:grpSp>
      <p:grpSp>
        <p:nvGrpSpPr>
          <p:cNvPr id="23" name="Gruppo 15">
            <a:extLst>
              <a:ext uri="{FF2B5EF4-FFF2-40B4-BE49-F238E27FC236}">
                <a16:creationId xmlns:a16="http://schemas.microsoft.com/office/drawing/2014/main" id="{748D3A73-E36E-5FF5-9EF1-1B67B9F5F956}"/>
              </a:ext>
            </a:extLst>
          </p:cNvPr>
          <p:cNvGrpSpPr/>
          <p:nvPr/>
        </p:nvGrpSpPr>
        <p:grpSpPr>
          <a:xfrm>
            <a:off x="701507" y="3357546"/>
            <a:ext cx="3565694" cy="2683114"/>
            <a:chOff x="520025" y="3296814"/>
            <a:chExt cx="4542017" cy="3445298"/>
          </a:xfrm>
        </p:grpSpPr>
        <p:pic>
          <p:nvPicPr>
            <p:cNvPr id="25" name="Immagine 6">
              <a:extLst>
                <a:ext uri="{FF2B5EF4-FFF2-40B4-BE49-F238E27FC236}">
                  <a16:creationId xmlns:a16="http://schemas.microsoft.com/office/drawing/2014/main" id="{EF0ED06B-2585-C66E-C25A-AF415335F540}"/>
                </a:ext>
              </a:extLst>
            </p:cNvPr>
            <p:cNvPicPr>
              <a:picLocks noChangeAspect="1"/>
            </p:cNvPicPr>
            <p:nvPr/>
          </p:nvPicPr>
          <p:blipFill>
            <a:blip r:embed="rId5"/>
            <a:stretch>
              <a:fillRect/>
            </a:stretch>
          </p:blipFill>
          <p:spPr>
            <a:xfrm>
              <a:off x="520025" y="3296814"/>
              <a:ext cx="4542017" cy="3445298"/>
            </a:xfrm>
            <a:prstGeom prst="rect">
              <a:avLst/>
            </a:prstGeom>
          </p:spPr>
        </p:pic>
        <p:sp>
          <p:nvSpPr>
            <p:cNvPr id="26" name="CasellaDiTesto 10">
              <a:extLst>
                <a:ext uri="{FF2B5EF4-FFF2-40B4-BE49-F238E27FC236}">
                  <a16:creationId xmlns:a16="http://schemas.microsoft.com/office/drawing/2014/main" id="{CDC289B3-CB96-8C16-982C-474801327B60}"/>
                </a:ext>
              </a:extLst>
            </p:cNvPr>
            <p:cNvSpPr txBox="1"/>
            <p:nvPr/>
          </p:nvSpPr>
          <p:spPr>
            <a:xfrm>
              <a:off x="3614242" y="3555999"/>
              <a:ext cx="1447800" cy="492310"/>
            </a:xfrm>
            <a:prstGeom prst="rect">
              <a:avLst/>
            </a:prstGeom>
            <a:noFill/>
          </p:spPr>
          <p:txBody>
            <a:bodyPr wrap="square" rtlCol="0">
              <a:spAutoFit/>
            </a:bodyPr>
            <a:lstStyle/>
            <a:p>
              <a:r>
                <a:rPr lang="it-IT" sz="2000" b="1" dirty="0"/>
                <a:t>TM210</a:t>
              </a:r>
            </a:p>
          </p:txBody>
        </p:sp>
      </p:grpSp>
      <p:grpSp>
        <p:nvGrpSpPr>
          <p:cNvPr id="28" name="Gruppo 14">
            <a:extLst>
              <a:ext uri="{FF2B5EF4-FFF2-40B4-BE49-F238E27FC236}">
                <a16:creationId xmlns:a16="http://schemas.microsoft.com/office/drawing/2014/main" id="{9ED123A4-50E4-73CD-C7B5-8889D951A865}"/>
              </a:ext>
            </a:extLst>
          </p:cNvPr>
          <p:cNvGrpSpPr/>
          <p:nvPr/>
        </p:nvGrpSpPr>
        <p:grpSpPr>
          <a:xfrm>
            <a:off x="4365232" y="3372771"/>
            <a:ext cx="3691922" cy="2369821"/>
            <a:chOff x="6328378" y="3390899"/>
            <a:chExt cx="4549172" cy="2915916"/>
          </a:xfrm>
        </p:grpSpPr>
        <p:pic>
          <p:nvPicPr>
            <p:cNvPr id="29" name="Immagine 7">
              <a:extLst>
                <a:ext uri="{FF2B5EF4-FFF2-40B4-BE49-F238E27FC236}">
                  <a16:creationId xmlns:a16="http://schemas.microsoft.com/office/drawing/2014/main" id="{91842812-23CB-CC95-1CFC-1A4F0A2FD9F5}"/>
                </a:ext>
              </a:extLst>
            </p:cNvPr>
            <p:cNvPicPr>
              <a:picLocks noChangeAspect="1"/>
            </p:cNvPicPr>
            <p:nvPr/>
          </p:nvPicPr>
          <p:blipFill>
            <a:blip r:embed="rId6"/>
            <a:stretch>
              <a:fillRect/>
            </a:stretch>
          </p:blipFill>
          <p:spPr>
            <a:xfrm>
              <a:off x="6328378" y="3390899"/>
              <a:ext cx="4549172" cy="2915916"/>
            </a:xfrm>
            <a:prstGeom prst="rect">
              <a:avLst/>
            </a:prstGeom>
          </p:spPr>
        </p:pic>
        <p:sp>
          <p:nvSpPr>
            <p:cNvPr id="30" name="CasellaDiTesto 11">
              <a:extLst>
                <a:ext uri="{FF2B5EF4-FFF2-40B4-BE49-F238E27FC236}">
                  <a16:creationId xmlns:a16="http://schemas.microsoft.com/office/drawing/2014/main" id="{BD5D4BD5-12CC-AE22-7E54-30F2B753DAB7}"/>
                </a:ext>
              </a:extLst>
            </p:cNvPr>
            <p:cNvSpPr txBox="1"/>
            <p:nvPr/>
          </p:nvSpPr>
          <p:spPr>
            <a:xfrm>
              <a:off x="9429750" y="3556000"/>
              <a:ext cx="1447800" cy="492310"/>
            </a:xfrm>
            <a:prstGeom prst="rect">
              <a:avLst/>
            </a:prstGeom>
            <a:noFill/>
          </p:spPr>
          <p:txBody>
            <a:bodyPr wrap="square" rtlCol="0">
              <a:spAutoFit/>
            </a:bodyPr>
            <a:lstStyle/>
            <a:p>
              <a:r>
                <a:rPr lang="it-IT" sz="2000" b="1" dirty="0"/>
                <a:t>TE111</a:t>
              </a:r>
            </a:p>
          </p:txBody>
        </p:sp>
      </p:grpSp>
      <p:graphicFrame>
        <p:nvGraphicFramePr>
          <p:cNvPr id="43" name="Tabella 5">
            <a:extLst>
              <a:ext uri="{FF2B5EF4-FFF2-40B4-BE49-F238E27FC236}">
                <a16:creationId xmlns:a16="http://schemas.microsoft.com/office/drawing/2014/main" id="{96930F13-B8E6-B645-B07E-8A64127E9AC0}"/>
              </a:ext>
            </a:extLst>
          </p:cNvPr>
          <p:cNvGraphicFramePr>
            <a:graphicFrameLocks noGrp="1"/>
          </p:cNvGraphicFramePr>
          <p:nvPr>
            <p:extLst>
              <p:ext uri="{D42A27DB-BD31-4B8C-83A1-F6EECF244321}">
                <p14:modId xmlns:p14="http://schemas.microsoft.com/office/powerpoint/2010/main" val="78747653"/>
              </p:ext>
            </p:extLst>
          </p:nvPr>
        </p:nvGraphicFramePr>
        <p:xfrm>
          <a:off x="5638776" y="685873"/>
          <a:ext cx="5617139" cy="2225040"/>
        </p:xfrm>
        <a:graphic>
          <a:graphicData uri="http://schemas.openxmlformats.org/drawingml/2006/table">
            <a:tbl>
              <a:tblPr firstRow="1" bandRow="1">
                <a:tableStyleId>{5C22544A-7EE6-4342-B048-85BDC9FD1C3A}</a:tableStyleId>
              </a:tblPr>
              <a:tblGrid>
                <a:gridCol w="943290">
                  <a:extLst>
                    <a:ext uri="{9D8B030D-6E8A-4147-A177-3AD203B41FA5}">
                      <a16:colId xmlns:a16="http://schemas.microsoft.com/office/drawing/2014/main" val="2847263263"/>
                    </a:ext>
                  </a:extLst>
                </a:gridCol>
                <a:gridCol w="1472749">
                  <a:extLst>
                    <a:ext uri="{9D8B030D-6E8A-4147-A177-3AD203B41FA5}">
                      <a16:colId xmlns:a16="http://schemas.microsoft.com/office/drawing/2014/main" val="3894298504"/>
                    </a:ext>
                  </a:extLst>
                </a:gridCol>
                <a:gridCol w="991976">
                  <a:extLst>
                    <a:ext uri="{9D8B030D-6E8A-4147-A177-3AD203B41FA5}">
                      <a16:colId xmlns:a16="http://schemas.microsoft.com/office/drawing/2014/main" val="4278905442"/>
                    </a:ext>
                  </a:extLst>
                </a:gridCol>
                <a:gridCol w="979804">
                  <a:extLst>
                    <a:ext uri="{9D8B030D-6E8A-4147-A177-3AD203B41FA5}">
                      <a16:colId xmlns:a16="http://schemas.microsoft.com/office/drawing/2014/main" val="2603004874"/>
                    </a:ext>
                  </a:extLst>
                </a:gridCol>
                <a:gridCol w="1229320">
                  <a:extLst>
                    <a:ext uri="{9D8B030D-6E8A-4147-A177-3AD203B41FA5}">
                      <a16:colId xmlns:a16="http://schemas.microsoft.com/office/drawing/2014/main" val="3109049189"/>
                    </a:ext>
                  </a:extLst>
                </a:gridCol>
              </a:tblGrid>
              <a:tr h="370840">
                <a:tc>
                  <a:txBody>
                    <a:bodyPr/>
                    <a:lstStyle/>
                    <a:p>
                      <a:pPr algn="ctr"/>
                      <a:endParaRPr lang="it-IT" sz="1800" dirty="0">
                        <a:latin typeface="Lato" panose="020F0502020204030203" pitchFamily="34" charset="0"/>
                      </a:endParaRPr>
                    </a:p>
                  </a:txBody>
                  <a:tcPr/>
                </a:tc>
                <a:tc>
                  <a:txBody>
                    <a:bodyPr/>
                    <a:lstStyle/>
                    <a:p>
                      <a:pPr algn="ctr"/>
                      <a:r>
                        <a:rPr lang="it-IT" sz="1800" dirty="0">
                          <a:latin typeface="Lato" panose="020F0502020204030203" pitchFamily="34" charset="0"/>
                        </a:rPr>
                        <a:t>Attesa (GHz)</a:t>
                      </a:r>
                    </a:p>
                  </a:txBody>
                  <a:tcPr/>
                </a:tc>
                <a:tc>
                  <a:txBody>
                    <a:bodyPr/>
                    <a:lstStyle/>
                    <a:p>
                      <a:pPr algn="ctr"/>
                      <a:r>
                        <a:rPr lang="it-IT" sz="1800" dirty="0">
                          <a:latin typeface="Lato" panose="020F0502020204030203" pitchFamily="34" charset="0"/>
                        </a:rPr>
                        <a:t>No Chip</a:t>
                      </a:r>
                    </a:p>
                  </a:txBody>
                  <a:tcPr/>
                </a:tc>
                <a:tc>
                  <a:txBody>
                    <a:bodyPr/>
                    <a:lstStyle/>
                    <a:p>
                      <a:pPr algn="ctr"/>
                      <a:r>
                        <a:rPr lang="it-IT" sz="1800" dirty="0">
                          <a:latin typeface="Lato" panose="020F0502020204030203" pitchFamily="34" charset="0"/>
                        </a:rPr>
                        <a:t>Chip</a:t>
                      </a:r>
                    </a:p>
                  </a:txBody>
                  <a:tcPr/>
                </a:tc>
                <a:tc>
                  <a:txBody>
                    <a:bodyPr/>
                    <a:lstStyle/>
                    <a:p>
                      <a:pPr algn="ctr"/>
                      <a:r>
                        <a:rPr lang="it-IT" sz="1800" dirty="0">
                          <a:latin typeface="Lato" panose="020F0502020204030203" pitchFamily="34" charset="0"/>
                        </a:rPr>
                        <a:t>Q</a:t>
                      </a:r>
                    </a:p>
                  </a:txBody>
                  <a:tcPr/>
                </a:tc>
                <a:extLst>
                  <a:ext uri="{0D108BD9-81ED-4DB2-BD59-A6C34878D82A}">
                    <a16:rowId xmlns:a16="http://schemas.microsoft.com/office/drawing/2014/main" val="832045994"/>
                  </a:ext>
                </a:extLst>
              </a:tr>
              <a:tr h="370840">
                <a:tc>
                  <a:txBody>
                    <a:bodyPr/>
                    <a:lstStyle/>
                    <a:p>
                      <a:pPr algn="ctr"/>
                      <a:r>
                        <a:rPr lang="it-IT" sz="1800" dirty="0">
                          <a:latin typeface="Lato" panose="020F0502020204030203" pitchFamily="34" charset="0"/>
                        </a:rPr>
                        <a:t>TM010</a:t>
                      </a:r>
                    </a:p>
                  </a:txBody>
                  <a:tcPr/>
                </a:tc>
                <a:tc>
                  <a:txBody>
                    <a:bodyPr/>
                    <a:lstStyle/>
                    <a:p>
                      <a:pPr algn="ctr"/>
                      <a:r>
                        <a:rPr lang="it-IT" sz="1600" dirty="0">
                          <a:latin typeface="Lato" panose="020F0502020204030203" pitchFamily="34" charset="0"/>
                        </a:rPr>
                        <a:t>14.34</a:t>
                      </a:r>
                    </a:p>
                  </a:txBody>
                  <a:tcPr/>
                </a:tc>
                <a:tc>
                  <a:txBody>
                    <a:bodyPr/>
                    <a:lstStyle/>
                    <a:p>
                      <a:pPr algn="ctr"/>
                      <a:r>
                        <a:rPr lang="it-IT" sz="1600" dirty="0">
                          <a:latin typeface="Lato" panose="020F0502020204030203" pitchFamily="34" charset="0"/>
                        </a:rPr>
                        <a:t>14.313</a:t>
                      </a:r>
                    </a:p>
                  </a:txBody>
                  <a:tcPr/>
                </a:tc>
                <a:tc>
                  <a:txBody>
                    <a:bodyPr/>
                    <a:lstStyle/>
                    <a:p>
                      <a:pPr algn="ctr"/>
                      <a:r>
                        <a:rPr lang="it-IT" sz="1600" dirty="0">
                          <a:latin typeface="Lato" panose="020F0502020204030203" pitchFamily="34" charset="0"/>
                        </a:rPr>
                        <a:t>14.089</a:t>
                      </a:r>
                    </a:p>
                  </a:txBody>
                  <a:tcPr/>
                </a:tc>
                <a:tc>
                  <a:txBody>
                    <a:bodyPr/>
                    <a:lstStyle/>
                    <a:p>
                      <a:pPr algn="ctr"/>
                      <a:r>
                        <a:rPr lang="it-IT" sz="1600" dirty="0">
                          <a:latin typeface="Lato" panose="020F0502020204030203" pitchFamily="34" charset="0"/>
                        </a:rPr>
                        <a:t>6613</a:t>
                      </a:r>
                    </a:p>
                  </a:txBody>
                  <a:tcPr/>
                </a:tc>
                <a:extLst>
                  <a:ext uri="{0D108BD9-81ED-4DB2-BD59-A6C34878D82A}">
                    <a16:rowId xmlns:a16="http://schemas.microsoft.com/office/drawing/2014/main" val="2594857276"/>
                  </a:ext>
                </a:extLst>
              </a:tr>
              <a:tr h="370840">
                <a:tc>
                  <a:txBody>
                    <a:bodyPr/>
                    <a:lstStyle/>
                    <a:p>
                      <a:pPr algn="ctr"/>
                      <a:r>
                        <a:rPr lang="it-IT" sz="1800" dirty="0">
                          <a:latin typeface="Lato" panose="020F0502020204030203" pitchFamily="34" charset="0"/>
                        </a:rPr>
                        <a:t>TM110</a:t>
                      </a:r>
                    </a:p>
                  </a:txBody>
                  <a:tcPr/>
                </a:tc>
                <a:tc>
                  <a:txBody>
                    <a:bodyPr/>
                    <a:lstStyle/>
                    <a:p>
                      <a:pPr algn="ctr"/>
                      <a:r>
                        <a:rPr lang="it-IT" sz="1600" dirty="0">
                          <a:latin typeface="Lato" panose="020F0502020204030203" pitchFamily="34" charset="0"/>
                        </a:rPr>
                        <a:t>22.85</a:t>
                      </a:r>
                    </a:p>
                  </a:txBody>
                  <a:tcPr/>
                </a:tc>
                <a:tc>
                  <a:txBody>
                    <a:bodyPr/>
                    <a:lstStyle/>
                    <a:p>
                      <a:pPr algn="ctr"/>
                      <a:r>
                        <a:rPr lang="it-IT" sz="1600" dirty="0">
                          <a:latin typeface="Lato" panose="020F0502020204030203" pitchFamily="34" charset="0"/>
                        </a:rPr>
                        <a:t>22.80</a:t>
                      </a:r>
                    </a:p>
                  </a:txBody>
                  <a:tcPr/>
                </a:tc>
                <a:tc>
                  <a:txBody>
                    <a:bodyPr/>
                    <a:lstStyle/>
                    <a:p>
                      <a:pPr algn="ctr"/>
                      <a:r>
                        <a:rPr lang="it-IT" sz="1600" dirty="0">
                          <a:latin typeface="Lato" panose="020F0502020204030203" pitchFamily="34" charset="0"/>
                        </a:rPr>
                        <a:t>22.38</a:t>
                      </a:r>
                    </a:p>
                  </a:txBody>
                  <a:tcPr/>
                </a:tc>
                <a:tc>
                  <a:txBody>
                    <a:bodyPr/>
                    <a:lstStyle/>
                    <a:p>
                      <a:pPr algn="ctr"/>
                      <a:r>
                        <a:rPr lang="it-IT" sz="1600" dirty="0">
                          <a:latin typeface="Lato" panose="020F0502020204030203" pitchFamily="34" charset="0"/>
                        </a:rPr>
                        <a:t>9000</a:t>
                      </a:r>
                    </a:p>
                  </a:txBody>
                  <a:tcPr/>
                </a:tc>
                <a:extLst>
                  <a:ext uri="{0D108BD9-81ED-4DB2-BD59-A6C34878D82A}">
                    <a16:rowId xmlns:a16="http://schemas.microsoft.com/office/drawing/2014/main" val="3703502211"/>
                  </a:ext>
                </a:extLst>
              </a:tr>
              <a:tr h="370840">
                <a:tc>
                  <a:txBody>
                    <a:bodyPr/>
                    <a:lstStyle/>
                    <a:p>
                      <a:pPr algn="ctr"/>
                      <a:r>
                        <a:rPr lang="it-IT" sz="1800" dirty="0">
                          <a:latin typeface="Lato" panose="020F0502020204030203" pitchFamily="34" charset="0"/>
                        </a:rPr>
                        <a:t>TE111</a:t>
                      </a:r>
                    </a:p>
                  </a:txBody>
                  <a:tcPr/>
                </a:tc>
                <a:tc>
                  <a:txBody>
                    <a:bodyPr/>
                    <a:lstStyle/>
                    <a:p>
                      <a:pPr algn="ctr"/>
                      <a:r>
                        <a:rPr lang="it-IT" sz="1600" dirty="0">
                          <a:latin typeface="Lato" panose="020F0502020204030203" pitchFamily="34" charset="0"/>
                        </a:rPr>
                        <a:t>27.29</a:t>
                      </a:r>
                    </a:p>
                  </a:txBody>
                  <a:tcPr/>
                </a:tc>
                <a:tc>
                  <a:txBody>
                    <a:bodyPr/>
                    <a:lstStyle/>
                    <a:p>
                      <a:pPr algn="ctr"/>
                      <a:r>
                        <a:rPr lang="it-IT" sz="1600" dirty="0">
                          <a:latin typeface="Lato" panose="020F0502020204030203" pitchFamily="34" charset="0"/>
                        </a:rPr>
                        <a:t>27.22</a:t>
                      </a:r>
                    </a:p>
                  </a:txBody>
                  <a:tcPr/>
                </a:tc>
                <a:tc>
                  <a:txBody>
                    <a:bodyPr/>
                    <a:lstStyle/>
                    <a:p>
                      <a:pPr algn="ctr"/>
                      <a:r>
                        <a:rPr lang="it-IT" sz="1600" dirty="0">
                          <a:latin typeface="Lato" panose="020F0502020204030203" pitchFamily="34" charset="0"/>
                        </a:rPr>
                        <a:t>26.6</a:t>
                      </a:r>
                    </a:p>
                  </a:txBody>
                  <a:tcPr/>
                </a:tc>
                <a:tc>
                  <a:txBody>
                    <a:bodyPr/>
                    <a:lstStyle/>
                    <a:p>
                      <a:pPr algn="ctr"/>
                      <a:r>
                        <a:rPr lang="it-IT" sz="1600" dirty="0">
                          <a:latin typeface="Lato" panose="020F0502020204030203" pitchFamily="34" charset="0"/>
                        </a:rPr>
                        <a:t>9600</a:t>
                      </a:r>
                    </a:p>
                  </a:txBody>
                  <a:tcPr/>
                </a:tc>
                <a:extLst>
                  <a:ext uri="{0D108BD9-81ED-4DB2-BD59-A6C34878D82A}">
                    <a16:rowId xmlns:a16="http://schemas.microsoft.com/office/drawing/2014/main" val="2437753395"/>
                  </a:ext>
                </a:extLst>
              </a:tr>
              <a:tr h="370840">
                <a:tc>
                  <a:txBody>
                    <a:bodyPr/>
                    <a:lstStyle/>
                    <a:p>
                      <a:pPr algn="ctr"/>
                      <a:r>
                        <a:rPr lang="it-IT" sz="1800" dirty="0">
                          <a:latin typeface="Lato" panose="020F0502020204030203" pitchFamily="34" charset="0"/>
                        </a:rPr>
                        <a:t>TM011</a:t>
                      </a:r>
                    </a:p>
                  </a:txBody>
                  <a:tcPr/>
                </a:tc>
                <a:tc>
                  <a:txBody>
                    <a:bodyPr/>
                    <a:lstStyle/>
                    <a:p>
                      <a:pPr algn="ctr"/>
                      <a:r>
                        <a:rPr lang="it-IT" sz="1600" dirty="0">
                          <a:latin typeface="Lato" panose="020F0502020204030203" pitchFamily="34" charset="0"/>
                        </a:rPr>
                        <a:t>28.81</a:t>
                      </a:r>
                    </a:p>
                  </a:txBody>
                  <a:tcPr/>
                </a:tc>
                <a:tc>
                  <a:txBody>
                    <a:bodyPr/>
                    <a:lstStyle/>
                    <a:p>
                      <a:pPr algn="ctr"/>
                      <a:r>
                        <a:rPr lang="it-IT" sz="1600" dirty="0">
                          <a:latin typeface="Lato" panose="020F0502020204030203" pitchFamily="34" charset="0"/>
                        </a:rPr>
                        <a:t>28.69</a:t>
                      </a:r>
                    </a:p>
                  </a:txBody>
                  <a:tcPr/>
                </a:tc>
                <a:tc>
                  <a:txBody>
                    <a:bodyPr/>
                    <a:lstStyle/>
                    <a:p>
                      <a:pPr algn="ctr"/>
                      <a:r>
                        <a:rPr lang="it-IT" sz="1600" dirty="0">
                          <a:latin typeface="Lato" panose="020F0502020204030203" pitchFamily="34" charset="0"/>
                        </a:rPr>
                        <a:t>28.12</a:t>
                      </a:r>
                    </a:p>
                  </a:txBody>
                  <a:tcPr/>
                </a:tc>
                <a:tc>
                  <a:txBody>
                    <a:bodyPr/>
                    <a:lstStyle/>
                    <a:p>
                      <a:pPr algn="ctr"/>
                      <a:r>
                        <a:rPr lang="it-IT" sz="1600" dirty="0">
                          <a:latin typeface="Lato" panose="020F0502020204030203" pitchFamily="34" charset="0"/>
                        </a:rPr>
                        <a:t>6900</a:t>
                      </a:r>
                    </a:p>
                  </a:txBody>
                  <a:tcPr/>
                </a:tc>
                <a:extLst>
                  <a:ext uri="{0D108BD9-81ED-4DB2-BD59-A6C34878D82A}">
                    <a16:rowId xmlns:a16="http://schemas.microsoft.com/office/drawing/2014/main" val="3780052272"/>
                  </a:ext>
                </a:extLst>
              </a:tr>
              <a:tr h="370840">
                <a:tc>
                  <a:txBody>
                    <a:bodyPr/>
                    <a:lstStyle/>
                    <a:p>
                      <a:pPr algn="ctr"/>
                      <a:r>
                        <a:rPr lang="it-IT" sz="1800" dirty="0">
                          <a:latin typeface="Lato" panose="020F0502020204030203" pitchFamily="34" charset="0"/>
                        </a:rPr>
                        <a:t>TE211</a:t>
                      </a:r>
                    </a:p>
                  </a:txBody>
                  <a:tcPr/>
                </a:tc>
                <a:tc>
                  <a:txBody>
                    <a:bodyPr/>
                    <a:lstStyle/>
                    <a:p>
                      <a:pPr algn="ctr"/>
                      <a:r>
                        <a:rPr lang="it-IT" sz="1600" dirty="0">
                          <a:latin typeface="Lato" panose="020F0502020204030203" pitchFamily="34" charset="0"/>
                        </a:rPr>
                        <a:t>30.92</a:t>
                      </a:r>
                    </a:p>
                  </a:txBody>
                  <a:tcPr/>
                </a:tc>
                <a:tc>
                  <a:txBody>
                    <a:bodyPr/>
                    <a:lstStyle/>
                    <a:p>
                      <a:pPr algn="ctr"/>
                      <a:r>
                        <a:rPr lang="it-IT" sz="1600" dirty="0">
                          <a:latin typeface="Lato" panose="020F0502020204030203" pitchFamily="34" charset="0"/>
                        </a:rPr>
                        <a:t>30.63</a:t>
                      </a:r>
                    </a:p>
                  </a:txBody>
                  <a:tcPr/>
                </a:tc>
                <a:tc>
                  <a:txBody>
                    <a:bodyPr/>
                    <a:lstStyle/>
                    <a:p>
                      <a:pPr algn="ctr"/>
                      <a:r>
                        <a:rPr lang="it-IT" sz="1600" dirty="0">
                          <a:latin typeface="Lato" panose="020F0502020204030203" pitchFamily="34" charset="0"/>
                        </a:rPr>
                        <a:t>29.79</a:t>
                      </a:r>
                    </a:p>
                  </a:txBody>
                  <a:tcPr/>
                </a:tc>
                <a:tc>
                  <a:txBody>
                    <a:bodyPr/>
                    <a:lstStyle/>
                    <a:p>
                      <a:pPr algn="ctr"/>
                      <a:r>
                        <a:rPr lang="it-IT" sz="1600" dirty="0">
                          <a:latin typeface="Lato" panose="020F0502020204030203" pitchFamily="34" charset="0"/>
                        </a:rPr>
                        <a:t>11000</a:t>
                      </a:r>
                    </a:p>
                  </a:txBody>
                  <a:tcPr/>
                </a:tc>
                <a:extLst>
                  <a:ext uri="{0D108BD9-81ED-4DB2-BD59-A6C34878D82A}">
                    <a16:rowId xmlns:a16="http://schemas.microsoft.com/office/drawing/2014/main" val="2805022419"/>
                  </a:ext>
                </a:extLst>
              </a:tr>
            </a:tbl>
          </a:graphicData>
        </a:graphic>
      </p:graphicFrame>
    </p:spTree>
    <p:extLst>
      <p:ext uri="{BB962C8B-B14F-4D97-AF65-F5344CB8AC3E}">
        <p14:creationId xmlns:p14="http://schemas.microsoft.com/office/powerpoint/2010/main" val="3112254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F</a:t>
            </a:r>
            <a:r>
              <a:rPr lang="en-GB" sz="3200" b="1" dirty="0" err="1">
                <a:solidFill>
                  <a:srgbClr val="21295F"/>
                </a:solidFill>
                <a:latin typeface="Lato"/>
                <a:ea typeface="Lato"/>
                <a:cs typeface="Lato"/>
                <a:sym typeface="Lato"/>
              </a:rPr>
              <a:t>araday</a:t>
            </a:r>
            <a:r>
              <a:rPr lang="en-GB" sz="3200" b="1" dirty="0">
                <a:solidFill>
                  <a:srgbClr val="21295F"/>
                </a:solidFill>
                <a:latin typeface="Lato"/>
                <a:ea typeface="Lato"/>
                <a:cs typeface="Lato"/>
                <a:sym typeface="Lato"/>
              </a:rPr>
              <a:t> cage</a:t>
            </a:r>
          </a:p>
        </p:txBody>
      </p:sp>
      <p:pic>
        <p:nvPicPr>
          <p:cNvPr id="3" name="Immagine 3">
            <a:extLst>
              <a:ext uri="{FF2B5EF4-FFF2-40B4-BE49-F238E27FC236}">
                <a16:creationId xmlns:a16="http://schemas.microsoft.com/office/drawing/2014/main" id="{52E7D500-24AA-20B3-B420-AE0F171F3CCF}"/>
              </a:ext>
            </a:extLst>
          </p:cNvPr>
          <p:cNvPicPr>
            <a:picLocks noChangeAspect="1"/>
          </p:cNvPicPr>
          <p:nvPr/>
        </p:nvPicPr>
        <p:blipFill>
          <a:blip r:embed="rId3"/>
          <a:stretch>
            <a:fillRect/>
          </a:stretch>
        </p:blipFill>
        <p:spPr>
          <a:xfrm>
            <a:off x="252730" y="1172845"/>
            <a:ext cx="6221786" cy="4725035"/>
          </a:xfrm>
          <a:prstGeom prst="rect">
            <a:avLst/>
          </a:prstGeom>
        </p:spPr>
      </p:pic>
      <p:pic>
        <p:nvPicPr>
          <p:cNvPr id="4" name="Immagine 4">
            <a:extLst>
              <a:ext uri="{FF2B5EF4-FFF2-40B4-BE49-F238E27FC236}">
                <a16:creationId xmlns:a16="http://schemas.microsoft.com/office/drawing/2014/main" id="{EE6689AB-5D7A-DA88-CDAC-D4BCF89A70CB}"/>
              </a:ext>
            </a:extLst>
          </p:cNvPr>
          <p:cNvPicPr>
            <a:picLocks noChangeAspect="1"/>
          </p:cNvPicPr>
          <p:nvPr/>
        </p:nvPicPr>
        <p:blipFill>
          <a:blip r:embed="rId4"/>
          <a:stretch>
            <a:fillRect/>
          </a:stretch>
        </p:blipFill>
        <p:spPr>
          <a:xfrm>
            <a:off x="7402830" y="302895"/>
            <a:ext cx="4323163" cy="4149605"/>
          </a:xfrm>
          <a:prstGeom prst="rect">
            <a:avLst/>
          </a:prstGeom>
        </p:spPr>
      </p:pic>
      <p:sp>
        <p:nvSpPr>
          <p:cNvPr id="8" name="TextBox 7">
            <a:extLst>
              <a:ext uri="{FF2B5EF4-FFF2-40B4-BE49-F238E27FC236}">
                <a16:creationId xmlns:a16="http://schemas.microsoft.com/office/drawing/2014/main" id="{99FC95CD-9624-0332-69AC-407BD2F6F141}"/>
              </a:ext>
            </a:extLst>
          </p:cNvPr>
          <p:cNvSpPr txBox="1"/>
          <p:nvPr/>
        </p:nvSpPr>
        <p:spPr>
          <a:xfrm>
            <a:off x="6703695" y="4773470"/>
            <a:ext cx="5374005" cy="1015663"/>
          </a:xfrm>
          <a:prstGeom prst="rect">
            <a:avLst/>
          </a:prstGeom>
          <a:noFill/>
        </p:spPr>
        <p:txBody>
          <a:bodyPr wrap="square">
            <a:spAutoFit/>
          </a:bodyPr>
          <a:lstStyle/>
          <a:p>
            <a:pPr algn="ctr"/>
            <a:r>
              <a:rPr lang="it-IT" sz="2000" dirty="0">
                <a:latin typeface="Lato" panose="020F0502020204030203" pitchFamily="34" charset="0"/>
              </a:rPr>
              <a:t>The </a:t>
            </a:r>
            <a:r>
              <a:rPr lang="it-IT" sz="2000" dirty="0" err="1">
                <a:latin typeface="Lato" panose="020F0502020204030203" pitchFamily="34" charset="0"/>
              </a:rPr>
              <a:t>clamps</a:t>
            </a:r>
            <a:r>
              <a:rPr lang="it-IT" sz="2000" dirty="0">
                <a:latin typeface="Lato" panose="020F0502020204030203" pitchFamily="34" charset="0"/>
              </a:rPr>
              <a:t> </a:t>
            </a:r>
            <a:r>
              <a:rPr lang="it-IT" sz="2000" dirty="0" err="1">
                <a:latin typeface="Lato" panose="020F0502020204030203" pitchFamily="34" charset="0"/>
              </a:rPr>
              <a:t>have</a:t>
            </a:r>
            <a:r>
              <a:rPr lang="it-IT" sz="2000" dirty="0">
                <a:latin typeface="Lato" panose="020F0502020204030203" pitchFamily="34" charset="0"/>
              </a:rPr>
              <a:t> </a:t>
            </a:r>
            <a:r>
              <a:rPr lang="it-IT" sz="2000" dirty="0" err="1">
                <a:latin typeface="Lato" panose="020F0502020204030203" pitchFamily="34" charset="0"/>
              </a:rPr>
              <a:t>almost</a:t>
            </a:r>
            <a:r>
              <a:rPr lang="it-IT" sz="2000" dirty="0">
                <a:latin typeface="Lato" panose="020F0502020204030203" pitchFamily="34" charset="0"/>
              </a:rPr>
              <a:t> no </a:t>
            </a:r>
            <a:r>
              <a:rPr lang="it-IT" sz="2000" dirty="0" err="1">
                <a:latin typeface="Lato" panose="020F0502020204030203" pitchFamily="34" charset="0"/>
              </a:rPr>
              <a:t>effect</a:t>
            </a:r>
            <a:r>
              <a:rPr lang="it-IT" sz="2000" dirty="0">
                <a:latin typeface="Lato" panose="020F0502020204030203" pitchFamily="34" charset="0"/>
              </a:rPr>
              <a:t> on the </a:t>
            </a:r>
            <a:r>
              <a:rPr lang="it-IT" sz="2000" dirty="0" err="1">
                <a:latin typeface="Lato" panose="020F0502020204030203" pitchFamily="34" charset="0"/>
              </a:rPr>
              <a:t>resonance</a:t>
            </a:r>
            <a:r>
              <a:rPr lang="it-IT" sz="2000" dirty="0">
                <a:latin typeface="Lato" panose="020F0502020204030203" pitchFamily="34" charset="0"/>
              </a:rPr>
              <a:t> frequencies:</a:t>
            </a:r>
          </a:p>
          <a:p>
            <a:pPr lvl="1" algn="ctr"/>
            <a:r>
              <a:rPr lang="it-IT" sz="2000" dirty="0">
                <a:latin typeface="Lato" panose="020F0502020204030203" pitchFamily="34" charset="0"/>
              </a:rPr>
              <a:t>TM010 from 14.089 GHz to 14.13 GHz</a:t>
            </a:r>
          </a:p>
        </p:txBody>
      </p:sp>
    </p:spTree>
    <p:extLst>
      <p:ext uri="{BB962C8B-B14F-4D97-AF65-F5344CB8AC3E}">
        <p14:creationId xmlns:p14="http://schemas.microsoft.com/office/powerpoint/2010/main" val="3937389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err="1">
                <a:solidFill>
                  <a:srgbClr val="21295F"/>
                </a:solidFill>
                <a:latin typeface="Lato"/>
                <a:ea typeface="Lato"/>
                <a:cs typeface="Lato"/>
                <a:sym typeface="Lato"/>
              </a:rPr>
              <a:t>Measurement</a:t>
            </a:r>
            <a:r>
              <a:rPr lang="it-IT" sz="3200" b="1" dirty="0">
                <a:solidFill>
                  <a:srgbClr val="21295F"/>
                </a:solidFill>
                <a:latin typeface="Lato"/>
                <a:ea typeface="Lato"/>
                <a:cs typeface="Lato"/>
                <a:sym typeface="Lato"/>
              </a:rPr>
              <a:t> setup</a:t>
            </a:r>
          </a:p>
        </p:txBody>
      </p:sp>
      <p:sp>
        <p:nvSpPr>
          <p:cNvPr id="9" name="Google Shape;119;p1">
            <a:extLst>
              <a:ext uri="{FF2B5EF4-FFF2-40B4-BE49-F238E27FC236}">
                <a16:creationId xmlns:a16="http://schemas.microsoft.com/office/drawing/2014/main" id="{44EA6DC2-664C-266C-8E9D-C7E1E938F974}"/>
              </a:ext>
            </a:extLst>
          </p:cNvPr>
          <p:cNvSpPr txBox="1"/>
          <p:nvPr/>
        </p:nvSpPr>
        <p:spPr>
          <a:xfrm>
            <a:off x="3772132" y="1114481"/>
            <a:ext cx="2651528" cy="175428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Custom 300 </a:t>
            </a:r>
            <a:r>
              <a:rPr lang="it-IT" sz="2400" u="none" strike="noStrike" cap="none" dirty="0" err="1">
                <a:solidFill>
                  <a:schemeClr val="tx1"/>
                </a:solidFill>
                <a:latin typeface="Lato"/>
                <a:ea typeface="Lato"/>
                <a:cs typeface="Lato"/>
                <a:sym typeface="Lato"/>
              </a:rPr>
              <a:t>mK</a:t>
            </a:r>
            <a:endParaRPr lang="it-IT" sz="2400" u="none" strike="noStrike" cap="none" dirty="0">
              <a:solidFill>
                <a:schemeClr val="tx1"/>
              </a:solidFill>
              <a:latin typeface="Lato"/>
              <a:ea typeface="Lato"/>
              <a:cs typeface="Lato"/>
              <a:sym typeface="Lato"/>
            </a:endParaRPr>
          </a:p>
          <a:p>
            <a:pPr marL="0" marR="0" lvl="0" indent="0" rtl="0">
              <a:lnSpc>
                <a:spcPct val="150000"/>
              </a:lnSpc>
              <a:spcBef>
                <a:spcPts val="0"/>
              </a:spcBef>
              <a:spcAft>
                <a:spcPts val="0"/>
              </a:spcAft>
              <a:buClr>
                <a:srgbClr val="000000"/>
              </a:buClr>
              <a:buSzPts val="4000"/>
              <a:buFont typeface="Arial"/>
              <a:buNone/>
            </a:pPr>
            <a:r>
              <a:rPr lang="it-IT" sz="2400" dirty="0">
                <a:solidFill>
                  <a:schemeClr val="tx1"/>
                </a:solidFill>
                <a:latin typeface="Lato"/>
                <a:sym typeface="Lato"/>
              </a:rPr>
              <a:t>T~ 280 </a:t>
            </a:r>
            <a:r>
              <a:rPr lang="it-IT" sz="2400" dirty="0" err="1">
                <a:solidFill>
                  <a:schemeClr val="tx1"/>
                </a:solidFill>
                <a:latin typeface="Lato"/>
                <a:sym typeface="Lato"/>
              </a:rPr>
              <a:t>mK</a:t>
            </a:r>
            <a:endParaRPr lang="it-IT" sz="2400" dirty="0">
              <a:solidFill>
                <a:schemeClr val="tx1"/>
              </a:solidFill>
              <a:latin typeface="Lato"/>
              <a:sym typeface="Lato"/>
            </a:endParaRPr>
          </a:p>
          <a:p>
            <a:pPr marL="0" marR="0" lvl="0" indent="0" rtl="0">
              <a:lnSpc>
                <a:spcPct val="150000"/>
              </a:lnSpc>
              <a:spcBef>
                <a:spcPts val="0"/>
              </a:spcBef>
              <a:spcAft>
                <a:spcPts val="0"/>
              </a:spcAft>
              <a:buClr>
                <a:srgbClr val="000000"/>
              </a:buClr>
              <a:buSzPts val="4000"/>
              <a:buFont typeface="Arial"/>
              <a:buNone/>
            </a:pPr>
            <a:r>
              <a:rPr lang="it-IT" sz="2400" u="none" strike="noStrike" cap="none" dirty="0" err="1">
                <a:solidFill>
                  <a:schemeClr val="tx1"/>
                </a:solidFill>
                <a:latin typeface="Lato"/>
                <a:ea typeface="Arial"/>
                <a:cs typeface="Arial"/>
                <a:sym typeface="Lato"/>
              </a:rPr>
              <a:t>Cool</a:t>
            </a:r>
            <a:r>
              <a:rPr lang="it-IT" sz="2400" dirty="0" err="1">
                <a:solidFill>
                  <a:schemeClr val="tx1"/>
                </a:solidFill>
                <a:latin typeface="Lato"/>
                <a:sym typeface="Lato"/>
              </a:rPr>
              <a:t>down</a:t>
            </a:r>
            <a:r>
              <a:rPr lang="it-IT" sz="2400" dirty="0">
                <a:solidFill>
                  <a:schemeClr val="tx1"/>
                </a:solidFill>
                <a:latin typeface="Lato"/>
                <a:sym typeface="Lato"/>
              </a:rPr>
              <a:t> &lt; 24 h</a:t>
            </a:r>
            <a:endParaRPr sz="1000" u="none" strike="noStrike" cap="none" dirty="0">
              <a:solidFill>
                <a:schemeClr val="tx1"/>
              </a:solidFill>
              <a:latin typeface="Arial"/>
              <a:ea typeface="Arial"/>
              <a:cs typeface="Arial"/>
              <a:sym typeface="Arial"/>
            </a:endParaRPr>
          </a:p>
        </p:txBody>
      </p:sp>
      <p:pic>
        <p:nvPicPr>
          <p:cNvPr id="4" name="Picture 3" descr="A close up of a machine&#10;&#10;Description automatically generated">
            <a:extLst>
              <a:ext uri="{FF2B5EF4-FFF2-40B4-BE49-F238E27FC236}">
                <a16:creationId xmlns:a16="http://schemas.microsoft.com/office/drawing/2014/main" id="{83444E93-A358-02FB-715B-53E5716BD525}"/>
              </a:ext>
            </a:extLst>
          </p:cNvPr>
          <p:cNvPicPr>
            <a:picLocks noChangeAspect="1"/>
          </p:cNvPicPr>
          <p:nvPr/>
        </p:nvPicPr>
        <p:blipFill rotWithShape="1">
          <a:blip r:embed="rId3"/>
          <a:srcRect b="16297"/>
          <a:stretch/>
        </p:blipFill>
        <p:spPr>
          <a:xfrm>
            <a:off x="264004" y="1114481"/>
            <a:ext cx="3340255" cy="4966032"/>
          </a:xfrm>
          <a:prstGeom prst="rect">
            <a:avLst/>
          </a:prstGeom>
          <a:effectLst>
            <a:softEdge rad="25400"/>
          </a:effectLst>
        </p:spPr>
      </p:pic>
      <p:sp>
        <p:nvSpPr>
          <p:cNvPr id="3" name="Google Shape;119;p1">
            <a:extLst>
              <a:ext uri="{FF2B5EF4-FFF2-40B4-BE49-F238E27FC236}">
                <a16:creationId xmlns:a16="http://schemas.microsoft.com/office/drawing/2014/main" id="{979577E6-8B44-E0BB-AF72-15124638156F}"/>
              </a:ext>
            </a:extLst>
          </p:cNvPr>
          <p:cNvSpPr txBox="1"/>
          <p:nvPr/>
        </p:nvSpPr>
        <p:spPr>
          <a:xfrm>
            <a:off x="3211945" y="3135852"/>
            <a:ext cx="4480331"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u="none" strike="noStrike" cap="none" dirty="0">
                <a:solidFill>
                  <a:schemeClr val="tx1"/>
                </a:solidFill>
                <a:latin typeface="Lato"/>
                <a:ea typeface="Lato"/>
                <a:cs typeface="Lato"/>
                <a:sym typeface="Lato"/>
              </a:rPr>
              <a:t>Capabilities:</a:t>
            </a:r>
          </a:p>
          <a:p>
            <a:pPr marL="0" marR="0" lvl="0" indent="0" algn="ctr" rtl="0">
              <a:lnSpc>
                <a:spcPct val="150000"/>
              </a:lnSpc>
              <a:spcBef>
                <a:spcPts val="0"/>
              </a:spcBef>
              <a:spcAft>
                <a:spcPts val="0"/>
              </a:spcAft>
              <a:buClr>
                <a:srgbClr val="000000"/>
              </a:buClr>
              <a:buSzPts val="4000"/>
              <a:buFont typeface="Arial"/>
              <a:buNone/>
            </a:pPr>
            <a:r>
              <a:rPr lang="it-IT" sz="1800" u="none" strike="noStrike" cap="none" dirty="0">
                <a:solidFill>
                  <a:schemeClr val="tx1"/>
                </a:solidFill>
                <a:latin typeface="Lato"/>
                <a:ea typeface="Lato"/>
                <a:cs typeface="Lato"/>
                <a:sym typeface="Lato"/>
              </a:rPr>
              <a:t>37x DC lines</a:t>
            </a:r>
            <a:endParaRPr sz="800" u="none" strike="noStrike" cap="none" dirty="0">
              <a:solidFill>
                <a:schemeClr val="tx1"/>
              </a:solidFill>
              <a:latin typeface="Arial"/>
              <a:ea typeface="Arial"/>
              <a:cs typeface="Arial"/>
              <a:sym typeface="Arial"/>
            </a:endParaRPr>
          </a:p>
        </p:txBody>
      </p:sp>
      <p:cxnSp>
        <p:nvCxnSpPr>
          <p:cNvPr id="6" name="Straight Arrow Connector 5">
            <a:extLst>
              <a:ext uri="{FF2B5EF4-FFF2-40B4-BE49-F238E27FC236}">
                <a16:creationId xmlns:a16="http://schemas.microsoft.com/office/drawing/2014/main" id="{9D75C72E-6266-FA91-DC3A-F59FD0ED8FC5}"/>
              </a:ext>
            </a:extLst>
          </p:cNvPr>
          <p:cNvCxnSpPr>
            <a:cxnSpLocks/>
            <a:stCxn id="3" idx="2"/>
            <a:endCxn id="8" idx="0"/>
          </p:cNvCxnSpPr>
          <p:nvPr/>
        </p:nvCxnSpPr>
        <p:spPr>
          <a:xfrm>
            <a:off x="5452111" y="4059141"/>
            <a:ext cx="0" cy="46554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Google Shape;119;p1">
            <a:extLst>
              <a:ext uri="{FF2B5EF4-FFF2-40B4-BE49-F238E27FC236}">
                <a16:creationId xmlns:a16="http://schemas.microsoft.com/office/drawing/2014/main" id="{BBBB2BD2-6F94-A0C6-7DA1-A5D950C13B62}"/>
              </a:ext>
            </a:extLst>
          </p:cNvPr>
          <p:cNvSpPr txBox="1"/>
          <p:nvPr/>
        </p:nvSpPr>
        <p:spPr>
          <a:xfrm>
            <a:off x="2042161" y="4524686"/>
            <a:ext cx="68199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u="none" strike="noStrike" cap="none" dirty="0">
                <a:solidFill>
                  <a:schemeClr val="tx1"/>
                </a:solidFill>
                <a:latin typeface="Lato"/>
                <a:ea typeface="Lato"/>
                <a:cs typeface="Lato"/>
                <a:sym typeface="Lato"/>
              </a:rPr>
              <a:t>37x DC lines</a:t>
            </a:r>
          </a:p>
          <a:p>
            <a:pPr marL="0" marR="0" lvl="0" indent="0" algn="ctr" rtl="0">
              <a:lnSpc>
                <a:spcPct val="150000"/>
              </a:lnSpc>
              <a:spcBef>
                <a:spcPts val="0"/>
              </a:spcBef>
              <a:spcAft>
                <a:spcPts val="0"/>
              </a:spcAft>
              <a:buClr>
                <a:srgbClr val="000000"/>
              </a:buClr>
              <a:buSzPts val="4000"/>
              <a:buFont typeface="Arial"/>
              <a:buNone/>
            </a:pPr>
            <a:r>
              <a:rPr lang="it-IT" sz="1800" dirty="0">
                <a:solidFill>
                  <a:schemeClr val="tx1"/>
                </a:solidFill>
                <a:latin typeface="Lato"/>
                <a:sym typeface="Lato"/>
              </a:rPr>
              <a:t>4x SS-SS + </a:t>
            </a:r>
            <a:r>
              <a:rPr lang="it-IT" sz="1800" dirty="0" err="1">
                <a:solidFill>
                  <a:schemeClr val="tx1"/>
                </a:solidFill>
                <a:latin typeface="Lato"/>
                <a:sym typeface="Lato"/>
              </a:rPr>
              <a:t>NbTi-NnTi</a:t>
            </a:r>
            <a:r>
              <a:rPr lang="it-IT" sz="1800" dirty="0">
                <a:solidFill>
                  <a:schemeClr val="tx1"/>
                </a:solidFill>
                <a:latin typeface="Lato"/>
                <a:sym typeface="Lato"/>
              </a:rPr>
              <a:t> </a:t>
            </a:r>
            <a:r>
              <a:rPr lang="it-IT" sz="1800" dirty="0" err="1">
                <a:solidFill>
                  <a:schemeClr val="tx1"/>
                </a:solidFill>
                <a:latin typeface="Lato"/>
                <a:sym typeface="Lato"/>
              </a:rPr>
              <a:t>coaxial</a:t>
            </a:r>
            <a:r>
              <a:rPr lang="it-IT" sz="1800" dirty="0">
                <a:solidFill>
                  <a:schemeClr val="tx1"/>
                </a:solidFill>
                <a:latin typeface="Lato"/>
                <a:sym typeface="Lato"/>
              </a:rPr>
              <a:t> lines</a:t>
            </a:r>
            <a:endParaRPr sz="80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108092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err="1">
                <a:solidFill>
                  <a:srgbClr val="21295F"/>
                </a:solidFill>
                <a:latin typeface="Lato"/>
                <a:ea typeface="Lato"/>
                <a:cs typeface="Lato"/>
                <a:sym typeface="Lato"/>
              </a:rPr>
              <a:t>Measurement</a:t>
            </a:r>
            <a:r>
              <a:rPr lang="it-IT" sz="3200" b="1" dirty="0">
                <a:solidFill>
                  <a:srgbClr val="21295F"/>
                </a:solidFill>
                <a:latin typeface="Lato"/>
                <a:ea typeface="Lato"/>
                <a:cs typeface="Lato"/>
                <a:sym typeface="Lato"/>
              </a:rPr>
              <a:t> setup</a:t>
            </a:r>
          </a:p>
        </p:txBody>
      </p:sp>
      <p:sp>
        <p:nvSpPr>
          <p:cNvPr id="9" name="Google Shape;119;p1">
            <a:extLst>
              <a:ext uri="{FF2B5EF4-FFF2-40B4-BE49-F238E27FC236}">
                <a16:creationId xmlns:a16="http://schemas.microsoft.com/office/drawing/2014/main" id="{44EA6DC2-664C-266C-8E9D-C7E1E938F974}"/>
              </a:ext>
            </a:extLst>
          </p:cNvPr>
          <p:cNvSpPr txBox="1"/>
          <p:nvPr/>
        </p:nvSpPr>
        <p:spPr>
          <a:xfrm>
            <a:off x="3772132" y="1114481"/>
            <a:ext cx="2651528" cy="175428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Custom 300 </a:t>
            </a:r>
            <a:r>
              <a:rPr lang="it-IT" sz="2400" u="none" strike="noStrike" cap="none" dirty="0" err="1">
                <a:solidFill>
                  <a:schemeClr val="tx1"/>
                </a:solidFill>
                <a:latin typeface="Lato"/>
                <a:ea typeface="Lato"/>
                <a:cs typeface="Lato"/>
                <a:sym typeface="Lato"/>
              </a:rPr>
              <a:t>mK</a:t>
            </a:r>
            <a:endParaRPr lang="it-IT" sz="2400" u="none" strike="noStrike" cap="none" dirty="0">
              <a:solidFill>
                <a:schemeClr val="tx1"/>
              </a:solidFill>
              <a:latin typeface="Lato"/>
              <a:ea typeface="Lato"/>
              <a:cs typeface="Lato"/>
              <a:sym typeface="Lato"/>
            </a:endParaRPr>
          </a:p>
          <a:p>
            <a:pPr marL="0" marR="0" lvl="0" indent="0" rtl="0">
              <a:lnSpc>
                <a:spcPct val="150000"/>
              </a:lnSpc>
              <a:spcBef>
                <a:spcPts val="0"/>
              </a:spcBef>
              <a:spcAft>
                <a:spcPts val="0"/>
              </a:spcAft>
              <a:buClr>
                <a:srgbClr val="000000"/>
              </a:buClr>
              <a:buSzPts val="4000"/>
              <a:buFont typeface="Arial"/>
              <a:buNone/>
            </a:pPr>
            <a:r>
              <a:rPr lang="it-IT" sz="2400" dirty="0">
                <a:solidFill>
                  <a:schemeClr val="tx1"/>
                </a:solidFill>
                <a:latin typeface="Lato"/>
                <a:sym typeface="Lato"/>
              </a:rPr>
              <a:t>T~ 280 </a:t>
            </a:r>
            <a:r>
              <a:rPr lang="it-IT" sz="2400" dirty="0" err="1">
                <a:solidFill>
                  <a:schemeClr val="tx1"/>
                </a:solidFill>
                <a:latin typeface="Lato"/>
                <a:sym typeface="Lato"/>
              </a:rPr>
              <a:t>mK</a:t>
            </a:r>
            <a:endParaRPr lang="it-IT" sz="2400" dirty="0">
              <a:solidFill>
                <a:schemeClr val="tx1"/>
              </a:solidFill>
              <a:latin typeface="Lato"/>
              <a:sym typeface="Lato"/>
            </a:endParaRPr>
          </a:p>
          <a:p>
            <a:pPr marL="0" marR="0" lvl="0" indent="0" rtl="0">
              <a:lnSpc>
                <a:spcPct val="150000"/>
              </a:lnSpc>
              <a:spcBef>
                <a:spcPts val="0"/>
              </a:spcBef>
              <a:spcAft>
                <a:spcPts val="0"/>
              </a:spcAft>
              <a:buClr>
                <a:srgbClr val="000000"/>
              </a:buClr>
              <a:buSzPts val="4000"/>
              <a:buFont typeface="Arial"/>
              <a:buNone/>
            </a:pPr>
            <a:r>
              <a:rPr lang="it-IT" sz="2400" u="none" strike="noStrike" cap="none" dirty="0" err="1">
                <a:solidFill>
                  <a:schemeClr val="tx1"/>
                </a:solidFill>
                <a:latin typeface="Lato"/>
                <a:ea typeface="Arial"/>
                <a:cs typeface="Arial"/>
                <a:sym typeface="Lato"/>
              </a:rPr>
              <a:t>Cool</a:t>
            </a:r>
            <a:r>
              <a:rPr lang="it-IT" sz="2400" dirty="0" err="1">
                <a:solidFill>
                  <a:schemeClr val="tx1"/>
                </a:solidFill>
                <a:latin typeface="Lato"/>
                <a:sym typeface="Lato"/>
              </a:rPr>
              <a:t>down</a:t>
            </a:r>
            <a:r>
              <a:rPr lang="it-IT" sz="2400" dirty="0">
                <a:solidFill>
                  <a:schemeClr val="tx1"/>
                </a:solidFill>
                <a:latin typeface="Lato"/>
                <a:sym typeface="Lato"/>
              </a:rPr>
              <a:t> &lt; 24 h</a:t>
            </a:r>
            <a:endParaRPr sz="1000" u="none" strike="noStrike" cap="none" dirty="0">
              <a:solidFill>
                <a:schemeClr val="tx1"/>
              </a:solidFill>
              <a:latin typeface="Arial"/>
              <a:ea typeface="Arial"/>
              <a:cs typeface="Arial"/>
              <a:sym typeface="Arial"/>
            </a:endParaRPr>
          </a:p>
        </p:txBody>
      </p:sp>
      <p:pic>
        <p:nvPicPr>
          <p:cNvPr id="4" name="Picture 3" descr="A close up of a machine&#10;&#10;Description automatically generated">
            <a:extLst>
              <a:ext uri="{FF2B5EF4-FFF2-40B4-BE49-F238E27FC236}">
                <a16:creationId xmlns:a16="http://schemas.microsoft.com/office/drawing/2014/main" id="{83444E93-A358-02FB-715B-53E5716BD525}"/>
              </a:ext>
            </a:extLst>
          </p:cNvPr>
          <p:cNvPicPr>
            <a:picLocks noChangeAspect="1"/>
          </p:cNvPicPr>
          <p:nvPr/>
        </p:nvPicPr>
        <p:blipFill rotWithShape="1">
          <a:blip r:embed="rId3"/>
          <a:srcRect b="16297"/>
          <a:stretch/>
        </p:blipFill>
        <p:spPr>
          <a:xfrm>
            <a:off x="264004" y="1114481"/>
            <a:ext cx="3340255" cy="4966032"/>
          </a:xfrm>
          <a:prstGeom prst="rect">
            <a:avLst/>
          </a:prstGeom>
          <a:effectLst>
            <a:softEdge rad="25400"/>
          </a:effectLst>
        </p:spPr>
      </p:pic>
      <p:sp>
        <p:nvSpPr>
          <p:cNvPr id="3" name="Google Shape;119;p1">
            <a:extLst>
              <a:ext uri="{FF2B5EF4-FFF2-40B4-BE49-F238E27FC236}">
                <a16:creationId xmlns:a16="http://schemas.microsoft.com/office/drawing/2014/main" id="{979577E6-8B44-E0BB-AF72-15124638156F}"/>
              </a:ext>
            </a:extLst>
          </p:cNvPr>
          <p:cNvSpPr txBox="1"/>
          <p:nvPr/>
        </p:nvSpPr>
        <p:spPr>
          <a:xfrm>
            <a:off x="3211945" y="3135852"/>
            <a:ext cx="4480331"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u="none" strike="noStrike" cap="none" dirty="0">
                <a:solidFill>
                  <a:schemeClr val="tx1"/>
                </a:solidFill>
                <a:latin typeface="Lato"/>
                <a:ea typeface="Lato"/>
                <a:cs typeface="Lato"/>
                <a:sym typeface="Lato"/>
              </a:rPr>
              <a:t>Capabilities:</a:t>
            </a:r>
          </a:p>
          <a:p>
            <a:pPr marL="0" marR="0" lvl="0" indent="0" algn="ctr" rtl="0">
              <a:lnSpc>
                <a:spcPct val="150000"/>
              </a:lnSpc>
              <a:spcBef>
                <a:spcPts val="0"/>
              </a:spcBef>
              <a:spcAft>
                <a:spcPts val="0"/>
              </a:spcAft>
              <a:buClr>
                <a:srgbClr val="000000"/>
              </a:buClr>
              <a:buSzPts val="4000"/>
              <a:buFont typeface="Arial"/>
              <a:buNone/>
            </a:pPr>
            <a:r>
              <a:rPr lang="it-IT" sz="1800" u="none" strike="noStrike" cap="none" dirty="0">
                <a:solidFill>
                  <a:schemeClr val="tx1"/>
                </a:solidFill>
                <a:latin typeface="Lato"/>
                <a:ea typeface="Lato"/>
                <a:cs typeface="Lato"/>
                <a:sym typeface="Lato"/>
              </a:rPr>
              <a:t>37x DC lines</a:t>
            </a:r>
            <a:endParaRPr sz="800" u="none" strike="noStrike" cap="none" dirty="0">
              <a:solidFill>
                <a:schemeClr val="tx1"/>
              </a:solidFill>
              <a:latin typeface="Arial"/>
              <a:ea typeface="Arial"/>
              <a:cs typeface="Arial"/>
              <a:sym typeface="Arial"/>
            </a:endParaRPr>
          </a:p>
        </p:txBody>
      </p:sp>
      <p:cxnSp>
        <p:nvCxnSpPr>
          <p:cNvPr id="6" name="Straight Arrow Connector 5">
            <a:extLst>
              <a:ext uri="{FF2B5EF4-FFF2-40B4-BE49-F238E27FC236}">
                <a16:creationId xmlns:a16="http://schemas.microsoft.com/office/drawing/2014/main" id="{9D75C72E-6266-FA91-DC3A-F59FD0ED8FC5}"/>
              </a:ext>
            </a:extLst>
          </p:cNvPr>
          <p:cNvCxnSpPr>
            <a:cxnSpLocks/>
            <a:stCxn id="3" idx="2"/>
            <a:endCxn id="8" idx="0"/>
          </p:cNvCxnSpPr>
          <p:nvPr/>
        </p:nvCxnSpPr>
        <p:spPr>
          <a:xfrm>
            <a:off x="5452111" y="4059141"/>
            <a:ext cx="0" cy="46554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Google Shape;119;p1">
            <a:extLst>
              <a:ext uri="{FF2B5EF4-FFF2-40B4-BE49-F238E27FC236}">
                <a16:creationId xmlns:a16="http://schemas.microsoft.com/office/drawing/2014/main" id="{BBBB2BD2-6F94-A0C6-7DA1-A5D950C13B62}"/>
              </a:ext>
            </a:extLst>
          </p:cNvPr>
          <p:cNvSpPr txBox="1"/>
          <p:nvPr/>
        </p:nvSpPr>
        <p:spPr>
          <a:xfrm>
            <a:off x="2042161" y="4524686"/>
            <a:ext cx="68199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u="none" strike="noStrike" cap="none" dirty="0">
                <a:solidFill>
                  <a:schemeClr val="tx1"/>
                </a:solidFill>
                <a:latin typeface="Lato"/>
                <a:ea typeface="Lato"/>
                <a:cs typeface="Lato"/>
                <a:sym typeface="Lato"/>
              </a:rPr>
              <a:t>37x DC lines</a:t>
            </a:r>
          </a:p>
          <a:p>
            <a:pPr marL="0" marR="0" lvl="0" indent="0" algn="ctr" rtl="0">
              <a:lnSpc>
                <a:spcPct val="150000"/>
              </a:lnSpc>
              <a:spcBef>
                <a:spcPts val="0"/>
              </a:spcBef>
              <a:spcAft>
                <a:spcPts val="0"/>
              </a:spcAft>
              <a:buClr>
                <a:srgbClr val="000000"/>
              </a:buClr>
              <a:buSzPts val="4000"/>
              <a:buFont typeface="Arial"/>
              <a:buNone/>
            </a:pPr>
            <a:r>
              <a:rPr lang="it-IT" sz="1800" dirty="0">
                <a:solidFill>
                  <a:schemeClr val="tx1"/>
                </a:solidFill>
                <a:latin typeface="Lato"/>
                <a:sym typeface="Lato"/>
              </a:rPr>
              <a:t>4x SS-SS + </a:t>
            </a:r>
            <a:r>
              <a:rPr lang="it-IT" sz="1800" dirty="0" err="1">
                <a:solidFill>
                  <a:schemeClr val="tx1"/>
                </a:solidFill>
                <a:latin typeface="Lato"/>
                <a:sym typeface="Lato"/>
              </a:rPr>
              <a:t>NbTi-NnTi</a:t>
            </a:r>
            <a:r>
              <a:rPr lang="it-IT" sz="1800" dirty="0">
                <a:solidFill>
                  <a:schemeClr val="tx1"/>
                </a:solidFill>
                <a:latin typeface="Lato"/>
                <a:sym typeface="Lato"/>
              </a:rPr>
              <a:t> </a:t>
            </a:r>
            <a:r>
              <a:rPr lang="it-IT" sz="1800" dirty="0" err="1">
                <a:solidFill>
                  <a:schemeClr val="tx1"/>
                </a:solidFill>
                <a:latin typeface="Lato"/>
                <a:sym typeface="Lato"/>
              </a:rPr>
              <a:t>coaxial</a:t>
            </a:r>
            <a:r>
              <a:rPr lang="it-IT" sz="1800" dirty="0">
                <a:solidFill>
                  <a:schemeClr val="tx1"/>
                </a:solidFill>
                <a:latin typeface="Lato"/>
                <a:sym typeface="Lato"/>
              </a:rPr>
              <a:t> lines</a:t>
            </a:r>
            <a:endParaRPr sz="800" u="none" strike="noStrike" cap="none" dirty="0">
              <a:solidFill>
                <a:schemeClr val="tx1"/>
              </a:solidFill>
              <a:latin typeface="Arial"/>
              <a:ea typeface="Arial"/>
              <a:cs typeface="Arial"/>
              <a:sym typeface="Arial"/>
            </a:endParaRPr>
          </a:p>
        </p:txBody>
      </p:sp>
      <p:pic>
        <p:nvPicPr>
          <p:cNvPr id="16" name="Picture 12" descr="Coming Soon&quot; Immagini - Sfoglia 11,841 foto, vettoriali e video Stock |  Adobe Stock">
            <a:extLst>
              <a:ext uri="{FF2B5EF4-FFF2-40B4-BE49-F238E27FC236}">
                <a16:creationId xmlns:a16="http://schemas.microsoft.com/office/drawing/2014/main" id="{B44E8E1E-9C76-B41A-851C-451E40487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516" y="230236"/>
            <a:ext cx="3005278" cy="16196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lose-up of a machine&#10;&#10;Description automatically generated">
            <a:extLst>
              <a:ext uri="{FF2B5EF4-FFF2-40B4-BE49-F238E27FC236}">
                <a16:creationId xmlns:a16="http://schemas.microsoft.com/office/drawing/2014/main" id="{6BBF3362-5470-D6BD-6C24-B90114FD1273}"/>
              </a:ext>
            </a:extLst>
          </p:cNvPr>
          <p:cNvPicPr>
            <a:picLocks noChangeAspect="1"/>
          </p:cNvPicPr>
          <p:nvPr/>
        </p:nvPicPr>
        <p:blipFill>
          <a:blip r:embed="rId5"/>
          <a:stretch>
            <a:fillRect/>
          </a:stretch>
        </p:blipFill>
        <p:spPr>
          <a:xfrm>
            <a:off x="8127508" y="1452128"/>
            <a:ext cx="4628385" cy="4628385"/>
          </a:xfrm>
          <a:prstGeom prst="rect">
            <a:avLst/>
          </a:prstGeom>
        </p:spPr>
      </p:pic>
      <p:sp>
        <p:nvSpPr>
          <p:cNvPr id="18" name="Google Shape;119;p1">
            <a:extLst>
              <a:ext uri="{FF2B5EF4-FFF2-40B4-BE49-F238E27FC236}">
                <a16:creationId xmlns:a16="http://schemas.microsoft.com/office/drawing/2014/main" id="{E0DC1FFE-E5A2-AE80-9EB9-DA673E4080F6}"/>
              </a:ext>
            </a:extLst>
          </p:cNvPr>
          <p:cNvSpPr txBox="1"/>
          <p:nvPr/>
        </p:nvSpPr>
        <p:spPr>
          <a:xfrm>
            <a:off x="6423660" y="1743981"/>
            <a:ext cx="3005278" cy="2585283"/>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4000"/>
              <a:buFont typeface="Arial"/>
              <a:buNone/>
            </a:pPr>
            <a:r>
              <a:rPr lang="it-IT" sz="1800" dirty="0">
                <a:solidFill>
                  <a:schemeClr val="tx1"/>
                </a:solidFill>
                <a:latin typeface="Lato"/>
                <a:sym typeface="Lato"/>
              </a:rPr>
              <a:t>T~ 10 </a:t>
            </a:r>
            <a:r>
              <a:rPr lang="it-IT" sz="1800" dirty="0" err="1">
                <a:solidFill>
                  <a:schemeClr val="tx1"/>
                </a:solidFill>
                <a:latin typeface="Lato"/>
                <a:sym typeface="Lato"/>
              </a:rPr>
              <a:t>mK</a:t>
            </a:r>
            <a:endParaRPr lang="it-IT" sz="1800" dirty="0">
              <a:solidFill>
                <a:schemeClr val="tx1"/>
              </a:solidFill>
              <a:latin typeface="Lato"/>
              <a:sym typeface="Lato"/>
            </a:endParaRPr>
          </a:p>
          <a:p>
            <a:pPr marL="0" marR="0" lvl="0" indent="0" algn="r" rtl="0">
              <a:lnSpc>
                <a:spcPct val="150000"/>
              </a:lnSpc>
              <a:spcBef>
                <a:spcPts val="0"/>
              </a:spcBef>
              <a:spcAft>
                <a:spcPts val="0"/>
              </a:spcAft>
              <a:buClr>
                <a:srgbClr val="000000"/>
              </a:buClr>
              <a:buSzPts val="4000"/>
              <a:buFont typeface="Arial"/>
              <a:buNone/>
            </a:pPr>
            <a:r>
              <a:rPr lang="it-IT" sz="1800" u="none" strike="noStrike" cap="none" dirty="0" err="1">
                <a:solidFill>
                  <a:schemeClr val="tx1"/>
                </a:solidFill>
                <a:latin typeface="Lato"/>
                <a:ea typeface="Arial"/>
                <a:cs typeface="Arial"/>
                <a:sym typeface="Lato"/>
              </a:rPr>
              <a:t>Cool</a:t>
            </a:r>
            <a:r>
              <a:rPr lang="it-IT" sz="1800" dirty="0" err="1">
                <a:solidFill>
                  <a:schemeClr val="tx1"/>
                </a:solidFill>
                <a:latin typeface="Lato"/>
                <a:sym typeface="Lato"/>
              </a:rPr>
              <a:t>down</a:t>
            </a:r>
            <a:r>
              <a:rPr lang="it-IT" sz="1800" dirty="0">
                <a:solidFill>
                  <a:schemeClr val="tx1"/>
                </a:solidFill>
                <a:latin typeface="Lato"/>
                <a:sym typeface="Lato"/>
              </a:rPr>
              <a:t> &lt; 72 h</a:t>
            </a:r>
          </a:p>
          <a:p>
            <a:pPr marL="0" marR="0" lvl="0" indent="0" algn="r" rtl="0">
              <a:lnSpc>
                <a:spcPct val="150000"/>
              </a:lnSpc>
              <a:spcBef>
                <a:spcPts val="0"/>
              </a:spcBef>
              <a:spcAft>
                <a:spcPts val="0"/>
              </a:spcAft>
              <a:buClr>
                <a:srgbClr val="000000"/>
              </a:buClr>
              <a:buSzPts val="4000"/>
              <a:buFont typeface="Arial"/>
              <a:buNone/>
            </a:pPr>
            <a:r>
              <a:rPr lang="it-IT" sz="1800" u="none" strike="noStrike" cap="none" dirty="0" err="1">
                <a:solidFill>
                  <a:schemeClr val="tx1"/>
                </a:solidFill>
                <a:latin typeface="Lato"/>
                <a:ea typeface="Arial"/>
                <a:cs typeface="Arial"/>
                <a:sym typeface="Lato"/>
              </a:rPr>
              <a:t>Magnetic</a:t>
            </a:r>
            <a:r>
              <a:rPr lang="it-IT" sz="1800" u="none" strike="noStrike" cap="none" dirty="0">
                <a:solidFill>
                  <a:schemeClr val="tx1"/>
                </a:solidFill>
                <a:latin typeface="Lato"/>
                <a:ea typeface="Arial"/>
                <a:cs typeface="Arial"/>
                <a:sym typeface="Lato"/>
              </a:rPr>
              <a:t> field 6-1-1</a:t>
            </a:r>
          </a:p>
          <a:p>
            <a:pPr marL="0" marR="0" lvl="0" indent="0" algn="r" rtl="0">
              <a:lnSpc>
                <a:spcPct val="150000"/>
              </a:lnSpc>
              <a:spcBef>
                <a:spcPts val="0"/>
              </a:spcBef>
              <a:spcAft>
                <a:spcPts val="0"/>
              </a:spcAft>
              <a:buClr>
                <a:srgbClr val="000000"/>
              </a:buClr>
              <a:buSzPts val="4000"/>
              <a:buFont typeface="Arial"/>
              <a:buNone/>
            </a:pPr>
            <a:r>
              <a:rPr lang="it-IT" sz="1800" dirty="0">
                <a:solidFill>
                  <a:schemeClr val="tx1"/>
                </a:solidFill>
                <a:latin typeface="Lato"/>
                <a:sym typeface="Lato"/>
              </a:rPr>
              <a:t>August 2024</a:t>
            </a:r>
          </a:p>
          <a:p>
            <a:pPr marL="0" marR="0" lvl="0" indent="0" algn="r" rtl="0">
              <a:lnSpc>
                <a:spcPct val="150000"/>
              </a:lnSpc>
              <a:spcBef>
                <a:spcPts val="0"/>
              </a:spcBef>
              <a:spcAft>
                <a:spcPts val="0"/>
              </a:spcAft>
              <a:buClr>
                <a:srgbClr val="000000"/>
              </a:buClr>
              <a:buSzPts val="4000"/>
              <a:buFont typeface="Arial"/>
              <a:buNone/>
            </a:pPr>
            <a:r>
              <a:rPr lang="it-IT" sz="1800" u="none" strike="noStrike" cap="none" dirty="0">
                <a:solidFill>
                  <a:schemeClr val="tx1"/>
                </a:solidFill>
                <a:latin typeface="Lato"/>
                <a:ea typeface="Arial"/>
                <a:cs typeface="Arial"/>
                <a:sym typeface="Lato"/>
              </a:rPr>
              <a:t>8x </a:t>
            </a:r>
            <a:r>
              <a:rPr lang="it-IT" sz="1800" u="none" strike="noStrike" cap="none" dirty="0" err="1">
                <a:solidFill>
                  <a:schemeClr val="tx1"/>
                </a:solidFill>
                <a:latin typeface="Lato"/>
                <a:ea typeface="Arial"/>
                <a:cs typeface="Arial"/>
                <a:sym typeface="Lato"/>
              </a:rPr>
              <a:t>coaxial</a:t>
            </a:r>
            <a:r>
              <a:rPr lang="it-IT" sz="1800" u="none" strike="noStrike" cap="none" dirty="0">
                <a:solidFill>
                  <a:schemeClr val="tx1"/>
                </a:solidFill>
                <a:latin typeface="Lato"/>
                <a:ea typeface="Arial"/>
                <a:cs typeface="Arial"/>
                <a:sym typeface="Lato"/>
              </a:rPr>
              <a:t> lines</a:t>
            </a:r>
          </a:p>
          <a:p>
            <a:pPr marL="0" marR="0" lvl="0" indent="0" algn="r" rtl="0">
              <a:lnSpc>
                <a:spcPct val="150000"/>
              </a:lnSpc>
              <a:spcBef>
                <a:spcPts val="0"/>
              </a:spcBef>
              <a:spcAft>
                <a:spcPts val="0"/>
              </a:spcAft>
              <a:buClr>
                <a:srgbClr val="000000"/>
              </a:buClr>
              <a:buSzPts val="4000"/>
              <a:buFont typeface="Arial"/>
              <a:buNone/>
            </a:pPr>
            <a:r>
              <a:rPr lang="it-IT" sz="1800" dirty="0">
                <a:solidFill>
                  <a:schemeClr val="tx1"/>
                </a:solidFill>
                <a:latin typeface="Lato"/>
                <a:sym typeface="Lato"/>
              </a:rPr>
              <a:t>48x DC lines</a:t>
            </a:r>
            <a:endParaRPr sz="80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153018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 name="Google Shape;121;p1">
            <a:extLst>
              <a:ext uri="{FF2B5EF4-FFF2-40B4-BE49-F238E27FC236}">
                <a16:creationId xmlns:a16="http://schemas.microsoft.com/office/drawing/2014/main" id="{D2C9898D-3E88-5547-0BEF-E15D410609C4}"/>
              </a:ext>
            </a:extLst>
          </p:cNvPr>
          <p:cNvSpPr txBox="1"/>
          <p:nvPr/>
        </p:nvSpPr>
        <p:spPr>
          <a:xfrm>
            <a:off x="774227" y="5738037"/>
            <a:ext cx="431614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600"/>
              <a:buFont typeface="Arial"/>
              <a:buNone/>
            </a:pPr>
            <a:r>
              <a:rPr lang="it-IT" sz="2000" dirty="0">
                <a:solidFill>
                  <a:schemeClr val="tx1"/>
                </a:solidFill>
                <a:latin typeface="Lato"/>
                <a:ea typeface="Lato"/>
                <a:cs typeface="Lato"/>
                <a:sym typeface="Lato"/>
              </a:rPr>
              <a:t>Claudio Puglia</a:t>
            </a:r>
          </a:p>
          <a:p>
            <a:pPr marL="0" marR="0" lvl="0" indent="0" algn="l" rtl="0">
              <a:lnSpc>
                <a:spcPct val="150000"/>
              </a:lnSpc>
              <a:spcBef>
                <a:spcPts val="0"/>
              </a:spcBef>
              <a:spcAft>
                <a:spcPts val="0"/>
              </a:spcAft>
              <a:buClr>
                <a:srgbClr val="000000"/>
              </a:buClr>
              <a:buSzPts val="2600"/>
              <a:buFont typeface="Arial"/>
              <a:buNone/>
            </a:pPr>
            <a:r>
              <a:rPr lang="it-IT" sz="2000" dirty="0">
                <a:solidFill>
                  <a:schemeClr val="tx1"/>
                </a:solidFill>
                <a:latin typeface="Lato"/>
                <a:sym typeface="Lato"/>
              </a:rPr>
              <a:t>c</a:t>
            </a:r>
            <a:r>
              <a:rPr lang="it-IT" sz="2000" b="0" i="0" u="none" strike="noStrike" cap="none" dirty="0">
                <a:solidFill>
                  <a:schemeClr val="tx1"/>
                </a:solidFill>
                <a:latin typeface="Lato"/>
                <a:sym typeface="Lato"/>
              </a:rPr>
              <a:t>laudio.puglia@pi.infn.it</a:t>
            </a:r>
            <a:endParaRPr sz="2000" b="0" i="0" u="none" strike="noStrike" cap="none" dirty="0">
              <a:solidFill>
                <a:schemeClr val="tx1"/>
              </a:solidFill>
              <a:latin typeface="Arial"/>
              <a:ea typeface="Arial"/>
              <a:cs typeface="Arial"/>
              <a:sym typeface="Arial"/>
            </a:endParaRPr>
          </a:p>
        </p:txBody>
      </p:sp>
      <p:pic>
        <p:nvPicPr>
          <p:cNvPr id="9218" name="Picture 2">
            <a:extLst>
              <a:ext uri="{FF2B5EF4-FFF2-40B4-BE49-F238E27FC236}">
                <a16:creationId xmlns:a16="http://schemas.microsoft.com/office/drawing/2014/main" id="{EC6B1144-144C-0D20-A26E-451BB6946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5640" y="5914378"/>
            <a:ext cx="662940" cy="66294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1;p1">
            <a:extLst>
              <a:ext uri="{FF2B5EF4-FFF2-40B4-BE49-F238E27FC236}">
                <a16:creationId xmlns:a16="http://schemas.microsoft.com/office/drawing/2014/main" id="{E5033C63-81F3-44DD-E6B0-E244CA0059D0}"/>
              </a:ext>
            </a:extLst>
          </p:cNvPr>
          <p:cNvSpPr txBox="1"/>
          <p:nvPr/>
        </p:nvSpPr>
        <p:spPr>
          <a:xfrm>
            <a:off x="3646860" y="6023361"/>
            <a:ext cx="431614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600"/>
              <a:buFont typeface="Arial"/>
              <a:buNone/>
            </a:pPr>
            <a:r>
              <a:rPr lang="it-IT" sz="2000" dirty="0">
                <a:solidFill>
                  <a:schemeClr val="tx1"/>
                </a:solidFill>
                <a:latin typeface="Lato"/>
                <a:ea typeface="Lato"/>
                <a:cs typeface="Lato"/>
                <a:sym typeface="Lato"/>
              </a:rPr>
              <a:t>25/10/2023</a:t>
            </a:r>
            <a:endParaRPr sz="2000" b="0" i="0" u="none" strike="noStrike" cap="none" dirty="0">
              <a:solidFill>
                <a:schemeClr val="tx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p:nvPr/>
        </p:nvSpPr>
        <p:spPr>
          <a:xfrm>
            <a:off x="3802380" y="2305309"/>
            <a:ext cx="8686800" cy="3785611"/>
          </a:xfrm>
          <a:prstGeom prst="rect">
            <a:avLst/>
          </a:prstGeom>
          <a:noFill/>
          <a:ln>
            <a:noFill/>
          </a:ln>
        </p:spPr>
        <p:txBody>
          <a:bodyPr spcFirstLastPara="1" wrap="square" lIns="91425" tIns="45700" rIns="91425" bIns="45700" anchor="t" anchorCtr="0">
            <a:spAutoFit/>
          </a:bodyPr>
          <a:lstStyle/>
          <a:p>
            <a:pPr marL="457200" marR="0" lvl="0" indent="-457200" algn="l" rtl="0">
              <a:lnSpc>
                <a:spcPct val="250000"/>
              </a:lnSpc>
              <a:spcBef>
                <a:spcPts val="0"/>
              </a:spcBef>
              <a:spcAft>
                <a:spcPts val="0"/>
              </a:spcAft>
              <a:buClr>
                <a:schemeClr val="bg1"/>
              </a:buClr>
              <a:buSzPct val="100000"/>
              <a:buFont typeface="+mj-lt"/>
              <a:buAutoNum type="arabicPeriod"/>
            </a:pPr>
            <a:r>
              <a:rPr lang="en-US" sz="3200" dirty="0">
                <a:solidFill>
                  <a:schemeClr val="bg1"/>
                </a:solidFill>
                <a:latin typeface="Lato" panose="020F0502020204030203" pitchFamily="34" charset="0"/>
                <a:ea typeface="Lato"/>
                <a:cs typeface="Lato"/>
                <a:sym typeface="Lato"/>
              </a:rPr>
              <a:t>Radiofrequency PCB</a:t>
            </a:r>
            <a:endParaRPr lang="en-US" sz="3200" b="0" i="0" u="none" strike="noStrike" cap="none" dirty="0">
              <a:solidFill>
                <a:schemeClr val="bg1"/>
              </a:solidFill>
              <a:latin typeface="Lato" panose="020F0502020204030203" pitchFamily="34" charset="0"/>
              <a:ea typeface="Lato"/>
              <a:cs typeface="Lato"/>
              <a:sym typeface="Lato"/>
            </a:endParaRPr>
          </a:p>
          <a:p>
            <a:pPr marL="457200" marR="0" lvl="0" indent="-457200" algn="l" rtl="0">
              <a:lnSpc>
                <a:spcPct val="250000"/>
              </a:lnSpc>
              <a:spcBef>
                <a:spcPts val="0"/>
              </a:spcBef>
              <a:spcAft>
                <a:spcPts val="0"/>
              </a:spcAft>
              <a:buClr>
                <a:schemeClr val="bg1"/>
              </a:buClr>
              <a:buSzPct val="100000"/>
              <a:buFont typeface="+mj-lt"/>
              <a:buAutoNum type="arabicPeriod"/>
            </a:pPr>
            <a:r>
              <a:rPr lang="en-US" sz="3200" dirty="0">
                <a:solidFill>
                  <a:schemeClr val="bg1"/>
                </a:solidFill>
                <a:latin typeface="Lato" panose="020F0502020204030203" pitchFamily="34" charset="0"/>
                <a:ea typeface="Lato"/>
                <a:cs typeface="Lato"/>
                <a:sym typeface="Lato"/>
              </a:rPr>
              <a:t>Faraday Cage</a:t>
            </a:r>
            <a:endParaRPr lang="en-US" sz="3200" b="0" i="0" u="none" strike="noStrike" cap="none" dirty="0">
              <a:solidFill>
                <a:schemeClr val="bg1"/>
              </a:solidFill>
              <a:latin typeface="Lato" panose="020F0502020204030203" pitchFamily="34" charset="0"/>
              <a:sym typeface="Arial"/>
            </a:endParaRPr>
          </a:p>
          <a:p>
            <a:pPr marL="457200" marR="0" lvl="0" indent="-457200" algn="l" rtl="0">
              <a:lnSpc>
                <a:spcPct val="250000"/>
              </a:lnSpc>
              <a:spcBef>
                <a:spcPts val="0"/>
              </a:spcBef>
              <a:spcAft>
                <a:spcPts val="0"/>
              </a:spcAft>
              <a:buClr>
                <a:schemeClr val="bg1"/>
              </a:buClr>
              <a:buSzPct val="100000"/>
              <a:buFont typeface="+mj-lt"/>
              <a:buAutoNum type="arabicPeriod"/>
            </a:pPr>
            <a:r>
              <a:rPr lang="en-GB" sz="3200" dirty="0">
                <a:solidFill>
                  <a:schemeClr val="bg1"/>
                </a:solidFill>
                <a:latin typeface="Lato" panose="020F0502020204030203" pitchFamily="34" charset="0"/>
                <a:ea typeface="Lato"/>
                <a:cs typeface="Lato"/>
                <a:sym typeface="Lato"/>
              </a:rPr>
              <a:t>Measurement setup</a:t>
            </a:r>
            <a:endParaRPr lang="en-US" sz="3200" b="0" i="0" u="none" strike="noStrike" cap="none" dirty="0">
              <a:solidFill>
                <a:schemeClr val="bg1"/>
              </a:solidFill>
              <a:latin typeface="Lato" panose="020F0502020204030203" pitchFamily="34" charset="0"/>
              <a:ea typeface="Lato"/>
              <a:cs typeface="Lato"/>
              <a:sym typeface="Lato"/>
            </a:endParaRPr>
          </a:p>
        </p:txBody>
      </p:sp>
    </p:spTree>
    <p:extLst>
      <p:ext uri="{BB962C8B-B14F-4D97-AF65-F5344CB8AC3E}">
        <p14:creationId xmlns:p14="http://schemas.microsoft.com/office/powerpoint/2010/main" val="3224329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PCB: requirements</a:t>
            </a:r>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363256" y="1508810"/>
            <a:ext cx="7317704" cy="3416279"/>
          </a:xfrm>
          <a:prstGeom prst="rect">
            <a:avLst/>
          </a:prstGeom>
          <a:noFill/>
          <a:ln>
            <a:noFill/>
          </a:ln>
        </p:spPr>
        <p:txBody>
          <a:bodyPr spcFirstLastPara="1" wrap="square" lIns="91425" tIns="45700" rIns="91425" bIns="45700" anchor="t" anchorCtr="0">
            <a:spAutoFit/>
          </a:bodyPr>
          <a:lstStyle/>
          <a:p>
            <a:pPr marL="342900" marR="0" lvl="0" indent="-342900" rtl="0">
              <a:lnSpc>
                <a:spcPct val="300000"/>
              </a:lnSpc>
              <a:spcBef>
                <a:spcPts val="0"/>
              </a:spcBef>
              <a:spcAft>
                <a:spcPts val="0"/>
              </a:spcAft>
              <a:buClr>
                <a:srgbClr val="000000"/>
              </a:buClr>
              <a:buSzPct val="100000"/>
              <a:buFont typeface="Arial" panose="020B0604020202020204" pitchFamily="34" charset="0"/>
              <a:buChar char="•"/>
            </a:pPr>
            <a:r>
              <a:rPr lang="it-IT" sz="2400" u="none" strike="noStrike" cap="none" dirty="0">
                <a:solidFill>
                  <a:schemeClr val="tx1"/>
                </a:solidFill>
                <a:latin typeface="Lato"/>
                <a:ea typeface="Lato"/>
                <a:cs typeface="Lato"/>
                <a:sym typeface="Lato"/>
              </a:rPr>
              <a:t>4x </a:t>
            </a:r>
            <a:r>
              <a:rPr lang="it-IT" sz="2400" u="none" strike="noStrike" cap="none" dirty="0" err="1">
                <a:solidFill>
                  <a:schemeClr val="tx1"/>
                </a:solidFill>
                <a:latin typeface="Lato"/>
                <a:ea typeface="Lato"/>
                <a:cs typeface="Lato"/>
                <a:sym typeface="Lato"/>
              </a:rPr>
              <a:t>radiofrequency</a:t>
            </a:r>
            <a:r>
              <a:rPr lang="it-IT" sz="2400" u="none" strike="noStrike" cap="none" dirty="0">
                <a:solidFill>
                  <a:schemeClr val="tx1"/>
                </a:solidFill>
                <a:latin typeface="Lato"/>
                <a:ea typeface="Lato"/>
                <a:cs typeface="Lato"/>
                <a:sym typeface="Lato"/>
              </a:rPr>
              <a:t> lines</a:t>
            </a:r>
          </a:p>
          <a:p>
            <a:pPr marL="342900" marR="0" lvl="0" indent="-342900" rtl="0">
              <a:lnSpc>
                <a:spcPct val="300000"/>
              </a:lnSpc>
              <a:spcBef>
                <a:spcPts val="0"/>
              </a:spcBef>
              <a:spcAft>
                <a:spcPts val="0"/>
              </a:spcAft>
              <a:buClr>
                <a:srgbClr val="000000"/>
              </a:buClr>
              <a:buSzPct val="100000"/>
              <a:buFont typeface="Arial" panose="020B0604020202020204" pitchFamily="34" charset="0"/>
              <a:buChar char="•"/>
            </a:pPr>
            <a:r>
              <a:rPr lang="it-IT" sz="2400" u="none" strike="noStrike" cap="none" dirty="0" err="1">
                <a:solidFill>
                  <a:schemeClr val="tx1"/>
                </a:solidFill>
                <a:latin typeface="Lato"/>
                <a:ea typeface="Lato"/>
                <a:cs typeface="Lato"/>
                <a:sym typeface="Lato"/>
              </a:rPr>
              <a:t>Operation</a:t>
            </a:r>
            <a:r>
              <a:rPr lang="it-IT" sz="2400" u="none" strike="noStrike" cap="none" dirty="0">
                <a:solidFill>
                  <a:schemeClr val="tx1"/>
                </a:solidFill>
                <a:latin typeface="Lato"/>
                <a:ea typeface="Lato"/>
                <a:cs typeface="Lato"/>
                <a:sym typeface="Lato"/>
              </a:rPr>
              <a:t> frequency 4-8 GHz (</a:t>
            </a:r>
            <a:r>
              <a:rPr lang="it-IT" sz="2400" u="none" strike="noStrike" cap="none" dirty="0" err="1">
                <a:solidFill>
                  <a:schemeClr val="tx1"/>
                </a:solidFill>
                <a:latin typeface="Lato"/>
                <a:ea typeface="Lato"/>
                <a:cs typeface="Lato"/>
                <a:sym typeface="Lato"/>
              </a:rPr>
              <a:t>minimal</a:t>
            </a:r>
            <a:r>
              <a:rPr lang="it-IT" sz="2400" u="none" strike="noStrike" cap="none" dirty="0">
                <a:solidFill>
                  <a:schemeClr val="tx1"/>
                </a:solidFill>
                <a:latin typeface="Lato"/>
                <a:ea typeface="Lato"/>
                <a:cs typeface="Lato"/>
                <a:sym typeface="Lato"/>
              </a:rPr>
              <a:t> range)</a:t>
            </a:r>
          </a:p>
          <a:p>
            <a:pPr marL="342900" marR="0" lvl="0" indent="-342900" rtl="0">
              <a:lnSpc>
                <a:spcPct val="300000"/>
              </a:lnSpc>
              <a:spcBef>
                <a:spcPts val="0"/>
              </a:spcBef>
              <a:spcAft>
                <a:spcPts val="0"/>
              </a:spcAft>
              <a:buClr>
                <a:srgbClr val="000000"/>
              </a:buClr>
              <a:buSzPct val="100000"/>
              <a:buFont typeface="Arial" panose="020B0604020202020204" pitchFamily="34" charset="0"/>
              <a:buChar char="•"/>
            </a:pPr>
            <a:r>
              <a:rPr lang="it-IT" sz="2400" dirty="0">
                <a:solidFill>
                  <a:schemeClr val="tx1"/>
                </a:solidFill>
                <a:latin typeface="Lato"/>
                <a:ea typeface="Lato"/>
                <a:cs typeface="Lato"/>
                <a:sym typeface="Lato"/>
              </a:rPr>
              <a:t>Sample </a:t>
            </a:r>
            <a:r>
              <a:rPr lang="it-IT" sz="2400" dirty="0" err="1">
                <a:solidFill>
                  <a:schemeClr val="tx1"/>
                </a:solidFill>
                <a:latin typeface="Lato"/>
                <a:ea typeface="Lato"/>
                <a:cs typeface="Lato"/>
                <a:sym typeface="Lato"/>
              </a:rPr>
              <a:t>space</a:t>
            </a:r>
            <a:r>
              <a:rPr lang="it-IT" sz="2400" dirty="0">
                <a:solidFill>
                  <a:schemeClr val="tx1"/>
                </a:solidFill>
                <a:latin typeface="Lato"/>
                <a:ea typeface="Lato"/>
                <a:cs typeface="Lato"/>
                <a:sym typeface="Lato"/>
              </a:rPr>
              <a:t>: 10x5 mm</a:t>
            </a:r>
            <a:r>
              <a:rPr lang="it-IT" sz="2400" baseline="30000" dirty="0">
                <a:solidFill>
                  <a:schemeClr val="tx1"/>
                </a:solidFill>
                <a:latin typeface="Lato"/>
                <a:ea typeface="Lato"/>
                <a:cs typeface="Lato"/>
                <a:sym typeface="Lato"/>
              </a:rPr>
              <a:t>2</a:t>
            </a:r>
            <a:r>
              <a:rPr lang="it-IT" sz="2400" dirty="0">
                <a:solidFill>
                  <a:schemeClr val="tx1"/>
                </a:solidFill>
                <a:latin typeface="Lato"/>
                <a:ea typeface="Lato"/>
                <a:cs typeface="Lato"/>
                <a:sym typeface="Lato"/>
              </a:rPr>
              <a:t>, 10x2.5 mm</a:t>
            </a:r>
            <a:r>
              <a:rPr lang="it-IT" sz="2400" baseline="30000" dirty="0">
                <a:solidFill>
                  <a:schemeClr val="tx1"/>
                </a:solidFill>
                <a:latin typeface="Lato"/>
                <a:ea typeface="Lato"/>
                <a:cs typeface="Lato"/>
                <a:sym typeface="Lato"/>
              </a:rPr>
              <a:t>2</a:t>
            </a:r>
            <a:r>
              <a:rPr lang="it-IT" sz="2400" dirty="0">
                <a:solidFill>
                  <a:schemeClr val="tx1"/>
                </a:solidFill>
                <a:latin typeface="Lato"/>
                <a:ea typeface="Lato"/>
                <a:cs typeface="Lato"/>
                <a:sym typeface="Lato"/>
              </a:rPr>
              <a:t>, 5x5 mm</a:t>
            </a:r>
            <a:r>
              <a:rPr lang="it-IT" sz="2400" baseline="30000" dirty="0">
                <a:solidFill>
                  <a:schemeClr val="tx1"/>
                </a:solidFill>
                <a:latin typeface="Lato"/>
                <a:ea typeface="Lato"/>
                <a:cs typeface="Lato"/>
                <a:sym typeface="Lato"/>
              </a:rPr>
              <a:t>2</a:t>
            </a:r>
            <a:r>
              <a:rPr lang="it-IT" sz="2400" dirty="0">
                <a:solidFill>
                  <a:schemeClr val="tx1"/>
                </a:solidFill>
                <a:latin typeface="Lato"/>
                <a:ea typeface="Lato"/>
                <a:cs typeface="Lato"/>
                <a:sym typeface="Lato"/>
              </a:rPr>
              <a:t> </a:t>
            </a:r>
          </a:p>
        </p:txBody>
      </p:sp>
    </p:spTree>
    <p:extLst>
      <p:ext uri="{BB962C8B-B14F-4D97-AF65-F5344CB8AC3E}">
        <p14:creationId xmlns:p14="http://schemas.microsoft.com/office/powerpoint/2010/main" val="325494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PCB: requirements</a:t>
            </a:r>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363256" y="1508810"/>
            <a:ext cx="7317704" cy="3416279"/>
          </a:xfrm>
          <a:prstGeom prst="rect">
            <a:avLst/>
          </a:prstGeom>
          <a:noFill/>
          <a:ln>
            <a:noFill/>
          </a:ln>
        </p:spPr>
        <p:txBody>
          <a:bodyPr spcFirstLastPara="1" wrap="square" lIns="91425" tIns="45700" rIns="91425" bIns="45700" anchor="t" anchorCtr="0">
            <a:spAutoFit/>
          </a:bodyPr>
          <a:lstStyle/>
          <a:p>
            <a:pPr marL="342900" marR="0" lvl="0" indent="-342900" rtl="0">
              <a:lnSpc>
                <a:spcPct val="300000"/>
              </a:lnSpc>
              <a:spcBef>
                <a:spcPts val="0"/>
              </a:spcBef>
              <a:spcAft>
                <a:spcPts val="0"/>
              </a:spcAft>
              <a:buClr>
                <a:srgbClr val="000000"/>
              </a:buClr>
              <a:buSzPct val="100000"/>
              <a:buFont typeface="Arial" panose="020B0604020202020204" pitchFamily="34" charset="0"/>
              <a:buChar char="•"/>
            </a:pPr>
            <a:r>
              <a:rPr lang="it-IT" sz="2400" u="none" strike="noStrike" cap="none" dirty="0">
                <a:solidFill>
                  <a:schemeClr val="tx1"/>
                </a:solidFill>
                <a:latin typeface="Lato"/>
                <a:ea typeface="Lato"/>
                <a:cs typeface="Lato"/>
                <a:sym typeface="Lato"/>
              </a:rPr>
              <a:t>4x </a:t>
            </a:r>
            <a:r>
              <a:rPr lang="it-IT" sz="2400" u="none" strike="noStrike" cap="none" dirty="0" err="1">
                <a:solidFill>
                  <a:schemeClr val="tx1"/>
                </a:solidFill>
                <a:latin typeface="Lato"/>
                <a:ea typeface="Lato"/>
                <a:cs typeface="Lato"/>
                <a:sym typeface="Lato"/>
              </a:rPr>
              <a:t>radiofrequency</a:t>
            </a:r>
            <a:r>
              <a:rPr lang="it-IT" sz="2400" u="none" strike="noStrike" cap="none" dirty="0">
                <a:solidFill>
                  <a:schemeClr val="tx1"/>
                </a:solidFill>
                <a:latin typeface="Lato"/>
                <a:ea typeface="Lato"/>
                <a:cs typeface="Lato"/>
                <a:sym typeface="Lato"/>
              </a:rPr>
              <a:t> lines</a:t>
            </a:r>
          </a:p>
          <a:p>
            <a:pPr marL="342900" marR="0" lvl="0" indent="-342900" rtl="0">
              <a:lnSpc>
                <a:spcPct val="300000"/>
              </a:lnSpc>
              <a:spcBef>
                <a:spcPts val="0"/>
              </a:spcBef>
              <a:spcAft>
                <a:spcPts val="0"/>
              </a:spcAft>
              <a:buClr>
                <a:srgbClr val="000000"/>
              </a:buClr>
              <a:buSzPct val="100000"/>
              <a:buFont typeface="Arial" panose="020B0604020202020204" pitchFamily="34" charset="0"/>
              <a:buChar char="•"/>
            </a:pPr>
            <a:r>
              <a:rPr lang="it-IT" sz="2400" u="none" strike="noStrike" cap="none" dirty="0" err="1">
                <a:solidFill>
                  <a:schemeClr val="tx1"/>
                </a:solidFill>
                <a:latin typeface="Lato"/>
                <a:ea typeface="Lato"/>
                <a:cs typeface="Lato"/>
                <a:sym typeface="Lato"/>
              </a:rPr>
              <a:t>Operation</a:t>
            </a:r>
            <a:r>
              <a:rPr lang="it-IT" sz="2400" u="none" strike="noStrike" cap="none" dirty="0">
                <a:solidFill>
                  <a:schemeClr val="tx1"/>
                </a:solidFill>
                <a:latin typeface="Lato"/>
                <a:ea typeface="Lato"/>
                <a:cs typeface="Lato"/>
                <a:sym typeface="Lato"/>
              </a:rPr>
              <a:t> frequency 4-8 GHz (</a:t>
            </a:r>
            <a:r>
              <a:rPr lang="it-IT" sz="2400" u="none" strike="noStrike" cap="none" dirty="0" err="1">
                <a:solidFill>
                  <a:schemeClr val="tx1"/>
                </a:solidFill>
                <a:latin typeface="Lato"/>
                <a:ea typeface="Lato"/>
                <a:cs typeface="Lato"/>
                <a:sym typeface="Lato"/>
              </a:rPr>
              <a:t>minimal</a:t>
            </a:r>
            <a:r>
              <a:rPr lang="it-IT" sz="2400" u="none" strike="noStrike" cap="none" dirty="0">
                <a:solidFill>
                  <a:schemeClr val="tx1"/>
                </a:solidFill>
                <a:latin typeface="Lato"/>
                <a:ea typeface="Lato"/>
                <a:cs typeface="Lato"/>
                <a:sym typeface="Lato"/>
              </a:rPr>
              <a:t> range)</a:t>
            </a:r>
          </a:p>
          <a:p>
            <a:pPr marL="342900" marR="0" lvl="0" indent="-342900" rtl="0">
              <a:lnSpc>
                <a:spcPct val="300000"/>
              </a:lnSpc>
              <a:spcBef>
                <a:spcPts val="0"/>
              </a:spcBef>
              <a:spcAft>
                <a:spcPts val="0"/>
              </a:spcAft>
              <a:buClr>
                <a:srgbClr val="000000"/>
              </a:buClr>
              <a:buSzPct val="100000"/>
              <a:buFont typeface="Arial" panose="020B0604020202020204" pitchFamily="34" charset="0"/>
              <a:buChar char="•"/>
            </a:pPr>
            <a:r>
              <a:rPr lang="it-IT" sz="2400" dirty="0">
                <a:solidFill>
                  <a:schemeClr val="tx1"/>
                </a:solidFill>
                <a:latin typeface="Lato"/>
                <a:ea typeface="Lato"/>
                <a:cs typeface="Lato"/>
                <a:sym typeface="Lato"/>
              </a:rPr>
              <a:t>Sample </a:t>
            </a:r>
            <a:r>
              <a:rPr lang="it-IT" sz="2400" dirty="0" err="1">
                <a:solidFill>
                  <a:schemeClr val="tx1"/>
                </a:solidFill>
                <a:latin typeface="Lato"/>
                <a:ea typeface="Lato"/>
                <a:cs typeface="Lato"/>
                <a:sym typeface="Lato"/>
              </a:rPr>
              <a:t>space</a:t>
            </a:r>
            <a:r>
              <a:rPr lang="it-IT" sz="2400" dirty="0">
                <a:solidFill>
                  <a:schemeClr val="tx1"/>
                </a:solidFill>
                <a:latin typeface="Lato"/>
                <a:ea typeface="Lato"/>
                <a:cs typeface="Lato"/>
                <a:sym typeface="Lato"/>
              </a:rPr>
              <a:t>: 10x5 mm</a:t>
            </a:r>
            <a:r>
              <a:rPr lang="it-IT" sz="2400" baseline="30000" dirty="0">
                <a:solidFill>
                  <a:schemeClr val="tx1"/>
                </a:solidFill>
                <a:latin typeface="Lato"/>
                <a:ea typeface="Lato"/>
                <a:cs typeface="Lato"/>
                <a:sym typeface="Lato"/>
              </a:rPr>
              <a:t>2</a:t>
            </a:r>
            <a:r>
              <a:rPr lang="it-IT" sz="2400" dirty="0">
                <a:solidFill>
                  <a:schemeClr val="tx1"/>
                </a:solidFill>
                <a:latin typeface="Lato"/>
                <a:ea typeface="Lato"/>
                <a:cs typeface="Lato"/>
                <a:sym typeface="Lato"/>
              </a:rPr>
              <a:t>, 10x2.5 mm</a:t>
            </a:r>
            <a:r>
              <a:rPr lang="it-IT" sz="2400" baseline="30000" dirty="0">
                <a:solidFill>
                  <a:schemeClr val="tx1"/>
                </a:solidFill>
                <a:latin typeface="Lato"/>
                <a:ea typeface="Lato"/>
                <a:cs typeface="Lato"/>
                <a:sym typeface="Lato"/>
              </a:rPr>
              <a:t>2</a:t>
            </a:r>
            <a:r>
              <a:rPr lang="it-IT" sz="2400" dirty="0">
                <a:solidFill>
                  <a:schemeClr val="tx1"/>
                </a:solidFill>
                <a:latin typeface="Lato"/>
                <a:ea typeface="Lato"/>
                <a:cs typeface="Lato"/>
                <a:sym typeface="Lato"/>
              </a:rPr>
              <a:t>, 5x5 mm</a:t>
            </a:r>
            <a:r>
              <a:rPr lang="it-IT" sz="2400" baseline="30000" dirty="0">
                <a:solidFill>
                  <a:schemeClr val="tx1"/>
                </a:solidFill>
                <a:latin typeface="Lato"/>
                <a:ea typeface="Lato"/>
                <a:cs typeface="Lato"/>
                <a:sym typeface="Lato"/>
              </a:rPr>
              <a:t>2</a:t>
            </a:r>
            <a:r>
              <a:rPr lang="it-IT" sz="2400" dirty="0">
                <a:solidFill>
                  <a:schemeClr val="tx1"/>
                </a:solidFill>
                <a:latin typeface="Lato"/>
                <a:ea typeface="Lato"/>
                <a:cs typeface="Lato"/>
                <a:sym typeface="Lato"/>
              </a:rPr>
              <a:t> </a:t>
            </a:r>
          </a:p>
        </p:txBody>
      </p:sp>
      <p:pic>
        <p:nvPicPr>
          <p:cNvPr id="8" name="Graphic 7">
            <a:extLst>
              <a:ext uri="{FF2B5EF4-FFF2-40B4-BE49-F238E27FC236}">
                <a16:creationId xmlns:a16="http://schemas.microsoft.com/office/drawing/2014/main" id="{9C4FD9C3-FA98-2306-F736-6CBA9C3826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4809" y="96225"/>
            <a:ext cx="5357191" cy="2514600"/>
          </a:xfrm>
          <a:prstGeom prst="rect">
            <a:avLst/>
          </a:prstGeom>
        </p:spPr>
      </p:pic>
      <p:sp>
        <p:nvSpPr>
          <p:cNvPr id="9" name="Google Shape;119;p1">
            <a:extLst>
              <a:ext uri="{FF2B5EF4-FFF2-40B4-BE49-F238E27FC236}">
                <a16:creationId xmlns:a16="http://schemas.microsoft.com/office/drawing/2014/main" id="{1FC4BEEE-3937-AA70-63D3-9A008717E7B9}"/>
              </a:ext>
            </a:extLst>
          </p:cNvPr>
          <p:cNvSpPr txBox="1"/>
          <p:nvPr/>
        </p:nvSpPr>
        <p:spPr>
          <a:xfrm>
            <a:off x="7427742" y="2595360"/>
            <a:ext cx="3933141" cy="646290"/>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0000"/>
              </a:buClr>
              <a:buSzPts val="4000"/>
            </a:pPr>
            <a:r>
              <a:rPr lang="it-IT" sz="1800" u="none" strike="noStrike" cap="none" dirty="0" err="1">
                <a:solidFill>
                  <a:schemeClr val="tx1"/>
                </a:solidFill>
                <a:latin typeface="Lato"/>
                <a:ea typeface="Lato"/>
                <a:cs typeface="Lato"/>
                <a:sym typeface="Lato"/>
              </a:rPr>
              <a:t>Coplanar</a:t>
            </a:r>
            <a:r>
              <a:rPr lang="it-IT" sz="1800" u="none" strike="noStrike" cap="none" dirty="0">
                <a:solidFill>
                  <a:schemeClr val="tx1"/>
                </a:solidFill>
                <a:latin typeface="Lato"/>
                <a:ea typeface="Lato"/>
                <a:cs typeface="Lato"/>
                <a:sym typeface="Lato"/>
              </a:rPr>
              <a:t> </a:t>
            </a:r>
            <a:r>
              <a:rPr lang="it-IT" sz="1800" u="none" strike="noStrike" cap="none" dirty="0" err="1">
                <a:solidFill>
                  <a:schemeClr val="tx1"/>
                </a:solidFill>
                <a:latin typeface="Lato"/>
                <a:ea typeface="Lato"/>
                <a:cs typeface="Lato"/>
                <a:sym typeface="Lato"/>
              </a:rPr>
              <a:t>waveguide</a:t>
            </a:r>
            <a:r>
              <a:rPr lang="it-IT" sz="1800" u="none" strike="noStrike" cap="none" dirty="0">
                <a:solidFill>
                  <a:schemeClr val="tx1"/>
                </a:solidFill>
                <a:latin typeface="Lato"/>
                <a:ea typeface="Lato"/>
                <a:cs typeface="Lato"/>
                <a:sym typeface="Lato"/>
              </a:rPr>
              <a:t> </a:t>
            </a:r>
            <a:r>
              <a:rPr lang="it-IT" sz="1800" u="none" strike="noStrike" cap="none" dirty="0" err="1">
                <a:solidFill>
                  <a:schemeClr val="tx1"/>
                </a:solidFill>
                <a:latin typeface="Lato"/>
                <a:ea typeface="Lato"/>
                <a:cs typeface="Lato"/>
                <a:sym typeface="Lato"/>
              </a:rPr>
              <a:t>technology</a:t>
            </a:r>
            <a:r>
              <a:rPr lang="it-IT" sz="1800" u="none" strike="noStrike" cap="none" dirty="0">
                <a:solidFill>
                  <a:schemeClr val="tx1"/>
                </a:solidFill>
                <a:latin typeface="Lato"/>
                <a:ea typeface="Lato"/>
                <a:cs typeface="Lato"/>
                <a:sym typeface="Lato"/>
              </a:rPr>
              <a:t> (CPW)</a:t>
            </a:r>
            <a:endParaRPr lang="it-IT" sz="1800" dirty="0">
              <a:solidFill>
                <a:schemeClr val="tx1"/>
              </a:solidFill>
              <a:latin typeface="Lato"/>
              <a:ea typeface="Lato"/>
              <a:cs typeface="Lato"/>
              <a:sym typeface="Lato"/>
            </a:endParaRPr>
          </a:p>
        </p:txBody>
      </p:sp>
      <p:pic>
        <p:nvPicPr>
          <p:cNvPr id="2052" name="Picture 4" descr="SMA Connectors - Amphenol RF | Mouser">
            <a:extLst>
              <a:ext uri="{FF2B5EF4-FFF2-40B4-BE49-F238E27FC236}">
                <a16:creationId xmlns:a16="http://schemas.microsoft.com/office/drawing/2014/main" id="{FBDB29D5-53C3-DD1B-DAD1-BF73654EB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542" y="3429000"/>
            <a:ext cx="3177540" cy="230901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19;p1">
            <a:extLst>
              <a:ext uri="{FF2B5EF4-FFF2-40B4-BE49-F238E27FC236}">
                <a16:creationId xmlns:a16="http://schemas.microsoft.com/office/drawing/2014/main" id="{CDDD5A2E-EDE4-CF84-9A5C-4A144F84D9FF}"/>
              </a:ext>
            </a:extLst>
          </p:cNvPr>
          <p:cNvSpPr txBox="1"/>
          <p:nvPr/>
        </p:nvSpPr>
        <p:spPr>
          <a:xfrm>
            <a:off x="7427742" y="5582305"/>
            <a:ext cx="3933141" cy="369291"/>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0000"/>
              </a:buClr>
              <a:buSzPts val="4000"/>
            </a:pPr>
            <a:r>
              <a:rPr lang="it-IT" sz="1800" u="none" strike="noStrike" cap="none" dirty="0">
                <a:solidFill>
                  <a:schemeClr val="tx1"/>
                </a:solidFill>
                <a:latin typeface="Lato"/>
                <a:ea typeface="Lato"/>
                <a:cs typeface="Lato"/>
                <a:sym typeface="Lato"/>
              </a:rPr>
              <a:t>SMA Standard</a:t>
            </a:r>
            <a:endParaRPr lang="it-IT" sz="1800" dirty="0">
              <a:solidFill>
                <a:schemeClr val="tx1"/>
              </a:solidFill>
              <a:latin typeface="Lato"/>
              <a:ea typeface="Lato"/>
              <a:cs typeface="Lato"/>
              <a:sym typeface="Lato"/>
            </a:endParaRPr>
          </a:p>
        </p:txBody>
      </p:sp>
    </p:spTree>
    <p:extLst>
      <p:ext uri="{BB962C8B-B14F-4D97-AF65-F5344CB8AC3E}">
        <p14:creationId xmlns:p14="http://schemas.microsoft.com/office/powerpoint/2010/main" val="230566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PCB: design</a:t>
            </a:r>
          </a:p>
        </p:txBody>
      </p:sp>
      <p:pic>
        <p:nvPicPr>
          <p:cNvPr id="4098" name="Picture 2" descr="ChrisO_wiki on X: &quot;15/ &quot;At the factory, on the other hand, the software is  10 years old. We use Altium Designer to design circuit boards. We purchased  a license for it and">
            <a:extLst>
              <a:ext uri="{FF2B5EF4-FFF2-40B4-BE49-F238E27FC236}">
                <a16:creationId xmlns:a16="http://schemas.microsoft.com/office/drawing/2014/main" id="{2C6BE83E-DD99-743B-CD17-CAD430A94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385" y="156493"/>
            <a:ext cx="4549843" cy="226885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9;p1">
            <a:extLst>
              <a:ext uri="{FF2B5EF4-FFF2-40B4-BE49-F238E27FC236}">
                <a16:creationId xmlns:a16="http://schemas.microsoft.com/office/drawing/2014/main" id="{97E9F4FB-5390-B37E-BCC1-DC0F959C94D6}"/>
              </a:ext>
            </a:extLst>
          </p:cNvPr>
          <p:cNvSpPr txBox="1"/>
          <p:nvPr/>
        </p:nvSpPr>
        <p:spPr>
          <a:xfrm>
            <a:off x="7247374" y="2575290"/>
            <a:ext cx="4787864" cy="2169784"/>
          </a:xfrm>
          <a:prstGeom prst="rect">
            <a:avLst/>
          </a:prstGeom>
          <a:noFill/>
          <a:ln>
            <a:noFill/>
          </a:ln>
        </p:spPr>
        <p:txBody>
          <a:bodyPr spcFirstLastPara="1" wrap="square" lIns="91425" tIns="45700" rIns="91425" bIns="45700" anchor="t" anchorCtr="0">
            <a:spAutoFit/>
          </a:bodyPr>
          <a:lstStyle/>
          <a:p>
            <a:pPr marL="342900" marR="0" lvl="0" indent="-342900" rtl="0">
              <a:lnSpc>
                <a:spcPct val="250000"/>
              </a:lnSpc>
              <a:spcBef>
                <a:spcPts val="0"/>
              </a:spcBef>
              <a:spcAft>
                <a:spcPts val="0"/>
              </a:spcAft>
              <a:buClr>
                <a:srgbClr val="000000"/>
              </a:buClr>
              <a:buSzPct val="100000"/>
              <a:buFont typeface="Arial" panose="020B0604020202020204" pitchFamily="34" charset="0"/>
              <a:buChar char="•"/>
            </a:pPr>
            <a:r>
              <a:rPr lang="en-US" sz="1800" u="none" strike="noStrike" cap="none" dirty="0">
                <a:solidFill>
                  <a:schemeClr val="tx1"/>
                </a:solidFill>
                <a:latin typeface="Lato"/>
                <a:ea typeface="Lato"/>
                <a:cs typeface="Lato"/>
                <a:sym typeface="Lato"/>
              </a:rPr>
              <a:t>2x Copper </a:t>
            </a:r>
            <a:r>
              <a:rPr lang="en-US" sz="1800" u="none" strike="noStrike" cap="none" dirty="0" err="1">
                <a:solidFill>
                  <a:schemeClr val="tx1"/>
                </a:solidFill>
                <a:latin typeface="Lato"/>
                <a:ea typeface="Lato"/>
                <a:cs typeface="Lato"/>
                <a:sym typeface="Lato"/>
              </a:rPr>
              <a:t>layes</a:t>
            </a:r>
            <a:r>
              <a:rPr lang="en-US" sz="1800" u="none" strike="noStrike" cap="none" dirty="0">
                <a:solidFill>
                  <a:schemeClr val="tx1"/>
                </a:solidFill>
                <a:latin typeface="Lato"/>
                <a:ea typeface="Lato"/>
                <a:cs typeface="Lato"/>
                <a:sym typeface="Lato"/>
              </a:rPr>
              <a:t> (</a:t>
            </a:r>
            <a:r>
              <a:rPr lang="en-US" sz="1800" u="none" strike="noStrike" cap="none" dirty="0" err="1">
                <a:solidFill>
                  <a:schemeClr val="tx1"/>
                </a:solidFill>
                <a:latin typeface="Lato"/>
                <a:ea typeface="Lato"/>
                <a:cs typeface="Lato"/>
                <a:sym typeface="Lato"/>
              </a:rPr>
              <a:t>Signale</a:t>
            </a:r>
            <a:r>
              <a:rPr lang="en-US" sz="1800" u="none" strike="noStrike" cap="none" dirty="0">
                <a:solidFill>
                  <a:schemeClr val="tx1"/>
                </a:solidFill>
                <a:latin typeface="Lato"/>
                <a:ea typeface="Lato"/>
                <a:cs typeface="Lato"/>
                <a:sym typeface="Lato"/>
              </a:rPr>
              <a:t> + Ground)</a:t>
            </a:r>
          </a:p>
          <a:p>
            <a:pPr marL="342900" marR="0" lvl="0" indent="-342900" rtl="0">
              <a:lnSpc>
                <a:spcPct val="250000"/>
              </a:lnSpc>
              <a:spcBef>
                <a:spcPts val="0"/>
              </a:spcBef>
              <a:spcAft>
                <a:spcPts val="0"/>
              </a:spcAft>
              <a:buClr>
                <a:srgbClr val="000000"/>
              </a:buClr>
              <a:buSzPct val="100000"/>
              <a:buFont typeface="Arial" panose="020B0604020202020204" pitchFamily="34" charset="0"/>
              <a:buChar char="•"/>
            </a:pPr>
            <a:r>
              <a:rPr lang="en-US" sz="1800" u="none" strike="noStrike" cap="none" dirty="0">
                <a:solidFill>
                  <a:schemeClr val="tx1"/>
                </a:solidFill>
                <a:latin typeface="Lato"/>
                <a:ea typeface="Lato"/>
                <a:cs typeface="Lato"/>
                <a:sym typeface="Lato"/>
              </a:rPr>
              <a:t>Rogers 4003C, thickness 20 mil (508 </a:t>
            </a:r>
            <a:r>
              <a:rPr lang="en-US" sz="1800" dirty="0">
                <a:solidFill>
                  <a:schemeClr val="tx1"/>
                </a:solidFill>
                <a:latin typeface="Lato"/>
                <a:ea typeface="Lato"/>
                <a:cs typeface="Lato"/>
                <a:sym typeface="Lato"/>
              </a:rPr>
              <a:t>µ</a:t>
            </a:r>
            <a:r>
              <a:rPr lang="en-US" sz="1800" u="none" strike="noStrike" cap="none" dirty="0">
                <a:solidFill>
                  <a:schemeClr val="tx1"/>
                </a:solidFill>
                <a:latin typeface="Lato"/>
                <a:ea typeface="Lato"/>
                <a:cs typeface="Lato"/>
                <a:sym typeface="Lato"/>
              </a:rPr>
              <a:t>m)</a:t>
            </a:r>
          </a:p>
          <a:p>
            <a:pPr marL="342900" marR="0" lvl="0" indent="-342900" rtl="0">
              <a:lnSpc>
                <a:spcPct val="250000"/>
              </a:lnSpc>
              <a:spcBef>
                <a:spcPts val="0"/>
              </a:spcBef>
              <a:spcAft>
                <a:spcPts val="0"/>
              </a:spcAft>
              <a:buClr>
                <a:srgbClr val="000000"/>
              </a:buClr>
              <a:buSzPct val="100000"/>
              <a:buFont typeface="Arial" panose="020B0604020202020204" pitchFamily="34" charset="0"/>
              <a:buChar char="•"/>
            </a:pPr>
            <a:r>
              <a:rPr lang="en-US" sz="1800" dirty="0">
                <a:solidFill>
                  <a:schemeClr val="tx1"/>
                </a:solidFill>
                <a:latin typeface="Lato"/>
                <a:ea typeface="Lato"/>
                <a:cs typeface="Lato"/>
                <a:sym typeface="Lato"/>
              </a:rPr>
              <a:t>Clamp anchoring</a:t>
            </a:r>
          </a:p>
        </p:txBody>
      </p:sp>
      <p:pic>
        <p:nvPicPr>
          <p:cNvPr id="4" name="Picture 3">
            <a:extLst>
              <a:ext uri="{FF2B5EF4-FFF2-40B4-BE49-F238E27FC236}">
                <a16:creationId xmlns:a16="http://schemas.microsoft.com/office/drawing/2014/main" id="{80312FC3-D3AC-A527-BE52-24FE7148A0D5}"/>
              </a:ext>
            </a:extLst>
          </p:cNvPr>
          <p:cNvPicPr>
            <a:picLocks noChangeAspect="1"/>
          </p:cNvPicPr>
          <p:nvPr/>
        </p:nvPicPr>
        <p:blipFill>
          <a:blip r:embed="rId4"/>
          <a:stretch>
            <a:fillRect/>
          </a:stretch>
        </p:blipFill>
        <p:spPr>
          <a:xfrm>
            <a:off x="778534" y="978544"/>
            <a:ext cx="6026125" cy="4828521"/>
          </a:xfrm>
          <a:prstGeom prst="rect">
            <a:avLst/>
          </a:prstGeom>
          <a:effectLst>
            <a:softEdge rad="38100"/>
          </a:effectLst>
        </p:spPr>
      </p:pic>
      <p:sp>
        <p:nvSpPr>
          <p:cNvPr id="5" name="TextBox 4">
            <a:extLst>
              <a:ext uri="{FF2B5EF4-FFF2-40B4-BE49-F238E27FC236}">
                <a16:creationId xmlns:a16="http://schemas.microsoft.com/office/drawing/2014/main" id="{969D8620-E7D6-2A3E-DED5-4FFB1DD8542F}"/>
              </a:ext>
            </a:extLst>
          </p:cNvPr>
          <p:cNvSpPr txBox="1"/>
          <p:nvPr/>
        </p:nvSpPr>
        <p:spPr>
          <a:xfrm rot="851225">
            <a:off x="3337785" y="3054250"/>
            <a:ext cx="907621" cy="369332"/>
          </a:xfrm>
          <a:prstGeom prst="rect">
            <a:avLst/>
          </a:prstGeom>
          <a:noFill/>
        </p:spPr>
        <p:txBody>
          <a:bodyPr wrap="none" rtlCol="0">
            <a:spAutoFit/>
          </a:bodyPr>
          <a:lstStyle/>
          <a:p>
            <a:r>
              <a:rPr lang="it-IT" sz="1800" b="1" dirty="0">
                <a:latin typeface="Lato" panose="020F0502020204030203" pitchFamily="34" charset="0"/>
              </a:rPr>
              <a:t>Sample</a:t>
            </a:r>
            <a:endParaRPr lang="en-GB" sz="1800" b="1" dirty="0">
              <a:latin typeface="Lato" panose="020F0502020204030203" pitchFamily="34" charset="0"/>
            </a:endParaRPr>
          </a:p>
        </p:txBody>
      </p:sp>
    </p:spTree>
    <p:extLst>
      <p:ext uri="{BB962C8B-B14F-4D97-AF65-F5344CB8AC3E}">
        <p14:creationId xmlns:p14="http://schemas.microsoft.com/office/powerpoint/2010/main" val="3664889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PCB: design</a:t>
            </a:r>
          </a:p>
        </p:txBody>
      </p:sp>
      <p:grpSp>
        <p:nvGrpSpPr>
          <p:cNvPr id="30" name="Group 29">
            <a:extLst>
              <a:ext uri="{FF2B5EF4-FFF2-40B4-BE49-F238E27FC236}">
                <a16:creationId xmlns:a16="http://schemas.microsoft.com/office/drawing/2014/main" id="{FF0B6F08-9C20-1DC3-2523-59C3B1155DFE}"/>
              </a:ext>
            </a:extLst>
          </p:cNvPr>
          <p:cNvGrpSpPr>
            <a:grpSpLocks noChangeAspect="1"/>
          </p:cNvGrpSpPr>
          <p:nvPr/>
        </p:nvGrpSpPr>
        <p:grpSpPr>
          <a:xfrm>
            <a:off x="796609" y="994829"/>
            <a:ext cx="5089292" cy="5139338"/>
            <a:chOff x="913050" y="1271622"/>
            <a:chExt cx="3990724" cy="4029967"/>
          </a:xfrm>
        </p:grpSpPr>
        <p:pic>
          <p:nvPicPr>
            <p:cNvPr id="7" name="Picture 6" descr="A red square with grey and blue dots&#10;&#10;Description automatically generated">
              <a:extLst>
                <a:ext uri="{FF2B5EF4-FFF2-40B4-BE49-F238E27FC236}">
                  <a16:creationId xmlns:a16="http://schemas.microsoft.com/office/drawing/2014/main" id="{3B793F32-26E6-8E46-B6DB-A04AE042DEA7}"/>
                </a:ext>
              </a:extLst>
            </p:cNvPr>
            <p:cNvPicPr>
              <a:picLocks noChangeAspect="1"/>
            </p:cNvPicPr>
            <p:nvPr/>
          </p:nvPicPr>
          <p:blipFill rotWithShape="1">
            <a:blip r:embed="rId3"/>
            <a:srcRect l="35685" t="31778" r="35686" b="30810"/>
            <a:stretch/>
          </p:blipFill>
          <p:spPr>
            <a:xfrm>
              <a:off x="913050" y="1271622"/>
              <a:ext cx="3990724" cy="4029967"/>
            </a:xfrm>
            <a:prstGeom prst="rect">
              <a:avLst/>
            </a:prstGeom>
          </p:spPr>
        </p:pic>
        <p:sp>
          <p:nvSpPr>
            <p:cNvPr id="8" name="TextBox 7">
              <a:extLst>
                <a:ext uri="{FF2B5EF4-FFF2-40B4-BE49-F238E27FC236}">
                  <a16:creationId xmlns:a16="http://schemas.microsoft.com/office/drawing/2014/main" id="{E315C98F-9FA6-68E1-6D6B-3070B4C4E0CF}"/>
                </a:ext>
              </a:extLst>
            </p:cNvPr>
            <p:cNvSpPr txBox="1"/>
            <p:nvPr/>
          </p:nvSpPr>
          <p:spPr>
            <a:xfrm>
              <a:off x="2396695" y="2993624"/>
              <a:ext cx="1023434" cy="410278"/>
            </a:xfrm>
            <a:prstGeom prst="rect">
              <a:avLst/>
            </a:prstGeom>
            <a:noFill/>
          </p:spPr>
          <p:txBody>
            <a:bodyPr wrap="none" rtlCol="0">
              <a:spAutoFit/>
            </a:bodyPr>
            <a:lstStyle/>
            <a:p>
              <a:pPr algn="ctr"/>
              <a:r>
                <a:rPr lang="it-IT" sz="2800" b="1" dirty="0">
                  <a:latin typeface="Lato" panose="020F0502020204030203" pitchFamily="34" charset="0"/>
                </a:rPr>
                <a:t>Sample</a:t>
              </a:r>
              <a:endParaRPr lang="en-GB" sz="2800" b="1" dirty="0">
                <a:latin typeface="Lato" panose="020F0502020204030203" pitchFamily="34" charset="0"/>
              </a:endParaRPr>
            </a:p>
          </p:txBody>
        </p:sp>
        <p:sp>
          <p:nvSpPr>
            <p:cNvPr id="9" name="Oval 8">
              <a:extLst>
                <a:ext uri="{FF2B5EF4-FFF2-40B4-BE49-F238E27FC236}">
                  <a16:creationId xmlns:a16="http://schemas.microsoft.com/office/drawing/2014/main" id="{4BB43C45-950A-33FD-F052-C844AE379A83}"/>
                </a:ext>
              </a:extLst>
            </p:cNvPr>
            <p:cNvSpPr>
              <a:spLocks noChangeAspect="1"/>
            </p:cNvSpPr>
            <p:nvPr/>
          </p:nvSpPr>
          <p:spPr>
            <a:xfrm>
              <a:off x="2359772" y="240034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FE79F98-9687-6251-FAAB-0E2424BC38FF}"/>
                </a:ext>
              </a:extLst>
            </p:cNvPr>
            <p:cNvSpPr>
              <a:spLocks noChangeAspect="1"/>
            </p:cNvSpPr>
            <p:nvPr/>
          </p:nvSpPr>
          <p:spPr>
            <a:xfrm>
              <a:off x="3025054" y="240034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44CF0BF-3370-B0E0-4405-DCAE4191B82F}"/>
                </a:ext>
              </a:extLst>
            </p:cNvPr>
            <p:cNvSpPr>
              <a:spLocks noChangeAspect="1"/>
            </p:cNvSpPr>
            <p:nvPr/>
          </p:nvSpPr>
          <p:spPr>
            <a:xfrm>
              <a:off x="2359772" y="360612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E09A0CE-F285-E6F0-A32D-FB12B4CE6DA7}"/>
                </a:ext>
              </a:extLst>
            </p:cNvPr>
            <p:cNvSpPr>
              <a:spLocks noChangeAspect="1"/>
            </p:cNvSpPr>
            <p:nvPr/>
          </p:nvSpPr>
          <p:spPr>
            <a:xfrm>
              <a:off x="3025053" y="360612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910092B-0835-2E19-C6FF-3DEFDC6283C5}"/>
                </a:ext>
              </a:extLst>
            </p:cNvPr>
            <p:cNvSpPr>
              <a:spLocks noChangeAspect="1"/>
            </p:cNvSpPr>
            <p:nvPr/>
          </p:nvSpPr>
          <p:spPr>
            <a:xfrm>
              <a:off x="3645675" y="202696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1EFBC65-AB92-39C3-ADA8-ABF4E9D1A0CB}"/>
                </a:ext>
              </a:extLst>
            </p:cNvPr>
            <p:cNvSpPr>
              <a:spLocks noChangeAspect="1"/>
            </p:cNvSpPr>
            <p:nvPr/>
          </p:nvSpPr>
          <p:spPr>
            <a:xfrm>
              <a:off x="1716821" y="205012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0650E49B-C2AC-4DC1-3F6E-E1D4D9A71C11}"/>
                </a:ext>
              </a:extLst>
            </p:cNvPr>
            <p:cNvSpPr>
              <a:spLocks noChangeAspect="1"/>
            </p:cNvSpPr>
            <p:nvPr/>
          </p:nvSpPr>
          <p:spPr>
            <a:xfrm>
              <a:off x="3660915" y="398478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C161BB4-D102-07BF-0D46-6D1604AC6EC0}"/>
                </a:ext>
              </a:extLst>
            </p:cNvPr>
            <p:cNvSpPr>
              <a:spLocks noChangeAspect="1"/>
            </p:cNvSpPr>
            <p:nvPr/>
          </p:nvSpPr>
          <p:spPr>
            <a:xfrm>
              <a:off x="1702111" y="398478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890236D-8386-F81B-8FE4-5A69847DC83F}"/>
                </a:ext>
              </a:extLst>
            </p:cNvPr>
            <p:cNvSpPr>
              <a:spLocks noChangeAspect="1"/>
            </p:cNvSpPr>
            <p:nvPr/>
          </p:nvSpPr>
          <p:spPr>
            <a:xfrm>
              <a:off x="1087763" y="1436261"/>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F53CD85-5758-83F7-73F6-3653820B0AE1}"/>
                </a:ext>
              </a:extLst>
            </p:cNvPr>
            <p:cNvSpPr>
              <a:spLocks noChangeAspect="1"/>
            </p:cNvSpPr>
            <p:nvPr/>
          </p:nvSpPr>
          <p:spPr>
            <a:xfrm>
              <a:off x="3984064" y="1445480"/>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416C620B-AEAE-FF6E-441F-9D842446328E}"/>
                </a:ext>
              </a:extLst>
            </p:cNvPr>
            <p:cNvSpPr>
              <a:spLocks noChangeAspect="1"/>
            </p:cNvSpPr>
            <p:nvPr/>
          </p:nvSpPr>
          <p:spPr>
            <a:xfrm>
              <a:off x="1087763" y="4317943"/>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5B53E2F-642C-5BD3-3EFD-8480420EAE6D}"/>
                </a:ext>
              </a:extLst>
            </p:cNvPr>
            <p:cNvSpPr>
              <a:spLocks noChangeAspect="1"/>
            </p:cNvSpPr>
            <p:nvPr/>
          </p:nvSpPr>
          <p:spPr>
            <a:xfrm>
              <a:off x="3984064" y="4315306"/>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09BCFEDD-6E8B-8912-2328-6860B371757F}"/>
              </a:ext>
            </a:extLst>
          </p:cNvPr>
          <p:cNvGrpSpPr/>
          <p:nvPr/>
        </p:nvGrpSpPr>
        <p:grpSpPr>
          <a:xfrm>
            <a:off x="6798931" y="3452474"/>
            <a:ext cx="4517351" cy="523220"/>
            <a:chOff x="6446454" y="3041278"/>
            <a:chExt cx="4517351" cy="523220"/>
          </a:xfrm>
        </p:grpSpPr>
        <p:sp>
          <p:nvSpPr>
            <p:cNvPr id="13" name="Oval 12">
              <a:extLst>
                <a:ext uri="{FF2B5EF4-FFF2-40B4-BE49-F238E27FC236}">
                  <a16:creationId xmlns:a16="http://schemas.microsoft.com/office/drawing/2014/main" id="{BDD33589-EFDF-6AFC-FD77-540F6DDD15CF}"/>
                </a:ext>
              </a:extLst>
            </p:cNvPr>
            <p:cNvSpPr>
              <a:spLocks noChangeAspect="1"/>
            </p:cNvSpPr>
            <p:nvPr/>
          </p:nvSpPr>
          <p:spPr>
            <a:xfrm>
              <a:off x="6446454" y="3086888"/>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6" name="TextBox 25">
              <a:extLst>
                <a:ext uri="{FF2B5EF4-FFF2-40B4-BE49-F238E27FC236}">
                  <a16:creationId xmlns:a16="http://schemas.microsoft.com/office/drawing/2014/main" id="{B9D38C33-D765-1A9B-CD95-C787716BFB1C}"/>
                </a:ext>
              </a:extLst>
            </p:cNvPr>
            <p:cNvSpPr txBox="1"/>
            <p:nvPr/>
          </p:nvSpPr>
          <p:spPr>
            <a:xfrm>
              <a:off x="7077805" y="3041278"/>
              <a:ext cx="3886000" cy="523220"/>
            </a:xfrm>
            <a:prstGeom prst="rect">
              <a:avLst/>
            </a:prstGeom>
            <a:noFill/>
          </p:spPr>
          <p:txBody>
            <a:bodyPr wrap="none" rtlCol="0">
              <a:spAutoFit/>
            </a:bodyPr>
            <a:lstStyle/>
            <a:p>
              <a:r>
                <a:rPr lang="en-US" sz="2800" dirty="0">
                  <a:solidFill>
                    <a:srgbClr val="191C4C"/>
                  </a:solidFill>
                  <a:latin typeface="Lato" panose="020F0502020204030203" pitchFamily="34" charset="0"/>
                </a:rPr>
                <a:t>Mounting screw clamps</a:t>
              </a:r>
            </a:p>
          </p:txBody>
        </p:sp>
      </p:grpSp>
      <p:grpSp>
        <p:nvGrpSpPr>
          <p:cNvPr id="32" name="Group 31">
            <a:extLst>
              <a:ext uri="{FF2B5EF4-FFF2-40B4-BE49-F238E27FC236}">
                <a16:creationId xmlns:a16="http://schemas.microsoft.com/office/drawing/2014/main" id="{AFD4E032-B094-5919-7229-59F37227D147}"/>
              </a:ext>
            </a:extLst>
          </p:cNvPr>
          <p:cNvGrpSpPr/>
          <p:nvPr/>
        </p:nvGrpSpPr>
        <p:grpSpPr>
          <a:xfrm>
            <a:off x="6798931" y="4284181"/>
            <a:ext cx="4451628" cy="523220"/>
            <a:chOff x="6446454" y="3833443"/>
            <a:chExt cx="4451628" cy="523220"/>
          </a:xfrm>
        </p:grpSpPr>
        <p:sp>
          <p:nvSpPr>
            <p:cNvPr id="19" name="Oval 18">
              <a:extLst>
                <a:ext uri="{FF2B5EF4-FFF2-40B4-BE49-F238E27FC236}">
                  <a16:creationId xmlns:a16="http://schemas.microsoft.com/office/drawing/2014/main" id="{742DDF15-7E76-A3C2-03A3-BD833729DF8A}"/>
                </a:ext>
              </a:extLst>
            </p:cNvPr>
            <p:cNvSpPr>
              <a:spLocks noChangeAspect="1"/>
            </p:cNvSpPr>
            <p:nvPr/>
          </p:nvSpPr>
          <p:spPr>
            <a:xfrm>
              <a:off x="6446454" y="3879053"/>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7" name="TextBox 26">
              <a:extLst>
                <a:ext uri="{FF2B5EF4-FFF2-40B4-BE49-F238E27FC236}">
                  <a16:creationId xmlns:a16="http://schemas.microsoft.com/office/drawing/2014/main" id="{405CF32F-72EF-B8F2-B2EA-68B4A4163337}"/>
                </a:ext>
              </a:extLst>
            </p:cNvPr>
            <p:cNvSpPr txBox="1"/>
            <p:nvPr/>
          </p:nvSpPr>
          <p:spPr>
            <a:xfrm>
              <a:off x="7077805" y="3833443"/>
              <a:ext cx="3820277" cy="523220"/>
            </a:xfrm>
            <a:prstGeom prst="rect">
              <a:avLst/>
            </a:prstGeom>
            <a:noFill/>
          </p:spPr>
          <p:txBody>
            <a:bodyPr wrap="none" rtlCol="0">
              <a:spAutoFit/>
            </a:bodyPr>
            <a:lstStyle/>
            <a:p>
              <a:r>
                <a:rPr lang="en-US" sz="2800" dirty="0">
                  <a:solidFill>
                    <a:srgbClr val="FFC000"/>
                  </a:solidFill>
                  <a:latin typeface="Lato" panose="020F0502020204030203" pitchFamily="34" charset="0"/>
                </a:rPr>
                <a:t>PCB-to-Bottom screws</a:t>
              </a:r>
            </a:p>
          </p:txBody>
        </p:sp>
      </p:grpSp>
      <p:grpSp>
        <p:nvGrpSpPr>
          <p:cNvPr id="33" name="Group 32">
            <a:extLst>
              <a:ext uri="{FF2B5EF4-FFF2-40B4-BE49-F238E27FC236}">
                <a16:creationId xmlns:a16="http://schemas.microsoft.com/office/drawing/2014/main" id="{CC22AD54-EA31-C4E3-1954-80FA6EE28CEC}"/>
              </a:ext>
            </a:extLst>
          </p:cNvPr>
          <p:cNvGrpSpPr/>
          <p:nvPr/>
        </p:nvGrpSpPr>
        <p:grpSpPr>
          <a:xfrm>
            <a:off x="6658577" y="5115888"/>
            <a:ext cx="4505419" cy="712708"/>
            <a:chOff x="6306100" y="4704692"/>
            <a:chExt cx="4505419" cy="712708"/>
          </a:xfrm>
        </p:grpSpPr>
        <p:sp>
          <p:nvSpPr>
            <p:cNvPr id="25" name="Oval 24">
              <a:extLst>
                <a:ext uri="{FF2B5EF4-FFF2-40B4-BE49-F238E27FC236}">
                  <a16:creationId xmlns:a16="http://schemas.microsoft.com/office/drawing/2014/main" id="{4C4CC185-5CB5-A911-DE2F-C170363119CA}"/>
                </a:ext>
              </a:extLst>
            </p:cNvPr>
            <p:cNvSpPr>
              <a:spLocks noChangeAspect="1"/>
            </p:cNvSpPr>
            <p:nvPr/>
          </p:nvSpPr>
          <p:spPr>
            <a:xfrm>
              <a:off x="6306100" y="4704692"/>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8" name="TextBox 27">
              <a:extLst>
                <a:ext uri="{FF2B5EF4-FFF2-40B4-BE49-F238E27FC236}">
                  <a16:creationId xmlns:a16="http://schemas.microsoft.com/office/drawing/2014/main" id="{C42618C5-CFAD-B6D8-160E-6854BC43F186}"/>
                </a:ext>
              </a:extLst>
            </p:cNvPr>
            <p:cNvSpPr txBox="1"/>
            <p:nvPr/>
          </p:nvSpPr>
          <p:spPr>
            <a:xfrm>
              <a:off x="7077805" y="4799436"/>
              <a:ext cx="3733714" cy="523220"/>
            </a:xfrm>
            <a:prstGeom prst="rect">
              <a:avLst/>
            </a:prstGeom>
            <a:noFill/>
          </p:spPr>
          <p:txBody>
            <a:bodyPr wrap="none" rtlCol="0">
              <a:spAutoFit/>
            </a:bodyPr>
            <a:lstStyle/>
            <a:p>
              <a:r>
                <a:rPr lang="en-US" sz="2800" dirty="0">
                  <a:solidFill>
                    <a:srgbClr val="00FF00"/>
                  </a:solidFill>
                  <a:latin typeface="Lato" panose="020F0502020204030203" pitchFamily="34" charset="0"/>
                </a:rPr>
                <a:t>Top-to-Bottom screws</a:t>
              </a:r>
            </a:p>
          </p:txBody>
        </p:sp>
      </p:grpSp>
    </p:spTree>
    <p:extLst>
      <p:ext uri="{BB962C8B-B14F-4D97-AF65-F5344CB8AC3E}">
        <p14:creationId xmlns:p14="http://schemas.microsoft.com/office/powerpoint/2010/main" val="279147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PCB: design</a:t>
            </a:r>
          </a:p>
        </p:txBody>
      </p:sp>
      <p:grpSp>
        <p:nvGrpSpPr>
          <p:cNvPr id="30" name="Group 29">
            <a:extLst>
              <a:ext uri="{FF2B5EF4-FFF2-40B4-BE49-F238E27FC236}">
                <a16:creationId xmlns:a16="http://schemas.microsoft.com/office/drawing/2014/main" id="{FF0B6F08-9C20-1DC3-2523-59C3B1155DFE}"/>
              </a:ext>
            </a:extLst>
          </p:cNvPr>
          <p:cNvGrpSpPr>
            <a:grpSpLocks noChangeAspect="1"/>
          </p:cNvGrpSpPr>
          <p:nvPr/>
        </p:nvGrpSpPr>
        <p:grpSpPr>
          <a:xfrm>
            <a:off x="796609" y="994829"/>
            <a:ext cx="5089292" cy="5139338"/>
            <a:chOff x="913050" y="1271622"/>
            <a:chExt cx="3990724" cy="4029967"/>
          </a:xfrm>
        </p:grpSpPr>
        <p:pic>
          <p:nvPicPr>
            <p:cNvPr id="7" name="Picture 6" descr="A red square with grey and blue dots&#10;&#10;Description automatically generated">
              <a:extLst>
                <a:ext uri="{FF2B5EF4-FFF2-40B4-BE49-F238E27FC236}">
                  <a16:creationId xmlns:a16="http://schemas.microsoft.com/office/drawing/2014/main" id="{3B793F32-26E6-8E46-B6DB-A04AE042DEA7}"/>
                </a:ext>
              </a:extLst>
            </p:cNvPr>
            <p:cNvPicPr>
              <a:picLocks noChangeAspect="1"/>
            </p:cNvPicPr>
            <p:nvPr/>
          </p:nvPicPr>
          <p:blipFill rotWithShape="1">
            <a:blip r:embed="rId3"/>
            <a:srcRect l="35685" t="31778" r="35686" b="30810"/>
            <a:stretch/>
          </p:blipFill>
          <p:spPr>
            <a:xfrm>
              <a:off x="913050" y="1271622"/>
              <a:ext cx="3990724" cy="4029967"/>
            </a:xfrm>
            <a:prstGeom prst="rect">
              <a:avLst/>
            </a:prstGeom>
          </p:spPr>
        </p:pic>
        <p:sp>
          <p:nvSpPr>
            <p:cNvPr id="8" name="TextBox 7">
              <a:extLst>
                <a:ext uri="{FF2B5EF4-FFF2-40B4-BE49-F238E27FC236}">
                  <a16:creationId xmlns:a16="http://schemas.microsoft.com/office/drawing/2014/main" id="{E315C98F-9FA6-68E1-6D6B-3070B4C4E0CF}"/>
                </a:ext>
              </a:extLst>
            </p:cNvPr>
            <p:cNvSpPr txBox="1"/>
            <p:nvPr/>
          </p:nvSpPr>
          <p:spPr>
            <a:xfrm>
              <a:off x="2396695" y="2993624"/>
              <a:ext cx="1023434" cy="410278"/>
            </a:xfrm>
            <a:prstGeom prst="rect">
              <a:avLst/>
            </a:prstGeom>
            <a:noFill/>
          </p:spPr>
          <p:txBody>
            <a:bodyPr wrap="none" rtlCol="0">
              <a:spAutoFit/>
            </a:bodyPr>
            <a:lstStyle/>
            <a:p>
              <a:pPr algn="ctr"/>
              <a:r>
                <a:rPr lang="it-IT" sz="2800" b="1" dirty="0">
                  <a:latin typeface="Lato" panose="020F0502020204030203" pitchFamily="34" charset="0"/>
                </a:rPr>
                <a:t>Sample</a:t>
              </a:r>
              <a:endParaRPr lang="en-GB" sz="2800" b="1" dirty="0">
                <a:latin typeface="Lato" panose="020F0502020204030203" pitchFamily="34" charset="0"/>
              </a:endParaRPr>
            </a:p>
          </p:txBody>
        </p:sp>
        <p:sp>
          <p:nvSpPr>
            <p:cNvPr id="9" name="Oval 8">
              <a:extLst>
                <a:ext uri="{FF2B5EF4-FFF2-40B4-BE49-F238E27FC236}">
                  <a16:creationId xmlns:a16="http://schemas.microsoft.com/office/drawing/2014/main" id="{4BB43C45-950A-33FD-F052-C844AE379A83}"/>
                </a:ext>
              </a:extLst>
            </p:cNvPr>
            <p:cNvSpPr>
              <a:spLocks noChangeAspect="1"/>
            </p:cNvSpPr>
            <p:nvPr/>
          </p:nvSpPr>
          <p:spPr>
            <a:xfrm>
              <a:off x="2359772" y="240034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FE79F98-9687-6251-FAAB-0E2424BC38FF}"/>
                </a:ext>
              </a:extLst>
            </p:cNvPr>
            <p:cNvSpPr>
              <a:spLocks noChangeAspect="1"/>
            </p:cNvSpPr>
            <p:nvPr/>
          </p:nvSpPr>
          <p:spPr>
            <a:xfrm>
              <a:off x="3025054" y="240034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44CF0BF-3370-B0E0-4405-DCAE4191B82F}"/>
                </a:ext>
              </a:extLst>
            </p:cNvPr>
            <p:cNvSpPr>
              <a:spLocks noChangeAspect="1"/>
            </p:cNvSpPr>
            <p:nvPr/>
          </p:nvSpPr>
          <p:spPr>
            <a:xfrm>
              <a:off x="2359772" y="360612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E09A0CE-F285-E6F0-A32D-FB12B4CE6DA7}"/>
                </a:ext>
              </a:extLst>
            </p:cNvPr>
            <p:cNvSpPr>
              <a:spLocks noChangeAspect="1"/>
            </p:cNvSpPr>
            <p:nvPr/>
          </p:nvSpPr>
          <p:spPr>
            <a:xfrm>
              <a:off x="3025053" y="3606126"/>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910092B-0835-2E19-C6FF-3DEFDC6283C5}"/>
                </a:ext>
              </a:extLst>
            </p:cNvPr>
            <p:cNvSpPr>
              <a:spLocks noChangeAspect="1"/>
            </p:cNvSpPr>
            <p:nvPr/>
          </p:nvSpPr>
          <p:spPr>
            <a:xfrm>
              <a:off x="3645675" y="202696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1EFBC65-AB92-39C3-ADA8-ABF4E9D1A0CB}"/>
                </a:ext>
              </a:extLst>
            </p:cNvPr>
            <p:cNvSpPr>
              <a:spLocks noChangeAspect="1"/>
            </p:cNvSpPr>
            <p:nvPr/>
          </p:nvSpPr>
          <p:spPr>
            <a:xfrm>
              <a:off x="1716821" y="205012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0650E49B-C2AC-4DC1-3F6E-E1D4D9A71C11}"/>
                </a:ext>
              </a:extLst>
            </p:cNvPr>
            <p:cNvSpPr>
              <a:spLocks noChangeAspect="1"/>
            </p:cNvSpPr>
            <p:nvPr/>
          </p:nvSpPr>
          <p:spPr>
            <a:xfrm>
              <a:off x="3660915" y="398478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C161BB4-D102-07BF-0D46-6D1604AC6EC0}"/>
                </a:ext>
              </a:extLst>
            </p:cNvPr>
            <p:cNvSpPr>
              <a:spLocks noChangeAspect="1"/>
            </p:cNvSpPr>
            <p:nvPr/>
          </p:nvSpPr>
          <p:spPr>
            <a:xfrm>
              <a:off x="1702111" y="3984786"/>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890236D-8386-F81B-8FE4-5A69847DC83F}"/>
                </a:ext>
              </a:extLst>
            </p:cNvPr>
            <p:cNvSpPr>
              <a:spLocks noChangeAspect="1"/>
            </p:cNvSpPr>
            <p:nvPr/>
          </p:nvSpPr>
          <p:spPr>
            <a:xfrm>
              <a:off x="1087763" y="1436261"/>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F53CD85-5758-83F7-73F6-3653820B0AE1}"/>
                </a:ext>
              </a:extLst>
            </p:cNvPr>
            <p:cNvSpPr>
              <a:spLocks noChangeAspect="1"/>
            </p:cNvSpPr>
            <p:nvPr/>
          </p:nvSpPr>
          <p:spPr>
            <a:xfrm>
              <a:off x="3984064" y="1445480"/>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416C620B-AEAE-FF6E-441F-9D842446328E}"/>
                </a:ext>
              </a:extLst>
            </p:cNvPr>
            <p:cNvSpPr>
              <a:spLocks noChangeAspect="1"/>
            </p:cNvSpPr>
            <p:nvPr/>
          </p:nvSpPr>
          <p:spPr>
            <a:xfrm>
              <a:off x="1087763" y="4317943"/>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5B53E2F-642C-5BD3-3EFD-8480420EAE6D}"/>
                </a:ext>
              </a:extLst>
            </p:cNvPr>
            <p:cNvSpPr>
              <a:spLocks noChangeAspect="1"/>
            </p:cNvSpPr>
            <p:nvPr/>
          </p:nvSpPr>
          <p:spPr>
            <a:xfrm>
              <a:off x="3984064" y="4315306"/>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09BCFEDD-6E8B-8912-2328-6860B371757F}"/>
              </a:ext>
            </a:extLst>
          </p:cNvPr>
          <p:cNvGrpSpPr/>
          <p:nvPr/>
        </p:nvGrpSpPr>
        <p:grpSpPr>
          <a:xfrm>
            <a:off x="6798931" y="3452474"/>
            <a:ext cx="4517351" cy="523220"/>
            <a:chOff x="6446454" y="3041278"/>
            <a:chExt cx="4517351" cy="523220"/>
          </a:xfrm>
        </p:grpSpPr>
        <p:sp>
          <p:nvSpPr>
            <p:cNvPr id="13" name="Oval 12">
              <a:extLst>
                <a:ext uri="{FF2B5EF4-FFF2-40B4-BE49-F238E27FC236}">
                  <a16:creationId xmlns:a16="http://schemas.microsoft.com/office/drawing/2014/main" id="{BDD33589-EFDF-6AFC-FD77-540F6DDD15CF}"/>
                </a:ext>
              </a:extLst>
            </p:cNvPr>
            <p:cNvSpPr>
              <a:spLocks noChangeAspect="1"/>
            </p:cNvSpPr>
            <p:nvPr/>
          </p:nvSpPr>
          <p:spPr>
            <a:xfrm>
              <a:off x="6446454" y="3086888"/>
              <a:ext cx="432000" cy="432000"/>
            </a:xfrm>
            <a:prstGeom prst="ellipse">
              <a:avLst/>
            </a:prstGeom>
            <a:noFill/>
            <a:ln>
              <a:solidFill>
                <a:srgbClr val="0020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6" name="TextBox 25">
              <a:extLst>
                <a:ext uri="{FF2B5EF4-FFF2-40B4-BE49-F238E27FC236}">
                  <a16:creationId xmlns:a16="http://schemas.microsoft.com/office/drawing/2014/main" id="{B9D38C33-D765-1A9B-CD95-C787716BFB1C}"/>
                </a:ext>
              </a:extLst>
            </p:cNvPr>
            <p:cNvSpPr txBox="1"/>
            <p:nvPr/>
          </p:nvSpPr>
          <p:spPr>
            <a:xfrm>
              <a:off x="7077805" y="3041278"/>
              <a:ext cx="3886000" cy="523220"/>
            </a:xfrm>
            <a:prstGeom prst="rect">
              <a:avLst/>
            </a:prstGeom>
            <a:noFill/>
          </p:spPr>
          <p:txBody>
            <a:bodyPr wrap="none" rtlCol="0">
              <a:spAutoFit/>
            </a:bodyPr>
            <a:lstStyle/>
            <a:p>
              <a:r>
                <a:rPr lang="en-US" sz="2800" dirty="0">
                  <a:solidFill>
                    <a:srgbClr val="191C4C"/>
                  </a:solidFill>
                  <a:latin typeface="Lato" panose="020F0502020204030203" pitchFamily="34" charset="0"/>
                </a:rPr>
                <a:t>Mounting screw clamps</a:t>
              </a:r>
            </a:p>
          </p:txBody>
        </p:sp>
      </p:grpSp>
      <p:grpSp>
        <p:nvGrpSpPr>
          <p:cNvPr id="32" name="Group 31">
            <a:extLst>
              <a:ext uri="{FF2B5EF4-FFF2-40B4-BE49-F238E27FC236}">
                <a16:creationId xmlns:a16="http://schemas.microsoft.com/office/drawing/2014/main" id="{AFD4E032-B094-5919-7229-59F37227D147}"/>
              </a:ext>
            </a:extLst>
          </p:cNvPr>
          <p:cNvGrpSpPr/>
          <p:nvPr/>
        </p:nvGrpSpPr>
        <p:grpSpPr>
          <a:xfrm>
            <a:off x="6798931" y="4284181"/>
            <a:ext cx="4451628" cy="523220"/>
            <a:chOff x="6446454" y="3833443"/>
            <a:chExt cx="4451628" cy="523220"/>
          </a:xfrm>
        </p:grpSpPr>
        <p:sp>
          <p:nvSpPr>
            <p:cNvPr id="19" name="Oval 18">
              <a:extLst>
                <a:ext uri="{FF2B5EF4-FFF2-40B4-BE49-F238E27FC236}">
                  <a16:creationId xmlns:a16="http://schemas.microsoft.com/office/drawing/2014/main" id="{742DDF15-7E76-A3C2-03A3-BD833729DF8A}"/>
                </a:ext>
              </a:extLst>
            </p:cNvPr>
            <p:cNvSpPr>
              <a:spLocks noChangeAspect="1"/>
            </p:cNvSpPr>
            <p:nvPr/>
          </p:nvSpPr>
          <p:spPr>
            <a:xfrm>
              <a:off x="6446454" y="3879053"/>
              <a:ext cx="432000" cy="432000"/>
            </a:xfrm>
            <a:prstGeom prst="ellipse">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7" name="TextBox 26">
              <a:extLst>
                <a:ext uri="{FF2B5EF4-FFF2-40B4-BE49-F238E27FC236}">
                  <a16:creationId xmlns:a16="http://schemas.microsoft.com/office/drawing/2014/main" id="{405CF32F-72EF-B8F2-B2EA-68B4A4163337}"/>
                </a:ext>
              </a:extLst>
            </p:cNvPr>
            <p:cNvSpPr txBox="1"/>
            <p:nvPr/>
          </p:nvSpPr>
          <p:spPr>
            <a:xfrm>
              <a:off x="7077805" y="3833443"/>
              <a:ext cx="3820277" cy="523220"/>
            </a:xfrm>
            <a:prstGeom prst="rect">
              <a:avLst/>
            </a:prstGeom>
            <a:noFill/>
          </p:spPr>
          <p:txBody>
            <a:bodyPr wrap="none" rtlCol="0">
              <a:spAutoFit/>
            </a:bodyPr>
            <a:lstStyle/>
            <a:p>
              <a:r>
                <a:rPr lang="en-US" sz="2800" dirty="0">
                  <a:solidFill>
                    <a:srgbClr val="FFC000"/>
                  </a:solidFill>
                  <a:latin typeface="Lato" panose="020F0502020204030203" pitchFamily="34" charset="0"/>
                </a:rPr>
                <a:t>PCB-to-Bottom screws</a:t>
              </a:r>
            </a:p>
          </p:txBody>
        </p:sp>
      </p:grpSp>
      <p:grpSp>
        <p:nvGrpSpPr>
          <p:cNvPr id="33" name="Group 32">
            <a:extLst>
              <a:ext uri="{FF2B5EF4-FFF2-40B4-BE49-F238E27FC236}">
                <a16:creationId xmlns:a16="http://schemas.microsoft.com/office/drawing/2014/main" id="{CC22AD54-EA31-C4E3-1954-80FA6EE28CEC}"/>
              </a:ext>
            </a:extLst>
          </p:cNvPr>
          <p:cNvGrpSpPr/>
          <p:nvPr/>
        </p:nvGrpSpPr>
        <p:grpSpPr>
          <a:xfrm>
            <a:off x="6658577" y="5115888"/>
            <a:ext cx="4505419" cy="712708"/>
            <a:chOff x="6306100" y="4704692"/>
            <a:chExt cx="4505419" cy="712708"/>
          </a:xfrm>
        </p:grpSpPr>
        <p:sp>
          <p:nvSpPr>
            <p:cNvPr id="25" name="Oval 24">
              <a:extLst>
                <a:ext uri="{FF2B5EF4-FFF2-40B4-BE49-F238E27FC236}">
                  <a16:creationId xmlns:a16="http://schemas.microsoft.com/office/drawing/2014/main" id="{4C4CC185-5CB5-A911-DE2F-C170363119CA}"/>
                </a:ext>
              </a:extLst>
            </p:cNvPr>
            <p:cNvSpPr>
              <a:spLocks noChangeAspect="1"/>
            </p:cNvSpPr>
            <p:nvPr/>
          </p:nvSpPr>
          <p:spPr>
            <a:xfrm>
              <a:off x="6306100" y="4704692"/>
              <a:ext cx="712708" cy="712708"/>
            </a:xfrm>
            <a:prstGeom prst="ellipse">
              <a:avLst/>
            </a:prstGeom>
            <a:noFill/>
            <a:ln>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8" name="TextBox 27">
              <a:extLst>
                <a:ext uri="{FF2B5EF4-FFF2-40B4-BE49-F238E27FC236}">
                  <a16:creationId xmlns:a16="http://schemas.microsoft.com/office/drawing/2014/main" id="{C42618C5-CFAD-B6D8-160E-6854BC43F186}"/>
                </a:ext>
              </a:extLst>
            </p:cNvPr>
            <p:cNvSpPr txBox="1"/>
            <p:nvPr/>
          </p:nvSpPr>
          <p:spPr>
            <a:xfrm>
              <a:off x="7077805" y="4799436"/>
              <a:ext cx="3733714" cy="523220"/>
            </a:xfrm>
            <a:prstGeom prst="rect">
              <a:avLst/>
            </a:prstGeom>
            <a:noFill/>
          </p:spPr>
          <p:txBody>
            <a:bodyPr wrap="none" rtlCol="0">
              <a:spAutoFit/>
            </a:bodyPr>
            <a:lstStyle/>
            <a:p>
              <a:r>
                <a:rPr lang="en-US" sz="2800" dirty="0">
                  <a:solidFill>
                    <a:srgbClr val="00FF00"/>
                  </a:solidFill>
                  <a:latin typeface="Lato" panose="020F0502020204030203" pitchFamily="34" charset="0"/>
                </a:rPr>
                <a:t>Top-to-Bottom screws</a:t>
              </a:r>
            </a:p>
          </p:txBody>
        </p:sp>
      </p:grpSp>
      <p:pic>
        <p:nvPicPr>
          <p:cNvPr id="35" name="Picture 34" descr="A silver object with a black background&#10;&#10;Description automatically generated">
            <a:extLst>
              <a:ext uri="{FF2B5EF4-FFF2-40B4-BE49-F238E27FC236}">
                <a16:creationId xmlns:a16="http://schemas.microsoft.com/office/drawing/2014/main" id="{878484E0-13D3-AFCC-4088-FDB0503D337E}"/>
              </a:ext>
            </a:extLst>
          </p:cNvPr>
          <p:cNvPicPr>
            <a:picLocks noChangeAspect="1"/>
          </p:cNvPicPr>
          <p:nvPr/>
        </p:nvPicPr>
        <p:blipFill>
          <a:blip r:embed="rId4"/>
          <a:stretch>
            <a:fillRect/>
          </a:stretch>
        </p:blipFill>
        <p:spPr>
          <a:xfrm>
            <a:off x="6974867" y="-893987"/>
            <a:ext cx="4486189" cy="4486189"/>
          </a:xfrm>
          <a:prstGeom prst="rect">
            <a:avLst/>
          </a:prstGeom>
        </p:spPr>
      </p:pic>
      <p:sp>
        <p:nvSpPr>
          <p:cNvPr id="36" name="Google Shape;119;p1">
            <a:extLst>
              <a:ext uri="{FF2B5EF4-FFF2-40B4-BE49-F238E27FC236}">
                <a16:creationId xmlns:a16="http://schemas.microsoft.com/office/drawing/2014/main" id="{EC7B405F-14D9-0D3C-2D8A-1016D3C39CE8}"/>
              </a:ext>
            </a:extLst>
          </p:cNvPr>
          <p:cNvSpPr txBox="1"/>
          <p:nvPr/>
        </p:nvSpPr>
        <p:spPr>
          <a:xfrm>
            <a:off x="6798931" y="1934260"/>
            <a:ext cx="3933141" cy="523180"/>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0000"/>
              </a:buClr>
              <a:buSzPts val="4000"/>
            </a:pPr>
            <a:r>
              <a:rPr lang="it-IT" sz="2800" u="none" strike="noStrike" cap="none" dirty="0" err="1">
                <a:solidFill>
                  <a:schemeClr val="tx1"/>
                </a:solidFill>
                <a:latin typeface="Lato"/>
                <a:ea typeface="Lato"/>
                <a:cs typeface="Lato"/>
                <a:sym typeface="Lato"/>
              </a:rPr>
              <a:t>Clamp</a:t>
            </a:r>
            <a:endParaRPr lang="it-IT" sz="2800" dirty="0">
              <a:solidFill>
                <a:schemeClr val="tx1"/>
              </a:solidFill>
              <a:latin typeface="Lato"/>
              <a:ea typeface="Lato"/>
              <a:cs typeface="Lato"/>
              <a:sym typeface="Lato"/>
            </a:endParaRPr>
          </a:p>
        </p:txBody>
      </p:sp>
    </p:spTree>
    <p:extLst>
      <p:ext uri="{BB962C8B-B14F-4D97-AF65-F5344CB8AC3E}">
        <p14:creationId xmlns:p14="http://schemas.microsoft.com/office/powerpoint/2010/main" val="2440998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PCB: simulation</a:t>
            </a:r>
          </a:p>
        </p:txBody>
      </p:sp>
      <p:sp>
        <p:nvSpPr>
          <p:cNvPr id="36" name="Google Shape;119;p1">
            <a:extLst>
              <a:ext uri="{FF2B5EF4-FFF2-40B4-BE49-F238E27FC236}">
                <a16:creationId xmlns:a16="http://schemas.microsoft.com/office/drawing/2014/main" id="{EC7B405F-14D9-0D3C-2D8A-1016D3C39CE8}"/>
              </a:ext>
            </a:extLst>
          </p:cNvPr>
          <p:cNvSpPr txBox="1"/>
          <p:nvPr/>
        </p:nvSpPr>
        <p:spPr>
          <a:xfrm>
            <a:off x="8258859" y="141104"/>
            <a:ext cx="3933141" cy="523180"/>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0000"/>
              </a:buClr>
              <a:buSzPts val="4000"/>
            </a:pPr>
            <a:r>
              <a:rPr lang="it-IT" sz="2800" u="none" strike="noStrike" cap="none" dirty="0" err="1">
                <a:solidFill>
                  <a:schemeClr val="tx1"/>
                </a:solidFill>
                <a:latin typeface="Lato"/>
                <a:ea typeface="Lato"/>
                <a:cs typeface="Lato"/>
                <a:sym typeface="Lato"/>
              </a:rPr>
              <a:t>Clamp</a:t>
            </a:r>
            <a:endParaRPr lang="it-IT" sz="2800" dirty="0">
              <a:solidFill>
                <a:schemeClr val="tx1"/>
              </a:solidFill>
              <a:latin typeface="Lato"/>
              <a:ea typeface="Lato"/>
              <a:cs typeface="Lato"/>
              <a:sym typeface="Lato"/>
            </a:endParaRPr>
          </a:p>
        </p:txBody>
      </p:sp>
      <p:pic>
        <p:nvPicPr>
          <p:cNvPr id="20" name="Picture 19">
            <a:extLst>
              <a:ext uri="{FF2B5EF4-FFF2-40B4-BE49-F238E27FC236}">
                <a16:creationId xmlns:a16="http://schemas.microsoft.com/office/drawing/2014/main" id="{D23EA2E3-C539-438A-67B7-F32A38F0A30B}"/>
              </a:ext>
            </a:extLst>
          </p:cNvPr>
          <p:cNvPicPr>
            <a:picLocks noChangeAspect="1"/>
          </p:cNvPicPr>
          <p:nvPr/>
        </p:nvPicPr>
        <p:blipFill>
          <a:blip r:embed="rId3"/>
          <a:stretch>
            <a:fillRect/>
          </a:stretch>
        </p:blipFill>
        <p:spPr>
          <a:xfrm>
            <a:off x="689604" y="1191355"/>
            <a:ext cx="4317887" cy="4348480"/>
          </a:xfrm>
          <a:prstGeom prst="rect">
            <a:avLst/>
          </a:prstGeom>
        </p:spPr>
      </p:pic>
      <p:pic>
        <p:nvPicPr>
          <p:cNvPr id="6" name="Picture 5" descr="A green and black lines&#10;&#10;Description automatically generated">
            <a:extLst>
              <a:ext uri="{FF2B5EF4-FFF2-40B4-BE49-F238E27FC236}">
                <a16:creationId xmlns:a16="http://schemas.microsoft.com/office/drawing/2014/main" id="{95094326-CD22-D903-D9A9-9AE5C0870AB7}"/>
              </a:ext>
            </a:extLst>
          </p:cNvPr>
          <p:cNvPicPr>
            <a:picLocks noChangeAspect="1"/>
          </p:cNvPicPr>
          <p:nvPr/>
        </p:nvPicPr>
        <p:blipFill>
          <a:blip r:embed="rId4"/>
          <a:stretch>
            <a:fillRect/>
          </a:stretch>
        </p:blipFill>
        <p:spPr>
          <a:xfrm>
            <a:off x="490732" y="972882"/>
            <a:ext cx="4715629" cy="4713173"/>
          </a:xfrm>
          <a:prstGeom prst="rect">
            <a:avLst/>
          </a:prstGeom>
        </p:spPr>
      </p:pic>
      <p:sp>
        <p:nvSpPr>
          <p:cNvPr id="3" name="Rectangle 2">
            <a:extLst>
              <a:ext uri="{FF2B5EF4-FFF2-40B4-BE49-F238E27FC236}">
                <a16:creationId xmlns:a16="http://schemas.microsoft.com/office/drawing/2014/main" id="{971D610A-8223-A0A1-947A-085D8E096EF6}"/>
              </a:ext>
            </a:extLst>
          </p:cNvPr>
          <p:cNvSpPr/>
          <p:nvPr/>
        </p:nvSpPr>
        <p:spPr>
          <a:xfrm>
            <a:off x="365760" y="3203595"/>
            <a:ext cx="323844" cy="3240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tx1"/>
                </a:solidFill>
                <a:latin typeface="Lato" panose="020F0502020204030203" pitchFamily="34" charset="0"/>
              </a:rPr>
              <a:t>1</a:t>
            </a:r>
            <a:endParaRPr lang="en-GB" sz="1800" b="1" dirty="0">
              <a:solidFill>
                <a:schemeClr val="tx1"/>
              </a:solidFill>
              <a:latin typeface="Lato" panose="020F0502020204030203" pitchFamily="34" charset="0"/>
            </a:endParaRPr>
          </a:p>
        </p:txBody>
      </p:sp>
      <p:sp>
        <p:nvSpPr>
          <p:cNvPr id="4" name="Rectangle 3">
            <a:extLst>
              <a:ext uri="{FF2B5EF4-FFF2-40B4-BE49-F238E27FC236}">
                <a16:creationId xmlns:a16="http://schemas.microsoft.com/office/drawing/2014/main" id="{0C242401-BD99-28CD-15AB-38E0A0FAA7AB}"/>
              </a:ext>
            </a:extLst>
          </p:cNvPr>
          <p:cNvSpPr/>
          <p:nvPr/>
        </p:nvSpPr>
        <p:spPr>
          <a:xfrm>
            <a:off x="5044439" y="3167468"/>
            <a:ext cx="323844" cy="3240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tx1"/>
                </a:solidFill>
                <a:latin typeface="Lato" panose="020F0502020204030203" pitchFamily="34" charset="0"/>
              </a:rPr>
              <a:t>2</a:t>
            </a:r>
            <a:endParaRPr lang="en-GB" sz="1800" b="1" dirty="0">
              <a:solidFill>
                <a:schemeClr val="tx1"/>
              </a:solidFill>
              <a:latin typeface="Lato" panose="020F0502020204030203" pitchFamily="34" charset="0"/>
            </a:endParaRPr>
          </a:p>
        </p:txBody>
      </p:sp>
      <p:graphicFrame>
        <p:nvGraphicFramePr>
          <p:cNvPr id="5" name="Object 4">
            <a:extLst>
              <a:ext uri="{FF2B5EF4-FFF2-40B4-BE49-F238E27FC236}">
                <a16:creationId xmlns:a16="http://schemas.microsoft.com/office/drawing/2014/main" id="{EA4354A3-5931-F2B2-7FB0-8CD43213BE2B}"/>
              </a:ext>
            </a:extLst>
          </p:cNvPr>
          <p:cNvGraphicFramePr>
            <a:graphicFrameLocks noChangeAspect="1"/>
          </p:cNvGraphicFramePr>
          <p:nvPr>
            <p:extLst>
              <p:ext uri="{D42A27DB-BD31-4B8C-83A1-F6EECF244321}">
                <p14:modId xmlns:p14="http://schemas.microsoft.com/office/powerpoint/2010/main" val="3583701265"/>
              </p:ext>
            </p:extLst>
          </p:nvPr>
        </p:nvGraphicFramePr>
        <p:xfrm>
          <a:off x="5400000" y="720000"/>
          <a:ext cx="6840000" cy="5233849"/>
        </p:xfrm>
        <a:graphic>
          <a:graphicData uri="http://schemas.openxmlformats.org/presentationml/2006/ole">
            <mc:AlternateContent xmlns:mc="http://schemas.openxmlformats.org/markup-compatibility/2006">
              <mc:Choice xmlns:v="urn:schemas-microsoft-com:vml" Requires="v">
                <p:oleObj name="Graph" r:id="rId5" imgW="3920760" imgH="3000960" progId="Origin50.Graph">
                  <p:embed/>
                </p:oleObj>
              </mc:Choice>
              <mc:Fallback>
                <p:oleObj name="Graph" r:id="rId5" imgW="3920760" imgH="3000960" progId="Origin50.Graph">
                  <p:embed/>
                  <p:pic>
                    <p:nvPicPr>
                      <p:cNvPr id="5" name="Object 4">
                        <a:extLst>
                          <a:ext uri="{FF2B5EF4-FFF2-40B4-BE49-F238E27FC236}">
                            <a16:creationId xmlns:a16="http://schemas.microsoft.com/office/drawing/2014/main" id="{EA4354A3-5931-F2B2-7FB0-8CD43213BE2B}"/>
                          </a:ext>
                        </a:extLst>
                      </p:cNvPr>
                      <p:cNvPicPr/>
                      <p:nvPr/>
                    </p:nvPicPr>
                    <p:blipFill>
                      <a:blip r:embed="rId6"/>
                      <a:stretch>
                        <a:fillRect/>
                      </a:stretch>
                    </p:blipFill>
                    <p:spPr>
                      <a:xfrm>
                        <a:off x="5400000" y="720000"/>
                        <a:ext cx="6840000" cy="5233849"/>
                      </a:xfrm>
                      <a:prstGeom prst="rect">
                        <a:avLst/>
                      </a:prstGeom>
                    </p:spPr>
                  </p:pic>
                </p:oleObj>
              </mc:Fallback>
            </mc:AlternateContent>
          </a:graphicData>
        </a:graphic>
      </p:graphicFrame>
    </p:spTree>
    <p:extLst>
      <p:ext uri="{BB962C8B-B14F-4D97-AF65-F5344CB8AC3E}">
        <p14:creationId xmlns:p14="http://schemas.microsoft.com/office/powerpoint/2010/main" val="4221463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PCB: simulation</a:t>
            </a:r>
          </a:p>
        </p:txBody>
      </p:sp>
      <p:pic>
        <p:nvPicPr>
          <p:cNvPr id="20" name="Picture 19">
            <a:extLst>
              <a:ext uri="{FF2B5EF4-FFF2-40B4-BE49-F238E27FC236}">
                <a16:creationId xmlns:a16="http://schemas.microsoft.com/office/drawing/2014/main" id="{D23EA2E3-C539-438A-67B7-F32A38F0A30B}"/>
              </a:ext>
            </a:extLst>
          </p:cNvPr>
          <p:cNvPicPr>
            <a:picLocks noChangeAspect="1"/>
          </p:cNvPicPr>
          <p:nvPr/>
        </p:nvPicPr>
        <p:blipFill>
          <a:blip r:embed="rId3"/>
          <a:stretch>
            <a:fillRect/>
          </a:stretch>
        </p:blipFill>
        <p:spPr>
          <a:xfrm>
            <a:off x="689604" y="1191355"/>
            <a:ext cx="4317887" cy="4348480"/>
          </a:xfrm>
          <a:prstGeom prst="rect">
            <a:avLst/>
          </a:prstGeom>
        </p:spPr>
      </p:pic>
      <p:graphicFrame>
        <p:nvGraphicFramePr>
          <p:cNvPr id="3" name="Object 2">
            <a:extLst>
              <a:ext uri="{FF2B5EF4-FFF2-40B4-BE49-F238E27FC236}">
                <a16:creationId xmlns:a16="http://schemas.microsoft.com/office/drawing/2014/main" id="{50E47BD2-7871-1084-EBDA-D8677AB0FD45}"/>
              </a:ext>
            </a:extLst>
          </p:cNvPr>
          <p:cNvGraphicFramePr>
            <a:graphicFrameLocks noChangeAspect="1"/>
          </p:cNvGraphicFramePr>
          <p:nvPr>
            <p:extLst>
              <p:ext uri="{D42A27DB-BD31-4B8C-83A1-F6EECF244321}">
                <p14:modId xmlns:p14="http://schemas.microsoft.com/office/powerpoint/2010/main" val="2320662636"/>
              </p:ext>
            </p:extLst>
          </p:nvPr>
        </p:nvGraphicFramePr>
        <p:xfrm>
          <a:off x="5400000" y="720000"/>
          <a:ext cx="6840000" cy="5233847"/>
        </p:xfrm>
        <a:graphic>
          <a:graphicData uri="http://schemas.openxmlformats.org/presentationml/2006/ole">
            <mc:AlternateContent xmlns:mc="http://schemas.openxmlformats.org/markup-compatibility/2006">
              <mc:Choice xmlns:v="urn:schemas-microsoft-com:vml" Requires="v">
                <p:oleObj name="Graph" r:id="rId4" imgW="3920760" imgH="3000960" progId="Origin50.Graph">
                  <p:embed/>
                </p:oleObj>
              </mc:Choice>
              <mc:Fallback>
                <p:oleObj name="Graph" r:id="rId4" imgW="3920760" imgH="3000960" progId="Origin50.Graph">
                  <p:embed/>
                  <p:pic>
                    <p:nvPicPr>
                      <p:cNvPr id="3" name="Object 2">
                        <a:extLst>
                          <a:ext uri="{FF2B5EF4-FFF2-40B4-BE49-F238E27FC236}">
                            <a16:creationId xmlns:a16="http://schemas.microsoft.com/office/drawing/2014/main" id="{50E47BD2-7871-1084-EBDA-D8677AB0FD45}"/>
                          </a:ext>
                        </a:extLst>
                      </p:cNvPr>
                      <p:cNvPicPr/>
                      <p:nvPr/>
                    </p:nvPicPr>
                    <p:blipFill>
                      <a:blip r:embed="rId5"/>
                      <a:stretch>
                        <a:fillRect/>
                      </a:stretch>
                    </p:blipFill>
                    <p:spPr>
                      <a:xfrm>
                        <a:off x="5400000" y="720000"/>
                        <a:ext cx="6840000" cy="523384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21A3F78-0F2E-9FE2-AE1E-F4F088EEE55F}"/>
              </a:ext>
            </a:extLst>
          </p:cNvPr>
          <p:cNvSpPr/>
          <p:nvPr/>
        </p:nvSpPr>
        <p:spPr>
          <a:xfrm>
            <a:off x="365760" y="3203595"/>
            <a:ext cx="323844" cy="3240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tx1"/>
                </a:solidFill>
                <a:latin typeface="Lato" panose="020F0502020204030203" pitchFamily="34" charset="0"/>
              </a:rPr>
              <a:t>1</a:t>
            </a:r>
            <a:endParaRPr lang="en-GB" sz="1800" b="1" dirty="0">
              <a:solidFill>
                <a:schemeClr val="tx1"/>
              </a:solidFill>
              <a:latin typeface="Lato" panose="020F0502020204030203" pitchFamily="34" charset="0"/>
            </a:endParaRPr>
          </a:p>
        </p:txBody>
      </p:sp>
      <p:sp>
        <p:nvSpPr>
          <p:cNvPr id="5" name="Rectangle 4">
            <a:extLst>
              <a:ext uri="{FF2B5EF4-FFF2-40B4-BE49-F238E27FC236}">
                <a16:creationId xmlns:a16="http://schemas.microsoft.com/office/drawing/2014/main" id="{3494E0E5-A3CD-FD26-84D2-183FD84904AA}"/>
              </a:ext>
            </a:extLst>
          </p:cNvPr>
          <p:cNvSpPr/>
          <p:nvPr/>
        </p:nvSpPr>
        <p:spPr>
          <a:xfrm>
            <a:off x="2686625" y="857128"/>
            <a:ext cx="323844" cy="3240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tx1"/>
                </a:solidFill>
                <a:latin typeface="Lato" panose="020F0502020204030203" pitchFamily="34" charset="0"/>
              </a:rPr>
              <a:t>2</a:t>
            </a:r>
            <a:endParaRPr lang="en-GB" sz="1800" b="1" dirty="0">
              <a:solidFill>
                <a:schemeClr val="tx1"/>
              </a:solidFill>
              <a:latin typeface="Lato" panose="020F0502020204030203" pitchFamily="34" charset="0"/>
            </a:endParaRPr>
          </a:p>
        </p:txBody>
      </p:sp>
    </p:spTree>
    <p:extLst>
      <p:ext uri="{BB962C8B-B14F-4D97-AF65-F5344CB8AC3E}">
        <p14:creationId xmlns:p14="http://schemas.microsoft.com/office/powerpoint/2010/main" val="3886087938"/>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3f4a44c-11cb-45b8-a933-b6b41bde23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2D35381C1CEF468523717D92621810" ma:contentTypeVersion="14" ma:contentTypeDescription="Create a new document." ma:contentTypeScope="" ma:versionID="80da6ad5560822b8c9c5e18d9c317763">
  <xsd:schema xmlns:xsd="http://www.w3.org/2001/XMLSchema" xmlns:xs="http://www.w3.org/2001/XMLSchema" xmlns:p="http://schemas.microsoft.com/office/2006/metadata/properties" xmlns:ns3="03f4a44c-11cb-45b8-a933-b6b41bde23b7" xmlns:ns4="cb62f97b-fffa-4433-9fad-cbcd4680eca8" targetNamespace="http://schemas.microsoft.com/office/2006/metadata/properties" ma:root="true" ma:fieldsID="869f0751b042ceb21f437fe525624d2a" ns3:_="" ns4:_="">
    <xsd:import namespace="03f4a44c-11cb-45b8-a933-b6b41bde23b7"/>
    <xsd:import namespace="cb62f97b-fffa-4433-9fad-cbcd4680eca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f4a44c-11cb-45b8-a933-b6b41bde23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62f97b-fffa-4433-9fad-cbcd4680eca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8AA17E-FC02-4A33-9016-6266C7A1BE96}">
  <ds:schemaRefs>
    <ds:schemaRef ds:uri="http://schemas.microsoft.com/sharepoint/v3/contenttype/forms"/>
  </ds:schemaRefs>
</ds:datastoreItem>
</file>

<file path=customXml/itemProps2.xml><?xml version="1.0" encoding="utf-8"?>
<ds:datastoreItem xmlns:ds="http://schemas.openxmlformats.org/officeDocument/2006/customXml" ds:itemID="{9C7E5B29-350F-4DD4-B409-213075467F35}">
  <ds:schemaRefs>
    <ds:schemaRef ds:uri="http://schemas.microsoft.com/office/infopath/2007/PartnerControls"/>
    <ds:schemaRef ds:uri="http://purl.org/dc/elements/1.1/"/>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2006/metadata/properties"/>
    <ds:schemaRef ds:uri="cb62f97b-fffa-4433-9fad-cbcd4680eca8"/>
    <ds:schemaRef ds:uri="03f4a44c-11cb-45b8-a933-b6b41bde23b7"/>
    <ds:schemaRef ds:uri="http://purl.org/dc/dcmitype/"/>
  </ds:schemaRefs>
</ds:datastoreItem>
</file>

<file path=customXml/itemProps3.xml><?xml version="1.0" encoding="utf-8"?>
<ds:datastoreItem xmlns:ds="http://schemas.openxmlformats.org/officeDocument/2006/customXml" ds:itemID="{5D13C620-740F-4461-A204-F708DCE2F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f4a44c-11cb-45b8-a933-b6b41bde23b7"/>
    <ds:schemaRef ds:uri="cb62f97b-fffa-4433-9fad-cbcd4680ec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3112</TotalTime>
  <Words>313</Words>
  <Application>Microsoft Office PowerPoint</Application>
  <PresentationFormat>Widescreen</PresentationFormat>
  <Paragraphs>124</Paragraphs>
  <Slides>16</Slides>
  <Notes>16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Lato</vt:lpstr>
      <vt:lpstr>Arial</vt:lpstr>
      <vt:lpstr>Avenir</vt:lpstr>
      <vt:lpstr>Calibri</vt:lpstr>
      <vt:lpstr>Tema di Office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Claudio Puglia</cp:lastModifiedBy>
  <cp:revision>21</cp:revision>
  <dcterms:created xsi:type="dcterms:W3CDTF">2022-08-03T09:30:40Z</dcterms:created>
  <dcterms:modified xsi:type="dcterms:W3CDTF">2023-10-25T12:35:59Z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0x010100E82D35381C1CEF468523717D92621810</vt:lpwstr>
  </property>
</Properties>
</file>