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784" r:id="rId5"/>
    <p:sldId id="733" r:id="rId6"/>
    <p:sldId id="785" r:id="rId7"/>
    <p:sldId id="786" r:id="rId8"/>
    <p:sldId id="787" r:id="rId9"/>
    <p:sldId id="788" r:id="rId10"/>
    <p:sldId id="789" r:id="rId11"/>
    <p:sldId id="790" r:id="rId12"/>
    <p:sldId id="791" r:id="rId13"/>
    <p:sldId id="792" r:id="rId14"/>
    <p:sldId id="7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DA2"/>
    <a:srgbClr val="002060"/>
    <a:srgbClr val="002C5C"/>
    <a:srgbClr val="1C01B5"/>
    <a:srgbClr val="0033CC"/>
    <a:srgbClr val="7898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3F41DC-37DA-40CB-A0EC-4E18B3CBF92C}" v="90" dt="2023-10-24T13:30:41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MATTIOLI" userId="fb37e92b-d0c3-4abd-90a6-34000735c40b" providerId="ADAL" clId="{873F41DC-37DA-40CB-A0EC-4E18B3CBF92C}"/>
    <pc:docChg chg="undo custSel addSld delSld modSld">
      <pc:chgData name="FRANCESCO MATTIOLI" userId="fb37e92b-d0c3-4abd-90a6-34000735c40b" providerId="ADAL" clId="{873F41DC-37DA-40CB-A0EC-4E18B3CBF92C}" dt="2023-10-25T12:32:51.136" v="1348" actId="47"/>
      <pc:docMkLst>
        <pc:docMk/>
      </pc:docMkLst>
      <pc:sldChg chg="del">
        <pc:chgData name="FRANCESCO MATTIOLI" userId="fb37e92b-d0c3-4abd-90a6-34000735c40b" providerId="ADAL" clId="{873F41DC-37DA-40CB-A0EC-4E18B3CBF92C}" dt="2023-10-23T10:26:12.770" v="27" actId="47"/>
        <pc:sldMkLst>
          <pc:docMk/>
          <pc:sldMk cId="475762565" sldId="256"/>
        </pc:sldMkLst>
      </pc:sldChg>
      <pc:sldChg chg="addSp delSp modSp mod">
        <pc:chgData name="FRANCESCO MATTIOLI" userId="fb37e92b-d0c3-4abd-90a6-34000735c40b" providerId="ADAL" clId="{873F41DC-37DA-40CB-A0EC-4E18B3CBF92C}" dt="2023-10-23T12:28:43.560" v="339" actId="20577"/>
        <pc:sldMkLst>
          <pc:docMk/>
          <pc:sldMk cId="1517200160" sldId="733"/>
        </pc:sldMkLst>
        <pc:spChg chg="mod">
          <ac:chgData name="FRANCESCO MATTIOLI" userId="fb37e92b-d0c3-4abd-90a6-34000735c40b" providerId="ADAL" clId="{873F41DC-37DA-40CB-A0EC-4E18B3CBF92C}" dt="2023-10-23T11:05:10.372" v="229" actId="20577"/>
          <ac:spMkLst>
            <pc:docMk/>
            <pc:sldMk cId="1517200160" sldId="733"/>
            <ac:spMk id="2" creationId="{FCA97AF9-B7CA-73E6-415B-537B4084E4B9}"/>
          </ac:spMkLst>
        </pc:spChg>
        <pc:spChg chg="mod">
          <ac:chgData name="FRANCESCO MATTIOLI" userId="fb37e92b-d0c3-4abd-90a6-34000735c40b" providerId="ADAL" clId="{873F41DC-37DA-40CB-A0EC-4E18B3CBF92C}" dt="2023-10-23T11:04:50.143" v="194" actId="20577"/>
          <ac:spMkLst>
            <pc:docMk/>
            <pc:sldMk cId="1517200160" sldId="733"/>
            <ac:spMk id="8" creationId="{1690BEAA-BD4F-6275-620B-C66D7C0AB145}"/>
          </ac:spMkLst>
        </pc:spChg>
        <pc:spChg chg="add mod">
          <ac:chgData name="FRANCESCO MATTIOLI" userId="fb37e92b-d0c3-4abd-90a6-34000735c40b" providerId="ADAL" clId="{873F41DC-37DA-40CB-A0EC-4E18B3CBF92C}" dt="2023-10-23T12:28:43.560" v="339" actId="20577"/>
          <ac:spMkLst>
            <pc:docMk/>
            <pc:sldMk cId="1517200160" sldId="733"/>
            <ac:spMk id="11" creationId="{A15BC58E-FC64-8504-5C1B-439DCF804D76}"/>
          </ac:spMkLst>
        </pc:spChg>
        <pc:picChg chg="del">
          <ac:chgData name="FRANCESCO MATTIOLI" userId="fb37e92b-d0c3-4abd-90a6-34000735c40b" providerId="ADAL" clId="{873F41DC-37DA-40CB-A0EC-4E18B3CBF92C}" dt="2023-10-23T11:05:14.163" v="230" actId="478"/>
          <ac:picMkLst>
            <pc:docMk/>
            <pc:sldMk cId="1517200160" sldId="733"/>
            <ac:picMk id="3" creationId="{3B17C28D-174F-2D40-61E8-DF7AFFC5F50E}"/>
          </ac:picMkLst>
        </pc:picChg>
        <pc:picChg chg="add mod">
          <ac:chgData name="FRANCESCO MATTIOLI" userId="fb37e92b-d0c3-4abd-90a6-34000735c40b" providerId="ADAL" clId="{873F41DC-37DA-40CB-A0EC-4E18B3CBF92C}" dt="2023-10-23T11:05:32.888" v="235" actId="1076"/>
          <ac:picMkLst>
            <pc:docMk/>
            <pc:sldMk cId="1517200160" sldId="733"/>
            <ac:picMk id="4" creationId="{1A764AAB-B2C7-73C1-495F-32DFD845E566}"/>
          </ac:picMkLst>
        </pc:picChg>
        <pc:picChg chg="add mod">
          <ac:chgData name="FRANCESCO MATTIOLI" userId="fb37e92b-d0c3-4abd-90a6-34000735c40b" providerId="ADAL" clId="{873F41DC-37DA-40CB-A0EC-4E18B3CBF92C}" dt="2023-10-23T11:12:37.466" v="239" actId="1076"/>
          <ac:picMkLst>
            <pc:docMk/>
            <pc:sldMk cId="1517200160" sldId="733"/>
            <ac:picMk id="7" creationId="{CED131E6-445D-CB13-43CF-E10637C9D803}"/>
          </ac:picMkLst>
        </pc:picChg>
        <pc:picChg chg="add mod">
          <ac:chgData name="FRANCESCO MATTIOLI" userId="fb37e92b-d0c3-4abd-90a6-34000735c40b" providerId="ADAL" clId="{873F41DC-37DA-40CB-A0EC-4E18B3CBF92C}" dt="2023-10-23T11:14:38.325" v="250" actId="14100"/>
          <ac:picMkLst>
            <pc:docMk/>
            <pc:sldMk cId="1517200160" sldId="733"/>
            <ac:picMk id="10" creationId="{0390D7BC-5899-D090-D472-FB075B6272DE}"/>
          </ac:picMkLst>
        </pc:picChg>
      </pc:sldChg>
      <pc:sldChg chg="addSp delSp modSp mod">
        <pc:chgData name="FRANCESCO MATTIOLI" userId="fb37e92b-d0c3-4abd-90a6-34000735c40b" providerId="ADAL" clId="{873F41DC-37DA-40CB-A0EC-4E18B3CBF92C}" dt="2023-10-24T13:31:07.752" v="1343" actId="1036"/>
        <pc:sldMkLst>
          <pc:docMk/>
          <pc:sldMk cId="1824567093" sldId="780"/>
        </pc:sldMkLst>
        <pc:spChg chg="mod">
          <ac:chgData name="FRANCESCO MATTIOLI" userId="fb37e92b-d0c3-4abd-90a6-34000735c40b" providerId="ADAL" clId="{873F41DC-37DA-40CB-A0EC-4E18B3CBF92C}" dt="2023-10-24T12:57:54.363" v="809" actId="20577"/>
          <ac:spMkLst>
            <pc:docMk/>
            <pc:sldMk cId="1824567093" sldId="780"/>
            <ac:spMk id="7" creationId="{F7807167-20F5-D588-8522-A7246B39AD27}"/>
          </ac:spMkLst>
        </pc:spChg>
        <pc:spChg chg="mod">
          <ac:chgData name="FRANCESCO MATTIOLI" userId="fb37e92b-d0c3-4abd-90a6-34000735c40b" providerId="ADAL" clId="{873F41DC-37DA-40CB-A0EC-4E18B3CBF92C}" dt="2023-10-24T12:59:52.141" v="878" actId="20577"/>
          <ac:spMkLst>
            <pc:docMk/>
            <pc:sldMk cId="1824567093" sldId="780"/>
            <ac:spMk id="8" creationId="{E228576C-17A7-A84D-081C-04C7F263DA2A}"/>
          </ac:spMkLst>
        </pc:spChg>
        <pc:spChg chg="mod">
          <ac:chgData name="FRANCESCO MATTIOLI" userId="fb37e92b-d0c3-4abd-90a6-34000735c40b" providerId="ADAL" clId="{873F41DC-37DA-40CB-A0EC-4E18B3CBF92C}" dt="2023-10-24T12:59:41.366" v="868" actId="1076"/>
          <ac:spMkLst>
            <pc:docMk/>
            <pc:sldMk cId="1824567093" sldId="780"/>
            <ac:spMk id="9" creationId="{1D828E79-A3A4-1452-CBBE-BAE68CEB5F08}"/>
          </ac:spMkLst>
        </pc:spChg>
        <pc:picChg chg="add mod">
          <ac:chgData name="FRANCESCO MATTIOLI" userId="fb37e92b-d0c3-4abd-90a6-34000735c40b" providerId="ADAL" clId="{873F41DC-37DA-40CB-A0EC-4E18B3CBF92C}" dt="2023-10-24T12:59:33.583" v="867" actId="14100"/>
          <ac:picMkLst>
            <pc:docMk/>
            <pc:sldMk cId="1824567093" sldId="780"/>
            <ac:picMk id="2" creationId="{7F66F198-CA3B-861F-3A09-F5FABAAD882F}"/>
          </ac:picMkLst>
        </pc:picChg>
        <pc:picChg chg="del">
          <ac:chgData name="FRANCESCO MATTIOLI" userId="fb37e92b-d0c3-4abd-90a6-34000735c40b" providerId="ADAL" clId="{873F41DC-37DA-40CB-A0EC-4E18B3CBF92C}" dt="2023-10-24T12:59:14.386" v="863" actId="478"/>
          <ac:picMkLst>
            <pc:docMk/>
            <pc:sldMk cId="1824567093" sldId="780"/>
            <ac:picMk id="3" creationId="{B493AD90-3CC6-38AC-1DE1-E367932EB806}"/>
          </ac:picMkLst>
        </pc:picChg>
        <pc:picChg chg="add mod">
          <ac:chgData name="FRANCESCO MATTIOLI" userId="fb37e92b-d0c3-4abd-90a6-34000735c40b" providerId="ADAL" clId="{873F41DC-37DA-40CB-A0EC-4E18B3CBF92C}" dt="2023-10-24T13:00:29.187" v="882" actId="1076"/>
          <ac:picMkLst>
            <pc:docMk/>
            <pc:sldMk cId="1824567093" sldId="780"/>
            <ac:picMk id="6" creationId="{C16A8607-338D-AC55-C79A-093E51C07F94}"/>
          </ac:picMkLst>
        </pc:picChg>
        <pc:picChg chg="add mod">
          <ac:chgData name="FRANCESCO MATTIOLI" userId="fb37e92b-d0c3-4abd-90a6-34000735c40b" providerId="ADAL" clId="{873F41DC-37DA-40CB-A0EC-4E18B3CBF92C}" dt="2023-10-24T13:31:07.752" v="1343" actId="1036"/>
          <ac:picMkLst>
            <pc:docMk/>
            <pc:sldMk cId="1824567093" sldId="780"/>
            <ac:picMk id="10" creationId="{1A959981-B1E6-AC5A-617E-F21D6FBC6C26}"/>
          </ac:picMkLst>
        </pc:picChg>
        <pc:picChg chg="add mod">
          <ac:chgData name="FRANCESCO MATTIOLI" userId="fb37e92b-d0c3-4abd-90a6-34000735c40b" providerId="ADAL" clId="{873F41DC-37DA-40CB-A0EC-4E18B3CBF92C}" dt="2023-10-24T13:31:07.752" v="1343" actId="1036"/>
          <ac:picMkLst>
            <pc:docMk/>
            <pc:sldMk cId="1824567093" sldId="780"/>
            <ac:picMk id="11" creationId="{FE7AA7B7-928E-22FF-821B-B9C3737D4191}"/>
          </ac:picMkLst>
        </pc:picChg>
        <pc:picChg chg="add mod">
          <ac:chgData name="FRANCESCO MATTIOLI" userId="fb37e92b-d0c3-4abd-90a6-34000735c40b" providerId="ADAL" clId="{873F41DC-37DA-40CB-A0EC-4E18B3CBF92C}" dt="2023-10-24T13:31:07.752" v="1343" actId="1036"/>
          <ac:picMkLst>
            <pc:docMk/>
            <pc:sldMk cId="1824567093" sldId="780"/>
            <ac:picMk id="12" creationId="{129B630E-B7B8-CF52-8AED-8106F0F1EF7B}"/>
          </ac:picMkLst>
        </pc:picChg>
        <pc:picChg chg="add mod">
          <ac:chgData name="FRANCESCO MATTIOLI" userId="fb37e92b-d0c3-4abd-90a6-34000735c40b" providerId="ADAL" clId="{873F41DC-37DA-40CB-A0EC-4E18B3CBF92C}" dt="2023-10-24T13:31:07.752" v="1343" actId="1036"/>
          <ac:picMkLst>
            <pc:docMk/>
            <pc:sldMk cId="1824567093" sldId="780"/>
            <ac:picMk id="13" creationId="{9188FBB3-2DC3-5984-C8C1-483E710A5EEA}"/>
          </ac:picMkLst>
        </pc:picChg>
      </pc:sldChg>
      <pc:sldChg chg="del">
        <pc:chgData name="FRANCESCO MATTIOLI" userId="fb37e92b-d0c3-4abd-90a6-34000735c40b" providerId="ADAL" clId="{873F41DC-37DA-40CB-A0EC-4E18B3CBF92C}" dt="2023-10-23T10:26:08.046" v="26" actId="47"/>
        <pc:sldMkLst>
          <pc:docMk/>
          <pc:sldMk cId="3791230169" sldId="781"/>
        </pc:sldMkLst>
      </pc:sldChg>
      <pc:sldChg chg="addSp delSp modSp del mod">
        <pc:chgData name="FRANCESCO MATTIOLI" userId="fb37e92b-d0c3-4abd-90a6-34000735c40b" providerId="ADAL" clId="{873F41DC-37DA-40CB-A0EC-4E18B3CBF92C}" dt="2023-10-25T12:32:51.136" v="1348" actId="47"/>
        <pc:sldMkLst>
          <pc:docMk/>
          <pc:sldMk cId="2406426722" sldId="782"/>
        </pc:sldMkLst>
        <pc:spChg chg="mod">
          <ac:chgData name="FRANCESCO MATTIOLI" userId="fb37e92b-d0c3-4abd-90a6-34000735c40b" providerId="ADAL" clId="{873F41DC-37DA-40CB-A0EC-4E18B3CBF92C}" dt="2023-10-23T10:30:00.059" v="42" actId="1076"/>
          <ac:spMkLst>
            <pc:docMk/>
            <pc:sldMk cId="2406426722" sldId="782"/>
            <ac:spMk id="2" creationId="{C3A67FE9-F5AE-F199-5198-C648097A43A8}"/>
          </ac:spMkLst>
        </pc:spChg>
        <pc:spChg chg="del">
          <ac:chgData name="FRANCESCO MATTIOLI" userId="fb37e92b-d0c3-4abd-90a6-34000735c40b" providerId="ADAL" clId="{873F41DC-37DA-40CB-A0EC-4E18B3CBF92C}" dt="2023-10-23T10:26:04.031" v="25" actId="478"/>
          <ac:spMkLst>
            <pc:docMk/>
            <pc:sldMk cId="2406426722" sldId="782"/>
            <ac:spMk id="3" creationId="{C1F1F946-123C-D6C9-3D89-D47FBDF9E7DB}"/>
          </ac:spMkLst>
        </pc:spChg>
        <pc:spChg chg="mod">
          <ac:chgData name="FRANCESCO MATTIOLI" userId="fb37e92b-d0c3-4abd-90a6-34000735c40b" providerId="ADAL" clId="{873F41DC-37DA-40CB-A0EC-4E18B3CBF92C}" dt="2023-10-23T10:25:55.734" v="24" actId="20577"/>
          <ac:spMkLst>
            <pc:docMk/>
            <pc:sldMk cId="2406426722" sldId="782"/>
            <ac:spMk id="4" creationId="{00000000-0000-0000-0000-000000000000}"/>
          </ac:spMkLst>
        </pc:spChg>
        <pc:spChg chg="add del mod">
          <ac:chgData name="FRANCESCO MATTIOLI" userId="fb37e92b-d0c3-4abd-90a6-34000735c40b" providerId="ADAL" clId="{873F41DC-37DA-40CB-A0EC-4E18B3CBF92C}" dt="2023-10-23T10:30:03.563" v="43" actId="478"/>
          <ac:spMkLst>
            <pc:docMk/>
            <pc:sldMk cId="2406426722" sldId="782"/>
            <ac:spMk id="7" creationId="{9F03FCDF-54C6-4A97-EB06-35C8FE659A7A}"/>
          </ac:spMkLst>
        </pc:spChg>
        <pc:spChg chg="add mod">
          <ac:chgData name="FRANCESCO MATTIOLI" userId="fb37e92b-d0c3-4abd-90a6-34000735c40b" providerId="ADAL" clId="{873F41DC-37DA-40CB-A0EC-4E18B3CBF92C}" dt="2023-10-23T10:43:21.528" v="150" actId="1076"/>
          <ac:spMkLst>
            <pc:docMk/>
            <pc:sldMk cId="2406426722" sldId="782"/>
            <ac:spMk id="8" creationId="{77F755CF-A8FB-FDDD-E9EC-E4041FE1731E}"/>
          </ac:spMkLst>
        </pc:spChg>
        <pc:picChg chg="add mod">
          <ac:chgData name="FRANCESCO MATTIOLI" userId="fb37e92b-d0c3-4abd-90a6-34000735c40b" providerId="ADAL" clId="{873F41DC-37DA-40CB-A0EC-4E18B3CBF92C}" dt="2023-10-24T13:10:54.980" v="1021" actId="1037"/>
          <ac:picMkLst>
            <pc:docMk/>
            <pc:sldMk cId="2406426722" sldId="782"/>
            <ac:picMk id="3" creationId="{7F388CD5-52A2-1CCC-DBD0-318060E1EE55}"/>
          </ac:picMkLst>
        </pc:picChg>
        <pc:picChg chg="add mod">
          <ac:chgData name="FRANCESCO MATTIOLI" userId="fb37e92b-d0c3-4abd-90a6-34000735c40b" providerId="ADAL" clId="{873F41DC-37DA-40CB-A0EC-4E18B3CBF92C}" dt="2023-10-24T13:10:09.658" v="975" actId="1037"/>
          <ac:picMkLst>
            <pc:docMk/>
            <pc:sldMk cId="2406426722" sldId="782"/>
            <ac:picMk id="6" creationId="{E9EA3D96-A188-0A68-F213-956C6A4608B1}"/>
          </ac:picMkLst>
        </pc:picChg>
        <pc:picChg chg="add mod">
          <ac:chgData name="FRANCESCO MATTIOLI" userId="fb37e92b-d0c3-4abd-90a6-34000735c40b" providerId="ADAL" clId="{873F41DC-37DA-40CB-A0EC-4E18B3CBF92C}" dt="2023-10-24T13:10:51" v="1018" actId="14100"/>
          <ac:picMkLst>
            <pc:docMk/>
            <pc:sldMk cId="2406426722" sldId="782"/>
            <ac:picMk id="10" creationId="{1A257280-B791-E134-AD8A-4A3DCB025E7F}"/>
          </ac:picMkLst>
        </pc:picChg>
        <pc:picChg chg="add del mod">
          <ac:chgData name="FRANCESCO MATTIOLI" userId="fb37e92b-d0c3-4abd-90a6-34000735c40b" providerId="ADAL" clId="{873F41DC-37DA-40CB-A0EC-4E18B3CBF92C}" dt="2023-10-23T10:43:00.334" v="144" actId="478"/>
          <ac:picMkLst>
            <pc:docMk/>
            <pc:sldMk cId="2406426722" sldId="782"/>
            <ac:picMk id="13" creationId="{8F57C6AD-17BF-F5C8-44DC-5D119BEE88D2}"/>
          </ac:picMkLst>
        </pc:picChg>
        <pc:picChg chg="add mod">
          <ac:chgData name="FRANCESCO MATTIOLI" userId="fb37e92b-d0c3-4abd-90a6-34000735c40b" providerId="ADAL" clId="{873F41DC-37DA-40CB-A0EC-4E18B3CBF92C}" dt="2023-10-23T10:44:36.162" v="153" actId="1076"/>
          <ac:picMkLst>
            <pc:docMk/>
            <pc:sldMk cId="2406426722" sldId="782"/>
            <ac:picMk id="15" creationId="{86E38362-75F9-D154-CB7C-99E1B3045426}"/>
          </ac:picMkLst>
        </pc:picChg>
        <pc:picChg chg="add del mod">
          <ac:chgData name="FRANCESCO MATTIOLI" userId="fb37e92b-d0c3-4abd-90a6-34000735c40b" providerId="ADAL" clId="{873F41DC-37DA-40CB-A0EC-4E18B3CBF92C}" dt="2023-10-23T10:45:42.715" v="177" actId="478"/>
          <ac:picMkLst>
            <pc:docMk/>
            <pc:sldMk cId="2406426722" sldId="782"/>
            <ac:picMk id="16" creationId="{5AA2CD76-91D5-9F59-3763-0343F3F27643}"/>
          </ac:picMkLst>
        </pc:picChg>
        <pc:picChg chg="del mod">
          <ac:chgData name="FRANCESCO MATTIOLI" userId="fb37e92b-d0c3-4abd-90a6-34000735c40b" providerId="ADAL" clId="{873F41DC-37DA-40CB-A0EC-4E18B3CBF92C}" dt="2023-10-23T10:48:59.059" v="181" actId="478"/>
          <ac:picMkLst>
            <pc:docMk/>
            <pc:sldMk cId="2406426722" sldId="782"/>
            <ac:picMk id="18" creationId="{57FF3580-B004-4D80-0CBE-9350229DF532}"/>
          </ac:picMkLst>
        </pc:picChg>
        <pc:picChg chg="add mod">
          <ac:chgData name="FRANCESCO MATTIOLI" userId="fb37e92b-d0c3-4abd-90a6-34000735c40b" providerId="ADAL" clId="{873F41DC-37DA-40CB-A0EC-4E18B3CBF92C}" dt="2023-10-23T10:49:13.139" v="184" actId="1076"/>
          <ac:picMkLst>
            <pc:docMk/>
            <pc:sldMk cId="2406426722" sldId="782"/>
            <ac:picMk id="19" creationId="{6BA575DC-8BF9-FF63-0310-0146836D7A31}"/>
          </ac:picMkLst>
        </pc:picChg>
      </pc:sldChg>
      <pc:sldChg chg="addSp delSp del mod">
        <pc:chgData name="FRANCESCO MATTIOLI" userId="fb37e92b-d0c3-4abd-90a6-34000735c40b" providerId="ADAL" clId="{873F41DC-37DA-40CB-A0EC-4E18B3CBF92C}" dt="2023-10-24T13:09:44.396" v="948" actId="47"/>
        <pc:sldMkLst>
          <pc:docMk/>
          <pc:sldMk cId="2435040011" sldId="783"/>
        </pc:sldMkLst>
        <pc:picChg chg="add del">
          <ac:chgData name="FRANCESCO MATTIOLI" userId="fb37e92b-d0c3-4abd-90a6-34000735c40b" providerId="ADAL" clId="{873F41DC-37DA-40CB-A0EC-4E18B3CBF92C}" dt="2023-10-24T12:14:11.380" v="344" actId="21"/>
          <ac:picMkLst>
            <pc:docMk/>
            <pc:sldMk cId="2435040011" sldId="783"/>
            <ac:picMk id="5" creationId="{141569F8-6C69-9399-39BD-48C9B4EC1ECE}"/>
          </ac:picMkLst>
        </pc:picChg>
      </pc:sldChg>
      <pc:sldChg chg="addSp delSp modSp add mod">
        <pc:chgData name="FRANCESCO MATTIOLI" userId="fb37e92b-d0c3-4abd-90a6-34000735c40b" providerId="ADAL" clId="{873F41DC-37DA-40CB-A0EC-4E18B3CBF92C}" dt="2023-10-24T13:11:31.314" v="1037" actId="1037"/>
        <pc:sldMkLst>
          <pc:docMk/>
          <pc:sldMk cId="81787319" sldId="784"/>
        </pc:sldMkLst>
        <pc:picChg chg="add mod">
          <ac:chgData name="FRANCESCO MATTIOLI" userId="fb37e92b-d0c3-4abd-90a6-34000735c40b" providerId="ADAL" clId="{873F41DC-37DA-40CB-A0EC-4E18B3CBF92C}" dt="2023-10-24T13:11:20.291" v="1023"/>
          <ac:picMkLst>
            <pc:docMk/>
            <pc:sldMk cId="81787319" sldId="784"/>
            <ac:picMk id="3" creationId="{CC3F8095-E660-09D3-DE4D-2E15654B211A}"/>
          </ac:picMkLst>
        </pc:picChg>
        <pc:picChg chg="add mod">
          <ac:chgData name="FRANCESCO MATTIOLI" userId="fb37e92b-d0c3-4abd-90a6-34000735c40b" providerId="ADAL" clId="{873F41DC-37DA-40CB-A0EC-4E18B3CBF92C}" dt="2023-10-24T13:11:27.918" v="1029" actId="1037"/>
          <ac:picMkLst>
            <pc:docMk/>
            <pc:sldMk cId="81787319" sldId="784"/>
            <ac:picMk id="5" creationId="{7A487EC1-8F5F-04DA-9348-0ED5F6EE3E24}"/>
          </ac:picMkLst>
        </pc:picChg>
        <pc:picChg chg="del">
          <ac:chgData name="FRANCESCO MATTIOLI" userId="fb37e92b-d0c3-4abd-90a6-34000735c40b" providerId="ADAL" clId="{873F41DC-37DA-40CB-A0EC-4E18B3CBF92C}" dt="2023-10-24T13:11:11.410" v="1022" actId="478"/>
          <ac:picMkLst>
            <pc:docMk/>
            <pc:sldMk cId="81787319" sldId="784"/>
            <ac:picMk id="6" creationId="{E9EA3D96-A188-0A68-F213-956C6A4608B1}"/>
          </ac:picMkLst>
        </pc:picChg>
        <pc:picChg chg="add mod">
          <ac:chgData name="FRANCESCO MATTIOLI" userId="fb37e92b-d0c3-4abd-90a6-34000735c40b" providerId="ADAL" clId="{873F41DC-37DA-40CB-A0EC-4E18B3CBF92C}" dt="2023-10-24T13:11:31.314" v="1037" actId="1037"/>
          <ac:picMkLst>
            <pc:docMk/>
            <pc:sldMk cId="81787319" sldId="784"/>
            <ac:picMk id="7" creationId="{E9D20D8A-E3C0-C3C9-7797-1B800D271646}"/>
          </ac:picMkLst>
        </pc:picChg>
        <pc:picChg chg="del">
          <ac:chgData name="FRANCESCO MATTIOLI" userId="fb37e92b-d0c3-4abd-90a6-34000735c40b" providerId="ADAL" clId="{873F41DC-37DA-40CB-A0EC-4E18B3CBF92C}" dt="2023-10-24T13:11:11.410" v="1022" actId="478"/>
          <ac:picMkLst>
            <pc:docMk/>
            <pc:sldMk cId="81787319" sldId="784"/>
            <ac:picMk id="10" creationId="{1A257280-B791-E134-AD8A-4A3DCB025E7F}"/>
          </ac:picMkLst>
        </pc:picChg>
        <pc:picChg chg="del">
          <ac:chgData name="FRANCESCO MATTIOLI" userId="fb37e92b-d0c3-4abd-90a6-34000735c40b" providerId="ADAL" clId="{873F41DC-37DA-40CB-A0EC-4E18B3CBF92C}" dt="2023-10-23T10:49:23.445" v="186" actId="478"/>
          <ac:picMkLst>
            <pc:docMk/>
            <pc:sldMk cId="81787319" sldId="784"/>
            <ac:picMk id="15" creationId="{86E38362-75F9-D154-CB7C-99E1B3045426}"/>
          </ac:picMkLst>
        </pc:picChg>
      </pc:sldChg>
      <pc:sldChg chg="addSp delSp modSp add mod">
        <pc:chgData name="FRANCESCO MATTIOLI" userId="fb37e92b-d0c3-4abd-90a6-34000735c40b" providerId="ADAL" clId="{873F41DC-37DA-40CB-A0EC-4E18B3CBF92C}" dt="2023-10-24T12:22:03.907" v="437" actId="20577"/>
        <pc:sldMkLst>
          <pc:docMk/>
          <pc:sldMk cId="3644126307" sldId="785"/>
        </pc:sldMkLst>
        <pc:spChg chg="add mod">
          <ac:chgData name="FRANCESCO MATTIOLI" userId="fb37e92b-d0c3-4abd-90a6-34000735c40b" providerId="ADAL" clId="{873F41DC-37DA-40CB-A0EC-4E18B3CBF92C}" dt="2023-10-24T12:22:03.907" v="437" actId="20577"/>
          <ac:spMkLst>
            <pc:docMk/>
            <pc:sldMk cId="3644126307" sldId="785"/>
            <ac:spMk id="5" creationId="{A18B881A-A6FD-59DF-2DB5-5BB91E968F36}"/>
          </ac:spMkLst>
        </pc:spChg>
        <pc:spChg chg="add mod">
          <ac:chgData name="FRANCESCO MATTIOLI" userId="fb37e92b-d0c3-4abd-90a6-34000735c40b" providerId="ADAL" clId="{873F41DC-37DA-40CB-A0EC-4E18B3CBF92C}" dt="2023-10-24T12:17:52.709" v="396" actId="207"/>
          <ac:spMkLst>
            <pc:docMk/>
            <pc:sldMk cId="3644126307" sldId="785"/>
            <ac:spMk id="13" creationId="{D879ABB0-F7DB-3624-9F54-CB02E3E760D1}"/>
          </ac:spMkLst>
        </pc:spChg>
        <pc:spChg chg="add mod">
          <ac:chgData name="FRANCESCO MATTIOLI" userId="fb37e92b-d0c3-4abd-90a6-34000735c40b" providerId="ADAL" clId="{873F41DC-37DA-40CB-A0EC-4E18B3CBF92C}" dt="2023-10-24T12:19:41.568" v="409" actId="14100"/>
          <ac:spMkLst>
            <pc:docMk/>
            <pc:sldMk cId="3644126307" sldId="785"/>
            <ac:spMk id="21" creationId="{129B2707-8319-CC88-292A-E40BD5B5D857}"/>
          </ac:spMkLst>
        </pc:spChg>
        <pc:picChg chg="add mod">
          <ac:chgData name="FRANCESCO MATTIOLI" userId="fb37e92b-d0c3-4abd-90a6-34000735c40b" providerId="ADAL" clId="{873F41DC-37DA-40CB-A0EC-4E18B3CBF92C}" dt="2023-10-24T12:14:20.425" v="348" actId="1076"/>
          <ac:picMkLst>
            <pc:docMk/>
            <pc:sldMk cId="3644126307" sldId="785"/>
            <ac:picMk id="3" creationId="{7283B135-4FEB-2A53-C758-F6BE5F74C8EE}"/>
          </ac:picMkLst>
        </pc:picChg>
        <pc:picChg chg="del">
          <ac:chgData name="FRANCESCO MATTIOLI" userId="fb37e92b-d0c3-4abd-90a6-34000735c40b" providerId="ADAL" clId="{873F41DC-37DA-40CB-A0EC-4E18B3CBF92C}" dt="2023-10-24T12:14:05.560" v="342" actId="478"/>
          <ac:picMkLst>
            <pc:docMk/>
            <pc:sldMk cId="3644126307" sldId="785"/>
            <ac:picMk id="7" creationId="{CED131E6-445D-CB13-43CF-E10637C9D803}"/>
          </ac:picMkLst>
        </pc:picChg>
        <pc:picChg chg="del">
          <ac:chgData name="FRANCESCO MATTIOLI" userId="fb37e92b-d0c3-4abd-90a6-34000735c40b" providerId="ADAL" clId="{873F41DC-37DA-40CB-A0EC-4E18B3CBF92C}" dt="2023-10-24T12:14:06.183" v="343" actId="478"/>
          <ac:picMkLst>
            <pc:docMk/>
            <pc:sldMk cId="3644126307" sldId="785"/>
            <ac:picMk id="10" creationId="{0390D7BC-5899-D090-D472-FB075B6272DE}"/>
          </ac:picMkLst>
        </pc:picChg>
        <pc:picChg chg="add mod">
          <ac:chgData name="FRANCESCO MATTIOLI" userId="fb37e92b-d0c3-4abd-90a6-34000735c40b" providerId="ADAL" clId="{873F41DC-37DA-40CB-A0EC-4E18B3CBF92C}" dt="2023-10-24T12:18:25.473" v="400" actId="1076"/>
          <ac:picMkLst>
            <pc:docMk/>
            <pc:sldMk cId="3644126307" sldId="785"/>
            <ac:picMk id="12" creationId="{A3C915AE-06DB-092F-9181-0F92C3B928EE}"/>
          </ac:picMkLst>
        </pc:picChg>
        <pc:picChg chg="add mod">
          <ac:chgData name="FRANCESCO MATTIOLI" userId="fb37e92b-d0c3-4abd-90a6-34000735c40b" providerId="ADAL" clId="{873F41DC-37DA-40CB-A0EC-4E18B3CBF92C}" dt="2023-10-24T12:19:16.031" v="406" actId="1076"/>
          <ac:picMkLst>
            <pc:docMk/>
            <pc:sldMk cId="3644126307" sldId="785"/>
            <ac:picMk id="20" creationId="{50CE8A19-4DEE-65DB-564F-700D583CD534}"/>
          </ac:picMkLst>
        </pc:picChg>
        <pc:cxnChg chg="add mod">
          <ac:chgData name="FRANCESCO MATTIOLI" userId="fb37e92b-d0c3-4abd-90a6-34000735c40b" providerId="ADAL" clId="{873F41DC-37DA-40CB-A0EC-4E18B3CBF92C}" dt="2023-10-24T12:18:29.731" v="401" actId="14100"/>
          <ac:cxnSpMkLst>
            <pc:docMk/>
            <pc:sldMk cId="3644126307" sldId="785"/>
            <ac:cxnSpMk id="15" creationId="{306247B2-604A-7A8E-2E24-D3771A4987C5}"/>
          </ac:cxnSpMkLst>
        </pc:cxnChg>
        <pc:cxnChg chg="add mod">
          <ac:chgData name="FRANCESCO MATTIOLI" userId="fb37e92b-d0c3-4abd-90a6-34000735c40b" providerId="ADAL" clId="{873F41DC-37DA-40CB-A0EC-4E18B3CBF92C}" dt="2023-10-24T12:19:51.117" v="412" actId="14100"/>
          <ac:cxnSpMkLst>
            <pc:docMk/>
            <pc:sldMk cId="3644126307" sldId="785"/>
            <ac:cxnSpMk id="22" creationId="{B8AD01D1-420C-A8F5-097C-CA1AB128631B}"/>
          </ac:cxnSpMkLst>
        </pc:cxnChg>
      </pc:sldChg>
      <pc:sldChg chg="addSp delSp modSp add mod">
        <pc:chgData name="FRANCESCO MATTIOLI" userId="fb37e92b-d0c3-4abd-90a6-34000735c40b" providerId="ADAL" clId="{873F41DC-37DA-40CB-A0EC-4E18B3CBF92C}" dt="2023-10-24T12:24:21.823" v="451" actId="1076"/>
        <pc:sldMkLst>
          <pc:docMk/>
          <pc:sldMk cId="3216281948" sldId="786"/>
        </pc:sldMkLst>
        <pc:spChg chg="add mod">
          <ac:chgData name="FRANCESCO MATTIOLI" userId="fb37e92b-d0c3-4abd-90a6-34000735c40b" providerId="ADAL" clId="{873F41DC-37DA-40CB-A0EC-4E18B3CBF92C}" dt="2023-10-24T12:22:33.411" v="440" actId="20577"/>
          <ac:spMkLst>
            <pc:docMk/>
            <pc:sldMk cId="3216281948" sldId="786"/>
            <ac:spMk id="3" creationId="{2D41670E-EFFA-4DF3-F5C5-D24190FC6486}"/>
          </ac:spMkLst>
        </pc:spChg>
        <pc:spChg chg="add mod">
          <ac:chgData name="FRANCESCO MATTIOLI" userId="fb37e92b-d0c3-4abd-90a6-34000735c40b" providerId="ADAL" clId="{873F41DC-37DA-40CB-A0EC-4E18B3CBF92C}" dt="2023-10-24T12:23:31.767" v="444" actId="1076"/>
          <ac:spMkLst>
            <pc:docMk/>
            <pc:sldMk cId="3216281948" sldId="786"/>
            <ac:spMk id="12" creationId="{A0E0E5E2-9370-76BF-D0EB-50AAFE5A9B6F}"/>
          </ac:spMkLst>
        </pc:spChg>
        <pc:picChg chg="del">
          <ac:chgData name="FRANCESCO MATTIOLI" userId="fb37e92b-d0c3-4abd-90a6-34000735c40b" providerId="ADAL" clId="{873F41DC-37DA-40CB-A0EC-4E18B3CBF92C}" dt="2023-10-24T12:20:31.405" v="415" actId="478"/>
          <ac:picMkLst>
            <pc:docMk/>
            <pc:sldMk cId="3216281948" sldId="786"/>
            <ac:picMk id="7" creationId="{CED131E6-445D-CB13-43CF-E10637C9D803}"/>
          </ac:picMkLst>
        </pc:picChg>
        <pc:picChg chg="add mod">
          <ac:chgData name="FRANCESCO MATTIOLI" userId="fb37e92b-d0c3-4abd-90a6-34000735c40b" providerId="ADAL" clId="{873F41DC-37DA-40CB-A0EC-4E18B3CBF92C}" dt="2023-10-24T12:23:16.860" v="442" actId="1076"/>
          <ac:picMkLst>
            <pc:docMk/>
            <pc:sldMk cId="3216281948" sldId="786"/>
            <ac:picMk id="9" creationId="{89E93B86-BC08-5060-D7A1-6643E88DD5E3}"/>
          </ac:picMkLst>
        </pc:picChg>
        <pc:picChg chg="del">
          <ac:chgData name="FRANCESCO MATTIOLI" userId="fb37e92b-d0c3-4abd-90a6-34000735c40b" providerId="ADAL" clId="{873F41DC-37DA-40CB-A0EC-4E18B3CBF92C}" dt="2023-10-24T12:20:32.590" v="416" actId="478"/>
          <ac:picMkLst>
            <pc:docMk/>
            <pc:sldMk cId="3216281948" sldId="786"/>
            <ac:picMk id="10" creationId="{0390D7BC-5899-D090-D472-FB075B6272DE}"/>
          </ac:picMkLst>
        </pc:picChg>
        <pc:picChg chg="add mod ord">
          <ac:chgData name="FRANCESCO MATTIOLI" userId="fb37e92b-d0c3-4abd-90a6-34000735c40b" providerId="ADAL" clId="{873F41DC-37DA-40CB-A0EC-4E18B3CBF92C}" dt="2023-10-24T12:24:21.823" v="451" actId="1076"/>
          <ac:picMkLst>
            <pc:docMk/>
            <pc:sldMk cId="3216281948" sldId="786"/>
            <ac:picMk id="15" creationId="{F124E1EF-173C-383D-4173-73F4E52156DD}"/>
          </ac:picMkLst>
        </pc:picChg>
        <pc:cxnChg chg="add mod">
          <ac:chgData name="FRANCESCO MATTIOLI" userId="fb37e92b-d0c3-4abd-90a6-34000735c40b" providerId="ADAL" clId="{873F41DC-37DA-40CB-A0EC-4E18B3CBF92C}" dt="2023-10-24T12:23:31.767" v="444" actId="1076"/>
          <ac:cxnSpMkLst>
            <pc:docMk/>
            <pc:sldMk cId="3216281948" sldId="786"/>
            <ac:cxnSpMk id="13" creationId="{14F4B51A-B219-7A16-E191-84576E6AFF0D}"/>
          </ac:cxnSpMkLst>
        </pc:cxnChg>
      </pc:sldChg>
      <pc:sldChg chg="addSp delSp modSp add mod">
        <pc:chgData name="FRANCESCO MATTIOLI" userId="fb37e92b-d0c3-4abd-90a6-34000735c40b" providerId="ADAL" clId="{873F41DC-37DA-40CB-A0EC-4E18B3CBF92C}" dt="2023-10-24T13:31:52.575" v="1347" actId="20577"/>
        <pc:sldMkLst>
          <pc:docMk/>
          <pc:sldMk cId="646409029" sldId="787"/>
        </pc:sldMkLst>
        <pc:spChg chg="mod">
          <ac:chgData name="FRANCESCO MATTIOLI" userId="fb37e92b-d0c3-4abd-90a6-34000735c40b" providerId="ADAL" clId="{873F41DC-37DA-40CB-A0EC-4E18B3CBF92C}" dt="2023-10-24T12:31:43.155" v="527" actId="108"/>
          <ac:spMkLst>
            <pc:docMk/>
            <pc:sldMk cId="646409029" sldId="787"/>
            <ac:spMk id="2" creationId="{FCA97AF9-B7CA-73E6-415B-537B4084E4B9}"/>
          </ac:spMkLst>
        </pc:spChg>
        <pc:spChg chg="add del">
          <ac:chgData name="FRANCESCO MATTIOLI" userId="fb37e92b-d0c3-4abd-90a6-34000735c40b" providerId="ADAL" clId="{873F41DC-37DA-40CB-A0EC-4E18B3CBF92C}" dt="2023-10-24T12:27:23.359" v="455" actId="22"/>
          <ac:spMkLst>
            <pc:docMk/>
            <pc:sldMk cId="646409029" sldId="787"/>
            <ac:spMk id="5" creationId="{5EE098AB-D21C-0364-1698-DC98AE041B54}"/>
          </ac:spMkLst>
        </pc:spChg>
        <pc:spChg chg="del">
          <ac:chgData name="FRANCESCO MATTIOLI" userId="fb37e92b-d0c3-4abd-90a6-34000735c40b" providerId="ADAL" clId="{873F41DC-37DA-40CB-A0EC-4E18B3CBF92C}" dt="2023-10-24T12:27:06.655" v="453" actId="478"/>
          <ac:spMkLst>
            <pc:docMk/>
            <pc:sldMk cId="646409029" sldId="787"/>
            <ac:spMk id="11" creationId="{A15BC58E-FC64-8504-5C1B-439DCF804D76}"/>
          </ac:spMkLst>
        </pc:spChg>
        <pc:spChg chg="add mod">
          <ac:chgData name="FRANCESCO MATTIOLI" userId="fb37e92b-d0c3-4abd-90a6-34000735c40b" providerId="ADAL" clId="{873F41DC-37DA-40CB-A0EC-4E18B3CBF92C}" dt="2023-10-24T13:31:52.575" v="1347" actId="20577"/>
          <ac:spMkLst>
            <pc:docMk/>
            <pc:sldMk cId="646409029" sldId="787"/>
            <ac:spMk id="12" creationId="{03580EE1-56A5-FDDE-75D6-2DA9E86B028D}"/>
          </ac:spMkLst>
        </pc:spChg>
        <pc:spChg chg="mod topLvl">
          <ac:chgData name="FRANCESCO MATTIOLI" userId="fb37e92b-d0c3-4abd-90a6-34000735c40b" providerId="ADAL" clId="{873F41DC-37DA-40CB-A0EC-4E18B3CBF92C}" dt="2023-10-24T12:36:58.881" v="554" actId="2711"/>
          <ac:spMkLst>
            <pc:docMk/>
            <pc:sldMk cId="646409029" sldId="787"/>
            <ac:spMk id="17" creationId="{1382BE52-5B55-1009-DEC7-DF6D820A94BE}"/>
          </ac:spMkLst>
        </pc:spChg>
        <pc:spChg chg="mod topLvl">
          <ac:chgData name="FRANCESCO MATTIOLI" userId="fb37e92b-d0c3-4abd-90a6-34000735c40b" providerId="ADAL" clId="{873F41DC-37DA-40CB-A0EC-4E18B3CBF92C}" dt="2023-10-24T12:37:12.340" v="556" actId="108"/>
          <ac:spMkLst>
            <pc:docMk/>
            <pc:sldMk cId="646409029" sldId="787"/>
            <ac:spMk id="18" creationId="{ADE982B1-D37A-B4CD-DF14-238FEDD06577}"/>
          </ac:spMkLst>
        </pc:spChg>
        <pc:spChg chg="mod topLvl">
          <ac:chgData name="FRANCESCO MATTIOLI" userId="fb37e92b-d0c3-4abd-90a6-34000735c40b" providerId="ADAL" clId="{873F41DC-37DA-40CB-A0EC-4E18B3CBF92C}" dt="2023-10-24T12:37:05.457" v="555" actId="108"/>
          <ac:spMkLst>
            <pc:docMk/>
            <pc:sldMk cId="646409029" sldId="787"/>
            <ac:spMk id="23" creationId="{0339D9D6-F5C6-5F67-9A8B-54042A07904A}"/>
          </ac:spMkLst>
        </pc:spChg>
        <pc:grpChg chg="add del mod">
          <ac:chgData name="FRANCESCO MATTIOLI" userId="fb37e92b-d0c3-4abd-90a6-34000735c40b" providerId="ADAL" clId="{873F41DC-37DA-40CB-A0EC-4E18B3CBF92C}" dt="2023-10-24T12:35:19.263" v="550" actId="165"/>
          <ac:grpSpMkLst>
            <pc:docMk/>
            <pc:sldMk cId="646409029" sldId="787"/>
            <ac:grpSpMk id="13" creationId="{6C24C0FD-C09F-4E45-017B-7C326DA48017}"/>
          </ac:grpSpMkLst>
        </pc:grpChg>
        <pc:picChg chg="del">
          <ac:chgData name="FRANCESCO MATTIOLI" userId="fb37e92b-d0c3-4abd-90a6-34000735c40b" providerId="ADAL" clId="{873F41DC-37DA-40CB-A0EC-4E18B3CBF92C}" dt="2023-10-24T12:27:06.655" v="453" actId="478"/>
          <ac:picMkLst>
            <pc:docMk/>
            <pc:sldMk cId="646409029" sldId="787"/>
            <ac:picMk id="7" creationId="{CED131E6-445D-CB13-43CF-E10637C9D803}"/>
          </ac:picMkLst>
        </pc:picChg>
        <pc:picChg chg="del">
          <ac:chgData name="FRANCESCO MATTIOLI" userId="fb37e92b-d0c3-4abd-90a6-34000735c40b" providerId="ADAL" clId="{873F41DC-37DA-40CB-A0EC-4E18B3CBF92C}" dt="2023-10-24T12:27:06.655" v="453" actId="478"/>
          <ac:picMkLst>
            <pc:docMk/>
            <pc:sldMk cId="646409029" sldId="787"/>
            <ac:picMk id="10" creationId="{0390D7BC-5899-D090-D472-FB075B6272DE}"/>
          </ac:picMkLst>
        </pc:picChg>
        <pc:picChg chg="mod topLvl">
          <ac:chgData name="FRANCESCO MATTIOLI" userId="fb37e92b-d0c3-4abd-90a6-34000735c40b" providerId="ADAL" clId="{873F41DC-37DA-40CB-A0EC-4E18B3CBF92C}" dt="2023-10-24T12:35:19.263" v="550" actId="165"/>
          <ac:picMkLst>
            <pc:docMk/>
            <pc:sldMk cId="646409029" sldId="787"/>
            <ac:picMk id="14" creationId="{4132F5C3-26CD-1951-1958-7AECAA131694}"/>
          </ac:picMkLst>
        </pc:picChg>
        <pc:picChg chg="mod topLvl">
          <ac:chgData name="FRANCESCO MATTIOLI" userId="fb37e92b-d0c3-4abd-90a6-34000735c40b" providerId="ADAL" clId="{873F41DC-37DA-40CB-A0EC-4E18B3CBF92C}" dt="2023-10-24T12:35:19.263" v="550" actId="165"/>
          <ac:picMkLst>
            <pc:docMk/>
            <pc:sldMk cId="646409029" sldId="787"/>
            <ac:picMk id="15" creationId="{E75A357F-F936-4821-FC55-68D6D8B17F1C}"/>
          </ac:picMkLst>
        </pc:picChg>
        <pc:picChg chg="mod topLvl">
          <ac:chgData name="FRANCESCO MATTIOLI" userId="fb37e92b-d0c3-4abd-90a6-34000735c40b" providerId="ADAL" clId="{873F41DC-37DA-40CB-A0EC-4E18B3CBF92C}" dt="2023-10-24T12:35:19.263" v="550" actId="165"/>
          <ac:picMkLst>
            <pc:docMk/>
            <pc:sldMk cId="646409029" sldId="787"/>
            <ac:picMk id="16" creationId="{A5253BF4-0765-EEE8-E185-BA74239310F9}"/>
          </ac:picMkLst>
        </pc:picChg>
        <pc:picChg chg="mod topLvl">
          <ac:chgData name="FRANCESCO MATTIOLI" userId="fb37e92b-d0c3-4abd-90a6-34000735c40b" providerId="ADAL" clId="{873F41DC-37DA-40CB-A0EC-4E18B3CBF92C}" dt="2023-10-24T12:35:23.318" v="551" actId="1036"/>
          <ac:picMkLst>
            <pc:docMk/>
            <pc:sldMk cId="646409029" sldId="787"/>
            <ac:picMk id="21" creationId="{83312223-1D00-8BF0-116D-8D4D2DAD870E}"/>
          </ac:picMkLst>
        </pc:picChg>
        <pc:cxnChg chg="mod topLvl">
          <ac:chgData name="FRANCESCO MATTIOLI" userId="fb37e92b-d0c3-4abd-90a6-34000735c40b" providerId="ADAL" clId="{873F41DC-37DA-40CB-A0EC-4E18B3CBF92C}" dt="2023-10-24T12:35:19.263" v="550" actId="165"/>
          <ac:cxnSpMkLst>
            <pc:docMk/>
            <pc:sldMk cId="646409029" sldId="787"/>
            <ac:cxnSpMk id="19" creationId="{69C8B13B-DB55-6CDD-FE5F-EBE715D12E18}"/>
          </ac:cxnSpMkLst>
        </pc:cxnChg>
        <pc:cxnChg chg="mod topLvl">
          <ac:chgData name="FRANCESCO MATTIOLI" userId="fb37e92b-d0c3-4abd-90a6-34000735c40b" providerId="ADAL" clId="{873F41DC-37DA-40CB-A0EC-4E18B3CBF92C}" dt="2023-10-24T12:35:19.263" v="550" actId="165"/>
          <ac:cxnSpMkLst>
            <pc:docMk/>
            <pc:sldMk cId="646409029" sldId="787"/>
            <ac:cxnSpMk id="20" creationId="{5736C033-9828-048A-F5D8-F59532F5B7E8}"/>
          </ac:cxnSpMkLst>
        </pc:cxnChg>
        <pc:cxnChg chg="mod topLvl">
          <ac:chgData name="FRANCESCO MATTIOLI" userId="fb37e92b-d0c3-4abd-90a6-34000735c40b" providerId="ADAL" clId="{873F41DC-37DA-40CB-A0EC-4E18B3CBF92C}" dt="2023-10-24T12:35:19.263" v="550" actId="165"/>
          <ac:cxnSpMkLst>
            <pc:docMk/>
            <pc:sldMk cId="646409029" sldId="787"/>
            <ac:cxnSpMk id="22" creationId="{5FFBB6E2-1C1C-7BAA-09B5-22A25CF34335}"/>
          </ac:cxnSpMkLst>
        </pc:cxnChg>
      </pc:sldChg>
      <pc:sldChg chg="addSp delSp modSp add mod">
        <pc:chgData name="FRANCESCO MATTIOLI" userId="fb37e92b-d0c3-4abd-90a6-34000735c40b" providerId="ADAL" clId="{873F41DC-37DA-40CB-A0EC-4E18B3CBF92C}" dt="2023-10-24T12:56:45.922" v="771" actId="14100"/>
        <pc:sldMkLst>
          <pc:docMk/>
          <pc:sldMk cId="2348221175" sldId="788"/>
        </pc:sldMkLst>
        <pc:spChg chg="del">
          <ac:chgData name="FRANCESCO MATTIOLI" userId="fb37e92b-d0c3-4abd-90a6-34000735c40b" providerId="ADAL" clId="{873F41DC-37DA-40CB-A0EC-4E18B3CBF92C}" dt="2023-10-24T12:41:12.303" v="563" actId="478"/>
          <ac:spMkLst>
            <pc:docMk/>
            <pc:sldMk cId="2348221175" sldId="788"/>
            <ac:spMk id="11" creationId="{A15BC58E-FC64-8504-5C1B-439DCF804D76}"/>
          </ac:spMkLst>
        </pc:spChg>
        <pc:spChg chg="add mod">
          <ac:chgData name="FRANCESCO MATTIOLI" userId="fb37e92b-d0c3-4abd-90a6-34000735c40b" providerId="ADAL" clId="{873F41DC-37DA-40CB-A0EC-4E18B3CBF92C}" dt="2023-10-24T12:48:35.542" v="694" actId="1076"/>
          <ac:spMkLst>
            <pc:docMk/>
            <pc:sldMk cId="2348221175" sldId="788"/>
            <ac:spMk id="13" creationId="{F971B0F4-1F88-768A-07D3-A9C209290673}"/>
          </ac:spMkLst>
        </pc:spChg>
        <pc:picChg chg="add mod">
          <ac:chgData name="FRANCESCO MATTIOLI" userId="fb37e92b-d0c3-4abd-90a6-34000735c40b" providerId="ADAL" clId="{873F41DC-37DA-40CB-A0EC-4E18B3CBF92C}" dt="2023-10-24T12:41:46.791" v="568" actId="1076"/>
          <ac:picMkLst>
            <pc:docMk/>
            <pc:sldMk cId="2348221175" sldId="788"/>
            <ac:picMk id="3" creationId="{F28F98F5-0BD6-C7B1-11C6-FD35D20B1981}"/>
          </ac:picMkLst>
        </pc:picChg>
        <pc:picChg chg="add mod">
          <ac:chgData name="FRANCESCO MATTIOLI" userId="fb37e92b-d0c3-4abd-90a6-34000735c40b" providerId="ADAL" clId="{873F41DC-37DA-40CB-A0EC-4E18B3CBF92C}" dt="2023-10-24T12:42:17.701" v="571" actId="14100"/>
          <ac:picMkLst>
            <pc:docMk/>
            <pc:sldMk cId="2348221175" sldId="788"/>
            <ac:picMk id="5" creationId="{D2D003B3-893E-6666-61E7-C62E7461076D}"/>
          </ac:picMkLst>
        </pc:picChg>
        <pc:picChg chg="del">
          <ac:chgData name="FRANCESCO MATTIOLI" userId="fb37e92b-d0c3-4abd-90a6-34000735c40b" providerId="ADAL" clId="{873F41DC-37DA-40CB-A0EC-4E18B3CBF92C}" dt="2023-10-24T12:41:12.303" v="563" actId="478"/>
          <ac:picMkLst>
            <pc:docMk/>
            <pc:sldMk cId="2348221175" sldId="788"/>
            <ac:picMk id="7" creationId="{CED131E6-445D-CB13-43CF-E10637C9D803}"/>
          </ac:picMkLst>
        </pc:picChg>
        <pc:picChg chg="add mod">
          <ac:chgData name="FRANCESCO MATTIOLI" userId="fb37e92b-d0c3-4abd-90a6-34000735c40b" providerId="ADAL" clId="{873F41DC-37DA-40CB-A0EC-4E18B3CBF92C}" dt="2023-10-24T12:56:45.922" v="771" actId="14100"/>
          <ac:picMkLst>
            <pc:docMk/>
            <pc:sldMk cId="2348221175" sldId="788"/>
            <ac:picMk id="9" creationId="{461C9CDF-446C-7E85-B514-0FFF27842543}"/>
          </ac:picMkLst>
        </pc:picChg>
        <pc:picChg chg="del">
          <ac:chgData name="FRANCESCO MATTIOLI" userId="fb37e92b-d0c3-4abd-90a6-34000735c40b" providerId="ADAL" clId="{873F41DC-37DA-40CB-A0EC-4E18B3CBF92C}" dt="2023-10-24T12:41:12.303" v="563" actId="478"/>
          <ac:picMkLst>
            <pc:docMk/>
            <pc:sldMk cId="2348221175" sldId="788"/>
            <ac:picMk id="10" creationId="{0390D7BC-5899-D090-D472-FB075B6272DE}"/>
          </ac:picMkLst>
        </pc:picChg>
        <pc:picChg chg="add mod">
          <ac:chgData name="FRANCESCO MATTIOLI" userId="fb37e92b-d0c3-4abd-90a6-34000735c40b" providerId="ADAL" clId="{873F41DC-37DA-40CB-A0EC-4E18B3CBF92C}" dt="2023-10-24T12:43:19.830" v="577" actId="14100"/>
          <ac:picMkLst>
            <pc:docMk/>
            <pc:sldMk cId="2348221175" sldId="788"/>
            <ac:picMk id="12" creationId="{5F6324F1-5E63-35A9-AB73-D0E0DDB356A9}"/>
          </ac:picMkLst>
        </pc:picChg>
        <pc:picChg chg="add mod">
          <ac:chgData name="FRANCESCO MATTIOLI" userId="fb37e92b-d0c3-4abd-90a6-34000735c40b" providerId="ADAL" clId="{873F41DC-37DA-40CB-A0EC-4E18B3CBF92C}" dt="2023-10-24T12:44:28.939" v="597" actId="14100"/>
          <ac:picMkLst>
            <pc:docMk/>
            <pc:sldMk cId="2348221175" sldId="788"/>
            <ac:picMk id="14" creationId="{ABA3A2A2-9EA1-4AC9-F81C-726D944EBE7B}"/>
          </ac:picMkLst>
        </pc:picChg>
        <pc:picChg chg="add mod">
          <ac:chgData name="FRANCESCO MATTIOLI" userId="fb37e92b-d0c3-4abd-90a6-34000735c40b" providerId="ADAL" clId="{873F41DC-37DA-40CB-A0EC-4E18B3CBF92C}" dt="2023-10-24T12:48:46.568" v="698" actId="1038"/>
          <ac:picMkLst>
            <pc:docMk/>
            <pc:sldMk cId="2348221175" sldId="788"/>
            <ac:picMk id="15" creationId="{D0D7B307-56F8-9CF9-4274-5DDD8CDEDCD1}"/>
          </ac:picMkLst>
        </pc:picChg>
      </pc:sldChg>
      <pc:sldChg chg="addSp delSp modSp add mod">
        <pc:chgData name="FRANCESCO MATTIOLI" userId="fb37e92b-d0c3-4abd-90a6-34000735c40b" providerId="ADAL" clId="{873F41DC-37DA-40CB-A0EC-4E18B3CBF92C}" dt="2023-10-24T12:56:19.102" v="770" actId="1035"/>
        <pc:sldMkLst>
          <pc:docMk/>
          <pc:sldMk cId="4160023788" sldId="789"/>
        </pc:sldMkLst>
        <pc:spChg chg="add mod">
          <ac:chgData name="FRANCESCO MATTIOLI" userId="fb37e92b-d0c3-4abd-90a6-34000735c40b" providerId="ADAL" clId="{873F41DC-37DA-40CB-A0EC-4E18B3CBF92C}" dt="2023-10-24T12:53:35.403" v="757" actId="20577"/>
          <ac:spMkLst>
            <pc:docMk/>
            <pc:sldMk cId="4160023788" sldId="789"/>
            <ac:spMk id="3" creationId="{90672997-F0D5-12C5-C3CE-0C82C41F8CEB}"/>
          </ac:spMkLst>
        </pc:spChg>
        <pc:spChg chg="del">
          <ac:chgData name="FRANCESCO MATTIOLI" userId="fb37e92b-d0c3-4abd-90a6-34000735c40b" providerId="ADAL" clId="{873F41DC-37DA-40CB-A0EC-4E18B3CBF92C}" dt="2023-10-24T12:49:07.692" v="699" actId="478"/>
          <ac:spMkLst>
            <pc:docMk/>
            <pc:sldMk cId="4160023788" sldId="789"/>
            <ac:spMk id="11" creationId="{A15BC58E-FC64-8504-5C1B-439DCF804D76}"/>
          </ac:spMkLst>
        </pc:spChg>
        <pc:picChg chg="add mod">
          <ac:chgData name="FRANCESCO MATTIOLI" userId="fb37e92b-d0c3-4abd-90a6-34000735c40b" providerId="ADAL" clId="{873F41DC-37DA-40CB-A0EC-4E18B3CBF92C}" dt="2023-10-24T12:55:27.522" v="758" actId="14100"/>
          <ac:picMkLst>
            <pc:docMk/>
            <pc:sldMk cId="4160023788" sldId="789"/>
            <ac:picMk id="5" creationId="{86BAC988-DCDF-4BEF-74B4-51EB7A47B97C}"/>
          </ac:picMkLst>
        </pc:picChg>
        <pc:picChg chg="del">
          <ac:chgData name="FRANCESCO MATTIOLI" userId="fb37e92b-d0c3-4abd-90a6-34000735c40b" providerId="ADAL" clId="{873F41DC-37DA-40CB-A0EC-4E18B3CBF92C}" dt="2023-10-24T12:49:08.973" v="701" actId="478"/>
          <ac:picMkLst>
            <pc:docMk/>
            <pc:sldMk cId="4160023788" sldId="789"/>
            <ac:picMk id="7" creationId="{CED131E6-445D-CB13-43CF-E10637C9D803}"/>
          </ac:picMkLst>
        </pc:picChg>
        <pc:picChg chg="add del mod">
          <ac:chgData name="FRANCESCO MATTIOLI" userId="fb37e92b-d0c3-4abd-90a6-34000735c40b" providerId="ADAL" clId="{873F41DC-37DA-40CB-A0EC-4E18B3CBF92C}" dt="2023-10-24T12:50:11.675" v="708" actId="478"/>
          <ac:picMkLst>
            <pc:docMk/>
            <pc:sldMk cId="4160023788" sldId="789"/>
            <ac:picMk id="9" creationId="{5528F375-E41C-0BB7-F5EC-D9A63688C6A8}"/>
          </ac:picMkLst>
        </pc:picChg>
        <pc:picChg chg="del">
          <ac:chgData name="FRANCESCO MATTIOLI" userId="fb37e92b-d0c3-4abd-90a6-34000735c40b" providerId="ADAL" clId="{873F41DC-37DA-40CB-A0EC-4E18B3CBF92C}" dt="2023-10-24T12:49:08.376" v="700" actId="478"/>
          <ac:picMkLst>
            <pc:docMk/>
            <pc:sldMk cId="4160023788" sldId="789"/>
            <ac:picMk id="10" creationId="{0390D7BC-5899-D090-D472-FB075B6272DE}"/>
          </ac:picMkLst>
        </pc:picChg>
        <pc:picChg chg="add mod">
          <ac:chgData name="FRANCESCO MATTIOLI" userId="fb37e92b-d0c3-4abd-90a6-34000735c40b" providerId="ADAL" clId="{873F41DC-37DA-40CB-A0EC-4E18B3CBF92C}" dt="2023-10-24T12:56:19.102" v="770" actId="1035"/>
          <ac:picMkLst>
            <pc:docMk/>
            <pc:sldMk cId="4160023788" sldId="789"/>
            <ac:picMk id="12" creationId="{59D75393-DB95-325F-E0AF-76DBB2CE3ECB}"/>
          </ac:picMkLst>
        </pc:picChg>
        <pc:picChg chg="add mod">
          <ac:chgData name="FRANCESCO MATTIOLI" userId="fb37e92b-d0c3-4abd-90a6-34000735c40b" providerId="ADAL" clId="{873F41DC-37DA-40CB-A0EC-4E18B3CBF92C}" dt="2023-10-24T12:55:44.236" v="763" actId="14100"/>
          <ac:picMkLst>
            <pc:docMk/>
            <pc:sldMk cId="4160023788" sldId="789"/>
            <ac:picMk id="13" creationId="{285DA47F-9C62-6E4F-1A94-0D2A2C76EAFE}"/>
          </ac:picMkLst>
        </pc:picChg>
        <pc:picChg chg="add mod">
          <ac:chgData name="FRANCESCO MATTIOLI" userId="fb37e92b-d0c3-4abd-90a6-34000735c40b" providerId="ADAL" clId="{873F41DC-37DA-40CB-A0EC-4E18B3CBF92C}" dt="2023-10-24T12:55:36.145" v="760" actId="14100"/>
          <ac:picMkLst>
            <pc:docMk/>
            <pc:sldMk cId="4160023788" sldId="789"/>
            <ac:picMk id="14" creationId="{ED27C830-3219-4613-B5C2-74CE1189591D}"/>
          </ac:picMkLst>
        </pc:picChg>
        <pc:picChg chg="add del mod">
          <ac:chgData name="FRANCESCO MATTIOLI" userId="fb37e92b-d0c3-4abd-90a6-34000735c40b" providerId="ADAL" clId="{873F41DC-37DA-40CB-A0EC-4E18B3CBF92C}" dt="2023-10-24T12:52:07.849" v="722" actId="478"/>
          <ac:picMkLst>
            <pc:docMk/>
            <pc:sldMk cId="4160023788" sldId="789"/>
            <ac:picMk id="15" creationId="{05D11E33-A5A8-1C77-0F65-5AF7B0EB5C14}"/>
          </ac:picMkLst>
        </pc:picChg>
        <pc:picChg chg="add mod">
          <ac:chgData name="FRANCESCO MATTIOLI" userId="fb37e92b-d0c3-4abd-90a6-34000735c40b" providerId="ADAL" clId="{873F41DC-37DA-40CB-A0EC-4E18B3CBF92C}" dt="2023-10-24T12:56:13.243" v="769" actId="1037"/>
          <ac:picMkLst>
            <pc:docMk/>
            <pc:sldMk cId="4160023788" sldId="789"/>
            <ac:picMk id="16" creationId="{BD668B97-CA2E-2615-8AB0-09FF7030BFB4}"/>
          </ac:picMkLst>
        </pc:picChg>
        <pc:picChg chg="add mod">
          <ac:chgData name="FRANCESCO MATTIOLI" userId="fb37e92b-d0c3-4abd-90a6-34000735c40b" providerId="ADAL" clId="{873F41DC-37DA-40CB-A0EC-4E18B3CBF92C}" dt="2023-10-24T12:56:04.955" v="767" actId="14100"/>
          <ac:picMkLst>
            <pc:docMk/>
            <pc:sldMk cId="4160023788" sldId="789"/>
            <ac:picMk id="17" creationId="{85867AD9-8A80-2E98-5186-F9D9BC05C64F}"/>
          </ac:picMkLst>
        </pc:picChg>
      </pc:sldChg>
      <pc:sldChg chg="addSp delSp modSp add mod">
        <pc:chgData name="FRANCESCO MATTIOLI" userId="fb37e92b-d0c3-4abd-90a6-34000735c40b" providerId="ADAL" clId="{873F41DC-37DA-40CB-A0EC-4E18B3CBF92C}" dt="2023-10-24T13:09:35.491" v="946" actId="1076"/>
        <pc:sldMkLst>
          <pc:docMk/>
          <pc:sldMk cId="3323876051" sldId="790"/>
        </pc:sldMkLst>
        <pc:spChg chg="mod">
          <ac:chgData name="FRANCESCO MATTIOLI" userId="fb37e92b-d0c3-4abd-90a6-34000735c40b" providerId="ADAL" clId="{873F41DC-37DA-40CB-A0EC-4E18B3CBF92C}" dt="2023-10-24T13:02:51.922" v="902" actId="20577"/>
          <ac:spMkLst>
            <pc:docMk/>
            <pc:sldMk cId="3323876051" sldId="790"/>
            <ac:spMk id="8" creationId="{1690BEAA-BD4F-6275-620B-C66D7C0AB145}"/>
          </ac:spMkLst>
        </pc:spChg>
        <pc:spChg chg="mod">
          <ac:chgData name="FRANCESCO MATTIOLI" userId="fb37e92b-d0c3-4abd-90a6-34000735c40b" providerId="ADAL" clId="{873F41DC-37DA-40CB-A0EC-4E18B3CBF92C}" dt="2023-10-24T13:06:55.330" v="908" actId="20577"/>
          <ac:spMkLst>
            <pc:docMk/>
            <pc:sldMk cId="3323876051" sldId="790"/>
            <ac:spMk id="11" creationId="{A15BC58E-FC64-8504-5C1B-439DCF804D76}"/>
          </ac:spMkLst>
        </pc:spChg>
        <pc:spChg chg="add mod">
          <ac:chgData name="FRANCESCO MATTIOLI" userId="fb37e92b-d0c3-4abd-90a6-34000735c40b" providerId="ADAL" clId="{873F41DC-37DA-40CB-A0EC-4E18B3CBF92C}" dt="2023-10-24T13:09:35.491" v="946" actId="1076"/>
          <ac:spMkLst>
            <pc:docMk/>
            <pc:sldMk cId="3323876051" sldId="790"/>
            <ac:spMk id="20" creationId="{2A5BA454-E2A3-9FBE-0420-BB23E90C082C}"/>
          </ac:spMkLst>
        </pc:spChg>
        <pc:picChg chg="add mod">
          <ac:chgData name="FRANCESCO MATTIOLI" userId="fb37e92b-d0c3-4abd-90a6-34000735c40b" providerId="ADAL" clId="{873F41DC-37DA-40CB-A0EC-4E18B3CBF92C}" dt="2023-10-24T13:07:42.325" v="912" actId="1076"/>
          <ac:picMkLst>
            <pc:docMk/>
            <pc:sldMk cId="3323876051" sldId="790"/>
            <ac:picMk id="5" creationId="{E573F916-6AF5-1CE2-1476-1E3183849875}"/>
          </ac:picMkLst>
        </pc:picChg>
        <pc:picChg chg="del">
          <ac:chgData name="FRANCESCO MATTIOLI" userId="fb37e92b-d0c3-4abd-90a6-34000735c40b" providerId="ADAL" clId="{873F41DC-37DA-40CB-A0EC-4E18B3CBF92C}" dt="2023-10-24T13:02:54.873" v="903" actId="478"/>
          <ac:picMkLst>
            <pc:docMk/>
            <pc:sldMk cId="3323876051" sldId="790"/>
            <ac:picMk id="7" creationId="{CED131E6-445D-CB13-43CF-E10637C9D803}"/>
          </ac:picMkLst>
        </pc:picChg>
        <pc:picChg chg="del">
          <ac:chgData name="FRANCESCO MATTIOLI" userId="fb37e92b-d0c3-4abd-90a6-34000735c40b" providerId="ADAL" clId="{873F41DC-37DA-40CB-A0EC-4E18B3CBF92C}" dt="2023-10-24T13:02:56.101" v="904" actId="478"/>
          <ac:picMkLst>
            <pc:docMk/>
            <pc:sldMk cId="3323876051" sldId="790"/>
            <ac:picMk id="10" creationId="{0390D7BC-5899-D090-D472-FB075B6272DE}"/>
          </ac:picMkLst>
        </pc:picChg>
        <pc:picChg chg="add mod">
          <ac:chgData name="FRANCESCO MATTIOLI" userId="fb37e92b-d0c3-4abd-90a6-34000735c40b" providerId="ADAL" clId="{873F41DC-37DA-40CB-A0EC-4E18B3CBF92C}" dt="2023-10-24T13:08:14.791" v="915" actId="14100"/>
          <ac:picMkLst>
            <pc:docMk/>
            <pc:sldMk cId="3323876051" sldId="790"/>
            <ac:picMk id="12" creationId="{CF01B04A-636C-1D16-AF81-A0C6BBE9E140}"/>
          </ac:picMkLst>
        </pc:picChg>
        <pc:cxnChg chg="add mod">
          <ac:chgData name="FRANCESCO MATTIOLI" userId="fb37e92b-d0c3-4abd-90a6-34000735c40b" providerId="ADAL" clId="{873F41DC-37DA-40CB-A0EC-4E18B3CBF92C}" dt="2023-10-24T13:08:36.292" v="919" actId="14100"/>
          <ac:cxnSpMkLst>
            <pc:docMk/>
            <pc:sldMk cId="3323876051" sldId="790"/>
            <ac:cxnSpMk id="13" creationId="{0CB50BA3-5433-6630-25EF-A71E858E4AF6}"/>
          </ac:cxnSpMkLst>
        </pc:cxnChg>
        <pc:cxnChg chg="add mod">
          <ac:chgData name="FRANCESCO MATTIOLI" userId="fb37e92b-d0c3-4abd-90a6-34000735c40b" providerId="ADAL" clId="{873F41DC-37DA-40CB-A0EC-4E18B3CBF92C}" dt="2023-10-24T13:08:48.459" v="922" actId="14100"/>
          <ac:cxnSpMkLst>
            <pc:docMk/>
            <pc:sldMk cId="3323876051" sldId="790"/>
            <ac:cxnSpMk id="17" creationId="{38E04E3E-77AC-A97F-E0C5-F27790AAB863}"/>
          </ac:cxnSpMkLst>
        </pc:cxnChg>
      </pc:sldChg>
      <pc:sldChg chg="addSp delSp modSp add mod">
        <pc:chgData name="FRANCESCO MATTIOLI" userId="fb37e92b-d0c3-4abd-90a6-34000735c40b" providerId="ADAL" clId="{873F41DC-37DA-40CB-A0EC-4E18B3CBF92C}" dt="2023-10-24T13:24:21.340" v="1281" actId="14100"/>
        <pc:sldMkLst>
          <pc:docMk/>
          <pc:sldMk cId="1216914255" sldId="791"/>
        </pc:sldMkLst>
        <pc:spChg chg="add mod">
          <ac:chgData name="FRANCESCO MATTIOLI" userId="fb37e92b-d0c3-4abd-90a6-34000735c40b" providerId="ADAL" clId="{873F41DC-37DA-40CB-A0EC-4E18B3CBF92C}" dt="2023-10-24T13:16:51.128" v="1131" actId="6549"/>
          <ac:spMkLst>
            <pc:docMk/>
            <pc:sldMk cId="1216914255" sldId="791"/>
            <ac:spMk id="3" creationId="{F7ECE760-3ADC-DFE0-887A-07F9475FF637}"/>
          </ac:spMkLst>
        </pc:spChg>
        <pc:spChg chg="add mod">
          <ac:chgData name="FRANCESCO MATTIOLI" userId="fb37e92b-d0c3-4abd-90a6-34000735c40b" providerId="ADAL" clId="{873F41DC-37DA-40CB-A0EC-4E18B3CBF92C}" dt="2023-10-24T13:19:46.839" v="1220" actId="20577"/>
          <ac:spMkLst>
            <pc:docMk/>
            <pc:sldMk cId="1216914255" sldId="791"/>
            <ac:spMk id="9" creationId="{670FD689-D4D2-C303-3676-026059C2A073}"/>
          </ac:spMkLst>
        </pc:spChg>
        <pc:spChg chg="del">
          <ac:chgData name="FRANCESCO MATTIOLI" userId="fb37e92b-d0c3-4abd-90a6-34000735c40b" providerId="ADAL" clId="{873F41DC-37DA-40CB-A0EC-4E18B3CBF92C}" dt="2023-10-24T13:12:19.036" v="1039" actId="478"/>
          <ac:spMkLst>
            <pc:docMk/>
            <pc:sldMk cId="1216914255" sldId="791"/>
            <ac:spMk id="11" creationId="{A15BC58E-FC64-8504-5C1B-439DCF804D76}"/>
          </ac:spMkLst>
        </pc:spChg>
        <pc:spChg chg="del">
          <ac:chgData name="FRANCESCO MATTIOLI" userId="fb37e92b-d0c3-4abd-90a6-34000735c40b" providerId="ADAL" clId="{873F41DC-37DA-40CB-A0EC-4E18B3CBF92C}" dt="2023-10-24T13:12:19.036" v="1039" actId="478"/>
          <ac:spMkLst>
            <pc:docMk/>
            <pc:sldMk cId="1216914255" sldId="791"/>
            <ac:spMk id="20" creationId="{2A5BA454-E2A3-9FBE-0420-BB23E90C082C}"/>
          </ac:spMkLst>
        </pc:spChg>
        <pc:picChg chg="del">
          <ac:chgData name="FRANCESCO MATTIOLI" userId="fb37e92b-d0c3-4abd-90a6-34000735c40b" providerId="ADAL" clId="{873F41DC-37DA-40CB-A0EC-4E18B3CBF92C}" dt="2023-10-24T13:12:19.036" v="1039" actId="478"/>
          <ac:picMkLst>
            <pc:docMk/>
            <pc:sldMk cId="1216914255" sldId="791"/>
            <ac:picMk id="5" creationId="{E573F916-6AF5-1CE2-1476-1E3183849875}"/>
          </ac:picMkLst>
        </pc:picChg>
        <pc:picChg chg="del">
          <ac:chgData name="FRANCESCO MATTIOLI" userId="fb37e92b-d0c3-4abd-90a6-34000735c40b" providerId="ADAL" clId="{873F41DC-37DA-40CB-A0EC-4E18B3CBF92C}" dt="2023-10-24T13:12:19.036" v="1039" actId="478"/>
          <ac:picMkLst>
            <pc:docMk/>
            <pc:sldMk cId="1216914255" sldId="791"/>
            <ac:picMk id="12" creationId="{CF01B04A-636C-1D16-AF81-A0C6BBE9E140}"/>
          </ac:picMkLst>
        </pc:picChg>
        <pc:picChg chg="add mod">
          <ac:chgData name="FRANCESCO MATTIOLI" userId="fb37e92b-d0c3-4abd-90a6-34000735c40b" providerId="ADAL" clId="{873F41DC-37DA-40CB-A0EC-4E18B3CBF92C}" dt="2023-10-24T13:21:56.361" v="1259" actId="1076"/>
          <ac:picMkLst>
            <pc:docMk/>
            <pc:sldMk cId="1216914255" sldId="791"/>
            <ac:picMk id="14" creationId="{32D37F7A-5395-252B-764F-F96087C4E5AB}"/>
          </ac:picMkLst>
        </pc:picChg>
        <pc:picChg chg="add mod">
          <ac:chgData name="FRANCESCO MATTIOLI" userId="fb37e92b-d0c3-4abd-90a6-34000735c40b" providerId="ADAL" clId="{873F41DC-37DA-40CB-A0EC-4E18B3CBF92C}" dt="2023-10-24T13:21:58.624" v="1260" actId="1076"/>
          <ac:picMkLst>
            <pc:docMk/>
            <pc:sldMk cId="1216914255" sldId="791"/>
            <ac:picMk id="16" creationId="{12180A4B-DB94-FACE-D3B2-8437E13F8D1E}"/>
          </ac:picMkLst>
        </pc:picChg>
        <pc:picChg chg="add mod">
          <ac:chgData name="FRANCESCO MATTIOLI" userId="fb37e92b-d0c3-4abd-90a6-34000735c40b" providerId="ADAL" clId="{873F41DC-37DA-40CB-A0EC-4E18B3CBF92C}" dt="2023-10-24T13:22:55.971" v="1267" actId="1076"/>
          <ac:picMkLst>
            <pc:docMk/>
            <pc:sldMk cId="1216914255" sldId="791"/>
            <ac:picMk id="19" creationId="{4EF4DA0D-8A20-9DB6-ED1D-A30C5C44C946}"/>
          </ac:picMkLst>
        </pc:picChg>
        <pc:picChg chg="add mod">
          <ac:chgData name="FRANCESCO MATTIOLI" userId="fb37e92b-d0c3-4abd-90a6-34000735c40b" providerId="ADAL" clId="{873F41DC-37DA-40CB-A0EC-4E18B3CBF92C}" dt="2023-10-24T13:23:59.402" v="1276" actId="1076"/>
          <ac:picMkLst>
            <pc:docMk/>
            <pc:sldMk cId="1216914255" sldId="791"/>
            <ac:picMk id="25" creationId="{4D816340-8D7C-2CA0-6A86-9773F04799F6}"/>
          </ac:picMkLst>
        </pc:picChg>
        <pc:cxnChg chg="del">
          <ac:chgData name="FRANCESCO MATTIOLI" userId="fb37e92b-d0c3-4abd-90a6-34000735c40b" providerId="ADAL" clId="{873F41DC-37DA-40CB-A0EC-4E18B3CBF92C}" dt="2023-10-24T13:12:19.036" v="1039" actId="478"/>
          <ac:cxnSpMkLst>
            <pc:docMk/>
            <pc:sldMk cId="1216914255" sldId="791"/>
            <ac:cxnSpMk id="13" creationId="{0CB50BA3-5433-6630-25EF-A71E858E4AF6}"/>
          </ac:cxnSpMkLst>
        </pc:cxnChg>
        <pc:cxnChg chg="del">
          <ac:chgData name="FRANCESCO MATTIOLI" userId="fb37e92b-d0c3-4abd-90a6-34000735c40b" providerId="ADAL" clId="{873F41DC-37DA-40CB-A0EC-4E18B3CBF92C}" dt="2023-10-24T13:12:19.036" v="1039" actId="478"/>
          <ac:cxnSpMkLst>
            <pc:docMk/>
            <pc:sldMk cId="1216914255" sldId="791"/>
            <ac:cxnSpMk id="17" creationId="{38E04E3E-77AC-A97F-E0C5-F27790AAB863}"/>
          </ac:cxnSpMkLst>
        </pc:cxnChg>
        <pc:cxnChg chg="add mod">
          <ac:chgData name="FRANCESCO MATTIOLI" userId="fb37e92b-d0c3-4abd-90a6-34000735c40b" providerId="ADAL" clId="{873F41DC-37DA-40CB-A0EC-4E18B3CBF92C}" dt="2023-10-24T13:23:15.798" v="1270" actId="14100"/>
          <ac:cxnSpMkLst>
            <pc:docMk/>
            <pc:sldMk cId="1216914255" sldId="791"/>
            <ac:cxnSpMk id="21" creationId="{49E598B9-C7D2-86E6-B0D4-F6E68BC4DC3E}"/>
          </ac:cxnSpMkLst>
        </pc:cxnChg>
        <pc:cxnChg chg="add mod">
          <ac:chgData name="FRANCESCO MATTIOLI" userId="fb37e92b-d0c3-4abd-90a6-34000735c40b" providerId="ADAL" clId="{873F41DC-37DA-40CB-A0EC-4E18B3CBF92C}" dt="2023-10-24T13:24:08.803" v="1278" actId="1076"/>
          <ac:cxnSpMkLst>
            <pc:docMk/>
            <pc:sldMk cId="1216914255" sldId="791"/>
            <ac:cxnSpMk id="26" creationId="{17F55FA8-0D91-1DB0-0698-70DE558CF8AE}"/>
          </ac:cxnSpMkLst>
        </pc:cxnChg>
        <pc:cxnChg chg="add mod">
          <ac:chgData name="FRANCESCO MATTIOLI" userId="fb37e92b-d0c3-4abd-90a6-34000735c40b" providerId="ADAL" clId="{873F41DC-37DA-40CB-A0EC-4E18B3CBF92C}" dt="2023-10-24T13:24:21.340" v="1281" actId="14100"/>
          <ac:cxnSpMkLst>
            <pc:docMk/>
            <pc:sldMk cId="1216914255" sldId="791"/>
            <ac:cxnSpMk id="27" creationId="{3F68C4B7-4F18-3D7C-B0A4-468992B31222}"/>
          </ac:cxnSpMkLst>
        </pc:cxnChg>
      </pc:sldChg>
      <pc:sldChg chg="add del">
        <pc:chgData name="FRANCESCO MATTIOLI" userId="fb37e92b-d0c3-4abd-90a6-34000735c40b" providerId="ADAL" clId="{873F41DC-37DA-40CB-A0EC-4E18B3CBF92C}" dt="2023-10-24T13:09:42.242" v="947" actId="47"/>
        <pc:sldMkLst>
          <pc:docMk/>
          <pc:sldMk cId="4103187202" sldId="791"/>
        </pc:sldMkLst>
      </pc:sldChg>
      <pc:sldChg chg="add del">
        <pc:chgData name="FRANCESCO MATTIOLI" userId="fb37e92b-d0c3-4abd-90a6-34000735c40b" providerId="ADAL" clId="{873F41DC-37DA-40CB-A0EC-4E18B3CBF92C}" dt="2023-10-24T13:12:24.281" v="1041"/>
        <pc:sldMkLst>
          <pc:docMk/>
          <pc:sldMk cId="2390386936" sldId="792"/>
        </pc:sldMkLst>
      </pc:sldChg>
      <pc:sldChg chg="addSp delSp modSp add mod">
        <pc:chgData name="FRANCESCO MATTIOLI" userId="fb37e92b-d0c3-4abd-90a6-34000735c40b" providerId="ADAL" clId="{873F41DC-37DA-40CB-A0EC-4E18B3CBF92C}" dt="2023-10-24T13:30:05.688" v="1309" actId="1076"/>
        <pc:sldMkLst>
          <pc:docMk/>
          <pc:sldMk cId="2798326843" sldId="792"/>
        </pc:sldMkLst>
        <pc:spChg chg="mod">
          <ac:chgData name="FRANCESCO MATTIOLI" userId="fb37e92b-d0c3-4abd-90a6-34000735c40b" providerId="ADAL" clId="{873F41DC-37DA-40CB-A0EC-4E18B3CBF92C}" dt="2023-10-24T13:27:51.283" v="1302" actId="113"/>
          <ac:spMkLst>
            <pc:docMk/>
            <pc:sldMk cId="2798326843" sldId="792"/>
            <ac:spMk id="3" creationId="{F7ECE760-3ADC-DFE0-887A-07F9475FF637}"/>
          </ac:spMkLst>
        </pc:spChg>
        <pc:picChg chg="del">
          <ac:chgData name="FRANCESCO MATTIOLI" userId="fb37e92b-d0c3-4abd-90a6-34000735c40b" providerId="ADAL" clId="{873F41DC-37DA-40CB-A0EC-4E18B3CBF92C}" dt="2023-10-24T13:26:46.155" v="1283" actId="478"/>
          <ac:picMkLst>
            <pc:docMk/>
            <pc:sldMk cId="2798326843" sldId="792"/>
            <ac:picMk id="4" creationId="{1A764AAB-B2C7-73C1-495F-32DFD845E566}"/>
          </ac:picMkLst>
        </pc:picChg>
        <pc:picChg chg="add mod">
          <ac:chgData name="FRANCESCO MATTIOLI" userId="fb37e92b-d0c3-4abd-90a6-34000735c40b" providerId="ADAL" clId="{873F41DC-37DA-40CB-A0EC-4E18B3CBF92C}" dt="2023-10-24T13:28:41.384" v="1304" actId="1076"/>
          <ac:picMkLst>
            <pc:docMk/>
            <pc:sldMk cId="2798326843" sldId="792"/>
            <ac:picMk id="7" creationId="{3ECBB9DC-DEEE-E97A-93A7-D030430462F8}"/>
          </ac:picMkLst>
        </pc:picChg>
        <pc:picChg chg="add mod">
          <ac:chgData name="FRANCESCO MATTIOLI" userId="fb37e92b-d0c3-4abd-90a6-34000735c40b" providerId="ADAL" clId="{873F41DC-37DA-40CB-A0EC-4E18B3CBF92C}" dt="2023-10-24T13:30:05.688" v="1309" actId="1076"/>
          <ac:picMkLst>
            <pc:docMk/>
            <pc:sldMk cId="2798326843" sldId="792"/>
            <ac:picMk id="11" creationId="{50B1A558-41A5-5226-989E-AD01268651C3}"/>
          </ac:picMkLst>
        </pc:picChg>
        <pc:picChg chg="add mod">
          <ac:chgData name="FRANCESCO MATTIOLI" userId="fb37e92b-d0c3-4abd-90a6-34000735c40b" providerId="ADAL" clId="{873F41DC-37DA-40CB-A0EC-4E18B3CBF92C}" dt="2023-10-24T13:30:03.139" v="1308" actId="1076"/>
          <ac:picMkLst>
            <pc:docMk/>
            <pc:sldMk cId="2798326843" sldId="792"/>
            <ac:picMk id="13" creationId="{3A885695-2C74-BDA8-DBCE-5D94741188EC}"/>
          </ac:picMkLst>
        </pc:picChg>
        <pc:picChg chg="del">
          <ac:chgData name="FRANCESCO MATTIOLI" userId="fb37e92b-d0c3-4abd-90a6-34000735c40b" providerId="ADAL" clId="{873F41DC-37DA-40CB-A0EC-4E18B3CBF92C}" dt="2023-10-24T13:26:46.155" v="1283" actId="478"/>
          <ac:picMkLst>
            <pc:docMk/>
            <pc:sldMk cId="2798326843" sldId="792"/>
            <ac:picMk id="14" creationId="{32D37F7A-5395-252B-764F-F96087C4E5AB}"/>
          </ac:picMkLst>
        </pc:picChg>
        <pc:picChg chg="del">
          <ac:chgData name="FRANCESCO MATTIOLI" userId="fb37e92b-d0c3-4abd-90a6-34000735c40b" providerId="ADAL" clId="{873F41DC-37DA-40CB-A0EC-4E18B3CBF92C}" dt="2023-10-24T13:26:46.155" v="1283" actId="478"/>
          <ac:picMkLst>
            <pc:docMk/>
            <pc:sldMk cId="2798326843" sldId="792"/>
            <ac:picMk id="16" creationId="{12180A4B-DB94-FACE-D3B2-8437E13F8D1E}"/>
          </ac:picMkLst>
        </pc:picChg>
        <pc:picChg chg="del">
          <ac:chgData name="FRANCESCO MATTIOLI" userId="fb37e92b-d0c3-4abd-90a6-34000735c40b" providerId="ADAL" clId="{873F41DC-37DA-40CB-A0EC-4E18B3CBF92C}" dt="2023-10-24T13:26:46.155" v="1283" actId="478"/>
          <ac:picMkLst>
            <pc:docMk/>
            <pc:sldMk cId="2798326843" sldId="792"/>
            <ac:picMk id="19" creationId="{4EF4DA0D-8A20-9DB6-ED1D-A30C5C44C946}"/>
          </ac:picMkLst>
        </pc:picChg>
        <pc:picChg chg="del">
          <ac:chgData name="FRANCESCO MATTIOLI" userId="fb37e92b-d0c3-4abd-90a6-34000735c40b" providerId="ADAL" clId="{873F41DC-37DA-40CB-A0EC-4E18B3CBF92C}" dt="2023-10-24T13:26:46.155" v="1283" actId="478"/>
          <ac:picMkLst>
            <pc:docMk/>
            <pc:sldMk cId="2798326843" sldId="792"/>
            <ac:picMk id="25" creationId="{4D816340-8D7C-2CA0-6A86-9773F04799F6}"/>
          </ac:picMkLst>
        </pc:picChg>
        <pc:cxnChg chg="del">
          <ac:chgData name="FRANCESCO MATTIOLI" userId="fb37e92b-d0c3-4abd-90a6-34000735c40b" providerId="ADAL" clId="{873F41DC-37DA-40CB-A0EC-4E18B3CBF92C}" dt="2023-10-24T13:26:46.155" v="1283" actId="478"/>
          <ac:cxnSpMkLst>
            <pc:docMk/>
            <pc:sldMk cId="2798326843" sldId="792"/>
            <ac:cxnSpMk id="21" creationId="{49E598B9-C7D2-86E6-B0D4-F6E68BC4DC3E}"/>
          </ac:cxnSpMkLst>
        </pc:cxnChg>
        <pc:cxnChg chg="del">
          <ac:chgData name="FRANCESCO MATTIOLI" userId="fb37e92b-d0c3-4abd-90a6-34000735c40b" providerId="ADAL" clId="{873F41DC-37DA-40CB-A0EC-4E18B3CBF92C}" dt="2023-10-24T13:26:46.155" v="1283" actId="478"/>
          <ac:cxnSpMkLst>
            <pc:docMk/>
            <pc:sldMk cId="2798326843" sldId="792"/>
            <ac:cxnSpMk id="26" creationId="{17F55FA8-0D91-1DB0-0698-70DE558CF8AE}"/>
          </ac:cxnSpMkLst>
        </pc:cxnChg>
        <pc:cxnChg chg="del">
          <ac:chgData name="FRANCESCO MATTIOLI" userId="fb37e92b-d0c3-4abd-90a6-34000735c40b" providerId="ADAL" clId="{873F41DC-37DA-40CB-A0EC-4E18B3CBF92C}" dt="2023-10-24T13:26:46.155" v="1283" actId="478"/>
          <ac:cxnSpMkLst>
            <pc:docMk/>
            <pc:sldMk cId="2798326843" sldId="792"/>
            <ac:cxnSpMk id="27" creationId="{3F68C4B7-4F18-3D7C-B0A4-468992B3122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D1F43-F797-4F26-8077-9AED9140419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01DD3-02A6-4C2F-817E-0FF5565BF7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8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2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8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3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0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4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580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5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2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6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22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7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98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8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80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9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56396EC-C23A-42FD-83A3-E33C685CC9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75288" y="6515100"/>
            <a:ext cx="4189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1" tIns="45446" rIns="90891" bIns="45446" anchor="b"/>
          <a:lstStyle>
            <a:lvl1pPr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8188" indent="-28416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665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0675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4700" indent="-227013" defTabSz="9096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19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591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163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3500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E4B0A4C8-CCDF-41B7-BFB2-86178F93284F}" type="slidenum">
              <a:rPr lang="it-IT" altLang="it-IT" sz="1200"/>
              <a:pPr algn="r"/>
              <a:t>10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52A5C0C-2BC5-4D8B-BB8A-546B5D29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73D22C-FCAE-4181-A0C6-5B656DAE3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3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739DD1-A1C1-4C92-A68E-E40C9900F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CEDE420-FE01-46FE-BF26-54F0BF95E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908AA3-9092-4D49-904B-BF00CA803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F02FCF-3FDD-4509-B7B9-F8421F70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517DA4-78C4-45DF-B719-EB1FF4D4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3405E2-2C2C-45E4-BDD5-7A4DB534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F977C-05A2-46DD-BB27-DBA5BCE12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506E92-E34F-4FF6-AEB3-72E5A25E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039216-3526-4CE1-94F9-AE5C922A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20EA78-0D11-4C8B-A24C-6E702C5D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1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0AC175F-13D1-46F5-84B8-1C19E9162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8231F86-5A6C-4789-847B-0195B7591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D7EED9-0EF5-4116-9C22-98E8D5EE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4E7FEA-9D05-49F4-AAB3-D69BDE40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067AAE-878B-4743-B906-35C14CC3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7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58A74-DDB2-4124-A1D1-D43D4F38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F0B677-0C47-4600-9E88-560D34667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CC31DC-F58C-473B-AA74-1E60E969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038320-141D-42D3-BDD6-02BC2DAA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37A1C8-40BA-42B3-92FC-343EF68D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3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BB05AA-7C04-4CAF-AE3F-209C0CBA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EBCDBA-EAF6-4271-BA99-E43EA0D6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E6B107-4EE1-4ABC-B162-3DA90111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3D69DE-C02A-4833-B632-73834E96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5583F3-0D4D-41F7-BDAA-1553E5C6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8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46766E-C5FD-4053-9690-F64AB795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ED8BA3-F46A-45B3-AEFF-882338EBE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E6BEE0-353C-4A9C-B5F2-1A6F03789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A6A069-2317-48A9-9D2B-160D8C44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682F38-25BF-4C31-B0E4-615C104E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F19BE5-B1FE-442F-BA24-BE292BE7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0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01224E-46CB-42A4-8D56-A909A03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7D8AE8-5BAF-4E50-8126-4D09A7412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7C665B-5C52-47A0-B337-9F733FF8D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308087E-3A0E-4E4F-88A5-9A1C425D8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21EFC1-D898-40FF-B9A4-9CF54E88A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A13DC03-4444-4281-989D-B63B09C4B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08893F5-EC8C-4BC4-B30D-E1BB96AE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CFE23C9-9259-4B40-BCF9-F8BE8427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FC4E72-BF2A-43B3-AF2A-87BE8AFE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13C9D83-D4EA-48BF-87B6-B54BE2D3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E17BFB-1C01-4A04-BEBD-429EEA46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AABF1B-3854-41F2-BA8F-60D5ECD3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AB585CD-1E4F-4399-859B-71EE0514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5C757A-79BC-4713-BFC0-242D658D6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12E63E-269F-4AD1-8F52-13F13DD0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5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A61645-78F9-4605-BF5C-BB0D8EEE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B7E367-B584-49FB-9673-27A220E5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CF0555-14B8-41BE-8DFD-5518902EA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5260B9-EB5C-4098-A8BA-C771C751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EE9E5D-181F-4FBC-8FE0-F59C30F5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F5F030-2167-4793-A62E-EE0FF361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7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7C967C-D4AC-4A30-8BFF-750FD7F5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9BCCC24-534C-41F4-9E3F-7B05727C0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C0329A-F580-4F7D-9642-8F64A0BC3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3A5403-2B7A-4C4F-A828-95757189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458291-36EE-44A2-B91A-09495868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76D4B7-F5A8-4E0A-B0E0-EC73DB45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9F17D87-77FA-4EE3-B191-70D226D7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3122BD-1AF0-44F0-B63C-D3698244C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17FB80-9F91-4BA2-840E-D8027B989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5E9D-6408-47CD-AD8B-3641A5AD639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9481F6-8AAA-449A-8E54-DF8A02B28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A63D70-08DB-495C-938B-E1CCD7718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EB81F-4DFB-4028-A191-72B91FC75F5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21.tif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2.png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3" Type="http://schemas.openxmlformats.org/officeDocument/2006/relationships/image" Target="../media/image2.png"/><Relationship Id="rId7" Type="http://schemas.openxmlformats.org/officeDocument/2006/relationships/image" Target="../media/image2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iff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3A67FE9-F5AE-F199-5198-C648097A43A8}"/>
              </a:ext>
            </a:extLst>
          </p:cNvPr>
          <p:cNvSpPr/>
          <p:nvPr/>
        </p:nvSpPr>
        <p:spPr>
          <a:xfrm>
            <a:off x="0" y="22920"/>
            <a:ext cx="12192000" cy="54696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itolo 9"/>
          <p:cNvSpPr txBox="1">
            <a:spLocks/>
          </p:cNvSpPr>
          <p:nvPr/>
        </p:nvSpPr>
        <p:spPr>
          <a:xfrm>
            <a:off x="327171" y="5971318"/>
            <a:ext cx="7281108" cy="6290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02060"/>
                </a:solidFill>
                <a:latin typeface="Source Sans Pro" panose="020B0503030403020204" pitchFamily="34" charset="0"/>
                <a:ea typeface="Roboto Slab Black" pitchFamily="2" charset="0"/>
              </a:rPr>
              <a:t>Fabbricazione di Q-bit 3d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AC57C0A-C0D5-12C3-A6F0-FD698C89A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4" y="257675"/>
            <a:ext cx="2718033" cy="243490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F755CF-A8FB-FDDD-E9EC-E4041FE1731E}"/>
              </a:ext>
            </a:extLst>
          </p:cNvPr>
          <p:cNvSpPr txBox="1"/>
          <p:nvPr/>
        </p:nvSpPr>
        <p:spPr>
          <a:xfrm>
            <a:off x="969949" y="4172297"/>
            <a:ext cx="2685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Francesco Mattioli</a:t>
            </a:r>
          </a:p>
          <a:p>
            <a:r>
              <a:rPr lang="it-IT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Fabio Chiarello</a:t>
            </a:r>
          </a:p>
          <a:p>
            <a:endParaRPr lang="it-IT" sz="2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9" name="Immagine 18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6BA575DC-8BF9-FF63-0310-0146836D7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026" y="5848060"/>
            <a:ext cx="3908976" cy="83981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C3F8095-E660-09D3-DE4D-2E15654B2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080651" y="2318242"/>
            <a:ext cx="4504946" cy="88249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A487EC1-8F5F-04DA-9348-0ED5F6EE3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904536" y="1726004"/>
            <a:ext cx="4504944" cy="20669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9D20D8A-E3C0-C3C9-7797-1B800D271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472501" y="1562616"/>
            <a:ext cx="4504946" cy="239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7772400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Francesco Mattioli, Fabio Chiarello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Risuonatori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ECE760-3ADC-DFE0-887A-07F9475FF637}"/>
              </a:ext>
            </a:extLst>
          </p:cNvPr>
          <p:cNvSpPr txBox="1"/>
          <p:nvPr/>
        </p:nvSpPr>
        <p:spPr>
          <a:xfrm>
            <a:off x="317241" y="796724"/>
            <a:ext cx="40104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				</a:t>
            </a:r>
          </a:p>
          <a:p>
            <a:endParaRPr lang="it-IT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it-IT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1500 Å Al and lift off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70FD689-D4D2-C303-3676-026059C2A073}"/>
              </a:ext>
            </a:extLst>
          </p:cNvPr>
          <p:cNvSpPr txBox="1"/>
          <p:nvPr/>
        </p:nvSpPr>
        <p:spPr>
          <a:xfrm>
            <a:off x="317241" y="5440718"/>
            <a:ext cx="6098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Advantages</a:t>
            </a:r>
            <a:r>
              <a:rPr lang="it-IT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Less</a:t>
            </a:r>
            <a:r>
              <a:rPr lang="it-IT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 </a:t>
            </a:r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exposure</a:t>
            </a:r>
            <a:r>
              <a:rPr lang="it-IT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No metal </a:t>
            </a:r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contamination</a:t>
            </a:r>
            <a:r>
              <a:rPr lang="it-IT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 on the </a:t>
            </a:r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surface</a:t>
            </a:r>
            <a:r>
              <a:rPr lang="it-IT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 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ECBB9DC-DEEE-E97A-93A7-D03043046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93" y="2111063"/>
            <a:ext cx="3854648" cy="248297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0B1A558-41A5-5226-989E-AD0126865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623" y="1806247"/>
            <a:ext cx="3581584" cy="309260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A885695-2C74-BDA8-DBCE-5D9474118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886" y="1684814"/>
            <a:ext cx="2825895" cy="37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26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6F51AE9-DDAC-8FD1-DAA7-6752D87521BC}"/>
              </a:ext>
            </a:extLst>
          </p:cNvPr>
          <p:cNvSpPr/>
          <p:nvPr/>
        </p:nvSpPr>
        <p:spPr>
          <a:xfrm>
            <a:off x="0" y="587229"/>
            <a:ext cx="12192000" cy="93956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8886A39-4B45-AE8A-4AFB-7F3ABA4FEBB2}"/>
              </a:ext>
            </a:extLst>
          </p:cNvPr>
          <p:cNvSpPr/>
          <p:nvPr/>
        </p:nvSpPr>
        <p:spPr>
          <a:xfrm>
            <a:off x="0" y="4001549"/>
            <a:ext cx="12192000" cy="214758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7807167-20F5-D588-8522-A7246B39AD27}"/>
              </a:ext>
            </a:extLst>
          </p:cNvPr>
          <p:cNvSpPr/>
          <p:nvPr/>
        </p:nvSpPr>
        <p:spPr>
          <a:xfrm>
            <a:off x="4664279" y="5687086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it-IT" altLang="it-IT" sz="20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Francesco Mattioli and Fabio Chiarello</a:t>
            </a:r>
            <a:endParaRPr lang="it-IT" altLang="it-IT" sz="20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228576C-17A7-A84D-081C-04C7F263DA2A}"/>
              </a:ext>
            </a:extLst>
          </p:cNvPr>
          <p:cNvSpPr/>
          <p:nvPr/>
        </p:nvSpPr>
        <p:spPr>
          <a:xfrm>
            <a:off x="6967822" y="797493"/>
            <a:ext cx="5011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t-IT" sz="12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“Fabbricazione di Q-bit 3D”</a:t>
            </a:r>
            <a:r>
              <a:rPr lang="it-IT" altLang="it-IT" sz="12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25/10/2023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D828E79-A3A4-1452-CBBE-BAE68CEB5F08}"/>
              </a:ext>
            </a:extLst>
          </p:cNvPr>
          <p:cNvSpPr/>
          <p:nvPr/>
        </p:nvSpPr>
        <p:spPr>
          <a:xfrm>
            <a:off x="1434867" y="4321286"/>
            <a:ext cx="9643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0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Thank </a:t>
            </a:r>
            <a:r>
              <a:rPr lang="it-IT" sz="4000" b="1" dirty="0" err="1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you</a:t>
            </a:r>
            <a:r>
              <a:rPr lang="it-IT" sz="40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 for </a:t>
            </a:r>
            <a:r>
              <a:rPr lang="it-IT" sz="4000" b="1" dirty="0" err="1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your</a:t>
            </a:r>
            <a:r>
              <a:rPr lang="it-IT" sz="40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 </a:t>
            </a:r>
            <a:r>
              <a:rPr lang="it-IT" sz="4000" b="1" dirty="0" err="1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attention</a:t>
            </a:r>
            <a:r>
              <a:rPr lang="it-IT" sz="40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!</a:t>
            </a:r>
            <a:endParaRPr lang="it-IT" altLang="it-IT" sz="4000" b="1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F66F198-CA3B-861F-3A09-F5FABAAD8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6" y="4233887"/>
            <a:ext cx="1770580" cy="1586145"/>
          </a:xfrm>
          <a:prstGeom prst="rect">
            <a:avLst/>
          </a:prstGeom>
        </p:spPr>
      </p:pic>
      <p:pic>
        <p:nvPicPr>
          <p:cNvPr id="6" name="Immagine 5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C16A8607-338D-AC55-C79A-093E51C07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6" y="708870"/>
            <a:ext cx="3286897" cy="706169"/>
          </a:xfrm>
          <a:prstGeom prst="rect">
            <a:avLst/>
          </a:prstGeom>
        </p:spPr>
      </p:pic>
      <p:pic>
        <p:nvPicPr>
          <p:cNvPr id="10" name="Immagine 9" descr="Immagine che contiene verde, Policromia&#10;&#10;Descrizione generata automaticamente">
            <a:extLst>
              <a:ext uri="{FF2B5EF4-FFF2-40B4-BE49-F238E27FC236}">
                <a16:creationId xmlns:a16="http://schemas.microsoft.com/office/drawing/2014/main" id="{1A959981-B1E6-AC5A-617E-F21D6FBC6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4" y="1858261"/>
            <a:ext cx="2389031" cy="1806550"/>
          </a:xfrm>
          <a:prstGeom prst="rect">
            <a:avLst/>
          </a:prstGeom>
        </p:spPr>
      </p:pic>
      <p:pic>
        <p:nvPicPr>
          <p:cNvPr id="11" name="Immagine 10" descr="Immagine che contiene testo, schermata, linea&#10;&#10;Descrizione generata automaticamente">
            <a:extLst>
              <a:ext uri="{FF2B5EF4-FFF2-40B4-BE49-F238E27FC236}">
                <a16:creationId xmlns:a16="http://schemas.microsoft.com/office/drawing/2014/main" id="{FE7AA7B7-928E-22FF-821B-B9C3737D41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75" y="1858261"/>
            <a:ext cx="2389031" cy="179151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29B630E-B7B8-CF52-8AED-8106F0F1EF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264" y="1858261"/>
            <a:ext cx="1346591" cy="180655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188FBB3-2DC3-5984-C8C1-483E710A5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0685" y="1840892"/>
            <a:ext cx="3521100" cy="187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6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7772400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Francesco Mattioli, Fabio Chiarello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Q-bit 3D</a:t>
            </a:r>
          </a:p>
        </p:txBody>
      </p:sp>
      <p:pic>
        <p:nvPicPr>
          <p:cNvPr id="4" name="Immagine 3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1A764AAB-B2C7-73C1-495F-32DFD845E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22" y="6303470"/>
            <a:ext cx="2287891" cy="49153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ED131E6-445D-CB13-43CF-E10637C9D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41" y="1496760"/>
            <a:ext cx="8886169" cy="142057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390D7BC-5899-D090-D472-FB075B627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41" y="2992994"/>
            <a:ext cx="8957646" cy="151141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5BC58E-FC64-8504-5C1B-439DCF804D76}"/>
              </a:ext>
            </a:extLst>
          </p:cNvPr>
          <p:cNvSpPr txBox="1"/>
          <p:nvPr/>
        </p:nvSpPr>
        <p:spPr>
          <a:xfrm>
            <a:off x="317241" y="4515482"/>
            <a:ext cx="560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High </a:t>
            </a:r>
            <a:r>
              <a:rPr lang="it-IT" sz="24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resistivity</a:t>
            </a:r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4 inch Wafer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Thickness</a:t>
            </a:r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650-670 </a:t>
            </a:r>
            <a:r>
              <a:rPr lang="it-IT" sz="2400" b="1" dirty="0">
                <a:solidFill>
                  <a:srgbClr val="002060"/>
                </a:solidFill>
                <a:latin typeface="Symbol" panose="05050102010706020507" pitchFamily="18" charset="2"/>
                <a:ea typeface="Source Sans Pro" panose="020B0503030403020204" pitchFamily="34" charset="0"/>
              </a:rPr>
              <a:t>m</a:t>
            </a:r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Chip 14mm x 2mm</a:t>
            </a:r>
            <a:endParaRPr lang="it-IT" sz="2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0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7772400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Francesco Mattioli, Fabio Chiarello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Q-bit 3D</a:t>
            </a:r>
          </a:p>
        </p:txBody>
      </p:sp>
      <p:pic>
        <p:nvPicPr>
          <p:cNvPr id="4" name="Immagine 3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1A764AAB-B2C7-73C1-495F-32DFD845E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22" y="6303470"/>
            <a:ext cx="2287891" cy="49153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5BC58E-FC64-8504-5C1B-439DCF804D76}"/>
              </a:ext>
            </a:extLst>
          </p:cNvPr>
          <p:cNvSpPr txBox="1"/>
          <p:nvPr/>
        </p:nvSpPr>
        <p:spPr>
          <a:xfrm>
            <a:off x="317241" y="4515482"/>
            <a:ext cx="560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High </a:t>
            </a:r>
            <a:r>
              <a:rPr lang="it-IT" sz="24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resistivity</a:t>
            </a:r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4 inch Wafer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Thickness</a:t>
            </a:r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650-670 </a:t>
            </a:r>
            <a:r>
              <a:rPr lang="it-IT" sz="2400" b="1" dirty="0">
                <a:solidFill>
                  <a:srgbClr val="002060"/>
                </a:solidFill>
                <a:latin typeface="Symbol" panose="05050102010706020507" pitchFamily="18" charset="2"/>
                <a:ea typeface="Source Sans Pro" panose="020B0503030403020204" pitchFamily="34" charset="0"/>
              </a:rPr>
              <a:t>m</a:t>
            </a:r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Chip 14mm x 2mm</a:t>
            </a:r>
            <a:endParaRPr lang="it-IT" sz="2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283B135-4FEB-2A53-C758-F6BE5F74C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26" y="1082799"/>
            <a:ext cx="7231144" cy="329655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8B881A-A6FD-59DF-2DB5-5BB91E968F36}"/>
              </a:ext>
            </a:extLst>
          </p:cNvPr>
          <p:cNvSpPr txBox="1"/>
          <p:nvPr/>
        </p:nvSpPr>
        <p:spPr>
          <a:xfrm>
            <a:off x="7813963" y="1530745"/>
            <a:ext cx="4271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Geometry</a:t>
            </a:r>
            <a:endParaRPr lang="it-IT" sz="24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Radius     500</a:t>
            </a:r>
            <a:r>
              <a:rPr lang="it-IT" sz="2400" b="1" dirty="0">
                <a:solidFill>
                  <a:srgbClr val="002060"/>
                </a:solidFill>
                <a:latin typeface="Symbol" panose="05050102010706020507" pitchFamily="18" charset="2"/>
                <a:ea typeface="Source Sans Pro" panose="020B0503030403020204" pitchFamily="34" charset="0"/>
              </a:rPr>
              <a:t> </a:t>
            </a:r>
            <a:r>
              <a:rPr lang="it-IT" sz="2400" dirty="0">
                <a:solidFill>
                  <a:srgbClr val="002060"/>
                </a:solidFill>
                <a:latin typeface="Symbol" panose="05050102010706020507" pitchFamily="18" charset="2"/>
                <a:ea typeface="Source Sans Pro" panose="020B0503030403020204" pitchFamily="34" charset="0"/>
              </a:rPr>
              <a:t>m</a:t>
            </a:r>
            <a:r>
              <a:rPr lang="it-IT" sz="24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Distance</a:t>
            </a:r>
            <a:r>
              <a:rPr lang="it-IT" sz="24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486 </a:t>
            </a:r>
            <a:r>
              <a:rPr lang="it-IT" sz="2400" dirty="0">
                <a:solidFill>
                  <a:srgbClr val="002060"/>
                </a:solidFill>
                <a:latin typeface="Symbol" panose="05050102010706020507" pitchFamily="18" charset="2"/>
                <a:ea typeface="Source Sans Pro" panose="020B0503030403020204" pitchFamily="34" charset="0"/>
              </a:rPr>
              <a:t>m</a:t>
            </a:r>
            <a:r>
              <a:rPr lang="it-IT" sz="24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it-IT" sz="2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3C915AE-06DB-092F-9181-0F92C3B92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076" y="4196573"/>
            <a:ext cx="4327711" cy="2628422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D879ABB0-F7DB-3624-9F54-CB02E3E760D1}"/>
              </a:ext>
            </a:extLst>
          </p:cNvPr>
          <p:cNvSpPr/>
          <p:nvPr/>
        </p:nvSpPr>
        <p:spPr>
          <a:xfrm>
            <a:off x="3615070" y="2307265"/>
            <a:ext cx="595423" cy="598999"/>
          </a:xfrm>
          <a:prstGeom prst="rect">
            <a:avLst/>
          </a:prstGeom>
          <a:noFill/>
          <a:ln>
            <a:solidFill>
              <a:srgbClr val="154D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306247B2-604A-7A8E-2E24-D3771A4987C5}"/>
              </a:ext>
            </a:extLst>
          </p:cNvPr>
          <p:cNvCxnSpPr>
            <a:cxnSpLocks/>
          </p:cNvCxnSpPr>
          <p:nvPr/>
        </p:nvCxnSpPr>
        <p:spPr>
          <a:xfrm>
            <a:off x="4210493" y="2906264"/>
            <a:ext cx="2019435" cy="220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50CE8A19-4DEE-65DB-564F-700D583CD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4342" y="2909016"/>
            <a:ext cx="2438626" cy="2806795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129B2707-8319-CC88-292A-E40BD5B5D857}"/>
              </a:ext>
            </a:extLst>
          </p:cNvPr>
          <p:cNvSpPr/>
          <p:nvPr/>
        </p:nvSpPr>
        <p:spPr>
          <a:xfrm>
            <a:off x="6063243" y="4865443"/>
            <a:ext cx="1039306" cy="1346371"/>
          </a:xfrm>
          <a:prstGeom prst="rect">
            <a:avLst/>
          </a:prstGeom>
          <a:noFill/>
          <a:ln>
            <a:solidFill>
              <a:srgbClr val="154D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B8AD01D1-420C-A8F5-097C-CA1AB128631B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7364907" y="4312414"/>
            <a:ext cx="2019435" cy="611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12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F124E1EF-173C-383D-4173-73F4E5215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657" y="3016797"/>
            <a:ext cx="4179635" cy="37333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7772400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Francesco Mattioli, Fabio Chiarello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Q-bit 3D</a:t>
            </a:r>
          </a:p>
        </p:txBody>
      </p:sp>
      <p:pic>
        <p:nvPicPr>
          <p:cNvPr id="4" name="Immagine 3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1A764AAB-B2C7-73C1-495F-32DFD845E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22" y="6303470"/>
            <a:ext cx="2287891" cy="49153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5BC58E-FC64-8504-5C1B-439DCF804D76}"/>
              </a:ext>
            </a:extLst>
          </p:cNvPr>
          <p:cNvSpPr txBox="1"/>
          <p:nvPr/>
        </p:nvSpPr>
        <p:spPr>
          <a:xfrm>
            <a:off x="317241" y="4515482"/>
            <a:ext cx="560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High </a:t>
            </a:r>
            <a:r>
              <a:rPr lang="it-IT" sz="24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resistivity</a:t>
            </a:r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4 inch Wafer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Thickness</a:t>
            </a:r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650-670 </a:t>
            </a:r>
            <a:r>
              <a:rPr lang="it-IT" sz="2400" b="1" dirty="0">
                <a:solidFill>
                  <a:srgbClr val="002060"/>
                </a:solidFill>
                <a:latin typeface="Symbol" panose="05050102010706020507" pitchFamily="18" charset="2"/>
                <a:ea typeface="Source Sans Pro" panose="020B0503030403020204" pitchFamily="34" charset="0"/>
              </a:rPr>
              <a:t>m</a:t>
            </a:r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Chip 14mm x 2mm</a:t>
            </a:r>
            <a:endParaRPr lang="it-IT" sz="2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41670E-EFFA-4DF3-F5C5-D24190FC6486}"/>
              </a:ext>
            </a:extLst>
          </p:cNvPr>
          <p:cNvSpPr txBox="1"/>
          <p:nvPr/>
        </p:nvSpPr>
        <p:spPr>
          <a:xfrm>
            <a:off x="7813963" y="1530745"/>
            <a:ext cx="4271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Geometry</a:t>
            </a:r>
            <a:endParaRPr lang="it-IT" sz="24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Square</a:t>
            </a:r>
            <a:r>
              <a:rPr lang="it-IT" sz="24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556x144</a:t>
            </a:r>
            <a:r>
              <a:rPr lang="it-IT" sz="2400" b="1" dirty="0">
                <a:solidFill>
                  <a:srgbClr val="002060"/>
                </a:solidFill>
                <a:latin typeface="Symbol" panose="05050102010706020507" pitchFamily="18" charset="2"/>
                <a:ea typeface="Source Sans Pro" panose="020B0503030403020204" pitchFamily="34" charset="0"/>
              </a:rPr>
              <a:t> </a:t>
            </a:r>
            <a:r>
              <a:rPr lang="it-IT" sz="2400" dirty="0">
                <a:solidFill>
                  <a:srgbClr val="002060"/>
                </a:solidFill>
                <a:latin typeface="Symbol" panose="05050102010706020507" pitchFamily="18" charset="2"/>
                <a:ea typeface="Source Sans Pro" panose="020B0503030403020204" pitchFamily="34" charset="0"/>
              </a:rPr>
              <a:t>m</a:t>
            </a:r>
            <a:r>
              <a:rPr lang="it-IT" sz="24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Distance</a:t>
            </a:r>
            <a:r>
              <a:rPr lang="it-IT" sz="24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20 </a:t>
            </a:r>
            <a:r>
              <a:rPr lang="it-IT" sz="2400" dirty="0">
                <a:solidFill>
                  <a:srgbClr val="002060"/>
                </a:solidFill>
                <a:latin typeface="Symbol" panose="05050102010706020507" pitchFamily="18" charset="2"/>
                <a:ea typeface="Source Sans Pro" panose="020B0503030403020204" pitchFamily="34" charset="0"/>
              </a:rPr>
              <a:t>m</a:t>
            </a:r>
            <a:r>
              <a:rPr lang="it-IT" sz="24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it-IT" sz="2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9E93B86-BC08-5060-D7A1-6643E88DD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41" y="1333672"/>
            <a:ext cx="7048862" cy="1428823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A0E0E5E2-9370-76BF-D0EB-50AAFE5A9B6F}"/>
              </a:ext>
            </a:extLst>
          </p:cNvPr>
          <p:cNvSpPr/>
          <p:nvPr/>
        </p:nvSpPr>
        <p:spPr>
          <a:xfrm>
            <a:off x="3572540" y="1725310"/>
            <a:ext cx="595423" cy="598999"/>
          </a:xfrm>
          <a:prstGeom prst="rect">
            <a:avLst/>
          </a:prstGeom>
          <a:noFill/>
          <a:ln>
            <a:solidFill>
              <a:srgbClr val="154D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4F4B51A-B219-7A16-E191-84576E6AFF0D}"/>
              </a:ext>
            </a:extLst>
          </p:cNvPr>
          <p:cNvCxnSpPr>
            <a:cxnSpLocks/>
          </p:cNvCxnSpPr>
          <p:nvPr/>
        </p:nvCxnSpPr>
        <p:spPr>
          <a:xfrm>
            <a:off x="4167963" y="2324309"/>
            <a:ext cx="2019435" cy="220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28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7772400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Francesco Mattioli, Fabio Chiarello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Q-bit 3D</a:t>
            </a:r>
          </a:p>
        </p:txBody>
      </p:sp>
      <p:pic>
        <p:nvPicPr>
          <p:cNvPr id="4" name="Immagine 3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1A764AAB-B2C7-73C1-495F-32DFD845E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22" y="6303470"/>
            <a:ext cx="2287891" cy="49153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580EE1-56A5-FDDE-75D6-2DA9E86B028D}"/>
              </a:ext>
            </a:extLst>
          </p:cNvPr>
          <p:cNvSpPr txBox="1"/>
          <p:nvPr/>
        </p:nvSpPr>
        <p:spPr>
          <a:xfrm>
            <a:off x="260928" y="1393407"/>
            <a:ext cx="401040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Bilayer</a:t>
            </a:r>
            <a:r>
              <a:rPr lang="it-IT" b="1" dirty="0">
                <a:solidFill>
                  <a:srgbClr val="154DA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					</a:t>
            </a:r>
          </a:p>
          <a:p>
            <a:endParaRPr lang="it-IT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COP 33 10% AR-P 	≈ 1</a:t>
            </a:r>
            <a:r>
              <a:rPr lang="it-IT" dirty="0">
                <a:latin typeface="Symbol" panose="05050102010706020507" pitchFamily="18" charset="2"/>
                <a:ea typeface="Source Sans Pro" panose="020B0503030403020204" pitchFamily="34" charset="0"/>
              </a:rPr>
              <a:t>m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m</a:t>
            </a:r>
          </a:p>
          <a:p>
            <a:pPr lvl="2"/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3500 giri/min per 60” 	</a:t>
            </a:r>
          </a:p>
          <a:p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	 Hot Plate  5</a:t>
            </a:r>
            <a:r>
              <a:rPr lang="it-IT">
                <a:latin typeface="Source Sans Pro" panose="020B0503030403020204" pitchFamily="34" charset="0"/>
                <a:ea typeface="Source Sans Pro" panose="020B0503030403020204" pitchFamily="34" charset="0"/>
              </a:rPr>
              <a:t>’ @ 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170 °C				</a:t>
            </a:r>
          </a:p>
          <a:p>
            <a:endParaRPr lang="it-IT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PMMA 6% AR-P 669.06 	≈ 1</a:t>
            </a:r>
            <a:r>
              <a:rPr lang="it-IT" dirty="0">
                <a:latin typeface="Symbol" panose="05050102010706020507" pitchFamily="18" charset="2"/>
                <a:ea typeface="Source Sans Pro" panose="020B0503030403020204" pitchFamily="34" charset="0"/>
              </a:rPr>
              <a:t>m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m</a:t>
            </a:r>
          </a:p>
          <a:p>
            <a:pPr lvl="2"/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3000 giri/min per 60” 	</a:t>
            </a:r>
          </a:p>
          <a:p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	 Hot Plate 5’ @ 170 °C 				</a:t>
            </a:r>
          </a:p>
          <a:p>
            <a:endParaRPr lang="it-IT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100 Å Al (</a:t>
            </a:r>
            <a:r>
              <a:rPr lang="it-IT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anticharging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4132F5C3-26CD-1951-1958-7AECAA13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58" y="3378706"/>
            <a:ext cx="4374246" cy="281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E75A357F-F936-4821-FC55-68D6D8B17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39" y="1006435"/>
            <a:ext cx="4393666" cy="25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5253BF4-0765-EEE8-E185-BA7423931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803" y="1006435"/>
            <a:ext cx="4013890" cy="268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1382BE52-5B55-1009-DEC7-DF6D820A94BE}"/>
              </a:ext>
            </a:extLst>
          </p:cNvPr>
          <p:cNvSpPr/>
          <p:nvPr/>
        </p:nvSpPr>
        <p:spPr>
          <a:xfrm>
            <a:off x="3806534" y="5783583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O</a:t>
            </a:r>
            <a:r>
              <a:rPr lang="it-IT" baseline="-2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 5 min. 1.0 </a:t>
            </a:r>
            <a:r>
              <a:rPr lang="it-IT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mbar</a:t>
            </a:r>
            <a:endParaRPr lang="it-IT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DE982B1-D37A-B4CD-DF14-238FEDD06577}"/>
              </a:ext>
            </a:extLst>
          </p:cNvPr>
          <p:cNvSpPr/>
          <p:nvPr/>
        </p:nvSpPr>
        <p:spPr>
          <a:xfrm>
            <a:off x="7814429" y="1074680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155°  600 Å Al 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69C8B13B-DB55-6CDD-FE5F-EBE715D12E18}"/>
              </a:ext>
            </a:extLst>
          </p:cNvPr>
          <p:cNvCxnSpPr/>
          <p:nvPr/>
        </p:nvCxnSpPr>
        <p:spPr>
          <a:xfrm>
            <a:off x="7814429" y="1484150"/>
            <a:ext cx="899665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736C033-9828-048A-F5D8-F59532F5B7E8}"/>
              </a:ext>
            </a:extLst>
          </p:cNvPr>
          <p:cNvCxnSpPr/>
          <p:nvPr/>
        </p:nvCxnSpPr>
        <p:spPr>
          <a:xfrm flipH="1">
            <a:off x="7468404" y="3122029"/>
            <a:ext cx="799886" cy="81894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>
            <a:extLst>
              <a:ext uri="{FF2B5EF4-FFF2-40B4-BE49-F238E27FC236}">
                <a16:creationId xmlns:a16="http://schemas.microsoft.com/office/drawing/2014/main" id="{83312223-1D00-8BF0-116D-8D4D2DAD8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803" y="3695776"/>
            <a:ext cx="4013890" cy="250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5FFBB6E2-1C1C-7BAA-09B5-22A25CF34335}"/>
              </a:ext>
            </a:extLst>
          </p:cNvPr>
          <p:cNvCxnSpPr/>
          <p:nvPr/>
        </p:nvCxnSpPr>
        <p:spPr>
          <a:xfrm>
            <a:off x="8022044" y="4077459"/>
            <a:ext cx="899665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0339D9D6-F5C6-5F67-9A8B-54042A07904A}"/>
              </a:ext>
            </a:extLst>
          </p:cNvPr>
          <p:cNvSpPr/>
          <p:nvPr/>
        </p:nvSpPr>
        <p:spPr>
          <a:xfrm>
            <a:off x="8284515" y="5812350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90° 700 Å Al</a:t>
            </a:r>
          </a:p>
        </p:txBody>
      </p:sp>
    </p:spTree>
    <p:extLst>
      <p:ext uri="{BB962C8B-B14F-4D97-AF65-F5344CB8AC3E}">
        <p14:creationId xmlns:p14="http://schemas.microsoft.com/office/powerpoint/2010/main" val="64640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7772400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Francesco Mattioli, Fabio Chiarello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Q-bit 3D</a:t>
            </a:r>
          </a:p>
        </p:txBody>
      </p:sp>
      <p:pic>
        <p:nvPicPr>
          <p:cNvPr id="4" name="Immagine 3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1A764AAB-B2C7-73C1-495F-32DFD845E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22" y="6303470"/>
            <a:ext cx="2287891" cy="491539"/>
          </a:xfrm>
          <a:prstGeom prst="rect">
            <a:avLst/>
          </a:prstGeom>
        </p:spPr>
      </p:pic>
      <p:pic>
        <p:nvPicPr>
          <p:cNvPr id="3" name="Immagine 2" descr="Immagine che contiene verde, Policromia, cerchio&#10;&#10;Descrizione generata automaticamente">
            <a:extLst>
              <a:ext uri="{FF2B5EF4-FFF2-40B4-BE49-F238E27FC236}">
                <a16:creationId xmlns:a16="http://schemas.microsoft.com/office/drawing/2014/main" id="{F28F98F5-0BD6-C7B1-11C6-FD35D20B19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2" y="1085840"/>
            <a:ext cx="3427532" cy="2570649"/>
          </a:xfrm>
          <a:prstGeom prst="rect">
            <a:avLst/>
          </a:prstGeom>
        </p:spPr>
      </p:pic>
      <p:pic>
        <p:nvPicPr>
          <p:cNvPr id="5" name="Immagine 4" descr="Immagine che contiene Policromia, cerchio, schermata, verde&#10;&#10;Descrizione generata automaticamente">
            <a:extLst>
              <a:ext uri="{FF2B5EF4-FFF2-40B4-BE49-F238E27FC236}">
                <a16:creationId xmlns:a16="http://schemas.microsoft.com/office/drawing/2014/main" id="{D2D003B3-893E-6666-61E7-C62E746107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97" y="1094643"/>
            <a:ext cx="3415533" cy="2561846"/>
          </a:xfrm>
          <a:prstGeom prst="rect">
            <a:avLst/>
          </a:prstGeom>
        </p:spPr>
      </p:pic>
      <p:pic>
        <p:nvPicPr>
          <p:cNvPr id="9" name="Immagine 8" descr="Immagine che contiene verde, Policromia&#10;&#10;Descrizione generata automaticamente">
            <a:extLst>
              <a:ext uri="{FF2B5EF4-FFF2-40B4-BE49-F238E27FC236}">
                <a16:creationId xmlns:a16="http://schemas.microsoft.com/office/drawing/2014/main" id="{461C9CDF-446C-7E85-B514-0FFF278425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07" y="1094643"/>
            <a:ext cx="3387855" cy="2561846"/>
          </a:xfrm>
          <a:prstGeom prst="rect">
            <a:avLst/>
          </a:prstGeom>
        </p:spPr>
      </p:pic>
      <p:pic>
        <p:nvPicPr>
          <p:cNvPr id="12" name="Immagine 11" descr="Immagine che contiene cerchio, schermata&#10;&#10;Descrizione generata automaticamente">
            <a:extLst>
              <a:ext uri="{FF2B5EF4-FFF2-40B4-BE49-F238E27FC236}">
                <a16:creationId xmlns:a16="http://schemas.microsoft.com/office/drawing/2014/main" id="{5F6324F1-5E63-35A9-AB73-D0E0DDB356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1" y="3701096"/>
            <a:ext cx="3428047" cy="257064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971B0F4-1F88-768A-07D3-A9C209290673}"/>
              </a:ext>
            </a:extLst>
          </p:cNvPr>
          <p:cNvSpPr txBox="1"/>
          <p:nvPr/>
        </p:nvSpPr>
        <p:spPr>
          <a:xfrm>
            <a:off x="10558452" y="1255832"/>
            <a:ext cx="153903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First </a:t>
            </a:r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results</a:t>
            </a:r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Circular</a:t>
            </a:r>
            <a:r>
              <a:rPr lang="it-IT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 </a:t>
            </a:r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geometry</a:t>
            </a:r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r>
              <a:rPr lang="it-IT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Giunction</a:t>
            </a:r>
            <a:endParaRPr lang="it-IT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170x420nm</a:t>
            </a:r>
          </a:p>
          <a:p>
            <a:endParaRPr lang="it-IT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Angle and </a:t>
            </a:r>
            <a:r>
              <a:rPr lang="it-IT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geometry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 to be </a:t>
            </a:r>
            <a:r>
              <a:rPr lang="it-IT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optimized</a:t>
            </a:r>
            <a:endParaRPr lang="it-IT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4" name="Immagine 13" descr="Immagine che contiene testo, schermata, linea&#10;&#10;Descrizione generata automaticamente">
            <a:extLst>
              <a:ext uri="{FF2B5EF4-FFF2-40B4-BE49-F238E27FC236}">
                <a16:creationId xmlns:a16="http://schemas.microsoft.com/office/drawing/2014/main" id="{ABA3A2A2-9EA1-4AC9-F81C-726D944EBE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96" y="3727743"/>
            <a:ext cx="3392489" cy="2544001"/>
          </a:xfrm>
          <a:prstGeom prst="rect">
            <a:avLst/>
          </a:prstGeom>
        </p:spPr>
      </p:pic>
      <p:pic>
        <p:nvPicPr>
          <p:cNvPr id="15" name="Immagine 14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id="{D0D7B307-56F8-9CF9-4274-5DDD8CDEDC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90" y="3749894"/>
            <a:ext cx="3391772" cy="25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2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7772400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Francesco Mattioli, Fabio Chiarello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Q-bit 3D</a:t>
            </a:r>
          </a:p>
        </p:txBody>
      </p:sp>
      <p:pic>
        <p:nvPicPr>
          <p:cNvPr id="4" name="Immagine 3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1A764AAB-B2C7-73C1-495F-32DFD845E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22" y="6303470"/>
            <a:ext cx="2287891" cy="49153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672997-F0D5-12C5-C3CE-0C82C41F8CEB}"/>
              </a:ext>
            </a:extLst>
          </p:cNvPr>
          <p:cNvSpPr txBox="1"/>
          <p:nvPr/>
        </p:nvSpPr>
        <p:spPr>
          <a:xfrm>
            <a:off x="10558452" y="1255832"/>
            <a:ext cx="153903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First </a:t>
            </a:r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results</a:t>
            </a:r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Square</a:t>
            </a:r>
            <a:r>
              <a:rPr lang="it-IT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 </a:t>
            </a:r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geometry</a:t>
            </a:r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endParaRPr lang="it-IT" b="1" dirty="0">
              <a:solidFill>
                <a:srgbClr val="2A4385"/>
              </a:solidFill>
              <a:latin typeface="Source Sans Pro" panose="020B0503030403020204" pitchFamily="34" charset="0"/>
              <a:ea typeface="Roboto Slab Black" pitchFamily="2" charset="0"/>
              <a:cs typeface="+mj-cs"/>
            </a:endParaRPr>
          </a:p>
          <a:p>
            <a:r>
              <a:rPr lang="it-IT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Litography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angle and </a:t>
            </a:r>
            <a:r>
              <a:rPr lang="it-IT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geometry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 to be </a:t>
            </a:r>
            <a:r>
              <a:rPr lang="it-IT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optimized</a:t>
            </a:r>
            <a:endParaRPr lang="it-IT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Immagine 4" descr="Immagine che contiene Policromia, schermata, Rettangolo, giallo&#10;&#10;Descrizione generata automaticamente">
            <a:extLst>
              <a:ext uri="{FF2B5EF4-FFF2-40B4-BE49-F238E27FC236}">
                <a16:creationId xmlns:a16="http://schemas.microsoft.com/office/drawing/2014/main" id="{86BAC988-DCDF-4BEF-74B4-51EB7A47B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4" y="1094643"/>
            <a:ext cx="3379695" cy="2534232"/>
          </a:xfrm>
          <a:prstGeom prst="rect">
            <a:avLst/>
          </a:prstGeom>
        </p:spPr>
      </p:pic>
      <p:pic>
        <p:nvPicPr>
          <p:cNvPr id="12" name="Immagine 11" descr="Immagine che contiene verde, muro, luce&#10;&#10;Descrizione generata automaticamente">
            <a:extLst>
              <a:ext uri="{FF2B5EF4-FFF2-40B4-BE49-F238E27FC236}">
                <a16:creationId xmlns:a16="http://schemas.microsoft.com/office/drawing/2014/main" id="{59D75393-DB95-325F-E0AF-76DBB2CE3E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930" y="1109900"/>
            <a:ext cx="3376207" cy="2531796"/>
          </a:xfrm>
          <a:prstGeom prst="rect">
            <a:avLst/>
          </a:prstGeom>
        </p:spPr>
      </p:pic>
      <p:pic>
        <p:nvPicPr>
          <p:cNvPr id="13" name="Immagine 12" descr="Immagine che contiene testo, schermata, Rettangolo, linea&#10;&#10;Descrizione generata automaticamente">
            <a:extLst>
              <a:ext uri="{FF2B5EF4-FFF2-40B4-BE49-F238E27FC236}">
                <a16:creationId xmlns:a16="http://schemas.microsoft.com/office/drawing/2014/main" id="{285DA47F-9C62-6E4F-1A94-0D2A2C76EA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4" y="3714259"/>
            <a:ext cx="3378977" cy="2534233"/>
          </a:xfrm>
          <a:prstGeom prst="rect">
            <a:avLst/>
          </a:prstGeom>
        </p:spPr>
      </p:pic>
      <p:pic>
        <p:nvPicPr>
          <p:cNvPr id="14" name="Immagine 13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id="{ED27C830-3219-4613-B5C2-74CE118959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98" y="1118277"/>
            <a:ext cx="3376207" cy="2532155"/>
          </a:xfrm>
          <a:prstGeom prst="rect">
            <a:avLst/>
          </a:prstGeom>
        </p:spPr>
      </p:pic>
      <p:pic>
        <p:nvPicPr>
          <p:cNvPr id="16" name="Immagine 15" descr="Immagine che contiene schermata, testo, Rettangolo, linea&#10;&#10;Descrizione generata automaticamente">
            <a:extLst>
              <a:ext uri="{FF2B5EF4-FFF2-40B4-BE49-F238E27FC236}">
                <a16:creationId xmlns:a16="http://schemas.microsoft.com/office/drawing/2014/main" id="{BD668B97-CA2E-2615-8AB0-09FF7030BF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930" y="3731541"/>
            <a:ext cx="3376207" cy="2532155"/>
          </a:xfrm>
          <a:prstGeom prst="rect">
            <a:avLst/>
          </a:prstGeom>
        </p:spPr>
      </p:pic>
      <p:pic>
        <p:nvPicPr>
          <p:cNvPr id="17" name="Immagine 16" descr="Immagine che contiene schermata, testo, mappa&#10;&#10;Descrizione generata automaticamente">
            <a:extLst>
              <a:ext uri="{FF2B5EF4-FFF2-40B4-BE49-F238E27FC236}">
                <a16:creationId xmlns:a16="http://schemas.microsoft.com/office/drawing/2014/main" id="{85867AD9-8A80-2E98-5186-F9D9BC05C6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51" y="3729464"/>
            <a:ext cx="3383254" cy="25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2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7772400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Francesco Mattioli, Fabio Chiarello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Risuonatori</a:t>
            </a:r>
          </a:p>
        </p:txBody>
      </p:sp>
      <p:pic>
        <p:nvPicPr>
          <p:cNvPr id="4" name="Immagine 3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1A764AAB-B2C7-73C1-495F-32DFD845E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22" y="6303470"/>
            <a:ext cx="2287891" cy="49153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5BC58E-FC64-8504-5C1B-439DCF804D76}"/>
              </a:ext>
            </a:extLst>
          </p:cNvPr>
          <p:cNvSpPr txBox="1"/>
          <p:nvPr/>
        </p:nvSpPr>
        <p:spPr>
          <a:xfrm>
            <a:off x="317241" y="4515482"/>
            <a:ext cx="560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High </a:t>
            </a:r>
            <a:r>
              <a:rPr lang="it-IT" sz="24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resistivity</a:t>
            </a:r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4 inch Wafer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Thickness</a:t>
            </a:r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650-670 </a:t>
            </a:r>
            <a:r>
              <a:rPr lang="it-IT" sz="2400" b="1" dirty="0">
                <a:solidFill>
                  <a:srgbClr val="002060"/>
                </a:solidFill>
                <a:latin typeface="Symbol" panose="05050102010706020507" pitchFamily="18" charset="2"/>
                <a:ea typeface="Source Sans Pro" panose="020B0503030403020204" pitchFamily="34" charset="0"/>
              </a:rPr>
              <a:t>m</a:t>
            </a:r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Chip 25mm x 50mm</a:t>
            </a:r>
            <a:endParaRPr lang="it-IT" sz="2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73F916-6AF5-1CE2-1476-1E3183849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113" y="1825314"/>
            <a:ext cx="7772400" cy="412994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F01B04A-636C-1D16-AF81-A0C6BBE9E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87" y="1035041"/>
            <a:ext cx="4146626" cy="2674115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CB50BA3-5433-6630-25EF-A71E858E4AF6}"/>
              </a:ext>
            </a:extLst>
          </p:cNvPr>
          <p:cNvCxnSpPr>
            <a:cxnSpLocks/>
          </p:cNvCxnSpPr>
          <p:nvPr/>
        </p:nvCxnSpPr>
        <p:spPr>
          <a:xfrm flipH="1" flipV="1">
            <a:off x="2384854" y="2854411"/>
            <a:ext cx="3533359" cy="85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8E04E3E-77AC-A97F-E0C5-F27790AAB863}"/>
              </a:ext>
            </a:extLst>
          </p:cNvPr>
          <p:cNvCxnSpPr>
            <a:cxnSpLocks/>
          </p:cNvCxnSpPr>
          <p:nvPr/>
        </p:nvCxnSpPr>
        <p:spPr>
          <a:xfrm flipH="1" flipV="1">
            <a:off x="3333984" y="2854411"/>
            <a:ext cx="6862434" cy="85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A5BA454-E2A3-9FBE-0420-BB23E90C082C}"/>
              </a:ext>
            </a:extLst>
          </p:cNvPr>
          <p:cNvSpPr txBox="1"/>
          <p:nvPr/>
        </p:nvSpPr>
        <p:spPr>
          <a:xfrm>
            <a:off x="979165" y="1168883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10</a:t>
            </a:r>
            <a:r>
              <a:rPr lang="it-IT" dirty="0">
                <a:latin typeface="Symbol" panose="05050102010706020507" pitchFamily="18" charset="2"/>
                <a:ea typeface="Source Sans Pro" panose="020B0503030403020204" pitchFamily="34" charset="0"/>
              </a:rPr>
              <a:t>m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m </a:t>
            </a:r>
            <a:r>
              <a:rPr lang="it-IT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capacitance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 gap</a:t>
            </a:r>
          </a:p>
        </p:txBody>
      </p:sp>
    </p:spTree>
    <p:extLst>
      <p:ext uri="{BB962C8B-B14F-4D97-AF65-F5344CB8AC3E}">
        <p14:creationId xmlns:p14="http://schemas.microsoft.com/office/powerpoint/2010/main" val="332387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97AF9-B7CA-73E6-415B-537B4084E4B9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7772400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Francesco Mattioli, Fabio Chiarello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0358C0E-79D5-343A-10F0-94E9D2ACE19F}"/>
              </a:ext>
            </a:extLst>
          </p:cNvPr>
          <p:cNvSpPr/>
          <p:nvPr/>
        </p:nvSpPr>
        <p:spPr>
          <a:xfrm>
            <a:off x="0" y="196911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690BEAA-BD4F-6275-620B-C66D7C0AB145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Risuonatori</a:t>
            </a:r>
          </a:p>
        </p:txBody>
      </p:sp>
      <p:pic>
        <p:nvPicPr>
          <p:cNvPr id="4" name="Immagine 3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1A764AAB-B2C7-73C1-495F-32DFD845E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22" y="6303470"/>
            <a:ext cx="2287891" cy="49153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ECE760-3ADC-DFE0-887A-07F9475FF637}"/>
              </a:ext>
            </a:extLst>
          </p:cNvPr>
          <p:cNvSpPr txBox="1"/>
          <p:nvPr/>
        </p:nvSpPr>
        <p:spPr>
          <a:xfrm>
            <a:off x="242426" y="1417282"/>
            <a:ext cx="401040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Bilayer</a:t>
            </a:r>
            <a:r>
              <a:rPr lang="it-IT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 for Lift off </a:t>
            </a:r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approach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					</a:t>
            </a:r>
          </a:p>
          <a:p>
            <a:endParaRPr lang="it-IT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PMMA 6% AR-P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669.06 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	≈ 1</a:t>
            </a:r>
            <a:r>
              <a:rPr lang="it-IT" dirty="0">
                <a:latin typeface="Symbol" panose="05050102010706020507" pitchFamily="18" charset="2"/>
                <a:ea typeface="Source Sans Pro" panose="020B0503030403020204" pitchFamily="34" charset="0"/>
              </a:rPr>
              <a:t>m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m</a:t>
            </a:r>
          </a:p>
          <a:p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	3000 giri/min 60” 	</a:t>
            </a:r>
          </a:p>
          <a:p>
            <a:pPr lvl="2"/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Hot Plate 5’ @ 170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HSQ</a:t>
            </a:r>
          </a:p>
          <a:p>
            <a:pPr lvl="1"/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	1500 giri/min 60” 	≈ 0,3</a:t>
            </a:r>
            <a:r>
              <a:rPr lang="it-IT" dirty="0">
                <a:latin typeface="Symbol" panose="05050102010706020507" pitchFamily="18" charset="2"/>
                <a:ea typeface="Source Sans Pro" panose="020B0503030403020204" pitchFamily="34" charset="0"/>
              </a:rPr>
              <a:t>m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m</a:t>
            </a:r>
          </a:p>
          <a:p>
            <a:pPr lvl="2"/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Hot Plate 2’ @ 150 °C</a:t>
            </a:r>
          </a:p>
          <a:p>
            <a:pPr lvl="2"/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Hot Plate 2’ @ 220 °C</a:t>
            </a:r>
          </a:p>
          <a:p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				</a:t>
            </a:r>
          </a:p>
          <a:p>
            <a:endParaRPr lang="it-IT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100 Å Al (</a:t>
            </a:r>
            <a:r>
              <a:rPr lang="it-IT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anticharging</a:t>
            </a:r>
            <a:r>
              <a:rPr lang="it-IT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70FD689-D4D2-C303-3676-026059C2A073}"/>
              </a:ext>
            </a:extLst>
          </p:cNvPr>
          <p:cNvSpPr txBox="1"/>
          <p:nvPr/>
        </p:nvSpPr>
        <p:spPr>
          <a:xfrm>
            <a:off x="317241" y="5440718"/>
            <a:ext cx="6098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Advantages</a:t>
            </a:r>
            <a:r>
              <a:rPr lang="it-IT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Less</a:t>
            </a:r>
            <a:r>
              <a:rPr lang="it-IT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 </a:t>
            </a:r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exposure</a:t>
            </a:r>
            <a:r>
              <a:rPr lang="it-IT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No metal </a:t>
            </a:r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contamination</a:t>
            </a:r>
            <a:r>
              <a:rPr lang="it-IT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 on the </a:t>
            </a:r>
            <a:r>
              <a:rPr lang="it-IT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surface</a:t>
            </a:r>
            <a:r>
              <a:rPr lang="it-IT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  <a:cs typeface="+mj-cs"/>
              </a:rPr>
              <a:t> </a:t>
            </a:r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2D37F7A-5395-252B-764F-F96087C4E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53137" y="2348708"/>
            <a:ext cx="4685833" cy="239540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2180A4B-DB94-FACE-D3B2-8437E13F8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424704" y="2353652"/>
            <a:ext cx="4685836" cy="238551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EF4DA0D-8A20-9DB6-ED1D-A30C5C44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448128" y="4478179"/>
            <a:ext cx="1766500" cy="1469941"/>
          </a:xfrm>
          <a:prstGeom prst="rect">
            <a:avLst/>
          </a:prstGeom>
        </p:spPr>
      </p:pic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49E598B9-C7D2-86E6-B0D4-F6E68BC4DC3E}"/>
              </a:ext>
            </a:extLst>
          </p:cNvPr>
          <p:cNvCxnSpPr>
            <a:cxnSpLocks/>
          </p:cNvCxnSpPr>
          <p:nvPr/>
        </p:nvCxnSpPr>
        <p:spPr>
          <a:xfrm>
            <a:off x="9873049" y="4757351"/>
            <a:ext cx="963827" cy="259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>
            <a:extLst>
              <a:ext uri="{FF2B5EF4-FFF2-40B4-BE49-F238E27FC236}">
                <a16:creationId xmlns:a16="http://schemas.microsoft.com/office/drawing/2014/main" id="{4D816340-8D7C-2CA0-6A86-9773F04799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00767" y="4404810"/>
            <a:ext cx="1559429" cy="1505985"/>
          </a:xfrm>
          <a:prstGeom prst="rect">
            <a:avLst/>
          </a:prstGeom>
        </p:spPr>
      </p:pic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17F55FA8-0D91-1DB0-0698-70DE558CF8AE}"/>
              </a:ext>
            </a:extLst>
          </p:cNvPr>
          <p:cNvCxnSpPr>
            <a:cxnSpLocks/>
          </p:cNvCxnSpPr>
          <p:nvPr/>
        </p:nvCxnSpPr>
        <p:spPr>
          <a:xfrm>
            <a:off x="5774881" y="4851109"/>
            <a:ext cx="963827" cy="259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3F68C4B7-4F18-3D7C-B0A4-468992B31222}"/>
              </a:ext>
            </a:extLst>
          </p:cNvPr>
          <p:cNvCxnSpPr>
            <a:cxnSpLocks/>
          </p:cNvCxnSpPr>
          <p:nvPr/>
        </p:nvCxnSpPr>
        <p:spPr>
          <a:xfrm>
            <a:off x="7069648" y="3169508"/>
            <a:ext cx="12711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914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7f8947-1cae-4274-bec2-03327e9e7ab8" xsi:nil="true"/>
    <lcf76f155ced4ddcb4097134ff3c332f xmlns="fe5ae041-493b-4068-8c9f-6b188d9ef84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6FF5FFCF675641A05DDBBC6E2C5301" ma:contentTypeVersion="10" ma:contentTypeDescription="Creare un nuovo documento." ma:contentTypeScope="" ma:versionID="042f1532658a463e22cbeb7a32daa5d2">
  <xsd:schema xmlns:xsd="http://www.w3.org/2001/XMLSchema" xmlns:xs="http://www.w3.org/2001/XMLSchema" xmlns:p="http://schemas.microsoft.com/office/2006/metadata/properties" xmlns:ns2="fe5ae041-493b-4068-8c9f-6b188d9ef84e" xmlns:ns3="067f8947-1cae-4274-bec2-03327e9e7ab8" targetNamespace="http://schemas.microsoft.com/office/2006/metadata/properties" ma:root="true" ma:fieldsID="8cc7ecce3e0737dc4474adb38c57dc46" ns2:_="" ns3:_="">
    <xsd:import namespace="fe5ae041-493b-4068-8c9f-6b188d9ef84e"/>
    <xsd:import namespace="067f8947-1cae-4274-bec2-03327e9e7a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ae041-493b-4068-8c9f-6b188d9ef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7f8947-1cae-4274-bec2-03327e9e7ab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3a7fa42-32ab-41ca-966e-d63070370c7e}" ma:internalName="TaxCatchAll" ma:showField="CatchAllData" ma:web="067f8947-1cae-4274-bec2-03327e9e7a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B66CA0-4467-43C9-AA74-83DA801722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E4497-9D9F-4EED-842C-7D0FB3982660}">
  <ds:schemaRefs>
    <ds:schemaRef ds:uri="http://schemas.microsoft.com/office/2006/metadata/properties"/>
    <ds:schemaRef ds:uri="http://schemas.microsoft.com/office/infopath/2007/PartnerControls"/>
    <ds:schemaRef ds:uri="0e8b4e4a-2634-4a0d-8711-ee726bff4d05"/>
    <ds:schemaRef ds:uri="b034273a-9543-45fd-b584-e8a0777a9e2b"/>
    <ds:schemaRef ds:uri="067f8947-1cae-4274-bec2-03327e9e7ab8"/>
    <ds:schemaRef ds:uri="fe5ae041-493b-4068-8c9f-6b188d9ef84e"/>
  </ds:schemaRefs>
</ds:datastoreItem>
</file>

<file path=customXml/itemProps3.xml><?xml version="1.0" encoding="utf-8"?>
<ds:datastoreItem xmlns:ds="http://schemas.openxmlformats.org/officeDocument/2006/customXml" ds:itemID="{A94C0A72-D92A-4981-BCE0-9C48819EDD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ae041-493b-4068-8c9f-6b188d9ef84e"/>
    <ds:schemaRef ds:uri="067f8947-1cae-4274-bec2-03327e9e7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376</Words>
  <Application>Microsoft Office PowerPoint</Application>
  <PresentationFormat>Widescreen</PresentationFormat>
  <Paragraphs>113</Paragraphs>
  <Slides>11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Source Sans Pro</vt:lpstr>
      <vt:lpstr>Symbol</vt:lpstr>
      <vt:lpstr>Times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Francy</dc:creator>
  <cp:lastModifiedBy>FRANCESCO MATTIOLI</cp:lastModifiedBy>
  <cp:revision>70</cp:revision>
  <dcterms:created xsi:type="dcterms:W3CDTF">2020-06-25T08:30:49Z</dcterms:created>
  <dcterms:modified xsi:type="dcterms:W3CDTF">2023-10-25T12:32:55Z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0x010100F36FF5FFCF675641A05DDBBC6E2C5301</vt:lpwstr>
  </property>
</Properties>
</file>