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3" r:id="rId4"/>
    <p:sldId id="258" r:id="rId5"/>
    <p:sldId id="275" r:id="rId6"/>
    <p:sldId id="274" r:id="rId7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30"/>
    <p:restoredTop sz="94719"/>
  </p:normalViewPr>
  <p:slideViewPr>
    <p:cSldViewPr snapToGrid="0">
      <p:cViewPr varScale="1">
        <p:scale>
          <a:sx n="152" d="100"/>
          <a:sy n="152" d="100"/>
        </p:scale>
        <p:origin x="90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8A79B-9441-3A73-8119-DD77EB90F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C68A45-1AAB-505A-AE65-B7FC16EE26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31E508-57E7-4787-A067-AB23F157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508A-EFD3-FD44-BC5B-749964E6E083}" type="datetimeFigureOut">
              <a:rPr lang="en-IT" smtClean="0"/>
              <a:t>18/10/23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A97A4-A3A3-6F68-8329-F26B69587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6679E9-8870-BC51-EF4C-697AE2F26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91FD-412F-6A41-923A-73959391E01E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753405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04D4B-781E-E345-E703-DF78BE0E3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8570C-BC25-CF87-9A1B-E6E5500C7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83557-62DB-F1D1-6267-32E109215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508A-EFD3-FD44-BC5B-749964E6E083}" type="datetimeFigureOut">
              <a:rPr lang="en-IT" smtClean="0"/>
              <a:t>18/10/23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AFFBB-70D2-8E62-A8F6-613B4AEC6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06042-02BE-7B72-BD11-BB591E0A8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91FD-412F-6A41-923A-73959391E01E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009434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16B47B-0833-C658-6A06-1145328440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1AB571-092B-7EF1-9F65-337546F52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D46EB-A743-FF36-114A-26AE9206D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508A-EFD3-FD44-BC5B-749964E6E083}" type="datetimeFigureOut">
              <a:rPr lang="en-IT" smtClean="0"/>
              <a:t>18/10/23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6138C-7270-6947-C120-93FF16754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7B91-C0AD-A411-6089-26FF37453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91FD-412F-6A41-923A-73959391E01E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794003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0FE87-DFF3-79BD-55FD-786EBF88C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C6419-D75A-69C3-55D9-90249061C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DA699-4DB7-0162-3B23-8A578A4AC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508A-EFD3-FD44-BC5B-749964E6E083}" type="datetimeFigureOut">
              <a:rPr lang="en-IT" smtClean="0"/>
              <a:t>18/10/23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DE3F8-FD66-6630-546E-7833E4176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0ADCD-055B-F323-6CD7-3ECA1F65E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91FD-412F-6A41-923A-73959391E01E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5958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AE069-E626-4624-553E-C6D3E9E04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51EF3D-FF53-E32A-C508-FA468AAE1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30343-9C45-B71F-6D02-3A622C045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508A-EFD3-FD44-BC5B-749964E6E083}" type="datetimeFigureOut">
              <a:rPr lang="en-IT" smtClean="0"/>
              <a:t>18/10/23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87764-1DD5-0DE2-8B2F-BAF14C0F0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9D52B-D56D-DF87-5EB5-A7A45FA00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91FD-412F-6A41-923A-73959391E01E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34074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FC7A0-9E1E-B241-C1C6-5D2CD72B4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1B4B3-F83F-98DF-2D1D-B71AA0A1C6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637A2A-D158-DB39-CB78-F9A9D2C36F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7E014-95DA-976B-11DE-90BB13D27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508A-EFD3-FD44-BC5B-749964E6E083}" type="datetimeFigureOut">
              <a:rPr lang="en-IT" smtClean="0"/>
              <a:t>18/10/23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585750-0075-A79D-CA5C-7AC57A2E3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4A9118-1902-87C3-BD5E-94AA22F84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91FD-412F-6A41-923A-73959391E01E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240835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EF7B4-913A-6C48-4784-92238744C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D5C3D5-1CE1-FC78-E111-0D228F45A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2A00C-15A1-4A39-8754-D976B8BC49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342F9A-544C-F914-9660-561B0620C3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381F97-35CC-18F5-5CB6-3CBEE6C5C6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CDB70-F279-C3D9-260A-09BB2FF62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508A-EFD3-FD44-BC5B-749964E6E083}" type="datetimeFigureOut">
              <a:rPr lang="en-IT" smtClean="0"/>
              <a:t>18/10/23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BA38F4-98BC-AC39-56EB-1C1D79D5A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9979ED-C624-D8E4-A0B4-7E9029419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91FD-412F-6A41-923A-73959391E01E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194479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83464-0DA0-013D-87F6-B095CA4E6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9BC4D5-F329-A6DB-2B74-EBFE7F275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508A-EFD3-FD44-BC5B-749964E6E083}" type="datetimeFigureOut">
              <a:rPr lang="en-IT" smtClean="0"/>
              <a:t>18/10/23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E1525B-3AF6-E313-31AD-73A562631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005575-2DED-FD13-D1EB-126194112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91FD-412F-6A41-923A-73959391E01E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537591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1F7F70-45FF-CB6C-767A-096775C6E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508A-EFD3-FD44-BC5B-749964E6E083}" type="datetimeFigureOut">
              <a:rPr lang="en-IT" smtClean="0"/>
              <a:t>18/10/23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296350-E7E8-7AB4-9477-F35F7F625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DCAB61-0780-B559-29F6-9E3449E10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91FD-412F-6A41-923A-73959391E01E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692397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6E45E-B1C9-A377-41DF-33B291D77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C84AC-0584-7A2E-2A1C-6F791F0E7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C0EE9D-35C1-8227-CE97-67075620CD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76E0A9-8C66-BDE7-DB8C-22A573F17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508A-EFD3-FD44-BC5B-749964E6E083}" type="datetimeFigureOut">
              <a:rPr lang="en-IT" smtClean="0"/>
              <a:t>18/10/23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329EA-476D-F31F-21B0-FF7060D39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059D0-2364-9130-3CF0-A65BCE60C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91FD-412F-6A41-923A-73959391E01E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119869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4EE37-6692-5E67-B9AC-84D3BB4DB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FCAC99-A66A-7721-07E6-24BF8E9F6F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405AD7-45D9-2086-41D5-B28729C043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D8C3A-E734-C9A6-06DF-43678542E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508A-EFD3-FD44-BC5B-749964E6E083}" type="datetimeFigureOut">
              <a:rPr lang="en-IT" smtClean="0"/>
              <a:t>18/10/23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94060B-DB66-0C72-10E9-815114411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2D4AD-B441-8BC6-ABDD-B41AB2C04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91FD-412F-6A41-923A-73959391E01E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1914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0E6CA5-95CC-7699-D48B-A0B79F0BE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D783EF-37A5-78D5-2C1E-ADA138840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073C69-4279-6C6A-1D94-65FD00B7B6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F508A-EFD3-FD44-BC5B-749964E6E083}" type="datetimeFigureOut">
              <a:rPr lang="en-IT" smtClean="0"/>
              <a:t>18/10/23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B76EE-34C0-C429-A49E-9CF466255F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00640-5156-0FDC-7AFC-A75E75B05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B91FD-412F-6A41-923A-73959391E01E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1027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E267B-0837-E23F-3CD6-0FE8F7A6D1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T" dirty="0"/>
              <a:t>WG4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AC759B-44ED-77EF-B600-7AC7C95B4D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T" dirty="0"/>
              <a:t>October 2023</a:t>
            </a:r>
          </a:p>
        </p:txBody>
      </p:sp>
    </p:spTree>
    <p:extLst>
      <p:ext uri="{BB962C8B-B14F-4D97-AF65-F5344CB8AC3E}">
        <p14:creationId xmlns:p14="http://schemas.microsoft.com/office/powerpoint/2010/main" val="1879684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D0EC4-9790-6D7A-E31A-F9CB05D78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T" dirty="0"/>
              <a:t>COST Events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37CBB2-EFB3-55FF-A4C6-30BB6DFE532A}"/>
              </a:ext>
            </a:extLst>
          </p:cNvPr>
          <p:cNvSpPr txBox="1"/>
          <p:nvPr/>
        </p:nvSpPr>
        <p:spPr>
          <a:xfrm>
            <a:off x="838200" y="1523141"/>
            <a:ext cx="9364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dirty="0">
                <a:solidFill>
                  <a:schemeClr val="accent1"/>
                </a:solidFill>
              </a:rPr>
              <a:t>General Meeting </a:t>
            </a:r>
            <a:r>
              <a:rPr lang="en-IT" dirty="0"/>
              <a:t>Istanbul 3-6 Sept 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dirty="0">
                <a:solidFill>
                  <a:schemeClr val="accent1"/>
                </a:solidFill>
              </a:rPr>
              <a:t>Training School </a:t>
            </a:r>
            <a:r>
              <a:rPr lang="en-IT" dirty="0"/>
              <a:t>Lubjiana 10-14 June 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Working Group Meeting</a:t>
            </a:r>
            <a:r>
              <a:rPr lang="en-IT" dirty="0">
                <a:solidFill>
                  <a:schemeClr val="accent1"/>
                </a:solidFill>
              </a:rPr>
              <a:t> </a:t>
            </a:r>
            <a:r>
              <a:rPr lang="en-GB" dirty="0"/>
              <a:t>DESY Hamburg for </a:t>
            </a:r>
            <a:r>
              <a:rPr lang="en-GB" dirty="0">
                <a:solidFill>
                  <a:srgbClr val="FF0000"/>
                </a:solidFill>
              </a:rPr>
              <a:t>1-2 Feb 2024 </a:t>
            </a:r>
            <a:r>
              <a:rPr lang="en-GB" dirty="0"/>
              <a:t>(Includes the  </a:t>
            </a:r>
            <a:r>
              <a:rPr lang="en-GB" dirty="0">
                <a:solidFill>
                  <a:schemeClr val="accent1"/>
                </a:solidFill>
              </a:rPr>
              <a:t>Technology Forum</a:t>
            </a:r>
            <a:r>
              <a:rPr lang="en-GB" dirty="0"/>
              <a:t>)</a:t>
            </a:r>
            <a:endParaRPr lang="en-IT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C2BCD6-75ED-2799-B926-72EAC742A89C}"/>
              </a:ext>
            </a:extLst>
          </p:cNvPr>
          <p:cNvSpPr txBox="1"/>
          <p:nvPr/>
        </p:nvSpPr>
        <p:spPr>
          <a:xfrm>
            <a:off x="2496900" y="2995053"/>
            <a:ext cx="5710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2400" dirty="0"/>
              <a:t>Technology Forum 2024: (Quantum) Sensing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1A3332-4004-1A48-2713-9D88A3895D7B}"/>
              </a:ext>
            </a:extLst>
          </p:cNvPr>
          <p:cNvSpPr txBox="1"/>
          <p:nvPr/>
        </p:nvSpPr>
        <p:spPr>
          <a:xfrm>
            <a:off x="1058918" y="3630553"/>
            <a:ext cx="38494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dirty="0"/>
              <a:t>1 afternoon: how many talks?</a:t>
            </a:r>
          </a:p>
          <a:p>
            <a:r>
              <a:rPr lang="en-IT" dirty="0"/>
              <a:t>Technologies:</a:t>
            </a:r>
          </a:p>
          <a:p>
            <a:pPr marL="342900" indent="-342900">
              <a:buFont typeface="+mj-lt"/>
              <a:buAutoNum type="arabicPeriod"/>
            </a:pPr>
            <a:r>
              <a:rPr lang="en-IT" dirty="0"/>
              <a:t>Superconducting devices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AMO?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….</a:t>
            </a:r>
            <a:endParaRPr lang="en-IT" dirty="0"/>
          </a:p>
          <a:p>
            <a:r>
              <a:rPr lang="en-IT" dirty="0"/>
              <a:t>Companies: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</a:t>
            </a:r>
            <a:r>
              <a:rPr lang="en-IT" dirty="0"/>
              <a:t>Z SQUID (M. Mueck MS SQUID)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dirty="0"/>
              <a:t>QuantWare (JTWPA, qubits)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dirty="0"/>
              <a:t>N Roch (TWPA)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dirty="0"/>
              <a:t>Supracon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187D9B-49FC-FE25-892F-B10AEE0ADF4B}"/>
              </a:ext>
            </a:extLst>
          </p:cNvPr>
          <p:cNvSpPr txBox="1"/>
          <p:nvPr/>
        </p:nvSpPr>
        <p:spPr>
          <a:xfrm>
            <a:off x="5257800" y="3656058"/>
            <a:ext cx="384941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T" dirty="0"/>
              <a:t>Research R&amp;D: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dirty="0"/>
              <a:t>Loredana’s Lab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dirty="0"/>
              <a:t>Sorin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T" dirty="0"/>
          </a:p>
          <a:p>
            <a:r>
              <a:rPr lang="en-IT" dirty="0"/>
              <a:t>6 or 7 talks:</a:t>
            </a:r>
          </a:p>
        </p:txBody>
      </p:sp>
    </p:spTree>
    <p:extLst>
      <p:ext uri="{BB962C8B-B14F-4D97-AF65-F5344CB8AC3E}">
        <p14:creationId xmlns:p14="http://schemas.microsoft.com/office/powerpoint/2010/main" val="3728717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E1C20-9709-7E33-6458-934607A1C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WG4 report draft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AC4574-5971-D290-0208-EDAB903EE33D}"/>
              </a:ext>
            </a:extLst>
          </p:cNvPr>
          <p:cNvSpPr txBox="1"/>
          <p:nvPr/>
        </p:nvSpPr>
        <p:spPr>
          <a:xfrm>
            <a:off x="489397" y="2078593"/>
            <a:ext cx="71247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Link to Report: https://</a:t>
            </a:r>
            <a:r>
              <a:rPr lang="en-GB" dirty="0" err="1"/>
              <a:t>www.overleaf.com</a:t>
            </a:r>
            <a:r>
              <a:rPr lang="en-GB" dirty="0"/>
              <a:t>/4678842289cfhfndnmvtyr</a:t>
            </a:r>
            <a:endParaRPr lang="en-IT" dirty="0"/>
          </a:p>
        </p:txBody>
      </p:sp>
      <p:pic>
        <p:nvPicPr>
          <p:cNvPr id="5" name="Picture 4" descr="A close-up of a document&#10;&#10;Description automatically generated">
            <a:extLst>
              <a:ext uri="{FF2B5EF4-FFF2-40B4-BE49-F238E27FC236}">
                <a16:creationId xmlns:a16="http://schemas.microsoft.com/office/drawing/2014/main" id="{AF396414-77C8-3EFF-836F-6096FB97E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0141" y="2596206"/>
            <a:ext cx="7772400" cy="403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542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E5370-0F56-900A-C5AB-4AB04FF1C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WG4 Report</a:t>
            </a:r>
          </a:p>
        </p:txBody>
      </p:sp>
      <p:pic>
        <p:nvPicPr>
          <p:cNvPr id="7" name="Picture 6" descr="A list of scientific experiments&#10;&#10;Description automatically generated">
            <a:extLst>
              <a:ext uri="{FF2B5EF4-FFF2-40B4-BE49-F238E27FC236}">
                <a16:creationId xmlns:a16="http://schemas.microsoft.com/office/drawing/2014/main" id="{79AC1261-6CEA-6B4F-B867-0FE5106E32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452" y="1690688"/>
            <a:ext cx="6527800" cy="36195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A9DE2AA-A1BA-66E7-5A33-B5A09339EAE0}"/>
              </a:ext>
            </a:extLst>
          </p:cNvPr>
          <p:cNvSpPr/>
          <p:nvPr/>
        </p:nvSpPr>
        <p:spPr>
          <a:xfrm>
            <a:off x="1627464" y="4009938"/>
            <a:ext cx="2432808" cy="251669"/>
          </a:xfrm>
          <a:prstGeom prst="rect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EC52C2-0D39-9BDF-D5F2-09D6A624FB2A}"/>
              </a:ext>
            </a:extLst>
          </p:cNvPr>
          <p:cNvSpPr txBox="1"/>
          <p:nvPr/>
        </p:nvSpPr>
        <p:spPr>
          <a:xfrm>
            <a:off x="7986319" y="2558642"/>
            <a:ext cx="23167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/>
              <a:t>Now we have:</a:t>
            </a:r>
          </a:p>
          <a:p>
            <a:r>
              <a:rPr lang="en-IT" dirty="0"/>
              <a:t>QUAX</a:t>
            </a:r>
          </a:p>
          <a:p>
            <a:r>
              <a:rPr lang="en-IT" dirty="0"/>
              <a:t>FLASH</a:t>
            </a:r>
          </a:p>
          <a:p>
            <a:r>
              <a:rPr lang="en-IT" dirty="0"/>
              <a:t>Ongoing: Brass, WispFi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A47E89-3F4C-AC45-CE69-DE74EF2B50B9}"/>
              </a:ext>
            </a:extLst>
          </p:cNvPr>
          <p:cNvSpPr txBox="1"/>
          <p:nvPr/>
        </p:nvSpPr>
        <p:spPr>
          <a:xfrm>
            <a:off x="1258348" y="5813570"/>
            <a:ext cx="4193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1400" dirty="0"/>
              <a:t>Copy and paste Template, and include file in main latex</a:t>
            </a:r>
          </a:p>
        </p:txBody>
      </p:sp>
    </p:spTree>
    <p:extLst>
      <p:ext uri="{BB962C8B-B14F-4D97-AF65-F5344CB8AC3E}">
        <p14:creationId xmlns:p14="http://schemas.microsoft.com/office/powerpoint/2010/main" val="1234363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aper with text and numbers&#10;&#10;Description automatically generated">
            <a:extLst>
              <a:ext uri="{FF2B5EF4-FFF2-40B4-BE49-F238E27FC236}">
                <a16:creationId xmlns:a16="http://schemas.microsoft.com/office/drawing/2014/main" id="{BB40D3AD-A507-DAFA-C90A-1EDB610822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131" y="868087"/>
            <a:ext cx="6111398" cy="576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3048A1-3C40-F2ED-F5FD-9072F4A63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Latex template for experiments</a:t>
            </a:r>
          </a:p>
        </p:txBody>
      </p:sp>
    </p:spTree>
    <p:extLst>
      <p:ext uri="{BB962C8B-B14F-4D97-AF65-F5344CB8AC3E}">
        <p14:creationId xmlns:p14="http://schemas.microsoft.com/office/powerpoint/2010/main" val="3149097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3635C-B35E-B75C-3C5A-B238D2D13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/>
              <a:t>WG4 Report</a:t>
            </a:r>
            <a:endParaRPr lang="en-IT" dirty="0"/>
          </a:p>
        </p:txBody>
      </p:sp>
      <p:pic>
        <p:nvPicPr>
          <p:cNvPr id="5" name="Picture 4" descr="A screenshot of a document&#10;&#10;Description automatically generated">
            <a:extLst>
              <a:ext uri="{FF2B5EF4-FFF2-40B4-BE49-F238E27FC236}">
                <a16:creationId xmlns:a16="http://schemas.microsoft.com/office/drawing/2014/main" id="{3F9BAD5D-0B80-09F8-6420-EA1141E62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49" y="1558546"/>
            <a:ext cx="5921037" cy="450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AB063C8-3AC6-F442-3844-5EBE80028CAE}"/>
              </a:ext>
            </a:extLst>
          </p:cNvPr>
          <p:cNvSpPr txBox="1"/>
          <p:nvPr/>
        </p:nvSpPr>
        <p:spPr>
          <a:xfrm>
            <a:off x="6413986" y="3370277"/>
            <a:ext cx="2283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1200" dirty="0"/>
              <a:t>Make a list of labs and a template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D92A1E-35C1-C647-4E0E-7CAD92EAAF17}"/>
              </a:ext>
            </a:extLst>
          </p:cNvPr>
          <p:cNvSpPr txBox="1"/>
          <p:nvPr/>
        </p:nvSpPr>
        <p:spPr>
          <a:xfrm>
            <a:off x="6413986" y="2147581"/>
            <a:ext cx="22589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1400" dirty="0"/>
              <a:t>Pierre can help on magnets?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9E4DC1-77C8-59D6-2F40-45B1C63FAE95}"/>
              </a:ext>
            </a:extLst>
          </p:cNvPr>
          <p:cNvSpPr txBox="1"/>
          <p:nvPr/>
        </p:nvSpPr>
        <p:spPr>
          <a:xfrm>
            <a:off x="2676088" y="1457469"/>
            <a:ext cx="27822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Also an o</a:t>
            </a:r>
            <a:r>
              <a:rPr lang="en-IT" sz="1400" dirty="0"/>
              <a:t>utput of technology forum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677C4F-8621-C3D4-0397-FE674E1D02DE}"/>
              </a:ext>
            </a:extLst>
          </p:cNvPr>
          <p:cNvSpPr txBox="1"/>
          <p:nvPr/>
        </p:nvSpPr>
        <p:spPr>
          <a:xfrm>
            <a:off x="6413986" y="5620625"/>
            <a:ext cx="16146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1400" dirty="0"/>
              <a:t>Today talk by Mario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8FF66D-C933-DFF7-FE06-E820F81C7571}"/>
              </a:ext>
            </a:extLst>
          </p:cNvPr>
          <p:cNvSpPr txBox="1"/>
          <p:nvPr/>
        </p:nvSpPr>
        <p:spPr>
          <a:xfrm>
            <a:off x="6266541" y="3827170"/>
            <a:ext cx="1744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1400" dirty="0"/>
              <a:t>Any suggestion here?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03AA4EE-8C60-67E8-A3EA-2A9C7EB81467}"/>
              </a:ext>
            </a:extLst>
          </p:cNvPr>
          <p:cNvSpPr txBox="1"/>
          <p:nvPr/>
        </p:nvSpPr>
        <p:spPr>
          <a:xfrm>
            <a:off x="6321135" y="5198982"/>
            <a:ext cx="1062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1400" dirty="0"/>
              <a:t>Hugo Tercas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D84693-86B1-1C39-0395-6C59AAD580C9}"/>
              </a:ext>
            </a:extLst>
          </p:cNvPr>
          <p:cNvSpPr txBox="1"/>
          <p:nvPr/>
        </p:nvSpPr>
        <p:spPr>
          <a:xfrm>
            <a:off x="6287734" y="4205299"/>
            <a:ext cx="12134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1400" dirty="0"/>
              <a:t>Sebastian Ellis</a:t>
            </a:r>
          </a:p>
        </p:txBody>
      </p:sp>
    </p:spTree>
    <p:extLst>
      <p:ext uri="{BB962C8B-B14F-4D97-AF65-F5344CB8AC3E}">
        <p14:creationId xmlns:p14="http://schemas.microsoft.com/office/powerpoint/2010/main" val="1484672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172</Words>
  <Application>Microsoft Macintosh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WG4 meeting</vt:lpstr>
      <vt:lpstr>COST Events 2024</vt:lpstr>
      <vt:lpstr>WG4 report draft</vt:lpstr>
      <vt:lpstr>WG4 Report</vt:lpstr>
      <vt:lpstr>Latex template for experiments</vt:lpstr>
      <vt:lpstr>WG4 Report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WG4 meeting</dc:title>
  <dc:creator>Claudio Gatti</dc:creator>
  <cp:lastModifiedBy>Claudio Gatti</cp:lastModifiedBy>
  <cp:revision>18</cp:revision>
  <dcterms:created xsi:type="dcterms:W3CDTF">2023-10-18T11:57:30Z</dcterms:created>
  <dcterms:modified xsi:type="dcterms:W3CDTF">2023-10-18T14:13:05Z</dcterms:modified>
</cp:coreProperties>
</file>