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94" r:id="rId2"/>
  </p:sldMasterIdLst>
  <p:notesMasterIdLst>
    <p:notesMasterId r:id="rId12"/>
  </p:notesMasterIdLst>
  <p:sldIdLst>
    <p:sldId id="3127" r:id="rId3"/>
    <p:sldId id="3129" r:id="rId4"/>
    <p:sldId id="3130" r:id="rId5"/>
    <p:sldId id="3131" r:id="rId6"/>
    <p:sldId id="3136" r:id="rId7"/>
    <p:sldId id="3133" r:id="rId8"/>
    <p:sldId id="3137" r:id="rId9"/>
    <p:sldId id="3135" r:id="rId10"/>
    <p:sldId id="263" r:id="rId11"/>
  </p:sldIdLst>
  <p:sldSz cx="9144000" cy="5143500" type="screen16x9"/>
  <p:notesSz cx="6858000" cy="9144000"/>
  <p:defaultTextStyle>
    <a:defPPr>
      <a:defRPr lang="de-DE"/>
    </a:defPPr>
    <a:lvl1pPr marL="0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63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27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591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454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318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181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045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908" algn="l" defTabSz="68572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B035FEC-B7DB-45A1-9532-D96C8BE340EC}">
          <p14:sldIdLst>
            <p14:sldId id="3127"/>
            <p14:sldId id="3129"/>
            <p14:sldId id="3130"/>
            <p14:sldId id="3131"/>
            <p14:sldId id="3136"/>
            <p14:sldId id="3133"/>
            <p14:sldId id="3137"/>
            <p14:sldId id="3135"/>
            <p14:sldId id="263"/>
          </p14:sldIdLst>
        </p14:section>
        <p14:section name="Toolbox Slides" id="{878827CB-F001-431E-8642-0DF02B629B7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F92"/>
    <a:srgbClr val="0F124A"/>
    <a:srgbClr val="DFDFDF"/>
    <a:srgbClr val="F6FDA3"/>
    <a:srgbClr val="D4BEF7"/>
    <a:srgbClr val="B8BAFA"/>
    <a:srgbClr val="DBDBE4"/>
    <a:srgbClr val="FFE4DF"/>
    <a:srgbClr val="DAE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19" autoAdjust="0"/>
    <p:restoredTop sz="95587" autoAdjust="0"/>
  </p:normalViewPr>
  <p:slideViewPr>
    <p:cSldViewPr>
      <p:cViewPr varScale="1">
        <p:scale>
          <a:sx n="129" d="100"/>
          <a:sy n="129" d="100"/>
        </p:scale>
        <p:origin x="402" y="126"/>
      </p:cViewPr>
      <p:guideLst/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5DC35-68C2-4BDA-9BF4-910782E0ECF3}" type="datetimeFigureOut">
              <a:rPr lang="de-AT" smtClean="0"/>
              <a:t>16.11.2023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EBA44-2749-4505-B776-1307762B45E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843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1pPr>
    <a:lvl2pPr marL="1714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2pPr>
    <a:lvl3pPr marL="3429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3pPr>
    <a:lvl4pPr marL="5143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4pPr>
    <a:lvl5pPr marL="6858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5pPr>
    <a:lvl6pPr marL="8572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342900" rtl="0" eaLnBrk="1" latinLnBrk="0" hangingPunct="1">
      <a:defRPr sz="4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a9049999d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a9049999d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404000"/>
            <a:ext cx="4023000" cy="3088800"/>
          </a:xfrm>
        </p:spPr>
        <p:txBody>
          <a:bodyPr/>
          <a:lstStyle>
            <a:lvl1pPr>
              <a:spcBef>
                <a:spcPts val="1388"/>
              </a:spcBef>
              <a:defRPr sz="1400" b="1"/>
            </a:lvl1pPr>
            <a:lvl2pPr marL="472500" indent="0">
              <a:buNone/>
              <a:tabLst>
                <a:tab pos="3955500" algn="r"/>
              </a:tabLst>
              <a:defRPr/>
            </a:lvl2pPr>
            <a:lvl3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3pPr>
            <a:lvl4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4pPr>
            <a:lvl5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5pPr>
          </a:lstStyle>
          <a:p>
            <a:pPr lvl="0"/>
            <a:r>
              <a:rPr lang="en-US" noProof="0" dirty="0"/>
              <a:t>Chapter Title</a:t>
            </a:r>
          </a:p>
          <a:p>
            <a:pPr lvl="1"/>
            <a:r>
              <a:rPr lang="en-US" noProof="0" dirty="0"/>
              <a:t>Subchapter Level 1	1</a:t>
            </a:r>
          </a:p>
          <a:p>
            <a:pPr lvl="2"/>
            <a:r>
              <a:rPr lang="en-US" noProof="0" dirty="0"/>
              <a:t>Subchapter Level 2	1</a:t>
            </a:r>
          </a:p>
          <a:p>
            <a:pPr lvl="3"/>
            <a:r>
              <a:rPr lang="en-US" noProof="0" dirty="0"/>
              <a:t>Subchapter Level 2	1</a:t>
            </a:r>
          </a:p>
          <a:p>
            <a:pPr lvl="4"/>
            <a:r>
              <a:rPr lang="en-US" noProof="0" dirty="0"/>
              <a:t>Subchapter Level 2	1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E69F34A5-EA9B-4A0A-A8FB-63CF2456D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7200" y="1404000"/>
            <a:ext cx="4023000" cy="3088800"/>
          </a:xfrm>
        </p:spPr>
        <p:txBody>
          <a:bodyPr/>
          <a:lstStyle>
            <a:lvl1pPr>
              <a:spcBef>
                <a:spcPts val="1388"/>
              </a:spcBef>
              <a:defRPr sz="1400" b="1"/>
            </a:lvl1pPr>
            <a:lvl2pPr marL="472500" indent="0">
              <a:buNone/>
              <a:tabLst>
                <a:tab pos="3955500" algn="r"/>
              </a:tabLst>
              <a:defRPr/>
            </a:lvl2pPr>
            <a:lvl3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3pPr>
            <a:lvl4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4pPr>
            <a:lvl5pPr marL="1120500" indent="0">
              <a:buFont typeface="Arial" panose="020B0604020202020204" pitchFamily="34" charset="0"/>
              <a:buNone/>
              <a:tabLst>
                <a:tab pos="3955500" algn="r"/>
              </a:tabLst>
              <a:defRPr/>
            </a:lvl5pPr>
          </a:lstStyle>
          <a:p>
            <a:pPr lvl="0"/>
            <a:r>
              <a:rPr lang="en-US" noProof="0" dirty="0"/>
              <a:t>Chapter Title</a:t>
            </a:r>
          </a:p>
          <a:p>
            <a:pPr lvl="1"/>
            <a:r>
              <a:rPr lang="en-US" noProof="0" dirty="0"/>
              <a:t>Subchapter Level 1	1</a:t>
            </a:r>
          </a:p>
          <a:p>
            <a:pPr lvl="2"/>
            <a:r>
              <a:rPr lang="en-US" noProof="0" dirty="0"/>
              <a:t>Subchapter Level 2	1</a:t>
            </a:r>
          </a:p>
          <a:p>
            <a:pPr lvl="3"/>
            <a:r>
              <a:rPr lang="en-US" noProof="0" dirty="0"/>
              <a:t>Subchapter Level 2	1</a:t>
            </a:r>
          </a:p>
          <a:p>
            <a:pPr lvl="4"/>
            <a:r>
              <a:rPr lang="en-US" noProof="0" dirty="0"/>
              <a:t>Subchapter Level 2	1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C33D56-EDA7-4D6B-80CE-52842ECCEC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99083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9502"/>
            <a:ext cx="9144000" cy="4803998"/>
          </a:xfrm>
          <a:solidFill>
            <a:schemeClr val="bg1">
              <a:lumMod val="50000"/>
              <a:alpha val="50000"/>
            </a:schemeClr>
          </a:solidFill>
        </p:spPr>
        <p:txBody>
          <a:bodyPr anchor="t" anchorCtr="0"/>
          <a:lstStyle>
            <a:lvl1pPr algn="ctr">
              <a:lnSpc>
                <a:spcPct val="150000"/>
              </a:lnSpc>
              <a:spcBef>
                <a:spcPts val="0"/>
              </a:spcBef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Background Image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D79F90D-3491-43D5-A790-90072FE119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843450"/>
            <a:ext cx="9144000" cy="13000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lnSpc>
                <a:spcPts val="0"/>
              </a:lnSpc>
              <a:defRPr/>
            </a:lvl1pPr>
          </a:lstStyle>
          <a:p>
            <a:pPr lvl="0"/>
            <a:r>
              <a:rPr lang="de-AT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60E39D6-6B5D-455A-A188-1048C3C9BC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800" y="4569972"/>
            <a:ext cx="2598750" cy="283756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ts val="1013"/>
              </a:lnSpc>
              <a:buFontTx/>
              <a:buNone/>
              <a:defRPr sz="1000" b="0">
                <a:solidFill>
                  <a:schemeClr val="bg1"/>
                </a:solidFill>
              </a:defRPr>
            </a:lvl2pPr>
            <a:lvl3pPr marL="0" indent="0">
              <a:lnSpc>
                <a:spcPts val="1013"/>
              </a:lnSpc>
              <a:buFontTx/>
              <a:buNone/>
              <a:defRPr sz="750" b="0">
                <a:solidFill>
                  <a:schemeClr val="bg1"/>
                </a:solidFill>
              </a:defRPr>
            </a:lvl3pPr>
            <a:lvl4pPr marL="0" indent="0">
              <a:lnSpc>
                <a:spcPts val="1013"/>
              </a:lnSpc>
              <a:buFontTx/>
              <a:buNone/>
              <a:defRPr sz="750" b="0">
                <a:solidFill>
                  <a:schemeClr val="bg1"/>
                </a:solidFill>
              </a:defRPr>
            </a:lvl4pPr>
            <a:lvl5pPr marL="0" indent="0">
              <a:lnSpc>
                <a:spcPts val="1013"/>
              </a:lnSpc>
              <a:buFontTx/>
              <a:buNone/>
              <a:defRPr sz="750" b="0">
                <a:solidFill>
                  <a:schemeClr val="bg1"/>
                </a:solidFill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 dirty="0"/>
              <a:t>First Level (Strong)</a:t>
            </a:r>
          </a:p>
          <a:p>
            <a:pPr lvl="1"/>
            <a:r>
              <a:rPr lang="en-US" noProof="0" dirty="0"/>
              <a:t>Second Level (Text)</a:t>
            </a:r>
          </a:p>
        </p:txBody>
      </p:sp>
    </p:spTree>
    <p:extLst>
      <p:ext uri="{BB962C8B-B14F-4D97-AF65-F5344CB8AC3E}">
        <p14:creationId xmlns:p14="http://schemas.microsoft.com/office/powerpoint/2010/main" val="165710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621380A-5FB6-4DFB-922D-CC92A72256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5628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623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116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6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33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1048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3868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577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290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80" y="339502"/>
            <a:ext cx="9144000" cy="4803998"/>
          </a:xfrm>
          <a:solidFill>
            <a:schemeClr val="bg1">
              <a:lumMod val="50000"/>
              <a:alpha val="50000"/>
            </a:schemeClr>
          </a:solidFill>
        </p:spPr>
        <p:txBody>
          <a:bodyPr anchor="t" anchorCtr="0"/>
          <a:lstStyle>
            <a:lvl1pPr algn="ctr">
              <a:lnSpc>
                <a:spcPct val="150000"/>
              </a:lnSpc>
              <a:spcBef>
                <a:spcPts val="0"/>
              </a:spcBef>
              <a:defRPr sz="300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Insert </a:t>
            </a:r>
            <a:r>
              <a:rPr lang="en-US" noProof="0" dirty="0"/>
              <a:t>Background</a:t>
            </a:r>
            <a:r>
              <a:rPr lang="de-AT" dirty="0"/>
              <a:t> Image 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B952560-8B22-4EC2-A520-BB0D9A9A21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800" y="1046081"/>
            <a:ext cx="8263350" cy="17907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ts val="3563"/>
              </a:lnSpc>
              <a:defRPr sz="3375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Chapter</a:t>
            </a:r>
            <a:r>
              <a:rPr lang="de-AT" dirty="0"/>
              <a:t> Title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ADE6088-5D10-4D28-890C-D6F29F2A1C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800" y="2882284"/>
            <a:ext cx="8263350" cy="1241822"/>
          </a:xfrm>
        </p:spPr>
        <p:txBody>
          <a:bodyPr>
            <a:noAutofit/>
          </a:bodyPr>
          <a:lstStyle>
            <a:lvl1pPr marL="0" indent="0" algn="ctr">
              <a:buNone/>
              <a:defRPr sz="112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 dirty="0"/>
              <a:t>Chapter</a:t>
            </a:r>
            <a:r>
              <a:rPr lang="de-AT" dirty="0"/>
              <a:t> </a:t>
            </a:r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55124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343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564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404598"/>
            <a:ext cx="40230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745550"/>
            <a:ext cx="8263350" cy="2747250"/>
          </a:xfrm>
        </p:spPr>
        <p:txBody>
          <a:bodyPr/>
          <a:lstStyle>
            <a:lvl1pPr>
              <a:lnSpc>
                <a:spcPts val="1950"/>
              </a:lnSpc>
              <a:defRPr sz="1600"/>
            </a:lvl1pPr>
            <a:lvl2pPr marL="340200" indent="-340200">
              <a:lnSpc>
                <a:spcPts val="1950"/>
              </a:lnSpc>
              <a:defRPr sz="1600"/>
            </a:lvl2pPr>
            <a:lvl3pPr marL="680400" indent="-340200">
              <a:lnSpc>
                <a:spcPts val="1950"/>
              </a:lnSpc>
              <a:defRPr sz="1600"/>
            </a:lvl3pPr>
            <a:lvl4pPr marL="1020600" indent="-340200">
              <a:lnSpc>
                <a:spcPts val="1950"/>
              </a:lnSpc>
              <a:defRPr sz="1600"/>
            </a:lvl4pPr>
            <a:lvl5pPr marL="1360800" indent="-340200">
              <a:lnSpc>
                <a:spcPts val="1950"/>
              </a:lnSpc>
              <a:defRPr sz="1600"/>
            </a:lvl5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946405-6429-4EE3-9329-FF6E5526F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E0778A-932A-4793-BF0E-632C848B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4023122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75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5705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404598"/>
            <a:ext cx="40230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20A4B97-3F05-4D38-BDB5-617887401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745550"/>
            <a:ext cx="4023000" cy="2747250"/>
          </a:xfrm>
        </p:spPr>
        <p:txBody>
          <a:bodyPr/>
          <a:lstStyle>
            <a:lvl1pPr>
              <a:defRPr/>
            </a:lvl1pPr>
            <a:lvl2pPr>
              <a:defRPr/>
            </a:lvl2pPr>
            <a:lvl5pPr>
              <a:defRPr/>
            </a:lvl5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B620B50C-303A-44DC-8838-2B1CB94665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7200" y="1745496"/>
            <a:ext cx="4023000" cy="2747250"/>
          </a:xfrm>
        </p:spPr>
        <p:txBody>
          <a:bodyPr/>
          <a:lstStyle>
            <a:lvl1pPr>
              <a:defRPr/>
            </a:lvl1pPr>
            <a:lvl3pPr>
              <a:defRPr/>
            </a:lvl3pPr>
            <a:lvl5pPr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ts val="13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946405-6429-4EE3-9329-FF6E5526F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EE0778A-932A-4793-BF0E-632C848B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4023122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75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0800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48C0BB-C58B-4EED-9C60-A6CDED1B59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4677984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3F97B2E-B3AF-412F-8A5D-31126158717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320" y="832950"/>
            <a:ext cx="2538413" cy="173475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Image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B3619771-C104-4967-8CE8-D32A6A767A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02794" y="8329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EAAF7A8C-E9CD-42FC-9131-B1B15A7885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267" y="8329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8EA1D059-7D13-4EEF-9BA9-6012929D68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7320" y="28957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3F531061-ABBF-4531-8358-93F39A4E83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2794" y="28957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5" name="Bildplatzhalter 7">
            <a:extLst>
              <a:ext uri="{FF2B5EF4-FFF2-40B4-BE49-F238E27FC236}">
                <a16:creationId xmlns:a16="http://schemas.microsoft.com/office/drawing/2014/main" id="{1E2387E5-F9E6-4485-8261-961CB09031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8267" y="2895750"/>
            <a:ext cx="2538413" cy="17347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4F13C95D-47FB-4B84-9C64-194B515968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800" y="2625756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22B4C4DC-2824-4AA7-A434-E1CB702914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69250" y="2625756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431A6461-DB7D-4C02-BD54-EC13C6C619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700" y="2625756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9E186AF5-D057-4662-99A5-C5B72C1022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69250" y="4677984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FE28F596-0477-4144-9033-0F83600D51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700" y="4677984"/>
            <a:ext cx="26055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536155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9B27A2E0-7828-42CC-94F2-52AC0B1B20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7320" y="1428299"/>
            <a:ext cx="3954150" cy="3257550"/>
          </a:xfrm>
        </p:spPr>
        <p:txBody>
          <a:bodyPr/>
          <a:lstStyle/>
          <a:p>
            <a:r>
              <a:rPr lang="en-US" noProof="0" dirty="0"/>
              <a:t>Add Image</a:t>
            </a:r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15550" y="1428299"/>
            <a:ext cx="3954150" cy="3257550"/>
          </a:xfrm>
        </p:spPr>
        <p:txBody>
          <a:bodyPr/>
          <a:lstStyle/>
          <a:p>
            <a:r>
              <a:rPr lang="en-US" noProof="0"/>
              <a:t>Add Image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DA83D7-ED1C-407C-95EF-259295D21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2232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15550" y="1428299"/>
            <a:ext cx="3954150" cy="2858141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404598"/>
            <a:ext cx="40230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 dirty="0"/>
              <a:t>Add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745550"/>
            <a:ext cx="4023000" cy="274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4359674F-CF32-4FA5-9124-DD44149261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0012" y="4367449"/>
            <a:ext cx="4023000" cy="208547"/>
          </a:xfrm>
        </p:spPr>
        <p:txBody>
          <a:bodyPr wrap="none">
            <a:noAutofit/>
          </a:bodyPr>
          <a:lstStyle>
            <a:lvl1pPr>
              <a:lnSpc>
                <a:spcPts val="1013"/>
              </a:lnSpc>
              <a:defRPr sz="1000" b="0"/>
            </a:lvl1pPr>
            <a:lvl2pPr marL="0" indent="0">
              <a:lnSpc>
                <a:spcPts val="1013"/>
              </a:lnSpc>
              <a:buFontTx/>
              <a:buNone/>
              <a:defRPr sz="750" b="0"/>
            </a:lvl2pPr>
            <a:lvl3pPr marL="0" indent="0">
              <a:lnSpc>
                <a:spcPts val="1013"/>
              </a:lnSpc>
              <a:buFontTx/>
              <a:buNone/>
              <a:defRPr sz="750" b="0"/>
            </a:lvl3pPr>
            <a:lvl4pPr marL="0" indent="0">
              <a:lnSpc>
                <a:spcPts val="1013"/>
              </a:lnSpc>
              <a:buFontTx/>
              <a:buNone/>
              <a:defRPr sz="750" b="0"/>
            </a:lvl4pPr>
            <a:lvl5pPr marL="0" indent="0">
              <a:lnSpc>
                <a:spcPts val="1013"/>
              </a:lnSpc>
              <a:buFontTx/>
              <a:buNone/>
              <a:defRPr sz="750" b="0"/>
            </a:lvl5pPr>
            <a:lvl6pPr marL="1714500" indent="0">
              <a:buNone/>
              <a:defRPr/>
            </a:lvl6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5D6EFE5-C676-44A1-95E3-7BF41C1B2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798E3C2C-C457-4971-B195-C7CE1F911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4023122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100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4886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100" y="1428299"/>
            <a:ext cx="3954150" cy="2858141"/>
          </a:xfrm>
        </p:spPr>
        <p:txBody>
          <a:bodyPr/>
          <a:lstStyle/>
          <a:p>
            <a:r>
              <a:rPr lang="en-US" noProof="0" dirty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7200" y="1404598"/>
            <a:ext cx="40230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7200" y="1745550"/>
            <a:ext cx="4023000" cy="2747250"/>
          </a:xfr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Ebene</a:t>
            </a:r>
          </a:p>
          <a:p>
            <a:pPr lvl="3"/>
            <a:r>
              <a:rPr lang="en-US" noProof="0" dirty="0"/>
              <a:t>Fourth Ebene</a:t>
            </a:r>
          </a:p>
          <a:p>
            <a:pPr lvl="4"/>
            <a:r>
              <a:rPr lang="en-US" noProof="0" dirty="0"/>
              <a:t>Fifth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B9C48B-306B-4B7C-AF00-BA6C2F3CB5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E54D6B9B-188A-4CB1-80C1-74394219DC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4023122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100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9499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2 Imag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61B2ED-64C5-4FE7-BA91-2546FE3DAB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DFE4-5FC5-43BD-BB7E-75EAD82B965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7B513B95-6E82-47E2-A6D3-36A6144EE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03450" y="1428300"/>
            <a:ext cx="2538413" cy="15066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Add Image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0374397B-2532-4487-8D82-80CE5B6055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800" y="1404598"/>
            <a:ext cx="2605500" cy="212558"/>
          </a:xfrm>
        </p:spPr>
        <p:txBody>
          <a:bodyPr>
            <a:noAutofit/>
          </a:bodyPr>
          <a:lstStyle>
            <a:lvl1pPr>
              <a:defRPr sz="1400" b="1"/>
            </a:lvl1pPr>
            <a:lvl2pPr marL="0" indent="0">
              <a:buFontTx/>
              <a:buNone/>
              <a:defRPr sz="1350" b="1"/>
            </a:lvl2pPr>
            <a:lvl3pPr marL="0" indent="0">
              <a:buFontTx/>
              <a:buNone/>
              <a:defRPr sz="1350" b="1"/>
            </a:lvl3pPr>
            <a:lvl4pPr marL="0" indent="0">
              <a:buFontTx/>
              <a:buNone/>
              <a:defRPr sz="1350" b="1"/>
            </a:lvl4pPr>
            <a:lvl5pPr marL="0" indent="0">
              <a:buFontTx/>
              <a:buNone/>
              <a:defRPr sz="1350" b="1"/>
            </a:lvl5pPr>
          </a:lstStyle>
          <a:p>
            <a:pPr lvl="0"/>
            <a:r>
              <a:rPr lang="en-US" noProof="0" dirty="0"/>
              <a:t>Add Subtitle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49D831AE-EA9C-43ED-94DA-503FA68F90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800" y="1745550"/>
            <a:ext cx="2605500" cy="274725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304CC4E7-09DC-4998-BCFA-AD280A0B1D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250" y="1745550"/>
            <a:ext cx="2605500" cy="27472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12AEE0D9-326B-43F0-8F21-F85ED918A67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303450" y="3123900"/>
            <a:ext cx="2538413" cy="1506600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Add Image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A554AB9-2B77-4A5E-8DE0-C5B9338233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Add Title</a:t>
            </a:r>
            <a:endParaRPr lang="de-AT" dirty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135ED04-BF59-4DF8-B4BE-86B879714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4623750"/>
            <a:ext cx="2605387" cy="341550"/>
          </a:xfrm>
        </p:spPr>
        <p:txBody>
          <a:bodyPr>
            <a:noAutofit/>
          </a:bodyPr>
          <a:lstStyle>
            <a:lvl1pPr>
              <a:lnSpc>
                <a:spcPts val="1013"/>
              </a:lnSpc>
              <a:defRPr sz="1000"/>
            </a:lvl1pPr>
            <a:lvl2pPr marL="0" indent="0">
              <a:lnSpc>
                <a:spcPts val="1013"/>
              </a:lnSpc>
              <a:buNone/>
              <a:defRPr sz="750"/>
            </a:lvl2pPr>
            <a:lvl3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3pPr>
            <a:lvl4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4pPr>
            <a:lvl5pPr marL="0" indent="0">
              <a:lnSpc>
                <a:spcPts val="1013"/>
              </a:lnSpc>
              <a:buFont typeface="Arial" panose="020B0604020202020204" pitchFamily="34" charset="0"/>
              <a:buNone/>
              <a:defRPr sz="750"/>
            </a:lvl5pPr>
          </a:lstStyle>
          <a:p>
            <a:pPr lvl="0"/>
            <a:r>
              <a:rPr lang="de-DE" dirty="0" err="1"/>
              <a:t>Footnote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538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FA7415-5972-43C8-8CE9-FFE3FD310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577800"/>
            <a:ext cx="8263350" cy="8040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 dirty="0"/>
              <a:t>Add Title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555103-0B7D-47E0-BAB5-A777A347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800" y="1745437"/>
            <a:ext cx="8263350" cy="274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/>
              <a:t>First Level (Running Text)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180CF0C-837C-4BFD-ADEC-CF0F22B3929F}"/>
              </a:ext>
            </a:extLst>
          </p:cNvPr>
          <p:cNvSpPr/>
          <p:nvPr userDrawn="1"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506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A45E14-11AD-4136-88E8-CBEC7C081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5300" y="94965"/>
            <a:ext cx="289479" cy="17007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r">
              <a:lnSpc>
                <a:spcPts val="1238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88A1DFE4-5FC5-43BD-BB7E-75EAD82B96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5072D71-1E30-4F23-8B4C-14B3F8F789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221" y="90000"/>
            <a:ext cx="447815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6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8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61" r:id="rId9"/>
    <p:sldLayoutId id="2147483662" r:id="rId10"/>
    <p:sldLayoutId id="2147483667" r:id="rId11"/>
    <p:sldLayoutId id="2147483707" r:id="rId12"/>
  </p:sldLayoutIdLst>
  <p:hf hdr="0" ft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388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43000" indent="-243000" algn="l" defTabSz="685800" rtl="0" eaLnBrk="1" latinLnBrk="0" hangingPunct="1">
        <a:lnSpc>
          <a:spcPts val="1388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9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00" indent="-243000" algn="l" defTabSz="685800" rtl="0" eaLnBrk="1" latinLnBrk="0" hangingPunct="1">
        <a:lnSpc>
          <a:spcPts val="1388"/>
        </a:lnSpc>
        <a:spcBef>
          <a:spcPts val="0"/>
        </a:spcBef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3117" userDrawn="1">
          <p15:clr>
            <a:srgbClr val="F26B43"/>
          </p15:clr>
        </p15:guide>
        <p15:guide id="3" pos="90" userDrawn="1">
          <p15:clr>
            <a:srgbClr val="F26B43"/>
          </p15:clr>
        </p15:guide>
        <p15:guide id="4" pos="294" userDrawn="1">
          <p15:clr>
            <a:srgbClr val="F26B43"/>
          </p15:clr>
        </p15:guide>
        <p15:guide id="5" pos="1009" userDrawn="1">
          <p15:clr>
            <a:srgbClr val="F26B43"/>
          </p15:clr>
        </p15:guide>
        <p15:guide id="6" pos="1196" userDrawn="1">
          <p15:clr>
            <a:srgbClr val="F26B43"/>
          </p15:clr>
        </p15:guide>
        <p15:guide id="7" pos="5670" userDrawn="1">
          <p15:clr>
            <a:srgbClr val="F26B43"/>
          </p15:clr>
        </p15:guide>
        <p15:guide id="8" pos="5466" userDrawn="1">
          <p15:clr>
            <a:srgbClr val="F26B43"/>
          </p15:clr>
        </p15:guide>
        <p15:guide id="9" pos="2081" userDrawn="1">
          <p15:clr>
            <a:srgbClr val="F26B43"/>
          </p15:clr>
        </p15:guide>
        <p15:guide id="10" pos="1893" userDrawn="1">
          <p15:clr>
            <a:srgbClr val="F26B43"/>
          </p15:clr>
        </p15:guide>
        <p15:guide id="12" pos="2973" userDrawn="1">
          <p15:clr>
            <a:srgbClr val="F26B43"/>
          </p15:clr>
        </p15:guide>
        <p15:guide id="13" pos="2787" userDrawn="1">
          <p15:clr>
            <a:srgbClr val="F26B43"/>
          </p15:clr>
        </p15:guide>
        <p15:guide id="14" pos="4751" userDrawn="1">
          <p15:clr>
            <a:srgbClr val="F26B43"/>
          </p15:clr>
        </p15:guide>
        <p15:guide id="15" pos="4564" userDrawn="1">
          <p15:clr>
            <a:srgbClr val="F26B43"/>
          </p15:clr>
        </p15:guide>
        <p15:guide id="16" pos="3867" userDrawn="1">
          <p15:clr>
            <a:srgbClr val="F26B43"/>
          </p15:clr>
        </p15:guide>
        <p15:guide id="17" pos="3680" userDrawn="1">
          <p15:clr>
            <a:srgbClr val="F26B43"/>
          </p15:clr>
        </p15:guide>
        <p15:guide id="19" orient="horz" pos="123" userDrawn="1">
          <p15:clr>
            <a:srgbClr val="F26B43"/>
          </p15:clr>
        </p15:guide>
        <p15:guide id="21" orient="horz" pos="200" userDrawn="1">
          <p15:clr>
            <a:srgbClr val="F26B43"/>
          </p15:clr>
        </p15:guide>
        <p15:guide id="23" orient="horz" pos="387" userDrawn="1">
          <p15:clr>
            <a:srgbClr val="F26B43"/>
          </p15:clr>
        </p15:guide>
        <p15:guide id="24" orient="horz" pos="2819" userDrawn="1">
          <p15:clr>
            <a:srgbClr val="F26B43"/>
          </p15:clr>
        </p15:guide>
        <p15:guide id="25" orient="horz" pos="29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6250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278299" y="1261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200"/>
              <a:t>FCCIS MDI &amp; IR-Mock-Up </a:t>
            </a:r>
            <a:r>
              <a:rPr lang="de" sz="3200" dirty="0"/>
              <a:t>workshop 2023</a:t>
            </a:r>
            <a:br>
              <a:rPr lang="de" sz="3200" dirty="0"/>
            </a:br>
            <a:r>
              <a:rPr lang="de" sz="3200" dirty="0"/>
              <a:t>LNF, 16-17 Nov.`23</a:t>
            </a:r>
            <a:br>
              <a:rPr lang="de" sz="4000" dirty="0"/>
            </a:br>
            <a:r>
              <a:rPr lang="de" sz="4000" dirty="0"/>
              <a:t>Welcome to Frascati</a:t>
            </a:r>
            <a:endParaRPr sz="4000" dirty="0"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371150" y="3434196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4135" lvl="0" indent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de" sz="2400" dirty="0"/>
              <a:t>M. Boscolo and F. Zimmermann</a:t>
            </a:r>
            <a:endParaRPr sz="2400"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de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75" y="198175"/>
            <a:ext cx="301942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252" y="241975"/>
            <a:ext cx="2884048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610100" y="4582975"/>
            <a:ext cx="804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" sz="1200" b="0" i="1" u="none" strike="noStrike" kern="0" cap="none" spc="0" normalizeH="0" baseline="0" noProof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Work supported by the </a:t>
            </a:r>
            <a:r>
              <a:rPr kumimoji="0" lang="de" sz="1200" b="1" i="1" u="none" strike="noStrike" kern="0" cap="none" spc="0" normalizeH="0" baseline="0" noProof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European Commission </a:t>
            </a:r>
            <a:r>
              <a:rPr kumimoji="0" lang="de" sz="1200" b="0" i="1" u="none" strike="noStrike" kern="0" cap="none" spc="0" normalizeH="0" baseline="0" noProof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under the </a:t>
            </a:r>
            <a:r>
              <a:rPr kumimoji="0" lang="de" sz="1200" b="1" i="1" u="none" strike="noStrike" kern="0" cap="none" spc="0" normalizeH="0" baseline="0" noProof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HORIZON 2020 project FCCIS</a:t>
            </a:r>
            <a:r>
              <a:rPr kumimoji="0" lang="de" sz="1200" b="0" i="1" u="none" strike="noStrike" kern="0" cap="none" spc="0" normalizeH="0" baseline="0" noProof="0">
                <a:ln>
                  <a:noFill/>
                </a:ln>
                <a:solidFill>
                  <a:srgbClr val="FFE6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grant agreement 951754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D999-6DF6-52C4-8589-55C4C747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historical site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C3D44-4EBE-64A5-22C6-DDD9DA7E0E8E}"/>
              </a:ext>
            </a:extLst>
          </p:cNvPr>
          <p:cNvSpPr txBox="1"/>
          <p:nvPr/>
        </p:nvSpPr>
        <p:spPr>
          <a:xfrm>
            <a:off x="323528" y="1002090"/>
            <a:ext cx="42484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close to the ancient city of Tusculum</a:t>
            </a:r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800" dirty="0"/>
              <a:t>many great and luxurious patrician country villas sited close to the city, notably the villas of Cicero and Lucullus</a:t>
            </a:r>
          </a:p>
          <a:p>
            <a:endParaRPr lang="en-GB" sz="1800" dirty="0"/>
          </a:p>
          <a:p>
            <a:r>
              <a:rPr lang="en-GB" sz="1800" dirty="0"/>
              <a:t>Frascati produces the white wine with the same name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4A8017-CEA1-FD48-CF7E-8F10D6AAE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449" y="1002090"/>
            <a:ext cx="4214696" cy="3240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543189-D757-6B89-988B-503144639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341310"/>
            <a:ext cx="16097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9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30909-4575-A4B6-CDFD-37C7F6C765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3</a:t>
            </a:fld>
            <a:endParaRPr lang="d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724A53-92A4-7D54-4CD2-E6A3D1D1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historical accelerator site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2ADC5-4544-217D-18D1-112D625D4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28700"/>
            <a:ext cx="2304256" cy="2248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BCABE3-146E-ABF1-B04E-F9B7046CFBEC}"/>
              </a:ext>
            </a:extLst>
          </p:cNvPr>
          <p:cNvSpPr txBox="1"/>
          <p:nvPr/>
        </p:nvSpPr>
        <p:spPr>
          <a:xfrm>
            <a:off x="395536" y="3435846"/>
            <a:ext cx="221894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AdA</a:t>
            </a:r>
            <a:r>
              <a:rPr lang="en-US" dirty="0"/>
              <a:t> - the first </a:t>
            </a:r>
            <a:r>
              <a:rPr lang="en-US" dirty="0" err="1"/>
              <a:t>e+e</a:t>
            </a:r>
            <a:r>
              <a:rPr lang="en-US" dirty="0"/>
              <a:t>- collider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DEE4B4-C1E1-1982-5A5F-BD91DBC8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301" y="1218899"/>
            <a:ext cx="3265124" cy="18476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63BC0D-32B0-86DE-2608-785BE8F6F294}"/>
              </a:ext>
            </a:extLst>
          </p:cNvPr>
          <p:cNvSpPr txBox="1"/>
          <p:nvPr/>
        </p:nvSpPr>
        <p:spPr>
          <a:xfrm>
            <a:off x="2968555" y="3259944"/>
            <a:ext cx="34307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ADONE – another pioneering </a:t>
            </a:r>
            <a:r>
              <a:rPr lang="en-US" dirty="0" err="1"/>
              <a:t>e+e</a:t>
            </a:r>
            <a:r>
              <a:rPr lang="en-US" dirty="0"/>
              <a:t>- collider</a:t>
            </a:r>
          </a:p>
          <a:p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9A7390-F478-EDE1-DA97-A45143D61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251103"/>
            <a:ext cx="2460445" cy="14662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7A8688-979A-B904-6B5A-41243BB8C057}"/>
              </a:ext>
            </a:extLst>
          </p:cNvPr>
          <p:cNvSpPr txBox="1"/>
          <p:nvPr/>
        </p:nvSpPr>
        <p:spPr>
          <a:xfrm>
            <a:off x="6580830" y="2902153"/>
            <a:ext cx="2563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DAFNE – yet another pioneering </a:t>
            </a:r>
            <a:r>
              <a:rPr lang="en-US" dirty="0" err="1"/>
              <a:t>e+e</a:t>
            </a:r>
            <a:r>
              <a:rPr lang="en-US" dirty="0"/>
              <a:t>- collider</a:t>
            </a:r>
          </a:p>
          <a:p>
            <a:endParaRPr lang="en-GB" dirty="0"/>
          </a:p>
          <a:p>
            <a:r>
              <a:rPr lang="en-GB" dirty="0"/>
              <a:t>World’s first crab waist collider </a:t>
            </a:r>
          </a:p>
        </p:txBody>
      </p:sp>
    </p:spTree>
    <p:extLst>
      <p:ext uri="{BB962C8B-B14F-4D97-AF65-F5344CB8AC3E}">
        <p14:creationId xmlns:p14="http://schemas.microsoft.com/office/powerpoint/2010/main" val="253007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30909-4575-A4B6-CDFD-37C7F6C765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de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724A53-92A4-7D54-4CD2-E6A3D1D1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past highlights – 1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047EA-8C5A-91EF-12B9-E864B210B171}"/>
              </a:ext>
            </a:extLst>
          </p:cNvPr>
          <p:cNvSpPr txBox="1"/>
          <p:nvPr/>
        </p:nvSpPr>
        <p:spPr>
          <a:xfrm>
            <a:off x="467544" y="987574"/>
            <a:ext cx="5740739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the place where Matt Sand’s wrote his famous report SLAC-R-121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52BCC4-01CD-9897-5764-9EC5173C1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91630"/>
            <a:ext cx="3498568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65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9DCE6E-5A12-13F4-F86A-47025517ED54}"/>
              </a:ext>
            </a:extLst>
          </p:cNvPr>
          <p:cNvSpPr txBox="1"/>
          <p:nvPr/>
        </p:nvSpPr>
        <p:spPr>
          <a:xfrm>
            <a:off x="467544" y="1131590"/>
            <a:ext cx="552636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this is the place where </a:t>
            </a:r>
            <a:r>
              <a:rPr lang="en-US" dirty="0" err="1"/>
              <a:t>Tsumoru</a:t>
            </a:r>
            <a:r>
              <a:rPr lang="en-US" dirty="0"/>
              <a:t> </a:t>
            </a:r>
            <a:r>
              <a:rPr lang="en-US" dirty="0" err="1"/>
              <a:t>Shintake</a:t>
            </a:r>
            <a:r>
              <a:rPr lang="en-US" dirty="0"/>
              <a:t> got his great ideas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F6D267-2BD5-7BBB-DD7F-EDF29864F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173842"/>
            <a:ext cx="2381250" cy="368617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9499F0-021B-C6AB-5793-49E89314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past highlights – 2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18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30909-4575-A4B6-CDFD-37C7F6C765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de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724A53-92A4-7D54-4CD2-E6A3D1D1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past highlights - 3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047EA-8C5A-91EF-12B9-E864B210B171}"/>
              </a:ext>
            </a:extLst>
          </p:cNvPr>
          <p:cNvSpPr txBox="1"/>
          <p:nvPr/>
        </p:nvSpPr>
        <p:spPr>
          <a:xfrm>
            <a:off x="395536" y="755307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here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monochromatization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was invented !</a:t>
            </a:r>
          </a:p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82A03-97A9-75A3-65F6-CBA87F7B8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79" y="779985"/>
            <a:ext cx="71532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7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BFE2AF-51F9-E19D-A7D1-AE8CC76BA2C9}"/>
              </a:ext>
            </a:extLst>
          </p:cNvPr>
          <p:cNvSpPr txBox="1"/>
          <p:nvPr/>
        </p:nvSpPr>
        <p:spPr>
          <a:xfrm>
            <a:off x="794798" y="920720"/>
            <a:ext cx="230425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last not least, invention and first demonstration of crab waist collisions </a:t>
            </a:r>
          </a:p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8B57F8-0037-E43B-07F0-86D8ECD3A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past highlights - 4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EA217E-31A1-862C-4D5D-D4AEAE2BC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4" y="2259548"/>
            <a:ext cx="4219575" cy="2552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3420D3-10D5-4B82-AE82-131B84E20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21" y="843651"/>
            <a:ext cx="4392488" cy="42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6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530909-4575-A4B6-CDFD-37C7F6C765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de" sz="10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7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" sz="10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724A53-92A4-7D54-4CD2-E6A3D1D1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1550"/>
          </a:xfrm>
          <a:solidFill>
            <a:srgbClr val="00206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future highlights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4047EA-8C5A-91EF-12B9-E864B210B171}"/>
              </a:ext>
            </a:extLst>
          </p:cNvPr>
          <p:cNvSpPr txBox="1"/>
          <p:nvPr/>
        </p:nvSpPr>
        <p:spPr>
          <a:xfrm>
            <a:off x="323529" y="1131590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 may be the place for the DAFNE Open Accelerator Test Facility</a:t>
            </a:r>
          </a:p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first ever demonstration of monochromatized collisions is being prepared, ~50- years after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Renieri’s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proposal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00000"/>
              </a:solidFill>
              <a:latin typeface="Arial"/>
            </a:endParaRPr>
          </a:p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0000"/>
                </a:solidFill>
                <a:latin typeface="Arial"/>
              </a:rPr>
              <a:t>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 will be the place of the FCC-ee IR mock up !</a:t>
            </a:r>
          </a:p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857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83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ctrTitle"/>
          </p:nvPr>
        </p:nvSpPr>
        <p:spPr>
          <a:xfrm>
            <a:off x="307756" y="1059582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de" sz="3600" dirty="0"/>
            </a:br>
            <a:br>
              <a:rPr lang="de" sz="3600" dirty="0"/>
            </a:br>
            <a:br>
              <a:rPr lang="de" sz="3600" dirty="0"/>
            </a:br>
            <a:r>
              <a:rPr lang="de" sz="3600" dirty="0"/>
              <a:t>wishing you a great </a:t>
            </a:r>
            <a:br>
              <a:rPr lang="de" sz="3600" dirty="0"/>
            </a:br>
            <a:r>
              <a:rPr lang="de" sz="3600" dirty="0"/>
              <a:t>&amp; productive workshop !</a:t>
            </a:r>
            <a:endParaRPr sz="3600" dirty="0"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9</a:t>
            </a:fld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1975"/>
            <a:ext cx="3019425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2875" y="241975"/>
            <a:ext cx="3019425" cy="1067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0A669A-C041-4ED4-6A44-C6897A58618E}"/>
              </a:ext>
            </a:extLst>
          </p:cNvPr>
          <p:cNvSpPr txBox="1"/>
          <p:nvPr/>
        </p:nvSpPr>
        <p:spPr>
          <a:xfrm>
            <a:off x="1927498" y="331908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135" marR="0" lvl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nt Slides - Deep Blue">
  <a:themeElements>
    <a:clrScheme name="FFC">
      <a:dk1>
        <a:srgbClr val="0F124A"/>
      </a:dk1>
      <a:lt1>
        <a:srgbClr val="FFFFFF"/>
      </a:lt1>
      <a:dk2>
        <a:srgbClr val="0000FF"/>
      </a:dk2>
      <a:lt2>
        <a:srgbClr val="FFFFFF"/>
      </a:lt2>
      <a:accent1>
        <a:srgbClr val="0000FF"/>
      </a:accent1>
      <a:accent2>
        <a:srgbClr val="E8FF2E"/>
      </a:accent2>
      <a:accent3>
        <a:srgbClr val="8F3DFF"/>
      </a:accent3>
      <a:accent4>
        <a:srgbClr val="40C245"/>
      </a:accent4>
      <a:accent5>
        <a:srgbClr val="FF4A29"/>
      </a:accent5>
      <a:accent6>
        <a:srgbClr val="0F124A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ts val="3700"/>
          </a:lnSpc>
          <a:defRPr sz="30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-FCC-template.potx" id="{61BC17D5-F2D1-4022-BE42-46346C78B90B}" vid="{3E267973-3E95-4F95-9FE4-94A439BD0280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PPT-FCC-template</Template>
  <TotalTime>2598</TotalTime>
  <Words>230</Words>
  <Application>Microsoft Office PowerPoint</Application>
  <PresentationFormat>On-screen Show (16:9)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Content Slides - Deep Blue</vt:lpstr>
      <vt:lpstr>Simple Light</vt:lpstr>
      <vt:lpstr>FCCIS MDI &amp; IR-Mock-Up workshop 2023 LNF, 16-17 Nov.`23 Welcome to Frascati</vt:lpstr>
      <vt:lpstr>a historical site</vt:lpstr>
      <vt:lpstr>a historical accelerator site</vt:lpstr>
      <vt:lpstr>past highlights – 1 </vt:lpstr>
      <vt:lpstr>past highlights – 2 </vt:lpstr>
      <vt:lpstr>past highlights - 3</vt:lpstr>
      <vt:lpstr>past highlights - 4</vt:lpstr>
      <vt:lpstr>future highlights</vt:lpstr>
      <vt:lpstr>   wishing you a great  &amp; productive workshop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Robert Menghini</dc:creator>
  <cp:lastModifiedBy>Frank Zimmermann</cp:lastModifiedBy>
  <cp:revision>69</cp:revision>
  <dcterms:created xsi:type="dcterms:W3CDTF">2020-10-27T09:23:42Z</dcterms:created>
  <dcterms:modified xsi:type="dcterms:W3CDTF">2023-11-16T07:36:05Z</dcterms:modified>
</cp:coreProperties>
</file>