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78"/>
  </p:notesMasterIdLst>
  <p:sldIdLst>
    <p:sldId id="660" r:id="rId6"/>
    <p:sldId id="880" r:id="rId7"/>
    <p:sldId id="509" r:id="rId8"/>
    <p:sldId id="492" r:id="rId9"/>
    <p:sldId id="871" r:id="rId10"/>
    <p:sldId id="470" r:id="rId11"/>
    <p:sldId id="279" r:id="rId12"/>
    <p:sldId id="275" r:id="rId13"/>
    <p:sldId id="879" r:id="rId14"/>
    <p:sldId id="293" r:id="rId15"/>
    <p:sldId id="300" r:id="rId16"/>
    <p:sldId id="894" r:id="rId17"/>
    <p:sldId id="260" r:id="rId18"/>
    <p:sldId id="643" r:id="rId19"/>
    <p:sldId id="640" r:id="rId20"/>
    <p:sldId id="644" r:id="rId21"/>
    <p:sldId id="637" r:id="rId22"/>
    <p:sldId id="638" r:id="rId23"/>
    <p:sldId id="653" r:id="rId24"/>
    <p:sldId id="350" r:id="rId25"/>
    <p:sldId id="645" r:id="rId26"/>
    <p:sldId id="647" r:id="rId27"/>
    <p:sldId id="654" r:id="rId28"/>
    <p:sldId id="648" r:id="rId29"/>
    <p:sldId id="390" r:id="rId30"/>
    <p:sldId id="892" r:id="rId31"/>
    <p:sldId id="632" r:id="rId32"/>
    <p:sldId id="256" r:id="rId33"/>
    <p:sldId id="313" r:id="rId34"/>
    <p:sldId id="646" r:id="rId35"/>
    <p:sldId id="302" r:id="rId36"/>
    <p:sldId id="314" r:id="rId37"/>
    <p:sldId id="263" r:id="rId38"/>
    <p:sldId id="285" r:id="rId39"/>
    <p:sldId id="886" r:id="rId40"/>
    <p:sldId id="882" r:id="rId41"/>
    <p:sldId id="887" r:id="rId42"/>
    <p:sldId id="888" r:id="rId43"/>
    <p:sldId id="889" r:id="rId44"/>
    <p:sldId id="890" r:id="rId45"/>
    <p:sldId id="891" r:id="rId46"/>
    <p:sldId id="661" r:id="rId47"/>
    <p:sldId id="883" r:id="rId48"/>
    <p:sldId id="257" r:id="rId49"/>
    <p:sldId id="258" r:id="rId50"/>
    <p:sldId id="307" r:id="rId51"/>
    <p:sldId id="308" r:id="rId52"/>
    <p:sldId id="303" r:id="rId53"/>
    <p:sldId id="305" r:id="rId54"/>
    <p:sldId id="306" r:id="rId55"/>
    <p:sldId id="289" r:id="rId56"/>
    <p:sldId id="304" r:id="rId57"/>
    <p:sldId id="881" r:id="rId58"/>
    <p:sldId id="655" r:id="rId59"/>
    <p:sldId id="259" r:id="rId60"/>
    <p:sldId id="656" r:id="rId61"/>
    <p:sldId id="657" r:id="rId62"/>
    <p:sldId id="658" r:id="rId63"/>
    <p:sldId id="264" r:id="rId64"/>
    <p:sldId id="267" r:id="rId65"/>
    <p:sldId id="265" r:id="rId66"/>
    <p:sldId id="659" r:id="rId67"/>
    <p:sldId id="266" r:id="rId68"/>
    <p:sldId id="262" r:id="rId69"/>
    <p:sldId id="261" r:id="rId70"/>
    <p:sldId id="885" r:id="rId71"/>
    <p:sldId id="853" r:id="rId72"/>
    <p:sldId id="810" r:id="rId73"/>
    <p:sldId id="884" r:id="rId74"/>
    <p:sldId id="748" r:id="rId75"/>
    <p:sldId id="843" r:id="rId76"/>
    <p:sldId id="893" r:id="rId77"/>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E01C6-91A6-6040-9D87-57196FF25C47}" v="536" dt="2023-11-16T09:24:40.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64"/>
    <p:restoredTop sz="94617"/>
  </p:normalViewPr>
  <p:slideViewPr>
    <p:cSldViewPr snapToGrid="0">
      <p:cViewPr varScale="1">
        <p:scale>
          <a:sx n="200" d="100"/>
          <a:sy n="200" d="100"/>
        </p:scale>
        <p:origin x="52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genia Naselli" userId="2b76dbf4-c673-44f2-86c1-4cf16f1518ac" providerId="ADAL" clId="{CC3063EC-C5F6-4D80-BC72-7466CF22D262}"/>
    <pc:docChg chg="undo custSel modSld sldOrd">
      <pc:chgData name="Eugenia Naselli" userId="2b76dbf4-c673-44f2-86c1-4cf16f1518ac" providerId="ADAL" clId="{CC3063EC-C5F6-4D80-BC72-7466CF22D262}" dt="2023-11-08T08:49:57.251" v="58" actId="20577"/>
      <pc:docMkLst>
        <pc:docMk/>
      </pc:docMkLst>
      <pc:sldChg chg="modSp mod">
        <pc:chgData name="Eugenia Naselli" userId="2b76dbf4-c673-44f2-86c1-4cf16f1518ac" providerId="ADAL" clId="{CC3063EC-C5F6-4D80-BC72-7466CF22D262}" dt="2023-11-08T08:48:04.621" v="2" actId="27636"/>
        <pc:sldMkLst>
          <pc:docMk/>
          <pc:sldMk cId="2415850788" sldId="640"/>
        </pc:sldMkLst>
        <pc:spChg chg="mod">
          <ac:chgData name="Eugenia Naselli" userId="2b76dbf4-c673-44f2-86c1-4cf16f1518ac" providerId="ADAL" clId="{CC3063EC-C5F6-4D80-BC72-7466CF22D262}" dt="2023-11-08T08:48:04.621" v="2" actId="27636"/>
          <ac:spMkLst>
            <pc:docMk/>
            <pc:sldMk cId="2415850788" sldId="640"/>
            <ac:spMk id="7" creationId="{8DE40A20-10FD-405D-A28E-2E39B85F8703}"/>
          </ac:spMkLst>
        </pc:spChg>
      </pc:sldChg>
      <pc:sldChg chg="modSp mod">
        <pc:chgData name="Eugenia Naselli" userId="2b76dbf4-c673-44f2-86c1-4cf16f1518ac" providerId="ADAL" clId="{CC3063EC-C5F6-4D80-BC72-7466CF22D262}" dt="2023-11-08T08:48:04.611" v="1" actId="27636"/>
        <pc:sldMkLst>
          <pc:docMk/>
          <pc:sldMk cId="1555143625" sldId="643"/>
        </pc:sldMkLst>
        <pc:spChg chg="mod">
          <ac:chgData name="Eugenia Naselli" userId="2b76dbf4-c673-44f2-86c1-4cf16f1518ac" providerId="ADAL" clId="{CC3063EC-C5F6-4D80-BC72-7466CF22D262}" dt="2023-11-08T08:48:04.611" v="1" actId="27636"/>
          <ac:spMkLst>
            <pc:docMk/>
            <pc:sldMk cId="1555143625" sldId="643"/>
            <ac:spMk id="7" creationId="{8DE40A20-10FD-405D-A28E-2E39B85F8703}"/>
          </ac:spMkLst>
        </pc:spChg>
      </pc:sldChg>
      <pc:sldChg chg="modSp mod">
        <pc:chgData name="Eugenia Naselli" userId="2b76dbf4-c673-44f2-86c1-4cf16f1518ac" providerId="ADAL" clId="{CC3063EC-C5F6-4D80-BC72-7466CF22D262}" dt="2023-11-08T08:48:04.621" v="3" actId="27636"/>
        <pc:sldMkLst>
          <pc:docMk/>
          <pc:sldMk cId="1261682327" sldId="644"/>
        </pc:sldMkLst>
        <pc:spChg chg="mod">
          <ac:chgData name="Eugenia Naselli" userId="2b76dbf4-c673-44f2-86c1-4cf16f1518ac" providerId="ADAL" clId="{CC3063EC-C5F6-4D80-BC72-7466CF22D262}" dt="2023-11-08T08:48:04.621" v="3" actId="27636"/>
          <ac:spMkLst>
            <pc:docMk/>
            <pc:sldMk cId="1261682327" sldId="644"/>
            <ac:spMk id="12" creationId="{BA08B36D-4B8F-53D4-7901-FB14E570E13A}"/>
          </ac:spMkLst>
        </pc:spChg>
      </pc:sldChg>
      <pc:sldChg chg="addSp delSp modSp mod">
        <pc:chgData name="Eugenia Naselli" userId="2b76dbf4-c673-44f2-86c1-4cf16f1518ac" providerId="ADAL" clId="{CC3063EC-C5F6-4D80-BC72-7466CF22D262}" dt="2023-11-08T08:49:36.157" v="53" actId="20577"/>
        <pc:sldMkLst>
          <pc:docMk/>
          <pc:sldMk cId="1397470844" sldId="661"/>
        </pc:sldMkLst>
        <pc:spChg chg="add mod">
          <ac:chgData name="Eugenia Naselli" userId="2b76dbf4-c673-44f2-86c1-4cf16f1518ac" providerId="ADAL" clId="{CC3063EC-C5F6-4D80-BC72-7466CF22D262}" dt="2023-11-08T08:49:28.646" v="51"/>
          <ac:spMkLst>
            <pc:docMk/>
            <pc:sldMk cId="1397470844" sldId="661"/>
            <ac:spMk id="4" creationId="{E9616712-2659-7DBC-3714-C3ECE2EF6A23}"/>
          </ac:spMkLst>
        </pc:spChg>
        <pc:spChg chg="add mod">
          <ac:chgData name="Eugenia Naselli" userId="2b76dbf4-c673-44f2-86c1-4cf16f1518ac" providerId="ADAL" clId="{CC3063EC-C5F6-4D80-BC72-7466CF22D262}" dt="2023-11-08T08:49:28.646" v="51"/>
          <ac:spMkLst>
            <pc:docMk/>
            <pc:sldMk cId="1397470844" sldId="661"/>
            <ac:spMk id="7" creationId="{FAF6B74B-EB9F-8ED1-063F-FD4A75ADFCC4}"/>
          </ac:spMkLst>
        </pc:spChg>
        <pc:spChg chg="mod">
          <ac:chgData name="Eugenia Naselli" userId="2b76dbf4-c673-44f2-86c1-4cf16f1518ac" providerId="ADAL" clId="{CC3063EC-C5F6-4D80-BC72-7466CF22D262}" dt="2023-11-08T08:49:36.157" v="53" actId="20577"/>
          <ac:spMkLst>
            <pc:docMk/>
            <pc:sldMk cId="1397470844" sldId="661"/>
            <ac:spMk id="17" creationId="{5B55DD69-56BD-1E76-E0A7-7243D2453CC6}"/>
          </ac:spMkLst>
        </pc:spChg>
        <pc:cxnChg chg="add del mod">
          <ac:chgData name="Eugenia Naselli" userId="2b76dbf4-c673-44f2-86c1-4cf16f1518ac" providerId="ADAL" clId="{CC3063EC-C5F6-4D80-BC72-7466CF22D262}" dt="2023-11-08T08:49:31.101" v="52" actId="478"/>
          <ac:cxnSpMkLst>
            <pc:docMk/>
            <pc:sldMk cId="1397470844" sldId="661"/>
            <ac:cxnSpMk id="3" creationId="{482DA34D-C0E7-ADB2-1B49-F40256B79E6F}"/>
          </ac:cxnSpMkLst>
        </pc:cxnChg>
      </pc:sldChg>
      <pc:sldChg chg="addSp modSp">
        <pc:chgData name="Eugenia Naselli" userId="2b76dbf4-c673-44f2-86c1-4cf16f1518ac" providerId="ADAL" clId="{CC3063EC-C5F6-4D80-BC72-7466CF22D262}" dt="2023-11-08T08:48:40.293" v="6"/>
        <pc:sldMkLst>
          <pc:docMk/>
          <pc:sldMk cId="3690425868" sldId="887"/>
        </pc:sldMkLst>
        <pc:spChg chg="add mod">
          <ac:chgData name="Eugenia Naselli" userId="2b76dbf4-c673-44f2-86c1-4cf16f1518ac" providerId="ADAL" clId="{CC3063EC-C5F6-4D80-BC72-7466CF22D262}" dt="2023-11-08T08:48:40.293" v="6"/>
          <ac:spMkLst>
            <pc:docMk/>
            <pc:sldMk cId="3690425868" sldId="887"/>
            <ac:spMk id="3" creationId="{4BEFA00C-A990-DAC2-701B-00E3F1F700F5}"/>
          </ac:spMkLst>
        </pc:spChg>
        <pc:spChg chg="add mod">
          <ac:chgData name="Eugenia Naselli" userId="2b76dbf4-c673-44f2-86c1-4cf16f1518ac" providerId="ADAL" clId="{CC3063EC-C5F6-4D80-BC72-7466CF22D262}" dt="2023-11-08T08:48:40.293" v="6"/>
          <ac:spMkLst>
            <pc:docMk/>
            <pc:sldMk cId="3690425868" sldId="887"/>
            <ac:spMk id="4" creationId="{549B9137-0623-4D57-DA0A-37C09DAADF39}"/>
          </ac:spMkLst>
        </pc:spChg>
        <pc:cxnChg chg="add mod">
          <ac:chgData name="Eugenia Naselli" userId="2b76dbf4-c673-44f2-86c1-4cf16f1518ac" providerId="ADAL" clId="{CC3063EC-C5F6-4D80-BC72-7466CF22D262}" dt="2023-11-08T08:48:40.293" v="6"/>
          <ac:cxnSpMkLst>
            <pc:docMk/>
            <pc:sldMk cId="3690425868" sldId="887"/>
            <ac:cxnSpMk id="2" creationId="{EF2DD15D-25A1-3CD6-5307-7AC43C5253D6}"/>
          </ac:cxnSpMkLst>
        </pc:cxnChg>
      </pc:sldChg>
      <pc:sldChg chg="addSp modSp">
        <pc:chgData name="Eugenia Naselli" userId="2b76dbf4-c673-44f2-86c1-4cf16f1518ac" providerId="ADAL" clId="{CC3063EC-C5F6-4D80-BC72-7466CF22D262}" dt="2023-11-08T08:48:42.023" v="7"/>
        <pc:sldMkLst>
          <pc:docMk/>
          <pc:sldMk cId="3897607931" sldId="888"/>
        </pc:sldMkLst>
        <pc:spChg chg="add mod">
          <ac:chgData name="Eugenia Naselli" userId="2b76dbf4-c673-44f2-86c1-4cf16f1518ac" providerId="ADAL" clId="{CC3063EC-C5F6-4D80-BC72-7466CF22D262}" dt="2023-11-08T08:48:42.023" v="7"/>
          <ac:spMkLst>
            <pc:docMk/>
            <pc:sldMk cId="3897607931" sldId="888"/>
            <ac:spMk id="9" creationId="{9CDFC403-1968-66AF-3B56-DF6D87D1C3A0}"/>
          </ac:spMkLst>
        </pc:spChg>
        <pc:spChg chg="add mod">
          <ac:chgData name="Eugenia Naselli" userId="2b76dbf4-c673-44f2-86c1-4cf16f1518ac" providerId="ADAL" clId="{CC3063EC-C5F6-4D80-BC72-7466CF22D262}" dt="2023-11-08T08:48:42.023" v="7"/>
          <ac:spMkLst>
            <pc:docMk/>
            <pc:sldMk cId="3897607931" sldId="888"/>
            <ac:spMk id="10" creationId="{402A996C-7F02-25E0-D15A-53E4C704E7C3}"/>
          </ac:spMkLst>
        </pc:spChg>
        <pc:cxnChg chg="add mod">
          <ac:chgData name="Eugenia Naselli" userId="2b76dbf4-c673-44f2-86c1-4cf16f1518ac" providerId="ADAL" clId="{CC3063EC-C5F6-4D80-BC72-7466CF22D262}" dt="2023-11-08T08:48:42.023" v="7"/>
          <ac:cxnSpMkLst>
            <pc:docMk/>
            <pc:sldMk cId="3897607931" sldId="888"/>
            <ac:cxnSpMk id="8" creationId="{9C85DFE9-C05A-7F22-8B8C-FB4001F5C28A}"/>
          </ac:cxnSpMkLst>
        </pc:cxnChg>
      </pc:sldChg>
      <pc:sldChg chg="addSp modSp mod">
        <pc:chgData name="Eugenia Naselli" userId="2b76dbf4-c673-44f2-86c1-4cf16f1518ac" providerId="ADAL" clId="{CC3063EC-C5F6-4D80-BC72-7466CF22D262}" dt="2023-11-08T08:49:00.027" v="22" actId="1035"/>
        <pc:sldMkLst>
          <pc:docMk/>
          <pc:sldMk cId="1149814223" sldId="889"/>
        </pc:sldMkLst>
        <pc:spChg chg="mod">
          <ac:chgData name="Eugenia Naselli" userId="2b76dbf4-c673-44f2-86c1-4cf16f1518ac" providerId="ADAL" clId="{CC3063EC-C5F6-4D80-BC72-7466CF22D262}" dt="2023-11-08T08:49:00.027" v="22" actId="1035"/>
          <ac:spMkLst>
            <pc:docMk/>
            <pc:sldMk cId="1149814223" sldId="889"/>
            <ac:spMk id="2" creationId="{35C1287C-0A64-629A-F1A2-9548BAEA047C}"/>
          </ac:spMkLst>
        </pc:spChg>
        <pc:spChg chg="add mod">
          <ac:chgData name="Eugenia Naselli" userId="2b76dbf4-c673-44f2-86c1-4cf16f1518ac" providerId="ADAL" clId="{CC3063EC-C5F6-4D80-BC72-7466CF22D262}" dt="2023-11-08T08:48:43.589" v="8"/>
          <ac:spMkLst>
            <pc:docMk/>
            <pc:sldMk cId="1149814223" sldId="889"/>
            <ac:spMk id="4" creationId="{9A3B8A09-194B-B92A-717D-9D0C3E313769}"/>
          </ac:spMkLst>
        </pc:spChg>
        <pc:spChg chg="mod">
          <ac:chgData name="Eugenia Naselli" userId="2b76dbf4-c673-44f2-86c1-4cf16f1518ac" providerId="ADAL" clId="{CC3063EC-C5F6-4D80-BC72-7466CF22D262}" dt="2023-11-08T08:49:00.027" v="22" actId="1035"/>
          <ac:spMkLst>
            <pc:docMk/>
            <pc:sldMk cId="1149814223" sldId="889"/>
            <ac:spMk id="7" creationId="{E6E44000-AB6E-50B4-2DBB-DBB1D2944DF5}"/>
          </ac:spMkLst>
        </pc:spChg>
        <pc:spChg chg="mod">
          <ac:chgData name="Eugenia Naselli" userId="2b76dbf4-c673-44f2-86c1-4cf16f1518ac" providerId="ADAL" clId="{CC3063EC-C5F6-4D80-BC72-7466CF22D262}" dt="2023-11-08T08:49:00.027" v="22" actId="1035"/>
          <ac:spMkLst>
            <pc:docMk/>
            <pc:sldMk cId="1149814223" sldId="889"/>
            <ac:spMk id="9" creationId="{8E22FA03-F82C-19BF-606F-998123FECB50}"/>
          </ac:spMkLst>
        </pc:spChg>
        <pc:spChg chg="mod">
          <ac:chgData name="Eugenia Naselli" userId="2b76dbf4-c673-44f2-86c1-4cf16f1518ac" providerId="ADAL" clId="{CC3063EC-C5F6-4D80-BC72-7466CF22D262}" dt="2023-11-08T08:49:00.027" v="22" actId="1035"/>
          <ac:spMkLst>
            <pc:docMk/>
            <pc:sldMk cId="1149814223" sldId="889"/>
            <ac:spMk id="10" creationId="{83FDB8A5-24A9-6B5F-44CB-ABE318CD5495}"/>
          </ac:spMkLst>
        </pc:spChg>
        <pc:spChg chg="mod">
          <ac:chgData name="Eugenia Naselli" userId="2b76dbf4-c673-44f2-86c1-4cf16f1518ac" providerId="ADAL" clId="{CC3063EC-C5F6-4D80-BC72-7466CF22D262}" dt="2023-11-08T08:49:00.027" v="22" actId="1035"/>
          <ac:spMkLst>
            <pc:docMk/>
            <pc:sldMk cId="1149814223" sldId="889"/>
            <ac:spMk id="11" creationId="{DE602BEE-359C-F352-357D-0F89F972E07E}"/>
          </ac:spMkLst>
        </pc:spChg>
        <pc:spChg chg="mod">
          <ac:chgData name="Eugenia Naselli" userId="2b76dbf4-c673-44f2-86c1-4cf16f1518ac" providerId="ADAL" clId="{CC3063EC-C5F6-4D80-BC72-7466CF22D262}" dt="2023-11-08T08:49:00.027" v="22" actId="1035"/>
          <ac:spMkLst>
            <pc:docMk/>
            <pc:sldMk cId="1149814223" sldId="889"/>
            <ac:spMk id="12" creationId="{28328BA5-580B-B48F-2EE7-0090CE062F74}"/>
          </ac:spMkLst>
        </pc:spChg>
        <pc:spChg chg="add mod">
          <ac:chgData name="Eugenia Naselli" userId="2b76dbf4-c673-44f2-86c1-4cf16f1518ac" providerId="ADAL" clId="{CC3063EC-C5F6-4D80-BC72-7466CF22D262}" dt="2023-11-08T08:48:43.589" v="8"/>
          <ac:spMkLst>
            <pc:docMk/>
            <pc:sldMk cId="1149814223" sldId="889"/>
            <ac:spMk id="13" creationId="{3E3F8F61-2CBD-541F-F85D-B1FD7ABE09F5}"/>
          </ac:spMkLst>
        </pc:spChg>
        <pc:picChg chg="mod">
          <ac:chgData name="Eugenia Naselli" userId="2b76dbf4-c673-44f2-86c1-4cf16f1518ac" providerId="ADAL" clId="{CC3063EC-C5F6-4D80-BC72-7466CF22D262}" dt="2023-11-08T08:49:00.027" v="22" actId="1035"/>
          <ac:picMkLst>
            <pc:docMk/>
            <pc:sldMk cId="1149814223" sldId="889"/>
            <ac:picMk id="5" creationId="{79FB11DD-3C43-29F6-BD03-1DC8E5D93191}"/>
          </ac:picMkLst>
        </pc:picChg>
        <pc:picChg chg="mod">
          <ac:chgData name="Eugenia Naselli" userId="2b76dbf4-c673-44f2-86c1-4cf16f1518ac" providerId="ADAL" clId="{CC3063EC-C5F6-4D80-BC72-7466CF22D262}" dt="2023-11-08T08:49:00.027" v="22" actId="1035"/>
          <ac:picMkLst>
            <pc:docMk/>
            <pc:sldMk cId="1149814223" sldId="889"/>
            <ac:picMk id="8" creationId="{BA144C23-C60D-0DA9-A3F0-8987EC60B899}"/>
          </ac:picMkLst>
        </pc:picChg>
        <pc:cxnChg chg="add mod">
          <ac:chgData name="Eugenia Naselli" userId="2b76dbf4-c673-44f2-86c1-4cf16f1518ac" providerId="ADAL" clId="{CC3063EC-C5F6-4D80-BC72-7466CF22D262}" dt="2023-11-08T08:49:00.027" v="22" actId="1035"/>
          <ac:cxnSpMkLst>
            <pc:docMk/>
            <pc:sldMk cId="1149814223" sldId="889"/>
            <ac:cxnSpMk id="3" creationId="{B7B177AA-60CB-066E-5C2F-CCDD4E281523}"/>
          </ac:cxnSpMkLst>
        </pc:cxnChg>
      </pc:sldChg>
      <pc:sldChg chg="addSp modSp mod">
        <pc:chgData name="Eugenia Naselli" userId="2b76dbf4-c673-44f2-86c1-4cf16f1518ac" providerId="ADAL" clId="{CC3063EC-C5F6-4D80-BC72-7466CF22D262}" dt="2023-11-08T08:49:57.251" v="58" actId="20577"/>
        <pc:sldMkLst>
          <pc:docMk/>
          <pc:sldMk cId="2511482703" sldId="890"/>
        </pc:sldMkLst>
        <pc:spChg chg="mod">
          <ac:chgData name="Eugenia Naselli" userId="2b76dbf4-c673-44f2-86c1-4cf16f1518ac" providerId="ADAL" clId="{CC3063EC-C5F6-4D80-BC72-7466CF22D262}" dt="2023-11-08T08:49:52.736" v="57" actId="20577"/>
          <ac:spMkLst>
            <pc:docMk/>
            <pc:sldMk cId="2511482703" sldId="890"/>
            <ac:spMk id="2" creationId="{35C1287C-0A64-629A-F1A2-9548BAEA047C}"/>
          </ac:spMkLst>
        </pc:spChg>
        <pc:spChg chg="add mod">
          <ac:chgData name="Eugenia Naselli" userId="2b76dbf4-c673-44f2-86c1-4cf16f1518ac" providerId="ADAL" clId="{CC3063EC-C5F6-4D80-BC72-7466CF22D262}" dt="2023-11-08T08:49:18.779" v="48"/>
          <ac:spMkLst>
            <pc:docMk/>
            <pc:sldMk cId="2511482703" sldId="890"/>
            <ac:spMk id="5" creationId="{21A58716-FBDB-F5AB-0823-C3CF329C11B7}"/>
          </ac:spMkLst>
        </pc:spChg>
        <pc:spChg chg="add mod">
          <ac:chgData name="Eugenia Naselli" userId="2b76dbf4-c673-44f2-86c1-4cf16f1518ac" providerId="ADAL" clId="{CC3063EC-C5F6-4D80-BC72-7466CF22D262}" dt="2023-11-08T08:49:18.779" v="48"/>
          <ac:spMkLst>
            <pc:docMk/>
            <pc:sldMk cId="2511482703" sldId="890"/>
            <ac:spMk id="7" creationId="{53AECA12-5813-254E-B06E-55B7E869B9B2}"/>
          </ac:spMkLst>
        </pc:spChg>
        <pc:spChg chg="mod">
          <ac:chgData name="Eugenia Naselli" userId="2b76dbf4-c673-44f2-86c1-4cf16f1518ac" providerId="ADAL" clId="{CC3063EC-C5F6-4D80-BC72-7466CF22D262}" dt="2023-11-08T08:49:50.435" v="56" actId="20577"/>
          <ac:spMkLst>
            <pc:docMk/>
            <pc:sldMk cId="2511482703" sldId="890"/>
            <ac:spMk id="12" creationId="{28328BA5-580B-B48F-2EE7-0090CE062F74}"/>
          </ac:spMkLst>
        </pc:spChg>
        <pc:spChg chg="mod">
          <ac:chgData name="Eugenia Naselli" userId="2b76dbf4-c673-44f2-86c1-4cf16f1518ac" providerId="ADAL" clId="{CC3063EC-C5F6-4D80-BC72-7466CF22D262}" dt="2023-11-08T08:49:57.251" v="58" actId="20577"/>
          <ac:spMkLst>
            <pc:docMk/>
            <pc:sldMk cId="2511482703" sldId="890"/>
            <ac:spMk id="17" creationId="{5B55DD69-56BD-1E76-E0A7-7243D2453CC6}"/>
          </ac:spMkLst>
        </pc:spChg>
        <pc:cxnChg chg="add mod">
          <ac:chgData name="Eugenia Naselli" userId="2b76dbf4-c673-44f2-86c1-4cf16f1518ac" providerId="ADAL" clId="{CC3063EC-C5F6-4D80-BC72-7466CF22D262}" dt="2023-11-08T08:49:18.779" v="48"/>
          <ac:cxnSpMkLst>
            <pc:docMk/>
            <pc:sldMk cId="2511482703" sldId="890"/>
            <ac:cxnSpMk id="3" creationId="{779514E1-DE39-6E49-A4AD-E8AD4018E296}"/>
          </ac:cxnSpMkLst>
        </pc:cxnChg>
        <pc:cxnChg chg="mod">
          <ac:chgData name="Eugenia Naselli" userId="2b76dbf4-c673-44f2-86c1-4cf16f1518ac" providerId="ADAL" clId="{CC3063EC-C5F6-4D80-BC72-7466CF22D262}" dt="2023-11-08T08:49:16.302" v="47" actId="1035"/>
          <ac:cxnSpMkLst>
            <pc:docMk/>
            <pc:sldMk cId="2511482703" sldId="890"/>
            <ac:cxnSpMk id="4" creationId="{A8F16AA1-6DE5-A646-9826-DE88A7A54AD2}"/>
          </ac:cxnSpMkLst>
        </pc:cxnChg>
        <pc:cxnChg chg="mod">
          <ac:chgData name="Eugenia Naselli" userId="2b76dbf4-c673-44f2-86c1-4cf16f1518ac" providerId="ADAL" clId="{CC3063EC-C5F6-4D80-BC72-7466CF22D262}" dt="2023-11-08T08:49:16.302" v="47" actId="1035"/>
          <ac:cxnSpMkLst>
            <pc:docMk/>
            <pc:sldMk cId="2511482703" sldId="890"/>
            <ac:cxnSpMk id="16" creationId="{4EE5DFD5-2F2A-61F9-5FCC-A5BEB5159B42}"/>
          </ac:cxnSpMkLst>
        </pc:cxnChg>
      </pc:sldChg>
      <pc:sldChg chg="addSp delSp modSp mod">
        <pc:chgData name="Eugenia Naselli" userId="2b76dbf4-c673-44f2-86c1-4cf16f1518ac" providerId="ADAL" clId="{CC3063EC-C5F6-4D80-BC72-7466CF22D262}" dt="2023-11-08T08:49:45.975" v="55" actId="20577"/>
        <pc:sldMkLst>
          <pc:docMk/>
          <pc:sldMk cId="2115589825" sldId="891"/>
        </pc:sldMkLst>
        <pc:spChg chg="add mod">
          <ac:chgData name="Eugenia Naselli" userId="2b76dbf4-c673-44f2-86c1-4cf16f1518ac" providerId="ADAL" clId="{CC3063EC-C5F6-4D80-BC72-7466CF22D262}" dt="2023-11-08T08:49:20.888" v="49"/>
          <ac:spMkLst>
            <pc:docMk/>
            <pc:sldMk cId="2115589825" sldId="891"/>
            <ac:spMk id="3" creationId="{83D44D2C-202F-4BAC-ECBB-6F461BE44087}"/>
          </ac:spMkLst>
        </pc:spChg>
        <pc:spChg chg="add mod">
          <ac:chgData name="Eugenia Naselli" userId="2b76dbf4-c673-44f2-86c1-4cf16f1518ac" providerId="ADAL" clId="{CC3063EC-C5F6-4D80-BC72-7466CF22D262}" dt="2023-11-08T08:49:20.888" v="49"/>
          <ac:spMkLst>
            <pc:docMk/>
            <pc:sldMk cId="2115589825" sldId="891"/>
            <ac:spMk id="4" creationId="{8B5F34AE-2D46-B35C-0457-D74617B3D204}"/>
          </ac:spMkLst>
        </pc:spChg>
        <pc:spChg chg="mod">
          <ac:chgData name="Eugenia Naselli" userId="2b76dbf4-c673-44f2-86c1-4cf16f1518ac" providerId="ADAL" clId="{CC3063EC-C5F6-4D80-BC72-7466CF22D262}" dt="2023-11-08T08:49:45.975" v="55" actId="20577"/>
          <ac:spMkLst>
            <pc:docMk/>
            <pc:sldMk cId="2115589825" sldId="891"/>
            <ac:spMk id="17" creationId="{5B55DD69-56BD-1E76-E0A7-7243D2453CC6}"/>
          </ac:spMkLst>
        </pc:spChg>
        <pc:cxnChg chg="add del mod">
          <ac:chgData name="Eugenia Naselli" userId="2b76dbf4-c673-44f2-86c1-4cf16f1518ac" providerId="ADAL" clId="{CC3063EC-C5F6-4D80-BC72-7466CF22D262}" dt="2023-11-08T08:49:26.096" v="50" actId="478"/>
          <ac:cxnSpMkLst>
            <pc:docMk/>
            <pc:sldMk cId="2115589825" sldId="891"/>
            <ac:cxnSpMk id="2" creationId="{F3EAE413-6FE8-1D0D-AD0E-DD0845A9305F}"/>
          </ac:cxnSpMkLst>
        </pc:cxnChg>
      </pc:sldChg>
      <pc:sldChg chg="addSp modSp ord">
        <pc:chgData name="Eugenia Naselli" userId="2b76dbf4-c673-44f2-86c1-4cf16f1518ac" providerId="ADAL" clId="{CC3063EC-C5F6-4D80-BC72-7466CF22D262}" dt="2023-11-08T08:48:17.054" v="5"/>
        <pc:sldMkLst>
          <pc:docMk/>
          <pc:sldMk cId="1632880457" sldId="892"/>
        </pc:sldMkLst>
        <pc:spChg chg="add mod">
          <ac:chgData name="Eugenia Naselli" userId="2b76dbf4-c673-44f2-86c1-4cf16f1518ac" providerId="ADAL" clId="{CC3063EC-C5F6-4D80-BC72-7466CF22D262}" dt="2023-11-08T08:48:04.388" v="0"/>
          <ac:spMkLst>
            <pc:docMk/>
            <pc:sldMk cId="1632880457" sldId="892"/>
            <ac:spMk id="6" creationId="{5B53E460-C41A-A9A4-77B9-E9C9A43C4439}"/>
          </ac:spMkLst>
        </pc:spChg>
        <pc:spChg chg="add mod">
          <ac:chgData name="Eugenia Naselli" userId="2b76dbf4-c673-44f2-86c1-4cf16f1518ac" providerId="ADAL" clId="{CC3063EC-C5F6-4D80-BC72-7466CF22D262}" dt="2023-11-08T08:48:04.388" v="0"/>
          <ac:spMkLst>
            <pc:docMk/>
            <pc:sldMk cId="1632880457" sldId="892"/>
            <ac:spMk id="8" creationId="{63E8C41E-041E-72D6-BEF3-6343B238E2BD}"/>
          </ac:spMkLst>
        </pc:spChg>
        <pc:cxnChg chg="add mod">
          <ac:chgData name="Eugenia Naselli" userId="2b76dbf4-c673-44f2-86c1-4cf16f1518ac" providerId="ADAL" clId="{CC3063EC-C5F6-4D80-BC72-7466CF22D262}" dt="2023-11-08T08:48:04.388" v="0"/>
          <ac:cxnSpMkLst>
            <pc:docMk/>
            <pc:sldMk cId="1632880457" sldId="892"/>
            <ac:cxnSpMk id="4" creationId="{CCE5D42F-E99E-0C6B-F792-87A003B82522}"/>
          </ac:cxnSpMkLst>
        </pc:cxnChg>
      </pc:sldChg>
    </pc:docChg>
  </pc:docChgLst>
  <pc:docChgLst>
    <pc:chgData name="Giuseppe Torrisi" userId="7e2d242d-86da-4aa3-bb66-1f88aeb4d0c6" providerId="ADAL" clId="{5ADBC5D6-DE43-7940-BAFA-81C75057D249}"/>
    <pc:docChg chg="custSel addSld modSld">
      <pc:chgData name="Giuseppe Torrisi" userId="7e2d242d-86da-4aa3-bb66-1f88aeb4d0c6" providerId="ADAL" clId="{5ADBC5D6-DE43-7940-BAFA-81C75057D249}" dt="2023-11-07T18:30:00.466" v="4" actId="27636"/>
      <pc:docMkLst>
        <pc:docMk/>
      </pc:docMkLst>
      <pc:sldChg chg="modSp mod">
        <pc:chgData name="Giuseppe Torrisi" userId="7e2d242d-86da-4aa3-bb66-1f88aeb4d0c6" providerId="ADAL" clId="{5ADBC5D6-DE43-7940-BAFA-81C75057D249}" dt="2023-11-07T18:30:00.411" v="1" actId="27636"/>
        <pc:sldMkLst>
          <pc:docMk/>
          <pc:sldMk cId="1072656431" sldId="636"/>
        </pc:sldMkLst>
        <pc:spChg chg="mod">
          <ac:chgData name="Giuseppe Torrisi" userId="7e2d242d-86da-4aa3-bb66-1f88aeb4d0c6" providerId="ADAL" clId="{5ADBC5D6-DE43-7940-BAFA-81C75057D249}" dt="2023-11-07T18:30:00.411" v="1" actId="27636"/>
          <ac:spMkLst>
            <pc:docMk/>
            <pc:sldMk cId="1072656431" sldId="636"/>
            <ac:spMk id="7" creationId="{8DE40A20-10FD-405D-A28E-2E39B85F8703}"/>
          </ac:spMkLst>
        </pc:spChg>
      </pc:sldChg>
      <pc:sldChg chg="modSp mod">
        <pc:chgData name="Giuseppe Torrisi" userId="7e2d242d-86da-4aa3-bb66-1f88aeb4d0c6" providerId="ADAL" clId="{5ADBC5D6-DE43-7940-BAFA-81C75057D249}" dt="2023-11-07T18:30:00.452" v="3" actId="27636"/>
        <pc:sldMkLst>
          <pc:docMk/>
          <pc:sldMk cId="2415850788" sldId="640"/>
        </pc:sldMkLst>
        <pc:spChg chg="mod">
          <ac:chgData name="Giuseppe Torrisi" userId="7e2d242d-86da-4aa3-bb66-1f88aeb4d0c6" providerId="ADAL" clId="{5ADBC5D6-DE43-7940-BAFA-81C75057D249}" dt="2023-11-07T18:30:00.452" v="3" actId="27636"/>
          <ac:spMkLst>
            <pc:docMk/>
            <pc:sldMk cId="2415850788" sldId="640"/>
            <ac:spMk id="7" creationId="{8DE40A20-10FD-405D-A28E-2E39B85F8703}"/>
          </ac:spMkLst>
        </pc:spChg>
      </pc:sldChg>
      <pc:sldChg chg="modSp mod">
        <pc:chgData name="Giuseppe Torrisi" userId="7e2d242d-86da-4aa3-bb66-1f88aeb4d0c6" providerId="ADAL" clId="{5ADBC5D6-DE43-7940-BAFA-81C75057D249}" dt="2023-11-07T18:30:00.424" v="2" actId="27636"/>
        <pc:sldMkLst>
          <pc:docMk/>
          <pc:sldMk cId="1555143625" sldId="643"/>
        </pc:sldMkLst>
        <pc:spChg chg="mod">
          <ac:chgData name="Giuseppe Torrisi" userId="7e2d242d-86da-4aa3-bb66-1f88aeb4d0c6" providerId="ADAL" clId="{5ADBC5D6-DE43-7940-BAFA-81C75057D249}" dt="2023-11-07T18:30:00.424" v="2" actId="27636"/>
          <ac:spMkLst>
            <pc:docMk/>
            <pc:sldMk cId="1555143625" sldId="643"/>
            <ac:spMk id="7" creationId="{8DE40A20-10FD-405D-A28E-2E39B85F8703}"/>
          </ac:spMkLst>
        </pc:spChg>
      </pc:sldChg>
      <pc:sldChg chg="modSp mod">
        <pc:chgData name="Giuseppe Torrisi" userId="7e2d242d-86da-4aa3-bb66-1f88aeb4d0c6" providerId="ADAL" clId="{5ADBC5D6-DE43-7940-BAFA-81C75057D249}" dt="2023-11-07T18:30:00.466" v="4" actId="27636"/>
        <pc:sldMkLst>
          <pc:docMk/>
          <pc:sldMk cId="1261682327" sldId="644"/>
        </pc:sldMkLst>
        <pc:spChg chg="mod">
          <ac:chgData name="Giuseppe Torrisi" userId="7e2d242d-86da-4aa3-bb66-1f88aeb4d0c6" providerId="ADAL" clId="{5ADBC5D6-DE43-7940-BAFA-81C75057D249}" dt="2023-11-07T18:30:00.466" v="4" actId="27636"/>
          <ac:spMkLst>
            <pc:docMk/>
            <pc:sldMk cId="1261682327" sldId="644"/>
            <ac:spMk id="12" creationId="{BA08B36D-4B8F-53D4-7901-FB14E570E13A}"/>
          </ac:spMkLst>
        </pc:spChg>
      </pc:sldChg>
      <pc:sldChg chg="new">
        <pc:chgData name="Giuseppe Torrisi" userId="7e2d242d-86da-4aa3-bb66-1f88aeb4d0c6" providerId="ADAL" clId="{5ADBC5D6-DE43-7940-BAFA-81C75057D249}" dt="2023-11-07T18:29:31.636" v="0" actId="680"/>
        <pc:sldMkLst>
          <pc:docMk/>
          <pc:sldMk cId="3690425868" sldId="656"/>
        </pc:sldMkLst>
      </pc:sldChg>
    </pc:docChg>
  </pc:docChgLst>
  <pc:docChgLst>
    <pc:chgData name="Eugenia Naselli" userId="2b76dbf4-c673-44f2-86c1-4cf16f1518ac" providerId="ADAL" clId="{C87E01C6-91A6-6040-9D87-57196FF25C47}"/>
    <pc:docChg chg="undo custSel addSld delSld modSld sldOrd">
      <pc:chgData name="Eugenia Naselli" userId="2b76dbf4-c673-44f2-86c1-4cf16f1518ac" providerId="ADAL" clId="{C87E01C6-91A6-6040-9D87-57196FF25C47}" dt="2023-11-16T09:25:51.500" v="3134" actId="1038"/>
      <pc:docMkLst>
        <pc:docMk/>
      </pc:docMkLst>
      <pc:sldChg chg="addSp delSp modSp add mod ord">
        <pc:chgData name="Eugenia Naselli" userId="2b76dbf4-c673-44f2-86c1-4cf16f1518ac" providerId="ADAL" clId="{C87E01C6-91A6-6040-9D87-57196FF25C47}" dt="2023-11-07T23:20:44.562" v="2351"/>
        <pc:sldMkLst>
          <pc:docMk/>
          <pc:sldMk cId="4091509785" sldId="256"/>
        </pc:sldMkLst>
        <pc:spChg chg="mod">
          <ac:chgData name="Eugenia Naselli" userId="2b76dbf4-c673-44f2-86c1-4cf16f1518ac" providerId="ADAL" clId="{C87E01C6-91A6-6040-9D87-57196FF25C47}" dt="2023-11-07T22:30:21.531" v="1331" actId="1076"/>
          <ac:spMkLst>
            <pc:docMk/>
            <pc:sldMk cId="4091509785" sldId="256"/>
            <ac:spMk id="2" creationId="{7D6D4A70-6DD4-34ED-0459-EC049B8A3396}"/>
          </ac:spMkLst>
        </pc:spChg>
        <pc:spChg chg="del">
          <ac:chgData name="Eugenia Naselli" userId="2b76dbf4-c673-44f2-86c1-4cf16f1518ac" providerId="ADAL" clId="{C87E01C6-91A6-6040-9D87-57196FF25C47}" dt="2023-11-07T18:39:50.603" v="5" actId="478"/>
          <ac:spMkLst>
            <pc:docMk/>
            <pc:sldMk cId="4091509785" sldId="256"/>
            <ac:spMk id="3" creationId="{03ED4E62-3671-CDE1-2470-A5ED949DEE2A}"/>
          </ac:spMkLst>
        </pc:spChg>
        <pc:spChg chg="add del mod">
          <ac:chgData name="Eugenia Naselli" userId="2b76dbf4-c673-44f2-86c1-4cf16f1518ac" providerId="ADAL" clId="{C87E01C6-91A6-6040-9D87-57196FF25C47}" dt="2023-11-07T23:20:44.196" v="2350" actId="478"/>
          <ac:spMkLst>
            <pc:docMk/>
            <pc:sldMk cId="4091509785" sldId="256"/>
            <ac:spMk id="3" creationId="{0EDF82CF-C961-E02A-6F91-18297C6F29EB}"/>
          </ac:spMkLst>
        </pc:spChg>
        <pc:spChg chg="add mod">
          <ac:chgData name="Eugenia Naselli" userId="2b76dbf4-c673-44f2-86c1-4cf16f1518ac" providerId="ADAL" clId="{C87E01C6-91A6-6040-9D87-57196FF25C47}" dt="2023-11-07T23:20:44.562" v="2351"/>
          <ac:spMkLst>
            <pc:docMk/>
            <pc:sldMk cId="4091509785" sldId="256"/>
            <ac:spMk id="4" creationId="{BDD7B2A4-D038-6C58-7822-CA62C718294B}"/>
          </ac:spMkLst>
        </pc:spChg>
        <pc:spChg chg="add mod">
          <ac:chgData name="Eugenia Naselli" userId="2b76dbf4-c673-44f2-86c1-4cf16f1518ac" providerId="ADAL" clId="{C87E01C6-91A6-6040-9D87-57196FF25C47}" dt="2023-11-07T23:20:44.562" v="2351"/>
          <ac:spMkLst>
            <pc:docMk/>
            <pc:sldMk cId="4091509785" sldId="256"/>
            <ac:spMk id="5" creationId="{65A29952-7DC0-80FD-7EF6-1471ECFC65E1}"/>
          </ac:spMkLst>
        </pc:spChg>
      </pc:sldChg>
      <pc:sldChg chg="addSp delSp modSp add mod">
        <pc:chgData name="Eugenia Naselli" userId="2b76dbf4-c673-44f2-86c1-4cf16f1518ac" providerId="ADAL" clId="{C87E01C6-91A6-6040-9D87-57196FF25C47}" dt="2023-11-07T23:22:37.655" v="2409"/>
        <pc:sldMkLst>
          <pc:docMk/>
          <pc:sldMk cId="4140015277" sldId="257"/>
        </pc:sldMkLst>
        <pc:spChg chg="add del mod">
          <ac:chgData name="Eugenia Naselli" userId="2b76dbf4-c673-44f2-86c1-4cf16f1518ac" providerId="ADAL" clId="{C87E01C6-91A6-6040-9D87-57196FF25C47}" dt="2023-11-07T23:22:37.364" v="2408" actId="478"/>
          <ac:spMkLst>
            <pc:docMk/>
            <pc:sldMk cId="4140015277" sldId="257"/>
            <ac:spMk id="4" creationId="{2929073A-6112-381D-034C-BD5455629240}"/>
          </ac:spMkLst>
        </pc:spChg>
        <pc:spChg chg="add mod">
          <ac:chgData name="Eugenia Naselli" userId="2b76dbf4-c673-44f2-86c1-4cf16f1518ac" providerId="ADAL" clId="{C87E01C6-91A6-6040-9D87-57196FF25C47}" dt="2023-11-07T23:22:37.655" v="2409"/>
          <ac:spMkLst>
            <pc:docMk/>
            <pc:sldMk cId="4140015277" sldId="257"/>
            <ac:spMk id="5" creationId="{36D2945B-8207-0F5A-9DA0-52ACEDBF0428}"/>
          </ac:spMkLst>
        </pc:spChg>
        <pc:spChg chg="add mod">
          <ac:chgData name="Eugenia Naselli" userId="2b76dbf4-c673-44f2-86c1-4cf16f1518ac" providerId="ADAL" clId="{C87E01C6-91A6-6040-9D87-57196FF25C47}" dt="2023-11-07T23:22:37.655" v="2409"/>
          <ac:spMkLst>
            <pc:docMk/>
            <pc:sldMk cId="4140015277" sldId="257"/>
            <ac:spMk id="6" creationId="{64E0DBF0-EA04-9E38-F6C6-9443C24DE1E8}"/>
          </ac:spMkLst>
        </pc:spChg>
      </pc:sldChg>
      <pc:sldChg chg="addSp delSp modSp add mod">
        <pc:chgData name="Eugenia Naselli" userId="2b76dbf4-c673-44f2-86c1-4cf16f1518ac" providerId="ADAL" clId="{C87E01C6-91A6-6040-9D87-57196FF25C47}" dt="2023-11-07T23:22:46.320" v="2420" actId="1035"/>
        <pc:sldMkLst>
          <pc:docMk/>
          <pc:sldMk cId="794517812" sldId="258"/>
        </pc:sldMkLst>
        <pc:spChg chg="add del mod">
          <ac:chgData name="Eugenia Naselli" userId="2b76dbf4-c673-44f2-86c1-4cf16f1518ac" providerId="ADAL" clId="{C87E01C6-91A6-6040-9D87-57196FF25C47}" dt="2023-11-07T23:22:39.901" v="2410" actId="478"/>
          <ac:spMkLst>
            <pc:docMk/>
            <pc:sldMk cId="794517812" sldId="258"/>
            <ac:spMk id="2" creationId="{57344B51-78F4-E491-8671-06E40E590A07}"/>
          </ac:spMkLst>
        </pc:spChg>
        <pc:spChg chg="mod">
          <ac:chgData name="Eugenia Naselli" userId="2b76dbf4-c673-44f2-86c1-4cf16f1518ac" providerId="ADAL" clId="{C87E01C6-91A6-6040-9D87-57196FF25C47}" dt="2023-11-07T23:22:46.320" v="2420" actId="1035"/>
          <ac:spMkLst>
            <pc:docMk/>
            <pc:sldMk cId="794517812" sldId="258"/>
            <ac:spMk id="3" creationId="{0B389381-17EB-68EE-B071-B20688C7B8FF}"/>
          </ac:spMkLst>
        </pc:spChg>
        <pc:spChg chg="add mod">
          <ac:chgData name="Eugenia Naselli" userId="2b76dbf4-c673-44f2-86c1-4cf16f1518ac" providerId="ADAL" clId="{C87E01C6-91A6-6040-9D87-57196FF25C47}" dt="2023-11-07T23:22:40.185" v="2411"/>
          <ac:spMkLst>
            <pc:docMk/>
            <pc:sldMk cId="794517812" sldId="258"/>
            <ac:spMk id="5" creationId="{920A7BFD-C251-21A1-F355-C048F79C9918}"/>
          </ac:spMkLst>
        </pc:spChg>
        <pc:spChg chg="add mod">
          <ac:chgData name="Eugenia Naselli" userId="2b76dbf4-c673-44f2-86c1-4cf16f1518ac" providerId="ADAL" clId="{C87E01C6-91A6-6040-9D87-57196FF25C47}" dt="2023-11-07T23:22:40.185" v="2411"/>
          <ac:spMkLst>
            <pc:docMk/>
            <pc:sldMk cId="794517812" sldId="258"/>
            <ac:spMk id="6" creationId="{8C3F0327-D666-7DE3-17AE-CF8645C1D809}"/>
          </ac:spMkLst>
        </pc:spChg>
        <pc:picChg chg="mod">
          <ac:chgData name="Eugenia Naselli" userId="2b76dbf4-c673-44f2-86c1-4cf16f1518ac" providerId="ADAL" clId="{C87E01C6-91A6-6040-9D87-57196FF25C47}" dt="2023-11-07T23:22:46.320" v="2420" actId="1035"/>
          <ac:picMkLst>
            <pc:docMk/>
            <pc:sldMk cId="794517812" sldId="258"/>
            <ac:picMk id="3074" creationId="{16D4AA02-357E-AA90-A8F6-63FCF886E7A7}"/>
          </ac:picMkLst>
        </pc:picChg>
        <pc:picChg chg="mod">
          <ac:chgData name="Eugenia Naselli" userId="2b76dbf4-c673-44f2-86c1-4cf16f1518ac" providerId="ADAL" clId="{C87E01C6-91A6-6040-9D87-57196FF25C47}" dt="2023-11-07T23:22:46.320" v="2420" actId="1035"/>
          <ac:picMkLst>
            <pc:docMk/>
            <pc:sldMk cId="794517812" sldId="258"/>
            <ac:picMk id="3076" creationId="{CFA549FE-1AC0-436A-440B-5C505E1DCDBF}"/>
          </ac:picMkLst>
        </pc:picChg>
      </pc:sldChg>
      <pc:sldChg chg="addSp delSp modSp add mod setBg delDesignElem">
        <pc:chgData name="Eugenia Naselli" userId="2b76dbf4-c673-44f2-86c1-4cf16f1518ac" providerId="ADAL" clId="{C87E01C6-91A6-6040-9D87-57196FF25C47}" dt="2023-11-07T23:25:59.175" v="2499"/>
        <pc:sldMkLst>
          <pc:docMk/>
          <pc:sldMk cId="1869533140" sldId="259"/>
        </pc:sldMkLst>
        <pc:spChg chg="add del mod">
          <ac:chgData name="Eugenia Naselli" userId="2b76dbf4-c673-44f2-86c1-4cf16f1518ac" providerId="ADAL" clId="{C87E01C6-91A6-6040-9D87-57196FF25C47}" dt="2023-11-07T23:25:58.849" v="2498" actId="478"/>
          <ac:spMkLst>
            <pc:docMk/>
            <pc:sldMk cId="1869533140" sldId="259"/>
            <ac:spMk id="7" creationId="{D886C0E2-D1F4-FCA8-ADE2-FB8545FCB2AA}"/>
          </ac:spMkLst>
        </pc:spChg>
        <pc:spChg chg="add mod">
          <ac:chgData name="Eugenia Naselli" userId="2b76dbf4-c673-44f2-86c1-4cf16f1518ac" providerId="ADAL" clId="{C87E01C6-91A6-6040-9D87-57196FF25C47}" dt="2023-11-07T23:25:59.175" v="2499"/>
          <ac:spMkLst>
            <pc:docMk/>
            <pc:sldMk cId="1869533140" sldId="259"/>
            <ac:spMk id="12" creationId="{12BBEAAD-B17E-700E-02C6-51CCFDC7DFEB}"/>
          </ac:spMkLst>
        </pc:spChg>
        <pc:spChg chg="add mod">
          <ac:chgData name="Eugenia Naselli" userId="2b76dbf4-c673-44f2-86c1-4cf16f1518ac" providerId="ADAL" clId="{C87E01C6-91A6-6040-9D87-57196FF25C47}" dt="2023-11-07T23:25:59.175" v="2499"/>
          <ac:spMkLst>
            <pc:docMk/>
            <pc:sldMk cId="1869533140" sldId="259"/>
            <ac:spMk id="13" creationId="{3BE93DB4-8736-A381-ADF8-F3001AD79A06}"/>
          </ac:spMkLst>
        </pc:spChg>
        <pc:spChg chg="del">
          <ac:chgData name="Eugenia Naselli" userId="2b76dbf4-c673-44f2-86c1-4cf16f1518ac" providerId="ADAL" clId="{C87E01C6-91A6-6040-9D87-57196FF25C47}" dt="2023-11-07T18:40:11.224" v="10"/>
          <ac:spMkLst>
            <pc:docMk/>
            <pc:sldMk cId="1869533140" sldId="259"/>
            <ac:spMk id="2055" creationId="{04812C46-200A-4DEB-A05E-3ED6C68C2387}"/>
          </ac:spMkLst>
        </pc:spChg>
        <pc:spChg chg="del">
          <ac:chgData name="Eugenia Naselli" userId="2b76dbf4-c673-44f2-86c1-4cf16f1518ac" providerId="ADAL" clId="{C87E01C6-91A6-6040-9D87-57196FF25C47}" dt="2023-11-07T18:40:11.224" v="10"/>
          <ac:spMkLst>
            <pc:docMk/>
            <pc:sldMk cId="1869533140" sldId="259"/>
            <ac:spMk id="2057" creationId="{D1EA859B-E555-4109-94F3-6700E046E008}"/>
          </ac:spMkLst>
        </pc:spChg>
      </pc:sldChg>
      <pc:sldChg chg="addSp delSp modSp mod">
        <pc:chgData name="Eugenia Naselli" userId="2b76dbf4-c673-44f2-86c1-4cf16f1518ac" providerId="ADAL" clId="{C87E01C6-91A6-6040-9D87-57196FF25C47}" dt="2023-11-07T23:18:18.097" v="2224"/>
        <pc:sldMkLst>
          <pc:docMk/>
          <pc:sldMk cId="0" sldId="260"/>
        </pc:sldMkLst>
        <pc:spChg chg="mod">
          <ac:chgData name="Eugenia Naselli" userId="2b76dbf4-c673-44f2-86c1-4cf16f1518ac" providerId="ADAL" clId="{C87E01C6-91A6-6040-9D87-57196FF25C47}" dt="2023-11-07T23:18:12.411" v="2221" actId="1035"/>
          <ac:spMkLst>
            <pc:docMk/>
            <pc:sldMk cId="0" sldId="260"/>
            <ac:spMk id="2" creationId="{00000000-0000-0000-0000-000000000000}"/>
          </ac:spMkLst>
        </pc:spChg>
        <pc:spChg chg="add del mod">
          <ac:chgData name="Eugenia Naselli" userId="2b76dbf4-c673-44f2-86c1-4cf16f1518ac" providerId="ADAL" clId="{C87E01C6-91A6-6040-9D87-57196FF25C47}" dt="2023-11-07T23:18:09.562" v="2212" actId="478"/>
          <ac:spMkLst>
            <pc:docMk/>
            <pc:sldMk cId="0" sldId="260"/>
            <ac:spMk id="3" creationId="{48893AE6-D6BF-12E6-68B6-D8465AF6C6BB}"/>
          </ac:spMkLst>
        </pc:spChg>
        <pc:spChg chg="del mod">
          <ac:chgData name="Eugenia Naselli" userId="2b76dbf4-c673-44f2-86c1-4cf16f1518ac" providerId="ADAL" clId="{C87E01C6-91A6-6040-9D87-57196FF25C47}" dt="2023-11-07T23:18:16.847" v="2223" actId="478"/>
          <ac:spMkLst>
            <pc:docMk/>
            <pc:sldMk cId="0" sldId="260"/>
            <ac:spMk id="5" creationId="{00000000-0000-0000-0000-000000000000}"/>
          </ac:spMkLst>
        </pc:spChg>
        <pc:spChg chg="mod">
          <ac:chgData name="Eugenia Naselli" userId="2b76dbf4-c673-44f2-86c1-4cf16f1518ac" providerId="ADAL" clId="{C87E01C6-91A6-6040-9D87-57196FF25C47}" dt="2023-11-07T23:18:12.411" v="2221" actId="1035"/>
          <ac:spMkLst>
            <pc:docMk/>
            <pc:sldMk cId="0" sldId="260"/>
            <ac:spMk id="8" creationId="{00000000-0000-0000-0000-000000000000}"/>
          </ac:spMkLst>
        </pc:spChg>
        <pc:spChg chg="mod">
          <ac:chgData name="Eugenia Naselli" userId="2b76dbf4-c673-44f2-86c1-4cf16f1518ac" providerId="ADAL" clId="{C87E01C6-91A6-6040-9D87-57196FF25C47}" dt="2023-11-07T23:18:12.411" v="2221" actId="1035"/>
          <ac:spMkLst>
            <pc:docMk/>
            <pc:sldMk cId="0" sldId="260"/>
            <ac:spMk id="9" creationId="{00000000-0000-0000-0000-000000000000}"/>
          </ac:spMkLst>
        </pc:spChg>
        <pc:spChg chg="mod">
          <ac:chgData name="Eugenia Naselli" userId="2b76dbf4-c673-44f2-86c1-4cf16f1518ac" providerId="ADAL" clId="{C87E01C6-91A6-6040-9D87-57196FF25C47}" dt="2023-11-07T23:18:12.411" v="2221" actId="1035"/>
          <ac:spMkLst>
            <pc:docMk/>
            <pc:sldMk cId="0" sldId="260"/>
            <ac:spMk id="10" creationId="{00000000-0000-0000-0000-000000000000}"/>
          </ac:spMkLst>
        </pc:spChg>
        <pc:spChg chg="mod">
          <ac:chgData name="Eugenia Naselli" userId="2b76dbf4-c673-44f2-86c1-4cf16f1518ac" providerId="ADAL" clId="{C87E01C6-91A6-6040-9D87-57196FF25C47}" dt="2023-11-07T23:18:12.411" v="2221" actId="1035"/>
          <ac:spMkLst>
            <pc:docMk/>
            <pc:sldMk cId="0" sldId="260"/>
            <ac:spMk id="11" creationId="{00000000-0000-0000-0000-000000000000}"/>
          </ac:spMkLst>
        </pc:spChg>
        <pc:spChg chg="mod">
          <ac:chgData name="Eugenia Naselli" userId="2b76dbf4-c673-44f2-86c1-4cf16f1518ac" providerId="ADAL" clId="{C87E01C6-91A6-6040-9D87-57196FF25C47}" dt="2023-11-07T23:18:12.411" v="2221" actId="1035"/>
          <ac:spMkLst>
            <pc:docMk/>
            <pc:sldMk cId="0" sldId="260"/>
            <ac:spMk id="12" creationId="{00000000-0000-0000-0000-000000000000}"/>
          </ac:spMkLst>
        </pc:spChg>
        <pc:spChg chg="mod">
          <ac:chgData name="Eugenia Naselli" userId="2b76dbf4-c673-44f2-86c1-4cf16f1518ac" providerId="ADAL" clId="{C87E01C6-91A6-6040-9D87-57196FF25C47}" dt="2023-11-07T23:18:12.411" v="2221" actId="1035"/>
          <ac:spMkLst>
            <pc:docMk/>
            <pc:sldMk cId="0" sldId="260"/>
            <ac:spMk id="14" creationId="{00000000-0000-0000-0000-000000000000}"/>
          </ac:spMkLst>
        </pc:spChg>
        <pc:spChg chg="add mod">
          <ac:chgData name="Eugenia Naselli" userId="2b76dbf4-c673-44f2-86c1-4cf16f1518ac" providerId="ADAL" clId="{C87E01C6-91A6-6040-9D87-57196FF25C47}" dt="2023-11-07T23:18:18.097" v="2224"/>
          <ac:spMkLst>
            <pc:docMk/>
            <pc:sldMk cId="0" sldId="260"/>
            <ac:spMk id="15" creationId="{B4DB38A8-DA1D-DF00-DF09-2FB86427FC7F}"/>
          </ac:spMkLst>
        </pc:spChg>
        <pc:spChg chg="add mod">
          <ac:chgData name="Eugenia Naselli" userId="2b76dbf4-c673-44f2-86c1-4cf16f1518ac" providerId="ADAL" clId="{C87E01C6-91A6-6040-9D87-57196FF25C47}" dt="2023-11-07T23:18:18.097" v="2224"/>
          <ac:spMkLst>
            <pc:docMk/>
            <pc:sldMk cId="0" sldId="260"/>
            <ac:spMk id="16" creationId="{9B8D16EF-EFC4-80EE-EE71-BB3106BFC425}"/>
          </ac:spMkLst>
        </pc:spChg>
        <pc:spChg chg="mod">
          <ac:chgData name="Eugenia Naselli" userId="2b76dbf4-c673-44f2-86c1-4cf16f1518ac" providerId="ADAL" clId="{C87E01C6-91A6-6040-9D87-57196FF25C47}" dt="2023-11-07T23:18:12.411" v="2221" actId="1035"/>
          <ac:spMkLst>
            <pc:docMk/>
            <pc:sldMk cId="0" sldId="260"/>
            <ac:spMk id="17" creationId="{00000000-0000-0000-0000-000000000000}"/>
          </ac:spMkLst>
        </pc:spChg>
        <pc:grpChg chg="mod">
          <ac:chgData name="Eugenia Naselli" userId="2b76dbf4-c673-44f2-86c1-4cf16f1518ac" providerId="ADAL" clId="{C87E01C6-91A6-6040-9D87-57196FF25C47}" dt="2023-11-07T23:18:12.411" v="2221" actId="1035"/>
          <ac:grpSpMkLst>
            <pc:docMk/>
            <pc:sldMk cId="0" sldId="260"/>
            <ac:grpSpMk id="18" creationId="{00000000-0000-0000-0000-000000000000}"/>
          </ac:grpSpMkLst>
        </pc:grpChg>
        <pc:graphicFrameChg chg="mod">
          <ac:chgData name="Eugenia Naselli" userId="2b76dbf4-c673-44f2-86c1-4cf16f1518ac" providerId="ADAL" clId="{C87E01C6-91A6-6040-9D87-57196FF25C47}" dt="2023-11-07T23:18:12.411" v="2221" actId="1035"/>
          <ac:graphicFrameMkLst>
            <pc:docMk/>
            <pc:sldMk cId="0" sldId="260"/>
            <ac:graphicFrameMk id="13" creationId="{00000000-0000-0000-0000-000000000000}"/>
          </ac:graphicFrameMkLst>
        </pc:graphicFrameChg>
        <pc:graphicFrameChg chg="mod">
          <ac:chgData name="Eugenia Naselli" userId="2b76dbf4-c673-44f2-86c1-4cf16f1518ac" providerId="ADAL" clId="{C87E01C6-91A6-6040-9D87-57196FF25C47}" dt="2023-11-07T23:18:12.411" v="2221" actId="1035"/>
          <ac:graphicFrameMkLst>
            <pc:docMk/>
            <pc:sldMk cId="0" sldId="260"/>
            <ac:graphicFrameMk id="15364" creationId="{00000000-0000-0000-0000-000000000000}"/>
          </ac:graphicFrameMkLst>
        </pc:graphicFrameChg>
        <pc:graphicFrameChg chg="mod">
          <ac:chgData name="Eugenia Naselli" userId="2b76dbf4-c673-44f2-86c1-4cf16f1518ac" providerId="ADAL" clId="{C87E01C6-91A6-6040-9D87-57196FF25C47}" dt="2023-11-07T23:18:12.411" v="2221" actId="1035"/>
          <ac:graphicFrameMkLst>
            <pc:docMk/>
            <pc:sldMk cId="0" sldId="260"/>
            <ac:graphicFrameMk id="15366" creationId="{00000000-0000-0000-0000-000000000000}"/>
          </ac:graphicFrameMkLst>
        </pc:graphicFrameChg>
        <pc:picChg chg="mod">
          <ac:chgData name="Eugenia Naselli" userId="2b76dbf4-c673-44f2-86c1-4cf16f1518ac" providerId="ADAL" clId="{C87E01C6-91A6-6040-9D87-57196FF25C47}" dt="2023-11-07T23:18:12.411" v="2221" actId="1035"/>
          <ac:picMkLst>
            <pc:docMk/>
            <pc:sldMk cId="0" sldId="260"/>
            <ac:picMk id="4" creationId="{00000000-0000-0000-0000-000000000000}"/>
          </ac:picMkLst>
        </pc:picChg>
        <pc:picChg chg="del">
          <ac:chgData name="Eugenia Naselli" userId="2b76dbf4-c673-44f2-86c1-4cf16f1518ac" providerId="ADAL" clId="{C87E01C6-91A6-6040-9D87-57196FF25C47}" dt="2023-11-07T22:27:19.333" v="1268" actId="478"/>
          <ac:picMkLst>
            <pc:docMk/>
            <pc:sldMk cId="0" sldId="260"/>
            <ac:picMk id="20" creationId="{00000000-0000-0000-0000-000000000000}"/>
          </ac:picMkLst>
        </pc:picChg>
      </pc:sldChg>
      <pc:sldChg chg="addSp delSp modSp add mod">
        <pc:chgData name="Eugenia Naselli" userId="2b76dbf4-c673-44f2-86c1-4cf16f1518ac" providerId="ADAL" clId="{C87E01C6-91A6-6040-9D87-57196FF25C47}" dt="2023-11-07T23:27:46.279" v="2589" actId="1035"/>
        <pc:sldMkLst>
          <pc:docMk/>
          <pc:sldMk cId="424022911" sldId="261"/>
        </pc:sldMkLst>
        <pc:spChg chg="add del mod">
          <ac:chgData name="Eugenia Naselli" userId="2b76dbf4-c673-44f2-86c1-4cf16f1518ac" providerId="ADAL" clId="{C87E01C6-91A6-6040-9D87-57196FF25C47}" dt="2023-11-07T23:27:41.641" v="2577" actId="478"/>
          <ac:spMkLst>
            <pc:docMk/>
            <pc:sldMk cId="424022911" sldId="261"/>
            <ac:spMk id="2" creationId="{7D3D31F5-D7EB-4852-0FC4-E552C056E923}"/>
          </ac:spMkLst>
        </pc:spChg>
        <pc:spChg chg="add mod">
          <ac:chgData name="Eugenia Naselli" userId="2b76dbf4-c673-44f2-86c1-4cf16f1518ac" providerId="ADAL" clId="{C87E01C6-91A6-6040-9D87-57196FF25C47}" dt="2023-11-07T23:27:42.934" v="2578"/>
          <ac:spMkLst>
            <pc:docMk/>
            <pc:sldMk cId="424022911" sldId="261"/>
            <ac:spMk id="3" creationId="{9AF7CD0E-1EB2-6E7E-05DA-575DAB857133}"/>
          </ac:spMkLst>
        </pc:spChg>
        <pc:spChg chg="add mod">
          <ac:chgData name="Eugenia Naselli" userId="2b76dbf4-c673-44f2-86c1-4cf16f1518ac" providerId="ADAL" clId="{C87E01C6-91A6-6040-9D87-57196FF25C47}" dt="2023-11-07T23:27:42.934" v="2578"/>
          <ac:spMkLst>
            <pc:docMk/>
            <pc:sldMk cId="424022911" sldId="261"/>
            <ac:spMk id="9" creationId="{75170172-E8BC-AA0C-6903-A80A283AD34D}"/>
          </ac:spMkLst>
        </pc:spChg>
        <pc:picChg chg="mod">
          <ac:chgData name="Eugenia Naselli" userId="2b76dbf4-c673-44f2-86c1-4cf16f1518ac" providerId="ADAL" clId="{C87E01C6-91A6-6040-9D87-57196FF25C47}" dt="2023-11-07T23:27:46.279" v="2589" actId="1035"/>
          <ac:picMkLst>
            <pc:docMk/>
            <pc:sldMk cId="424022911" sldId="261"/>
            <ac:picMk id="21" creationId="{6EFC12EC-156C-D5E4-2214-B4E437EAC102}"/>
          </ac:picMkLst>
        </pc:picChg>
      </pc:sldChg>
      <pc:sldChg chg="addSp delSp modSp add mod">
        <pc:chgData name="Eugenia Naselli" userId="2b76dbf4-c673-44f2-86c1-4cf16f1518ac" providerId="ADAL" clId="{C87E01C6-91A6-6040-9D87-57196FF25C47}" dt="2023-11-07T23:27:32.195" v="2575"/>
        <pc:sldMkLst>
          <pc:docMk/>
          <pc:sldMk cId="4225569594" sldId="262"/>
        </pc:sldMkLst>
        <pc:spChg chg="add del mod">
          <ac:chgData name="Eugenia Naselli" userId="2b76dbf4-c673-44f2-86c1-4cf16f1518ac" providerId="ADAL" clId="{C87E01C6-91A6-6040-9D87-57196FF25C47}" dt="2023-11-07T23:27:31.810" v="2574" actId="478"/>
          <ac:spMkLst>
            <pc:docMk/>
            <pc:sldMk cId="4225569594" sldId="262"/>
            <ac:spMk id="2" creationId="{F68D7949-7854-C257-0D61-CC0DDCC22346}"/>
          </ac:spMkLst>
        </pc:spChg>
        <pc:spChg chg="add mod">
          <ac:chgData name="Eugenia Naselli" userId="2b76dbf4-c673-44f2-86c1-4cf16f1518ac" providerId="ADAL" clId="{C87E01C6-91A6-6040-9D87-57196FF25C47}" dt="2023-11-07T23:27:32.195" v="2575"/>
          <ac:spMkLst>
            <pc:docMk/>
            <pc:sldMk cId="4225569594" sldId="262"/>
            <ac:spMk id="3" creationId="{4B0C7362-BA3F-4DC0-4B72-F586A63E84D2}"/>
          </ac:spMkLst>
        </pc:spChg>
        <pc:spChg chg="add mod">
          <ac:chgData name="Eugenia Naselli" userId="2b76dbf4-c673-44f2-86c1-4cf16f1518ac" providerId="ADAL" clId="{C87E01C6-91A6-6040-9D87-57196FF25C47}" dt="2023-11-07T23:27:32.195" v="2575"/>
          <ac:spMkLst>
            <pc:docMk/>
            <pc:sldMk cId="4225569594" sldId="262"/>
            <ac:spMk id="33" creationId="{9D3A7624-B85E-5744-8BB6-45D1021A27CE}"/>
          </ac:spMkLst>
        </pc:spChg>
      </pc:sldChg>
      <pc:sldChg chg="addSp delSp modSp mod ord">
        <pc:chgData name="Eugenia Naselli" userId="2b76dbf4-c673-44f2-86c1-4cf16f1518ac" providerId="ADAL" clId="{C87E01C6-91A6-6040-9D87-57196FF25C47}" dt="2023-11-07T23:21:21.674" v="2380"/>
        <pc:sldMkLst>
          <pc:docMk/>
          <pc:sldMk cId="0" sldId="263"/>
        </pc:sldMkLst>
        <pc:spChg chg="add del mod">
          <ac:chgData name="Eugenia Naselli" userId="2b76dbf4-c673-44f2-86c1-4cf16f1518ac" providerId="ADAL" clId="{C87E01C6-91A6-6040-9D87-57196FF25C47}" dt="2023-11-07T23:21:21.245" v="2379" actId="478"/>
          <ac:spMkLst>
            <pc:docMk/>
            <pc:sldMk cId="0" sldId="263"/>
            <ac:spMk id="2" creationId="{7ED2CB5B-27C5-860B-C1BB-7E842AEBB7D5}"/>
          </ac:spMkLst>
        </pc:spChg>
        <pc:spChg chg="add mod">
          <ac:chgData name="Eugenia Naselli" userId="2b76dbf4-c673-44f2-86c1-4cf16f1518ac" providerId="ADAL" clId="{C87E01C6-91A6-6040-9D87-57196FF25C47}" dt="2023-11-07T23:21:21.674" v="2380"/>
          <ac:spMkLst>
            <pc:docMk/>
            <pc:sldMk cId="0" sldId="263"/>
            <ac:spMk id="3" creationId="{20991564-5AE5-A799-19A1-D75BD8A5AE5B}"/>
          </ac:spMkLst>
        </pc:spChg>
        <pc:spChg chg="add mod">
          <ac:chgData name="Eugenia Naselli" userId="2b76dbf4-c673-44f2-86c1-4cf16f1518ac" providerId="ADAL" clId="{C87E01C6-91A6-6040-9D87-57196FF25C47}" dt="2023-11-07T23:21:21.674" v="2380"/>
          <ac:spMkLst>
            <pc:docMk/>
            <pc:sldMk cId="0" sldId="263"/>
            <ac:spMk id="6" creationId="{57B8A8E2-931E-742E-8AA1-48F58EEFEEBF}"/>
          </ac:spMkLst>
        </pc:spChg>
      </pc:sldChg>
      <pc:sldChg chg="addSp delSp modSp add mod">
        <pc:chgData name="Eugenia Naselli" userId="2b76dbf4-c673-44f2-86c1-4cf16f1518ac" providerId="ADAL" clId="{C87E01C6-91A6-6040-9D87-57196FF25C47}" dt="2023-11-07T23:26:15.449" v="2518"/>
        <pc:sldMkLst>
          <pc:docMk/>
          <pc:sldMk cId="1179866757" sldId="264"/>
        </pc:sldMkLst>
        <pc:spChg chg="add del mod">
          <ac:chgData name="Eugenia Naselli" userId="2b76dbf4-c673-44f2-86c1-4cf16f1518ac" providerId="ADAL" clId="{C87E01C6-91A6-6040-9D87-57196FF25C47}" dt="2023-11-07T23:26:15.188" v="2517" actId="478"/>
          <ac:spMkLst>
            <pc:docMk/>
            <pc:sldMk cId="1179866757" sldId="264"/>
            <ac:spMk id="2" creationId="{51FD382E-D5BD-841F-00BA-78C78EE0F3DE}"/>
          </ac:spMkLst>
        </pc:spChg>
        <pc:spChg chg="add mod">
          <ac:chgData name="Eugenia Naselli" userId="2b76dbf4-c673-44f2-86c1-4cf16f1518ac" providerId="ADAL" clId="{C87E01C6-91A6-6040-9D87-57196FF25C47}" dt="2023-11-07T23:26:15.449" v="2518"/>
          <ac:spMkLst>
            <pc:docMk/>
            <pc:sldMk cId="1179866757" sldId="264"/>
            <ac:spMk id="3" creationId="{6004E70E-257A-177E-D879-FE18C0A084A7}"/>
          </ac:spMkLst>
        </pc:spChg>
        <pc:spChg chg="add mod">
          <ac:chgData name="Eugenia Naselli" userId="2b76dbf4-c673-44f2-86c1-4cf16f1518ac" providerId="ADAL" clId="{C87E01C6-91A6-6040-9D87-57196FF25C47}" dt="2023-11-07T23:26:15.449" v="2518"/>
          <ac:spMkLst>
            <pc:docMk/>
            <pc:sldMk cId="1179866757" sldId="264"/>
            <ac:spMk id="6" creationId="{3237020F-7990-5139-4D17-35FAFE02D5AE}"/>
          </ac:spMkLst>
        </pc:spChg>
      </pc:sldChg>
      <pc:sldChg chg="del">
        <pc:chgData name="Eugenia Naselli" userId="2b76dbf4-c673-44f2-86c1-4cf16f1518ac" providerId="ADAL" clId="{C87E01C6-91A6-6040-9D87-57196FF25C47}" dt="2023-11-07T18:34:57.154" v="2" actId="2696"/>
        <pc:sldMkLst>
          <pc:docMk/>
          <pc:sldMk cId="2163164903" sldId="265"/>
        </pc:sldMkLst>
      </pc:sldChg>
      <pc:sldChg chg="addSp delSp modSp add mod">
        <pc:chgData name="Eugenia Naselli" userId="2b76dbf4-c673-44f2-86c1-4cf16f1518ac" providerId="ADAL" clId="{C87E01C6-91A6-6040-9D87-57196FF25C47}" dt="2023-11-07T23:26:26.497" v="2536"/>
        <pc:sldMkLst>
          <pc:docMk/>
          <pc:sldMk cId="3947711920" sldId="265"/>
        </pc:sldMkLst>
        <pc:spChg chg="add del mod">
          <ac:chgData name="Eugenia Naselli" userId="2b76dbf4-c673-44f2-86c1-4cf16f1518ac" providerId="ADAL" clId="{C87E01C6-91A6-6040-9D87-57196FF25C47}" dt="2023-11-07T23:26:26.187" v="2535" actId="478"/>
          <ac:spMkLst>
            <pc:docMk/>
            <pc:sldMk cId="3947711920" sldId="265"/>
            <ac:spMk id="2" creationId="{1ACA6A65-49C7-F0BC-773E-9F7B26384835}"/>
          </ac:spMkLst>
        </pc:spChg>
        <pc:spChg chg="add mod">
          <ac:chgData name="Eugenia Naselli" userId="2b76dbf4-c673-44f2-86c1-4cf16f1518ac" providerId="ADAL" clId="{C87E01C6-91A6-6040-9D87-57196FF25C47}" dt="2023-11-07T23:26:26.497" v="2536"/>
          <ac:spMkLst>
            <pc:docMk/>
            <pc:sldMk cId="3947711920" sldId="265"/>
            <ac:spMk id="3" creationId="{DB66D972-797D-D78B-64DA-3CC3F4A48BF7}"/>
          </ac:spMkLst>
        </pc:spChg>
        <pc:spChg chg="add mod">
          <ac:chgData name="Eugenia Naselli" userId="2b76dbf4-c673-44f2-86c1-4cf16f1518ac" providerId="ADAL" clId="{C87E01C6-91A6-6040-9D87-57196FF25C47}" dt="2023-11-07T23:26:26.497" v="2536"/>
          <ac:spMkLst>
            <pc:docMk/>
            <pc:sldMk cId="3947711920" sldId="265"/>
            <ac:spMk id="8" creationId="{26039AA5-53CE-D5AA-048A-2EB04CECB82F}"/>
          </ac:spMkLst>
        </pc:spChg>
      </pc:sldChg>
      <pc:sldChg chg="del">
        <pc:chgData name="Eugenia Naselli" userId="2b76dbf4-c673-44f2-86c1-4cf16f1518ac" providerId="ADAL" clId="{C87E01C6-91A6-6040-9D87-57196FF25C47}" dt="2023-11-07T18:34:57.154" v="2" actId="2696"/>
        <pc:sldMkLst>
          <pc:docMk/>
          <pc:sldMk cId="1316742477" sldId="266"/>
        </pc:sldMkLst>
      </pc:sldChg>
      <pc:sldChg chg="addSp delSp modSp add mod">
        <pc:chgData name="Eugenia Naselli" userId="2b76dbf4-c673-44f2-86c1-4cf16f1518ac" providerId="ADAL" clId="{C87E01C6-91A6-6040-9D87-57196FF25C47}" dt="2023-11-07T23:27:33.931" v="2576"/>
        <pc:sldMkLst>
          <pc:docMk/>
          <pc:sldMk cId="3538944507" sldId="266"/>
        </pc:sldMkLst>
        <pc:spChg chg="add del mod">
          <ac:chgData name="Eugenia Naselli" userId="2b76dbf4-c673-44f2-86c1-4cf16f1518ac" providerId="ADAL" clId="{C87E01C6-91A6-6040-9D87-57196FF25C47}" dt="2023-11-07T23:27:00.950" v="2573" actId="478"/>
          <ac:spMkLst>
            <pc:docMk/>
            <pc:sldMk cId="3538944507" sldId="266"/>
            <ac:spMk id="2" creationId="{3F63E2FA-DA70-C0F6-4EEC-56F5DAD730B2}"/>
          </ac:spMkLst>
        </pc:spChg>
        <pc:spChg chg="add mod">
          <ac:chgData name="Eugenia Naselli" userId="2b76dbf4-c673-44f2-86c1-4cf16f1518ac" providerId="ADAL" clId="{C87E01C6-91A6-6040-9D87-57196FF25C47}" dt="2023-11-07T23:27:33.931" v="2576"/>
          <ac:spMkLst>
            <pc:docMk/>
            <pc:sldMk cId="3538944507" sldId="266"/>
            <ac:spMk id="6" creationId="{8AA8A3F0-0130-FD6A-7F08-544436CDD7D2}"/>
          </ac:spMkLst>
        </pc:spChg>
        <pc:spChg chg="add mod">
          <ac:chgData name="Eugenia Naselli" userId="2b76dbf4-c673-44f2-86c1-4cf16f1518ac" providerId="ADAL" clId="{C87E01C6-91A6-6040-9D87-57196FF25C47}" dt="2023-11-07T23:27:33.931" v="2576"/>
          <ac:spMkLst>
            <pc:docMk/>
            <pc:sldMk cId="3538944507" sldId="266"/>
            <ac:spMk id="8" creationId="{D1504B62-5339-2628-4EB7-E690608D6009}"/>
          </ac:spMkLst>
        </pc:spChg>
      </pc:sldChg>
      <pc:sldChg chg="del">
        <pc:chgData name="Eugenia Naselli" userId="2b76dbf4-c673-44f2-86c1-4cf16f1518ac" providerId="ADAL" clId="{C87E01C6-91A6-6040-9D87-57196FF25C47}" dt="2023-11-07T18:34:57.154" v="2" actId="2696"/>
        <pc:sldMkLst>
          <pc:docMk/>
          <pc:sldMk cId="2938022877" sldId="267"/>
        </pc:sldMkLst>
      </pc:sldChg>
      <pc:sldChg chg="addSp delSp modSp add mod">
        <pc:chgData name="Eugenia Naselli" userId="2b76dbf4-c673-44f2-86c1-4cf16f1518ac" providerId="ADAL" clId="{C87E01C6-91A6-6040-9D87-57196FF25C47}" dt="2023-11-07T23:26:23.716" v="2534"/>
        <pc:sldMkLst>
          <pc:docMk/>
          <pc:sldMk cId="3119018942" sldId="267"/>
        </pc:sldMkLst>
        <pc:spChg chg="mod">
          <ac:chgData name="Eugenia Naselli" userId="2b76dbf4-c673-44f2-86c1-4cf16f1518ac" providerId="ADAL" clId="{C87E01C6-91A6-6040-9D87-57196FF25C47}" dt="2023-11-07T23:26:22.291" v="2533" actId="1035"/>
          <ac:spMkLst>
            <pc:docMk/>
            <pc:sldMk cId="3119018942" sldId="267"/>
            <ac:spMk id="2" creationId="{470C6552-5F83-4D76-49EF-7794AB9DB29C}"/>
          </ac:spMkLst>
        </pc:spChg>
        <pc:spChg chg="mod">
          <ac:chgData name="Eugenia Naselli" userId="2b76dbf4-c673-44f2-86c1-4cf16f1518ac" providerId="ADAL" clId="{C87E01C6-91A6-6040-9D87-57196FF25C47}" dt="2023-11-07T23:26:22.291" v="2533" actId="1035"/>
          <ac:spMkLst>
            <pc:docMk/>
            <pc:sldMk cId="3119018942" sldId="267"/>
            <ac:spMk id="5" creationId="{9CEBE31B-4039-5558-FC7E-CE92A148B7E9}"/>
          </ac:spMkLst>
        </pc:spChg>
        <pc:spChg chg="mod">
          <ac:chgData name="Eugenia Naselli" userId="2b76dbf4-c673-44f2-86c1-4cf16f1518ac" providerId="ADAL" clId="{C87E01C6-91A6-6040-9D87-57196FF25C47}" dt="2023-11-07T23:26:22.291" v="2533" actId="1035"/>
          <ac:spMkLst>
            <pc:docMk/>
            <pc:sldMk cId="3119018942" sldId="267"/>
            <ac:spMk id="7" creationId="{218B83B3-363A-D3C3-A6F6-89A7C3A60572}"/>
          </ac:spMkLst>
        </pc:spChg>
        <pc:spChg chg="add del mod">
          <ac:chgData name="Eugenia Naselli" userId="2b76dbf4-c673-44f2-86c1-4cf16f1518ac" providerId="ADAL" clId="{C87E01C6-91A6-6040-9D87-57196FF25C47}" dt="2023-11-07T23:26:17.751" v="2519" actId="478"/>
          <ac:spMkLst>
            <pc:docMk/>
            <pc:sldMk cId="3119018942" sldId="267"/>
            <ac:spMk id="8" creationId="{12BF889E-9F48-5375-49B4-5493E74F7045}"/>
          </ac:spMkLst>
        </pc:spChg>
        <pc:spChg chg="add mod">
          <ac:chgData name="Eugenia Naselli" userId="2b76dbf4-c673-44f2-86c1-4cf16f1518ac" providerId="ADAL" clId="{C87E01C6-91A6-6040-9D87-57196FF25C47}" dt="2023-11-07T23:26:23.716" v="2534"/>
          <ac:spMkLst>
            <pc:docMk/>
            <pc:sldMk cId="3119018942" sldId="267"/>
            <ac:spMk id="9" creationId="{29E528F2-0A8B-57A4-717B-CC0366A837ED}"/>
          </ac:spMkLst>
        </pc:spChg>
        <pc:spChg chg="add mod">
          <ac:chgData name="Eugenia Naselli" userId="2b76dbf4-c673-44f2-86c1-4cf16f1518ac" providerId="ADAL" clId="{C87E01C6-91A6-6040-9D87-57196FF25C47}" dt="2023-11-07T23:26:23.716" v="2534"/>
          <ac:spMkLst>
            <pc:docMk/>
            <pc:sldMk cId="3119018942" sldId="267"/>
            <ac:spMk id="10" creationId="{C21474F7-BBB3-4125-C9A1-4459890B3A60}"/>
          </ac:spMkLst>
        </pc:spChg>
        <pc:picChg chg="mod">
          <ac:chgData name="Eugenia Naselli" userId="2b76dbf4-c673-44f2-86c1-4cf16f1518ac" providerId="ADAL" clId="{C87E01C6-91A6-6040-9D87-57196FF25C47}" dt="2023-11-07T23:26:22.291" v="2533" actId="1035"/>
          <ac:picMkLst>
            <pc:docMk/>
            <pc:sldMk cId="3119018942" sldId="267"/>
            <ac:picMk id="3" creationId="{6FED6C77-1F23-9ACE-0DDE-04F9724866C5}"/>
          </ac:picMkLst>
        </pc:picChg>
        <pc:picChg chg="mod">
          <ac:chgData name="Eugenia Naselli" userId="2b76dbf4-c673-44f2-86c1-4cf16f1518ac" providerId="ADAL" clId="{C87E01C6-91A6-6040-9D87-57196FF25C47}" dt="2023-11-07T23:26:22.291" v="2533" actId="1035"/>
          <ac:picMkLst>
            <pc:docMk/>
            <pc:sldMk cId="3119018942" sldId="267"/>
            <ac:picMk id="12" creationId="{F4D44E77-5FCB-4BD9-0EDB-05F6CB4CB6B1}"/>
          </ac:picMkLst>
        </pc:picChg>
        <pc:picChg chg="mod">
          <ac:chgData name="Eugenia Naselli" userId="2b76dbf4-c673-44f2-86c1-4cf16f1518ac" providerId="ADAL" clId="{C87E01C6-91A6-6040-9D87-57196FF25C47}" dt="2023-11-07T23:26:22.291" v="2533" actId="1035"/>
          <ac:picMkLst>
            <pc:docMk/>
            <pc:sldMk cId="3119018942" sldId="267"/>
            <ac:picMk id="3074" creationId="{56AB7345-4789-A28B-6EB4-ABF3EF7D9E08}"/>
          </ac:picMkLst>
        </pc:picChg>
        <pc:picChg chg="mod">
          <ac:chgData name="Eugenia Naselli" userId="2b76dbf4-c673-44f2-86c1-4cf16f1518ac" providerId="ADAL" clId="{C87E01C6-91A6-6040-9D87-57196FF25C47}" dt="2023-11-07T23:26:22.291" v="2533" actId="1035"/>
          <ac:picMkLst>
            <pc:docMk/>
            <pc:sldMk cId="3119018942" sldId="267"/>
            <ac:picMk id="3076" creationId="{5F8F83A7-C5A0-D2BB-4042-22A44E865F26}"/>
          </ac:picMkLst>
        </pc:picChg>
        <pc:cxnChg chg="mod">
          <ac:chgData name="Eugenia Naselli" userId="2b76dbf4-c673-44f2-86c1-4cf16f1518ac" providerId="ADAL" clId="{C87E01C6-91A6-6040-9D87-57196FF25C47}" dt="2023-11-07T23:26:22.291" v="2533" actId="1035"/>
          <ac:cxnSpMkLst>
            <pc:docMk/>
            <pc:sldMk cId="3119018942" sldId="267"/>
            <ac:cxnSpMk id="4" creationId="{6794C72A-D3AB-69B5-9AD1-86490AF7AC7B}"/>
          </ac:cxnSpMkLst>
        </pc:cxnChg>
        <pc:cxnChg chg="mod">
          <ac:chgData name="Eugenia Naselli" userId="2b76dbf4-c673-44f2-86c1-4cf16f1518ac" providerId="ADAL" clId="{C87E01C6-91A6-6040-9D87-57196FF25C47}" dt="2023-11-07T23:26:22.291" v="2533" actId="1035"/>
          <ac:cxnSpMkLst>
            <pc:docMk/>
            <pc:sldMk cId="3119018942" sldId="267"/>
            <ac:cxnSpMk id="6" creationId="{3CCB883A-4BD6-957A-1E05-10374CE20F11}"/>
          </ac:cxnSpMkLst>
        </pc:cxnChg>
      </pc:sldChg>
      <pc:sldChg chg="add del">
        <pc:chgData name="Eugenia Naselli" userId="2b76dbf4-c673-44f2-86c1-4cf16f1518ac" providerId="ADAL" clId="{C87E01C6-91A6-6040-9D87-57196FF25C47}" dt="2023-11-07T22:12:25.891" v="1155" actId="2696"/>
        <pc:sldMkLst>
          <pc:docMk/>
          <pc:sldMk cId="2272434115" sldId="270"/>
        </pc:sldMkLst>
      </pc:sldChg>
      <pc:sldChg chg="modSp add del mod">
        <pc:chgData name="Eugenia Naselli" userId="2b76dbf4-c673-44f2-86c1-4cf16f1518ac" providerId="ADAL" clId="{C87E01C6-91A6-6040-9D87-57196FF25C47}" dt="2023-11-07T19:55:43.914" v="75" actId="2696"/>
        <pc:sldMkLst>
          <pc:docMk/>
          <pc:sldMk cId="1965160895" sldId="271"/>
        </pc:sldMkLst>
        <pc:spChg chg="mod">
          <ac:chgData name="Eugenia Naselli" userId="2b76dbf4-c673-44f2-86c1-4cf16f1518ac" providerId="ADAL" clId="{C87E01C6-91A6-6040-9D87-57196FF25C47}" dt="2023-11-07T19:50:49.429" v="70" actId="404"/>
          <ac:spMkLst>
            <pc:docMk/>
            <pc:sldMk cId="1965160895" sldId="271"/>
            <ac:spMk id="170" creationId="{00000000-0000-0000-0000-000000000000}"/>
          </ac:spMkLst>
        </pc:spChg>
      </pc:sldChg>
      <pc:sldChg chg="add del">
        <pc:chgData name="Eugenia Naselli" userId="2b76dbf4-c673-44f2-86c1-4cf16f1518ac" providerId="ADAL" clId="{C87E01C6-91A6-6040-9D87-57196FF25C47}" dt="2023-11-07T19:51:06.498" v="71" actId="2696"/>
        <pc:sldMkLst>
          <pc:docMk/>
          <pc:sldMk cId="0" sldId="272"/>
        </pc:sldMkLst>
      </pc:sldChg>
      <pc:sldChg chg="add del">
        <pc:chgData name="Eugenia Naselli" userId="2b76dbf4-c673-44f2-86c1-4cf16f1518ac" providerId="ADAL" clId="{C87E01C6-91A6-6040-9D87-57196FF25C47}" dt="2023-11-07T19:51:14.620" v="72" actId="2696"/>
        <pc:sldMkLst>
          <pc:docMk/>
          <pc:sldMk cId="3526365875" sldId="273"/>
        </pc:sldMkLst>
      </pc:sldChg>
      <pc:sldChg chg="add del">
        <pc:chgData name="Eugenia Naselli" userId="2b76dbf4-c673-44f2-86c1-4cf16f1518ac" providerId="ADAL" clId="{C87E01C6-91A6-6040-9D87-57196FF25C47}" dt="2023-11-07T19:50:34.122" v="63"/>
        <pc:sldMkLst>
          <pc:docMk/>
          <pc:sldMk cId="460737871" sldId="274"/>
        </pc:sldMkLst>
      </pc:sldChg>
      <pc:sldChg chg="addSp delSp modSp add del mod ord">
        <pc:chgData name="Eugenia Naselli" userId="2b76dbf4-c673-44f2-86c1-4cf16f1518ac" providerId="ADAL" clId="{C87E01C6-91A6-6040-9D87-57196FF25C47}" dt="2023-11-07T23:31:29.589" v="2687" actId="478"/>
        <pc:sldMkLst>
          <pc:docMk/>
          <pc:sldMk cId="3185254585" sldId="275"/>
        </pc:sldMkLst>
        <pc:spChg chg="del mod">
          <ac:chgData name="Eugenia Naselli" userId="2b76dbf4-c673-44f2-86c1-4cf16f1518ac" providerId="ADAL" clId="{C87E01C6-91A6-6040-9D87-57196FF25C47}" dt="2023-11-07T23:02:07.364" v="1789" actId="478"/>
          <ac:spMkLst>
            <pc:docMk/>
            <pc:sldMk cId="3185254585" sldId="275"/>
            <ac:spMk id="2" creationId="{5E36FF2A-CD6C-6AED-322B-7D58FC960E13}"/>
          </ac:spMkLst>
        </pc:spChg>
        <pc:spChg chg="add mod">
          <ac:chgData name="Eugenia Naselli" userId="2b76dbf4-c673-44f2-86c1-4cf16f1518ac" providerId="ADAL" clId="{C87E01C6-91A6-6040-9D87-57196FF25C47}" dt="2023-11-07T22:18:42.098" v="1189" actId="1076"/>
          <ac:spMkLst>
            <pc:docMk/>
            <pc:sldMk cId="3185254585" sldId="275"/>
            <ac:spMk id="5" creationId="{A2DBA9FD-1DD4-79D9-2C2D-C28370A2F41A}"/>
          </ac:spMkLst>
        </pc:spChg>
        <pc:spChg chg="add mod">
          <ac:chgData name="Eugenia Naselli" userId="2b76dbf4-c673-44f2-86c1-4cf16f1518ac" providerId="ADAL" clId="{C87E01C6-91A6-6040-9D87-57196FF25C47}" dt="2023-11-07T23:02:07.689" v="1790"/>
          <ac:spMkLst>
            <pc:docMk/>
            <pc:sldMk cId="3185254585" sldId="275"/>
            <ac:spMk id="12" creationId="{0B005396-CBD4-667F-C110-E1836F5CA7BC}"/>
          </ac:spMkLst>
        </pc:spChg>
        <pc:spChg chg="add del mod">
          <ac:chgData name="Eugenia Naselli" userId="2b76dbf4-c673-44f2-86c1-4cf16f1518ac" providerId="ADAL" clId="{C87E01C6-91A6-6040-9D87-57196FF25C47}" dt="2023-11-07T22:19:34.231" v="1207" actId="1035"/>
          <ac:spMkLst>
            <pc:docMk/>
            <pc:sldMk cId="3185254585" sldId="275"/>
            <ac:spMk id="38" creationId="{3B856D3B-A93D-838E-F4B2-88B9AD7603E9}"/>
          </ac:spMkLst>
        </pc:spChg>
        <pc:picChg chg="mod">
          <ac:chgData name="Eugenia Naselli" userId="2b76dbf4-c673-44f2-86c1-4cf16f1518ac" providerId="ADAL" clId="{C87E01C6-91A6-6040-9D87-57196FF25C47}" dt="2023-11-07T22:17:39.262" v="1171" actId="1076"/>
          <ac:picMkLst>
            <pc:docMk/>
            <pc:sldMk cId="3185254585" sldId="275"/>
            <ac:picMk id="4" creationId="{D655F299-97F3-649A-D4C2-E2DEB390F386}"/>
          </ac:picMkLst>
        </pc:picChg>
        <pc:picChg chg="del">
          <ac:chgData name="Eugenia Naselli" userId="2b76dbf4-c673-44f2-86c1-4cf16f1518ac" providerId="ADAL" clId="{C87E01C6-91A6-6040-9D87-57196FF25C47}" dt="2023-11-07T23:30:00.349" v="2651" actId="478"/>
          <ac:picMkLst>
            <pc:docMk/>
            <pc:sldMk cId="3185254585" sldId="275"/>
            <ac:picMk id="8" creationId="{69F1FA8A-3731-A005-CEBC-150D2FC91898}"/>
          </ac:picMkLst>
        </pc:picChg>
        <pc:picChg chg="add del mod">
          <ac:chgData name="Eugenia Naselli" userId="2b76dbf4-c673-44f2-86c1-4cf16f1518ac" providerId="ADAL" clId="{C87E01C6-91A6-6040-9D87-57196FF25C47}" dt="2023-11-07T23:31:29.589" v="2687" actId="478"/>
          <ac:picMkLst>
            <pc:docMk/>
            <pc:sldMk cId="3185254585" sldId="275"/>
            <ac:picMk id="10" creationId="{6AE6849E-0E4E-19C0-6CC7-2905CB45EA18}"/>
          </ac:picMkLst>
        </pc:picChg>
      </pc:sldChg>
      <pc:sldChg chg="add del">
        <pc:chgData name="Eugenia Naselli" userId="2b76dbf4-c673-44f2-86c1-4cf16f1518ac" providerId="ADAL" clId="{C87E01C6-91A6-6040-9D87-57196FF25C47}" dt="2023-11-07T22:12:33.791" v="1157" actId="2696"/>
        <pc:sldMkLst>
          <pc:docMk/>
          <pc:sldMk cId="2654960637" sldId="276"/>
        </pc:sldMkLst>
      </pc:sldChg>
      <pc:sldChg chg="del">
        <pc:chgData name="Eugenia Naselli" userId="2b76dbf4-c673-44f2-86c1-4cf16f1518ac" providerId="ADAL" clId="{C87E01C6-91A6-6040-9D87-57196FF25C47}" dt="2023-11-07T18:34:57.154" v="2" actId="2696"/>
        <pc:sldMkLst>
          <pc:docMk/>
          <pc:sldMk cId="2137419752" sldId="277"/>
        </pc:sldMkLst>
      </pc:sldChg>
      <pc:sldChg chg="add del">
        <pc:chgData name="Eugenia Naselli" userId="2b76dbf4-c673-44f2-86c1-4cf16f1518ac" providerId="ADAL" clId="{C87E01C6-91A6-6040-9D87-57196FF25C47}" dt="2023-11-07T19:51:41.444" v="73" actId="2696"/>
        <pc:sldMkLst>
          <pc:docMk/>
          <pc:sldMk cId="2434670662" sldId="277"/>
        </pc:sldMkLst>
      </pc:sldChg>
      <pc:sldChg chg="del">
        <pc:chgData name="Eugenia Naselli" userId="2b76dbf4-c673-44f2-86c1-4cf16f1518ac" providerId="ADAL" clId="{C87E01C6-91A6-6040-9D87-57196FF25C47}" dt="2023-11-07T18:34:57.154" v="2" actId="2696"/>
        <pc:sldMkLst>
          <pc:docMk/>
          <pc:sldMk cId="3661396273" sldId="278"/>
        </pc:sldMkLst>
      </pc:sldChg>
      <pc:sldChg chg="addSp delSp modSp add mod">
        <pc:chgData name="Eugenia Naselli" userId="2b76dbf4-c673-44f2-86c1-4cf16f1518ac" providerId="ADAL" clId="{C87E01C6-91A6-6040-9D87-57196FF25C47}" dt="2023-11-07T23:02:24.858" v="1816" actId="1038"/>
        <pc:sldMkLst>
          <pc:docMk/>
          <pc:sldMk cId="1091057962" sldId="279"/>
        </pc:sldMkLst>
        <pc:spChg chg="mod">
          <ac:chgData name="Eugenia Naselli" userId="2b76dbf4-c673-44f2-86c1-4cf16f1518ac" providerId="ADAL" clId="{C87E01C6-91A6-6040-9D87-57196FF25C47}" dt="2023-11-07T22:12:06.247" v="1152" actId="1076"/>
          <ac:spMkLst>
            <pc:docMk/>
            <pc:sldMk cId="1091057962" sldId="279"/>
            <ac:spMk id="4" creationId="{00000000-0000-0000-0000-000000000000}"/>
          </ac:spMkLst>
        </pc:spChg>
        <pc:spChg chg="add mod">
          <ac:chgData name="Eugenia Naselli" userId="2b76dbf4-c673-44f2-86c1-4cf16f1518ac" providerId="ADAL" clId="{C87E01C6-91A6-6040-9D87-57196FF25C47}" dt="2023-11-07T23:02:24.858" v="1816" actId="1038"/>
          <ac:spMkLst>
            <pc:docMk/>
            <pc:sldMk cId="1091057962" sldId="279"/>
            <ac:spMk id="10" creationId="{0E80D75C-1667-B8AD-CCCC-2242477C03CB}"/>
          </ac:spMkLst>
        </pc:spChg>
        <pc:spChg chg="del">
          <ac:chgData name="Eugenia Naselli" userId="2b76dbf4-c673-44f2-86c1-4cf16f1518ac" providerId="ADAL" clId="{C87E01C6-91A6-6040-9D87-57196FF25C47}" dt="2023-11-07T20:20:58.940" v="642" actId="478"/>
          <ac:spMkLst>
            <pc:docMk/>
            <pc:sldMk cId="1091057962" sldId="279"/>
            <ac:spMk id="19" creationId="{00000000-0000-0000-0000-000000000000}"/>
          </ac:spMkLst>
        </pc:spChg>
        <pc:spChg chg="mod">
          <ac:chgData name="Eugenia Naselli" userId="2b76dbf4-c673-44f2-86c1-4cf16f1518ac" providerId="ADAL" clId="{C87E01C6-91A6-6040-9D87-57196FF25C47}" dt="2023-11-07T22:12:01.658" v="1150" actId="1076"/>
          <ac:spMkLst>
            <pc:docMk/>
            <pc:sldMk cId="1091057962" sldId="279"/>
            <ac:spMk id="20" creationId="{00000000-0000-0000-0000-000000000000}"/>
          </ac:spMkLst>
        </pc:spChg>
        <pc:picChg chg="add mod">
          <ac:chgData name="Eugenia Naselli" userId="2b76dbf4-c673-44f2-86c1-4cf16f1518ac" providerId="ADAL" clId="{C87E01C6-91A6-6040-9D87-57196FF25C47}" dt="2023-11-07T23:02:23.046" v="1812" actId="1038"/>
          <ac:picMkLst>
            <pc:docMk/>
            <pc:sldMk cId="1091057962" sldId="279"/>
            <ac:picMk id="2" creationId="{DB2B5A28-41F9-E09B-AD2B-0F20C02A340A}"/>
          </ac:picMkLst>
        </pc:picChg>
        <pc:picChg chg="del">
          <ac:chgData name="Eugenia Naselli" userId="2b76dbf4-c673-44f2-86c1-4cf16f1518ac" providerId="ADAL" clId="{C87E01C6-91A6-6040-9D87-57196FF25C47}" dt="2023-11-07T20:20:56.303" v="641" actId="478"/>
          <ac:picMkLst>
            <pc:docMk/>
            <pc:sldMk cId="1091057962" sldId="279"/>
            <ac:picMk id="3" creationId="{00000000-0000-0000-0000-000000000000}"/>
          </ac:picMkLst>
        </pc:picChg>
        <pc:picChg chg="del mod modCrop">
          <ac:chgData name="Eugenia Naselli" userId="2b76dbf4-c673-44f2-86c1-4cf16f1518ac" providerId="ADAL" clId="{C87E01C6-91A6-6040-9D87-57196FF25C47}" dt="2023-11-07T22:11:50.548" v="1145" actId="478"/>
          <ac:picMkLst>
            <pc:docMk/>
            <pc:sldMk cId="1091057962" sldId="279"/>
            <ac:picMk id="5" creationId="{00000000-0000-0000-0000-000000000000}"/>
          </ac:picMkLst>
        </pc:picChg>
        <pc:picChg chg="del">
          <ac:chgData name="Eugenia Naselli" userId="2b76dbf4-c673-44f2-86c1-4cf16f1518ac" providerId="ADAL" clId="{C87E01C6-91A6-6040-9D87-57196FF25C47}" dt="2023-11-07T22:11:53.979" v="1147" actId="478"/>
          <ac:picMkLst>
            <pc:docMk/>
            <pc:sldMk cId="1091057962" sldId="279"/>
            <ac:picMk id="6" creationId="{00000000-0000-0000-0000-000000000000}"/>
          </ac:picMkLst>
        </pc:picChg>
        <pc:picChg chg="add mod">
          <ac:chgData name="Eugenia Naselli" userId="2b76dbf4-c673-44f2-86c1-4cf16f1518ac" providerId="ADAL" clId="{C87E01C6-91A6-6040-9D87-57196FF25C47}" dt="2023-11-07T22:12:09.052" v="1153" actId="1076"/>
          <ac:picMkLst>
            <pc:docMk/>
            <pc:sldMk cId="1091057962" sldId="279"/>
            <ac:picMk id="7" creationId="{FD95A8CC-1D77-BABC-2952-C2F03222D325}"/>
          </ac:picMkLst>
        </pc:picChg>
        <pc:cxnChg chg="del">
          <ac:chgData name="Eugenia Naselli" userId="2b76dbf4-c673-44f2-86c1-4cf16f1518ac" providerId="ADAL" clId="{C87E01C6-91A6-6040-9D87-57196FF25C47}" dt="2023-11-07T22:11:52.558" v="1146" actId="478"/>
          <ac:cxnSpMkLst>
            <pc:docMk/>
            <pc:sldMk cId="1091057962" sldId="279"/>
            <ac:cxnSpMk id="8" creationId="{00000000-0000-0000-0000-000000000000}"/>
          </ac:cxnSpMkLst>
        </pc:cxnChg>
        <pc:cxnChg chg="del">
          <ac:chgData name="Eugenia Naselli" userId="2b76dbf4-c673-44f2-86c1-4cf16f1518ac" providerId="ADAL" clId="{C87E01C6-91A6-6040-9D87-57196FF25C47}" dt="2023-11-07T22:11:52.558" v="1146" actId="478"/>
          <ac:cxnSpMkLst>
            <pc:docMk/>
            <pc:sldMk cId="1091057962" sldId="279"/>
            <ac:cxnSpMk id="9" creationId="{00000000-0000-0000-0000-000000000000}"/>
          </ac:cxnSpMkLst>
        </pc:cxnChg>
      </pc:sldChg>
      <pc:sldChg chg="del">
        <pc:chgData name="Eugenia Naselli" userId="2b76dbf4-c673-44f2-86c1-4cf16f1518ac" providerId="ADAL" clId="{C87E01C6-91A6-6040-9D87-57196FF25C47}" dt="2023-11-07T18:34:57.154" v="2" actId="2696"/>
        <pc:sldMkLst>
          <pc:docMk/>
          <pc:sldMk cId="3475204152" sldId="279"/>
        </pc:sldMkLst>
      </pc:sldChg>
      <pc:sldChg chg="add del">
        <pc:chgData name="Eugenia Naselli" userId="2b76dbf4-c673-44f2-86c1-4cf16f1518ac" providerId="ADAL" clId="{C87E01C6-91A6-6040-9D87-57196FF25C47}" dt="2023-11-07T20:29:00.332" v="768" actId="2696"/>
        <pc:sldMkLst>
          <pc:docMk/>
          <pc:sldMk cId="3095396846" sldId="280"/>
        </pc:sldMkLst>
      </pc:sldChg>
      <pc:sldChg chg="add del">
        <pc:chgData name="Eugenia Naselli" userId="2b76dbf4-c673-44f2-86c1-4cf16f1518ac" providerId="ADAL" clId="{C87E01C6-91A6-6040-9D87-57196FF25C47}" dt="2023-11-07T19:56:23.535" v="76" actId="2696"/>
        <pc:sldMkLst>
          <pc:docMk/>
          <pc:sldMk cId="1451849368" sldId="281"/>
        </pc:sldMkLst>
      </pc:sldChg>
      <pc:sldChg chg="add del">
        <pc:chgData name="Eugenia Naselli" userId="2b76dbf4-c673-44f2-86c1-4cf16f1518ac" providerId="ADAL" clId="{C87E01C6-91A6-6040-9D87-57196FF25C47}" dt="2023-11-07T19:51:44.300" v="74" actId="2696"/>
        <pc:sldMkLst>
          <pc:docMk/>
          <pc:sldMk cId="71443964" sldId="282"/>
        </pc:sldMkLst>
      </pc:sldChg>
      <pc:sldChg chg="del">
        <pc:chgData name="Eugenia Naselli" userId="2b76dbf4-c673-44f2-86c1-4cf16f1518ac" providerId="ADAL" clId="{C87E01C6-91A6-6040-9D87-57196FF25C47}" dt="2023-11-07T18:34:51.488" v="1" actId="2696"/>
        <pc:sldMkLst>
          <pc:docMk/>
          <pc:sldMk cId="1839134811" sldId="284"/>
        </pc:sldMkLst>
      </pc:sldChg>
      <pc:sldChg chg="del ord">
        <pc:chgData name="Eugenia Naselli" userId="2b76dbf4-c673-44f2-86c1-4cf16f1518ac" providerId="ADAL" clId="{C87E01C6-91A6-6040-9D87-57196FF25C47}" dt="2023-11-07T22:32:10.801" v="1336" actId="2696"/>
        <pc:sldMkLst>
          <pc:docMk/>
          <pc:sldMk cId="655733990" sldId="285"/>
        </pc:sldMkLst>
      </pc:sldChg>
      <pc:sldChg chg="addSp delSp modSp add mod ord delAnim">
        <pc:chgData name="Eugenia Naselli" userId="2b76dbf4-c673-44f2-86c1-4cf16f1518ac" providerId="ADAL" clId="{C87E01C6-91A6-6040-9D87-57196FF25C47}" dt="2023-11-07T23:22:22.535" v="2401"/>
        <pc:sldMkLst>
          <pc:docMk/>
          <pc:sldMk cId="3221806504" sldId="285"/>
        </pc:sldMkLst>
        <pc:spChg chg="add del mod">
          <ac:chgData name="Eugenia Naselli" userId="2b76dbf4-c673-44f2-86c1-4cf16f1518ac" providerId="ADAL" clId="{C87E01C6-91A6-6040-9D87-57196FF25C47}" dt="2023-11-07T23:22:16.084" v="2389" actId="478"/>
          <ac:spMkLst>
            <pc:docMk/>
            <pc:sldMk cId="3221806504" sldId="285"/>
            <ac:spMk id="2" creationId="{AC25315D-D402-869F-715C-36DE71C8A83E}"/>
          </ac:spMkLst>
        </pc:spChg>
        <pc:spChg chg="add mod">
          <ac:chgData name="Eugenia Naselli" userId="2b76dbf4-c673-44f2-86c1-4cf16f1518ac" providerId="ADAL" clId="{C87E01C6-91A6-6040-9D87-57196FF25C47}" dt="2023-11-07T23:22:22.535" v="2401"/>
          <ac:spMkLst>
            <pc:docMk/>
            <pc:sldMk cId="3221806504" sldId="285"/>
            <ac:spMk id="3" creationId="{658DB0E2-9BA7-4E7A-F738-8A565FECEA48}"/>
          </ac:spMkLst>
        </pc:spChg>
        <pc:spChg chg="add mod">
          <ac:chgData name="Eugenia Naselli" userId="2b76dbf4-c673-44f2-86c1-4cf16f1518ac" providerId="ADAL" clId="{C87E01C6-91A6-6040-9D87-57196FF25C47}" dt="2023-11-07T23:22:22.535" v="2401"/>
          <ac:spMkLst>
            <pc:docMk/>
            <pc:sldMk cId="3221806504" sldId="285"/>
            <ac:spMk id="4" creationId="{D0779C08-45C0-F5E6-C399-61DBF7CD56F0}"/>
          </ac:spMkLst>
        </pc:spChg>
        <pc:spChg chg="del topLvl">
          <ac:chgData name="Eugenia Naselli" userId="2b76dbf4-c673-44f2-86c1-4cf16f1518ac" providerId="ADAL" clId="{C87E01C6-91A6-6040-9D87-57196FF25C47}" dt="2023-11-07T23:22:11.457" v="2387" actId="478"/>
          <ac:spMkLst>
            <pc:docMk/>
            <pc:sldMk cId="3221806504" sldId="285"/>
            <ac:spMk id="17" creationId="{D09D7E3A-4DB6-D94B-A32A-40BE5665D731}"/>
          </ac:spMkLst>
        </pc:spChg>
        <pc:spChg chg="mod">
          <ac:chgData name="Eugenia Naselli" userId="2b76dbf4-c673-44f2-86c1-4cf16f1518ac" providerId="ADAL" clId="{C87E01C6-91A6-6040-9D87-57196FF25C47}" dt="2023-11-07T23:22:20.580" v="2400" actId="1035"/>
          <ac:spMkLst>
            <pc:docMk/>
            <pc:sldMk cId="3221806504" sldId="285"/>
            <ac:spMk id="443"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44"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45"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46"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48"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49"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50"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51"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52" creationId="{00000000-0000-0000-0000-000000000000}"/>
          </ac:spMkLst>
        </pc:spChg>
        <pc:spChg chg="mod">
          <ac:chgData name="Eugenia Naselli" userId="2b76dbf4-c673-44f2-86c1-4cf16f1518ac" providerId="ADAL" clId="{C87E01C6-91A6-6040-9D87-57196FF25C47}" dt="2023-11-07T23:22:20.580" v="2400" actId="1035"/>
          <ac:spMkLst>
            <pc:docMk/>
            <pc:sldMk cId="3221806504" sldId="285"/>
            <ac:spMk id="453" creationId="{00000000-0000-0000-0000-000000000000}"/>
          </ac:spMkLst>
        </pc:spChg>
        <pc:grpChg chg="del mod">
          <ac:chgData name="Eugenia Naselli" userId="2b76dbf4-c673-44f2-86c1-4cf16f1518ac" providerId="ADAL" clId="{C87E01C6-91A6-6040-9D87-57196FF25C47}" dt="2023-11-07T23:22:11.457" v="2387" actId="478"/>
          <ac:grpSpMkLst>
            <pc:docMk/>
            <pc:sldMk cId="3221806504" sldId="285"/>
            <ac:grpSpMk id="16" creationId="{8487E927-D9BE-FE41-BC6A-F056F3B9C84F}"/>
          </ac:grpSpMkLst>
        </pc:grpChg>
        <pc:picChg chg="del topLvl">
          <ac:chgData name="Eugenia Naselli" userId="2b76dbf4-c673-44f2-86c1-4cf16f1518ac" providerId="ADAL" clId="{C87E01C6-91A6-6040-9D87-57196FF25C47}" dt="2023-11-07T23:22:12.703" v="2388" actId="478"/>
          <ac:picMkLst>
            <pc:docMk/>
            <pc:sldMk cId="3221806504" sldId="285"/>
            <ac:picMk id="18" creationId="{1CF52216-7FB4-3749-B7A2-BFB8A15FD7BF}"/>
          </ac:picMkLst>
        </pc:picChg>
        <pc:picChg chg="mod">
          <ac:chgData name="Eugenia Naselli" userId="2b76dbf4-c673-44f2-86c1-4cf16f1518ac" providerId="ADAL" clId="{C87E01C6-91A6-6040-9D87-57196FF25C47}" dt="2023-11-07T23:22:20.580" v="2400" actId="1035"/>
          <ac:picMkLst>
            <pc:docMk/>
            <pc:sldMk cId="3221806504" sldId="285"/>
            <ac:picMk id="440" creationId="{00000000-0000-0000-0000-000000000000}"/>
          </ac:picMkLst>
        </pc:picChg>
        <pc:picChg chg="mod">
          <ac:chgData name="Eugenia Naselli" userId="2b76dbf4-c673-44f2-86c1-4cf16f1518ac" providerId="ADAL" clId="{C87E01C6-91A6-6040-9D87-57196FF25C47}" dt="2023-11-07T23:22:20.580" v="2400" actId="1035"/>
          <ac:picMkLst>
            <pc:docMk/>
            <pc:sldMk cId="3221806504" sldId="285"/>
            <ac:picMk id="441" creationId="{00000000-0000-0000-0000-000000000000}"/>
          </ac:picMkLst>
        </pc:picChg>
        <pc:picChg chg="mod">
          <ac:chgData name="Eugenia Naselli" userId="2b76dbf4-c673-44f2-86c1-4cf16f1518ac" providerId="ADAL" clId="{C87E01C6-91A6-6040-9D87-57196FF25C47}" dt="2023-11-07T23:22:20.580" v="2400" actId="1035"/>
          <ac:picMkLst>
            <pc:docMk/>
            <pc:sldMk cId="3221806504" sldId="285"/>
            <ac:picMk id="442" creationId="{00000000-0000-0000-0000-000000000000}"/>
          </ac:picMkLst>
        </pc:picChg>
        <pc:picChg chg="mod">
          <ac:chgData name="Eugenia Naselli" userId="2b76dbf4-c673-44f2-86c1-4cf16f1518ac" providerId="ADAL" clId="{C87E01C6-91A6-6040-9D87-57196FF25C47}" dt="2023-11-07T23:22:20.580" v="2400" actId="1035"/>
          <ac:picMkLst>
            <pc:docMk/>
            <pc:sldMk cId="3221806504" sldId="285"/>
            <ac:picMk id="447" creationId="{00000000-0000-0000-0000-000000000000}"/>
          </ac:picMkLst>
        </pc:picChg>
        <pc:picChg chg="mod">
          <ac:chgData name="Eugenia Naselli" userId="2b76dbf4-c673-44f2-86c1-4cf16f1518ac" providerId="ADAL" clId="{C87E01C6-91A6-6040-9D87-57196FF25C47}" dt="2023-11-07T23:22:20.580" v="2400" actId="1035"/>
          <ac:picMkLst>
            <pc:docMk/>
            <pc:sldMk cId="3221806504" sldId="285"/>
            <ac:picMk id="11266" creationId="{363545C6-AF1F-A244-8BE8-D4112A316F09}"/>
          </ac:picMkLst>
        </pc:picChg>
      </pc:sldChg>
      <pc:sldChg chg="addSp delSp modSp add mod">
        <pc:chgData name="Eugenia Naselli" userId="2b76dbf4-c673-44f2-86c1-4cf16f1518ac" providerId="ADAL" clId="{C87E01C6-91A6-6040-9D87-57196FF25C47}" dt="2023-11-07T23:25:42.659" v="2490" actId="1035"/>
        <pc:sldMkLst>
          <pc:docMk/>
          <pc:sldMk cId="3388142474" sldId="289"/>
        </pc:sldMkLst>
        <pc:spChg chg="add del mod">
          <ac:chgData name="Eugenia Naselli" userId="2b76dbf4-c673-44f2-86c1-4cf16f1518ac" providerId="ADAL" clId="{C87E01C6-91A6-6040-9D87-57196FF25C47}" dt="2023-11-07T23:25:25.347" v="2471" actId="478"/>
          <ac:spMkLst>
            <pc:docMk/>
            <pc:sldMk cId="3388142474" sldId="289"/>
            <ac:spMk id="2" creationId="{80946F6B-0894-7ED3-6AAD-889BCD9634F6}"/>
          </ac:spMkLst>
        </pc:spChg>
        <pc:spChg chg="mod">
          <ac:chgData name="Eugenia Naselli" userId="2b76dbf4-c673-44f2-86c1-4cf16f1518ac" providerId="ADAL" clId="{C87E01C6-91A6-6040-9D87-57196FF25C47}" dt="2023-11-07T23:25:30.599" v="2472" actId="1076"/>
          <ac:spMkLst>
            <pc:docMk/>
            <pc:sldMk cId="3388142474" sldId="289"/>
            <ac:spMk id="3" creationId="{16540990-C30E-1B25-301F-A3C648A91CC9}"/>
          </ac:spMkLst>
        </pc:spChg>
        <pc:spChg chg="add mod">
          <ac:chgData name="Eugenia Naselli" userId="2b76dbf4-c673-44f2-86c1-4cf16f1518ac" providerId="ADAL" clId="{C87E01C6-91A6-6040-9D87-57196FF25C47}" dt="2023-11-07T23:25:36.144" v="2482"/>
          <ac:spMkLst>
            <pc:docMk/>
            <pc:sldMk cId="3388142474" sldId="289"/>
            <ac:spMk id="4" creationId="{7953976E-0A86-1746-C4D6-B27106CD4D75}"/>
          </ac:spMkLst>
        </pc:spChg>
        <pc:spChg chg="add mod">
          <ac:chgData name="Eugenia Naselli" userId="2b76dbf4-c673-44f2-86c1-4cf16f1518ac" providerId="ADAL" clId="{C87E01C6-91A6-6040-9D87-57196FF25C47}" dt="2023-11-07T23:25:36.144" v="2482"/>
          <ac:spMkLst>
            <pc:docMk/>
            <pc:sldMk cId="3388142474" sldId="289"/>
            <ac:spMk id="5" creationId="{2F4C3A23-A9E2-CC7A-4A3C-E84A1835F625}"/>
          </ac:spMkLst>
        </pc:spChg>
        <pc:picChg chg="mod">
          <ac:chgData name="Eugenia Naselli" userId="2b76dbf4-c673-44f2-86c1-4cf16f1518ac" providerId="ADAL" clId="{C87E01C6-91A6-6040-9D87-57196FF25C47}" dt="2023-11-07T23:25:40.500" v="2486" actId="1035"/>
          <ac:picMkLst>
            <pc:docMk/>
            <pc:sldMk cId="3388142474" sldId="289"/>
            <ac:picMk id="9" creationId="{8926585B-DE39-4F13-4FD1-13DC329066F7}"/>
          </ac:picMkLst>
        </pc:picChg>
        <pc:picChg chg="mod">
          <ac:chgData name="Eugenia Naselli" userId="2b76dbf4-c673-44f2-86c1-4cf16f1518ac" providerId="ADAL" clId="{C87E01C6-91A6-6040-9D87-57196FF25C47}" dt="2023-11-07T23:25:40.500" v="2486" actId="1035"/>
          <ac:picMkLst>
            <pc:docMk/>
            <pc:sldMk cId="3388142474" sldId="289"/>
            <ac:picMk id="11" creationId="{52199D40-96EE-A02D-8606-0721C89E3B01}"/>
          </ac:picMkLst>
        </pc:picChg>
        <pc:picChg chg="mod">
          <ac:chgData name="Eugenia Naselli" userId="2b76dbf4-c673-44f2-86c1-4cf16f1518ac" providerId="ADAL" clId="{C87E01C6-91A6-6040-9D87-57196FF25C47}" dt="2023-11-07T23:25:40.500" v="2486" actId="1035"/>
          <ac:picMkLst>
            <pc:docMk/>
            <pc:sldMk cId="3388142474" sldId="289"/>
            <ac:picMk id="13" creationId="{CD0EBA95-17EC-DAB4-FF15-3078DF2EC0E0}"/>
          </ac:picMkLst>
        </pc:picChg>
        <pc:picChg chg="mod">
          <ac:chgData name="Eugenia Naselli" userId="2b76dbf4-c673-44f2-86c1-4cf16f1518ac" providerId="ADAL" clId="{C87E01C6-91A6-6040-9D87-57196FF25C47}" dt="2023-11-07T23:25:42.659" v="2490" actId="1035"/>
          <ac:picMkLst>
            <pc:docMk/>
            <pc:sldMk cId="3388142474" sldId="289"/>
            <ac:picMk id="15" creationId="{5D7CD817-FF95-4198-78A9-09FDD892183D}"/>
          </ac:picMkLst>
        </pc:picChg>
      </pc:sldChg>
      <pc:sldChg chg="addSp delSp modSp add mod delAnim modAnim">
        <pc:chgData name="Eugenia Naselli" userId="2b76dbf4-c673-44f2-86c1-4cf16f1518ac" providerId="ADAL" clId="{C87E01C6-91A6-6040-9D87-57196FF25C47}" dt="2023-11-07T23:36:19.443" v="2688" actId="478"/>
        <pc:sldMkLst>
          <pc:docMk/>
          <pc:sldMk cId="52458903" sldId="293"/>
        </pc:sldMkLst>
        <pc:spChg chg="mod">
          <ac:chgData name="Eugenia Naselli" userId="2b76dbf4-c673-44f2-86c1-4cf16f1518ac" providerId="ADAL" clId="{C87E01C6-91A6-6040-9D87-57196FF25C47}" dt="2023-11-07T23:01:46.274" v="1771" actId="1076"/>
          <ac:spMkLst>
            <pc:docMk/>
            <pc:sldMk cId="52458903" sldId="293"/>
            <ac:spMk id="3" creationId="{BD817702-9688-442C-6448-B6975D48174C}"/>
          </ac:spMkLst>
        </pc:spChg>
        <pc:spChg chg="add del mod">
          <ac:chgData name="Eugenia Naselli" userId="2b76dbf4-c673-44f2-86c1-4cf16f1518ac" providerId="ADAL" clId="{C87E01C6-91A6-6040-9D87-57196FF25C47}" dt="2023-11-07T23:01:55.272" v="1773" actId="478"/>
          <ac:spMkLst>
            <pc:docMk/>
            <pc:sldMk cId="52458903" sldId="293"/>
            <ac:spMk id="5" creationId="{05A9F3F8-4236-F764-8AC7-7FE15A4DFF92}"/>
          </ac:spMkLst>
        </pc:spChg>
        <pc:spChg chg="add del mod">
          <ac:chgData name="Eugenia Naselli" userId="2b76dbf4-c673-44f2-86c1-4cf16f1518ac" providerId="ADAL" clId="{C87E01C6-91A6-6040-9D87-57196FF25C47}" dt="2023-11-07T23:17:30.755" v="2164" actId="478"/>
          <ac:spMkLst>
            <pc:docMk/>
            <pc:sldMk cId="52458903" sldId="293"/>
            <ac:spMk id="6" creationId="{DED2D3F0-4E31-46AF-0976-42D7AB928A5B}"/>
          </ac:spMkLst>
        </pc:spChg>
        <pc:spChg chg="add mod">
          <ac:chgData name="Eugenia Naselli" userId="2b76dbf4-c673-44f2-86c1-4cf16f1518ac" providerId="ADAL" clId="{C87E01C6-91A6-6040-9D87-57196FF25C47}" dt="2023-11-07T23:17:31.150" v="2165"/>
          <ac:spMkLst>
            <pc:docMk/>
            <pc:sldMk cId="52458903" sldId="293"/>
            <ac:spMk id="9" creationId="{1DA1CD3D-3558-EE42-2A33-82D051B5C450}"/>
          </ac:spMkLst>
        </pc:spChg>
        <pc:spChg chg="add mod">
          <ac:chgData name="Eugenia Naselli" userId="2b76dbf4-c673-44f2-86c1-4cf16f1518ac" providerId="ADAL" clId="{C87E01C6-91A6-6040-9D87-57196FF25C47}" dt="2023-11-07T23:17:31.150" v="2165"/>
          <ac:spMkLst>
            <pc:docMk/>
            <pc:sldMk cId="52458903" sldId="293"/>
            <ac:spMk id="10" creationId="{925A1BE9-CFDE-081E-539A-47BA72CC7152}"/>
          </ac:spMkLst>
        </pc:spChg>
        <pc:spChg chg="mod">
          <ac:chgData name="Eugenia Naselli" userId="2b76dbf4-c673-44f2-86c1-4cf16f1518ac" providerId="ADAL" clId="{C87E01C6-91A6-6040-9D87-57196FF25C47}" dt="2023-11-07T23:17:42.179" v="2181" actId="1076"/>
          <ac:spMkLst>
            <pc:docMk/>
            <pc:sldMk cId="52458903" sldId="293"/>
            <ac:spMk id="15363" creationId="{00000000-0000-0000-0000-000000000000}"/>
          </ac:spMkLst>
        </pc:spChg>
        <pc:spChg chg="mod">
          <ac:chgData name="Eugenia Naselli" userId="2b76dbf4-c673-44f2-86c1-4cf16f1518ac" providerId="ADAL" clId="{C87E01C6-91A6-6040-9D87-57196FF25C47}" dt="2023-11-07T23:17:39.579" v="2180" actId="1035"/>
          <ac:spMkLst>
            <pc:docMk/>
            <pc:sldMk cId="52458903" sldId="293"/>
            <ac:spMk id="15365" creationId="{00000000-0000-0000-0000-000000000000}"/>
          </ac:spMkLst>
        </pc:spChg>
        <pc:spChg chg="mod">
          <ac:chgData name="Eugenia Naselli" userId="2b76dbf4-c673-44f2-86c1-4cf16f1518ac" providerId="ADAL" clId="{C87E01C6-91A6-6040-9D87-57196FF25C47}" dt="2023-11-07T23:17:39.579" v="2180" actId="1035"/>
          <ac:spMkLst>
            <pc:docMk/>
            <pc:sldMk cId="52458903" sldId="293"/>
            <ac:spMk id="15366" creationId="{00000000-0000-0000-0000-000000000000}"/>
          </ac:spMkLst>
        </pc:spChg>
        <pc:grpChg chg="add del mod">
          <ac:chgData name="Eugenia Naselli" userId="2b76dbf4-c673-44f2-86c1-4cf16f1518ac" providerId="ADAL" clId="{C87E01C6-91A6-6040-9D87-57196FF25C47}" dt="2023-11-07T23:36:19.443" v="2688" actId="478"/>
          <ac:grpSpMkLst>
            <pc:docMk/>
            <pc:sldMk cId="52458903" sldId="293"/>
            <ac:grpSpMk id="2" creationId="{0324A58A-3626-D81C-4827-C8B919986927}"/>
          </ac:grpSpMkLst>
        </pc:grpChg>
        <pc:picChg chg="mod">
          <ac:chgData name="Eugenia Naselli" userId="2b76dbf4-c673-44f2-86c1-4cf16f1518ac" providerId="ADAL" clId="{C87E01C6-91A6-6040-9D87-57196FF25C47}" dt="2023-11-07T21:41:35.248" v="1011"/>
          <ac:picMkLst>
            <pc:docMk/>
            <pc:sldMk cId="52458903" sldId="293"/>
            <ac:picMk id="4" creationId="{4466283C-1384-63F3-ADD0-0EB522117C09}"/>
          </ac:picMkLst>
        </pc:picChg>
        <pc:picChg chg="add del mod">
          <ac:chgData name="Eugenia Naselli" userId="2b76dbf4-c673-44f2-86c1-4cf16f1518ac" providerId="ADAL" clId="{C87E01C6-91A6-6040-9D87-57196FF25C47}" dt="2023-11-07T23:17:34.069" v="2166" actId="478"/>
          <ac:picMkLst>
            <pc:docMk/>
            <pc:sldMk cId="52458903" sldId="293"/>
            <ac:picMk id="7" creationId="{2BAB55AB-2F5F-E74B-40C1-1254FFC54AE7}"/>
          </ac:picMkLst>
        </pc:picChg>
        <pc:picChg chg="add del mod">
          <ac:chgData name="Eugenia Naselli" userId="2b76dbf4-c673-44f2-86c1-4cf16f1518ac" providerId="ADAL" clId="{C87E01C6-91A6-6040-9D87-57196FF25C47}" dt="2023-11-07T23:17:34.496" v="2167" actId="478"/>
          <ac:picMkLst>
            <pc:docMk/>
            <pc:sldMk cId="52458903" sldId="293"/>
            <ac:picMk id="8" creationId="{1A9AD5EB-B276-6D75-36AD-1A0507422884}"/>
          </ac:picMkLst>
        </pc:picChg>
        <pc:picChg chg="add del mod">
          <ac:chgData name="Eugenia Naselli" userId="2b76dbf4-c673-44f2-86c1-4cf16f1518ac" providerId="ADAL" clId="{C87E01C6-91A6-6040-9D87-57196FF25C47}" dt="2023-11-07T23:17:35.003" v="2168" actId="478"/>
          <ac:picMkLst>
            <pc:docMk/>
            <pc:sldMk cId="52458903" sldId="293"/>
            <ac:picMk id="11" creationId="{8ADC4F29-4EE2-E47E-5EB6-97B5472ED26F}"/>
          </ac:picMkLst>
        </pc:picChg>
        <pc:picChg chg="add del mod">
          <ac:chgData name="Eugenia Naselli" userId="2b76dbf4-c673-44f2-86c1-4cf16f1518ac" providerId="ADAL" clId="{C87E01C6-91A6-6040-9D87-57196FF25C47}" dt="2023-11-07T23:31:24.538" v="2680"/>
          <ac:picMkLst>
            <pc:docMk/>
            <pc:sldMk cId="52458903" sldId="293"/>
            <ac:picMk id="12" creationId="{4583D838-6C5C-49F7-375D-16BD2A03A2D8}"/>
          </ac:picMkLst>
        </pc:picChg>
        <pc:picChg chg="add del mod">
          <ac:chgData name="Eugenia Naselli" userId="2b76dbf4-c673-44f2-86c1-4cf16f1518ac" providerId="ADAL" clId="{C87E01C6-91A6-6040-9D87-57196FF25C47}" dt="2023-11-07T23:31:24.538" v="2680"/>
          <ac:picMkLst>
            <pc:docMk/>
            <pc:sldMk cId="52458903" sldId="293"/>
            <ac:picMk id="13" creationId="{206817C7-5379-0D9D-A220-B7CE057DB7B6}"/>
          </ac:picMkLst>
        </pc:picChg>
        <pc:picChg chg="add del mod">
          <ac:chgData name="Eugenia Naselli" userId="2b76dbf4-c673-44f2-86c1-4cf16f1518ac" providerId="ADAL" clId="{C87E01C6-91A6-6040-9D87-57196FF25C47}" dt="2023-11-07T23:31:24.538" v="2680"/>
          <ac:picMkLst>
            <pc:docMk/>
            <pc:sldMk cId="52458903" sldId="293"/>
            <ac:picMk id="14" creationId="{86EC6AC5-B1E9-C5F6-4B9B-CBD65B9536F8}"/>
          </ac:picMkLst>
        </pc:picChg>
        <pc:picChg chg="mod">
          <ac:chgData name="Eugenia Naselli" userId="2b76dbf4-c673-44f2-86c1-4cf16f1518ac" providerId="ADAL" clId="{C87E01C6-91A6-6040-9D87-57196FF25C47}" dt="2023-11-07T23:17:39.579" v="2180" actId="1035"/>
          <ac:picMkLst>
            <pc:docMk/>
            <pc:sldMk cId="52458903" sldId="293"/>
            <ac:picMk id="15362" creationId="{00000000-0000-0000-0000-000000000000}"/>
          </ac:picMkLst>
        </pc:picChg>
      </pc:sldChg>
      <pc:sldChg chg="addSp delSp modSp del mod ord">
        <pc:chgData name="Eugenia Naselli" userId="2b76dbf4-c673-44f2-86c1-4cf16f1518ac" providerId="ADAL" clId="{C87E01C6-91A6-6040-9D87-57196FF25C47}" dt="2023-11-07T23:22:06.265" v="2386" actId="2696"/>
        <pc:sldMkLst>
          <pc:docMk/>
          <pc:sldMk cId="0" sldId="296"/>
        </pc:sldMkLst>
        <pc:spChg chg="add del mod">
          <ac:chgData name="Eugenia Naselli" userId="2b76dbf4-c673-44f2-86c1-4cf16f1518ac" providerId="ADAL" clId="{C87E01C6-91A6-6040-9D87-57196FF25C47}" dt="2023-11-07T23:21:24.115" v="2381" actId="478"/>
          <ac:spMkLst>
            <pc:docMk/>
            <pc:sldMk cId="0" sldId="296"/>
            <ac:spMk id="3" creationId="{B2BB8E7E-6524-0322-823D-F54E04A6215A}"/>
          </ac:spMkLst>
        </pc:spChg>
        <pc:spChg chg="add del mod">
          <ac:chgData name="Eugenia Naselli" userId="2b76dbf4-c673-44f2-86c1-4cf16f1518ac" providerId="ADAL" clId="{C87E01C6-91A6-6040-9D87-57196FF25C47}" dt="2023-11-07T23:21:27.140" v="2383"/>
          <ac:spMkLst>
            <pc:docMk/>
            <pc:sldMk cId="0" sldId="296"/>
            <ac:spMk id="14" creationId="{25C20CD9-7CC1-2448-3F15-845CA6C7A779}"/>
          </ac:spMkLst>
        </pc:spChg>
        <pc:spChg chg="add del mod">
          <ac:chgData name="Eugenia Naselli" userId="2b76dbf4-c673-44f2-86c1-4cf16f1518ac" providerId="ADAL" clId="{C87E01C6-91A6-6040-9D87-57196FF25C47}" dt="2023-11-07T23:21:27.140" v="2383"/>
          <ac:spMkLst>
            <pc:docMk/>
            <pc:sldMk cId="0" sldId="296"/>
            <ac:spMk id="18" creationId="{FC57DEDC-86D4-3725-4D84-ADAA488D9A60}"/>
          </ac:spMkLst>
        </pc:spChg>
        <pc:spChg chg="add mod">
          <ac:chgData name="Eugenia Naselli" userId="2b76dbf4-c673-44f2-86c1-4cf16f1518ac" providerId="ADAL" clId="{C87E01C6-91A6-6040-9D87-57196FF25C47}" dt="2023-11-07T23:21:31.386" v="2385"/>
          <ac:spMkLst>
            <pc:docMk/>
            <pc:sldMk cId="0" sldId="296"/>
            <ac:spMk id="19" creationId="{3C18022C-F689-9A07-5012-56B7604B8F7B}"/>
          </ac:spMkLst>
        </pc:spChg>
        <pc:spChg chg="add mod">
          <ac:chgData name="Eugenia Naselli" userId="2b76dbf4-c673-44f2-86c1-4cf16f1518ac" providerId="ADAL" clId="{C87E01C6-91A6-6040-9D87-57196FF25C47}" dt="2023-11-07T23:21:31.386" v="2385"/>
          <ac:spMkLst>
            <pc:docMk/>
            <pc:sldMk cId="0" sldId="296"/>
            <ac:spMk id="20" creationId="{358E68D0-C6D9-5F73-5B0E-6A84BFF9871F}"/>
          </ac:spMkLst>
        </pc:spChg>
        <pc:picChg chg="del">
          <ac:chgData name="Eugenia Naselli" userId="2b76dbf4-c673-44f2-86c1-4cf16f1518ac" providerId="ADAL" clId="{C87E01C6-91A6-6040-9D87-57196FF25C47}" dt="2023-11-07T23:21:28.870" v="2384" actId="478"/>
          <ac:picMkLst>
            <pc:docMk/>
            <pc:sldMk cId="0" sldId="296"/>
            <ac:picMk id="28" creationId="{00000000-0000-0000-0000-000000000000}"/>
          </ac:picMkLst>
        </pc:picChg>
      </pc:sldChg>
      <pc:sldChg chg="del">
        <pc:chgData name="Eugenia Naselli" userId="2b76dbf4-c673-44f2-86c1-4cf16f1518ac" providerId="ADAL" clId="{C87E01C6-91A6-6040-9D87-57196FF25C47}" dt="2023-11-07T22:28:29.876" v="1269" actId="2696"/>
        <pc:sldMkLst>
          <pc:docMk/>
          <pc:sldMk cId="0" sldId="297"/>
        </pc:sldMkLst>
      </pc:sldChg>
      <pc:sldChg chg="addSp delSp modSp mod">
        <pc:chgData name="Eugenia Naselli" userId="2b76dbf4-c673-44f2-86c1-4cf16f1518ac" providerId="ADAL" clId="{C87E01C6-91A6-6040-9D87-57196FF25C47}" dt="2023-11-07T23:31:23.938" v="2678"/>
        <pc:sldMkLst>
          <pc:docMk/>
          <pc:sldMk cId="0" sldId="300"/>
        </pc:sldMkLst>
        <pc:spChg chg="add del mod">
          <ac:chgData name="Eugenia Naselli" userId="2b76dbf4-c673-44f2-86c1-4cf16f1518ac" providerId="ADAL" clId="{C87E01C6-91A6-6040-9D87-57196FF25C47}" dt="2023-11-07T23:17:47.392" v="2182" actId="478"/>
          <ac:spMkLst>
            <pc:docMk/>
            <pc:sldMk cId="0" sldId="300"/>
            <ac:spMk id="2" creationId="{7BE8DE57-8787-3982-D713-8819EC47198B}"/>
          </ac:spMkLst>
        </pc:spChg>
        <pc:spChg chg="add mod">
          <ac:chgData name="Eugenia Naselli" userId="2b76dbf4-c673-44f2-86c1-4cf16f1518ac" providerId="ADAL" clId="{C87E01C6-91A6-6040-9D87-57196FF25C47}" dt="2023-11-07T23:17:47.762" v="2183"/>
          <ac:spMkLst>
            <pc:docMk/>
            <pc:sldMk cId="0" sldId="300"/>
            <ac:spMk id="3" creationId="{D1016FAC-652D-9145-E322-2C83F5A13AD3}"/>
          </ac:spMkLst>
        </pc:spChg>
        <pc:spChg chg="add mod">
          <ac:chgData name="Eugenia Naselli" userId="2b76dbf4-c673-44f2-86c1-4cf16f1518ac" providerId="ADAL" clId="{C87E01C6-91A6-6040-9D87-57196FF25C47}" dt="2023-11-07T23:17:47.762" v="2183"/>
          <ac:spMkLst>
            <pc:docMk/>
            <pc:sldMk cId="0" sldId="300"/>
            <ac:spMk id="4" creationId="{9FE70488-5072-FA15-ED1A-1F590FBF1BA1}"/>
          </ac:spMkLst>
        </pc:spChg>
        <pc:spChg chg="mod">
          <ac:chgData name="Eugenia Naselli" userId="2b76dbf4-c673-44f2-86c1-4cf16f1518ac" providerId="ADAL" clId="{C87E01C6-91A6-6040-9D87-57196FF25C47}" dt="2023-11-07T22:26:37.409" v="1267"/>
          <ac:spMkLst>
            <pc:docMk/>
            <pc:sldMk cId="0" sldId="300"/>
            <ac:spMk id="16" creationId="{00000000-0000-0000-0000-000000000000}"/>
          </ac:spMkLst>
        </pc:spChg>
        <pc:spChg chg="mod">
          <ac:chgData name="Eugenia Naselli" userId="2b76dbf4-c673-44f2-86c1-4cf16f1518ac" providerId="ADAL" clId="{C87E01C6-91A6-6040-9D87-57196FF25C47}" dt="2023-11-07T22:26:23.019" v="1259" actId="20577"/>
          <ac:spMkLst>
            <pc:docMk/>
            <pc:sldMk cId="0" sldId="300"/>
            <ac:spMk id="17" creationId="{00000000-0000-0000-0000-000000000000}"/>
          </ac:spMkLst>
        </pc:spChg>
        <pc:spChg chg="del mod topLvl">
          <ac:chgData name="Eugenia Naselli" userId="2b76dbf4-c673-44f2-86c1-4cf16f1518ac" providerId="ADAL" clId="{C87E01C6-91A6-6040-9D87-57196FF25C47}" dt="2023-11-07T22:14:07.678" v="1161" actId="478"/>
          <ac:spMkLst>
            <pc:docMk/>
            <pc:sldMk cId="0" sldId="300"/>
            <ac:spMk id="21" creationId="{00000000-0000-0000-0000-000000000000}"/>
          </ac:spMkLst>
        </pc:spChg>
        <pc:grpChg chg="topLvl">
          <ac:chgData name="Eugenia Naselli" userId="2b76dbf4-c673-44f2-86c1-4cf16f1518ac" providerId="ADAL" clId="{C87E01C6-91A6-6040-9D87-57196FF25C47}" dt="2023-11-07T22:14:07.678" v="1161" actId="478"/>
          <ac:grpSpMkLst>
            <pc:docMk/>
            <pc:sldMk cId="0" sldId="300"/>
            <ac:grpSpMk id="6" creationId="{00000000-0000-0000-0000-000000000000}"/>
          </ac:grpSpMkLst>
        </pc:grpChg>
        <pc:grpChg chg="del">
          <ac:chgData name="Eugenia Naselli" userId="2b76dbf4-c673-44f2-86c1-4cf16f1518ac" providerId="ADAL" clId="{C87E01C6-91A6-6040-9D87-57196FF25C47}" dt="2023-11-07T22:14:07.678" v="1161" actId="478"/>
          <ac:grpSpMkLst>
            <pc:docMk/>
            <pc:sldMk cId="0" sldId="300"/>
            <ac:grpSpMk id="18" creationId="{00000000-0000-0000-0000-000000000000}"/>
          </ac:grpSpMkLst>
        </pc:grpChg>
        <pc:picChg chg="add del mod">
          <ac:chgData name="Eugenia Naselli" userId="2b76dbf4-c673-44f2-86c1-4cf16f1518ac" providerId="ADAL" clId="{C87E01C6-91A6-6040-9D87-57196FF25C47}" dt="2023-11-07T23:31:23.938" v="2678"/>
          <ac:picMkLst>
            <pc:docMk/>
            <pc:sldMk cId="0" sldId="300"/>
            <ac:picMk id="19" creationId="{0874C62A-6ACA-6AE4-77C2-4649CB282E9F}"/>
          </ac:picMkLst>
        </pc:picChg>
        <pc:picChg chg="del">
          <ac:chgData name="Eugenia Naselli" userId="2b76dbf4-c673-44f2-86c1-4cf16f1518ac" providerId="ADAL" clId="{C87E01C6-91A6-6040-9D87-57196FF25C47}" dt="2023-11-07T22:13:59.880" v="1159" actId="478"/>
          <ac:picMkLst>
            <pc:docMk/>
            <pc:sldMk cId="0" sldId="300"/>
            <ac:picMk id="20" creationId="{00000000-0000-0000-0000-000000000000}"/>
          </ac:picMkLst>
        </pc:picChg>
        <pc:picChg chg="add del mod">
          <ac:chgData name="Eugenia Naselli" userId="2b76dbf4-c673-44f2-86c1-4cf16f1518ac" providerId="ADAL" clId="{C87E01C6-91A6-6040-9D87-57196FF25C47}" dt="2023-11-07T23:31:23.938" v="2678"/>
          <ac:picMkLst>
            <pc:docMk/>
            <pc:sldMk cId="0" sldId="300"/>
            <ac:picMk id="22" creationId="{F41915D9-98D6-4C21-7B74-D5B2D75D9327}"/>
          </ac:picMkLst>
        </pc:picChg>
        <pc:picChg chg="add del mod">
          <ac:chgData name="Eugenia Naselli" userId="2b76dbf4-c673-44f2-86c1-4cf16f1518ac" providerId="ADAL" clId="{C87E01C6-91A6-6040-9D87-57196FF25C47}" dt="2023-11-07T23:31:23.938" v="2678"/>
          <ac:picMkLst>
            <pc:docMk/>
            <pc:sldMk cId="0" sldId="300"/>
            <ac:picMk id="23" creationId="{FE2FB2BC-4F59-0FE4-D55C-0DB363E41319}"/>
          </ac:picMkLst>
        </pc:picChg>
      </pc:sldChg>
      <pc:sldChg chg="del">
        <pc:chgData name="Eugenia Naselli" userId="2b76dbf4-c673-44f2-86c1-4cf16f1518ac" providerId="ADAL" clId="{C87E01C6-91A6-6040-9D87-57196FF25C47}" dt="2023-11-07T19:07:58.510" v="56" actId="2696"/>
        <pc:sldMkLst>
          <pc:docMk/>
          <pc:sldMk cId="0" sldId="301"/>
        </pc:sldMkLst>
      </pc:sldChg>
      <pc:sldChg chg="addSp delSp modSp mod ord">
        <pc:chgData name="Eugenia Naselli" userId="2b76dbf4-c673-44f2-86c1-4cf16f1518ac" providerId="ADAL" clId="{C87E01C6-91A6-6040-9D87-57196FF25C47}" dt="2023-11-07T23:21:08.839" v="2376" actId="478"/>
        <pc:sldMkLst>
          <pc:docMk/>
          <pc:sldMk cId="0" sldId="302"/>
        </pc:sldMkLst>
        <pc:spChg chg="add del mod">
          <ac:chgData name="Eugenia Naselli" userId="2b76dbf4-c673-44f2-86c1-4cf16f1518ac" providerId="ADAL" clId="{C87E01C6-91A6-6040-9D87-57196FF25C47}" dt="2023-11-07T23:21:06.628" v="2374" actId="478"/>
          <ac:spMkLst>
            <pc:docMk/>
            <pc:sldMk cId="0" sldId="302"/>
            <ac:spMk id="2" creationId="{7389095C-260A-83F5-F4F6-9A90B31F6F23}"/>
          </ac:spMkLst>
        </pc:spChg>
        <pc:spChg chg="add mod">
          <ac:chgData name="Eugenia Naselli" userId="2b76dbf4-c673-44f2-86c1-4cf16f1518ac" providerId="ADAL" clId="{C87E01C6-91A6-6040-9D87-57196FF25C47}" dt="2023-11-07T23:21:06.964" v="2375"/>
          <ac:spMkLst>
            <pc:docMk/>
            <pc:sldMk cId="0" sldId="302"/>
            <ac:spMk id="3" creationId="{7C73359E-FE42-613E-9C49-A1F27470A53E}"/>
          </ac:spMkLst>
        </pc:spChg>
        <pc:spChg chg="add mod">
          <ac:chgData name="Eugenia Naselli" userId="2b76dbf4-c673-44f2-86c1-4cf16f1518ac" providerId="ADAL" clId="{C87E01C6-91A6-6040-9D87-57196FF25C47}" dt="2023-11-07T23:21:06.964" v="2375"/>
          <ac:spMkLst>
            <pc:docMk/>
            <pc:sldMk cId="0" sldId="302"/>
            <ac:spMk id="5" creationId="{DCDD213C-94E1-21A8-C3A1-3B94C8A81044}"/>
          </ac:spMkLst>
        </pc:spChg>
        <pc:picChg chg="del">
          <ac:chgData name="Eugenia Naselli" userId="2b76dbf4-c673-44f2-86c1-4cf16f1518ac" providerId="ADAL" clId="{C87E01C6-91A6-6040-9D87-57196FF25C47}" dt="2023-11-07T23:21:08.839" v="2376" actId="478"/>
          <ac:picMkLst>
            <pc:docMk/>
            <pc:sldMk cId="0" sldId="302"/>
            <ac:picMk id="15" creationId="{00000000-0000-0000-0000-000000000000}"/>
          </ac:picMkLst>
        </pc:picChg>
      </pc:sldChg>
      <pc:sldChg chg="addSp delSp modSp add mod">
        <pc:chgData name="Eugenia Naselli" userId="2b76dbf4-c673-44f2-86c1-4cf16f1518ac" providerId="ADAL" clId="{C87E01C6-91A6-6040-9D87-57196FF25C47}" dt="2023-11-07T23:25:10.251" v="2465" actId="1035"/>
        <pc:sldMkLst>
          <pc:docMk/>
          <pc:sldMk cId="616385276" sldId="303"/>
        </pc:sldMkLst>
        <pc:spChg chg="mod">
          <ac:chgData name="Eugenia Naselli" userId="2b76dbf4-c673-44f2-86c1-4cf16f1518ac" providerId="ADAL" clId="{C87E01C6-91A6-6040-9D87-57196FF25C47}" dt="2023-11-07T23:24:58.383" v="2440" actId="1035"/>
          <ac:spMkLst>
            <pc:docMk/>
            <pc:sldMk cId="616385276" sldId="303"/>
            <ac:spMk id="2" creationId="{0F2005D8-3858-DB9B-D9C5-AFA9AF171090}"/>
          </ac:spMkLst>
        </pc:spChg>
        <pc:spChg chg="add del mod">
          <ac:chgData name="Eugenia Naselli" userId="2b76dbf4-c673-44f2-86c1-4cf16f1518ac" providerId="ADAL" clId="{C87E01C6-91A6-6040-9D87-57196FF25C47}" dt="2023-11-07T23:23:00.007" v="2427" actId="478"/>
          <ac:spMkLst>
            <pc:docMk/>
            <pc:sldMk cId="616385276" sldId="303"/>
            <ac:spMk id="4" creationId="{E2F13F46-4BF6-6800-8543-D75B8A4695AA}"/>
          </ac:spMkLst>
        </pc:spChg>
        <pc:spChg chg="add del mod">
          <ac:chgData name="Eugenia Naselli" userId="2b76dbf4-c673-44f2-86c1-4cf16f1518ac" providerId="ADAL" clId="{C87E01C6-91A6-6040-9D87-57196FF25C47}" dt="2023-11-07T23:23:02.690" v="2429"/>
          <ac:spMkLst>
            <pc:docMk/>
            <pc:sldMk cId="616385276" sldId="303"/>
            <ac:spMk id="5" creationId="{CB1FD7BD-50CA-E3EF-38C7-572AC2C64B3D}"/>
          </ac:spMkLst>
        </pc:spChg>
        <pc:spChg chg="add del mod">
          <ac:chgData name="Eugenia Naselli" userId="2b76dbf4-c673-44f2-86c1-4cf16f1518ac" providerId="ADAL" clId="{C87E01C6-91A6-6040-9D87-57196FF25C47}" dt="2023-11-07T23:23:02.690" v="2429"/>
          <ac:spMkLst>
            <pc:docMk/>
            <pc:sldMk cId="616385276" sldId="303"/>
            <ac:spMk id="6" creationId="{9C2669F7-1BBC-796D-1010-5A6513D97730}"/>
          </ac:spMkLst>
        </pc:spChg>
        <pc:spChg chg="add mod">
          <ac:chgData name="Eugenia Naselli" userId="2b76dbf4-c673-44f2-86c1-4cf16f1518ac" providerId="ADAL" clId="{C87E01C6-91A6-6040-9D87-57196FF25C47}" dt="2023-11-07T23:25:04.574" v="2456"/>
          <ac:spMkLst>
            <pc:docMk/>
            <pc:sldMk cId="616385276" sldId="303"/>
            <ac:spMk id="7" creationId="{BEF2062E-BA03-F9C7-6A50-EEB9385B9311}"/>
          </ac:spMkLst>
        </pc:spChg>
        <pc:spChg chg="add mod">
          <ac:chgData name="Eugenia Naselli" userId="2b76dbf4-c673-44f2-86c1-4cf16f1518ac" providerId="ADAL" clId="{C87E01C6-91A6-6040-9D87-57196FF25C47}" dt="2023-11-07T23:25:04.574" v="2456"/>
          <ac:spMkLst>
            <pc:docMk/>
            <pc:sldMk cId="616385276" sldId="303"/>
            <ac:spMk id="8" creationId="{0F837428-9065-3AC5-2B60-64DC1E8EDAAD}"/>
          </ac:spMkLst>
        </pc:spChg>
        <pc:picChg chg="mod">
          <ac:chgData name="Eugenia Naselli" userId="2b76dbf4-c673-44f2-86c1-4cf16f1518ac" providerId="ADAL" clId="{C87E01C6-91A6-6040-9D87-57196FF25C47}" dt="2023-11-07T23:25:10.251" v="2465" actId="1035"/>
          <ac:picMkLst>
            <pc:docMk/>
            <pc:sldMk cId="616385276" sldId="303"/>
            <ac:picMk id="2050" creationId="{DDAFE4D4-99B4-44B1-05BD-C2332B7505CF}"/>
          </ac:picMkLst>
        </pc:picChg>
        <pc:picChg chg="mod">
          <ac:chgData name="Eugenia Naselli" userId="2b76dbf4-c673-44f2-86c1-4cf16f1518ac" providerId="ADAL" clId="{C87E01C6-91A6-6040-9D87-57196FF25C47}" dt="2023-11-07T23:25:10.251" v="2465" actId="1035"/>
          <ac:picMkLst>
            <pc:docMk/>
            <pc:sldMk cId="616385276" sldId="303"/>
            <ac:picMk id="2052" creationId="{A6F227C0-CC7A-96E1-826E-C1D8BD375B6E}"/>
          </ac:picMkLst>
        </pc:picChg>
        <pc:picChg chg="mod">
          <ac:chgData name="Eugenia Naselli" userId="2b76dbf4-c673-44f2-86c1-4cf16f1518ac" providerId="ADAL" clId="{C87E01C6-91A6-6040-9D87-57196FF25C47}" dt="2023-11-07T23:25:10.251" v="2465" actId="1035"/>
          <ac:picMkLst>
            <pc:docMk/>
            <pc:sldMk cId="616385276" sldId="303"/>
            <ac:picMk id="2054" creationId="{379448AA-8025-482D-4CDF-F5DF93D4EEB3}"/>
          </ac:picMkLst>
        </pc:picChg>
      </pc:sldChg>
      <pc:sldChg chg="addSp delSp modSp add mod">
        <pc:chgData name="Eugenia Naselli" userId="2b76dbf4-c673-44f2-86c1-4cf16f1518ac" providerId="ADAL" clId="{C87E01C6-91A6-6040-9D87-57196FF25C47}" dt="2023-11-07T23:25:48.924" v="2493" actId="1076"/>
        <pc:sldMkLst>
          <pc:docMk/>
          <pc:sldMk cId="1204511384" sldId="304"/>
        </pc:sldMkLst>
        <pc:spChg chg="add del mod">
          <ac:chgData name="Eugenia Naselli" userId="2b76dbf4-c673-44f2-86c1-4cf16f1518ac" providerId="ADAL" clId="{C87E01C6-91A6-6040-9D87-57196FF25C47}" dt="2023-11-07T23:25:45.992" v="2491" actId="478"/>
          <ac:spMkLst>
            <pc:docMk/>
            <pc:sldMk cId="1204511384" sldId="304"/>
            <ac:spMk id="6" creationId="{2D1FBAB8-0748-C2D6-5956-BC331AADBFF6}"/>
          </ac:spMkLst>
        </pc:spChg>
        <pc:spChg chg="add mod">
          <ac:chgData name="Eugenia Naselli" userId="2b76dbf4-c673-44f2-86c1-4cf16f1518ac" providerId="ADAL" clId="{C87E01C6-91A6-6040-9D87-57196FF25C47}" dt="2023-11-07T23:25:46.307" v="2492"/>
          <ac:spMkLst>
            <pc:docMk/>
            <pc:sldMk cId="1204511384" sldId="304"/>
            <ac:spMk id="7" creationId="{5C3A18F0-5A5E-36D9-1074-9F242FDC0292}"/>
          </ac:spMkLst>
        </pc:spChg>
        <pc:spChg chg="add mod">
          <ac:chgData name="Eugenia Naselli" userId="2b76dbf4-c673-44f2-86c1-4cf16f1518ac" providerId="ADAL" clId="{C87E01C6-91A6-6040-9D87-57196FF25C47}" dt="2023-11-07T23:25:46.307" v="2492"/>
          <ac:spMkLst>
            <pc:docMk/>
            <pc:sldMk cId="1204511384" sldId="304"/>
            <ac:spMk id="8" creationId="{A00ED8F8-9831-C1EE-AEF1-37A486108BEE}"/>
          </ac:spMkLst>
        </pc:spChg>
        <pc:picChg chg="mod">
          <ac:chgData name="Eugenia Naselli" userId="2b76dbf4-c673-44f2-86c1-4cf16f1518ac" providerId="ADAL" clId="{C87E01C6-91A6-6040-9D87-57196FF25C47}" dt="2023-11-07T23:25:48.924" v="2493" actId="1076"/>
          <ac:picMkLst>
            <pc:docMk/>
            <pc:sldMk cId="1204511384" sldId="304"/>
            <ac:picMk id="5" creationId="{D1BFBF68-17AD-392B-C30F-526C2B2D9E2B}"/>
          </ac:picMkLst>
        </pc:picChg>
      </pc:sldChg>
      <pc:sldChg chg="addSp delSp modSp add mod">
        <pc:chgData name="Eugenia Naselli" userId="2b76dbf4-c673-44f2-86c1-4cf16f1518ac" providerId="ADAL" clId="{C87E01C6-91A6-6040-9D87-57196FF25C47}" dt="2023-11-07T23:25:14.334" v="2467"/>
        <pc:sldMkLst>
          <pc:docMk/>
          <pc:sldMk cId="858725229" sldId="305"/>
        </pc:sldMkLst>
        <pc:spChg chg="add del mod">
          <ac:chgData name="Eugenia Naselli" userId="2b76dbf4-c673-44f2-86c1-4cf16f1518ac" providerId="ADAL" clId="{C87E01C6-91A6-6040-9D87-57196FF25C47}" dt="2023-11-07T23:25:13.992" v="2466" actId="478"/>
          <ac:spMkLst>
            <pc:docMk/>
            <pc:sldMk cId="858725229" sldId="305"/>
            <ac:spMk id="2" creationId="{C13834A5-A82C-D249-7825-C781364AA3CC}"/>
          </ac:spMkLst>
        </pc:spChg>
        <pc:spChg chg="add mod">
          <ac:chgData name="Eugenia Naselli" userId="2b76dbf4-c673-44f2-86c1-4cf16f1518ac" providerId="ADAL" clId="{C87E01C6-91A6-6040-9D87-57196FF25C47}" dt="2023-11-07T23:25:14.334" v="2467"/>
          <ac:spMkLst>
            <pc:docMk/>
            <pc:sldMk cId="858725229" sldId="305"/>
            <ac:spMk id="5" creationId="{F1F1D98E-AC4B-08A0-F6B1-2CE4830EB9A2}"/>
          </ac:spMkLst>
        </pc:spChg>
        <pc:spChg chg="add mod">
          <ac:chgData name="Eugenia Naselli" userId="2b76dbf4-c673-44f2-86c1-4cf16f1518ac" providerId="ADAL" clId="{C87E01C6-91A6-6040-9D87-57196FF25C47}" dt="2023-11-07T23:25:14.334" v="2467"/>
          <ac:spMkLst>
            <pc:docMk/>
            <pc:sldMk cId="858725229" sldId="305"/>
            <ac:spMk id="7" creationId="{FA55F340-9CFE-7BE1-FA8B-9000868F9AEB}"/>
          </ac:spMkLst>
        </pc:spChg>
      </pc:sldChg>
      <pc:sldChg chg="addSp delSp modSp add mod">
        <pc:chgData name="Eugenia Naselli" userId="2b76dbf4-c673-44f2-86c1-4cf16f1518ac" providerId="ADAL" clId="{C87E01C6-91A6-6040-9D87-57196FF25C47}" dt="2023-11-07T23:25:23.069" v="2470"/>
        <pc:sldMkLst>
          <pc:docMk/>
          <pc:sldMk cId="3295268880" sldId="306"/>
        </pc:sldMkLst>
        <pc:spChg chg="add del mod">
          <ac:chgData name="Eugenia Naselli" userId="2b76dbf4-c673-44f2-86c1-4cf16f1518ac" providerId="ADAL" clId="{C87E01C6-91A6-6040-9D87-57196FF25C47}" dt="2023-11-07T23:25:20.191" v="2468" actId="478"/>
          <ac:spMkLst>
            <pc:docMk/>
            <pc:sldMk cId="3295268880" sldId="306"/>
            <ac:spMk id="2" creationId="{BB6E4790-9983-F2BC-293F-8CF2C55DC08E}"/>
          </ac:spMkLst>
        </pc:spChg>
        <pc:spChg chg="add mod">
          <ac:chgData name="Eugenia Naselli" userId="2b76dbf4-c673-44f2-86c1-4cf16f1518ac" providerId="ADAL" clId="{C87E01C6-91A6-6040-9D87-57196FF25C47}" dt="2023-11-07T23:25:23.069" v="2470"/>
          <ac:spMkLst>
            <pc:docMk/>
            <pc:sldMk cId="3295268880" sldId="306"/>
            <ac:spMk id="5" creationId="{82AB7891-3D4E-F6FB-789E-D8BAC0973B4A}"/>
          </ac:spMkLst>
        </pc:spChg>
        <pc:spChg chg="add mod">
          <ac:chgData name="Eugenia Naselli" userId="2b76dbf4-c673-44f2-86c1-4cf16f1518ac" providerId="ADAL" clId="{C87E01C6-91A6-6040-9D87-57196FF25C47}" dt="2023-11-07T23:25:23.069" v="2470"/>
          <ac:spMkLst>
            <pc:docMk/>
            <pc:sldMk cId="3295268880" sldId="306"/>
            <ac:spMk id="6" creationId="{0E2F3CA9-CAFA-728F-0A36-690451401276}"/>
          </ac:spMkLst>
        </pc:spChg>
        <pc:picChg chg="mod">
          <ac:chgData name="Eugenia Naselli" userId="2b76dbf4-c673-44f2-86c1-4cf16f1518ac" providerId="ADAL" clId="{C87E01C6-91A6-6040-9D87-57196FF25C47}" dt="2023-11-07T23:25:22.383" v="2469" actId="1076"/>
          <ac:picMkLst>
            <pc:docMk/>
            <pc:sldMk cId="3295268880" sldId="306"/>
            <ac:picMk id="2052" creationId="{DF58C560-EDAF-F3AF-AE8C-D736D3B77922}"/>
          </ac:picMkLst>
        </pc:picChg>
      </pc:sldChg>
      <pc:sldChg chg="addSp delSp modSp add mod">
        <pc:chgData name="Eugenia Naselli" userId="2b76dbf4-c673-44f2-86c1-4cf16f1518ac" providerId="ADAL" clId="{C87E01C6-91A6-6040-9D87-57196FF25C47}" dt="2023-11-07T23:22:51.051" v="2424"/>
        <pc:sldMkLst>
          <pc:docMk/>
          <pc:sldMk cId="110213431" sldId="307"/>
        </pc:sldMkLst>
        <pc:spChg chg="add del mod">
          <ac:chgData name="Eugenia Naselli" userId="2b76dbf4-c673-44f2-86c1-4cf16f1518ac" providerId="ADAL" clId="{C87E01C6-91A6-6040-9D87-57196FF25C47}" dt="2023-11-07T23:22:50.773" v="2423" actId="478"/>
          <ac:spMkLst>
            <pc:docMk/>
            <pc:sldMk cId="110213431" sldId="307"/>
            <ac:spMk id="2" creationId="{374E8C18-96E0-7B70-5B19-203C23634906}"/>
          </ac:spMkLst>
        </pc:spChg>
        <pc:spChg chg="add del mod">
          <ac:chgData name="Eugenia Naselli" userId="2b76dbf4-c673-44f2-86c1-4cf16f1518ac" providerId="ADAL" clId="{C87E01C6-91A6-6040-9D87-57196FF25C47}" dt="2023-11-07T23:22:49.792" v="2422"/>
          <ac:spMkLst>
            <pc:docMk/>
            <pc:sldMk cId="110213431" sldId="307"/>
            <ac:spMk id="5" creationId="{0AF433D3-414A-BD41-5E93-D7094E7A231F}"/>
          </ac:spMkLst>
        </pc:spChg>
        <pc:spChg chg="add del mod">
          <ac:chgData name="Eugenia Naselli" userId="2b76dbf4-c673-44f2-86c1-4cf16f1518ac" providerId="ADAL" clId="{C87E01C6-91A6-6040-9D87-57196FF25C47}" dt="2023-11-07T23:22:49.792" v="2422"/>
          <ac:spMkLst>
            <pc:docMk/>
            <pc:sldMk cId="110213431" sldId="307"/>
            <ac:spMk id="6" creationId="{B77C094A-D372-61CC-7694-8886EBC3DCF0}"/>
          </ac:spMkLst>
        </pc:spChg>
        <pc:spChg chg="add mod">
          <ac:chgData name="Eugenia Naselli" userId="2b76dbf4-c673-44f2-86c1-4cf16f1518ac" providerId="ADAL" clId="{C87E01C6-91A6-6040-9D87-57196FF25C47}" dt="2023-11-07T23:22:51.051" v="2424"/>
          <ac:spMkLst>
            <pc:docMk/>
            <pc:sldMk cId="110213431" sldId="307"/>
            <ac:spMk id="7" creationId="{AD7CFEBC-4930-1AB7-856E-C7A757C45028}"/>
          </ac:spMkLst>
        </pc:spChg>
        <pc:spChg chg="add mod">
          <ac:chgData name="Eugenia Naselli" userId="2b76dbf4-c673-44f2-86c1-4cf16f1518ac" providerId="ADAL" clId="{C87E01C6-91A6-6040-9D87-57196FF25C47}" dt="2023-11-07T23:22:51.051" v="2424"/>
          <ac:spMkLst>
            <pc:docMk/>
            <pc:sldMk cId="110213431" sldId="307"/>
            <ac:spMk id="8" creationId="{DE54F24C-682E-1C82-9FA3-EA45D71B374B}"/>
          </ac:spMkLst>
        </pc:spChg>
      </pc:sldChg>
      <pc:sldChg chg="addSp delSp modSp add mod">
        <pc:chgData name="Eugenia Naselli" userId="2b76dbf4-c673-44f2-86c1-4cf16f1518ac" providerId="ADAL" clId="{C87E01C6-91A6-6040-9D87-57196FF25C47}" dt="2023-11-07T23:22:57.507" v="2426"/>
        <pc:sldMkLst>
          <pc:docMk/>
          <pc:sldMk cId="2616998402" sldId="308"/>
        </pc:sldMkLst>
        <pc:spChg chg="add del mod">
          <ac:chgData name="Eugenia Naselli" userId="2b76dbf4-c673-44f2-86c1-4cf16f1518ac" providerId="ADAL" clId="{C87E01C6-91A6-6040-9D87-57196FF25C47}" dt="2023-11-07T23:22:56.323" v="2425" actId="478"/>
          <ac:spMkLst>
            <pc:docMk/>
            <pc:sldMk cId="2616998402" sldId="308"/>
            <ac:spMk id="2" creationId="{9E4210E1-05A5-97C4-7C18-CFBB6E498047}"/>
          </ac:spMkLst>
        </pc:spChg>
        <pc:spChg chg="add mod">
          <ac:chgData name="Eugenia Naselli" userId="2b76dbf4-c673-44f2-86c1-4cf16f1518ac" providerId="ADAL" clId="{C87E01C6-91A6-6040-9D87-57196FF25C47}" dt="2023-11-07T23:22:57.507" v="2426"/>
          <ac:spMkLst>
            <pc:docMk/>
            <pc:sldMk cId="2616998402" sldId="308"/>
            <ac:spMk id="5" creationId="{D12B6BD3-3C1C-CB67-4777-B899FFD025C0}"/>
          </ac:spMkLst>
        </pc:spChg>
        <pc:spChg chg="add mod">
          <ac:chgData name="Eugenia Naselli" userId="2b76dbf4-c673-44f2-86c1-4cf16f1518ac" providerId="ADAL" clId="{C87E01C6-91A6-6040-9D87-57196FF25C47}" dt="2023-11-07T23:22:57.507" v="2426"/>
          <ac:spMkLst>
            <pc:docMk/>
            <pc:sldMk cId="2616998402" sldId="308"/>
            <ac:spMk id="6" creationId="{12320C41-DEA4-3B76-0ECB-0194CF410D6F}"/>
          </ac:spMkLst>
        </pc:spChg>
      </pc:sldChg>
      <pc:sldChg chg="addSp delSp modSp mod ord delAnim">
        <pc:chgData name="Eugenia Naselli" userId="2b76dbf4-c673-44f2-86c1-4cf16f1518ac" providerId="ADAL" clId="{C87E01C6-91A6-6040-9D87-57196FF25C47}" dt="2023-11-07T23:20:59.931" v="2371" actId="478"/>
        <pc:sldMkLst>
          <pc:docMk/>
          <pc:sldMk cId="3612873172" sldId="313"/>
        </pc:sldMkLst>
        <pc:spChg chg="mod">
          <ac:chgData name="Eugenia Naselli" userId="2b76dbf4-c673-44f2-86c1-4cf16f1518ac" providerId="ADAL" clId="{C87E01C6-91A6-6040-9D87-57196FF25C47}" dt="2023-11-07T23:20:57.411" v="2370" actId="1035"/>
          <ac:spMkLst>
            <pc:docMk/>
            <pc:sldMk cId="3612873172" sldId="313"/>
            <ac:spMk id="2" creationId="{00000000-0000-0000-0000-000000000000}"/>
          </ac:spMkLst>
        </pc:spChg>
        <pc:spChg chg="mod">
          <ac:chgData name="Eugenia Naselli" userId="2b76dbf4-c673-44f2-86c1-4cf16f1518ac" providerId="ADAL" clId="{C87E01C6-91A6-6040-9D87-57196FF25C47}" dt="2023-11-07T23:20:57.411" v="2370" actId="1035"/>
          <ac:spMkLst>
            <pc:docMk/>
            <pc:sldMk cId="3612873172" sldId="313"/>
            <ac:spMk id="3" creationId="{00000000-0000-0000-0000-000000000000}"/>
          </ac:spMkLst>
        </pc:spChg>
        <pc:spChg chg="add del mod">
          <ac:chgData name="Eugenia Naselli" userId="2b76dbf4-c673-44f2-86c1-4cf16f1518ac" providerId="ADAL" clId="{C87E01C6-91A6-6040-9D87-57196FF25C47}" dt="2023-11-07T23:20:46.824" v="2352" actId="478"/>
          <ac:spMkLst>
            <pc:docMk/>
            <pc:sldMk cId="3612873172" sldId="313"/>
            <ac:spMk id="4" creationId="{41A6C912-981B-B4AD-D9F2-3C47BF2F35D8}"/>
          </ac:spMkLst>
        </pc:spChg>
        <pc:spChg chg="add mod">
          <ac:chgData name="Eugenia Naselli" userId="2b76dbf4-c673-44f2-86c1-4cf16f1518ac" providerId="ADAL" clId="{C87E01C6-91A6-6040-9D87-57196FF25C47}" dt="2023-11-07T23:20:47.190" v="2353"/>
          <ac:spMkLst>
            <pc:docMk/>
            <pc:sldMk cId="3612873172" sldId="313"/>
            <ac:spMk id="5" creationId="{16B5F4E5-DF0C-CFB0-512D-E80F5E64C57B}"/>
          </ac:spMkLst>
        </pc:spChg>
        <pc:spChg chg="mod">
          <ac:chgData name="Eugenia Naselli" userId="2b76dbf4-c673-44f2-86c1-4cf16f1518ac" providerId="ADAL" clId="{C87E01C6-91A6-6040-9D87-57196FF25C47}" dt="2023-11-07T23:20:57.411" v="2370" actId="1035"/>
          <ac:spMkLst>
            <pc:docMk/>
            <pc:sldMk cId="3612873172" sldId="313"/>
            <ac:spMk id="7" creationId="{00000000-0000-0000-0000-000000000000}"/>
          </ac:spMkLst>
        </pc:spChg>
        <pc:spChg chg="del mod">
          <ac:chgData name="Eugenia Naselli" userId="2b76dbf4-c673-44f2-86c1-4cf16f1518ac" providerId="ADAL" clId="{C87E01C6-91A6-6040-9D87-57196FF25C47}" dt="2023-11-07T23:20:59.931" v="2371" actId="478"/>
          <ac:spMkLst>
            <pc:docMk/>
            <pc:sldMk cId="3612873172" sldId="313"/>
            <ac:spMk id="8" creationId="{00000000-0000-0000-0000-000000000000}"/>
          </ac:spMkLst>
        </pc:spChg>
        <pc:spChg chg="add mod">
          <ac:chgData name="Eugenia Naselli" userId="2b76dbf4-c673-44f2-86c1-4cf16f1518ac" providerId="ADAL" clId="{C87E01C6-91A6-6040-9D87-57196FF25C47}" dt="2023-11-07T23:20:47.190" v="2353"/>
          <ac:spMkLst>
            <pc:docMk/>
            <pc:sldMk cId="3612873172" sldId="313"/>
            <ac:spMk id="9" creationId="{672E0A89-F578-F991-9E26-4947F5BB6555}"/>
          </ac:spMkLst>
        </pc:spChg>
        <pc:spChg chg="mod">
          <ac:chgData name="Eugenia Naselli" userId="2b76dbf4-c673-44f2-86c1-4cf16f1518ac" providerId="ADAL" clId="{C87E01C6-91A6-6040-9D87-57196FF25C47}" dt="2023-11-07T23:20:57.411" v="2370" actId="1035"/>
          <ac:spMkLst>
            <pc:docMk/>
            <pc:sldMk cId="3612873172" sldId="313"/>
            <ac:spMk id="14" creationId="{00000000-0000-0000-0000-000000000000}"/>
          </ac:spMkLst>
        </pc:spChg>
        <pc:spChg chg="mod">
          <ac:chgData name="Eugenia Naselli" userId="2b76dbf4-c673-44f2-86c1-4cf16f1518ac" providerId="ADAL" clId="{C87E01C6-91A6-6040-9D87-57196FF25C47}" dt="2023-11-07T23:20:57.411" v="2370" actId="1035"/>
          <ac:spMkLst>
            <pc:docMk/>
            <pc:sldMk cId="3612873172" sldId="313"/>
            <ac:spMk id="19" creationId="{00000000-0000-0000-0000-000000000000}"/>
          </ac:spMkLst>
        </pc:spChg>
        <pc:spChg chg="del">
          <ac:chgData name="Eugenia Naselli" userId="2b76dbf4-c673-44f2-86c1-4cf16f1518ac" providerId="ADAL" clId="{C87E01C6-91A6-6040-9D87-57196FF25C47}" dt="2023-11-07T23:20:52.370" v="2355" actId="478"/>
          <ac:spMkLst>
            <pc:docMk/>
            <pc:sldMk cId="3612873172" sldId="313"/>
            <ac:spMk id="33" creationId="{00000000-0000-0000-0000-000000000000}"/>
          </ac:spMkLst>
        </pc:spChg>
        <pc:grpChg chg="mod">
          <ac:chgData name="Eugenia Naselli" userId="2b76dbf4-c673-44f2-86c1-4cf16f1518ac" providerId="ADAL" clId="{C87E01C6-91A6-6040-9D87-57196FF25C47}" dt="2023-11-07T23:20:57.411" v="2370" actId="1035"/>
          <ac:grpSpMkLst>
            <pc:docMk/>
            <pc:sldMk cId="3612873172" sldId="313"/>
            <ac:grpSpMk id="16" creationId="{00000000-0000-0000-0000-000000000000}"/>
          </ac:grpSpMkLst>
        </pc:grpChg>
        <pc:grpChg chg="mod">
          <ac:chgData name="Eugenia Naselli" userId="2b76dbf4-c673-44f2-86c1-4cf16f1518ac" providerId="ADAL" clId="{C87E01C6-91A6-6040-9D87-57196FF25C47}" dt="2023-11-07T23:20:57.411" v="2370" actId="1035"/>
          <ac:grpSpMkLst>
            <pc:docMk/>
            <pc:sldMk cId="3612873172" sldId="313"/>
            <ac:grpSpMk id="21" creationId="{00000000-0000-0000-0000-000000000000}"/>
          </ac:grpSpMkLst>
        </pc:grpChg>
        <pc:picChg chg="mod">
          <ac:chgData name="Eugenia Naselli" userId="2b76dbf4-c673-44f2-86c1-4cf16f1518ac" providerId="ADAL" clId="{C87E01C6-91A6-6040-9D87-57196FF25C47}" dt="2023-11-07T23:20:57.411" v="2370" actId="1035"/>
          <ac:picMkLst>
            <pc:docMk/>
            <pc:sldMk cId="3612873172" sldId="313"/>
            <ac:picMk id="6" creationId="{00000000-0000-0000-0000-000000000000}"/>
          </ac:picMkLst>
        </pc:picChg>
        <pc:picChg chg="mod">
          <ac:chgData name="Eugenia Naselli" userId="2b76dbf4-c673-44f2-86c1-4cf16f1518ac" providerId="ADAL" clId="{C87E01C6-91A6-6040-9D87-57196FF25C47}" dt="2023-11-07T23:20:57.411" v="2370" actId="1035"/>
          <ac:picMkLst>
            <pc:docMk/>
            <pc:sldMk cId="3612873172" sldId="313"/>
            <ac:picMk id="15" creationId="{00000000-0000-0000-0000-000000000000}"/>
          </ac:picMkLst>
        </pc:picChg>
        <pc:picChg chg="del">
          <ac:chgData name="Eugenia Naselli" userId="2b76dbf4-c673-44f2-86c1-4cf16f1518ac" providerId="ADAL" clId="{C87E01C6-91A6-6040-9D87-57196FF25C47}" dt="2023-11-07T23:20:49.857" v="2354" actId="478"/>
          <ac:picMkLst>
            <pc:docMk/>
            <pc:sldMk cId="3612873172" sldId="313"/>
            <ac:picMk id="35" creationId="{00000000-0000-0000-0000-000000000000}"/>
          </ac:picMkLst>
        </pc:picChg>
        <pc:picChg chg="mod">
          <ac:chgData name="Eugenia Naselli" userId="2b76dbf4-c673-44f2-86c1-4cf16f1518ac" providerId="ADAL" clId="{C87E01C6-91A6-6040-9D87-57196FF25C47}" dt="2023-11-07T23:20:57.411" v="2370" actId="1035"/>
          <ac:picMkLst>
            <pc:docMk/>
            <pc:sldMk cId="3612873172" sldId="313"/>
            <ac:picMk id="89090" creationId="{00000000-0000-0000-0000-000000000000}"/>
          </ac:picMkLst>
        </pc:picChg>
      </pc:sldChg>
      <pc:sldChg chg="addSp delSp modSp mod ord">
        <pc:chgData name="Eugenia Naselli" userId="2b76dbf4-c673-44f2-86c1-4cf16f1518ac" providerId="ADAL" clId="{C87E01C6-91A6-6040-9D87-57196FF25C47}" dt="2023-11-07T23:21:12.563" v="2378"/>
        <pc:sldMkLst>
          <pc:docMk/>
          <pc:sldMk cId="3586600986" sldId="314"/>
        </pc:sldMkLst>
        <pc:spChg chg="add del mod">
          <ac:chgData name="Eugenia Naselli" userId="2b76dbf4-c673-44f2-86c1-4cf16f1518ac" providerId="ADAL" clId="{C87E01C6-91A6-6040-9D87-57196FF25C47}" dt="2023-11-07T23:21:11.702" v="2377" actId="478"/>
          <ac:spMkLst>
            <pc:docMk/>
            <pc:sldMk cId="3586600986" sldId="314"/>
            <ac:spMk id="2" creationId="{20F14E90-CA7F-D543-D803-E155F4DCD5B5}"/>
          </ac:spMkLst>
        </pc:spChg>
        <pc:spChg chg="add mod">
          <ac:chgData name="Eugenia Naselli" userId="2b76dbf4-c673-44f2-86c1-4cf16f1518ac" providerId="ADAL" clId="{C87E01C6-91A6-6040-9D87-57196FF25C47}" dt="2023-11-07T23:21:12.563" v="2378"/>
          <ac:spMkLst>
            <pc:docMk/>
            <pc:sldMk cId="3586600986" sldId="314"/>
            <ac:spMk id="3" creationId="{AB607860-7E47-AB2C-B55B-BB4D96CECFDB}"/>
          </ac:spMkLst>
        </pc:spChg>
        <pc:spChg chg="add mod">
          <ac:chgData name="Eugenia Naselli" userId="2b76dbf4-c673-44f2-86c1-4cf16f1518ac" providerId="ADAL" clId="{C87E01C6-91A6-6040-9D87-57196FF25C47}" dt="2023-11-07T23:21:12.563" v="2378"/>
          <ac:spMkLst>
            <pc:docMk/>
            <pc:sldMk cId="3586600986" sldId="314"/>
            <ac:spMk id="10" creationId="{E191475E-BD4B-3DBA-A51C-361F627CC41A}"/>
          </ac:spMkLst>
        </pc:spChg>
      </pc:sldChg>
      <pc:sldChg chg="addSp delSp modSp mod">
        <pc:chgData name="Eugenia Naselli" userId="2b76dbf4-c673-44f2-86c1-4cf16f1518ac" providerId="ADAL" clId="{C87E01C6-91A6-6040-9D87-57196FF25C47}" dt="2023-11-07T23:19:48.834" v="2314"/>
        <pc:sldMkLst>
          <pc:docMk/>
          <pc:sldMk cId="1396771365" sldId="350"/>
        </pc:sldMkLst>
        <pc:spChg chg="del">
          <ac:chgData name="Eugenia Naselli" userId="2b76dbf4-c673-44f2-86c1-4cf16f1518ac" providerId="ADAL" clId="{C87E01C6-91A6-6040-9D87-57196FF25C47}" dt="2023-11-07T23:19:48.413" v="2313" actId="478"/>
          <ac:spMkLst>
            <pc:docMk/>
            <pc:sldMk cId="1396771365" sldId="350"/>
            <ac:spMk id="2" creationId="{00000000-0000-0000-0000-000000000000}"/>
          </ac:spMkLst>
        </pc:spChg>
        <pc:spChg chg="add del mod">
          <ac:chgData name="Eugenia Naselli" userId="2b76dbf4-c673-44f2-86c1-4cf16f1518ac" providerId="ADAL" clId="{C87E01C6-91A6-6040-9D87-57196FF25C47}" dt="2023-11-07T23:19:46.097" v="2312" actId="478"/>
          <ac:spMkLst>
            <pc:docMk/>
            <pc:sldMk cId="1396771365" sldId="350"/>
            <ac:spMk id="4" creationId="{678DB669-8847-D22B-3902-6D639BE5DC59}"/>
          </ac:spMkLst>
        </pc:spChg>
        <pc:spChg chg="add mod">
          <ac:chgData name="Eugenia Naselli" userId="2b76dbf4-c673-44f2-86c1-4cf16f1518ac" providerId="ADAL" clId="{C87E01C6-91A6-6040-9D87-57196FF25C47}" dt="2023-11-07T23:19:48.834" v="2314"/>
          <ac:spMkLst>
            <pc:docMk/>
            <pc:sldMk cId="1396771365" sldId="350"/>
            <ac:spMk id="8" creationId="{EA5519B3-4876-F1C9-0BE0-630847D570C4}"/>
          </ac:spMkLst>
        </pc:spChg>
        <pc:spChg chg="add mod">
          <ac:chgData name="Eugenia Naselli" userId="2b76dbf4-c673-44f2-86c1-4cf16f1518ac" providerId="ADAL" clId="{C87E01C6-91A6-6040-9D87-57196FF25C47}" dt="2023-11-07T23:19:48.834" v="2314"/>
          <ac:spMkLst>
            <pc:docMk/>
            <pc:sldMk cId="1396771365" sldId="350"/>
            <ac:spMk id="9" creationId="{1CE7741D-8B71-8058-EDBE-3F34C96B544E}"/>
          </ac:spMkLst>
        </pc:spChg>
      </pc:sldChg>
      <pc:sldChg chg="del">
        <pc:chgData name="Eugenia Naselli" userId="2b76dbf4-c673-44f2-86c1-4cf16f1518ac" providerId="ADAL" clId="{C87E01C6-91A6-6040-9D87-57196FF25C47}" dt="2023-11-07T18:34:51.488" v="1" actId="2696"/>
        <pc:sldMkLst>
          <pc:docMk/>
          <pc:sldMk cId="2530485412" sldId="380"/>
        </pc:sldMkLst>
      </pc:sldChg>
      <pc:sldChg chg="addSp delSp modSp mod">
        <pc:chgData name="Eugenia Naselli" userId="2b76dbf4-c673-44f2-86c1-4cf16f1518ac" providerId="ADAL" clId="{C87E01C6-91A6-6040-9D87-57196FF25C47}" dt="2023-11-07T23:20:22.928" v="2329"/>
        <pc:sldMkLst>
          <pc:docMk/>
          <pc:sldMk cId="0" sldId="390"/>
        </pc:sldMkLst>
        <pc:spChg chg="add del mod">
          <ac:chgData name="Eugenia Naselli" userId="2b76dbf4-c673-44f2-86c1-4cf16f1518ac" providerId="ADAL" clId="{C87E01C6-91A6-6040-9D87-57196FF25C47}" dt="2023-11-07T23:20:22.626" v="2328" actId="478"/>
          <ac:spMkLst>
            <pc:docMk/>
            <pc:sldMk cId="0" sldId="390"/>
            <ac:spMk id="2" creationId="{CEB904BF-802A-1603-8F5A-CBE8127FBB49}"/>
          </ac:spMkLst>
        </pc:spChg>
        <pc:spChg chg="add mod">
          <ac:chgData name="Eugenia Naselli" userId="2b76dbf4-c673-44f2-86c1-4cf16f1518ac" providerId="ADAL" clId="{C87E01C6-91A6-6040-9D87-57196FF25C47}" dt="2023-11-07T23:20:22.928" v="2329"/>
          <ac:spMkLst>
            <pc:docMk/>
            <pc:sldMk cId="0" sldId="390"/>
            <ac:spMk id="3" creationId="{E22708AA-3199-6708-224E-C8C4E3C9A98B}"/>
          </ac:spMkLst>
        </pc:spChg>
        <pc:spChg chg="add mod">
          <ac:chgData name="Eugenia Naselli" userId="2b76dbf4-c673-44f2-86c1-4cf16f1518ac" providerId="ADAL" clId="{C87E01C6-91A6-6040-9D87-57196FF25C47}" dt="2023-11-07T23:20:22.928" v="2329"/>
          <ac:spMkLst>
            <pc:docMk/>
            <pc:sldMk cId="0" sldId="390"/>
            <ac:spMk id="4" creationId="{8AD2175B-C119-28E8-D358-A17037468CBF}"/>
          </ac:spMkLst>
        </pc:spChg>
      </pc:sldChg>
      <pc:sldChg chg="addSp delSp modSp add mod">
        <pc:chgData name="Eugenia Naselli" userId="2b76dbf4-c673-44f2-86c1-4cf16f1518ac" providerId="ADAL" clId="{C87E01C6-91A6-6040-9D87-57196FF25C47}" dt="2023-11-07T23:30:29.765" v="2656" actId="1076"/>
        <pc:sldMkLst>
          <pc:docMk/>
          <pc:sldMk cId="2240398539" sldId="470"/>
        </pc:sldMkLst>
        <pc:spChg chg="del">
          <ac:chgData name="Eugenia Naselli" userId="2b76dbf4-c673-44f2-86c1-4cf16f1518ac" providerId="ADAL" clId="{C87E01C6-91A6-6040-9D87-57196FF25C47}" dt="2023-11-07T20:18:48.182" v="638" actId="478"/>
          <ac:spMkLst>
            <pc:docMk/>
            <pc:sldMk cId="2240398539" sldId="470"/>
            <ac:spMk id="8" creationId="{00000000-0000-0000-0000-000000000000}"/>
          </ac:spMkLst>
        </pc:spChg>
        <pc:spChg chg="add del mod">
          <ac:chgData name="Eugenia Naselli" userId="2b76dbf4-c673-44f2-86c1-4cf16f1518ac" providerId="ADAL" clId="{C87E01C6-91A6-6040-9D87-57196FF25C47}" dt="2023-11-07T20:22:00.587" v="650"/>
          <ac:spMkLst>
            <pc:docMk/>
            <pc:sldMk cId="2240398539" sldId="470"/>
            <ac:spMk id="9" creationId="{6BDC173D-8E32-DADC-7A74-A96EA3412CD6}"/>
          </ac:spMkLst>
        </pc:spChg>
        <pc:spChg chg="add mod">
          <ac:chgData name="Eugenia Naselli" userId="2b76dbf4-c673-44f2-86c1-4cf16f1518ac" providerId="ADAL" clId="{C87E01C6-91A6-6040-9D87-57196FF25C47}" dt="2023-11-07T20:22:11.686" v="669" actId="20577"/>
          <ac:spMkLst>
            <pc:docMk/>
            <pc:sldMk cId="2240398539" sldId="470"/>
            <ac:spMk id="10" creationId="{7A8CB943-C2D4-F891-93E1-2CE82F0541BE}"/>
          </ac:spMkLst>
        </pc:spChg>
        <pc:spChg chg="add mod">
          <ac:chgData name="Eugenia Naselli" userId="2b76dbf4-c673-44f2-86c1-4cf16f1518ac" providerId="ADAL" clId="{C87E01C6-91A6-6040-9D87-57196FF25C47}" dt="2023-11-07T20:22:00.809" v="651"/>
          <ac:spMkLst>
            <pc:docMk/>
            <pc:sldMk cId="2240398539" sldId="470"/>
            <ac:spMk id="11" creationId="{935E6C62-6931-716E-65E3-2A05479D5CAD}"/>
          </ac:spMkLst>
        </pc:spChg>
        <pc:spChg chg="add mod">
          <ac:chgData name="Eugenia Naselli" userId="2b76dbf4-c673-44f2-86c1-4cf16f1518ac" providerId="ADAL" clId="{C87E01C6-91A6-6040-9D87-57196FF25C47}" dt="2023-11-07T20:22:00.809" v="651"/>
          <ac:spMkLst>
            <pc:docMk/>
            <pc:sldMk cId="2240398539" sldId="470"/>
            <ac:spMk id="12" creationId="{8F58FDF6-1665-AAE0-7418-9A3E901DE7CB}"/>
          </ac:spMkLst>
        </pc:spChg>
        <pc:spChg chg="add mod">
          <ac:chgData name="Eugenia Naselli" userId="2b76dbf4-c673-44f2-86c1-4cf16f1518ac" providerId="ADAL" clId="{C87E01C6-91A6-6040-9D87-57196FF25C47}" dt="2023-11-07T20:22:00.809" v="651"/>
          <ac:spMkLst>
            <pc:docMk/>
            <pc:sldMk cId="2240398539" sldId="470"/>
            <ac:spMk id="13" creationId="{24A86905-C2A9-7118-E7B7-164893384F55}"/>
          </ac:spMkLst>
        </pc:spChg>
        <pc:spChg chg="add del mod">
          <ac:chgData name="Eugenia Naselli" userId="2b76dbf4-c673-44f2-86c1-4cf16f1518ac" providerId="ADAL" clId="{C87E01C6-91A6-6040-9D87-57196FF25C47}" dt="2023-11-07T23:30:29.281" v="2655" actId="478"/>
          <ac:spMkLst>
            <pc:docMk/>
            <pc:sldMk cId="2240398539" sldId="470"/>
            <ac:spMk id="14" creationId="{0EEF86DD-C827-AD40-BEF1-257A986B778C}"/>
          </ac:spMkLst>
        </pc:spChg>
        <pc:spChg chg="add mod">
          <ac:chgData name="Eugenia Naselli" userId="2b76dbf4-c673-44f2-86c1-4cf16f1518ac" providerId="ADAL" clId="{C87E01C6-91A6-6040-9D87-57196FF25C47}" dt="2023-11-07T20:22:00.809" v="651"/>
          <ac:spMkLst>
            <pc:docMk/>
            <pc:sldMk cId="2240398539" sldId="470"/>
            <ac:spMk id="16" creationId="{6C30DDF6-B8BD-730C-5575-1B8D000052E3}"/>
          </ac:spMkLst>
        </pc:spChg>
        <pc:spChg chg="add mod">
          <ac:chgData name="Eugenia Naselli" userId="2b76dbf4-c673-44f2-86c1-4cf16f1518ac" providerId="ADAL" clId="{C87E01C6-91A6-6040-9D87-57196FF25C47}" dt="2023-11-07T20:22:05.478" v="652" actId="1076"/>
          <ac:spMkLst>
            <pc:docMk/>
            <pc:sldMk cId="2240398539" sldId="470"/>
            <ac:spMk id="17" creationId="{EA9C0317-EEC2-3712-6B88-4F5BBC28AD21}"/>
          </ac:spMkLst>
        </pc:spChg>
        <pc:spChg chg="add del mod">
          <ac:chgData name="Eugenia Naselli" userId="2b76dbf4-c673-44f2-86c1-4cf16f1518ac" providerId="ADAL" clId="{C87E01C6-91A6-6040-9D87-57196FF25C47}" dt="2023-11-07T23:09:25.834" v="1975" actId="478"/>
          <ac:spMkLst>
            <pc:docMk/>
            <pc:sldMk cId="2240398539" sldId="470"/>
            <ac:spMk id="18" creationId="{D43DA242-304E-F270-4CC5-461C847E3E42}"/>
          </ac:spMkLst>
        </pc:spChg>
        <pc:spChg chg="del mod">
          <ac:chgData name="Eugenia Naselli" userId="2b76dbf4-c673-44f2-86c1-4cf16f1518ac" providerId="ADAL" clId="{C87E01C6-91A6-6040-9D87-57196FF25C47}" dt="2023-11-07T20:22:00.126" v="648" actId="478"/>
          <ac:spMkLst>
            <pc:docMk/>
            <pc:sldMk cId="2240398539" sldId="470"/>
            <ac:spMk id="22" creationId="{434F1724-637B-4592-B935-4DC728C433FD}"/>
          </ac:spMkLst>
        </pc:spChg>
        <pc:spChg chg="add del mod">
          <ac:chgData name="Eugenia Naselli" userId="2b76dbf4-c673-44f2-86c1-4cf16f1518ac" providerId="ADAL" clId="{C87E01C6-91A6-6040-9D87-57196FF25C47}" dt="2023-11-07T21:40:12.529" v="1010"/>
          <ac:spMkLst>
            <pc:docMk/>
            <pc:sldMk cId="2240398539" sldId="470"/>
            <ac:spMk id="29" creationId="{C67D7961-766E-D878-2CFF-8C999356F9E5}"/>
          </ac:spMkLst>
        </pc:spChg>
        <pc:spChg chg="add del mod">
          <ac:chgData name="Eugenia Naselli" userId="2b76dbf4-c673-44f2-86c1-4cf16f1518ac" providerId="ADAL" clId="{C87E01C6-91A6-6040-9D87-57196FF25C47}" dt="2023-11-07T23:15:15.841" v="2141" actId="478"/>
          <ac:spMkLst>
            <pc:docMk/>
            <pc:sldMk cId="2240398539" sldId="470"/>
            <ac:spMk id="30" creationId="{B499F06F-EE33-769B-7A25-6E1F06D17784}"/>
          </ac:spMkLst>
        </pc:spChg>
        <pc:spChg chg="add del mod">
          <ac:chgData name="Eugenia Naselli" userId="2b76dbf4-c673-44f2-86c1-4cf16f1518ac" providerId="ADAL" clId="{C87E01C6-91A6-6040-9D87-57196FF25C47}" dt="2023-11-07T23:02:45.852" v="1828" actId="478"/>
          <ac:spMkLst>
            <pc:docMk/>
            <pc:sldMk cId="2240398539" sldId="470"/>
            <ac:spMk id="31" creationId="{092EF3A3-15D5-9661-F25A-AACEF40B55F0}"/>
          </ac:spMkLst>
        </pc:spChg>
        <pc:spChg chg="add mod">
          <ac:chgData name="Eugenia Naselli" userId="2b76dbf4-c673-44f2-86c1-4cf16f1518ac" providerId="ADAL" clId="{C87E01C6-91A6-6040-9D87-57196FF25C47}" dt="2023-11-07T23:15:16.753" v="2142"/>
          <ac:spMkLst>
            <pc:docMk/>
            <pc:sldMk cId="2240398539" sldId="470"/>
            <ac:spMk id="32" creationId="{907950E1-D41E-76FB-1559-851DD029926B}"/>
          </ac:spMkLst>
        </pc:spChg>
        <pc:spChg chg="add mod">
          <ac:chgData name="Eugenia Naselli" userId="2b76dbf4-c673-44f2-86c1-4cf16f1518ac" providerId="ADAL" clId="{C87E01C6-91A6-6040-9D87-57196FF25C47}" dt="2023-11-07T23:15:16.753" v="2142"/>
          <ac:spMkLst>
            <pc:docMk/>
            <pc:sldMk cId="2240398539" sldId="470"/>
            <ac:spMk id="33" creationId="{4057D72E-ED21-078A-A6E0-A34A2E05B57A}"/>
          </ac:spMkLst>
        </pc:spChg>
        <pc:spChg chg="del">
          <ac:chgData name="Eugenia Naselli" userId="2b76dbf4-c673-44f2-86c1-4cf16f1518ac" providerId="ADAL" clId="{C87E01C6-91A6-6040-9D87-57196FF25C47}" dt="2023-11-07T20:21:39.718" v="645" actId="478"/>
          <ac:spMkLst>
            <pc:docMk/>
            <pc:sldMk cId="2240398539" sldId="470"/>
            <ac:spMk id="35" creationId="{99A7F2CC-8D92-45BB-8298-17CD48E528A8}"/>
          </ac:spMkLst>
        </pc:spChg>
        <pc:grpChg chg="del">
          <ac:chgData name="Eugenia Naselli" userId="2b76dbf4-c673-44f2-86c1-4cf16f1518ac" providerId="ADAL" clId="{C87E01C6-91A6-6040-9D87-57196FF25C47}" dt="2023-11-07T20:18:45.736" v="637" actId="478"/>
          <ac:grpSpMkLst>
            <pc:docMk/>
            <pc:sldMk cId="2240398539" sldId="470"/>
            <ac:grpSpMk id="4" creationId="{1897D833-AEE1-9BBD-F57D-7EDE54C9AD41}"/>
          </ac:grpSpMkLst>
        </pc:grpChg>
        <pc:grpChg chg="add del">
          <ac:chgData name="Eugenia Naselli" userId="2b76dbf4-c673-44f2-86c1-4cf16f1518ac" providerId="ADAL" clId="{C87E01C6-91A6-6040-9D87-57196FF25C47}" dt="2023-11-07T23:02:38.861" v="1824" actId="478"/>
          <ac:grpSpMkLst>
            <pc:docMk/>
            <pc:sldMk cId="2240398539" sldId="470"/>
            <ac:grpSpMk id="45" creationId="{641A825A-3443-41F8-9B81-F6E4CDD4A969}"/>
          </ac:grpSpMkLst>
        </pc:grpChg>
        <pc:grpChg chg="mod">
          <ac:chgData name="Eugenia Naselli" userId="2b76dbf4-c673-44f2-86c1-4cf16f1518ac" providerId="ADAL" clId="{C87E01C6-91A6-6040-9D87-57196FF25C47}" dt="2023-11-07T20:21:57.818" v="647" actId="1076"/>
          <ac:grpSpMkLst>
            <pc:docMk/>
            <pc:sldMk cId="2240398539" sldId="470"/>
            <ac:grpSpMk id="63" creationId="{AD2509EB-49D9-3E51-5A60-5D8E2A124EE2}"/>
          </ac:grpSpMkLst>
        </pc:grpChg>
        <pc:picChg chg="add del mod">
          <ac:chgData name="Eugenia Naselli" userId="2b76dbf4-c673-44f2-86c1-4cf16f1518ac" providerId="ADAL" clId="{C87E01C6-91A6-6040-9D87-57196FF25C47}" dt="2023-11-07T21:40:12.529" v="1010"/>
          <ac:picMkLst>
            <pc:docMk/>
            <pc:sldMk cId="2240398539" sldId="470"/>
            <ac:picMk id="19" creationId="{98073241-ED60-2222-BD75-FE3AA864F044}"/>
          </ac:picMkLst>
        </pc:picChg>
        <pc:picChg chg="add del mod">
          <ac:chgData name="Eugenia Naselli" userId="2b76dbf4-c673-44f2-86c1-4cf16f1518ac" providerId="ADAL" clId="{C87E01C6-91A6-6040-9D87-57196FF25C47}" dt="2023-11-07T21:40:12.529" v="1010"/>
          <ac:picMkLst>
            <pc:docMk/>
            <pc:sldMk cId="2240398539" sldId="470"/>
            <ac:picMk id="20" creationId="{A31004BC-A3BB-FC65-2B73-E8D4CA454552}"/>
          </ac:picMkLst>
        </pc:picChg>
        <pc:picChg chg="add del mod">
          <ac:chgData name="Eugenia Naselli" userId="2b76dbf4-c673-44f2-86c1-4cf16f1518ac" providerId="ADAL" clId="{C87E01C6-91A6-6040-9D87-57196FF25C47}" dt="2023-11-07T23:15:52.577" v="2147" actId="478"/>
          <ac:picMkLst>
            <pc:docMk/>
            <pc:sldMk cId="2240398539" sldId="470"/>
            <ac:picMk id="34" creationId="{0B32FCBF-9CC9-6840-7E38-60D339F28727}"/>
          </ac:picMkLst>
        </pc:picChg>
        <pc:picChg chg="add mod">
          <ac:chgData name="Eugenia Naselli" userId="2b76dbf4-c673-44f2-86c1-4cf16f1518ac" providerId="ADAL" clId="{C87E01C6-91A6-6040-9D87-57196FF25C47}" dt="2023-11-07T23:30:29.765" v="2656" actId="1076"/>
          <ac:picMkLst>
            <pc:docMk/>
            <pc:sldMk cId="2240398539" sldId="470"/>
            <ac:picMk id="36" creationId="{78412C6D-2914-4356-D1C6-F931BC597653}"/>
          </ac:picMkLst>
        </pc:picChg>
        <pc:picChg chg="add del mod">
          <ac:chgData name="Eugenia Naselli" userId="2b76dbf4-c673-44f2-86c1-4cf16f1518ac" providerId="ADAL" clId="{C87E01C6-91A6-6040-9D87-57196FF25C47}" dt="2023-11-07T23:30:29.765" v="2656" actId="1076"/>
          <ac:picMkLst>
            <pc:docMk/>
            <pc:sldMk cId="2240398539" sldId="470"/>
            <ac:picMk id="40" creationId="{E0A96620-405C-6E55-FEE2-42CF4D881AEE}"/>
          </ac:picMkLst>
        </pc:picChg>
        <pc:picChg chg="add del mod">
          <ac:chgData name="Eugenia Naselli" userId="2b76dbf4-c673-44f2-86c1-4cf16f1518ac" providerId="ADAL" clId="{C87E01C6-91A6-6040-9D87-57196FF25C47}" dt="2023-11-07T23:30:29.765" v="2656" actId="1076"/>
          <ac:picMkLst>
            <pc:docMk/>
            <pc:sldMk cId="2240398539" sldId="470"/>
            <ac:picMk id="41" creationId="{FD744DBE-822C-709D-7782-BD60B5B9EC18}"/>
          </ac:picMkLst>
        </pc:picChg>
        <pc:cxnChg chg="add del mod">
          <ac:chgData name="Eugenia Naselli" userId="2b76dbf4-c673-44f2-86c1-4cf16f1518ac" providerId="ADAL" clId="{C87E01C6-91A6-6040-9D87-57196FF25C47}" dt="2023-11-07T21:40:12.529" v="1010"/>
          <ac:cxnSpMkLst>
            <pc:docMk/>
            <pc:sldMk cId="2240398539" sldId="470"/>
            <ac:cxnSpMk id="24" creationId="{FAE011B2-F95C-6E26-EB04-8810F6324C27}"/>
          </ac:cxnSpMkLst>
        </pc:cxnChg>
        <pc:cxnChg chg="add del mod">
          <ac:chgData name="Eugenia Naselli" userId="2b76dbf4-c673-44f2-86c1-4cf16f1518ac" providerId="ADAL" clId="{C87E01C6-91A6-6040-9D87-57196FF25C47}" dt="2023-11-07T21:40:12.529" v="1010"/>
          <ac:cxnSpMkLst>
            <pc:docMk/>
            <pc:sldMk cId="2240398539" sldId="470"/>
            <ac:cxnSpMk id="28" creationId="{4EE21BD4-5A11-F626-6C87-0FE3007E2E5D}"/>
          </ac:cxnSpMkLst>
        </pc:cxnChg>
      </pc:sldChg>
      <pc:sldChg chg="addSp delSp modSp add mod">
        <pc:chgData name="Eugenia Naselli" userId="2b76dbf4-c673-44f2-86c1-4cf16f1518ac" providerId="ADAL" clId="{C87E01C6-91A6-6040-9D87-57196FF25C47}" dt="2023-11-07T23:14:53.688" v="2126" actId="1036"/>
        <pc:sldMkLst>
          <pc:docMk/>
          <pc:sldMk cId="3405444093" sldId="492"/>
        </pc:sldMkLst>
        <pc:spChg chg="del">
          <ac:chgData name="Eugenia Naselli" userId="2b76dbf4-c673-44f2-86c1-4cf16f1518ac" providerId="ADAL" clId="{C87E01C6-91A6-6040-9D87-57196FF25C47}" dt="2023-11-07T22:02:39.724" v="1045" actId="478"/>
          <ac:spMkLst>
            <pc:docMk/>
            <pc:sldMk cId="3405444093" sldId="492"/>
            <ac:spMk id="6" creationId="{8B9C6542-9ECC-4DDF-AEB6-3FF38B995F80}"/>
          </ac:spMkLst>
        </pc:spChg>
        <pc:spChg chg="mod">
          <ac:chgData name="Eugenia Naselli" userId="2b76dbf4-c673-44f2-86c1-4cf16f1518ac" providerId="ADAL" clId="{C87E01C6-91A6-6040-9D87-57196FF25C47}" dt="2023-11-07T22:07:50.287" v="1121" actId="1076"/>
          <ac:spMkLst>
            <pc:docMk/>
            <pc:sldMk cId="3405444093" sldId="492"/>
            <ac:spMk id="9" creationId="{FD933DFE-DC59-4F19-8F26-7934260B03EB}"/>
          </ac:spMkLst>
        </pc:spChg>
        <pc:spChg chg="mod">
          <ac:chgData name="Eugenia Naselli" userId="2b76dbf4-c673-44f2-86c1-4cf16f1518ac" providerId="ADAL" clId="{C87E01C6-91A6-6040-9D87-57196FF25C47}" dt="2023-11-07T22:23:20.526" v="1210" actId="1076"/>
          <ac:spMkLst>
            <pc:docMk/>
            <pc:sldMk cId="3405444093" sldId="492"/>
            <ac:spMk id="11" creationId="{23541510-A0B4-4BB7-AF91-20ADC9D81C9F}"/>
          </ac:spMkLst>
        </pc:spChg>
        <pc:spChg chg="del">
          <ac:chgData name="Eugenia Naselli" userId="2b76dbf4-c673-44f2-86c1-4cf16f1518ac" providerId="ADAL" clId="{C87E01C6-91A6-6040-9D87-57196FF25C47}" dt="2023-11-07T22:07:34.660" v="1117" actId="478"/>
          <ac:spMkLst>
            <pc:docMk/>
            <pc:sldMk cId="3405444093" sldId="492"/>
            <ac:spMk id="22" creationId="{D9D56E0F-D570-5817-1753-81FD82DDBCDF}"/>
          </ac:spMkLst>
        </pc:spChg>
        <pc:spChg chg="add del mod">
          <ac:chgData name="Eugenia Naselli" userId="2b76dbf4-c673-44f2-86c1-4cf16f1518ac" providerId="ADAL" clId="{C87E01C6-91A6-6040-9D87-57196FF25C47}" dt="2023-11-07T22:05:03.289" v="1071" actId="478"/>
          <ac:spMkLst>
            <pc:docMk/>
            <pc:sldMk cId="3405444093" sldId="492"/>
            <ac:spMk id="24" creationId="{96C99CA4-3569-648C-3813-98DFD6E4EC0F}"/>
          </ac:spMkLst>
        </pc:spChg>
        <pc:spChg chg="add del mod">
          <ac:chgData name="Eugenia Naselli" userId="2b76dbf4-c673-44f2-86c1-4cf16f1518ac" providerId="ADAL" clId="{C87E01C6-91A6-6040-9D87-57196FF25C47}" dt="2023-11-07T23:14:49.233" v="2116" actId="478"/>
          <ac:spMkLst>
            <pc:docMk/>
            <pc:sldMk cId="3405444093" sldId="492"/>
            <ac:spMk id="31" creationId="{41DDC01C-6EAC-F5DC-D0BC-D8AD69624F20}"/>
          </ac:spMkLst>
        </pc:spChg>
        <pc:spChg chg="add del mod">
          <ac:chgData name="Eugenia Naselli" userId="2b76dbf4-c673-44f2-86c1-4cf16f1518ac" providerId="ADAL" clId="{C87E01C6-91A6-6040-9D87-57196FF25C47}" dt="2023-11-07T23:12:47.569" v="2044"/>
          <ac:spMkLst>
            <pc:docMk/>
            <pc:sldMk cId="3405444093" sldId="492"/>
            <ac:spMk id="32" creationId="{F0F7680C-4F97-33E6-50CE-0C89A97ACE48}"/>
          </ac:spMkLst>
        </pc:spChg>
        <pc:spChg chg="add mod">
          <ac:chgData name="Eugenia Naselli" userId="2b76dbf4-c673-44f2-86c1-4cf16f1518ac" providerId="ADAL" clId="{C87E01C6-91A6-6040-9D87-57196FF25C47}" dt="2023-11-07T23:14:49.699" v="2117"/>
          <ac:spMkLst>
            <pc:docMk/>
            <pc:sldMk cId="3405444093" sldId="492"/>
            <ac:spMk id="33" creationId="{1114274B-99FE-87E2-8904-3E5FF465C7E2}"/>
          </ac:spMkLst>
        </pc:spChg>
        <pc:spChg chg="add mod">
          <ac:chgData name="Eugenia Naselli" userId="2b76dbf4-c673-44f2-86c1-4cf16f1518ac" providerId="ADAL" clId="{C87E01C6-91A6-6040-9D87-57196FF25C47}" dt="2023-11-07T23:14:49.699" v="2117"/>
          <ac:spMkLst>
            <pc:docMk/>
            <pc:sldMk cId="3405444093" sldId="492"/>
            <ac:spMk id="34" creationId="{8BCEB4B9-E835-8F3F-4C22-1144992B2985}"/>
          </ac:spMkLst>
        </pc:spChg>
        <pc:grpChg chg="del">
          <ac:chgData name="Eugenia Naselli" userId="2b76dbf4-c673-44f2-86c1-4cf16f1518ac" providerId="ADAL" clId="{C87E01C6-91A6-6040-9D87-57196FF25C47}" dt="2023-11-07T22:05:07.436" v="1074" actId="478"/>
          <ac:grpSpMkLst>
            <pc:docMk/>
            <pc:sldMk cId="3405444093" sldId="492"/>
            <ac:grpSpMk id="5" creationId="{99AEF7AC-D69A-91D4-4ECA-372458228A02}"/>
          </ac:grpSpMkLst>
        </pc:grpChg>
        <pc:grpChg chg="add mod">
          <ac:chgData name="Eugenia Naselli" userId="2b76dbf4-c673-44f2-86c1-4cf16f1518ac" providerId="ADAL" clId="{C87E01C6-91A6-6040-9D87-57196FF25C47}" dt="2023-11-07T22:23:24.806" v="1211" actId="1076"/>
          <ac:grpSpMkLst>
            <pc:docMk/>
            <pc:sldMk cId="3405444093" sldId="492"/>
            <ac:grpSpMk id="25" creationId="{893C8FC3-6E43-CD25-207B-9246CF451D97}"/>
          </ac:grpSpMkLst>
        </pc:grpChg>
        <pc:grpChg chg="add mod">
          <ac:chgData name="Eugenia Naselli" userId="2b76dbf4-c673-44f2-86c1-4cf16f1518ac" providerId="ADAL" clId="{C87E01C6-91A6-6040-9D87-57196FF25C47}" dt="2023-11-07T22:23:24.806" v="1211" actId="1076"/>
          <ac:grpSpMkLst>
            <pc:docMk/>
            <pc:sldMk cId="3405444093" sldId="492"/>
            <ac:grpSpMk id="28" creationId="{9510E4FB-7641-9A06-D757-83BCB8DE4961}"/>
          </ac:grpSpMkLst>
        </pc:grpChg>
        <pc:picChg chg="del">
          <ac:chgData name="Eugenia Naselli" userId="2b76dbf4-c673-44f2-86c1-4cf16f1518ac" providerId="ADAL" clId="{C87E01C6-91A6-6040-9D87-57196FF25C47}" dt="2023-11-07T22:02:24.495" v="1036" actId="478"/>
          <ac:picMkLst>
            <pc:docMk/>
            <pc:sldMk cId="3405444093" sldId="492"/>
            <ac:picMk id="3" creationId="{38CFC783-25ED-458F-8357-FFFCA14A79EB}"/>
          </ac:picMkLst>
        </pc:picChg>
        <pc:picChg chg="mod">
          <ac:chgData name="Eugenia Naselli" userId="2b76dbf4-c673-44f2-86c1-4cf16f1518ac" providerId="ADAL" clId="{C87E01C6-91A6-6040-9D87-57196FF25C47}" dt="2023-11-07T22:07:44.404" v="1119" actId="1076"/>
          <ac:picMkLst>
            <pc:docMk/>
            <pc:sldMk cId="3405444093" sldId="492"/>
            <ac:picMk id="4" creationId="{075626AA-E9B3-4B1F-822F-FBCB71805696}"/>
          </ac:picMkLst>
        </pc:picChg>
        <pc:picChg chg="add del mod">
          <ac:chgData name="Eugenia Naselli" userId="2b76dbf4-c673-44f2-86c1-4cf16f1518ac" providerId="ADAL" clId="{C87E01C6-91A6-6040-9D87-57196FF25C47}" dt="2023-11-07T22:01:54.861" v="1033" actId="478"/>
          <ac:picMkLst>
            <pc:docMk/>
            <pc:sldMk cId="3405444093" sldId="492"/>
            <ac:picMk id="8" creationId="{F7B958E8-5869-6213-314D-D06C2FA29037}"/>
          </ac:picMkLst>
        </pc:picChg>
        <pc:picChg chg="add del mod">
          <ac:chgData name="Eugenia Naselli" userId="2b76dbf4-c673-44f2-86c1-4cf16f1518ac" providerId="ADAL" clId="{C87E01C6-91A6-6040-9D87-57196FF25C47}" dt="2023-11-07T22:01:54.173" v="1032" actId="478"/>
          <ac:picMkLst>
            <pc:docMk/>
            <pc:sldMk cId="3405444093" sldId="492"/>
            <ac:picMk id="13" creationId="{AF69C6A3-7927-C52F-397C-239EB5D1F684}"/>
          </ac:picMkLst>
        </pc:picChg>
        <pc:picChg chg="del">
          <ac:chgData name="Eugenia Naselli" userId="2b76dbf4-c673-44f2-86c1-4cf16f1518ac" providerId="ADAL" clId="{C87E01C6-91A6-6040-9D87-57196FF25C47}" dt="2023-11-07T22:04:54.797" v="1068" actId="478"/>
          <ac:picMkLst>
            <pc:docMk/>
            <pc:sldMk cId="3405444093" sldId="492"/>
            <ac:picMk id="20" creationId="{BBD36023-7D86-8167-364D-2188CEEE9691}"/>
          </ac:picMkLst>
        </pc:picChg>
        <pc:picChg chg="del">
          <ac:chgData name="Eugenia Naselli" userId="2b76dbf4-c673-44f2-86c1-4cf16f1518ac" providerId="ADAL" clId="{C87E01C6-91A6-6040-9D87-57196FF25C47}" dt="2023-11-07T22:04:54.797" v="1068" actId="478"/>
          <ac:picMkLst>
            <pc:docMk/>
            <pc:sldMk cId="3405444093" sldId="492"/>
            <ac:picMk id="21" creationId="{F990278D-C69A-95F9-8F7E-0791B5259194}"/>
          </ac:picMkLst>
        </pc:picChg>
        <pc:picChg chg="add mod">
          <ac:chgData name="Eugenia Naselli" userId="2b76dbf4-c673-44f2-86c1-4cf16f1518ac" providerId="ADAL" clId="{C87E01C6-91A6-6040-9D87-57196FF25C47}" dt="2023-11-07T23:14:53.688" v="2126" actId="1036"/>
          <ac:picMkLst>
            <pc:docMk/>
            <pc:sldMk cId="3405444093" sldId="492"/>
            <ac:picMk id="23" creationId="{E7B4DE9F-F8A6-6A89-303C-059B6181B297}"/>
          </ac:picMkLst>
        </pc:picChg>
        <pc:picChg chg="mod">
          <ac:chgData name="Eugenia Naselli" userId="2b76dbf4-c673-44f2-86c1-4cf16f1518ac" providerId="ADAL" clId="{C87E01C6-91A6-6040-9D87-57196FF25C47}" dt="2023-11-07T22:23:14.876" v="1208"/>
          <ac:picMkLst>
            <pc:docMk/>
            <pc:sldMk cId="3405444093" sldId="492"/>
            <ac:picMk id="26" creationId="{823B4467-EC4B-EAAF-4597-3EA256DBE7B8}"/>
          </ac:picMkLst>
        </pc:picChg>
        <pc:picChg chg="mod">
          <ac:chgData name="Eugenia Naselli" userId="2b76dbf4-c673-44f2-86c1-4cf16f1518ac" providerId="ADAL" clId="{C87E01C6-91A6-6040-9D87-57196FF25C47}" dt="2023-11-07T22:23:14.876" v="1208"/>
          <ac:picMkLst>
            <pc:docMk/>
            <pc:sldMk cId="3405444093" sldId="492"/>
            <ac:picMk id="27" creationId="{63B20E05-23D4-92D3-E0D9-0539AEF40A93}"/>
          </ac:picMkLst>
        </pc:picChg>
        <pc:picChg chg="mod">
          <ac:chgData name="Eugenia Naselli" userId="2b76dbf4-c673-44f2-86c1-4cf16f1518ac" providerId="ADAL" clId="{C87E01C6-91A6-6040-9D87-57196FF25C47}" dt="2023-11-07T22:23:14.876" v="1208"/>
          <ac:picMkLst>
            <pc:docMk/>
            <pc:sldMk cId="3405444093" sldId="492"/>
            <ac:picMk id="29" creationId="{2CF15F80-5D4E-C148-A8CF-FF703F82755F}"/>
          </ac:picMkLst>
        </pc:picChg>
        <pc:picChg chg="mod">
          <ac:chgData name="Eugenia Naselli" userId="2b76dbf4-c673-44f2-86c1-4cf16f1518ac" providerId="ADAL" clId="{C87E01C6-91A6-6040-9D87-57196FF25C47}" dt="2023-11-07T22:23:14.876" v="1208"/>
          <ac:picMkLst>
            <pc:docMk/>
            <pc:sldMk cId="3405444093" sldId="492"/>
            <ac:picMk id="30" creationId="{51CEF77E-AB05-17A4-4652-AC76E0188E3F}"/>
          </ac:picMkLst>
        </pc:picChg>
      </pc:sldChg>
      <pc:sldChg chg="addSp delSp modSp add mod modAnim">
        <pc:chgData name="Eugenia Naselli" userId="2b76dbf4-c673-44f2-86c1-4cf16f1518ac" providerId="ADAL" clId="{C87E01C6-91A6-6040-9D87-57196FF25C47}" dt="2023-11-16T09:25:51.500" v="3134" actId="1038"/>
        <pc:sldMkLst>
          <pc:docMk/>
          <pc:sldMk cId="414919201" sldId="509"/>
        </pc:sldMkLst>
        <pc:spChg chg="mod">
          <ac:chgData name="Eugenia Naselli" userId="2b76dbf4-c673-44f2-86c1-4cf16f1518ac" providerId="ADAL" clId="{C87E01C6-91A6-6040-9D87-57196FF25C47}" dt="2023-11-07T23:14:26.296" v="2070" actId="1035"/>
          <ac:spMkLst>
            <pc:docMk/>
            <pc:sldMk cId="414919201" sldId="509"/>
            <ac:spMk id="2" creationId="{FAE11872-B57F-4467-97ED-BA1E66AF49AA}"/>
          </ac:spMkLst>
        </pc:spChg>
        <pc:spChg chg="mod">
          <ac:chgData name="Eugenia Naselli" userId="2b76dbf4-c673-44f2-86c1-4cf16f1518ac" providerId="ADAL" clId="{C87E01C6-91A6-6040-9D87-57196FF25C47}" dt="2023-11-07T23:46:26.625" v="2731" actId="1037"/>
          <ac:spMkLst>
            <pc:docMk/>
            <pc:sldMk cId="414919201" sldId="509"/>
            <ac:spMk id="4" creationId="{2AD4B8F7-2D01-CF77-DA33-59C567A66C7B}"/>
          </ac:spMkLst>
        </pc:spChg>
        <pc:spChg chg="del">
          <ac:chgData name="Eugenia Naselli" userId="2b76dbf4-c673-44f2-86c1-4cf16f1518ac" providerId="ADAL" clId="{C87E01C6-91A6-6040-9D87-57196FF25C47}" dt="2023-11-07T23:09:12.389" v="1973" actId="478"/>
          <ac:spMkLst>
            <pc:docMk/>
            <pc:sldMk cId="414919201" sldId="509"/>
            <ac:spMk id="5" creationId="{7C808646-3CD8-5ABE-F361-420F3940B570}"/>
          </ac:spMkLst>
        </pc:spChg>
        <pc:spChg chg="add mod">
          <ac:chgData name="Eugenia Naselli" userId="2b76dbf4-c673-44f2-86c1-4cf16f1518ac" providerId="ADAL" clId="{C87E01C6-91A6-6040-9D87-57196FF25C47}" dt="2023-11-07T23:14:14.145" v="2052" actId="1076"/>
          <ac:spMkLst>
            <pc:docMk/>
            <pc:sldMk cId="414919201" sldId="509"/>
            <ac:spMk id="7" creationId="{D6E7C505-61A9-B317-4143-9B1232CE3CE3}"/>
          </ac:spMkLst>
        </pc:spChg>
        <pc:spChg chg="mod">
          <ac:chgData name="Eugenia Naselli" userId="2b76dbf4-c673-44f2-86c1-4cf16f1518ac" providerId="ADAL" clId="{C87E01C6-91A6-6040-9D87-57196FF25C47}" dt="2023-11-07T23:44:27.811" v="2692"/>
          <ac:spMkLst>
            <pc:docMk/>
            <pc:sldMk cId="414919201" sldId="509"/>
            <ac:spMk id="8" creationId="{36AD8CC6-A890-AEDB-1384-E80CE7420980}"/>
          </ac:spMkLst>
        </pc:spChg>
        <pc:spChg chg="add del mod">
          <ac:chgData name="Eugenia Naselli" userId="2b76dbf4-c673-44f2-86c1-4cf16f1518ac" providerId="ADAL" clId="{C87E01C6-91A6-6040-9D87-57196FF25C47}" dt="2023-11-07T23:12:55.639" v="2047" actId="478"/>
          <ac:spMkLst>
            <pc:docMk/>
            <pc:sldMk cId="414919201" sldId="509"/>
            <ac:spMk id="9" creationId="{BAD404C6-110D-F643-7128-3B7537C5A454}"/>
          </ac:spMkLst>
        </pc:spChg>
        <pc:spChg chg="add mod">
          <ac:chgData name="Eugenia Naselli" userId="2b76dbf4-c673-44f2-86c1-4cf16f1518ac" providerId="ADAL" clId="{C87E01C6-91A6-6040-9D87-57196FF25C47}" dt="2023-11-07T23:14:09.838" v="2051" actId="1076"/>
          <ac:spMkLst>
            <pc:docMk/>
            <pc:sldMk cId="414919201" sldId="509"/>
            <ac:spMk id="10" creationId="{676F1499-7D82-318A-C3BE-E1FB2C0283FB}"/>
          </ac:spMkLst>
        </pc:spChg>
        <pc:spChg chg="mod">
          <ac:chgData name="Eugenia Naselli" userId="2b76dbf4-c673-44f2-86c1-4cf16f1518ac" providerId="ADAL" clId="{C87E01C6-91A6-6040-9D87-57196FF25C47}" dt="2023-11-16T09:25:45.241" v="3129" actId="20577"/>
          <ac:spMkLst>
            <pc:docMk/>
            <pc:sldMk cId="414919201" sldId="509"/>
            <ac:spMk id="12" creationId="{A2BF8944-1CC2-B5B4-8139-6FAE1D11B69D}"/>
          </ac:spMkLst>
        </pc:spChg>
        <pc:spChg chg="mod">
          <ac:chgData name="Eugenia Naselli" userId="2b76dbf4-c673-44f2-86c1-4cf16f1518ac" providerId="ADAL" clId="{C87E01C6-91A6-6040-9D87-57196FF25C47}" dt="2023-11-07T23:14:26.296" v="2070" actId="1035"/>
          <ac:spMkLst>
            <pc:docMk/>
            <pc:sldMk cId="414919201" sldId="509"/>
            <ac:spMk id="22" creationId="{F85587C2-431B-428A-8C0A-4F00D82D21F6}"/>
          </ac:spMkLst>
        </pc:spChg>
        <pc:spChg chg="mod">
          <ac:chgData name="Eugenia Naselli" userId="2b76dbf4-c673-44f2-86c1-4cf16f1518ac" providerId="ADAL" clId="{C87E01C6-91A6-6040-9D87-57196FF25C47}" dt="2023-11-07T23:14:26.296" v="2070" actId="1035"/>
          <ac:spMkLst>
            <pc:docMk/>
            <pc:sldMk cId="414919201" sldId="509"/>
            <ac:spMk id="23" creationId="{AE9675A6-9E66-4F1E-83A5-24F798F4675A}"/>
          </ac:spMkLst>
        </pc:spChg>
        <pc:spChg chg="mod">
          <ac:chgData name="Eugenia Naselli" userId="2b76dbf4-c673-44f2-86c1-4cf16f1518ac" providerId="ADAL" clId="{C87E01C6-91A6-6040-9D87-57196FF25C47}" dt="2023-11-07T23:14:26.296" v="2070" actId="1035"/>
          <ac:spMkLst>
            <pc:docMk/>
            <pc:sldMk cId="414919201" sldId="509"/>
            <ac:spMk id="24" creationId="{C1254444-419E-4C34-852C-E1B1FBDE11CF}"/>
          </ac:spMkLst>
        </pc:spChg>
        <pc:spChg chg="mod">
          <ac:chgData name="Eugenia Naselli" userId="2b76dbf4-c673-44f2-86c1-4cf16f1518ac" providerId="ADAL" clId="{C87E01C6-91A6-6040-9D87-57196FF25C47}" dt="2023-11-07T23:14:26.296" v="2070" actId="1035"/>
          <ac:spMkLst>
            <pc:docMk/>
            <pc:sldMk cId="414919201" sldId="509"/>
            <ac:spMk id="25" creationId="{07DC562D-CFBC-4AF9-8678-F49457B2395A}"/>
          </ac:spMkLst>
        </pc:spChg>
        <pc:spChg chg="mod">
          <ac:chgData name="Eugenia Naselli" userId="2b76dbf4-c673-44f2-86c1-4cf16f1518ac" providerId="ADAL" clId="{C87E01C6-91A6-6040-9D87-57196FF25C47}" dt="2023-11-07T23:14:26.296" v="2070" actId="1035"/>
          <ac:spMkLst>
            <pc:docMk/>
            <pc:sldMk cId="414919201" sldId="509"/>
            <ac:spMk id="26" creationId="{8CE47E3B-D26C-472C-9239-276418F6A2EE}"/>
          </ac:spMkLst>
        </pc:spChg>
        <pc:spChg chg="mod">
          <ac:chgData name="Eugenia Naselli" userId="2b76dbf4-c673-44f2-86c1-4cf16f1518ac" providerId="ADAL" clId="{C87E01C6-91A6-6040-9D87-57196FF25C47}" dt="2023-11-07T23:46:26.625" v="2731" actId="1037"/>
          <ac:spMkLst>
            <pc:docMk/>
            <pc:sldMk cId="414919201" sldId="509"/>
            <ac:spMk id="33" creationId="{79905BF6-6F0D-476F-9CFB-D856439F5141}"/>
          </ac:spMkLst>
        </pc:spChg>
        <pc:grpChg chg="add del mod">
          <ac:chgData name="Eugenia Naselli" userId="2b76dbf4-c673-44f2-86c1-4cf16f1518ac" providerId="ADAL" clId="{C87E01C6-91A6-6040-9D87-57196FF25C47}" dt="2023-11-07T23:44:35.026" v="2695"/>
          <ac:grpSpMkLst>
            <pc:docMk/>
            <pc:sldMk cId="414919201" sldId="509"/>
            <ac:grpSpMk id="5" creationId="{57B3D86B-632F-B6D4-492F-E753CB13A23A}"/>
          </ac:grpSpMkLst>
        </pc:grpChg>
        <pc:grpChg chg="add mod">
          <ac:chgData name="Eugenia Naselli" userId="2b76dbf4-c673-44f2-86c1-4cf16f1518ac" providerId="ADAL" clId="{C87E01C6-91A6-6040-9D87-57196FF25C47}" dt="2023-11-07T23:44:36.525" v="2696"/>
          <ac:grpSpMkLst>
            <pc:docMk/>
            <pc:sldMk cId="414919201" sldId="509"/>
            <ac:grpSpMk id="11" creationId="{9D29CE00-DF03-C139-2BA5-DBC75B0C1BCD}"/>
          </ac:grpSpMkLst>
        </pc:grpChg>
        <pc:grpChg chg="mod">
          <ac:chgData name="Eugenia Naselli" userId="2b76dbf4-c673-44f2-86c1-4cf16f1518ac" providerId="ADAL" clId="{C87E01C6-91A6-6040-9D87-57196FF25C47}" dt="2023-11-07T23:14:26.296" v="2070" actId="1035"/>
          <ac:grpSpMkLst>
            <pc:docMk/>
            <pc:sldMk cId="414919201" sldId="509"/>
            <ac:grpSpMk id="28" creationId="{6D4F50F0-9467-49BD-BE1E-ED4BCAB23BC8}"/>
          </ac:grpSpMkLst>
        </pc:grpChg>
        <pc:grpChg chg="mod">
          <ac:chgData name="Eugenia Naselli" userId="2b76dbf4-c673-44f2-86c1-4cf16f1518ac" providerId="ADAL" clId="{C87E01C6-91A6-6040-9D87-57196FF25C47}" dt="2023-11-07T23:14:26.296" v="2070" actId="1035"/>
          <ac:grpSpMkLst>
            <pc:docMk/>
            <pc:sldMk cId="414919201" sldId="509"/>
            <ac:grpSpMk id="34" creationId="{12DFDF3F-2980-4C3F-A318-8093A4E7CF5B}"/>
          </ac:grpSpMkLst>
        </pc:grpChg>
        <pc:grpChg chg="mod">
          <ac:chgData name="Eugenia Naselli" userId="2b76dbf4-c673-44f2-86c1-4cf16f1518ac" providerId="ADAL" clId="{C87E01C6-91A6-6040-9D87-57196FF25C47}" dt="2023-11-07T23:14:26.296" v="2070" actId="1035"/>
          <ac:grpSpMkLst>
            <pc:docMk/>
            <pc:sldMk cId="414919201" sldId="509"/>
            <ac:grpSpMk id="43" creationId="{B16B64E8-8685-4EE4-B81E-9031582DF2A1}"/>
          </ac:grpSpMkLst>
        </pc:grpChg>
        <pc:picChg chg="mod">
          <ac:chgData name="Eugenia Naselli" userId="2b76dbf4-c673-44f2-86c1-4cf16f1518ac" providerId="ADAL" clId="{C87E01C6-91A6-6040-9D87-57196FF25C47}" dt="2023-11-07T23:46:26.625" v="2731" actId="1037"/>
          <ac:picMkLst>
            <pc:docMk/>
            <pc:sldMk cId="414919201" sldId="509"/>
            <ac:picMk id="3" creationId="{B9C5D649-F80C-679F-E56D-D78570534AB8}"/>
          </ac:picMkLst>
        </pc:picChg>
        <pc:picChg chg="add mod">
          <ac:chgData name="Eugenia Naselli" userId="2b76dbf4-c673-44f2-86c1-4cf16f1518ac" providerId="ADAL" clId="{C87E01C6-91A6-6040-9D87-57196FF25C47}" dt="2023-11-07T23:14:42.313" v="2115" actId="1035"/>
          <ac:picMkLst>
            <pc:docMk/>
            <pc:sldMk cId="414919201" sldId="509"/>
            <ac:picMk id="6" creationId="{63132C49-266B-3A08-91A4-51B48562A2A9}"/>
          </ac:picMkLst>
        </pc:picChg>
        <pc:picChg chg="mod">
          <ac:chgData name="Eugenia Naselli" userId="2b76dbf4-c673-44f2-86c1-4cf16f1518ac" providerId="ADAL" clId="{C87E01C6-91A6-6040-9D87-57196FF25C47}" dt="2023-11-07T23:44:27.811" v="2692"/>
          <ac:picMkLst>
            <pc:docMk/>
            <pc:sldMk cId="414919201" sldId="509"/>
            <ac:picMk id="9" creationId="{83EDE441-459B-76B9-136F-45B876D5FD29}"/>
          </ac:picMkLst>
        </pc:picChg>
        <pc:picChg chg="mod">
          <ac:chgData name="Eugenia Naselli" userId="2b76dbf4-c673-44f2-86c1-4cf16f1518ac" providerId="ADAL" clId="{C87E01C6-91A6-6040-9D87-57196FF25C47}" dt="2023-11-16T09:25:51.500" v="3134" actId="1038"/>
          <ac:picMkLst>
            <pc:docMk/>
            <pc:sldMk cId="414919201" sldId="509"/>
            <ac:picMk id="13" creationId="{589D41D6-C23D-E629-6F14-B05A9C48ABC9}"/>
          </ac:picMkLst>
        </pc:picChg>
        <pc:picChg chg="mod">
          <ac:chgData name="Eugenia Naselli" userId="2b76dbf4-c673-44f2-86c1-4cf16f1518ac" providerId="ADAL" clId="{C87E01C6-91A6-6040-9D87-57196FF25C47}" dt="2023-11-07T23:14:26.296" v="2070" actId="1035"/>
          <ac:picMkLst>
            <pc:docMk/>
            <pc:sldMk cId="414919201" sldId="509"/>
            <ac:picMk id="27" creationId="{16674405-D8C1-42B7-BBDF-C153400E968D}"/>
          </ac:picMkLst>
        </pc:picChg>
        <pc:picChg chg="mod">
          <ac:chgData name="Eugenia Naselli" userId="2b76dbf4-c673-44f2-86c1-4cf16f1518ac" providerId="ADAL" clId="{C87E01C6-91A6-6040-9D87-57196FF25C47}" dt="2023-11-07T23:14:31.085" v="2082" actId="1036"/>
          <ac:picMkLst>
            <pc:docMk/>
            <pc:sldMk cId="414919201" sldId="509"/>
            <ac:picMk id="39" creationId="{EAFE8DC3-B70A-400D-9F3E-B8941EC7944E}"/>
          </ac:picMkLst>
        </pc:picChg>
        <pc:picChg chg="mod">
          <ac:chgData name="Eugenia Naselli" userId="2b76dbf4-c673-44f2-86c1-4cf16f1518ac" providerId="ADAL" clId="{C87E01C6-91A6-6040-9D87-57196FF25C47}" dt="2023-11-07T23:14:31.085" v="2082" actId="1036"/>
          <ac:picMkLst>
            <pc:docMk/>
            <pc:sldMk cId="414919201" sldId="509"/>
            <ac:picMk id="40" creationId="{56E08599-D97D-4482-AC46-086C9D5895CB}"/>
          </ac:picMkLst>
        </pc:picChg>
      </pc:sldChg>
      <pc:sldChg chg="add del setBg">
        <pc:chgData name="Eugenia Naselli" userId="2b76dbf4-c673-44f2-86c1-4cf16f1518ac" providerId="ADAL" clId="{C87E01C6-91A6-6040-9D87-57196FF25C47}" dt="2023-11-07T20:29:18.452" v="770" actId="2696"/>
        <pc:sldMkLst>
          <pc:docMk/>
          <pc:sldMk cId="2373330620" sldId="517"/>
        </pc:sldMkLst>
      </pc:sldChg>
      <pc:sldChg chg="addSp delSp modSp add del mod modAnim">
        <pc:chgData name="Eugenia Naselli" userId="2b76dbf4-c673-44f2-86c1-4cf16f1518ac" providerId="ADAL" clId="{C87E01C6-91A6-6040-9D87-57196FF25C47}" dt="2023-11-07T21:36:58.210" v="992" actId="2696"/>
        <pc:sldMkLst>
          <pc:docMk/>
          <pc:sldMk cId="3490834415" sldId="518"/>
        </pc:sldMkLst>
        <pc:spChg chg="add del mod">
          <ac:chgData name="Eugenia Naselli" userId="2b76dbf4-c673-44f2-86c1-4cf16f1518ac" providerId="ADAL" clId="{C87E01C6-91A6-6040-9D87-57196FF25C47}" dt="2023-11-07T20:25:46.545" v="755"/>
          <ac:spMkLst>
            <pc:docMk/>
            <pc:sldMk cId="3490834415" sldId="518"/>
            <ac:spMk id="2" creationId="{8DD13828-8400-2E47-79ED-B638059A9560}"/>
          </ac:spMkLst>
        </pc:spChg>
        <pc:spChg chg="add mod">
          <ac:chgData name="Eugenia Naselli" userId="2b76dbf4-c673-44f2-86c1-4cf16f1518ac" providerId="ADAL" clId="{C87E01C6-91A6-6040-9D87-57196FF25C47}" dt="2023-11-07T20:25:55.131" v="759" actId="207"/>
          <ac:spMkLst>
            <pc:docMk/>
            <pc:sldMk cId="3490834415" sldId="518"/>
            <ac:spMk id="3" creationId="{3519257B-5AFF-6F14-8716-954E4D6B8414}"/>
          </ac:spMkLst>
        </pc:spChg>
        <pc:spChg chg="add del mod">
          <ac:chgData name="Eugenia Naselli" userId="2b76dbf4-c673-44f2-86c1-4cf16f1518ac" providerId="ADAL" clId="{C87E01C6-91A6-6040-9D87-57196FF25C47}" dt="2023-11-07T20:23:45.380" v="729" actId="478"/>
          <ac:spMkLst>
            <pc:docMk/>
            <pc:sldMk cId="3490834415" sldId="518"/>
            <ac:spMk id="12" creationId="{903330F3-3A37-4DEC-A6B9-09C8D16CD044}"/>
          </ac:spMkLst>
        </pc:spChg>
        <pc:spChg chg="mod">
          <ac:chgData name="Eugenia Naselli" userId="2b76dbf4-c673-44f2-86c1-4cf16f1518ac" providerId="ADAL" clId="{C87E01C6-91A6-6040-9D87-57196FF25C47}" dt="2023-11-07T20:23:36.847" v="727" actId="20577"/>
          <ac:spMkLst>
            <pc:docMk/>
            <pc:sldMk cId="3490834415" sldId="518"/>
            <ac:spMk id="22" creationId="{A52CF0FA-EB98-4D18-BD4A-D32633F2192C}"/>
          </ac:spMkLst>
        </pc:spChg>
        <pc:spChg chg="mod">
          <ac:chgData name="Eugenia Naselli" userId="2b76dbf4-c673-44f2-86c1-4cf16f1518ac" providerId="ADAL" clId="{C87E01C6-91A6-6040-9D87-57196FF25C47}" dt="2023-11-07T20:25:47.282" v="756" actId="20577"/>
          <ac:spMkLst>
            <pc:docMk/>
            <pc:sldMk cId="3490834415" sldId="518"/>
            <ac:spMk id="25" creationId="{99077B4C-0964-42AF-A02E-878C2D775AE3}"/>
          </ac:spMkLst>
        </pc:spChg>
      </pc:sldChg>
      <pc:sldChg chg="addSp delSp modSp mod">
        <pc:chgData name="Eugenia Naselli" userId="2b76dbf4-c673-44f2-86c1-4cf16f1518ac" providerId="ADAL" clId="{C87E01C6-91A6-6040-9D87-57196FF25C47}" dt="2023-11-07T23:20:41.180" v="2349" actId="1036"/>
        <pc:sldMkLst>
          <pc:docMk/>
          <pc:sldMk cId="2614444857" sldId="632"/>
        </pc:sldMkLst>
        <pc:spChg chg="add del mod">
          <ac:chgData name="Eugenia Naselli" userId="2b76dbf4-c673-44f2-86c1-4cf16f1518ac" providerId="ADAL" clId="{C87E01C6-91A6-6040-9D87-57196FF25C47}" dt="2023-11-07T23:20:26.111" v="2330" actId="478"/>
          <ac:spMkLst>
            <pc:docMk/>
            <pc:sldMk cId="2614444857" sldId="632"/>
            <ac:spMk id="2" creationId="{1AF021AA-15C8-8368-0C2B-E92E9967C3A9}"/>
          </ac:spMkLst>
        </pc:spChg>
        <pc:spChg chg="add mod">
          <ac:chgData name="Eugenia Naselli" userId="2b76dbf4-c673-44f2-86c1-4cf16f1518ac" providerId="ADAL" clId="{C87E01C6-91A6-6040-9D87-57196FF25C47}" dt="2023-11-07T23:20:35.292" v="2347"/>
          <ac:spMkLst>
            <pc:docMk/>
            <pc:sldMk cId="2614444857" sldId="632"/>
            <ac:spMk id="3" creationId="{AD2547BE-EB8E-7CA1-DB18-B3194231EE60}"/>
          </ac:spMkLst>
        </pc:spChg>
        <pc:spChg chg="add mod">
          <ac:chgData name="Eugenia Naselli" userId="2b76dbf4-c673-44f2-86c1-4cf16f1518ac" providerId="ADAL" clId="{C87E01C6-91A6-6040-9D87-57196FF25C47}" dt="2023-11-07T23:20:35.292" v="2347"/>
          <ac:spMkLst>
            <pc:docMk/>
            <pc:sldMk cId="2614444857" sldId="632"/>
            <ac:spMk id="4" creationId="{F97DCD6F-D891-DBB5-029D-63D622BAB60A}"/>
          </ac:spMkLst>
        </pc:spChg>
        <pc:spChg chg="mod">
          <ac:chgData name="Eugenia Naselli" userId="2b76dbf4-c673-44f2-86c1-4cf16f1518ac" providerId="ADAL" clId="{C87E01C6-91A6-6040-9D87-57196FF25C47}" dt="2023-11-07T23:20:33.647" v="2346" actId="1035"/>
          <ac:spMkLst>
            <pc:docMk/>
            <pc:sldMk cId="2614444857" sldId="632"/>
            <ac:spMk id="102" creationId="{7225BEAF-4CDE-4F42-B81C-3A13F2A0752F}"/>
          </ac:spMkLst>
        </pc:spChg>
        <pc:spChg chg="mod">
          <ac:chgData name="Eugenia Naselli" userId="2b76dbf4-c673-44f2-86c1-4cf16f1518ac" providerId="ADAL" clId="{C87E01C6-91A6-6040-9D87-57196FF25C47}" dt="2023-11-07T23:20:41.180" v="2349" actId="1036"/>
          <ac:spMkLst>
            <pc:docMk/>
            <pc:sldMk cId="2614444857" sldId="632"/>
            <ac:spMk id="103" creationId="{601D845D-27AA-E54C-AFAC-1931B4BCDEE4}"/>
          </ac:spMkLst>
        </pc:spChg>
        <pc:spChg chg="mod">
          <ac:chgData name="Eugenia Naselli" userId="2b76dbf4-c673-44f2-86c1-4cf16f1518ac" providerId="ADAL" clId="{C87E01C6-91A6-6040-9D87-57196FF25C47}" dt="2023-11-07T23:20:33.647" v="2346" actId="1035"/>
          <ac:spMkLst>
            <pc:docMk/>
            <pc:sldMk cId="2614444857" sldId="632"/>
            <ac:spMk id="104" creationId="{3B3DB8C2-BFD8-924F-A4CD-C13B6E63B783}"/>
          </ac:spMkLst>
        </pc:spChg>
        <pc:spChg chg="mod">
          <ac:chgData name="Eugenia Naselli" userId="2b76dbf4-c673-44f2-86c1-4cf16f1518ac" providerId="ADAL" clId="{C87E01C6-91A6-6040-9D87-57196FF25C47}" dt="2023-11-07T23:20:33.647" v="2346" actId="1035"/>
          <ac:spMkLst>
            <pc:docMk/>
            <pc:sldMk cId="2614444857" sldId="632"/>
            <ac:spMk id="106" creationId="{1AB33578-D0E7-D946-949E-FC5CC51EE772}"/>
          </ac:spMkLst>
        </pc:spChg>
        <pc:grpChg chg="mod">
          <ac:chgData name="Eugenia Naselli" userId="2b76dbf4-c673-44f2-86c1-4cf16f1518ac" providerId="ADAL" clId="{C87E01C6-91A6-6040-9D87-57196FF25C47}" dt="2023-11-07T23:20:33.647" v="2346" actId="1035"/>
          <ac:grpSpMkLst>
            <pc:docMk/>
            <pc:sldMk cId="2614444857" sldId="632"/>
            <ac:grpSpMk id="5" creationId="{4D8DC60C-8062-5946-80A5-D4BCD1222C27}"/>
          </ac:grpSpMkLst>
        </pc:grpChg>
      </pc:sldChg>
      <pc:sldChg chg="modSp del mod">
        <pc:chgData name="Eugenia Naselli" userId="2b76dbf4-c673-44f2-86c1-4cf16f1518ac" providerId="ADAL" clId="{C87E01C6-91A6-6040-9D87-57196FF25C47}" dt="2023-11-07T22:39:12.452" v="1391" actId="2696"/>
        <pc:sldMkLst>
          <pc:docMk/>
          <pc:sldMk cId="1072656431" sldId="636"/>
        </pc:sldMkLst>
        <pc:spChg chg="mod">
          <ac:chgData name="Eugenia Naselli" userId="2b76dbf4-c673-44f2-86c1-4cf16f1518ac" providerId="ADAL" clId="{C87E01C6-91A6-6040-9D87-57196FF25C47}" dt="2023-11-07T19:57:24.659" v="79" actId="27636"/>
          <ac:spMkLst>
            <pc:docMk/>
            <pc:sldMk cId="1072656431" sldId="636"/>
            <ac:spMk id="7" creationId="{8DE40A20-10FD-405D-A28E-2E39B85F8703}"/>
          </ac:spMkLst>
        </pc:spChg>
      </pc:sldChg>
      <pc:sldChg chg="addSp delSp modSp mod modNotesTx">
        <pc:chgData name="Eugenia Naselli" userId="2b76dbf4-c673-44f2-86c1-4cf16f1518ac" providerId="ADAL" clId="{C87E01C6-91A6-6040-9D87-57196FF25C47}" dt="2023-11-16T09:17:46.522" v="2760" actId="20577"/>
        <pc:sldMkLst>
          <pc:docMk/>
          <pc:sldMk cId="2622690719" sldId="637"/>
        </pc:sldMkLst>
        <pc:spChg chg="del mod">
          <ac:chgData name="Eugenia Naselli" userId="2b76dbf4-c673-44f2-86c1-4cf16f1518ac" providerId="ADAL" clId="{C87E01C6-91A6-6040-9D87-57196FF25C47}" dt="2023-11-07T23:19:01.161" v="2270" actId="478"/>
          <ac:spMkLst>
            <pc:docMk/>
            <pc:sldMk cId="2622690719" sldId="637"/>
            <ac:spMk id="2" creationId="{CB2A3CFB-6815-4042-B5B0-C7656F7A1BED}"/>
          </ac:spMkLst>
        </pc:spChg>
        <pc:spChg chg="mod">
          <ac:chgData name="Eugenia Naselli" userId="2b76dbf4-c673-44f2-86c1-4cf16f1518ac" providerId="ADAL" clId="{C87E01C6-91A6-6040-9D87-57196FF25C47}" dt="2023-11-07T23:18:56.662" v="2268" actId="1035"/>
          <ac:spMkLst>
            <pc:docMk/>
            <pc:sldMk cId="2622690719" sldId="637"/>
            <ac:spMk id="3" creationId="{8CCCF0EC-D10B-044A-920C-587FA919C484}"/>
          </ac:spMkLst>
        </pc:spChg>
        <pc:spChg chg="add del mod">
          <ac:chgData name="Eugenia Naselli" userId="2b76dbf4-c673-44f2-86c1-4cf16f1518ac" providerId="ADAL" clId="{C87E01C6-91A6-6040-9D87-57196FF25C47}" dt="2023-11-07T23:18:52.579" v="2254" actId="478"/>
          <ac:spMkLst>
            <pc:docMk/>
            <pc:sldMk cId="2622690719" sldId="637"/>
            <ac:spMk id="6" creationId="{8108CB5E-62A2-2A29-4C06-B0BC74E174D1}"/>
          </ac:spMkLst>
        </pc:spChg>
        <pc:spChg chg="add mod">
          <ac:chgData name="Eugenia Naselli" userId="2b76dbf4-c673-44f2-86c1-4cf16f1518ac" providerId="ADAL" clId="{C87E01C6-91A6-6040-9D87-57196FF25C47}" dt="2023-11-07T23:19:01.689" v="2271"/>
          <ac:spMkLst>
            <pc:docMk/>
            <pc:sldMk cId="2622690719" sldId="637"/>
            <ac:spMk id="7" creationId="{EAF91C3D-20E3-D80E-2C37-452331FCF411}"/>
          </ac:spMkLst>
        </pc:spChg>
        <pc:spChg chg="add mod">
          <ac:chgData name="Eugenia Naselli" userId="2b76dbf4-c673-44f2-86c1-4cf16f1518ac" providerId="ADAL" clId="{C87E01C6-91A6-6040-9D87-57196FF25C47}" dt="2023-11-07T23:19:01.689" v="2271"/>
          <ac:spMkLst>
            <pc:docMk/>
            <pc:sldMk cId="2622690719" sldId="637"/>
            <ac:spMk id="8" creationId="{4FE512AF-F375-15FF-4192-DDC1B330F1D3}"/>
          </ac:spMkLst>
        </pc:spChg>
        <pc:spChg chg="mod">
          <ac:chgData name="Eugenia Naselli" userId="2b76dbf4-c673-44f2-86c1-4cf16f1518ac" providerId="ADAL" clId="{C87E01C6-91A6-6040-9D87-57196FF25C47}" dt="2023-11-07T23:18:56.662" v="2268" actId="1035"/>
          <ac:spMkLst>
            <pc:docMk/>
            <pc:sldMk cId="2622690719" sldId="637"/>
            <ac:spMk id="38" creationId="{3D41E90E-40F8-7747-9BD2-143CD2BAE3B5}"/>
          </ac:spMkLst>
        </pc:spChg>
        <pc:spChg chg="mod">
          <ac:chgData name="Eugenia Naselli" userId="2b76dbf4-c673-44f2-86c1-4cf16f1518ac" providerId="ADAL" clId="{C87E01C6-91A6-6040-9D87-57196FF25C47}" dt="2023-11-07T23:18:56.662" v="2268" actId="1035"/>
          <ac:spMkLst>
            <pc:docMk/>
            <pc:sldMk cId="2622690719" sldId="637"/>
            <ac:spMk id="62" creationId="{A2F1E044-1F76-6B4A-98F3-3786E0A9E34C}"/>
          </ac:spMkLst>
        </pc:spChg>
        <pc:spChg chg="mod">
          <ac:chgData name="Eugenia Naselli" userId="2b76dbf4-c673-44f2-86c1-4cf16f1518ac" providerId="ADAL" clId="{C87E01C6-91A6-6040-9D87-57196FF25C47}" dt="2023-11-07T23:18:56.662" v="2268" actId="1035"/>
          <ac:spMkLst>
            <pc:docMk/>
            <pc:sldMk cId="2622690719" sldId="637"/>
            <ac:spMk id="89" creationId="{0B8D8811-733E-9C45-A1BC-F1E2F94F651F}"/>
          </ac:spMkLst>
        </pc:spChg>
        <pc:spChg chg="mod">
          <ac:chgData name="Eugenia Naselli" userId="2b76dbf4-c673-44f2-86c1-4cf16f1518ac" providerId="ADAL" clId="{C87E01C6-91A6-6040-9D87-57196FF25C47}" dt="2023-11-07T23:18:56.662" v="2268" actId="1035"/>
          <ac:spMkLst>
            <pc:docMk/>
            <pc:sldMk cId="2622690719" sldId="637"/>
            <ac:spMk id="105" creationId="{10AA95A2-0CCF-5644-958C-7FB5E25ED9A1}"/>
          </ac:spMkLst>
        </pc:spChg>
        <pc:spChg chg="mod">
          <ac:chgData name="Eugenia Naselli" userId="2b76dbf4-c673-44f2-86c1-4cf16f1518ac" providerId="ADAL" clId="{C87E01C6-91A6-6040-9D87-57196FF25C47}" dt="2023-11-07T23:18:56.662" v="2268" actId="1035"/>
          <ac:spMkLst>
            <pc:docMk/>
            <pc:sldMk cId="2622690719" sldId="637"/>
            <ac:spMk id="107" creationId="{A6DC028D-0031-2740-B1BB-6E81CFA36D92}"/>
          </ac:spMkLst>
        </pc:spChg>
        <pc:spChg chg="mod">
          <ac:chgData name="Eugenia Naselli" userId="2b76dbf4-c673-44f2-86c1-4cf16f1518ac" providerId="ADAL" clId="{C87E01C6-91A6-6040-9D87-57196FF25C47}" dt="2023-11-07T23:18:56.662" v="2268" actId="1035"/>
          <ac:spMkLst>
            <pc:docMk/>
            <pc:sldMk cId="2622690719" sldId="637"/>
            <ac:spMk id="109" creationId="{7210AAE7-2B12-1343-9541-1AB54FAB123A}"/>
          </ac:spMkLst>
        </pc:spChg>
        <pc:grpChg chg="mod">
          <ac:chgData name="Eugenia Naselli" userId="2b76dbf4-c673-44f2-86c1-4cf16f1518ac" providerId="ADAL" clId="{C87E01C6-91A6-6040-9D87-57196FF25C47}" dt="2023-11-07T23:18:56.662" v="2268" actId="1035"/>
          <ac:grpSpMkLst>
            <pc:docMk/>
            <pc:sldMk cId="2622690719" sldId="637"/>
            <ac:grpSpMk id="5" creationId="{4F3DFB93-FCAA-554B-A0A9-8695E47EEF22}"/>
          </ac:grpSpMkLst>
        </pc:grpChg>
        <pc:picChg chg="mod">
          <ac:chgData name="Eugenia Naselli" userId="2b76dbf4-c673-44f2-86c1-4cf16f1518ac" providerId="ADAL" clId="{C87E01C6-91A6-6040-9D87-57196FF25C47}" dt="2023-11-07T23:18:56.662" v="2268" actId="1035"/>
          <ac:picMkLst>
            <pc:docMk/>
            <pc:sldMk cId="2622690719" sldId="637"/>
            <ac:picMk id="4" creationId="{41426247-6954-914C-94B8-11D125679CD8}"/>
          </ac:picMkLst>
        </pc:picChg>
      </pc:sldChg>
      <pc:sldChg chg="addSp delSp modSp mod ord modNotesTx">
        <pc:chgData name="Eugenia Naselli" userId="2b76dbf4-c673-44f2-86c1-4cf16f1518ac" providerId="ADAL" clId="{C87E01C6-91A6-6040-9D87-57196FF25C47}" dt="2023-11-16T09:17:48.610" v="2761" actId="20577"/>
        <pc:sldMkLst>
          <pc:docMk/>
          <pc:sldMk cId="2575006322" sldId="638"/>
        </pc:sldMkLst>
        <pc:spChg chg="add del mod">
          <ac:chgData name="Eugenia Naselli" userId="2b76dbf4-c673-44f2-86c1-4cf16f1518ac" providerId="ADAL" clId="{C87E01C6-91A6-6040-9D87-57196FF25C47}" dt="2023-11-07T23:19:28.068" v="2305" actId="478"/>
          <ac:spMkLst>
            <pc:docMk/>
            <pc:sldMk cId="2575006322" sldId="638"/>
            <ac:spMk id="2" creationId="{CB2A3CFB-6815-4042-B5B0-C7656F7A1BED}"/>
          </ac:spMkLst>
        </pc:spChg>
        <pc:spChg chg="add del mod">
          <ac:chgData name="Eugenia Naselli" userId="2b76dbf4-c673-44f2-86c1-4cf16f1518ac" providerId="ADAL" clId="{C87E01C6-91A6-6040-9D87-57196FF25C47}" dt="2023-11-07T23:19:24.328" v="2304" actId="1035"/>
          <ac:spMkLst>
            <pc:docMk/>
            <pc:sldMk cId="2575006322" sldId="638"/>
            <ac:spMk id="3" creationId="{8CCCF0EC-D10B-044A-920C-587FA919C484}"/>
          </ac:spMkLst>
        </pc:spChg>
        <pc:spChg chg="add del mod">
          <ac:chgData name="Eugenia Naselli" userId="2b76dbf4-c673-44f2-86c1-4cf16f1518ac" providerId="ADAL" clId="{C87E01C6-91A6-6040-9D87-57196FF25C47}" dt="2023-11-07T23:19:34.148" v="2306" actId="478"/>
          <ac:spMkLst>
            <pc:docMk/>
            <pc:sldMk cId="2575006322" sldId="638"/>
            <ac:spMk id="6" creationId="{D377826D-FCDC-5622-D804-C954CA0BEA76}"/>
          </ac:spMkLst>
        </pc:spChg>
        <pc:spChg chg="add del mod">
          <ac:chgData name="Eugenia Naselli" userId="2b76dbf4-c673-44f2-86c1-4cf16f1518ac" providerId="ADAL" clId="{C87E01C6-91A6-6040-9D87-57196FF25C47}" dt="2023-11-07T23:19:13.137" v="2289" actId="21"/>
          <ac:spMkLst>
            <pc:docMk/>
            <pc:sldMk cId="2575006322" sldId="638"/>
            <ac:spMk id="8" creationId="{E9DE5176-829C-3A56-D510-835D06C7184D}"/>
          </ac:spMkLst>
        </pc:spChg>
        <pc:spChg chg="add del mod">
          <ac:chgData name="Eugenia Naselli" userId="2b76dbf4-c673-44f2-86c1-4cf16f1518ac" providerId="ADAL" clId="{C87E01C6-91A6-6040-9D87-57196FF25C47}" dt="2023-11-07T23:19:36.134" v="2308"/>
          <ac:spMkLst>
            <pc:docMk/>
            <pc:sldMk cId="2575006322" sldId="638"/>
            <ac:spMk id="10" creationId="{B1AE70B2-16B6-F78E-57BF-D1C544E43898}"/>
          </ac:spMkLst>
        </pc:spChg>
        <pc:spChg chg="add del mod">
          <ac:chgData name="Eugenia Naselli" userId="2b76dbf4-c673-44f2-86c1-4cf16f1518ac" providerId="ADAL" clId="{C87E01C6-91A6-6040-9D87-57196FF25C47}" dt="2023-11-07T23:19:36.134" v="2308"/>
          <ac:spMkLst>
            <pc:docMk/>
            <pc:sldMk cId="2575006322" sldId="638"/>
            <ac:spMk id="11" creationId="{15E63464-1B44-ECD8-B651-A9E87F149B36}"/>
          </ac:spMkLst>
        </pc:spChg>
        <pc:spChg chg="add del mod">
          <ac:chgData name="Eugenia Naselli" userId="2b76dbf4-c673-44f2-86c1-4cf16f1518ac" providerId="ADAL" clId="{C87E01C6-91A6-6040-9D87-57196FF25C47}" dt="2023-11-07T23:19:36.134" v="2308"/>
          <ac:spMkLst>
            <pc:docMk/>
            <pc:sldMk cId="2575006322" sldId="638"/>
            <ac:spMk id="12" creationId="{71667927-3251-B6C2-2944-2316D5E2C084}"/>
          </ac:spMkLst>
        </pc:spChg>
        <pc:spChg chg="add del mod">
          <ac:chgData name="Eugenia Naselli" userId="2b76dbf4-c673-44f2-86c1-4cf16f1518ac" providerId="ADAL" clId="{C87E01C6-91A6-6040-9D87-57196FF25C47}" dt="2023-11-07T23:19:36.134" v="2308"/>
          <ac:spMkLst>
            <pc:docMk/>
            <pc:sldMk cId="2575006322" sldId="638"/>
            <ac:spMk id="13" creationId="{F5E82D57-8F1D-5E12-6076-36DD128E55FB}"/>
          </ac:spMkLst>
        </pc:spChg>
        <pc:spChg chg="add del mod">
          <ac:chgData name="Eugenia Naselli" userId="2b76dbf4-c673-44f2-86c1-4cf16f1518ac" providerId="ADAL" clId="{C87E01C6-91A6-6040-9D87-57196FF25C47}" dt="2023-11-07T23:19:36.134" v="2308"/>
          <ac:spMkLst>
            <pc:docMk/>
            <pc:sldMk cId="2575006322" sldId="638"/>
            <ac:spMk id="16" creationId="{34B87822-1825-F7CE-FBBC-04C2EB0DB024}"/>
          </ac:spMkLst>
        </pc:spChg>
        <pc:spChg chg="add del mod">
          <ac:chgData name="Eugenia Naselli" userId="2b76dbf4-c673-44f2-86c1-4cf16f1518ac" providerId="ADAL" clId="{C87E01C6-91A6-6040-9D87-57196FF25C47}" dt="2023-11-07T23:19:36.134" v="2308"/>
          <ac:spMkLst>
            <pc:docMk/>
            <pc:sldMk cId="2575006322" sldId="638"/>
            <ac:spMk id="17" creationId="{565B9F02-3068-A373-B682-D81CD91F2482}"/>
          </ac:spMkLst>
        </pc:spChg>
        <pc:spChg chg="add del mod">
          <ac:chgData name="Eugenia Naselli" userId="2b76dbf4-c673-44f2-86c1-4cf16f1518ac" providerId="ADAL" clId="{C87E01C6-91A6-6040-9D87-57196FF25C47}" dt="2023-11-07T23:19:36.134" v="2308"/>
          <ac:spMkLst>
            <pc:docMk/>
            <pc:sldMk cId="2575006322" sldId="638"/>
            <ac:spMk id="19" creationId="{B93A99C6-1574-6FE6-C30B-54E6C0F1FDA3}"/>
          </ac:spMkLst>
        </pc:spChg>
        <pc:spChg chg="mod">
          <ac:chgData name="Eugenia Naselli" userId="2b76dbf4-c673-44f2-86c1-4cf16f1518ac" providerId="ADAL" clId="{C87E01C6-91A6-6040-9D87-57196FF25C47}" dt="2023-11-07T23:19:34.745" v="2307"/>
          <ac:spMkLst>
            <pc:docMk/>
            <pc:sldMk cId="2575006322" sldId="638"/>
            <ac:spMk id="21" creationId="{6E7FC05A-8812-E168-01EF-883E975990BF}"/>
          </ac:spMkLst>
        </pc:spChg>
        <pc:spChg chg="mod">
          <ac:chgData name="Eugenia Naselli" userId="2b76dbf4-c673-44f2-86c1-4cf16f1518ac" providerId="ADAL" clId="{C87E01C6-91A6-6040-9D87-57196FF25C47}" dt="2023-11-07T23:19:34.745" v="2307"/>
          <ac:spMkLst>
            <pc:docMk/>
            <pc:sldMk cId="2575006322" sldId="638"/>
            <ac:spMk id="23" creationId="{4362402E-5B3D-FAAD-1747-654649BB96BD}"/>
          </ac:spMkLst>
        </pc:spChg>
        <pc:spChg chg="mod">
          <ac:chgData name="Eugenia Naselli" userId="2b76dbf4-c673-44f2-86c1-4cf16f1518ac" providerId="ADAL" clId="{C87E01C6-91A6-6040-9D87-57196FF25C47}" dt="2023-11-07T23:19:34.745" v="2307"/>
          <ac:spMkLst>
            <pc:docMk/>
            <pc:sldMk cId="2575006322" sldId="638"/>
            <ac:spMk id="24" creationId="{3969E38C-C180-E5F9-96D4-FB3CF37ABE5D}"/>
          </ac:spMkLst>
        </pc:spChg>
        <pc:spChg chg="mod">
          <ac:chgData name="Eugenia Naselli" userId="2b76dbf4-c673-44f2-86c1-4cf16f1518ac" providerId="ADAL" clId="{C87E01C6-91A6-6040-9D87-57196FF25C47}" dt="2023-11-07T23:19:34.745" v="2307"/>
          <ac:spMkLst>
            <pc:docMk/>
            <pc:sldMk cId="2575006322" sldId="638"/>
            <ac:spMk id="27" creationId="{ED59E0D5-314F-B53F-F600-0585EBF338E2}"/>
          </ac:spMkLst>
        </pc:spChg>
        <pc:spChg chg="mod">
          <ac:chgData name="Eugenia Naselli" userId="2b76dbf4-c673-44f2-86c1-4cf16f1518ac" providerId="ADAL" clId="{C87E01C6-91A6-6040-9D87-57196FF25C47}" dt="2023-11-07T23:19:34.745" v="2307"/>
          <ac:spMkLst>
            <pc:docMk/>
            <pc:sldMk cId="2575006322" sldId="638"/>
            <ac:spMk id="33" creationId="{FAAFE2E9-8C32-14DA-EAE2-5E0B3CB791A2}"/>
          </ac:spMkLst>
        </pc:spChg>
        <pc:spChg chg="mod">
          <ac:chgData name="Eugenia Naselli" userId="2b76dbf4-c673-44f2-86c1-4cf16f1518ac" providerId="ADAL" clId="{C87E01C6-91A6-6040-9D87-57196FF25C47}" dt="2023-11-07T23:19:34.745" v="2307"/>
          <ac:spMkLst>
            <pc:docMk/>
            <pc:sldMk cId="2575006322" sldId="638"/>
            <ac:spMk id="35" creationId="{2DB6D068-17A8-BD26-2171-A9764D6321F6}"/>
          </ac:spMkLst>
        </pc:spChg>
        <pc:spChg chg="add del mod">
          <ac:chgData name="Eugenia Naselli" userId="2b76dbf4-c673-44f2-86c1-4cf16f1518ac" providerId="ADAL" clId="{C87E01C6-91A6-6040-9D87-57196FF25C47}" dt="2023-11-07T23:19:24.328" v="2304" actId="1035"/>
          <ac:spMkLst>
            <pc:docMk/>
            <pc:sldMk cId="2575006322" sldId="638"/>
            <ac:spMk id="38" creationId="{3D41E90E-40F8-7747-9BD2-143CD2BAE3B5}"/>
          </ac:spMkLst>
        </pc:spChg>
        <pc:spChg chg="mod">
          <ac:chgData name="Eugenia Naselli" userId="2b76dbf4-c673-44f2-86c1-4cf16f1518ac" providerId="ADAL" clId="{C87E01C6-91A6-6040-9D87-57196FF25C47}" dt="2023-11-07T23:19:34.745" v="2307"/>
          <ac:spMkLst>
            <pc:docMk/>
            <pc:sldMk cId="2575006322" sldId="638"/>
            <ac:spMk id="40" creationId="{041491D5-3E34-EAA2-FF23-BEEFB8CB6CA6}"/>
          </ac:spMkLst>
        </pc:spChg>
        <pc:spChg chg="mod">
          <ac:chgData name="Eugenia Naselli" userId="2b76dbf4-c673-44f2-86c1-4cf16f1518ac" providerId="ADAL" clId="{C87E01C6-91A6-6040-9D87-57196FF25C47}" dt="2023-11-07T23:19:34.745" v="2307"/>
          <ac:spMkLst>
            <pc:docMk/>
            <pc:sldMk cId="2575006322" sldId="638"/>
            <ac:spMk id="49" creationId="{8080E291-EBC6-CE29-F302-0A7FE8AF1B63}"/>
          </ac:spMkLst>
        </pc:spChg>
        <pc:spChg chg="mod">
          <ac:chgData name="Eugenia Naselli" userId="2b76dbf4-c673-44f2-86c1-4cf16f1518ac" providerId="ADAL" clId="{C87E01C6-91A6-6040-9D87-57196FF25C47}" dt="2023-11-07T23:19:34.745" v="2307"/>
          <ac:spMkLst>
            <pc:docMk/>
            <pc:sldMk cId="2575006322" sldId="638"/>
            <ac:spMk id="58" creationId="{F350B9A8-0C7F-CA47-8B9C-E34BFA8F5950}"/>
          </ac:spMkLst>
        </pc:spChg>
        <pc:spChg chg="mod">
          <ac:chgData name="Eugenia Naselli" userId="2b76dbf4-c673-44f2-86c1-4cf16f1518ac" providerId="ADAL" clId="{C87E01C6-91A6-6040-9D87-57196FF25C47}" dt="2023-11-07T23:19:34.745" v="2307"/>
          <ac:spMkLst>
            <pc:docMk/>
            <pc:sldMk cId="2575006322" sldId="638"/>
            <ac:spMk id="59" creationId="{D64FE8B2-A958-D351-12C9-520C46625ABB}"/>
          </ac:spMkLst>
        </pc:spChg>
        <pc:spChg chg="add del mod">
          <ac:chgData name="Eugenia Naselli" userId="2b76dbf4-c673-44f2-86c1-4cf16f1518ac" providerId="ADAL" clId="{C87E01C6-91A6-6040-9D87-57196FF25C47}" dt="2023-11-07T23:19:24.328" v="2304" actId="1035"/>
          <ac:spMkLst>
            <pc:docMk/>
            <pc:sldMk cId="2575006322" sldId="638"/>
            <ac:spMk id="62" creationId="{A2F1E044-1F76-6B4A-98F3-3786E0A9E34C}"/>
          </ac:spMkLst>
        </pc:spChg>
        <pc:spChg chg="add del mod">
          <ac:chgData name="Eugenia Naselli" userId="2b76dbf4-c673-44f2-86c1-4cf16f1518ac" providerId="ADAL" clId="{C87E01C6-91A6-6040-9D87-57196FF25C47}" dt="2023-11-07T23:19:24.328" v="2304" actId="1035"/>
          <ac:spMkLst>
            <pc:docMk/>
            <pc:sldMk cId="2575006322" sldId="638"/>
            <ac:spMk id="89" creationId="{0B8D8811-733E-9C45-A1BC-F1E2F94F651F}"/>
          </ac:spMkLst>
        </pc:spChg>
        <pc:spChg chg="mod">
          <ac:chgData name="Eugenia Naselli" userId="2b76dbf4-c673-44f2-86c1-4cf16f1518ac" providerId="ADAL" clId="{C87E01C6-91A6-6040-9D87-57196FF25C47}" dt="2023-11-07T23:19:34.745" v="2307"/>
          <ac:spMkLst>
            <pc:docMk/>
            <pc:sldMk cId="2575006322" sldId="638"/>
            <ac:spMk id="92" creationId="{38573C41-66C8-0732-DC25-1D18E89714E8}"/>
          </ac:spMkLst>
        </pc:spChg>
        <pc:spChg chg="mod">
          <ac:chgData name="Eugenia Naselli" userId="2b76dbf4-c673-44f2-86c1-4cf16f1518ac" providerId="ADAL" clId="{C87E01C6-91A6-6040-9D87-57196FF25C47}" dt="2023-11-07T23:19:34.745" v="2307"/>
          <ac:spMkLst>
            <pc:docMk/>
            <pc:sldMk cId="2575006322" sldId="638"/>
            <ac:spMk id="94" creationId="{C7D516FA-9BC1-E987-DA8A-88FE8056E870}"/>
          </ac:spMkLst>
        </pc:spChg>
        <pc:spChg chg="mod">
          <ac:chgData name="Eugenia Naselli" userId="2b76dbf4-c673-44f2-86c1-4cf16f1518ac" providerId="ADAL" clId="{C87E01C6-91A6-6040-9D87-57196FF25C47}" dt="2023-11-07T23:19:34.745" v="2307"/>
          <ac:spMkLst>
            <pc:docMk/>
            <pc:sldMk cId="2575006322" sldId="638"/>
            <ac:spMk id="96" creationId="{1BF0EE95-E3FB-E7E5-4528-5347CBEC6370}"/>
          </ac:spMkLst>
        </pc:spChg>
        <pc:spChg chg="mod">
          <ac:chgData name="Eugenia Naselli" userId="2b76dbf4-c673-44f2-86c1-4cf16f1518ac" providerId="ADAL" clId="{C87E01C6-91A6-6040-9D87-57196FF25C47}" dt="2023-11-07T23:19:34.745" v="2307"/>
          <ac:spMkLst>
            <pc:docMk/>
            <pc:sldMk cId="2575006322" sldId="638"/>
            <ac:spMk id="98" creationId="{13E7D3EA-D09C-91BF-3425-34128F238846}"/>
          </ac:spMkLst>
        </pc:spChg>
        <pc:spChg chg="mod">
          <ac:chgData name="Eugenia Naselli" userId="2b76dbf4-c673-44f2-86c1-4cf16f1518ac" providerId="ADAL" clId="{C87E01C6-91A6-6040-9D87-57196FF25C47}" dt="2023-11-07T23:19:34.745" v="2307"/>
          <ac:spMkLst>
            <pc:docMk/>
            <pc:sldMk cId="2575006322" sldId="638"/>
            <ac:spMk id="99" creationId="{B9583201-E432-6585-F84A-5A36DF9281C9}"/>
          </ac:spMkLst>
        </pc:spChg>
        <pc:spChg chg="mod">
          <ac:chgData name="Eugenia Naselli" userId="2b76dbf4-c673-44f2-86c1-4cf16f1518ac" providerId="ADAL" clId="{C87E01C6-91A6-6040-9D87-57196FF25C47}" dt="2023-11-07T23:19:34.745" v="2307"/>
          <ac:spMkLst>
            <pc:docMk/>
            <pc:sldMk cId="2575006322" sldId="638"/>
            <ac:spMk id="100" creationId="{BB3F6BCA-940F-33BF-3055-5E0745DCF27D}"/>
          </ac:spMkLst>
        </pc:spChg>
        <pc:spChg chg="mod">
          <ac:chgData name="Eugenia Naselli" userId="2b76dbf4-c673-44f2-86c1-4cf16f1518ac" providerId="ADAL" clId="{C87E01C6-91A6-6040-9D87-57196FF25C47}" dt="2023-11-07T23:19:34.745" v="2307"/>
          <ac:spMkLst>
            <pc:docMk/>
            <pc:sldMk cId="2575006322" sldId="638"/>
            <ac:spMk id="101" creationId="{EA21CB0A-5789-94D1-79AE-291740EFD54B}"/>
          </ac:spMkLst>
        </pc:spChg>
        <pc:spChg chg="add del mod">
          <ac:chgData name="Eugenia Naselli" userId="2b76dbf4-c673-44f2-86c1-4cf16f1518ac" providerId="ADAL" clId="{C87E01C6-91A6-6040-9D87-57196FF25C47}" dt="2023-11-07T23:19:24.328" v="2304" actId="1035"/>
          <ac:spMkLst>
            <pc:docMk/>
            <pc:sldMk cId="2575006322" sldId="638"/>
            <ac:spMk id="105" creationId="{10AA95A2-0CCF-5644-958C-7FB5E25ED9A1}"/>
          </ac:spMkLst>
        </pc:spChg>
        <pc:spChg chg="add del mod">
          <ac:chgData name="Eugenia Naselli" userId="2b76dbf4-c673-44f2-86c1-4cf16f1518ac" providerId="ADAL" clId="{C87E01C6-91A6-6040-9D87-57196FF25C47}" dt="2023-11-07T23:19:24.328" v="2304" actId="1035"/>
          <ac:spMkLst>
            <pc:docMk/>
            <pc:sldMk cId="2575006322" sldId="638"/>
            <ac:spMk id="107" creationId="{A6DC028D-0031-2740-B1BB-6E81CFA36D92}"/>
          </ac:spMkLst>
        </pc:spChg>
        <pc:spChg chg="mod">
          <ac:chgData name="Eugenia Naselli" userId="2b76dbf4-c673-44f2-86c1-4cf16f1518ac" providerId="ADAL" clId="{C87E01C6-91A6-6040-9D87-57196FF25C47}" dt="2023-11-07T23:19:34.745" v="2307"/>
          <ac:spMkLst>
            <pc:docMk/>
            <pc:sldMk cId="2575006322" sldId="638"/>
            <ac:spMk id="108" creationId="{7D66F169-6023-EEC7-DB32-A50B8FC07F21}"/>
          </ac:spMkLst>
        </pc:spChg>
        <pc:spChg chg="mod">
          <ac:chgData name="Eugenia Naselli" userId="2b76dbf4-c673-44f2-86c1-4cf16f1518ac" providerId="ADAL" clId="{C87E01C6-91A6-6040-9D87-57196FF25C47}" dt="2023-11-07T23:19:24.328" v="2304" actId="1035"/>
          <ac:spMkLst>
            <pc:docMk/>
            <pc:sldMk cId="2575006322" sldId="638"/>
            <ac:spMk id="109" creationId="{7210AAE7-2B12-1343-9541-1AB54FAB123A}"/>
          </ac:spMkLst>
        </pc:spChg>
        <pc:spChg chg="mod">
          <ac:chgData name="Eugenia Naselli" userId="2b76dbf4-c673-44f2-86c1-4cf16f1518ac" providerId="ADAL" clId="{C87E01C6-91A6-6040-9D87-57196FF25C47}" dt="2023-11-07T23:19:34.745" v="2307"/>
          <ac:spMkLst>
            <pc:docMk/>
            <pc:sldMk cId="2575006322" sldId="638"/>
            <ac:spMk id="115" creationId="{B38C112D-5129-16BB-8372-07A052480104}"/>
          </ac:spMkLst>
        </pc:spChg>
        <pc:spChg chg="mod">
          <ac:chgData name="Eugenia Naselli" userId="2b76dbf4-c673-44f2-86c1-4cf16f1518ac" providerId="ADAL" clId="{C87E01C6-91A6-6040-9D87-57196FF25C47}" dt="2023-11-07T23:19:34.745" v="2307"/>
          <ac:spMkLst>
            <pc:docMk/>
            <pc:sldMk cId="2575006322" sldId="638"/>
            <ac:spMk id="122" creationId="{867C89A3-1B44-0A92-BD7B-996328F8B131}"/>
          </ac:spMkLst>
        </pc:spChg>
        <pc:spChg chg="mod">
          <ac:chgData name="Eugenia Naselli" userId="2b76dbf4-c673-44f2-86c1-4cf16f1518ac" providerId="ADAL" clId="{C87E01C6-91A6-6040-9D87-57196FF25C47}" dt="2023-11-07T23:19:34.745" v="2307"/>
          <ac:spMkLst>
            <pc:docMk/>
            <pc:sldMk cId="2575006322" sldId="638"/>
            <ac:spMk id="123" creationId="{FA9B7C84-258C-405A-F4B2-5C95E4D1D23D}"/>
          </ac:spMkLst>
        </pc:spChg>
        <pc:spChg chg="mod">
          <ac:chgData name="Eugenia Naselli" userId="2b76dbf4-c673-44f2-86c1-4cf16f1518ac" providerId="ADAL" clId="{C87E01C6-91A6-6040-9D87-57196FF25C47}" dt="2023-11-07T23:19:34.745" v="2307"/>
          <ac:spMkLst>
            <pc:docMk/>
            <pc:sldMk cId="2575006322" sldId="638"/>
            <ac:spMk id="124" creationId="{86C688DD-BC72-7C5F-84F8-3EE1F4855F95}"/>
          </ac:spMkLst>
        </pc:spChg>
        <pc:spChg chg="mod">
          <ac:chgData name="Eugenia Naselli" userId="2b76dbf4-c673-44f2-86c1-4cf16f1518ac" providerId="ADAL" clId="{C87E01C6-91A6-6040-9D87-57196FF25C47}" dt="2023-11-07T23:19:34.745" v="2307"/>
          <ac:spMkLst>
            <pc:docMk/>
            <pc:sldMk cId="2575006322" sldId="638"/>
            <ac:spMk id="125" creationId="{483A8EA0-EE88-DCF6-F21D-8EC97AF31270}"/>
          </ac:spMkLst>
        </pc:spChg>
        <pc:spChg chg="mod">
          <ac:chgData name="Eugenia Naselli" userId="2b76dbf4-c673-44f2-86c1-4cf16f1518ac" providerId="ADAL" clId="{C87E01C6-91A6-6040-9D87-57196FF25C47}" dt="2023-11-07T23:19:34.745" v="2307"/>
          <ac:spMkLst>
            <pc:docMk/>
            <pc:sldMk cId="2575006322" sldId="638"/>
            <ac:spMk id="126" creationId="{91DEA256-F681-7AF3-C823-7A4833F34B67}"/>
          </ac:spMkLst>
        </pc:spChg>
        <pc:spChg chg="mod">
          <ac:chgData name="Eugenia Naselli" userId="2b76dbf4-c673-44f2-86c1-4cf16f1518ac" providerId="ADAL" clId="{C87E01C6-91A6-6040-9D87-57196FF25C47}" dt="2023-11-07T23:19:34.745" v="2307"/>
          <ac:spMkLst>
            <pc:docMk/>
            <pc:sldMk cId="2575006322" sldId="638"/>
            <ac:spMk id="127" creationId="{908BEC21-0ECD-C70F-70B0-0AFB1ED1AFC6}"/>
          </ac:spMkLst>
        </pc:spChg>
        <pc:spChg chg="mod">
          <ac:chgData name="Eugenia Naselli" userId="2b76dbf4-c673-44f2-86c1-4cf16f1518ac" providerId="ADAL" clId="{C87E01C6-91A6-6040-9D87-57196FF25C47}" dt="2023-11-07T23:19:34.745" v="2307"/>
          <ac:spMkLst>
            <pc:docMk/>
            <pc:sldMk cId="2575006322" sldId="638"/>
            <ac:spMk id="128" creationId="{0D4B36CD-40FC-03FE-9F5B-8BB9808CA99F}"/>
          </ac:spMkLst>
        </pc:spChg>
        <pc:spChg chg="mod">
          <ac:chgData name="Eugenia Naselli" userId="2b76dbf4-c673-44f2-86c1-4cf16f1518ac" providerId="ADAL" clId="{C87E01C6-91A6-6040-9D87-57196FF25C47}" dt="2023-11-07T23:19:34.745" v="2307"/>
          <ac:spMkLst>
            <pc:docMk/>
            <pc:sldMk cId="2575006322" sldId="638"/>
            <ac:spMk id="130" creationId="{631B6C8B-740D-14B8-98CF-C53D0F7B0461}"/>
          </ac:spMkLst>
        </pc:spChg>
        <pc:spChg chg="mod">
          <ac:chgData name="Eugenia Naselli" userId="2b76dbf4-c673-44f2-86c1-4cf16f1518ac" providerId="ADAL" clId="{C87E01C6-91A6-6040-9D87-57196FF25C47}" dt="2023-11-07T23:19:34.745" v="2307"/>
          <ac:spMkLst>
            <pc:docMk/>
            <pc:sldMk cId="2575006322" sldId="638"/>
            <ac:spMk id="131" creationId="{02625613-69C3-DC15-B90A-8713C903163E}"/>
          </ac:spMkLst>
        </pc:spChg>
        <pc:spChg chg="mod">
          <ac:chgData name="Eugenia Naselli" userId="2b76dbf4-c673-44f2-86c1-4cf16f1518ac" providerId="ADAL" clId="{C87E01C6-91A6-6040-9D87-57196FF25C47}" dt="2023-11-07T23:19:34.745" v="2307"/>
          <ac:spMkLst>
            <pc:docMk/>
            <pc:sldMk cId="2575006322" sldId="638"/>
            <ac:spMk id="132" creationId="{91D10842-6287-3844-89C3-AD1114D2AD61}"/>
          </ac:spMkLst>
        </pc:spChg>
        <pc:spChg chg="mod">
          <ac:chgData name="Eugenia Naselli" userId="2b76dbf4-c673-44f2-86c1-4cf16f1518ac" providerId="ADAL" clId="{C87E01C6-91A6-6040-9D87-57196FF25C47}" dt="2023-11-07T23:19:34.745" v="2307"/>
          <ac:spMkLst>
            <pc:docMk/>
            <pc:sldMk cId="2575006322" sldId="638"/>
            <ac:spMk id="138" creationId="{0CBBC3F0-9AA5-DE70-581E-087F5E6C37F0}"/>
          </ac:spMkLst>
        </pc:spChg>
        <pc:spChg chg="mod">
          <ac:chgData name="Eugenia Naselli" userId="2b76dbf4-c673-44f2-86c1-4cf16f1518ac" providerId="ADAL" clId="{C87E01C6-91A6-6040-9D87-57196FF25C47}" dt="2023-11-07T23:19:34.745" v="2307"/>
          <ac:spMkLst>
            <pc:docMk/>
            <pc:sldMk cId="2575006322" sldId="638"/>
            <ac:spMk id="139" creationId="{188643BA-34EF-971C-79F0-60D5677E3FB8}"/>
          </ac:spMkLst>
        </pc:spChg>
        <pc:spChg chg="mod">
          <ac:chgData name="Eugenia Naselli" userId="2b76dbf4-c673-44f2-86c1-4cf16f1518ac" providerId="ADAL" clId="{C87E01C6-91A6-6040-9D87-57196FF25C47}" dt="2023-11-07T23:19:34.745" v="2307"/>
          <ac:spMkLst>
            <pc:docMk/>
            <pc:sldMk cId="2575006322" sldId="638"/>
            <ac:spMk id="140" creationId="{24EB595A-F63C-3D45-84DE-16B76A6053BF}"/>
          </ac:spMkLst>
        </pc:spChg>
        <pc:spChg chg="mod">
          <ac:chgData name="Eugenia Naselli" userId="2b76dbf4-c673-44f2-86c1-4cf16f1518ac" providerId="ADAL" clId="{C87E01C6-91A6-6040-9D87-57196FF25C47}" dt="2023-11-07T23:19:34.745" v="2307"/>
          <ac:spMkLst>
            <pc:docMk/>
            <pc:sldMk cId="2575006322" sldId="638"/>
            <ac:spMk id="141" creationId="{AA0846DD-CA43-F9CC-3D66-B9E85DBD2C6C}"/>
          </ac:spMkLst>
        </pc:spChg>
        <pc:spChg chg="mod">
          <ac:chgData name="Eugenia Naselli" userId="2b76dbf4-c673-44f2-86c1-4cf16f1518ac" providerId="ADAL" clId="{C87E01C6-91A6-6040-9D87-57196FF25C47}" dt="2023-11-07T23:19:34.745" v="2307"/>
          <ac:spMkLst>
            <pc:docMk/>
            <pc:sldMk cId="2575006322" sldId="638"/>
            <ac:spMk id="142" creationId="{0A8DCACE-D96A-111A-48A9-7803A229AA86}"/>
          </ac:spMkLst>
        </pc:spChg>
        <pc:spChg chg="mod">
          <ac:chgData name="Eugenia Naselli" userId="2b76dbf4-c673-44f2-86c1-4cf16f1518ac" providerId="ADAL" clId="{C87E01C6-91A6-6040-9D87-57196FF25C47}" dt="2023-11-07T23:19:34.745" v="2307"/>
          <ac:spMkLst>
            <pc:docMk/>
            <pc:sldMk cId="2575006322" sldId="638"/>
            <ac:spMk id="143" creationId="{60CF42F0-31C0-E5DA-F422-437F98B1EC4E}"/>
          </ac:spMkLst>
        </pc:spChg>
        <pc:spChg chg="add mod">
          <ac:chgData name="Eugenia Naselli" userId="2b76dbf4-c673-44f2-86c1-4cf16f1518ac" providerId="ADAL" clId="{C87E01C6-91A6-6040-9D87-57196FF25C47}" dt="2023-11-07T23:19:40.770" v="2309"/>
          <ac:spMkLst>
            <pc:docMk/>
            <pc:sldMk cId="2575006322" sldId="638"/>
            <ac:spMk id="144" creationId="{0D5CF9B1-5867-782D-7C1E-80F9992FD8BB}"/>
          </ac:spMkLst>
        </pc:spChg>
        <pc:spChg chg="add mod">
          <ac:chgData name="Eugenia Naselli" userId="2b76dbf4-c673-44f2-86c1-4cf16f1518ac" providerId="ADAL" clId="{C87E01C6-91A6-6040-9D87-57196FF25C47}" dt="2023-11-07T23:19:40.770" v="2309"/>
          <ac:spMkLst>
            <pc:docMk/>
            <pc:sldMk cId="2575006322" sldId="638"/>
            <ac:spMk id="145" creationId="{17732000-D682-6B9F-3423-30CDF60AAD6D}"/>
          </ac:spMkLst>
        </pc:spChg>
        <pc:grpChg chg="add del mod">
          <ac:chgData name="Eugenia Naselli" userId="2b76dbf4-c673-44f2-86c1-4cf16f1518ac" providerId="ADAL" clId="{C87E01C6-91A6-6040-9D87-57196FF25C47}" dt="2023-11-07T23:19:24.328" v="2304" actId="1035"/>
          <ac:grpSpMkLst>
            <pc:docMk/>
            <pc:sldMk cId="2575006322" sldId="638"/>
            <ac:grpSpMk id="5" creationId="{4F3DFB93-FCAA-554B-A0A9-8695E47EEF22}"/>
          </ac:grpSpMkLst>
        </pc:grpChg>
        <pc:grpChg chg="add del mod">
          <ac:chgData name="Eugenia Naselli" userId="2b76dbf4-c673-44f2-86c1-4cf16f1518ac" providerId="ADAL" clId="{C87E01C6-91A6-6040-9D87-57196FF25C47}" dt="2023-11-07T23:19:36.134" v="2308"/>
          <ac:grpSpMkLst>
            <pc:docMk/>
            <pc:sldMk cId="2575006322" sldId="638"/>
            <ac:grpSpMk id="20" creationId="{9D9C7D78-070F-71F5-E3E7-F5049781CDD7}"/>
          </ac:grpSpMkLst>
        </pc:grpChg>
        <pc:grpChg chg="mod">
          <ac:chgData name="Eugenia Naselli" userId="2b76dbf4-c673-44f2-86c1-4cf16f1518ac" providerId="ADAL" clId="{C87E01C6-91A6-6040-9D87-57196FF25C47}" dt="2023-11-07T23:19:34.745" v="2307"/>
          <ac:grpSpMkLst>
            <pc:docMk/>
            <pc:sldMk cId="2575006322" sldId="638"/>
            <ac:grpSpMk id="25" creationId="{F7F716D2-2527-E5DE-FF0A-D1E80E2A378F}"/>
          </ac:grpSpMkLst>
        </pc:grpChg>
        <pc:grpChg chg="mod">
          <ac:chgData name="Eugenia Naselli" userId="2b76dbf4-c673-44f2-86c1-4cf16f1518ac" providerId="ADAL" clId="{C87E01C6-91A6-6040-9D87-57196FF25C47}" dt="2023-11-07T23:19:34.745" v="2307"/>
          <ac:grpSpMkLst>
            <pc:docMk/>
            <pc:sldMk cId="2575006322" sldId="638"/>
            <ac:grpSpMk id="31" creationId="{A736DFB5-B815-C8FF-259C-93B4D5EE0D68}"/>
          </ac:grpSpMkLst>
        </pc:grpChg>
        <pc:grpChg chg="mod">
          <ac:chgData name="Eugenia Naselli" userId="2b76dbf4-c673-44f2-86c1-4cf16f1518ac" providerId="ADAL" clId="{C87E01C6-91A6-6040-9D87-57196FF25C47}" dt="2023-11-07T23:19:34.745" v="2307"/>
          <ac:grpSpMkLst>
            <pc:docMk/>
            <pc:sldMk cId="2575006322" sldId="638"/>
            <ac:grpSpMk id="32" creationId="{D2CACC3F-77FE-6853-8463-73ACB808EA8F}"/>
          </ac:grpSpMkLst>
        </pc:grpChg>
        <pc:grpChg chg="mod">
          <ac:chgData name="Eugenia Naselli" userId="2b76dbf4-c673-44f2-86c1-4cf16f1518ac" providerId="ADAL" clId="{C87E01C6-91A6-6040-9D87-57196FF25C47}" dt="2023-11-07T23:19:34.745" v="2307"/>
          <ac:grpSpMkLst>
            <pc:docMk/>
            <pc:sldMk cId="2575006322" sldId="638"/>
            <ac:grpSpMk id="60" creationId="{F1C0571B-6A9B-9CD1-A069-8CF253E152CC}"/>
          </ac:grpSpMkLst>
        </pc:grpChg>
        <pc:grpChg chg="mod">
          <ac:chgData name="Eugenia Naselli" userId="2b76dbf4-c673-44f2-86c1-4cf16f1518ac" providerId="ADAL" clId="{C87E01C6-91A6-6040-9D87-57196FF25C47}" dt="2023-11-07T23:19:34.745" v="2307"/>
          <ac:grpSpMkLst>
            <pc:docMk/>
            <pc:sldMk cId="2575006322" sldId="638"/>
            <ac:grpSpMk id="95" creationId="{55859069-90B4-5AB4-68CA-B4F0F17FBBC4}"/>
          </ac:grpSpMkLst>
        </pc:grpChg>
        <pc:grpChg chg="mod">
          <ac:chgData name="Eugenia Naselli" userId="2b76dbf4-c673-44f2-86c1-4cf16f1518ac" providerId="ADAL" clId="{C87E01C6-91A6-6040-9D87-57196FF25C47}" dt="2023-11-07T23:19:34.745" v="2307"/>
          <ac:grpSpMkLst>
            <pc:docMk/>
            <pc:sldMk cId="2575006322" sldId="638"/>
            <ac:grpSpMk id="106" creationId="{D5D6CA85-9DAB-C150-F6E8-96435F02DBA5}"/>
          </ac:grpSpMkLst>
        </pc:grpChg>
        <pc:grpChg chg="mod">
          <ac:chgData name="Eugenia Naselli" userId="2b76dbf4-c673-44f2-86c1-4cf16f1518ac" providerId="ADAL" clId="{C87E01C6-91A6-6040-9D87-57196FF25C47}" dt="2023-11-07T23:19:34.745" v="2307"/>
          <ac:grpSpMkLst>
            <pc:docMk/>
            <pc:sldMk cId="2575006322" sldId="638"/>
            <ac:grpSpMk id="113" creationId="{9D419092-C0B0-994E-EA3E-0287C5C7A712}"/>
          </ac:grpSpMkLst>
        </pc:grpChg>
        <pc:grpChg chg="mod">
          <ac:chgData name="Eugenia Naselli" userId="2b76dbf4-c673-44f2-86c1-4cf16f1518ac" providerId="ADAL" clId="{C87E01C6-91A6-6040-9D87-57196FF25C47}" dt="2023-11-07T23:19:34.745" v="2307"/>
          <ac:grpSpMkLst>
            <pc:docMk/>
            <pc:sldMk cId="2575006322" sldId="638"/>
            <ac:grpSpMk id="129" creationId="{07A4F6F4-B9E4-85AD-B551-6251DE6717C5}"/>
          </ac:grpSpMkLst>
        </pc:grpChg>
        <pc:picChg chg="add del mod">
          <ac:chgData name="Eugenia Naselli" userId="2b76dbf4-c673-44f2-86c1-4cf16f1518ac" providerId="ADAL" clId="{C87E01C6-91A6-6040-9D87-57196FF25C47}" dt="2023-11-07T23:19:24.328" v="2304" actId="1035"/>
          <ac:picMkLst>
            <pc:docMk/>
            <pc:sldMk cId="2575006322" sldId="638"/>
            <ac:picMk id="4" creationId="{41426247-6954-914C-94B8-11D125679CD8}"/>
          </ac:picMkLst>
        </pc:picChg>
        <pc:picChg chg="add del mod">
          <ac:chgData name="Eugenia Naselli" userId="2b76dbf4-c673-44f2-86c1-4cf16f1518ac" providerId="ADAL" clId="{C87E01C6-91A6-6040-9D87-57196FF25C47}" dt="2023-11-07T23:19:36.134" v="2308"/>
          <ac:picMkLst>
            <pc:docMk/>
            <pc:sldMk cId="2575006322" sldId="638"/>
            <ac:picMk id="15" creationId="{92C37671-B952-02FF-1B0D-F6610A791C72}"/>
          </ac:picMkLst>
        </pc:picChg>
        <pc:picChg chg="mod">
          <ac:chgData name="Eugenia Naselli" userId="2b76dbf4-c673-44f2-86c1-4cf16f1518ac" providerId="ADAL" clId="{C87E01C6-91A6-6040-9D87-57196FF25C47}" dt="2023-11-07T23:19:34.745" v="2307"/>
          <ac:picMkLst>
            <pc:docMk/>
            <pc:sldMk cId="2575006322" sldId="638"/>
            <ac:picMk id="22" creationId="{8D928FC6-1F63-95D0-7D34-4EF2CCACCD57}"/>
          </ac:picMkLst>
        </pc:picChg>
        <pc:cxnChg chg="mod">
          <ac:chgData name="Eugenia Naselli" userId="2b76dbf4-c673-44f2-86c1-4cf16f1518ac" providerId="ADAL" clId="{C87E01C6-91A6-6040-9D87-57196FF25C47}" dt="2023-11-07T23:19:34.745" v="2307"/>
          <ac:cxnSpMkLst>
            <pc:docMk/>
            <pc:sldMk cId="2575006322" sldId="638"/>
            <ac:cxnSpMk id="26" creationId="{D61B06E1-38A3-6B75-17AD-3AEDA20F5505}"/>
          </ac:cxnSpMkLst>
        </pc:cxnChg>
        <pc:cxnChg chg="mod">
          <ac:chgData name="Eugenia Naselli" userId="2b76dbf4-c673-44f2-86c1-4cf16f1518ac" providerId="ADAL" clId="{C87E01C6-91A6-6040-9D87-57196FF25C47}" dt="2023-11-07T23:19:34.745" v="2307"/>
          <ac:cxnSpMkLst>
            <pc:docMk/>
            <pc:sldMk cId="2575006322" sldId="638"/>
            <ac:cxnSpMk id="28" creationId="{0D98405B-09FB-D641-BA15-FCE35A46C9D9}"/>
          </ac:cxnSpMkLst>
        </pc:cxnChg>
        <pc:cxnChg chg="mod">
          <ac:chgData name="Eugenia Naselli" userId="2b76dbf4-c673-44f2-86c1-4cf16f1518ac" providerId="ADAL" clId="{C87E01C6-91A6-6040-9D87-57196FF25C47}" dt="2023-11-07T23:19:34.745" v="2307"/>
          <ac:cxnSpMkLst>
            <pc:docMk/>
            <pc:sldMk cId="2575006322" sldId="638"/>
            <ac:cxnSpMk id="29" creationId="{E5F2B576-66F6-2147-1118-ECC6E55B6271}"/>
          </ac:cxnSpMkLst>
        </pc:cxnChg>
        <pc:cxnChg chg="mod">
          <ac:chgData name="Eugenia Naselli" userId="2b76dbf4-c673-44f2-86c1-4cf16f1518ac" providerId="ADAL" clId="{C87E01C6-91A6-6040-9D87-57196FF25C47}" dt="2023-11-07T23:19:34.745" v="2307"/>
          <ac:cxnSpMkLst>
            <pc:docMk/>
            <pc:sldMk cId="2575006322" sldId="638"/>
            <ac:cxnSpMk id="30" creationId="{671003FB-C3ED-3C7A-7916-1E4E662517D0}"/>
          </ac:cxnSpMkLst>
        </pc:cxnChg>
        <pc:cxnChg chg="mod">
          <ac:chgData name="Eugenia Naselli" userId="2b76dbf4-c673-44f2-86c1-4cf16f1518ac" providerId="ADAL" clId="{C87E01C6-91A6-6040-9D87-57196FF25C47}" dt="2023-11-07T23:19:34.745" v="2307"/>
          <ac:cxnSpMkLst>
            <pc:docMk/>
            <pc:sldMk cId="2575006322" sldId="638"/>
            <ac:cxnSpMk id="34" creationId="{CFF35B6D-97BD-720D-8186-29B61200DED0}"/>
          </ac:cxnSpMkLst>
        </pc:cxnChg>
        <pc:cxnChg chg="mod">
          <ac:chgData name="Eugenia Naselli" userId="2b76dbf4-c673-44f2-86c1-4cf16f1518ac" providerId="ADAL" clId="{C87E01C6-91A6-6040-9D87-57196FF25C47}" dt="2023-11-07T23:19:34.745" v="2307"/>
          <ac:cxnSpMkLst>
            <pc:docMk/>
            <pc:sldMk cId="2575006322" sldId="638"/>
            <ac:cxnSpMk id="36" creationId="{D183B949-7289-D4EE-C7E5-180BF016148C}"/>
          </ac:cxnSpMkLst>
        </pc:cxnChg>
        <pc:cxnChg chg="mod">
          <ac:chgData name="Eugenia Naselli" userId="2b76dbf4-c673-44f2-86c1-4cf16f1518ac" providerId="ADAL" clId="{C87E01C6-91A6-6040-9D87-57196FF25C47}" dt="2023-11-07T23:19:34.745" v="2307"/>
          <ac:cxnSpMkLst>
            <pc:docMk/>
            <pc:sldMk cId="2575006322" sldId="638"/>
            <ac:cxnSpMk id="39" creationId="{198CC936-B86A-AB1A-CE24-791713F21EDF}"/>
          </ac:cxnSpMkLst>
        </pc:cxnChg>
        <pc:cxnChg chg="mod">
          <ac:chgData name="Eugenia Naselli" userId="2b76dbf4-c673-44f2-86c1-4cf16f1518ac" providerId="ADAL" clId="{C87E01C6-91A6-6040-9D87-57196FF25C47}" dt="2023-11-07T23:19:13.137" v="2289" actId="21"/>
          <ac:cxnSpMkLst>
            <pc:docMk/>
            <pc:sldMk cId="2575006322" sldId="638"/>
            <ac:cxnSpMk id="51" creationId="{79A8A993-A145-FA4E-A0FD-402D4B5A45CE}"/>
          </ac:cxnSpMkLst>
        </pc:cxnChg>
        <pc:cxnChg chg="mod">
          <ac:chgData name="Eugenia Naselli" userId="2b76dbf4-c673-44f2-86c1-4cf16f1518ac" providerId="ADAL" clId="{C87E01C6-91A6-6040-9D87-57196FF25C47}" dt="2023-11-07T23:19:13.137" v="2289" actId="21"/>
          <ac:cxnSpMkLst>
            <pc:docMk/>
            <pc:sldMk cId="2575006322" sldId="638"/>
            <ac:cxnSpMk id="78" creationId="{6705A960-4994-7D4A-BF5D-A67092F0F082}"/>
          </ac:cxnSpMkLst>
        </pc:cxnChg>
        <pc:cxnChg chg="mod">
          <ac:chgData name="Eugenia Naselli" userId="2b76dbf4-c673-44f2-86c1-4cf16f1518ac" providerId="ADAL" clId="{C87E01C6-91A6-6040-9D87-57196FF25C47}" dt="2023-11-07T23:19:34.745" v="2307"/>
          <ac:cxnSpMkLst>
            <pc:docMk/>
            <pc:sldMk cId="2575006322" sldId="638"/>
            <ac:cxnSpMk id="97" creationId="{73FF9190-9B29-50FA-CB76-6C255FDD2CB2}"/>
          </ac:cxnSpMkLst>
        </pc:cxnChg>
        <pc:cxnChg chg="mod">
          <ac:chgData name="Eugenia Naselli" userId="2b76dbf4-c673-44f2-86c1-4cf16f1518ac" providerId="ADAL" clId="{C87E01C6-91A6-6040-9D87-57196FF25C47}" dt="2023-11-07T23:19:34.745" v="2307"/>
          <ac:cxnSpMkLst>
            <pc:docMk/>
            <pc:sldMk cId="2575006322" sldId="638"/>
            <ac:cxnSpMk id="116" creationId="{7C31DA04-4588-9B7D-E08C-2EB0BE53FB85}"/>
          </ac:cxnSpMkLst>
        </pc:cxnChg>
        <pc:cxnChg chg="mod">
          <ac:chgData name="Eugenia Naselli" userId="2b76dbf4-c673-44f2-86c1-4cf16f1518ac" providerId="ADAL" clId="{C87E01C6-91A6-6040-9D87-57196FF25C47}" dt="2023-11-07T23:19:34.745" v="2307"/>
          <ac:cxnSpMkLst>
            <pc:docMk/>
            <pc:sldMk cId="2575006322" sldId="638"/>
            <ac:cxnSpMk id="120" creationId="{9EB52A58-9B31-407C-FEBC-7ED0F221BEA9}"/>
          </ac:cxnSpMkLst>
        </pc:cxnChg>
        <pc:cxnChg chg="mod">
          <ac:chgData name="Eugenia Naselli" userId="2b76dbf4-c673-44f2-86c1-4cf16f1518ac" providerId="ADAL" clId="{C87E01C6-91A6-6040-9D87-57196FF25C47}" dt="2023-11-07T23:19:34.745" v="2307"/>
          <ac:cxnSpMkLst>
            <pc:docMk/>
            <pc:sldMk cId="2575006322" sldId="638"/>
            <ac:cxnSpMk id="121" creationId="{C8C51A26-F927-3199-D8FE-A665E8C4D381}"/>
          </ac:cxnSpMkLst>
        </pc:cxnChg>
        <pc:cxnChg chg="mod">
          <ac:chgData name="Eugenia Naselli" userId="2b76dbf4-c673-44f2-86c1-4cf16f1518ac" providerId="ADAL" clId="{C87E01C6-91A6-6040-9D87-57196FF25C47}" dt="2023-11-07T23:19:34.745" v="2307"/>
          <ac:cxnSpMkLst>
            <pc:docMk/>
            <pc:sldMk cId="2575006322" sldId="638"/>
            <ac:cxnSpMk id="133" creationId="{E0B2EF78-2FD4-7EEC-E9C8-E5DAD81401A6}"/>
          </ac:cxnSpMkLst>
        </pc:cxnChg>
        <pc:cxnChg chg="mod">
          <ac:chgData name="Eugenia Naselli" userId="2b76dbf4-c673-44f2-86c1-4cf16f1518ac" providerId="ADAL" clId="{C87E01C6-91A6-6040-9D87-57196FF25C47}" dt="2023-11-07T23:19:34.745" v="2307"/>
          <ac:cxnSpMkLst>
            <pc:docMk/>
            <pc:sldMk cId="2575006322" sldId="638"/>
            <ac:cxnSpMk id="134" creationId="{6637C64B-1CFA-BE5B-1BB9-778653DCE0C9}"/>
          </ac:cxnSpMkLst>
        </pc:cxnChg>
        <pc:cxnChg chg="mod">
          <ac:chgData name="Eugenia Naselli" userId="2b76dbf4-c673-44f2-86c1-4cf16f1518ac" providerId="ADAL" clId="{C87E01C6-91A6-6040-9D87-57196FF25C47}" dt="2023-11-07T23:19:34.745" v="2307"/>
          <ac:cxnSpMkLst>
            <pc:docMk/>
            <pc:sldMk cId="2575006322" sldId="638"/>
            <ac:cxnSpMk id="135" creationId="{77F690EC-DE76-4CF6-714A-10E3900DE074}"/>
          </ac:cxnSpMkLst>
        </pc:cxnChg>
        <pc:cxnChg chg="mod">
          <ac:chgData name="Eugenia Naselli" userId="2b76dbf4-c673-44f2-86c1-4cf16f1518ac" providerId="ADAL" clId="{C87E01C6-91A6-6040-9D87-57196FF25C47}" dt="2023-11-07T23:19:34.745" v="2307"/>
          <ac:cxnSpMkLst>
            <pc:docMk/>
            <pc:sldMk cId="2575006322" sldId="638"/>
            <ac:cxnSpMk id="136" creationId="{C62E4344-E67F-BD93-D60F-E17480EA5B28}"/>
          </ac:cxnSpMkLst>
        </pc:cxnChg>
        <pc:cxnChg chg="mod">
          <ac:chgData name="Eugenia Naselli" userId="2b76dbf4-c673-44f2-86c1-4cf16f1518ac" providerId="ADAL" clId="{C87E01C6-91A6-6040-9D87-57196FF25C47}" dt="2023-11-07T23:19:34.745" v="2307"/>
          <ac:cxnSpMkLst>
            <pc:docMk/>
            <pc:sldMk cId="2575006322" sldId="638"/>
            <ac:cxnSpMk id="137" creationId="{D6916486-88F4-9FAC-8C26-A7798BC96013}"/>
          </ac:cxnSpMkLst>
        </pc:cxnChg>
      </pc:sldChg>
      <pc:sldChg chg="addSp delSp modSp mod modNotesTx">
        <pc:chgData name="Eugenia Naselli" userId="2b76dbf4-c673-44f2-86c1-4cf16f1518ac" providerId="ADAL" clId="{C87E01C6-91A6-6040-9D87-57196FF25C47}" dt="2023-11-16T09:17:40.880" v="2759" actId="20577"/>
        <pc:sldMkLst>
          <pc:docMk/>
          <pc:sldMk cId="2415850788" sldId="640"/>
        </pc:sldMkLst>
        <pc:spChg chg="add del mod">
          <ac:chgData name="Eugenia Naselli" userId="2b76dbf4-c673-44f2-86c1-4cf16f1518ac" providerId="ADAL" clId="{C87E01C6-91A6-6040-9D87-57196FF25C47}" dt="2023-11-07T23:18:24.262" v="2227" actId="478"/>
          <ac:spMkLst>
            <pc:docMk/>
            <pc:sldMk cId="2415850788" sldId="640"/>
            <ac:spMk id="4" creationId="{A78A096E-5BB0-8E70-7A49-362CE029A160}"/>
          </ac:spMkLst>
        </pc:spChg>
        <pc:spChg chg="add mod">
          <ac:chgData name="Eugenia Naselli" userId="2b76dbf4-c673-44f2-86c1-4cf16f1518ac" providerId="ADAL" clId="{C87E01C6-91A6-6040-9D87-57196FF25C47}" dt="2023-11-07T23:18:30.767" v="2242"/>
          <ac:spMkLst>
            <pc:docMk/>
            <pc:sldMk cId="2415850788" sldId="640"/>
            <ac:spMk id="5" creationId="{4C82352F-7B82-667A-705F-FE8B4B4F51E6}"/>
          </ac:spMkLst>
        </pc:spChg>
        <pc:spChg chg="mod">
          <ac:chgData name="Eugenia Naselli" userId="2b76dbf4-c673-44f2-86c1-4cf16f1518ac" providerId="ADAL" clId="{C87E01C6-91A6-6040-9D87-57196FF25C47}" dt="2023-11-07T19:57:24.663" v="81" actId="27636"/>
          <ac:spMkLst>
            <pc:docMk/>
            <pc:sldMk cId="2415850788" sldId="640"/>
            <ac:spMk id="7" creationId="{8DE40A20-10FD-405D-A28E-2E39B85F8703}"/>
          </ac:spMkLst>
        </pc:spChg>
        <pc:spChg chg="add mod">
          <ac:chgData name="Eugenia Naselli" userId="2b76dbf4-c673-44f2-86c1-4cf16f1518ac" providerId="ADAL" clId="{C87E01C6-91A6-6040-9D87-57196FF25C47}" dt="2023-11-07T23:18:30.767" v="2242"/>
          <ac:spMkLst>
            <pc:docMk/>
            <pc:sldMk cId="2415850788" sldId="640"/>
            <ac:spMk id="8" creationId="{23A2C111-4159-991D-49BB-07B504409560}"/>
          </ac:spMkLst>
        </pc:spChg>
        <pc:spChg chg="mod">
          <ac:chgData name="Eugenia Naselli" userId="2b76dbf4-c673-44f2-86c1-4cf16f1518ac" providerId="ADAL" clId="{C87E01C6-91A6-6040-9D87-57196FF25C47}" dt="2023-11-07T23:18:29.587" v="2241" actId="1035"/>
          <ac:spMkLst>
            <pc:docMk/>
            <pc:sldMk cId="2415850788" sldId="640"/>
            <ac:spMk id="12" creationId="{4F713C03-4BA6-AD23-6A00-829504C2B6E4}"/>
          </ac:spMkLst>
        </pc:spChg>
        <pc:picChg chg="mod">
          <ac:chgData name="Eugenia Naselli" userId="2b76dbf4-c673-44f2-86c1-4cf16f1518ac" providerId="ADAL" clId="{C87E01C6-91A6-6040-9D87-57196FF25C47}" dt="2023-11-07T23:18:29.587" v="2241" actId="1035"/>
          <ac:picMkLst>
            <pc:docMk/>
            <pc:sldMk cId="2415850788" sldId="640"/>
            <ac:picMk id="14" creationId="{C7EC0611-9226-1BB8-7E5F-F67B47F2BC5A}"/>
          </ac:picMkLst>
        </pc:picChg>
      </pc:sldChg>
      <pc:sldChg chg="addSp delSp modSp mod modNotesTx">
        <pc:chgData name="Eugenia Naselli" userId="2b76dbf4-c673-44f2-86c1-4cf16f1518ac" providerId="ADAL" clId="{C87E01C6-91A6-6040-9D87-57196FF25C47}" dt="2023-11-16T09:17:37.947" v="2758" actId="20577"/>
        <pc:sldMkLst>
          <pc:docMk/>
          <pc:sldMk cId="1555143625" sldId="643"/>
        </pc:sldMkLst>
        <pc:spChg chg="add del mod">
          <ac:chgData name="Eugenia Naselli" userId="2b76dbf4-c673-44f2-86c1-4cf16f1518ac" providerId="ADAL" clId="{C87E01C6-91A6-6040-9D87-57196FF25C47}" dt="2023-11-07T23:18:20.717" v="2225" actId="478"/>
          <ac:spMkLst>
            <pc:docMk/>
            <pc:sldMk cId="1555143625" sldId="643"/>
            <ac:spMk id="4" creationId="{3FC2CD90-C068-FF95-804F-D78D9FED1528}"/>
          </ac:spMkLst>
        </pc:spChg>
        <pc:spChg chg="add mod">
          <ac:chgData name="Eugenia Naselli" userId="2b76dbf4-c673-44f2-86c1-4cf16f1518ac" providerId="ADAL" clId="{C87E01C6-91A6-6040-9D87-57196FF25C47}" dt="2023-11-07T23:18:21.116" v="2226"/>
          <ac:spMkLst>
            <pc:docMk/>
            <pc:sldMk cId="1555143625" sldId="643"/>
            <ac:spMk id="6" creationId="{9B711600-750B-BF05-BF75-215D18D03396}"/>
          </ac:spMkLst>
        </pc:spChg>
        <pc:spChg chg="mod">
          <ac:chgData name="Eugenia Naselli" userId="2b76dbf4-c673-44f2-86c1-4cf16f1518ac" providerId="ADAL" clId="{C87E01C6-91A6-6040-9D87-57196FF25C47}" dt="2023-11-07T19:57:24.662" v="80" actId="27636"/>
          <ac:spMkLst>
            <pc:docMk/>
            <pc:sldMk cId="1555143625" sldId="643"/>
            <ac:spMk id="7" creationId="{8DE40A20-10FD-405D-A28E-2E39B85F8703}"/>
          </ac:spMkLst>
        </pc:spChg>
        <pc:spChg chg="add mod">
          <ac:chgData name="Eugenia Naselli" userId="2b76dbf4-c673-44f2-86c1-4cf16f1518ac" providerId="ADAL" clId="{C87E01C6-91A6-6040-9D87-57196FF25C47}" dt="2023-11-07T23:18:21.116" v="2226"/>
          <ac:spMkLst>
            <pc:docMk/>
            <pc:sldMk cId="1555143625" sldId="643"/>
            <ac:spMk id="8" creationId="{3F166A4E-D6CD-A46A-1A5F-403C29913EA7}"/>
          </ac:spMkLst>
        </pc:spChg>
        <pc:picChg chg="add del mod">
          <ac:chgData name="Eugenia Naselli" userId="2b76dbf4-c673-44f2-86c1-4cf16f1518ac" providerId="ADAL" clId="{C87E01C6-91A6-6040-9D87-57196FF25C47}" dt="2023-11-07T23:31:22.460" v="2677"/>
          <ac:picMkLst>
            <pc:docMk/>
            <pc:sldMk cId="1555143625" sldId="643"/>
            <ac:picMk id="9" creationId="{941A7D53-FB47-1E31-E8B2-3B633C265B26}"/>
          </ac:picMkLst>
        </pc:picChg>
        <pc:picChg chg="add del mod">
          <ac:chgData name="Eugenia Naselli" userId="2b76dbf4-c673-44f2-86c1-4cf16f1518ac" providerId="ADAL" clId="{C87E01C6-91A6-6040-9D87-57196FF25C47}" dt="2023-11-07T23:31:22.460" v="2677"/>
          <ac:picMkLst>
            <pc:docMk/>
            <pc:sldMk cId="1555143625" sldId="643"/>
            <ac:picMk id="10" creationId="{CCA1AE50-01ED-5A74-0FFE-938E45A3D68D}"/>
          </ac:picMkLst>
        </pc:picChg>
        <pc:picChg chg="add del mod">
          <ac:chgData name="Eugenia Naselli" userId="2b76dbf4-c673-44f2-86c1-4cf16f1518ac" providerId="ADAL" clId="{C87E01C6-91A6-6040-9D87-57196FF25C47}" dt="2023-11-07T23:31:22.460" v="2677"/>
          <ac:picMkLst>
            <pc:docMk/>
            <pc:sldMk cId="1555143625" sldId="643"/>
            <ac:picMk id="11" creationId="{6D493727-25C2-ECD2-0BF6-1E51F0219632}"/>
          </ac:picMkLst>
        </pc:picChg>
      </pc:sldChg>
      <pc:sldChg chg="addSp delSp modSp mod">
        <pc:chgData name="Eugenia Naselli" userId="2b76dbf4-c673-44f2-86c1-4cf16f1518ac" providerId="ADAL" clId="{C87E01C6-91A6-6040-9D87-57196FF25C47}" dt="2023-11-07T23:18:44.658" v="2253" actId="1035"/>
        <pc:sldMkLst>
          <pc:docMk/>
          <pc:sldMk cId="1261682327" sldId="644"/>
        </pc:sldMkLst>
        <pc:spChg chg="add del mod">
          <ac:chgData name="Eugenia Naselli" userId="2b76dbf4-c673-44f2-86c1-4cf16f1518ac" providerId="ADAL" clId="{C87E01C6-91A6-6040-9D87-57196FF25C47}" dt="2023-11-07T23:18:34.682" v="2243" actId="478"/>
          <ac:spMkLst>
            <pc:docMk/>
            <pc:sldMk cId="1261682327" sldId="644"/>
            <ac:spMk id="2" creationId="{846E6C10-C77A-808F-010B-CCC5F4FBFC7A}"/>
          </ac:spMkLst>
        </pc:spChg>
        <pc:spChg chg="add mod">
          <ac:chgData name="Eugenia Naselli" userId="2b76dbf4-c673-44f2-86c1-4cf16f1518ac" providerId="ADAL" clId="{C87E01C6-91A6-6040-9D87-57196FF25C47}" dt="2023-11-07T23:18:35.225" v="2244"/>
          <ac:spMkLst>
            <pc:docMk/>
            <pc:sldMk cId="1261682327" sldId="644"/>
            <ac:spMk id="3" creationId="{F6A015D4-EEB9-5B71-0155-A8C2BCB7664F}"/>
          </ac:spMkLst>
        </pc:spChg>
        <pc:spChg chg="add mod">
          <ac:chgData name="Eugenia Naselli" userId="2b76dbf4-c673-44f2-86c1-4cf16f1518ac" providerId="ADAL" clId="{C87E01C6-91A6-6040-9D87-57196FF25C47}" dt="2023-11-07T23:18:35.225" v="2244"/>
          <ac:spMkLst>
            <pc:docMk/>
            <pc:sldMk cId="1261682327" sldId="644"/>
            <ac:spMk id="4" creationId="{35C3747C-0536-277B-8129-E91EA54E49BF}"/>
          </ac:spMkLst>
        </pc:spChg>
        <pc:spChg chg="mod">
          <ac:chgData name="Eugenia Naselli" userId="2b76dbf4-c673-44f2-86c1-4cf16f1518ac" providerId="ADAL" clId="{C87E01C6-91A6-6040-9D87-57196FF25C47}" dt="2023-11-07T23:18:44.658" v="2253" actId="1035"/>
          <ac:spMkLst>
            <pc:docMk/>
            <pc:sldMk cId="1261682327" sldId="644"/>
            <ac:spMk id="7" creationId="{E7F8F392-BCD0-01D5-B24A-B77DBB197BB1}"/>
          </ac:spMkLst>
        </pc:spChg>
        <pc:spChg chg="mod">
          <ac:chgData name="Eugenia Naselli" userId="2b76dbf4-c673-44f2-86c1-4cf16f1518ac" providerId="ADAL" clId="{C87E01C6-91A6-6040-9D87-57196FF25C47}" dt="2023-11-07T23:18:44.658" v="2253" actId="1035"/>
          <ac:spMkLst>
            <pc:docMk/>
            <pc:sldMk cId="1261682327" sldId="644"/>
            <ac:spMk id="8" creationId="{3162B7AD-B0C7-FAF1-A69C-A33630BA13A1}"/>
          </ac:spMkLst>
        </pc:spChg>
        <pc:spChg chg="mod">
          <ac:chgData name="Eugenia Naselli" userId="2b76dbf4-c673-44f2-86c1-4cf16f1518ac" providerId="ADAL" clId="{C87E01C6-91A6-6040-9D87-57196FF25C47}" dt="2023-11-07T23:18:44.658" v="2253" actId="1035"/>
          <ac:spMkLst>
            <pc:docMk/>
            <pc:sldMk cId="1261682327" sldId="644"/>
            <ac:spMk id="9" creationId="{D5C39A72-AF88-D3E9-962B-26FB94DCA2EB}"/>
          </ac:spMkLst>
        </pc:spChg>
        <pc:spChg chg="mod">
          <ac:chgData name="Eugenia Naselli" userId="2b76dbf4-c673-44f2-86c1-4cf16f1518ac" providerId="ADAL" clId="{C87E01C6-91A6-6040-9D87-57196FF25C47}" dt="2023-11-07T23:18:44.658" v="2253" actId="1035"/>
          <ac:spMkLst>
            <pc:docMk/>
            <pc:sldMk cId="1261682327" sldId="644"/>
            <ac:spMk id="10" creationId="{8A7DFCDC-9DC9-212C-05D8-9385DE130171}"/>
          </ac:spMkLst>
        </pc:spChg>
        <pc:spChg chg="mod">
          <ac:chgData name="Eugenia Naselli" userId="2b76dbf4-c673-44f2-86c1-4cf16f1518ac" providerId="ADAL" clId="{C87E01C6-91A6-6040-9D87-57196FF25C47}" dt="2023-11-07T19:57:24.666" v="82" actId="27636"/>
          <ac:spMkLst>
            <pc:docMk/>
            <pc:sldMk cId="1261682327" sldId="644"/>
            <ac:spMk id="12" creationId="{BA08B36D-4B8F-53D4-7901-FB14E570E13A}"/>
          </ac:spMkLst>
        </pc:spChg>
        <pc:spChg chg="mod">
          <ac:chgData name="Eugenia Naselli" userId="2b76dbf4-c673-44f2-86c1-4cf16f1518ac" providerId="ADAL" clId="{C87E01C6-91A6-6040-9D87-57196FF25C47}" dt="2023-11-07T23:18:40.156" v="2245" actId="1076"/>
          <ac:spMkLst>
            <pc:docMk/>
            <pc:sldMk cId="1261682327" sldId="644"/>
            <ac:spMk id="14" creationId="{85F660A4-FB84-60EB-6837-74DA0D2CEFA8}"/>
          </ac:spMkLst>
        </pc:spChg>
        <pc:picChg chg="mod">
          <ac:chgData name="Eugenia Naselli" userId="2b76dbf4-c673-44f2-86c1-4cf16f1518ac" providerId="ADAL" clId="{C87E01C6-91A6-6040-9D87-57196FF25C47}" dt="2023-11-07T23:18:44.658" v="2253" actId="1035"/>
          <ac:picMkLst>
            <pc:docMk/>
            <pc:sldMk cId="1261682327" sldId="644"/>
            <ac:picMk id="5" creationId="{1456EB68-DF32-B15F-90CD-95D0D8118117}"/>
          </ac:picMkLst>
        </pc:picChg>
      </pc:sldChg>
      <pc:sldChg chg="addSp delSp modSp mod">
        <pc:chgData name="Eugenia Naselli" userId="2b76dbf4-c673-44f2-86c1-4cf16f1518ac" providerId="ADAL" clId="{C87E01C6-91A6-6040-9D87-57196FF25C47}" dt="2023-11-07T23:19:53.652" v="2318"/>
        <pc:sldMkLst>
          <pc:docMk/>
          <pc:sldMk cId="2242845223" sldId="645"/>
        </pc:sldMkLst>
        <pc:spChg chg="add del mod">
          <ac:chgData name="Eugenia Naselli" userId="2b76dbf4-c673-44f2-86c1-4cf16f1518ac" providerId="ADAL" clId="{C87E01C6-91A6-6040-9D87-57196FF25C47}" dt="2023-11-07T23:19:52.889" v="2317" actId="478"/>
          <ac:spMkLst>
            <pc:docMk/>
            <pc:sldMk cId="2242845223" sldId="645"/>
            <ac:spMk id="4" creationId="{9B5C89F4-59D4-8CAC-B9A0-7DEADE7588BC}"/>
          </ac:spMkLst>
        </pc:spChg>
        <pc:spChg chg="add del mod">
          <ac:chgData name="Eugenia Naselli" userId="2b76dbf4-c673-44f2-86c1-4cf16f1518ac" providerId="ADAL" clId="{C87E01C6-91A6-6040-9D87-57196FF25C47}" dt="2023-11-07T23:19:51.886" v="2316"/>
          <ac:spMkLst>
            <pc:docMk/>
            <pc:sldMk cId="2242845223" sldId="645"/>
            <ac:spMk id="5" creationId="{C18629B5-31DB-5119-304A-BD5FB156DF9A}"/>
          </ac:spMkLst>
        </pc:spChg>
        <pc:spChg chg="add del mod">
          <ac:chgData name="Eugenia Naselli" userId="2b76dbf4-c673-44f2-86c1-4cf16f1518ac" providerId="ADAL" clId="{C87E01C6-91A6-6040-9D87-57196FF25C47}" dt="2023-11-07T23:19:51.886" v="2316"/>
          <ac:spMkLst>
            <pc:docMk/>
            <pc:sldMk cId="2242845223" sldId="645"/>
            <ac:spMk id="7" creationId="{05350651-374B-9822-72F5-B2754421EBB4}"/>
          </ac:spMkLst>
        </pc:spChg>
        <pc:spChg chg="add mod">
          <ac:chgData name="Eugenia Naselli" userId="2b76dbf4-c673-44f2-86c1-4cf16f1518ac" providerId="ADAL" clId="{C87E01C6-91A6-6040-9D87-57196FF25C47}" dt="2023-11-07T23:19:53.652" v="2318"/>
          <ac:spMkLst>
            <pc:docMk/>
            <pc:sldMk cId="2242845223" sldId="645"/>
            <ac:spMk id="8" creationId="{B64A8CB2-67AB-23B3-CE72-849EC2786357}"/>
          </ac:spMkLst>
        </pc:spChg>
        <pc:spChg chg="add mod">
          <ac:chgData name="Eugenia Naselli" userId="2b76dbf4-c673-44f2-86c1-4cf16f1518ac" providerId="ADAL" clId="{C87E01C6-91A6-6040-9D87-57196FF25C47}" dt="2023-11-07T23:19:53.652" v="2318"/>
          <ac:spMkLst>
            <pc:docMk/>
            <pc:sldMk cId="2242845223" sldId="645"/>
            <ac:spMk id="12" creationId="{0DF4035B-CEB5-7DEA-55D5-79636D772649}"/>
          </ac:spMkLst>
        </pc:spChg>
      </pc:sldChg>
      <pc:sldChg chg="addSp delSp modSp mod ord">
        <pc:chgData name="Eugenia Naselli" userId="2b76dbf4-c673-44f2-86c1-4cf16f1518ac" providerId="ADAL" clId="{C87E01C6-91A6-6040-9D87-57196FF25C47}" dt="2023-11-07T23:21:04.358" v="2373"/>
        <pc:sldMkLst>
          <pc:docMk/>
          <pc:sldMk cId="212995952" sldId="646"/>
        </pc:sldMkLst>
        <pc:spChg chg="add del mod">
          <ac:chgData name="Eugenia Naselli" userId="2b76dbf4-c673-44f2-86c1-4cf16f1518ac" providerId="ADAL" clId="{C87E01C6-91A6-6040-9D87-57196FF25C47}" dt="2023-11-07T23:21:02.643" v="2372" actId="478"/>
          <ac:spMkLst>
            <pc:docMk/>
            <pc:sldMk cId="212995952" sldId="646"/>
            <ac:spMk id="3" creationId="{D7C1A380-B91A-50FF-D929-DF8F7346AF4F}"/>
          </ac:spMkLst>
        </pc:spChg>
        <pc:spChg chg="add mod">
          <ac:chgData name="Eugenia Naselli" userId="2b76dbf4-c673-44f2-86c1-4cf16f1518ac" providerId="ADAL" clId="{C87E01C6-91A6-6040-9D87-57196FF25C47}" dt="2023-11-07T23:21:04.358" v="2373"/>
          <ac:spMkLst>
            <pc:docMk/>
            <pc:sldMk cId="212995952" sldId="646"/>
            <ac:spMk id="7" creationId="{2CC6594C-7565-B4E8-B4D6-EDFA301CBA8A}"/>
          </ac:spMkLst>
        </pc:spChg>
        <pc:spChg chg="add mod">
          <ac:chgData name="Eugenia Naselli" userId="2b76dbf4-c673-44f2-86c1-4cf16f1518ac" providerId="ADAL" clId="{C87E01C6-91A6-6040-9D87-57196FF25C47}" dt="2023-11-07T23:21:04.358" v="2373"/>
          <ac:spMkLst>
            <pc:docMk/>
            <pc:sldMk cId="212995952" sldId="646"/>
            <ac:spMk id="9" creationId="{F34243C4-E0C7-B757-EB7D-7539C8AA9EAE}"/>
          </ac:spMkLst>
        </pc:spChg>
      </pc:sldChg>
      <pc:sldChg chg="addSp delSp modSp mod">
        <pc:chgData name="Eugenia Naselli" userId="2b76dbf4-c673-44f2-86c1-4cf16f1518ac" providerId="ADAL" clId="{C87E01C6-91A6-6040-9D87-57196FF25C47}" dt="2023-11-07T23:19:56.631" v="2320"/>
        <pc:sldMkLst>
          <pc:docMk/>
          <pc:sldMk cId="1898159932" sldId="647"/>
        </pc:sldMkLst>
        <pc:spChg chg="add del mod">
          <ac:chgData name="Eugenia Naselli" userId="2b76dbf4-c673-44f2-86c1-4cf16f1518ac" providerId="ADAL" clId="{C87E01C6-91A6-6040-9D87-57196FF25C47}" dt="2023-11-07T23:19:56.318" v="2319" actId="478"/>
          <ac:spMkLst>
            <pc:docMk/>
            <pc:sldMk cId="1898159932" sldId="647"/>
            <ac:spMk id="3" creationId="{84C03EBE-C4F7-8457-B878-7ABA46E3F25A}"/>
          </ac:spMkLst>
        </pc:spChg>
        <pc:spChg chg="add mod">
          <ac:chgData name="Eugenia Naselli" userId="2b76dbf4-c673-44f2-86c1-4cf16f1518ac" providerId="ADAL" clId="{C87E01C6-91A6-6040-9D87-57196FF25C47}" dt="2023-11-07T23:19:56.631" v="2320"/>
          <ac:spMkLst>
            <pc:docMk/>
            <pc:sldMk cId="1898159932" sldId="647"/>
            <ac:spMk id="4" creationId="{FC2D11FF-BD32-7223-B6BF-3A8380AA64CD}"/>
          </ac:spMkLst>
        </pc:spChg>
        <pc:spChg chg="add mod">
          <ac:chgData name="Eugenia Naselli" userId="2b76dbf4-c673-44f2-86c1-4cf16f1518ac" providerId="ADAL" clId="{C87E01C6-91A6-6040-9D87-57196FF25C47}" dt="2023-11-07T23:19:56.631" v="2320"/>
          <ac:spMkLst>
            <pc:docMk/>
            <pc:sldMk cId="1898159932" sldId="647"/>
            <ac:spMk id="6" creationId="{D887CB76-B8DD-E3E4-E0CE-43FDE3495FC7}"/>
          </ac:spMkLst>
        </pc:spChg>
      </pc:sldChg>
      <pc:sldChg chg="addSp delSp modSp mod">
        <pc:chgData name="Eugenia Naselli" userId="2b76dbf4-c673-44f2-86c1-4cf16f1518ac" providerId="ADAL" clId="{C87E01C6-91A6-6040-9D87-57196FF25C47}" dt="2023-11-07T23:20:17.767" v="2327" actId="1076"/>
        <pc:sldMkLst>
          <pc:docMk/>
          <pc:sldMk cId="1516039358" sldId="648"/>
        </pc:sldMkLst>
        <pc:spChg chg="mod">
          <ac:chgData name="Eugenia Naselli" userId="2b76dbf4-c673-44f2-86c1-4cf16f1518ac" providerId="ADAL" clId="{C87E01C6-91A6-6040-9D87-57196FF25C47}" dt="2023-11-07T23:20:17.767" v="2327" actId="1076"/>
          <ac:spMkLst>
            <pc:docMk/>
            <pc:sldMk cId="1516039358" sldId="648"/>
            <ac:spMk id="3" creationId="{AB136742-F1A4-017F-60E2-0D52E23A1335}"/>
          </ac:spMkLst>
        </pc:spChg>
        <pc:spChg chg="add del mod">
          <ac:chgData name="Eugenia Naselli" userId="2b76dbf4-c673-44f2-86c1-4cf16f1518ac" providerId="ADAL" clId="{C87E01C6-91A6-6040-9D87-57196FF25C47}" dt="2023-11-07T23:20:06.138" v="2323" actId="478"/>
          <ac:spMkLst>
            <pc:docMk/>
            <pc:sldMk cId="1516039358" sldId="648"/>
            <ac:spMk id="5" creationId="{99F8A8CE-0475-11E8-1AA4-3A54B3923AAE}"/>
          </ac:spMkLst>
        </pc:spChg>
        <pc:spChg chg="add mod">
          <ac:chgData name="Eugenia Naselli" userId="2b76dbf4-c673-44f2-86c1-4cf16f1518ac" providerId="ADAL" clId="{C87E01C6-91A6-6040-9D87-57196FF25C47}" dt="2023-11-07T23:20:06.552" v="2324"/>
          <ac:spMkLst>
            <pc:docMk/>
            <pc:sldMk cId="1516039358" sldId="648"/>
            <ac:spMk id="6" creationId="{37652B11-3A49-B61F-76AA-ECE978F12A7E}"/>
          </ac:spMkLst>
        </pc:spChg>
        <pc:spChg chg="add mod">
          <ac:chgData name="Eugenia Naselli" userId="2b76dbf4-c673-44f2-86c1-4cf16f1518ac" providerId="ADAL" clId="{C87E01C6-91A6-6040-9D87-57196FF25C47}" dt="2023-11-07T23:20:06.552" v="2324"/>
          <ac:spMkLst>
            <pc:docMk/>
            <pc:sldMk cId="1516039358" sldId="648"/>
            <ac:spMk id="7" creationId="{E9388DB0-FD54-7788-ECDB-C5EBFAD1ADFA}"/>
          </ac:spMkLst>
        </pc:spChg>
        <pc:picChg chg="mod">
          <ac:chgData name="Eugenia Naselli" userId="2b76dbf4-c673-44f2-86c1-4cf16f1518ac" providerId="ADAL" clId="{C87E01C6-91A6-6040-9D87-57196FF25C47}" dt="2023-11-07T23:20:14.074" v="2326" actId="1076"/>
          <ac:picMkLst>
            <pc:docMk/>
            <pc:sldMk cId="1516039358" sldId="648"/>
            <ac:picMk id="8194" creationId="{730EA285-F5E6-90AC-1EE5-C534920E9890}"/>
          </ac:picMkLst>
        </pc:picChg>
      </pc:sldChg>
      <pc:sldChg chg="del">
        <pc:chgData name="Eugenia Naselli" userId="2b76dbf4-c673-44f2-86c1-4cf16f1518ac" providerId="ADAL" clId="{C87E01C6-91A6-6040-9D87-57196FF25C47}" dt="2023-11-07T18:34:46.202" v="0" actId="2696"/>
        <pc:sldMkLst>
          <pc:docMk/>
          <pc:sldMk cId="3871758908" sldId="652"/>
        </pc:sldMkLst>
      </pc:sldChg>
      <pc:sldChg chg="addSp delSp modSp mod ord">
        <pc:chgData name="Eugenia Naselli" userId="2b76dbf4-c673-44f2-86c1-4cf16f1518ac" providerId="ADAL" clId="{C87E01C6-91A6-6040-9D87-57196FF25C47}" dt="2023-11-07T23:19:43.776" v="2311"/>
        <pc:sldMkLst>
          <pc:docMk/>
          <pc:sldMk cId="4113223086" sldId="653"/>
        </pc:sldMkLst>
        <pc:spChg chg="add del mod">
          <ac:chgData name="Eugenia Naselli" userId="2b76dbf4-c673-44f2-86c1-4cf16f1518ac" providerId="ADAL" clId="{C87E01C6-91A6-6040-9D87-57196FF25C47}" dt="2023-11-07T23:19:43.416" v="2310" actId="478"/>
          <ac:spMkLst>
            <pc:docMk/>
            <pc:sldMk cId="4113223086" sldId="653"/>
            <ac:spMk id="17" creationId="{6AA68B68-6B46-13DD-D296-7F9B04DCE77D}"/>
          </ac:spMkLst>
        </pc:spChg>
        <pc:spChg chg="add mod">
          <ac:chgData name="Eugenia Naselli" userId="2b76dbf4-c673-44f2-86c1-4cf16f1518ac" providerId="ADAL" clId="{C87E01C6-91A6-6040-9D87-57196FF25C47}" dt="2023-11-07T23:19:43.776" v="2311"/>
          <ac:spMkLst>
            <pc:docMk/>
            <pc:sldMk cId="4113223086" sldId="653"/>
            <ac:spMk id="19" creationId="{B83C03E7-5086-1DEF-A8F9-98034893625C}"/>
          </ac:spMkLst>
        </pc:spChg>
        <pc:spChg chg="add mod">
          <ac:chgData name="Eugenia Naselli" userId="2b76dbf4-c673-44f2-86c1-4cf16f1518ac" providerId="ADAL" clId="{C87E01C6-91A6-6040-9D87-57196FF25C47}" dt="2023-11-07T23:19:43.776" v="2311"/>
          <ac:spMkLst>
            <pc:docMk/>
            <pc:sldMk cId="4113223086" sldId="653"/>
            <ac:spMk id="21" creationId="{BBF9A5B6-1658-F1E3-C794-6CD4D6A21A0F}"/>
          </ac:spMkLst>
        </pc:spChg>
      </pc:sldChg>
      <pc:sldChg chg="addSp delSp modSp mod">
        <pc:chgData name="Eugenia Naselli" userId="2b76dbf4-c673-44f2-86c1-4cf16f1518ac" providerId="ADAL" clId="{C87E01C6-91A6-6040-9D87-57196FF25C47}" dt="2023-11-07T23:20:03.257" v="2322"/>
        <pc:sldMkLst>
          <pc:docMk/>
          <pc:sldMk cId="3848579002" sldId="654"/>
        </pc:sldMkLst>
        <pc:spChg chg="add del mod">
          <ac:chgData name="Eugenia Naselli" userId="2b76dbf4-c673-44f2-86c1-4cf16f1518ac" providerId="ADAL" clId="{C87E01C6-91A6-6040-9D87-57196FF25C47}" dt="2023-11-07T23:20:02.978" v="2321" actId="478"/>
          <ac:spMkLst>
            <pc:docMk/>
            <pc:sldMk cId="3848579002" sldId="654"/>
            <ac:spMk id="4" creationId="{40FC4882-6F07-690F-FDFD-C2B9175CF9A5}"/>
          </ac:spMkLst>
        </pc:spChg>
        <pc:spChg chg="add mod">
          <ac:chgData name="Eugenia Naselli" userId="2b76dbf4-c673-44f2-86c1-4cf16f1518ac" providerId="ADAL" clId="{C87E01C6-91A6-6040-9D87-57196FF25C47}" dt="2023-11-07T23:20:03.257" v="2322"/>
          <ac:spMkLst>
            <pc:docMk/>
            <pc:sldMk cId="3848579002" sldId="654"/>
            <ac:spMk id="6" creationId="{E882E599-5D59-229B-C1FE-7D48CCDB6997}"/>
          </ac:spMkLst>
        </pc:spChg>
        <pc:spChg chg="add mod">
          <ac:chgData name="Eugenia Naselli" userId="2b76dbf4-c673-44f2-86c1-4cf16f1518ac" providerId="ADAL" clId="{C87E01C6-91A6-6040-9D87-57196FF25C47}" dt="2023-11-07T23:20:03.257" v="2322"/>
          <ac:spMkLst>
            <pc:docMk/>
            <pc:sldMk cId="3848579002" sldId="654"/>
            <ac:spMk id="7" creationId="{17EF632F-AE46-4CFD-8436-E1C24E60970E}"/>
          </ac:spMkLst>
        </pc:spChg>
      </pc:sldChg>
      <pc:sldChg chg="addSp delSp modSp add mod setBg delDesignElem">
        <pc:chgData name="Eugenia Naselli" userId="2b76dbf4-c673-44f2-86c1-4cf16f1518ac" providerId="ADAL" clId="{C87E01C6-91A6-6040-9D87-57196FF25C47}" dt="2023-11-07T23:25:56.060" v="2497"/>
        <pc:sldMkLst>
          <pc:docMk/>
          <pc:sldMk cId="1236152502" sldId="655"/>
        </pc:sldMkLst>
        <pc:spChg chg="add del mod">
          <ac:chgData name="Eugenia Naselli" userId="2b76dbf4-c673-44f2-86c1-4cf16f1518ac" providerId="ADAL" clId="{C87E01C6-91A6-6040-9D87-57196FF25C47}" dt="2023-11-07T23:25:55.046" v="2496" actId="478"/>
          <ac:spMkLst>
            <pc:docMk/>
            <pc:sldMk cId="1236152502" sldId="655"/>
            <ac:spMk id="2" creationId="{2FB1467A-F65A-22C6-1476-782EF9FB1A38}"/>
          </ac:spMkLst>
        </pc:spChg>
        <pc:spChg chg="add mod">
          <ac:chgData name="Eugenia Naselli" userId="2b76dbf4-c673-44f2-86c1-4cf16f1518ac" providerId="ADAL" clId="{C87E01C6-91A6-6040-9D87-57196FF25C47}" dt="2023-11-07T23:25:56.060" v="2497"/>
          <ac:spMkLst>
            <pc:docMk/>
            <pc:sldMk cId="1236152502" sldId="655"/>
            <ac:spMk id="3" creationId="{EE8341AB-ED63-C6D6-9E31-37EB97B397FA}"/>
          </ac:spMkLst>
        </pc:spChg>
        <pc:spChg chg="add mod">
          <ac:chgData name="Eugenia Naselli" userId="2b76dbf4-c673-44f2-86c1-4cf16f1518ac" providerId="ADAL" clId="{C87E01C6-91A6-6040-9D87-57196FF25C47}" dt="2023-11-07T23:25:56.060" v="2497"/>
          <ac:spMkLst>
            <pc:docMk/>
            <pc:sldMk cId="1236152502" sldId="655"/>
            <ac:spMk id="6" creationId="{1E3F485A-18B0-35FE-907B-A0F75A39186F}"/>
          </ac:spMkLst>
        </pc:spChg>
        <pc:spChg chg="del">
          <ac:chgData name="Eugenia Naselli" userId="2b76dbf4-c673-44f2-86c1-4cf16f1518ac" providerId="ADAL" clId="{C87E01C6-91A6-6040-9D87-57196FF25C47}" dt="2023-11-07T18:40:11.224" v="10"/>
          <ac:spMkLst>
            <pc:docMk/>
            <pc:sldMk cId="1236152502" sldId="655"/>
            <ac:spMk id="12" creationId="{F13C74B1-5B17-4795-BED0-7140497B445A}"/>
          </ac:spMkLst>
        </pc:spChg>
        <pc:spChg chg="del">
          <ac:chgData name="Eugenia Naselli" userId="2b76dbf4-c673-44f2-86c1-4cf16f1518ac" providerId="ADAL" clId="{C87E01C6-91A6-6040-9D87-57196FF25C47}" dt="2023-11-07T18:40:11.224" v="10"/>
          <ac:spMkLst>
            <pc:docMk/>
            <pc:sldMk cId="1236152502" sldId="655"/>
            <ac:spMk id="14" creationId="{D4974D33-8DC5-464E-8C6D-BE58F0669C17}"/>
          </ac:spMkLst>
        </pc:spChg>
      </pc:sldChg>
      <pc:sldChg chg="del">
        <pc:chgData name="Eugenia Naselli" userId="2b76dbf4-c673-44f2-86c1-4cf16f1518ac" providerId="ADAL" clId="{C87E01C6-91A6-6040-9D87-57196FF25C47}" dt="2023-11-07T18:34:46.202" v="0" actId="2696"/>
        <pc:sldMkLst>
          <pc:docMk/>
          <pc:sldMk cId="3091052908" sldId="655"/>
        </pc:sldMkLst>
      </pc:sldChg>
      <pc:sldChg chg="addSp delSp modSp add mod setBg delDesignElem">
        <pc:chgData name="Eugenia Naselli" userId="2b76dbf4-c673-44f2-86c1-4cf16f1518ac" providerId="ADAL" clId="{C87E01C6-91A6-6040-9D87-57196FF25C47}" dt="2023-11-07T23:26:08.799" v="2512"/>
        <pc:sldMkLst>
          <pc:docMk/>
          <pc:sldMk cId="483994499" sldId="656"/>
        </pc:sldMkLst>
        <pc:spChg chg="add del mod">
          <ac:chgData name="Eugenia Naselli" userId="2b76dbf4-c673-44f2-86c1-4cf16f1518ac" providerId="ADAL" clId="{C87E01C6-91A6-6040-9D87-57196FF25C47}" dt="2023-11-07T23:26:01.683" v="2500" actId="478"/>
          <ac:spMkLst>
            <pc:docMk/>
            <pc:sldMk cId="483994499" sldId="656"/>
            <ac:spMk id="2" creationId="{A904A755-0064-905C-EF05-A6870A9A4D14}"/>
          </ac:spMkLst>
        </pc:spChg>
        <pc:spChg chg="add mod">
          <ac:chgData name="Eugenia Naselli" userId="2b76dbf4-c673-44f2-86c1-4cf16f1518ac" providerId="ADAL" clId="{C87E01C6-91A6-6040-9D87-57196FF25C47}" dt="2023-11-07T23:26:08.799" v="2512"/>
          <ac:spMkLst>
            <pc:docMk/>
            <pc:sldMk cId="483994499" sldId="656"/>
            <ac:spMk id="3" creationId="{05A9F864-D127-E2A6-B0D0-B89D1DC076C5}"/>
          </ac:spMkLst>
        </pc:spChg>
        <pc:spChg chg="add mod">
          <ac:chgData name="Eugenia Naselli" userId="2b76dbf4-c673-44f2-86c1-4cf16f1518ac" providerId="ADAL" clId="{C87E01C6-91A6-6040-9D87-57196FF25C47}" dt="2023-11-07T23:26:08.799" v="2512"/>
          <ac:spMkLst>
            <pc:docMk/>
            <pc:sldMk cId="483994499" sldId="656"/>
            <ac:spMk id="6" creationId="{023E4D99-8060-EFC4-9053-749F3D09C02C}"/>
          </ac:spMkLst>
        </pc:spChg>
        <pc:spChg chg="del">
          <ac:chgData name="Eugenia Naselli" userId="2b76dbf4-c673-44f2-86c1-4cf16f1518ac" providerId="ADAL" clId="{C87E01C6-91A6-6040-9D87-57196FF25C47}" dt="2023-11-07T18:40:11.224" v="10"/>
          <ac:spMkLst>
            <pc:docMk/>
            <pc:sldMk cId="483994499" sldId="656"/>
            <ac:spMk id="1045" creationId="{42A4FC2C-047E-45A5-965D-8E1E3BF09BC6}"/>
          </ac:spMkLst>
        </pc:spChg>
        <pc:picChg chg="mod">
          <ac:chgData name="Eugenia Naselli" userId="2b76dbf4-c673-44f2-86c1-4cf16f1518ac" providerId="ADAL" clId="{C87E01C6-91A6-6040-9D87-57196FF25C47}" dt="2023-11-07T23:26:07.269" v="2511" actId="1035"/>
          <ac:picMkLst>
            <pc:docMk/>
            <pc:sldMk cId="483994499" sldId="656"/>
            <ac:picMk id="1028" creationId="{B4C49199-C11F-13BE-5E9A-633C95C326E2}"/>
          </ac:picMkLst>
        </pc:picChg>
        <pc:picChg chg="mod">
          <ac:chgData name="Eugenia Naselli" userId="2b76dbf4-c673-44f2-86c1-4cf16f1518ac" providerId="ADAL" clId="{C87E01C6-91A6-6040-9D87-57196FF25C47}" dt="2023-11-07T23:26:07.269" v="2511" actId="1035"/>
          <ac:picMkLst>
            <pc:docMk/>
            <pc:sldMk cId="483994499" sldId="656"/>
            <ac:picMk id="1030" creationId="{635489B0-A884-D588-0BBC-E77F1E1C7BC7}"/>
          </ac:picMkLst>
        </pc:picChg>
      </pc:sldChg>
      <pc:sldChg chg="del">
        <pc:chgData name="Eugenia Naselli" userId="2b76dbf4-c673-44f2-86c1-4cf16f1518ac" providerId="ADAL" clId="{C87E01C6-91A6-6040-9D87-57196FF25C47}" dt="2023-11-07T18:35:00.631" v="3" actId="2696"/>
        <pc:sldMkLst>
          <pc:docMk/>
          <pc:sldMk cId="3690425868" sldId="656"/>
        </pc:sldMkLst>
      </pc:sldChg>
      <pc:sldChg chg="addSp delSp modSp add mod setBg delDesignElem">
        <pc:chgData name="Eugenia Naselli" userId="2b76dbf4-c673-44f2-86c1-4cf16f1518ac" providerId="ADAL" clId="{C87E01C6-91A6-6040-9D87-57196FF25C47}" dt="2023-11-07T23:26:11.103" v="2514"/>
        <pc:sldMkLst>
          <pc:docMk/>
          <pc:sldMk cId="3097801840" sldId="657"/>
        </pc:sldMkLst>
        <pc:spChg chg="add del mod">
          <ac:chgData name="Eugenia Naselli" userId="2b76dbf4-c673-44f2-86c1-4cf16f1518ac" providerId="ADAL" clId="{C87E01C6-91A6-6040-9D87-57196FF25C47}" dt="2023-11-07T23:26:10.832" v="2513" actId="478"/>
          <ac:spMkLst>
            <pc:docMk/>
            <pc:sldMk cId="3097801840" sldId="657"/>
            <ac:spMk id="3" creationId="{A8C7A283-1069-648D-FA04-9F2A4DB58B8C}"/>
          </ac:spMkLst>
        </pc:spChg>
        <pc:spChg chg="add mod">
          <ac:chgData name="Eugenia Naselli" userId="2b76dbf4-c673-44f2-86c1-4cf16f1518ac" providerId="ADAL" clId="{C87E01C6-91A6-6040-9D87-57196FF25C47}" dt="2023-11-07T23:26:11.103" v="2514"/>
          <ac:spMkLst>
            <pc:docMk/>
            <pc:sldMk cId="3097801840" sldId="657"/>
            <ac:spMk id="4" creationId="{5B8F32A6-7288-2624-910F-CF5E6F01C6CD}"/>
          </ac:spMkLst>
        </pc:spChg>
        <pc:spChg chg="add mod">
          <ac:chgData name="Eugenia Naselli" userId="2b76dbf4-c673-44f2-86c1-4cf16f1518ac" providerId="ADAL" clId="{C87E01C6-91A6-6040-9D87-57196FF25C47}" dt="2023-11-07T23:26:11.103" v="2514"/>
          <ac:spMkLst>
            <pc:docMk/>
            <pc:sldMk cId="3097801840" sldId="657"/>
            <ac:spMk id="7" creationId="{552A1156-0C6F-BAAA-F4A8-0FC430460104}"/>
          </ac:spMkLst>
        </pc:spChg>
        <pc:spChg chg="del">
          <ac:chgData name="Eugenia Naselli" userId="2b76dbf4-c673-44f2-86c1-4cf16f1518ac" providerId="ADAL" clId="{C87E01C6-91A6-6040-9D87-57196FF25C47}" dt="2023-11-07T18:40:11.224" v="10"/>
          <ac:spMkLst>
            <pc:docMk/>
            <pc:sldMk cId="3097801840" sldId="657"/>
            <ac:spMk id="1045" creationId="{42A4FC2C-047E-45A5-965D-8E1E3BF09BC6}"/>
          </ac:spMkLst>
        </pc:spChg>
      </pc:sldChg>
      <pc:sldChg chg="addSp delSp modSp add mod">
        <pc:chgData name="Eugenia Naselli" userId="2b76dbf4-c673-44f2-86c1-4cf16f1518ac" providerId="ADAL" clId="{C87E01C6-91A6-6040-9D87-57196FF25C47}" dt="2023-11-07T23:26:13.326" v="2516"/>
        <pc:sldMkLst>
          <pc:docMk/>
          <pc:sldMk cId="2801021674" sldId="658"/>
        </pc:sldMkLst>
        <pc:spChg chg="add del mod">
          <ac:chgData name="Eugenia Naselli" userId="2b76dbf4-c673-44f2-86c1-4cf16f1518ac" providerId="ADAL" clId="{C87E01C6-91A6-6040-9D87-57196FF25C47}" dt="2023-11-07T23:26:13.050" v="2515" actId="478"/>
          <ac:spMkLst>
            <pc:docMk/>
            <pc:sldMk cId="2801021674" sldId="658"/>
            <ac:spMk id="3" creationId="{60C678F1-8A56-EE72-A93B-80F4BF59ED3F}"/>
          </ac:spMkLst>
        </pc:spChg>
        <pc:spChg chg="add mod">
          <ac:chgData name="Eugenia Naselli" userId="2b76dbf4-c673-44f2-86c1-4cf16f1518ac" providerId="ADAL" clId="{C87E01C6-91A6-6040-9D87-57196FF25C47}" dt="2023-11-07T23:26:13.326" v="2516"/>
          <ac:spMkLst>
            <pc:docMk/>
            <pc:sldMk cId="2801021674" sldId="658"/>
            <ac:spMk id="4" creationId="{CE21ADA3-F2B7-B040-567D-D39BBF32D457}"/>
          </ac:spMkLst>
        </pc:spChg>
        <pc:spChg chg="add mod">
          <ac:chgData name="Eugenia Naselli" userId="2b76dbf4-c673-44f2-86c1-4cf16f1518ac" providerId="ADAL" clId="{C87E01C6-91A6-6040-9D87-57196FF25C47}" dt="2023-11-07T23:26:13.326" v="2516"/>
          <ac:spMkLst>
            <pc:docMk/>
            <pc:sldMk cId="2801021674" sldId="658"/>
            <ac:spMk id="7" creationId="{FD032D92-4CF9-D3A2-C540-EA4391F418A5}"/>
          </ac:spMkLst>
        </pc:spChg>
      </pc:sldChg>
      <pc:sldChg chg="addSp delSp modSp add mod">
        <pc:chgData name="Eugenia Naselli" userId="2b76dbf4-c673-44f2-86c1-4cf16f1518ac" providerId="ADAL" clId="{C87E01C6-91A6-6040-9D87-57196FF25C47}" dt="2023-11-07T23:26:56.533" v="2572"/>
        <pc:sldMkLst>
          <pc:docMk/>
          <pc:sldMk cId="3156302737" sldId="659"/>
        </pc:sldMkLst>
        <pc:spChg chg="add del mod">
          <ac:chgData name="Eugenia Naselli" userId="2b76dbf4-c673-44f2-86c1-4cf16f1518ac" providerId="ADAL" clId="{C87E01C6-91A6-6040-9D87-57196FF25C47}" dt="2023-11-07T23:26:29.203" v="2537" actId="478"/>
          <ac:spMkLst>
            <pc:docMk/>
            <pc:sldMk cId="3156302737" sldId="659"/>
            <ac:spMk id="2" creationId="{B1BC00BC-87CA-C746-B0F7-54FBB759A09A}"/>
          </ac:spMkLst>
        </pc:spChg>
        <pc:spChg chg="add del mod">
          <ac:chgData name="Eugenia Naselli" userId="2b76dbf4-c673-44f2-86c1-4cf16f1518ac" providerId="ADAL" clId="{C87E01C6-91A6-6040-9D87-57196FF25C47}" dt="2023-11-07T23:26:34.592" v="2539"/>
          <ac:spMkLst>
            <pc:docMk/>
            <pc:sldMk cId="3156302737" sldId="659"/>
            <ac:spMk id="3" creationId="{49674A2D-ED83-1CE0-9C46-F941FACD729F}"/>
          </ac:spMkLst>
        </pc:spChg>
        <pc:spChg chg="add del mod">
          <ac:chgData name="Eugenia Naselli" userId="2b76dbf4-c673-44f2-86c1-4cf16f1518ac" providerId="ADAL" clId="{C87E01C6-91A6-6040-9D87-57196FF25C47}" dt="2023-11-07T23:26:34.592" v="2539"/>
          <ac:spMkLst>
            <pc:docMk/>
            <pc:sldMk cId="3156302737" sldId="659"/>
            <ac:spMk id="4" creationId="{31A96B1E-90CB-0FFE-C034-5D84BA4B077B}"/>
          </ac:spMkLst>
        </pc:spChg>
        <pc:spChg chg="add del mod">
          <ac:chgData name="Eugenia Naselli" userId="2b76dbf4-c673-44f2-86c1-4cf16f1518ac" providerId="ADAL" clId="{C87E01C6-91A6-6040-9D87-57196FF25C47}" dt="2023-11-07T23:26:42.381" v="2543" actId="478"/>
          <ac:spMkLst>
            <pc:docMk/>
            <pc:sldMk cId="3156302737" sldId="659"/>
            <ac:spMk id="6" creationId="{A6E4E3FF-6B08-8ECD-8FA5-4F40D71B04C1}"/>
          </ac:spMkLst>
        </pc:spChg>
        <pc:spChg chg="add mod">
          <ac:chgData name="Eugenia Naselli" userId="2b76dbf4-c673-44f2-86c1-4cf16f1518ac" providerId="ADAL" clId="{C87E01C6-91A6-6040-9D87-57196FF25C47}" dt="2023-11-07T23:26:56.533" v="2572"/>
          <ac:spMkLst>
            <pc:docMk/>
            <pc:sldMk cId="3156302737" sldId="659"/>
            <ac:spMk id="8" creationId="{8639041D-7F35-A0AE-FEF8-A4B4DC4CA5EA}"/>
          </ac:spMkLst>
        </pc:spChg>
        <pc:spChg chg="add mod">
          <ac:chgData name="Eugenia Naselli" userId="2b76dbf4-c673-44f2-86c1-4cf16f1518ac" providerId="ADAL" clId="{C87E01C6-91A6-6040-9D87-57196FF25C47}" dt="2023-11-07T23:26:56.533" v="2572"/>
          <ac:spMkLst>
            <pc:docMk/>
            <pc:sldMk cId="3156302737" sldId="659"/>
            <ac:spMk id="10" creationId="{C46556DF-704D-5FA0-2289-1EE3826887A7}"/>
          </ac:spMkLst>
        </pc:spChg>
        <pc:spChg chg="mod">
          <ac:chgData name="Eugenia Naselli" userId="2b76dbf4-c673-44f2-86c1-4cf16f1518ac" providerId="ADAL" clId="{C87E01C6-91A6-6040-9D87-57196FF25C47}" dt="2023-11-07T23:26:53.376" v="2571" actId="1035"/>
          <ac:spMkLst>
            <pc:docMk/>
            <pc:sldMk cId="3156302737" sldId="659"/>
            <ac:spMk id="16" creationId="{21938B8C-B4E8-0C55-639E-065A7291C698}"/>
          </ac:spMkLst>
        </pc:spChg>
        <pc:spChg chg="mod">
          <ac:chgData name="Eugenia Naselli" userId="2b76dbf4-c673-44f2-86c1-4cf16f1518ac" providerId="ADAL" clId="{C87E01C6-91A6-6040-9D87-57196FF25C47}" dt="2023-11-07T23:26:53.376" v="2571" actId="1035"/>
          <ac:spMkLst>
            <pc:docMk/>
            <pc:sldMk cId="3156302737" sldId="659"/>
            <ac:spMk id="22" creationId="{F1A190A1-2DE7-8AE3-D363-2F3BBCB73E6B}"/>
          </ac:spMkLst>
        </pc:spChg>
        <pc:spChg chg="mod">
          <ac:chgData name="Eugenia Naselli" userId="2b76dbf4-c673-44f2-86c1-4cf16f1518ac" providerId="ADAL" clId="{C87E01C6-91A6-6040-9D87-57196FF25C47}" dt="2023-11-07T23:26:49.894" v="2562" actId="1035"/>
          <ac:spMkLst>
            <pc:docMk/>
            <pc:sldMk cId="3156302737" sldId="659"/>
            <ac:spMk id="23" creationId="{2D51E370-4118-EE55-B056-375E88059D77}"/>
          </ac:spMkLst>
        </pc:spChg>
        <pc:spChg chg="mod">
          <ac:chgData name="Eugenia Naselli" userId="2b76dbf4-c673-44f2-86c1-4cf16f1518ac" providerId="ADAL" clId="{C87E01C6-91A6-6040-9D87-57196FF25C47}" dt="2023-11-07T23:26:49.894" v="2562" actId="1035"/>
          <ac:spMkLst>
            <pc:docMk/>
            <pc:sldMk cId="3156302737" sldId="659"/>
            <ac:spMk id="24" creationId="{6641EC50-7776-2254-A26E-DDD4DAE5745A}"/>
          </ac:spMkLst>
        </pc:spChg>
        <pc:spChg chg="mod">
          <ac:chgData name="Eugenia Naselli" userId="2b76dbf4-c673-44f2-86c1-4cf16f1518ac" providerId="ADAL" clId="{C87E01C6-91A6-6040-9D87-57196FF25C47}" dt="2023-11-07T23:26:49.894" v="2562" actId="1035"/>
          <ac:spMkLst>
            <pc:docMk/>
            <pc:sldMk cId="3156302737" sldId="659"/>
            <ac:spMk id="25" creationId="{37B52D98-CF0C-EE1D-D96E-8F50EF3B99C6}"/>
          </ac:spMkLst>
        </pc:spChg>
        <pc:spChg chg="mod">
          <ac:chgData name="Eugenia Naselli" userId="2b76dbf4-c673-44f2-86c1-4cf16f1518ac" providerId="ADAL" clId="{C87E01C6-91A6-6040-9D87-57196FF25C47}" dt="2023-11-07T23:26:49.894" v="2562" actId="1035"/>
          <ac:spMkLst>
            <pc:docMk/>
            <pc:sldMk cId="3156302737" sldId="659"/>
            <ac:spMk id="26" creationId="{6B431BD1-8204-DD69-47D4-61B3ADB19EB4}"/>
          </ac:spMkLst>
        </pc:spChg>
        <pc:spChg chg="mod">
          <ac:chgData name="Eugenia Naselli" userId="2b76dbf4-c673-44f2-86c1-4cf16f1518ac" providerId="ADAL" clId="{C87E01C6-91A6-6040-9D87-57196FF25C47}" dt="2023-11-07T23:26:49.894" v="2562" actId="1035"/>
          <ac:spMkLst>
            <pc:docMk/>
            <pc:sldMk cId="3156302737" sldId="659"/>
            <ac:spMk id="27" creationId="{7F95F9E2-E0AB-6C0B-E497-AB07A8106304}"/>
          </ac:spMkLst>
        </pc:spChg>
        <pc:spChg chg="mod">
          <ac:chgData name="Eugenia Naselli" userId="2b76dbf4-c673-44f2-86c1-4cf16f1518ac" providerId="ADAL" clId="{C87E01C6-91A6-6040-9D87-57196FF25C47}" dt="2023-11-07T23:26:49.894" v="2562" actId="1035"/>
          <ac:spMkLst>
            <pc:docMk/>
            <pc:sldMk cId="3156302737" sldId="659"/>
            <ac:spMk id="29" creationId="{98B7BFBA-FEFA-868E-57C0-163E5FCD65E2}"/>
          </ac:spMkLst>
        </pc:spChg>
        <pc:picChg chg="mod">
          <ac:chgData name="Eugenia Naselli" userId="2b76dbf4-c673-44f2-86c1-4cf16f1518ac" providerId="ADAL" clId="{C87E01C6-91A6-6040-9D87-57196FF25C47}" dt="2023-11-07T23:26:53.376" v="2571" actId="1035"/>
          <ac:picMkLst>
            <pc:docMk/>
            <pc:sldMk cId="3156302737" sldId="659"/>
            <ac:picMk id="7" creationId="{450EACF8-E4C0-77AB-7808-4900BB6EE872}"/>
          </ac:picMkLst>
        </pc:picChg>
        <pc:picChg chg="mod">
          <ac:chgData name="Eugenia Naselli" userId="2b76dbf4-c673-44f2-86c1-4cf16f1518ac" providerId="ADAL" clId="{C87E01C6-91A6-6040-9D87-57196FF25C47}" dt="2023-11-07T23:26:49.894" v="2562" actId="1035"/>
          <ac:picMkLst>
            <pc:docMk/>
            <pc:sldMk cId="3156302737" sldId="659"/>
            <ac:picMk id="21" creationId="{7D53B3E0-5881-9936-95FA-67A074B318EA}"/>
          </ac:picMkLst>
        </pc:picChg>
      </pc:sldChg>
      <pc:sldChg chg="addSp delSp modSp add mod">
        <pc:chgData name="Eugenia Naselli" userId="2b76dbf4-c673-44f2-86c1-4cf16f1518ac" providerId="ADAL" clId="{C87E01C6-91A6-6040-9D87-57196FF25C47}" dt="2023-11-07T23:12:50.073" v="2046"/>
        <pc:sldMkLst>
          <pc:docMk/>
          <pc:sldMk cId="2868424569" sldId="660"/>
        </pc:sldMkLst>
        <pc:spChg chg="add del mod">
          <ac:chgData name="Eugenia Naselli" userId="2b76dbf4-c673-44f2-86c1-4cf16f1518ac" providerId="ADAL" clId="{C87E01C6-91A6-6040-9D87-57196FF25C47}" dt="2023-11-07T23:12:50.073" v="2046"/>
          <ac:spMkLst>
            <pc:docMk/>
            <pc:sldMk cId="2868424569" sldId="660"/>
            <ac:spMk id="5" creationId="{886A864A-251B-60DC-5515-1AC733F0E874}"/>
          </ac:spMkLst>
        </pc:spChg>
        <pc:spChg chg="mod">
          <ac:chgData name="Eugenia Naselli" userId="2b76dbf4-c673-44f2-86c1-4cf16f1518ac" providerId="ADAL" clId="{C87E01C6-91A6-6040-9D87-57196FF25C47}" dt="2023-11-07T22:14:38.754" v="1165" actId="1076"/>
          <ac:spMkLst>
            <pc:docMk/>
            <pc:sldMk cId="2868424569" sldId="660"/>
            <ac:spMk id="29" creationId="{6BAD14BC-6EA0-D12E-D24F-A43B8EA81F83}"/>
          </ac:spMkLst>
        </pc:spChg>
        <pc:spChg chg="mod">
          <ac:chgData name="Eugenia Naselli" userId="2b76dbf4-c673-44f2-86c1-4cf16f1518ac" providerId="ADAL" clId="{C87E01C6-91A6-6040-9D87-57196FF25C47}" dt="2023-11-07T23:09:05.996" v="1972" actId="1076"/>
          <ac:spMkLst>
            <pc:docMk/>
            <pc:sldMk cId="2868424569" sldId="660"/>
            <ac:spMk id="30" creationId="{13E51F7D-9493-8622-05B3-C70CD09D7D63}"/>
          </ac:spMkLst>
        </pc:spChg>
        <pc:spChg chg="mod">
          <ac:chgData name="Eugenia Naselli" userId="2b76dbf4-c673-44f2-86c1-4cf16f1518ac" providerId="ADAL" clId="{C87E01C6-91A6-6040-9D87-57196FF25C47}" dt="2023-11-07T23:10:24.279" v="2018" actId="1076"/>
          <ac:spMkLst>
            <pc:docMk/>
            <pc:sldMk cId="2868424569" sldId="660"/>
            <ac:spMk id="32" creationId="{56828389-AEB6-AA19-F7AE-4D17C4E4AD87}"/>
          </ac:spMkLst>
        </pc:spChg>
        <pc:picChg chg="add del mod">
          <ac:chgData name="Eugenia Naselli" userId="2b76dbf4-c673-44f2-86c1-4cf16f1518ac" providerId="ADAL" clId="{C87E01C6-91A6-6040-9D87-57196FF25C47}" dt="2023-11-07T23:08:53.054" v="1971" actId="478"/>
          <ac:picMkLst>
            <pc:docMk/>
            <pc:sldMk cId="2868424569" sldId="660"/>
            <ac:picMk id="4" creationId="{22FE5BF6-97BC-7013-90BF-B86A4F704D75}"/>
          </ac:picMkLst>
        </pc:picChg>
        <pc:picChg chg="mod">
          <ac:chgData name="Eugenia Naselli" userId="2b76dbf4-c673-44f2-86c1-4cf16f1518ac" providerId="ADAL" clId="{C87E01C6-91A6-6040-9D87-57196FF25C47}" dt="2023-11-07T22:14:51.774" v="1169" actId="1076"/>
          <ac:picMkLst>
            <pc:docMk/>
            <pc:sldMk cId="2868424569" sldId="660"/>
            <ac:picMk id="22" creationId="{AEBC0827-5DDD-3B2B-5CE6-334D46C2BFC6}"/>
          </ac:picMkLst>
        </pc:picChg>
        <pc:picChg chg="mod">
          <ac:chgData name="Eugenia Naselli" userId="2b76dbf4-c673-44f2-86c1-4cf16f1518ac" providerId="ADAL" clId="{C87E01C6-91A6-6040-9D87-57196FF25C47}" dt="2023-11-07T22:14:44.306" v="1167" actId="1076"/>
          <ac:picMkLst>
            <pc:docMk/>
            <pc:sldMk cId="2868424569" sldId="660"/>
            <ac:picMk id="33" creationId="{BBB94E4D-61BF-7F43-94A6-EFE2246BA6D4}"/>
          </ac:picMkLst>
        </pc:picChg>
        <pc:picChg chg="mod">
          <ac:chgData name="Eugenia Naselli" userId="2b76dbf4-c673-44f2-86c1-4cf16f1518ac" providerId="ADAL" clId="{C87E01C6-91A6-6040-9D87-57196FF25C47}" dt="2023-11-07T22:14:48.404" v="1168" actId="1076"/>
          <ac:picMkLst>
            <pc:docMk/>
            <pc:sldMk cId="2868424569" sldId="660"/>
            <ac:picMk id="2052" creationId="{CCDB837C-0413-5C43-8C3B-092A4EFDF4A5}"/>
          </ac:picMkLst>
        </pc:picChg>
      </pc:sldChg>
      <pc:sldChg chg="addSp delSp modSp add del mod ord">
        <pc:chgData name="Eugenia Naselli" userId="2b76dbf4-c673-44f2-86c1-4cf16f1518ac" providerId="ADAL" clId="{C87E01C6-91A6-6040-9D87-57196FF25C47}" dt="2023-11-07T23:28:35.359" v="2622" actId="478"/>
        <pc:sldMkLst>
          <pc:docMk/>
          <pc:sldMk cId="1190848796" sldId="748"/>
        </pc:sldMkLst>
        <pc:spChg chg="add del mod">
          <ac:chgData name="Eugenia Naselli" userId="2b76dbf4-c673-44f2-86c1-4cf16f1518ac" providerId="ADAL" clId="{C87E01C6-91A6-6040-9D87-57196FF25C47}" dt="2023-11-07T23:28:26.499" v="2619" actId="478"/>
          <ac:spMkLst>
            <pc:docMk/>
            <pc:sldMk cId="1190848796" sldId="748"/>
            <ac:spMk id="3" creationId="{E5DAD161-0325-3C32-AA58-7136DA381D48}"/>
          </ac:spMkLst>
        </pc:spChg>
        <pc:spChg chg="del">
          <ac:chgData name="Eugenia Naselli" userId="2b76dbf4-c673-44f2-86c1-4cf16f1518ac" providerId="ADAL" clId="{C87E01C6-91A6-6040-9D87-57196FF25C47}" dt="2023-11-07T23:28:35.359" v="2622" actId="478"/>
          <ac:spMkLst>
            <pc:docMk/>
            <pc:sldMk cId="1190848796" sldId="748"/>
            <ac:spMk id="16" creationId="{38C9A116-324A-1CFE-E02C-F323503D2D0F}"/>
          </ac:spMkLst>
        </pc:spChg>
        <pc:spChg chg="add mod">
          <ac:chgData name="Eugenia Naselli" userId="2b76dbf4-c673-44f2-86c1-4cf16f1518ac" providerId="ADAL" clId="{C87E01C6-91A6-6040-9D87-57196FF25C47}" dt="2023-11-07T23:28:27.092" v="2620"/>
          <ac:spMkLst>
            <pc:docMk/>
            <pc:sldMk cId="1190848796" sldId="748"/>
            <ac:spMk id="24" creationId="{91D7FE9F-6198-CC14-F97E-88F0A0C49561}"/>
          </ac:spMkLst>
        </pc:spChg>
        <pc:spChg chg="add mod">
          <ac:chgData name="Eugenia Naselli" userId="2b76dbf4-c673-44f2-86c1-4cf16f1518ac" providerId="ADAL" clId="{C87E01C6-91A6-6040-9D87-57196FF25C47}" dt="2023-11-07T23:28:27.092" v="2620"/>
          <ac:spMkLst>
            <pc:docMk/>
            <pc:sldMk cId="1190848796" sldId="748"/>
            <ac:spMk id="25" creationId="{98A57D22-6641-50D4-01CA-E92C6E2BFF5C}"/>
          </ac:spMkLst>
        </pc:spChg>
        <pc:spChg chg="del">
          <ac:chgData name="Eugenia Naselli" userId="2b76dbf4-c673-44f2-86c1-4cf16f1518ac" providerId="ADAL" clId="{C87E01C6-91A6-6040-9D87-57196FF25C47}" dt="2023-11-07T23:28:31.986" v="2621" actId="478"/>
          <ac:spMkLst>
            <pc:docMk/>
            <pc:sldMk cId="1190848796" sldId="748"/>
            <ac:spMk id="53" creationId="{5510AEC2-FC48-48CD-B4DF-D8AE3008828C}"/>
          </ac:spMkLst>
        </pc:spChg>
        <pc:grpChg chg="del">
          <ac:chgData name="Eugenia Naselli" userId="2b76dbf4-c673-44f2-86c1-4cf16f1518ac" providerId="ADAL" clId="{C87E01C6-91A6-6040-9D87-57196FF25C47}" dt="2023-11-07T22:58:57.142" v="1624" actId="478"/>
          <ac:grpSpMkLst>
            <pc:docMk/>
            <pc:sldMk cId="1190848796" sldId="748"/>
            <ac:grpSpMk id="7" creationId="{AB852929-5116-3474-7733-CE01274F84EA}"/>
          </ac:grpSpMkLst>
        </pc:grpChg>
        <pc:picChg chg="del">
          <ac:chgData name="Eugenia Naselli" userId="2b76dbf4-c673-44f2-86c1-4cf16f1518ac" providerId="ADAL" clId="{C87E01C6-91A6-6040-9D87-57196FF25C47}" dt="2023-11-07T22:58:55.697" v="1623" actId="478"/>
          <ac:picMkLst>
            <pc:docMk/>
            <pc:sldMk cId="1190848796" sldId="748"/>
            <ac:picMk id="22" creationId="{370DBF27-6D77-AE9C-39CA-793A63156525}"/>
          </ac:picMkLst>
        </pc:picChg>
        <pc:picChg chg="del">
          <ac:chgData name="Eugenia Naselli" userId="2b76dbf4-c673-44f2-86c1-4cf16f1518ac" providerId="ADAL" clId="{C87E01C6-91A6-6040-9D87-57196FF25C47}" dt="2023-11-07T22:58:55.697" v="1623" actId="478"/>
          <ac:picMkLst>
            <pc:docMk/>
            <pc:sldMk cId="1190848796" sldId="748"/>
            <ac:picMk id="23" creationId="{0AAFE773-903A-EC1A-8E9F-04407EC80D49}"/>
          </ac:picMkLst>
        </pc:picChg>
      </pc:sldChg>
      <pc:sldChg chg="add del">
        <pc:chgData name="Eugenia Naselli" userId="2b76dbf4-c673-44f2-86c1-4cf16f1518ac" providerId="ADAL" clId="{C87E01C6-91A6-6040-9D87-57196FF25C47}" dt="2023-11-07T22:53:30.813" v="1562" actId="2696"/>
        <pc:sldMkLst>
          <pc:docMk/>
          <pc:sldMk cId="4222691679" sldId="776"/>
        </pc:sldMkLst>
      </pc:sldChg>
      <pc:sldChg chg="addSp delSp modSp add mod">
        <pc:chgData name="Eugenia Naselli" userId="2b76dbf4-c673-44f2-86c1-4cf16f1518ac" providerId="ADAL" clId="{C87E01C6-91A6-6040-9D87-57196FF25C47}" dt="2023-11-07T23:28:20.072" v="2616" actId="478"/>
        <pc:sldMkLst>
          <pc:docMk/>
          <pc:sldMk cId="256328193" sldId="810"/>
        </pc:sldMkLst>
        <pc:spChg chg="add del mod">
          <ac:chgData name="Eugenia Naselli" userId="2b76dbf4-c673-44f2-86c1-4cf16f1518ac" providerId="ADAL" clId="{C87E01C6-91A6-6040-9D87-57196FF25C47}" dt="2023-11-07T23:27:59.151" v="2598" actId="478"/>
          <ac:spMkLst>
            <pc:docMk/>
            <pc:sldMk cId="256328193" sldId="810"/>
            <ac:spMk id="2" creationId="{42657783-CBFB-DD2F-8BB2-986FE7655C17}"/>
          </ac:spMkLst>
        </pc:spChg>
        <pc:spChg chg="add mod">
          <ac:chgData name="Eugenia Naselli" userId="2b76dbf4-c673-44f2-86c1-4cf16f1518ac" providerId="ADAL" clId="{C87E01C6-91A6-6040-9D87-57196FF25C47}" dt="2023-11-07T23:27:59.642" v="2599"/>
          <ac:spMkLst>
            <pc:docMk/>
            <pc:sldMk cId="256328193" sldId="810"/>
            <ac:spMk id="4" creationId="{10E94DBD-1B2B-AAAC-9FA1-F40CB1B600F6}"/>
          </ac:spMkLst>
        </pc:spChg>
        <pc:spChg chg="add mod">
          <ac:chgData name="Eugenia Naselli" userId="2b76dbf4-c673-44f2-86c1-4cf16f1518ac" providerId="ADAL" clId="{C87E01C6-91A6-6040-9D87-57196FF25C47}" dt="2023-11-07T23:27:59.642" v="2599"/>
          <ac:spMkLst>
            <pc:docMk/>
            <pc:sldMk cId="256328193" sldId="810"/>
            <ac:spMk id="5" creationId="{50D14D21-36A9-353B-02FB-9A607F3F2FE8}"/>
          </ac:spMkLst>
        </pc:spChg>
        <pc:spChg chg="mod">
          <ac:chgData name="Eugenia Naselli" userId="2b76dbf4-c673-44f2-86c1-4cf16f1518ac" providerId="ADAL" clId="{C87E01C6-91A6-6040-9D87-57196FF25C47}" dt="2023-11-07T23:28:11.574" v="2610" actId="1035"/>
          <ac:spMkLst>
            <pc:docMk/>
            <pc:sldMk cId="256328193" sldId="810"/>
            <ac:spMk id="22" creationId="{8A6164A9-06A6-CFBA-28D1-BD5EBE4FA4C9}"/>
          </ac:spMkLst>
        </pc:spChg>
        <pc:spChg chg="del mod">
          <ac:chgData name="Eugenia Naselli" userId="2b76dbf4-c673-44f2-86c1-4cf16f1518ac" providerId="ADAL" clId="{C87E01C6-91A6-6040-9D87-57196FF25C47}" dt="2023-11-07T23:28:20.072" v="2616" actId="478"/>
          <ac:spMkLst>
            <pc:docMk/>
            <pc:sldMk cId="256328193" sldId="810"/>
            <ac:spMk id="42" creationId="{D7B651DD-22B8-474A-9634-8C139DDFB7D6}"/>
          </ac:spMkLst>
        </pc:spChg>
        <pc:spChg chg="mod">
          <ac:chgData name="Eugenia Naselli" userId="2b76dbf4-c673-44f2-86c1-4cf16f1518ac" providerId="ADAL" clId="{C87E01C6-91A6-6040-9D87-57196FF25C47}" dt="2023-11-07T23:28:16.904" v="2615" actId="1035"/>
          <ac:spMkLst>
            <pc:docMk/>
            <pc:sldMk cId="256328193" sldId="810"/>
            <ac:spMk id="55" creationId="{922B20DA-29AD-4387-93FE-68C1262526E5}"/>
          </ac:spMkLst>
        </pc:spChg>
        <pc:spChg chg="mod">
          <ac:chgData name="Eugenia Naselli" userId="2b76dbf4-c673-44f2-86c1-4cf16f1518ac" providerId="ADAL" clId="{C87E01C6-91A6-6040-9D87-57196FF25C47}" dt="2023-11-07T22:51:02.288" v="1559" actId="207"/>
          <ac:spMkLst>
            <pc:docMk/>
            <pc:sldMk cId="256328193" sldId="810"/>
            <ac:spMk id="61" creationId="{5CF86BBB-07D3-45AE-AA55-3A0C14556322}"/>
          </ac:spMkLst>
        </pc:spChg>
        <pc:grpChg chg="del">
          <ac:chgData name="Eugenia Naselli" userId="2b76dbf4-c673-44f2-86c1-4cf16f1518ac" providerId="ADAL" clId="{C87E01C6-91A6-6040-9D87-57196FF25C47}" dt="2023-11-07T22:59:42.700" v="1656" actId="478"/>
          <ac:grpSpMkLst>
            <pc:docMk/>
            <pc:sldMk cId="256328193" sldId="810"/>
            <ac:grpSpMk id="8" creationId="{8F116A23-0595-F069-1576-83B07089A4FE}"/>
          </ac:grpSpMkLst>
        </pc:grpChg>
        <pc:picChg chg="mod">
          <ac:chgData name="Eugenia Naselli" userId="2b76dbf4-c673-44f2-86c1-4cf16f1518ac" providerId="ADAL" clId="{C87E01C6-91A6-6040-9D87-57196FF25C47}" dt="2023-11-07T23:28:11.574" v="2610" actId="1035"/>
          <ac:picMkLst>
            <pc:docMk/>
            <pc:sldMk cId="256328193" sldId="810"/>
            <ac:picMk id="3" creationId="{3B6D00CE-1C26-43FE-A089-1FE4358EEA35}"/>
          </ac:picMkLst>
        </pc:picChg>
        <pc:picChg chg="del">
          <ac:chgData name="Eugenia Naselli" userId="2b76dbf4-c673-44f2-86c1-4cf16f1518ac" providerId="ADAL" clId="{C87E01C6-91A6-6040-9D87-57196FF25C47}" dt="2023-11-07T22:59:44.894" v="1658" actId="478"/>
          <ac:picMkLst>
            <pc:docMk/>
            <pc:sldMk cId="256328193" sldId="810"/>
            <ac:picMk id="17" creationId="{2E5980F9-59A9-80D9-CCE3-EADF5F27B137}"/>
          </ac:picMkLst>
        </pc:picChg>
        <pc:picChg chg="del">
          <ac:chgData name="Eugenia Naselli" userId="2b76dbf4-c673-44f2-86c1-4cf16f1518ac" providerId="ADAL" clId="{C87E01C6-91A6-6040-9D87-57196FF25C47}" dt="2023-11-07T22:59:43.772" v="1657" actId="478"/>
          <ac:picMkLst>
            <pc:docMk/>
            <pc:sldMk cId="256328193" sldId="810"/>
            <ac:picMk id="19" creationId="{9A3246B7-B97E-C55E-A2FF-1CFE9B7FBB91}"/>
          </ac:picMkLst>
        </pc:picChg>
        <pc:picChg chg="mod">
          <ac:chgData name="Eugenia Naselli" userId="2b76dbf4-c673-44f2-86c1-4cf16f1518ac" providerId="ADAL" clId="{C87E01C6-91A6-6040-9D87-57196FF25C47}" dt="2023-11-07T23:28:11.574" v="2610" actId="1035"/>
          <ac:picMkLst>
            <pc:docMk/>
            <pc:sldMk cId="256328193" sldId="810"/>
            <ac:picMk id="21" creationId="{4E3D0F68-B000-91D0-7E9A-E84A5D912CEA}"/>
          </ac:picMkLst>
        </pc:picChg>
        <pc:picChg chg="add del">
          <ac:chgData name="Eugenia Naselli" userId="2b76dbf4-c673-44f2-86c1-4cf16f1518ac" providerId="ADAL" clId="{C87E01C6-91A6-6040-9D87-57196FF25C47}" dt="2023-11-07T22:59:41.410" v="1655" actId="478"/>
          <ac:picMkLst>
            <pc:docMk/>
            <pc:sldMk cId="256328193" sldId="810"/>
            <ac:picMk id="24" creationId="{D26CF19E-1300-A6EA-7CAC-73A12E52C7A0}"/>
          </ac:picMkLst>
        </pc:picChg>
      </pc:sldChg>
      <pc:sldChg chg="addSp delSp modSp add mod">
        <pc:chgData name="Eugenia Naselli" userId="2b76dbf4-c673-44f2-86c1-4cf16f1518ac" providerId="ADAL" clId="{C87E01C6-91A6-6040-9D87-57196FF25C47}" dt="2023-11-07T23:28:55.452" v="2650" actId="1036"/>
        <pc:sldMkLst>
          <pc:docMk/>
          <pc:sldMk cId="3891594974" sldId="843"/>
        </pc:sldMkLst>
        <pc:spChg chg="add del mod">
          <ac:chgData name="Eugenia Naselli" userId="2b76dbf4-c673-44f2-86c1-4cf16f1518ac" providerId="ADAL" clId="{C87E01C6-91A6-6040-9D87-57196FF25C47}" dt="2023-11-07T23:28:38.847" v="2623" actId="478"/>
          <ac:spMkLst>
            <pc:docMk/>
            <pc:sldMk cId="3891594974" sldId="843"/>
            <ac:spMk id="2" creationId="{F429E2A8-1995-4256-63F2-9FBC6C63D149}"/>
          </ac:spMkLst>
        </pc:spChg>
        <pc:spChg chg="add mod">
          <ac:chgData name="Eugenia Naselli" userId="2b76dbf4-c673-44f2-86c1-4cf16f1518ac" providerId="ADAL" clId="{C87E01C6-91A6-6040-9D87-57196FF25C47}" dt="2023-11-07T23:28:55.452" v="2650" actId="1036"/>
          <ac:spMkLst>
            <pc:docMk/>
            <pc:sldMk cId="3891594974" sldId="843"/>
            <ac:spMk id="3" creationId="{2B9CB60B-3FEC-4FBF-A099-643C01C43F74}"/>
          </ac:spMkLst>
        </pc:spChg>
        <pc:spChg chg="mod">
          <ac:chgData name="Eugenia Naselli" userId="2b76dbf4-c673-44f2-86c1-4cf16f1518ac" providerId="ADAL" clId="{C87E01C6-91A6-6040-9D87-57196FF25C47}" dt="2023-11-07T22:59:30.279" v="1644" actId="1035"/>
          <ac:spMkLst>
            <pc:docMk/>
            <pc:sldMk cId="3891594974" sldId="843"/>
            <ac:spMk id="8" creationId="{40D42C59-744A-D682-71C3-41BDF4BBE35F}"/>
          </ac:spMkLst>
        </pc:spChg>
        <pc:spChg chg="mod">
          <ac:chgData name="Eugenia Naselli" userId="2b76dbf4-c673-44f2-86c1-4cf16f1518ac" providerId="ADAL" clId="{C87E01C6-91A6-6040-9D87-57196FF25C47}" dt="2023-11-07T22:59:30.279" v="1644" actId="1035"/>
          <ac:spMkLst>
            <pc:docMk/>
            <pc:sldMk cId="3891594974" sldId="843"/>
            <ac:spMk id="11" creationId="{6BBBE643-2FB0-949D-2FE9-847D3B38BB1A}"/>
          </ac:spMkLst>
        </pc:spChg>
        <pc:spChg chg="mod">
          <ac:chgData name="Eugenia Naselli" userId="2b76dbf4-c673-44f2-86c1-4cf16f1518ac" providerId="ADAL" clId="{C87E01C6-91A6-6040-9D87-57196FF25C47}" dt="2023-11-07T22:59:30.279" v="1644" actId="1035"/>
          <ac:spMkLst>
            <pc:docMk/>
            <pc:sldMk cId="3891594974" sldId="843"/>
            <ac:spMk id="12" creationId="{416A19C3-2C0B-46F8-A1B7-ACC813D1DF53}"/>
          </ac:spMkLst>
        </pc:spChg>
        <pc:spChg chg="add mod">
          <ac:chgData name="Eugenia Naselli" userId="2b76dbf4-c673-44f2-86c1-4cf16f1518ac" providerId="ADAL" clId="{C87E01C6-91A6-6040-9D87-57196FF25C47}" dt="2023-11-07T23:28:51.912" v="2637" actId="1037"/>
          <ac:spMkLst>
            <pc:docMk/>
            <pc:sldMk cId="3891594974" sldId="843"/>
            <ac:spMk id="15" creationId="{8F3C255C-19DB-C871-574B-F5E22B3422C0}"/>
          </ac:spMkLst>
        </pc:spChg>
        <pc:spChg chg="mod">
          <ac:chgData name="Eugenia Naselli" userId="2b76dbf4-c673-44f2-86c1-4cf16f1518ac" providerId="ADAL" clId="{C87E01C6-91A6-6040-9D87-57196FF25C47}" dt="2023-11-07T22:59:30.279" v="1644" actId="1035"/>
          <ac:spMkLst>
            <pc:docMk/>
            <pc:sldMk cId="3891594974" sldId="843"/>
            <ac:spMk id="24" creationId="{0E488B74-9CC9-41CA-92F4-9C927BE64DC9}"/>
          </ac:spMkLst>
        </pc:spChg>
        <pc:spChg chg="mod">
          <ac:chgData name="Eugenia Naselli" userId="2b76dbf4-c673-44f2-86c1-4cf16f1518ac" providerId="ADAL" clId="{C87E01C6-91A6-6040-9D87-57196FF25C47}" dt="2023-11-07T22:59:30.279" v="1644" actId="1035"/>
          <ac:spMkLst>
            <pc:docMk/>
            <pc:sldMk cId="3891594974" sldId="843"/>
            <ac:spMk id="25" creationId="{73F3E602-92B1-4951-8F0D-F6C0B2885047}"/>
          </ac:spMkLst>
        </pc:spChg>
        <pc:spChg chg="mod">
          <ac:chgData name="Eugenia Naselli" userId="2b76dbf4-c673-44f2-86c1-4cf16f1518ac" providerId="ADAL" clId="{C87E01C6-91A6-6040-9D87-57196FF25C47}" dt="2023-11-07T22:59:30.279" v="1644" actId="1035"/>
          <ac:spMkLst>
            <pc:docMk/>
            <pc:sldMk cId="3891594974" sldId="843"/>
            <ac:spMk id="26" creationId="{85D66D12-8D8C-5D80-CA58-79B2CCC0783A}"/>
          </ac:spMkLst>
        </pc:spChg>
        <pc:spChg chg="mod">
          <ac:chgData name="Eugenia Naselli" userId="2b76dbf4-c673-44f2-86c1-4cf16f1518ac" providerId="ADAL" clId="{C87E01C6-91A6-6040-9D87-57196FF25C47}" dt="2023-11-07T22:59:30.279" v="1644" actId="1035"/>
          <ac:spMkLst>
            <pc:docMk/>
            <pc:sldMk cId="3891594974" sldId="843"/>
            <ac:spMk id="29" creationId="{BFED1C6C-44D5-4F67-927C-4695C8EE9A3C}"/>
          </ac:spMkLst>
        </pc:spChg>
        <pc:spChg chg="mod">
          <ac:chgData name="Eugenia Naselli" userId="2b76dbf4-c673-44f2-86c1-4cf16f1518ac" providerId="ADAL" clId="{C87E01C6-91A6-6040-9D87-57196FF25C47}" dt="2023-11-07T22:59:30.279" v="1644" actId="1035"/>
          <ac:spMkLst>
            <pc:docMk/>
            <pc:sldMk cId="3891594974" sldId="843"/>
            <ac:spMk id="31" creationId="{8AE92D41-EEE8-422E-BB7D-A3B91ED9D4DA}"/>
          </ac:spMkLst>
        </pc:spChg>
        <pc:spChg chg="mod">
          <ac:chgData name="Eugenia Naselli" userId="2b76dbf4-c673-44f2-86c1-4cf16f1518ac" providerId="ADAL" clId="{C87E01C6-91A6-6040-9D87-57196FF25C47}" dt="2023-11-07T22:59:30.279" v="1644" actId="1035"/>
          <ac:spMkLst>
            <pc:docMk/>
            <pc:sldMk cId="3891594974" sldId="843"/>
            <ac:spMk id="32" creationId="{A99E31BE-8320-4572-B06D-150B5A178434}"/>
          </ac:spMkLst>
        </pc:spChg>
        <pc:spChg chg="mod">
          <ac:chgData name="Eugenia Naselli" userId="2b76dbf4-c673-44f2-86c1-4cf16f1518ac" providerId="ADAL" clId="{C87E01C6-91A6-6040-9D87-57196FF25C47}" dt="2023-11-07T22:59:30.279" v="1644" actId="1035"/>
          <ac:spMkLst>
            <pc:docMk/>
            <pc:sldMk cId="3891594974" sldId="843"/>
            <ac:spMk id="42" creationId="{AF852DB2-8328-4915-BE5C-C1DA03589A91}"/>
          </ac:spMkLst>
        </pc:spChg>
        <pc:spChg chg="mod">
          <ac:chgData name="Eugenia Naselli" userId="2b76dbf4-c673-44f2-86c1-4cf16f1518ac" providerId="ADAL" clId="{C87E01C6-91A6-6040-9D87-57196FF25C47}" dt="2023-11-07T22:59:30.279" v="1644" actId="1035"/>
          <ac:spMkLst>
            <pc:docMk/>
            <pc:sldMk cId="3891594974" sldId="843"/>
            <ac:spMk id="49" creationId="{61075BF1-1458-49CC-9342-69D01D34FC4F}"/>
          </ac:spMkLst>
        </pc:spChg>
        <pc:spChg chg="del">
          <ac:chgData name="Eugenia Naselli" userId="2b76dbf4-c673-44f2-86c1-4cf16f1518ac" providerId="ADAL" clId="{C87E01C6-91A6-6040-9D87-57196FF25C47}" dt="2023-11-07T22:59:22.313" v="1626" actId="478"/>
          <ac:spMkLst>
            <pc:docMk/>
            <pc:sldMk cId="3891594974" sldId="843"/>
            <ac:spMk id="51" creationId="{8838A0B4-89A4-4C7E-9CA8-EC45D61D3F4B}"/>
          </ac:spMkLst>
        </pc:spChg>
        <pc:spChg chg="mod">
          <ac:chgData name="Eugenia Naselli" userId="2b76dbf4-c673-44f2-86c1-4cf16f1518ac" providerId="ADAL" clId="{C87E01C6-91A6-6040-9D87-57196FF25C47}" dt="2023-11-07T22:59:30.279" v="1644" actId="1035"/>
          <ac:spMkLst>
            <pc:docMk/>
            <pc:sldMk cId="3891594974" sldId="843"/>
            <ac:spMk id="58" creationId="{6D63226F-F41D-46F1-8FF5-882CADCA48B2}"/>
          </ac:spMkLst>
        </pc:spChg>
        <pc:spChg chg="mod">
          <ac:chgData name="Eugenia Naselli" userId="2b76dbf4-c673-44f2-86c1-4cf16f1518ac" providerId="ADAL" clId="{C87E01C6-91A6-6040-9D87-57196FF25C47}" dt="2023-11-07T22:59:30.279" v="1644" actId="1035"/>
          <ac:spMkLst>
            <pc:docMk/>
            <pc:sldMk cId="3891594974" sldId="843"/>
            <ac:spMk id="80" creationId="{B79C5975-7D57-4B42-9EB7-487FCD964384}"/>
          </ac:spMkLst>
        </pc:spChg>
        <pc:spChg chg="mod">
          <ac:chgData name="Eugenia Naselli" userId="2b76dbf4-c673-44f2-86c1-4cf16f1518ac" providerId="ADAL" clId="{C87E01C6-91A6-6040-9D87-57196FF25C47}" dt="2023-11-07T22:59:30.279" v="1644" actId="1035"/>
          <ac:spMkLst>
            <pc:docMk/>
            <pc:sldMk cId="3891594974" sldId="843"/>
            <ac:spMk id="81" creationId="{7D19C9BD-C739-4620-8858-0C1762391251}"/>
          </ac:spMkLst>
        </pc:spChg>
        <pc:spChg chg="mod">
          <ac:chgData name="Eugenia Naselli" userId="2b76dbf4-c673-44f2-86c1-4cf16f1518ac" providerId="ADAL" clId="{C87E01C6-91A6-6040-9D87-57196FF25C47}" dt="2023-11-07T22:59:30.279" v="1644" actId="1035"/>
          <ac:spMkLst>
            <pc:docMk/>
            <pc:sldMk cId="3891594974" sldId="843"/>
            <ac:spMk id="82" creationId="{18EE8388-6BDD-45F5-AF37-03E63DA33EEA}"/>
          </ac:spMkLst>
        </pc:spChg>
        <pc:grpChg chg="mod">
          <ac:chgData name="Eugenia Naselli" userId="2b76dbf4-c673-44f2-86c1-4cf16f1518ac" providerId="ADAL" clId="{C87E01C6-91A6-6040-9D87-57196FF25C47}" dt="2023-11-07T22:59:30.279" v="1644" actId="1035"/>
          <ac:grpSpMkLst>
            <pc:docMk/>
            <pc:sldMk cId="3891594974" sldId="843"/>
            <ac:grpSpMk id="22" creationId="{6A8A7ACF-6720-5EC3-2431-15181A02A5E7}"/>
          </ac:grpSpMkLst>
        </pc:grpChg>
        <pc:grpChg chg="mod">
          <ac:chgData name="Eugenia Naselli" userId="2b76dbf4-c673-44f2-86c1-4cf16f1518ac" providerId="ADAL" clId="{C87E01C6-91A6-6040-9D87-57196FF25C47}" dt="2023-11-07T22:59:30.279" v="1644" actId="1035"/>
          <ac:grpSpMkLst>
            <pc:docMk/>
            <pc:sldMk cId="3891594974" sldId="843"/>
            <ac:grpSpMk id="28" creationId="{0680C619-6F19-C278-DED6-1E7D5F0ABF16}"/>
          </ac:grpSpMkLst>
        </pc:grpChg>
        <pc:picChg chg="mod">
          <ac:chgData name="Eugenia Naselli" userId="2b76dbf4-c673-44f2-86c1-4cf16f1518ac" providerId="ADAL" clId="{C87E01C6-91A6-6040-9D87-57196FF25C47}" dt="2023-11-07T22:59:30.279" v="1644" actId="1035"/>
          <ac:picMkLst>
            <pc:docMk/>
            <pc:sldMk cId="3891594974" sldId="843"/>
            <ac:picMk id="5" creationId="{A9D9F833-A037-A578-5324-E37B44AC31A9}"/>
          </ac:picMkLst>
        </pc:picChg>
        <pc:picChg chg="mod">
          <ac:chgData name="Eugenia Naselli" userId="2b76dbf4-c673-44f2-86c1-4cf16f1518ac" providerId="ADAL" clId="{C87E01C6-91A6-6040-9D87-57196FF25C47}" dt="2023-11-07T22:59:30.279" v="1644" actId="1035"/>
          <ac:picMkLst>
            <pc:docMk/>
            <pc:sldMk cId="3891594974" sldId="843"/>
            <ac:picMk id="23" creationId="{1881470B-E5FD-43D0-AB23-3757F72D2141}"/>
          </ac:picMkLst>
        </pc:picChg>
        <pc:picChg chg="mod">
          <ac:chgData name="Eugenia Naselli" userId="2b76dbf4-c673-44f2-86c1-4cf16f1518ac" providerId="ADAL" clId="{C87E01C6-91A6-6040-9D87-57196FF25C47}" dt="2023-11-07T22:59:30.279" v="1644" actId="1035"/>
          <ac:picMkLst>
            <pc:docMk/>
            <pc:sldMk cId="3891594974" sldId="843"/>
            <ac:picMk id="30" creationId="{0B2EAC80-4B14-4DBA-8E81-EFAA3D45B991}"/>
          </ac:picMkLst>
        </pc:picChg>
        <pc:picChg chg="mod">
          <ac:chgData name="Eugenia Naselli" userId="2b76dbf4-c673-44f2-86c1-4cf16f1518ac" providerId="ADAL" clId="{C87E01C6-91A6-6040-9D87-57196FF25C47}" dt="2023-11-07T22:59:30.279" v="1644" actId="1035"/>
          <ac:picMkLst>
            <pc:docMk/>
            <pc:sldMk cId="3891594974" sldId="843"/>
            <ac:picMk id="33" creationId="{9C9C2F44-20E9-1B44-0BA2-F74ECD1B79EB}"/>
          </ac:picMkLst>
        </pc:picChg>
        <pc:picChg chg="mod">
          <ac:chgData name="Eugenia Naselli" userId="2b76dbf4-c673-44f2-86c1-4cf16f1518ac" providerId="ADAL" clId="{C87E01C6-91A6-6040-9D87-57196FF25C47}" dt="2023-11-07T22:59:30.279" v="1644" actId="1035"/>
          <ac:picMkLst>
            <pc:docMk/>
            <pc:sldMk cId="3891594974" sldId="843"/>
            <ac:picMk id="34" creationId="{0AA8DF2F-B107-7925-C3EA-28275CC209F5}"/>
          </ac:picMkLst>
        </pc:picChg>
        <pc:picChg chg="mod">
          <ac:chgData name="Eugenia Naselli" userId="2b76dbf4-c673-44f2-86c1-4cf16f1518ac" providerId="ADAL" clId="{C87E01C6-91A6-6040-9D87-57196FF25C47}" dt="2023-11-07T22:59:30.279" v="1644" actId="1035"/>
          <ac:picMkLst>
            <pc:docMk/>
            <pc:sldMk cId="3891594974" sldId="843"/>
            <ac:picMk id="35" creationId="{4CBCAA48-3E7A-7A3D-2DAF-ACA3DE97C9AB}"/>
          </ac:picMkLst>
        </pc:picChg>
        <pc:picChg chg="mod">
          <ac:chgData name="Eugenia Naselli" userId="2b76dbf4-c673-44f2-86c1-4cf16f1518ac" providerId="ADAL" clId="{C87E01C6-91A6-6040-9D87-57196FF25C47}" dt="2023-11-07T22:59:30.279" v="1644" actId="1035"/>
          <ac:picMkLst>
            <pc:docMk/>
            <pc:sldMk cId="3891594974" sldId="843"/>
            <ac:picMk id="39" creationId="{66276269-D1D5-43BC-9A2F-0E4CB59EA632}"/>
          </ac:picMkLst>
        </pc:picChg>
        <pc:cxnChg chg="mod">
          <ac:chgData name="Eugenia Naselli" userId="2b76dbf4-c673-44f2-86c1-4cf16f1518ac" providerId="ADAL" clId="{C87E01C6-91A6-6040-9D87-57196FF25C47}" dt="2023-11-07T22:59:30.279" v="1644" actId="1035"/>
          <ac:cxnSpMkLst>
            <pc:docMk/>
            <pc:sldMk cId="3891594974" sldId="843"/>
            <ac:cxnSpMk id="45" creationId="{D2B2E170-C392-4231-A399-8497B1674F60}"/>
          </ac:cxnSpMkLst>
        </pc:cxnChg>
        <pc:cxnChg chg="mod">
          <ac:chgData name="Eugenia Naselli" userId="2b76dbf4-c673-44f2-86c1-4cf16f1518ac" providerId="ADAL" clId="{C87E01C6-91A6-6040-9D87-57196FF25C47}" dt="2023-11-07T22:59:30.279" v="1644" actId="1035"/>
          <ac:cxnSpMkLst>
            <pc:docMk/>
            <pc:sldMk cId="3891594974" sldId="843"/>
            <ac:cxnSpMk id="46" creationId="{E9D84B63-72BE-42AF-A32A-655A288E1C26}"/>
          </ac:cxnSpMkLst>
        </pc:cxnChg>
        <pc:cxnChg chg="mod">
          <ac:chgData name="Eugenia Naselli" userId="2b76dbf4-c673-44f2-86c1-4cf16f1518ac" providerId="ADAL" clId="{C87E01C6-91A6-6040-9D87-57196FF25C47}" dt="2023-11-07T22:59:30.279" v="1644" actId="1035"/>
          <ac:cxnSpMkLst>
            <pc:docMk/>
            <pc:sldMk cId="3891594974" sldId="843"/>
            <ac:cxnSpMk id="47" creationId="{88951357-A802-4651-AF3B-C71B4A7247E6}"/>
          </ac:cxnSpMkLst>
        </pc:cxnChg>
      </pc:sldChg>
      <pc:sldChg chg="addSp delSp modSp add mod">
        <pc:chgData name="Eugenia Naselli" userId="2b76dbf4-c673-44f2-86c1-4cf16f1518ac" providerId="ADAL" clId="{C87E01C6-91A6-6040-9D87-57196FF25C47}" dt="2023-11-07T23:27:55.541" v="2597" actId="1035"/>
        <pc:sldMkLst>
          <pc:docMk/>
          <pc:sldMk cId="3817700880" sldId="853"/>
        </pc:sldMkLst>
        <pc:spChg chg="add del mod">
          <ac:chgData name="Eugenia Naselli" userId="2b76dbf4-c673-44f2-86c1-4cf16f1518ac" providerId="ADAL" clId="{C87E01C6-91A6-6040-9D87-57196FF25C47}" dt="2023-11-07T23:27:51.689" v="2592" actId="478"/>
          <ac:spMkLst>
            <pc:docMk/>
            <pc:sldMk cId="3817700880" sldId="853"/>
            <ac:spMk id="3" creationId="{4AB6BD0C-3C5B-E0B0-C23A-29B7CBED94BD}"/>
          </ac:spMkLst>
        </pc:spChg>
        <pc:spChg chg="add mod">
          <ac:chgData name="Eugenia Naselli" userId="2b76dbf4-c673-44f2-86c1-4cf16f1518ac" providerId="ADAL" clId="{C87E01C6-91A6-6040-9D87-57196FF25C47}" dt="2023-11-07T23:27:51.981" v="2593"/>
          <ac:spMkLst>
            <pc:docMk/>
            <pc:sldMk cId="3817700880" sldId="853"/>
            <ac:spMk id="5" creationId="{F3DC1C1F-2B4A-6F67-03EE-D03C08AFF784}"/>
          </ac:spMkLst>
        </pc:spChg>
        <pc:spChg chg="add mod">
          <ac:chgData name="Eugenia Naselli" userId="2b76dbf4-c673-44f2-86c1-4cf16f1518ac" providerId="ADAL" clId="{C87E01C6-91A6-6040-9D87-57196FF25C47}" dt="2023-11-07T23:27:51.981" v="2593"/>
          <ac:spMkLst>
            <pc:docMk/>
            <pc:sldMk cId="3817700880" sldId="853"/>
            <ac:spMk id="6" creationId="{C6738B31-142E-42CA-A0F9-CCB7F8F3172A}"/>
          </ac:spMkLst>
        </pc:spChg>
        <pc:spChg chg="mod">
          <ac:chgData name="Eugenia Naselli" userId="2b76dbf4-c673-44f2-86c1-4cf16f1518ac" providerId="ADAL" clId="{C87E01C6-91A6-6040-9D87-57196FF25C47}" dt="2023-11-07T23:27:55.541" v="2597" actId="1035"/>
          <ac:spMkLst>
            <pc:docMk/>
            <pc:sldMk cId="3817700880" sldId="853"/>
            <ac:spMk id="12" creationId="{416A19C3-2C0B-46F8-A1B7-ACC813D1DF53}"/>
          </ac:spMkLst>
        </pc:spChg>
        <pc:spChg chg="del mod">
          <ac:chgData name="Eugenia Naselli" userId="2b76dbf4-c673-44f2-86c1-4cf16f1518ac" providerId="ADAL" clId="{C87E01C6-91A6-6040-9D87-57196FF25C47}" dt="2023-11-07T22:50:48.631" v="1557" actId="478"/>
          <ac:spMkLst>
            <pc:docMk/>
            <pc:sldMk cId="3817700880" sldId="853"/>
            <ac:spMk id="40" creationId="{3DF3779A-7006-4112-AFDF-4980C2B6C334}"/>
          </ac:spMkLst>
        </pc:spChg>
        <pc:grpChg chg="del">
          <ac:chgData name="Eugenia Naselli" userId="2b76dbf4-c673-44f2-86c1-4cf16f1518ac" providerId="ADAL" clId="{C87E01C6-91A6-6040-9D87-57196FF25C47}" dt="2023-11-07T22:59:50.650" v="1662" actId="478"/>
          <ac:grpSpMkLst>
            <pc:docMk/>
            <pc:sldMk cId="3817700880" sldId="853"/>
            <ac:grpSpMk id="69" creationId="{7CBAD7F9-1623-8A73-29F0-9E60350429DE}"/>
          </ac:grpSpMkLst>
        </pc:grpChg>
        <pc:picChg chg="del">
          <ac:chgData name="Eugenia Naselli" userId="2b76dbf4-c673-44f2-86c1-4cf16f1518ac" providerId="ADAL" clId="{C87E01C6-91A6-6040-9D87-57196FF25C47}" dt="2023-11-07T22:59:49.605" v="1661" actId="478"/>
          <ac:picMkLst>
            <pc:docMk/>
            <pc:sldMk cId="3817700880" sldId="853"/>
            <ac:picMk id="78" creationId="{164DEC4C-AEFA-0CB2-5379-4346CF823617}"/>
          </ac:picMkLst>
        </pc:picChg>
        <pc:picChg chg="del">
          <ac:chgData name="Eugenia Naselli" userId="2b76dbf4-c673-44f2-86c1-4cf16f1518ac" providerId="ADAL" clId="{C87E01C6-91A6-6040-9D87-57196FF25C47}" dt="2023-11-07T22:59:48.455" v="1660" actId="478"/>
          <ac:picMkLst>
            <pc:docMk/>
            <pc:sldMk cId="3817700880" sldId="853"/>
            <ac:picMk id="79" creationId="{D425CC37-CC7C-2D4A-881C-AE3478D00A26}"/>
          </ac:picMkLst>
        </pc:picChg>
        <pc:picChg chg="mod">
          <ac:chgData name="Eugenia Naselli" userId="2b76dbf4-c673-44f2-86c1-4cf16f1518ac" providerId="ADAL" clId="{C87E01C6-91A6-6040-9D87-57196FF25C47}" dt="2023-11-07T23:27:55.541" v="2597" actId="1035"/>
          <ac:picMkLst>
            <pc:docMk/>
            <pc:sldMk cId="3817700880" sldId="853"/>
            <ac:picMk id="80" creationId="{8BFE87AB-D984-5915-0289-DB800A3077C3}"/>
          </ac:picMkLst>
        </pc:picChg>
      </pc:sldChg>
      <pc:sldChg chg="modSp add del">
        <pc:chgData name="Eugenia Naselli" userId="2b76dbf4-c673-44f2-86c1-4cf16f1518ac" providerId="ADAL" clId="{C87E01C6-91A6-6040-9D87-57196FF25C47}" dt="2023-11-07T20:20:54.199" v="640" actId="2696"/>
        <pc:sldMkLst>
          <pc:docMk/>
          <pc:sldMk cId="1667950078" sldId="869"/>
        </pc:sldMkLst>
        <pc:spChg chg="mod">
          <ac:chgData name="Eugenia Naselli" userId="2b76dbf4-c673-44f2-86c1-4cf16f1518ac" providerId="ADAL" clId="{C87E01C6-91A6-6040-9D87-57196FF25C47}" dt="2023-11-07T20:20:42.073" v="639" actId="1076"/>
          <ac:spMkLst>
            <pc:docMk/>
            <pc:sldMk cId="1667950078" sldId="869"/>
            <ac:spMk id="14339" creationId="{0C1AF08B-0CFA-EA40-90AB-72715B277EFE}"/>
          </ac:spMkLst>
        </pc:spChg>
        <pc:picChg chg="mod">
          <ac:chgData name="Eugenia Naselli" userId="2b76dbf4-c673-44f2-86c1-4cf16f1518ac" providerId="ADAL" clId="{C87E01C6-91A6-6040-9D87-57196FF25C47}" dt="2023-11-07T20:13:29.775" v="636" actId="732"/>
          <ac:picMkLst>
            <pc:docMk/>
            <pc:sldMk cId="1667950078" sldId="869"/>
            <ac:picMk id="14338" creationId="{77F5CA25-F425-BB4B-881C-FE7791B82FCF}"/>
          </ac:picMkLst>
        </pc:picChg>
      </pc:sldChg>
      <pc:sldChg chg="addSp delSp modSp add del mod ord">
        <pc:chgData name="Eugenia Naselli" userId="2b76dbf4-c673-44f2-86c1-4cf16f1518ac" providerId="ADAL" clId="{C87E01C6-91A6-6040-9D87-57196FF25C47}" dt="2023-11-07T23:31:25.488" v="2684" actId="1076"/>
        <pc:sldMkLst>
          <pc:docMk/>
          <pc:sldMk cId="4205421281" sldId="871"/>
        </pc:sldMkLst>
        <pc:spChg chg="mod">
          <ac:chgData name="Eugenia Naselli" userId="2b76dbf4-c673-44f2-86c1-4cf16f1518ac" providerId="ADAL" clId="{C87E01C6-91A6-6040-9D87-57196FF25C47}" dt="2023-11-07T23:15:08.795" v="2140" actId="1035"/>
          <ac:spMkLst>
            <pc:docMk/>
            <pc:sldMk cId="4205421281" sldId="871"/>
            <ac:spMk id="2" creationId="{DD832234-BE83-8C4A-BCFA-CEBD4611C0C3}"/>
          </ac:spMkLst>
        </pc:spChg>
        <pc:spChg chg="mod">
          <ac:chgData name="Eugenia Naselli" userId="2b76dbf4-c673-44f2-86c1-4cf16f1518ac" providerId="ADAL" clId="{C87E01C6-91A6-6040-9D87-57196FF25C47}" dt="2023-11-07T23:15:08.795" v="2140" actId="1035"/>
          <ac:spMkLst>
            <pc:docMk/>
            <pc:sldMk cId="4205421281" sldId="871"/>
            <ac:spMk id="3" creationId="{97483005-2841-274F-BE3E-B2B177741EC2}"/>
          </ac:spMkLst>
        </pc:spChg>
        <pc:spChg chg="del">
          <ac:chgData name="Eugenia Naselli" userId="2b76dbf4-c673-44f2-86c1-4cf16f1518ac" providerId="ADAL" clId="{C87E01C6-91A6-6040-9D87-57196FF25C47}" dt="2023-11-07T23:03:04.908" v="1832" actId="478"/>
          <ac:spMkLst>
            <pc:docMk/>
            <pc:sldMk cId="4205421281" sldId="871"/>
            <ac:spMk id="4" creationId="{18A19065-1914-154D-BF61-A3B68EF23DFB}"/>
          </ac:spMkLst>
        </pc:spChg>
        <pc:spChg chg="mod">
          <ac:chgData name="Eugenia Naselli" userId="2b76dbf4-c673-44f2-86c1-4cf16f1518ac" providerId="ADAL" clId="{C87E01C6-91A6-6040-9D87-57196FF25C47}" dt="2023-11-07T23:15:08.795" v="2140" actId="1035"/>
          <ac:spMkLst>
            <pc:docMk/>
            <pc:sldMk cId="4205421281" sldId="871"/>
            <ac:spMk id="6" creationId="{A54431AE-39B4-6248-8F79-D2DD65E30C75}"/>
          </ac:spMkLst>
        </pc:spChg>
        <pc:spChg chg="mod">
          <ac:chgData name="Eugenia Naselli" userId="2b76dbf4-c673-44f2-86c1-4cf16f1518ac" providerId="ADAL" clId="{C87E01C6-91A6-6040-9D87-57196FF25C47}" dt="2023-11-07T23:15:08.795" v="2140" actId="1035"/>
          <ac:spMkLst>
            <pc:docMk/>
            <pc:sldMk cId="4205421281" sldId="871"/>
            <ac:spMk id="7" creationId="{ADB24455-916C-FF4E-876C-1FFA00923EBA}"/>
          </ac:spMkLst>
        </pc:spChg>
        <pc:spChg chg="add del mod">
          <ac:chgData name="Eugenia Naselli" userId="2b76dbf4-c673-44f2-86c1-4cf16f1518ac" providerId="ADAL" clId="{C87E01C6-91A6-6040-9D87-57196FF25C47}" dt="2023-11-07T23:14:56.859" v="2127" actId="478"/>
          <ac:spMkLst>
            <pc:docMk/>
            <pc:sldMk cId="4205421281" sldId="871"/>
            <ac:spMk id="18" creationId="{B50E01D3-225F-3919-E7A7-712AA4A0D881}"/>
          </ac:spMkLst>
        </pc:spChg>
        <pc:spChg chg="del mod">
          <ac:chgData name="Eugenia Naselli" userId="2b76dbf4-c673-44f2-86c1-4cf16f1518ac" providerId="ADAL" clId="{C87E01C6-91A6-6040-9D87-57196FF25C47}" dt="2023-11-07T22:41:30.147" v="1404" actId="478"/>
          <ac:spMkLst>
            <pc:docMk/>
            <pc:sldMk cId="4205421281" sldId="871"/>
            <ac:spMk id="19" creationId="{9ADF9C01-2844-1E4D-8C58-A4C1115F8445}"/>
          </ac:spMkLst>
        </pc:spChg>
        <pc:spChg chg="mod">
          <ac:chgData name="Eugenia Naselli" userId="2b76dbf4-c673-44f2-86c1-4cf16f1518ac" providerId="ADAL" clId="{C87E01C6-91A6-6040-9D87-57196FF25C47}" dt="2023-11-07T23:15:08.795" v="2140" actId="1035"/>
          <ac:spMkLst>
            <pc:docMk/>
            <pc:sldMk cId="4205421281" sldId="871"/>
            <ac:spMk id="20" creationId="{D4C1A3A8-3BC3-DA40-B7BC-73DE92E70417}"/>
          </ac:spMkLst>
        </pc:spChg>
        <pc:spChg chg="mod">
          <ac:chgData name="Eugenia Naselli" userId="2b76dbf4-c673-44f2-86c1-4cf16f1518ac" providerId="ADAL" clId="{C87E01C6-91A6-6040-9D87-57196FF25C47}" dt="2023-11-07T19:07:15.271" v="55" actId="1076"/>
          <ac:spMkLst>
            <pc:docMk/>
            <pc:sldMk cId="4205421281" sldId="871"/>
            <ac:spMk id="22" creationId="{3AD505FD-1F13-514A-8E88-E93AC1DEA585}"/>
          </ac:spMkLst>
        </pc:spChg>
        <pc:spChg chg="add del mod">
          <ac:chgData name="Eugenia Naselli" userId="2b76dbf4-c673-44f2-86c1-4cf16f1518ac" providerId="ADAL" clId="{C87E01C6-91A6-6040-9D87-57196FF25C47}" dt="2023-11-07T23:12:45.314" v="2043"/>
          <ac:spMkLst>
            <pc:docMk/>
            <pc:sldMk cId="4205421281" sldId="871"/>
            <ac:spMk id="25" creationId="{AA8EBE53-4EF2-B1C8-A081-C36DB9084262}"/>
          </ac:spMkLst>
        </pc:spChg>
        <pc:spChg chg="add del mod">
          <ac:chgData name="Eugenia Naselli" userId="2b76dbf4-c673-44f2-86c1-4cf16f1518ac" providerId="ADAL" clId="{C87E01C6-91A6-6040-9D87-57196FF25C47}" dt="2023-11-07T23:16:43.639" v="2157" actId="478"/>
          <ac:spMkLst>
            <pc:docMk/>
            <pc:sldMk cId="4205421281" sldId="871"/>
            <ac:spMk id="26" creationId="{B5EC7EFC-0F96-E7E6-1874-FABC6B92DA84}"/>
          </ac:spMkLst>
        </pc:spChg>
        <pc:spChg chg="add del mod">
          <ac:chgData name="Eugenia Naselli" userId="2b76dbf4-c673-44f2-86c1-4cf16f1518ac" providerId="ADAL" clId="{C87E01C6-91A6-6040-9D87-57196FF25C47}" dt="2023-11-07T23:16:43.639" v="2157" actId="478"/>
          <ac:spMkLst>
            <pc:docMk/>
            <pc:sldMk cId="4205421281" sldId="871"/>
            <ac:spMk id="27" creationId="{F1EE498D-C3D5-8987-5145-677467C74600}"/>
          </ac:spMkLst>
        </pc:spChg>
        <pc:spChg chg="add mod">
          <ac:chgData name="Eugenia Naselli" userId="2b76dbf4-c673-44f2-86c1-4cf16f1518ac" providerId="ADAL" clId="{C87E01C6-91A6-6040-9D87-57196FF25C47}" dt="2023-11-07T23:16:44.304" v="2158"/>
          <ac:spMkLst>
            <pc:docMk/>
            <pc:sldMk cId="4205421281" sldId="871"/>
            <ac:spMk id="30" creationId="{DBED1199-EE29-447E-3397-013AB3AE82CF}"/>
          </ac:spMkLst>
        </pc:spChg>
        <pc:spChg chg="add mod">
          <ac:chgData name="Eugenia Naselli" userId="2b76dbf4-c673-44f2-86c1-4cf16f1518ac" providerId="ADAL" clId="{C87E01C6-91A6-6040-9D87-57196FF25C47}" dt="2023-11-07T23:16:44.304" v="2158"/>
          <ac:spMkLst>
            <pc:docMk/>
            <pc:sldMk cId="4205421281" sldId="871"/>
            <ac:spMk id="31" creationId="{A94D1CF4-E7EF-AB57-A897-F66ADD2A21BC}"/>
          </ac:spMkLst>
        </pc:spChg>
        <pc:grpChg chg="mod">
          <ac:chgData name="Eugenia Naselli" userId="2b76dbf4-c673-44f2-86c1-4cf16f1518ac" providerId="ADAL" clId="{C87E01C6-91A6-6040-9D87-57196FF25C47}" dt="2023-11-07T23:15:08.795" v="2140" actId="1035"/>
          <ac:grpSpMkLst>
            <pc:docMk/>
            <pc:sldMk cId="4205421281" sldId="871"/>
            <ac:grpSpMk id="12" creationId="{A5FE870F-C602-F346-808C-BEFECC1E6493}"/>
          </ac:grpSpMkLst>
        </pc:grpChg>
        <pc:grpChg chg="mod">
          <ac:chgData name="Eugenia Naselli" userId="2b76dbf4-c673-44f2-86c1-4cf16f1518ac" providerId="ADAL" clId="{C87E01C6-91A6-6040-9D87-57196FF25C47}" dt="2023-11-07T23:15:08.795" v="2140" actId="1035"/>
          <ac:grpSpMkLst>
            <pc:docMk/>
            <pc:sldMk cId="4205421281" sldId="871"/>
            <ac:grpSpMk id="15" creationId="{CD0CE895-9267-454D-97CF-DBE4FAB6A3F3}"/>
          </ac:grpSpMkLst>
        </pc:grpChg>
        <pc:picChg chg="mod">
          <ac:chgData name="Eugenia Naselli" userId="2b76dbf4-c673-44f2-86c1-4cf16f1518ac" providerId="ADAL" clId="{C87E01C6-91A6-6040-9D87-57196FF25C47}" dt="2023-11-07T23:15:08.795" v="2140" actId="1035"/>
          <ac:picMkLst>
            <pc:docMk/>
            <pc:sldMk cId="4205421281" sldId="871"/>
            <ac:picMk id="5" creationId="{690A320B-B1EE-B442-9AC2-7E2E27FFC086}"/>
          </ac:picMkLst>
        </pc:picChg>
        <pc:picChg chg="mod">
          <ac:chgData name="Eugenia Naselli" userId="2b76dbf4-c673-44f2-86c1-4cf16f1518ac" providerId="ADAL" clId="{C87E01C6-91A6-6040-9D87-57196FF25C47}" dt="2023-11-07T23:15:08.795" v="2140" actId="1035"/>
          <ac:picMkLst>
            <pc:docMk/>
            <pc:sldMk cId="4205421281" sldId="871"/>
            <ac:picMk id="8" creationId="{40FC69AB-4791-C248-924F-3DAD6B897BF8}"/>
          </ac:picMkLst>
        </pc:picChg>
        <pc:picChg chg="mod">
          <ac:chgData name="Eugenia Naselli" userId="2b76dbf4-c673-44f2-86c1-4cf16f1518ac" providerId="ADAL" clId="{C87E01C6-91A6-6040-9D87-57196FF25C47}" dt="2023-11-07T23:15:08.795" v="2140" actId="1035"/>
          <ac:picMkLst>
            <pc:docMk/>
            <pc:sldMk cId="4205421281" sldId="871"/>
            <ac:picMk id="9" creationId="{EBBE3B2E-7FD2-764E-AE03-479F4C415CCD}"/>
          </ac:picMkLst>
        </pc:picChg>
        <pc:picChg chg="mod">
          <ac:chgData name="Eugenia Naselli" userId="2b76dbf4-c673-44f2-86c1-4cf16f1518ac" providerId="ADAL" clId="{C87E01C6-91A6-6040-9D87-57196FF25C47}" dt="2023-11-07T23:15:08.795" v="2140" actId="1035"/>
          <ac:picMkLst>
            <pc:docMk/>
            <pc:sldMk cId="4205421281" sldId="871"/>
            <ac:picMk id="10" creationId="{262A11BE-171B-5C45-ADF8-E93A2D9A608A}"/>
          </ac:picMkLst>
        </pc:picChg>
        <pc:picChg chg="mod">
          <ac:chgData name="Eugenia Naselli" userId="2b76dbf4-c673-44f2-86c1-4cf16f1518ac" providerId="ADAL" clId="{C87E01C6-91A6-6040-9D87-57196FF25C47}" dt="2023-11-07T23:15:08.795" v="2140" actId="1035"/>
          <ac:picMkLst>
            <pc:docMk/>
            <pc:sldMk cId="4205421281" sldId="871"/>
            <ac:picMk id="11" creationId="{604D64B6-3D38-824E-8E72-D78901E2D2A8}"/>
          </ac:picMkLst>
        </pc:picChg>
        <pc:picChg chg="mod">
          <ac:chgData name="Eugenia Naselli" userId="2b76dbf4-c673-44f2-86c1-4cf16f1518ac" providerId="ADAL" clId="{C87E01C6-91A6-6040-9D87-57196FF25C47}" dt="2023-11-07T23:15:08.795" v="2140" actId="1035"/>
          <ac:picMkLst>
            <pc:docMk/>
            <pc:sldMk cId="4205421281" sldId="871"/>
            <ac:picMk id="13" creationId="{51101FC8-9296-8B4E-B7DE-09E64319F3D0}"/>
          </ac:picMkLst>
        </pc:picChg>
        <pc:picChg chg="mod">
          <ac:chgData name="Eugenia Naselli" userId="2b76dbf4-c673-44f2-86c1-4cf16f1518ac" providerId="ADAL" clId="{C87E01C6-91A6-6040-9D87-57196FF25C47}" dt="2023-11-07T23:15:08.795" v="2140" actId="1035"/>
          <ac:picMkLst>
            <pc:docMk/>
            <pc:sldMk cId="4205421281" sldId="871"/>
            <ac:picMk id="14" creationId="{F85D00F5-208B-4841-A9C1-AA614749F7B1}"/>
          </ac:picMkLst>
        </pc:picChg>
        <pc:picChg chg="mod">
          <ac:chgData name="Eugenia Naselli" userId="2b76dbf4-c673-44f2-86c1-4cf16f1518ac" providerId="ADAL" clId="{C87E01C6-91A6-6040-9D87-57196FF25C47}" dt="2023-11-07T23:15:08.795" v="2140" actId="1035"/>
          <ac:picMkLst>
            <pc:docMk/>
            <pc:sldMk cId="4205421281" sldId="871"/>
            <ac:picMk id="16" creationId="{0526381E-7BFC-2E47-AAA1-399F60BAA5ED}"/>
          </ac:picMkLst>
        </pc:picChg>
        <pc:picChg chg="mod">
          <ac:chgData name="Eugenia Naselli" userId="2b76dbf4-c673-44f2-86c1-4cf16f1518ac" providerId="ADAL" clId="{C87E01C6-91A6-6040-9D87-57196FF25C47}" dt="2023-11-07T23:15:08.795" v="2140" actId="1035"/>
          <ac:picMkLst>
            <pc:docMk/>
            <pc:sldMk cId="4205421281" sldId="871"/>
            <ac:picMk id="17" creationId="{AB02E29F-A856-6946-BA0C-9DC076C2617B}"/>
          </ac:picMkLst>
        </pc:picChg>
        <pc:picChg chg="del">
          <ac:chgData name="Eugenia Naselli" userId="2b76dbf4-c673-44f2-86c1-4cf16f1518ac" providerId="ADAL" clId="{C87E01C6-91A6-6040-9D87-57196FF25C47}" dt="2023-11-07T23:03:02.322" v="1830" actId="478"/>
          <ac:picMkLst>
            <pc:docMk/>
            <pc:sldMk cId="4205421281" sldId="871"/>
            <ac:picMk id="23" creationId="{804B3750-012E-0F4B-A32A-873DC91BB77F}"/>
          </ac:picMkLst>
        </pc:picChg>
        <pc:picChg chg="del">
          <ac:chgData name="Eugenia Naselli" userId="2b76dbf4-c673-44f2-86c1-4cf16f1518ac" providerId="ADAL" clId="{C87E01C6-91A6-6040-9D87-57196FF25C47}" dt="2023-11-07T23:03:02.819" v="1831" actId="478"/>
          <ac:picMkLst>
            <pc:docMk/>
            <pc:sldMk cId="4205421281" sldId="871"/>
            <ac:picMk id="24" creationId="{3C734D19-5CBB-7449-98EE-95DF283A1A30}"/>
          </ac:picMkLst>
        </pc:picChg>
        <pc:picChg chg="add del mod">
          <ac:chgData name="Eugenia Naselli" userId="2b76dbf4-c673-44f2-86c1-4cf16f1518ac" providerId="ADAL" clId="{C87E01C6-91A6-6040-9D87-57196FF25C47}" dt="2023-11-07T23:31:25.488" v="2684" actId="1076"/>
          <ac:picMkLst>
            <pc:docMk/>
            <pc:sldMk cId="4205421281" sldId="871"/>
            <ac:picMk id="28" creationId="{06233FC9-EE05-3459-F950-A64AAFCFB947}"/>
          </ac:picMkLst>
        </pc:picChg>
        <pc:picChg chg="add del mod">
          <ac:chgData name="Eugenia Naselli" userId="2b76dbf4-c673-44f2-86c1-4cf16f1518ac" providerId="ADAL" clId="{C87E01C6-91A6-6040-9D87-57196FF25C47}" dt="2023-11-07T23:31:25.235" v="2683" actId="1076"/>
          <ac:picMkLst>
            <pc:docMk/>
            <pc:sldMk cId="4205421281" sldId="871"/>
            <ac:picMk id="29" creationId="{3F97E7DA-09DB-06A4-96FB-1A383CE53F43}"/>
          </ac:picMkLst>
        </pc:picChg>
        <pc:picChg chg="add del mod">
          <ac:chgData name="Eugenia Naselli" userId="2b76dbf4-c673-44f2-86c1-4cf16f1518ac" providerId="ADAL" clId="{C87E01C6-91A6-6040-9D87-57196FF25C47}" dt="2023-11-07T23:31:25.024" v="2682" actId="478"/>
          <ac:picMkLst>
            <pc:docMk/>
            <pc:sldMk cId="4205421281" sldId="871"/>
            <ac:picMk id="32" creationId="{7388AEE9-BC63-5F79-E946-160D39EE48FB}"/>
          </ac:picMkLst>
        </pc:picChg>
        <pc:picChg chg="add del mod">
          <ac:chgData name="Eugenia Naselli" userId="2b76dbf4-c673-44f2-86c1-4cf16f1518ac" providerId="ADAL" clId="{C87E01C6-91A6-6040-9D87-57196FF25C47}" dt="2023-11-07T23:31:24.809" v="2681"/>
          <ac:picMkLst>
            <pc:docMk/>
            <pc:sldMk cId="4205421281" sldId="871"/>
            <ac:picMk id="33" creationId="{480C2B4C-2133-C1D9-D228-06CDD0F37BCE}"/>
          </ac:picMkLst>
        </pc:picChg>
        <pc:picChg chg="add del mod">
          <ac:chgData name="Eugenia Naselli" userId="2b76dbf4-c673-44f2-86c1-4cf16f1518ac" providerId="ADAL" clId="{C87E01C6-91A6-6040-9D87-57196FF25C47}" dt="2023-11-07T23:31:24.809" v="2681"/>
          <ac:picMkLst>
            <pc:docMk/>
            <pc:sldMk cId="4205421281" sldId="871"/>
            <ac:picMk id="34" creationId="{AABDE533-FB8B-0159-93CF-216EDE2840AB}"/>
          </ac:picMkLst>
        </pc:picChg>
        <pc:picChg chg="add del mod">
          <ac:chgData name="Eugenia Naselli" userId="2b76dbf4-c673-44f2-86c1-4cf16f1518ac" providerId="ADAL" clId="{C87E01C6-91A6-6040-9D87-57196FF25C47}" dt="2023-11-07T23:31:24.809" v="2681"/>
          <ac:picMkLst>
            <pc:docMk/>
            <pc:sldMk cId="4205421281" sldId="871"/>
            <ac:picMk id="35" creationId="{A8F388F8-3EE3-BAC4-8C9B-A03E4018CB80}"/>
          </ac:picMkLst>
        </pc:picChg>
      </pc:sldChg>
      <pc:sldChg chg="add del">
        <pc:chgData name="Eugenia Naselli" userId="2b76dbf4-c673-44f2-86c1-4cf16f1518ac" providerId="ADAL" clId="{C87E01C6-91A6-6040-9D87-57196FF25C47}" dt="2023-11-07T20:29:12.383" v="769" actId="2696"/>
        <pc:sldMkLst>
          <pc:docMk/>
          <pc:sldMk cId="3579780813" sldId="878"/>
        </pc:sldMkLst>
      </pc:sldChg>
      <pc:sldChg chg="addSp delSp modSp add mod delAnim">
        <pc:chgData name="Eugenia Naselli" userId="2b76dbf4-c673-44f2-86c1-4cf16f1518ac" providerId="ADAL" clId="{C87E01C6-91A6-6040-9D87-57196FF25C47}" dt="2023-11-07T23:36:24.336" v="2689" actId="478"/>
        <pc:sldMkLst>
          <pc:docMk/>
          <pc:sldMk cId="830116870" sldId="879"/>
        </pc:sldMkLst>
        <pc:spChg chg="mod">
          <ac:chgData name="Eugenia Naselli" userId="2b76dbf4-c673-44f2-86c1-4cf16f1518ac" providerId="ADAL" clId="{C87E01C6-91A6-6040-9D87-57196FF25C47}" dt="2023-11-07T23:01:45.730" v="1770" actId="1076"/>
          <ac:spMkLst>
            <pc:docMk/>
            <pc:sldMk cId="830116870" sldId="879"/>
            <ac:spMk id="2" creationId="{1E3D3261-2C42-9743-A8CB-52F0A017C692}"/>
          </ac:spMkLst>
        </pc:spChg>
        <pc:spChg chg="add del mod">
          <ac:chgData name="Eugenia Naselli" userId="2b76dbf4-c673-44f2-86c1-4cf16f1518ac" providerId="ADAL" clId="{C87E01C6-91A6-6040-9D87-57196FF25C47}" dt="2023-11-07T23:16:55.413" v="2159" actId="478"/>
          <ac:spMkLst>
            <pc:docMk/>
            <pc:sldMk cId="830116870" sldId="879"/>
            <ac:spMk id="3" creationId="{76287A96-275B-04C7-71E2-AAA249255A9C}"/>
          </ac:spMkLst>
        </pc:spChg>
        <pc:spChg chg="add mod">
          <ac:chgData name="Eugenia Naselli" userId="2b76dbf4-c673-44f2-86c1-4cf16f1518ac" providerId="ADAL" clId="{C87E01C6-91A6-6040-9D87-57196FF25C47}" dt="2023-11-07T23:16:55.754" v="2160"/>
          <ac:spMkLst>
            <pc:docMk/>
            <pc:sldMk cId="830116870" sldId="879"/>
            <ac:spMk id="8" creationId="{FAC0730C-BD2B-A733-DB24-B508C6E94F8E}"/>
          </ac:spMkLst>
        </pc:spChg>
        <pc:spChg chg="add mod">
          <ac:chgData name="Eugenia Naselli" userId="2b76dbf4-c673-44f2-86c1-4cf16f1518ac" providerId="ADAL" clId="{C87E01C6-91A6-6040-9D87-57196FF25C47}" dt="2023-11-07T23:16:55.754" v="2160"/>
          <ac:spMkLst>
            <pc:docMk/>
            <pc:sldMk cId="830116870" sldId="879"/>
            <ac:spMk id="9" creationId="{8AF50CBF-2D47-5BE8-886D-5D1AFE88D50D}"/>
          </ac:spMkLst>
        </pc:spChg>
        <pc:grpChg chg="del mod">
          <ac:chgData name="Eugenia Naselli" userId="2b76dbf4-c673-44f2-86c1-4cf16f1518ac" providerId="ADAL" clId="{C87E01C6-91A6-6040-9D87-57196FF25C47}" dt="2023-11-07T23:36:24.336" v="2689" actId="478"/>
          <ac:grpSpMkLst>
            <pc:docMk/>
            <pc:sldMk cId="830116870" sldId="879"/>
            <ac:grpSpMk id="7" creationId="{593BFAC5-5367-8F41-99C8-B7E62DA5A33B}"/>
          </ac:grpSpMkLst>
        </pc:grpChg>
        <pc:picChg chg="add del mod">
          <ac:chgData name="Eugenia Naselli" userId="2b76dbf4-c673-44f2-86c1-4cf16f1518ac" providerId="ADAL" clId="{C87E01C6-91A6-6040-9D87-57196FF25C47}" dt="2023-11-07T23:16:58.079" v="2161" actId="478"/>
          <ac:picMkLst>
            <pc:docMk/>
            <pc:sldMk cId="830116870" sldId="879"/>
            <ac:picMk id="4" creationId="{51975D56-B1D2-35B8-A3EB-287980F53EC9}"/>
          </ac:picMkLst>
        </pc:picChg>
        <pc:picChg chg="add del mod">
          <ac:chgData name="Eugenia Naselli" userId="2b76dbf4-c673-44f2-86c1-4cf16f1518ac" providerId="ADAL" clId="{C87E01C6-91A6-6040-9D87-57196FF25C47}" dt="2023-11-07T23:16:58.821" v="2162" actId="478"/>
          <ac:picMkLst>
            <pc:docMk/>
            <pc:sldMk cId="830116870" sldId="879"/>
            <ac:picMk id="5" creationId="{57FF37A1-58B1-8FEF-E39B-16EF690C4A18}"/>
          </ac:picMkLst>
        </pc:picChg>
        <pc:picChg chg="add del mod">
          <ac:chgData name="Eugenia Naselli" userId="2b76dbf4-c673-44f2-86c1-4cf16f1518ac" providerId="ADAL" clId="{C87E01C6-91A6-6040-9D87-57196FF25C47}" dt="2023-11-07T23:16:59.506" v="2163" actId="478"/>
          <ac:picMkLst>
            <pc:docMk/>
            <pc:sldMk cId="830116870" sldId="879"/>
            <ac:picMk id="10" creationId="{57480DE6-3337-A999-9F4E-6F1CAB426C4B}"/>
          </ac:picMkLst>
        </pc:picChg>
      </pc:sldChg>
      <pc:sldChg chg="addSp delSp modSp new mod ord">
        <pc:chgData name="Eugenia Naselli" userId="2b76dbf4-c673-44f2-86c1-4cf16f1518ac" providerId="ADAL" clId="{C87E01C6-91A6-6040-9D87-57196FF25C47}" dt="2023-11-16T09:25:14.789" v="3124" actId="20578"/>
        <pc:sldMkLst>
          <pc:docMk/>
          <pc:sldMk cId="1413051176" sldId="880"/>
        </pc:sldMkLst>
        <pc:spChg chg="add mod">
          <ac:chgData name="Eugenia Naselli" userId="2b76dbf4-c673-44f2-86c1-4cf16f1518ac" providerId="ADAL" clId="{C87E01C6-91A6-6040-9D87-57196FF25C47}" dt="2023-11-16T09:23:29.879" v="3041" actId="1036"/>
          <ac:spMkLst>
            <pc:docMk/>
            <pc:sldMk cId="1413051176" sldId="880"/>
            <ac:spMk id="2" creationId="{46A33185-501E-0BD8-FFDA-10D122DCA817}"/>
          </ac:spMkLst>
        </pc:spChg>
        <pc:spChg chg="add mod">
          <ac:chgData name="Eugenia Naselli" userId="2b76dbf4-c673-44f2-86c1-4cf16f1518ac" providerId="ADAL" clId="{C87E01C6-91A6-6040-9D87-57196FF25C47}" dt="2023-11-16T09:23:33.959" v="3054" actId="1036"/>
          <ac:spMkLst>
            <pc:docMk/>
            <pc:sldMk cId="1413051176" sldId="880"/>
            <ac:spMk id="3" creationId="{118D3B32-2724-D0D0-963F-FB17B0977BF0}"/>
          </ac:spMkLst>
        </pc:spChg>
        <pc:spChg chg="add mod">
          <ac:chgData name="Eugenia Naselli" userId="2b76dbf4-c673-44f2-86c1-4cf16f1518ac" providerId="ADAL" clId="{C87E01C6-91A6-6040-9D87-57196FF25C47}" dt="2023-11-16T09:23:26.192" v="3031" actId="1036"/>
          <ac:spMkLst>
            <pc:docMk/>
            <pc:sldMk cId="1413051176" sldId="880"/>
            <ac:spMk id="4" creationId="{C45403C3-7AAE-923D-3E4A-3441C8103345}"/>
          </ac:spMkLst>
        </pc:spChg>
        <pc:spChg chg="add mod">
          <ac:chgData name="Eugenia Naselli" userId="2b76dbf4-c673-44f2-86c1-4cf16f1518ac" providerId="ADAL" clId="{C87E01C6-91A6-6040-9D87-57196FF25C47}" dt="2023-11-16T09:24:04.133" v="3118" actId="1076"/>
          <ac:spMkLst>
            <pc:docMk/>
            <pc:sldMk cId="1413051176" sldId="880"/>
            <ac:spMk id="5" creationId="{8F81C3BF-738B-A9A3-8A1E-8114AFC71D54}"/>
          </ac:spMkLst>
        </pc:spChg>
        <pc:spChg chg="add mod">
          <ac:chgData name="Eugenia Naselli" userId="2b76dbf4-c673-44f2-86c1-4cf16f1518ac" providerId="ADAL" clId="{C87E01C6-91A6-6040-9D87-57196FF25C47}" dt="2023-11-16T09:24:01.819" v="3117" actId="1076"/>
          <ac:spMkLst>
            <pc:docMk/>
            <pc:sldMk cId="1413051176" sldId="880"/>
            <ac:spMk id="6" creationId="{85F13B07-D5EB-1B47-0237-D6A3608B99FE}"/>
          </ac:spMkLst>
        </pc:spChg>
        <pc:spChg chg="add mod">
          <ac:chgData name="Eugenia Naselli" userId="2b76dbf4-c673-44f2-86c1-4cf16f1518ac" providerId="ADAL" clId="{C87E01C6-91A6-6040-9D87-57196FF25C47}" dt="2023-11-16T09:24:49.064" v="3121" actId="207"/>
          <ac:spMkLst>
            <pc:docMk/>
            <pc:sldMk cId="1413051176" sldId="880"/>
            <ac:spMk id="7" creationId="{BC287A6E-1590-DAF5-D1BF-C09B109E0A93}"/>
          </ac:spMkLst>
        </pc:spChg>
        <pc:spChg chg="add mod">
          <ac:chgData name="Eugenia Naselli" userId="2b76dbf4-c673-44f2-86c1-4cf16f1518ac" providerId="ADAL" clId="{C87E01C6-91A6-6040-9D87-57196FF25C47}" dt="2023-11-16T09:23:29.879" v="3041" actId="1036"/>
          <ac:spMkLst>
            <pc:docMk/>
            <pc:sldMk cId="1413051176" sldId="880"/>
            <ac:spMk id="8" creationId="{6185280F-8B5F-9D03-A80E-B189775656A3}"/>
          </ac:spMkLst>
        </pc:spChg>
        <pc:spChg chg="add mod">
          <ac:chgData name="Eugenia Naselli" userId="2b76dbf4-c673-44f2-86c1-4cf16f1518ac" providerId="ADAL" clId="{C87E01C6-91A6-6040-9D87-57196FF25C47}" dt="2023-11-16T09:24:43.633" v="3120" actId="207"/>
          <ac:spMkLst>
            <pc:docMk/>
            <pc:sldMk cId="1413051176" sldId="880"/>
            <ac:spMk id="9" creationId="{41B4F02E-2960-4027-6669-3F3C5D257DBA}"/>
          </ac:spMkLst>
        </pc:spChg>
        <pc:spChg chg="add mod">
          <ac:chgData name="Eugenia Naselli" userId="2b76dbf4-c673-44f2-86c1-4cf16f1518ac" providerId="ADAL" clId="{C87E01C6-91A6-6040-9D87-57196FF25C47}" dt="2023-11-16T09:24:52.467" v="3122" actId="207"/>
          <ac:spMkLst>
            <pc:docMk/>
            <pc:sldMk cId="1413051176" sldId="880"/>
            <ac:spMk id="10" creationId="{A3AD1070-B1D5-D36A-0AA3-44B5B4C51CCF}"/>
          </ac:spMkLst>
        </pc:spChg>
        <pc:spChg chg="add del mod">
          <ac:chgData name="Eugenia Naselli" userId="2b76dbf4-c673-44f2-86c1-4cf16f1518ac" providerId="ADAL" clId="{C87E01C6-91A6-6040-9D87-57196FF25C47}" dt="2023-11-07T23:17:50.136" v="2184" actId="478"/>
          <ac:spMkLst>
            <pc:docMk/>
            <pc:sldMk cId="1413051176" sldId="880"/>
            <ac:spMk id="11" creationId="{9182C92F-BE66-BA03-E1EF-34D1EC2A7B5F}"/>
          </ac:spMkLst>
        </pc:spChg>
        <pc:spChg chg="add del mod">
          <ac:chgData name="Eugenia Naselli" userId="2b76dbf4-c673-44f2-86c1-4cf16f1518ac" providerId="ADAL" clId="{C87E01C6-91A6-6040-9D87-57196FF25C47}" dt="2023-11-07T23:04:19.541" v="1882" actId="478"/>
          <ac:spMkLst>
            <pc:docMk/>
            <pc:sldMk cId="1413051176" sldId="880"/>
            <ac:spMk id="12" creationId="{38910630-F4C1-D9DD-5117-52681B20EA14}"/>
          </ac:spMkLst>
        </pc:spChg>
        <pc:spChg chg="add mod">
          <ac:chgData name="Eugenia Naselli" userId="2b76dbf4-c673-44f2-86c1-4cf16f1518ac" providerId="ADAL" clId="{C87E01C6-91A6-6040-9D87-57196FF25C47}" dt="2023-11-07T23:18:06.104" v="2211" actId="1035"/>
          <ac:spMkLst>
            <pc:docMk/>
            <pc:sldMk cId="1413051176" sldId="880"/>
            <ac:spMk id="13" creationId="{071CDA1B-8BF2-6A96-BE43-B1D85E15041E}"/>
          </ac:spMkLst>
        </pc:spChg>
        <pc:spChg chg="add mod">
          <ac:chgData name="Eugenia Naselli" userId="2b76dbf4-c673-44f2-86c1-4cf16f1518ac" providerId="ADAL" clId="{C87E01C6-91A6-6040-9D87-57196FF25C47}" dt="2023-11-07T23:17:50.569" v="2185"/>
          <ac:spMkLst>
            <pc:docMk/>
            <pc:sldMk cId="1413051176" sldId="880"/>
            <ac:spMk id="14" creationId="{89DD3A5C-BECC-01CA-32BD-E4D869D7CB44}"/>
          </ac:spMkLst>
        </pc:spChg>
        <pc:spChg chg="add mod">
          <ac:chgData name="Eugenia Naselli" userId="2b76dbf4-c673-44f2-86c1-4cf16f1518ac" providerId="ADAL" clId="{C87E01C6-91A6-6040-9D87-57196FF25C47}" dt="2023-11-07T23:17:50.569" v="2185"/>
          <ac:spMkLst>
            <pc:docMk/>
            <pc:sldMk cId="1413051176" sldId="880"/>
            <ac:spMk id="15" creationId="{F6B20D3B-8B35-B2C6-DAA0-EE04818BD359}"/>
          </ac:spMkLst>
        </pc:spChg>
        <pc:picChg chg="add del mod">
          <ac:chgData name="Eugenia Naselli" userId="2b76dbf4-c673-44f2-86c1-4cf16f1518ac" providerId="ADAL" clId="{C87E01C6-91A6-6040-9D87-57196FF25C47}" dt="2023-11-07T23:31:16.487" v="2675"/>
          <ac:picMkLst>
            <pc:docMk/>
            <pc:sldMk cId="1413051176" sldId="880"/>
            <ac:picMk id="16" creationId="{49460106-D60F-3EF1-7562-F85AA0E0F66B}"/>
          </ac:picMkLst>
        </pc:picChg>
        <pc:picChg chg="add del mod">
          <ac:chgData name="Eugenia Naselli" userId="2b76dbf4-c673-44f2-86c1-4cf16f1518ac" providerId="ADAL" clId="{C87E01C6-91A6-6040-9D87-57196FF25C47}" dt="2023-11-07T23:31:16.487" v="2675"/>
          <ac:picMkLst>
            <pc:docMk/>
            <pc:sldMk cId="1413051176" sldId="880"/>
            <ac:picMk id="17" creationId="{385504A5-D334-1946-27AC-DE28DBB54E0E}"/>
          </ac:picMkLst>
        </pc:picChg>
        <pc:picChg chg="add del mod">
          <ac:chgData name="Eugenia Naselli" userId="2b76dbf4-c673-44f2-86c1-4cf16f1518ac" providerId="ADAL" clId="{C87E01C6-91A6-6040-9D87-57196FF25C47}" dt="2023-11-07T23:31:16.487" v="2675"/>
          <ac:picMkLst>
            <pc:docMk/>
            <pc:sldMk cId="1413051176" sldId="880"/>
            <ac:picMk id="18" creationId="{25F95439-103F-84D7-AB89-4F5BA791FB63}"/>
          </ac:picMkLst>
        </pc:picChg>
      </pc:sldChg>
      <pc:sldChg chg="addSp delSp modSp new mod">
        <pc:chgData name="Eugenia Naselli" userId="2b76dbf4-c673-44f2-86c1-4cf16f1518ac" providerId="ADAL" clId="{C87E01C6-91A6-6040-9D87-57196FF25C47}" dt="2023-11-07T23:25:51.502" v="2495"/>
        <pc:sldMkLst>
          <pc:docMk/>
          <pc:sldMk cId="2510359180" sldId="881"/>
        </pc:sldMkLst>
        <pc:spChg chg="mod">
          <ac:chgData name="Eugenia Naselli" userId="2b76dbf4-c673-44f2-86c1-4cf16f1518ac" providerId="ADAL" clId="{C87E01C6-91A6-6040-9D87-57196FF25C47}" dt="2023-11-07T20:03:01.223" v="296" actId="1076"/>
          <ac:spMkLst>
            <pc:docMk/>
            <pc:sldMk cId="2510359180" sldId="881"/>
            <ac:spMk id="2" creationId="{E23F8F0E-9666-195E-B8E2-F200CAC05FC2}"/>
          </ac:spMkLst>
        </pc:spChg>
        <pc:spChg chg="del">
          <ac:chgData name="Eugenia Naselli" userId="2b76dbf4-c673-44f2-86c1-4cf16f1518ac" providerId="ADAL" clId="{C87E01C6-91A6-6040-9D87-57196FF25C47}" dt="2023-11-07T20:02:51.985" v="293" actId="478"/>
          <ac:spMkLst>
            <pc:docMk/>
            <pc:sldMk cId="2510359180" sldId="881"/>
            <ac:spMk id="3" creationId="{6787176F-BFB4-B847-8614-E25C4249A675}"/>
          </ac:spMkLst>
        </pc:spChg>
        <pc:spChg chg="add del mod">
          <ac:chgData name="Eugenia Naselli" userId="2b76dbf4-c673-44f2-86c1-4cf16f1518ac" providerId="ADAL" clId="{C87E01C6-91A6-6040-9D87-57196FF25C47}" dt="2023-11-07T23:25:51.190" v="2494" actId="478"/>
          <ac:spMkLst>
            <pc:docMk/>
            <pc:sldMk cId="2510359180" sldId="881"/>
            <ac:spMk id="4" creationId="{E63B3B4A-ED1E-F81C-706F-E9F83DB866BC}"/>
          </ac:spMkLst>
        </pc:spChg>
        <pc:spChg chg="add mod">
          <ac:chgData name="Eugenia Naselli" userId="2b76dbf4-c673-44f2-86c1-4cf16f1518ac" providerId="ADAL" clId="{C87E01C6-91A6-6040-9D87-57196FF25C47}" dt="2023-11-07T23:25:51.502" v="2495"/>
          <ac:spMkLst>
            <pc:docMk/>
            <pc:sldMk cId="2510359180" sldId="881"/>
            <ac:spMk id="5" creationId="{4E95D840-45CF-42F2-DB64-0C25E453EB51}"/>
          </ac:spMkLst>
        </pc:spChg>
        <pc:spChg chg="add mod">
          <ac:chgData name="Eugenia Naselli" userId="2b76dbf4-c673-44f2-86c1-4cf16f1518ac" providerId="ADAL" clId="{C87E01C6-91A6-6040-9D87-57196FF25C47}" dt="2023-11-07T23:25:51.502" v="2495"/>
          <ac:spMkLst>
            <pc:docMk/>
            <pc:sldMk cId="2510359180" sldId="881"/>
            <ac:spMk id="6" creationId="{EDE2D749-027C-64E1-317B-624992DF4B5F}"/>
          </ac:spMkLst>
        </pc:spChg>
      </pc:sldChg>
      <pc:sldChg chg="modSp add del mod">
        <pc:chgData name="Eugenia Naselli" userId="2b76dbf4-c673-44f2-86c1-4cf16f1518ac" providerId="ADAL" clId="{C87E01C6-91A6-6040-9D87-57196FF25C47}" dt="2023-11-07T22:03:52.800" v="1059" actId="2696"/>
        <pc:sldMkLst>
          <pc:docMk/>
          <pc:sldMk cId="13856230" sldId="882"/>
        </pc:sldMkLst>
        <pc:picChg chg="mod">
          <ac:chgData name="Eugenia Naselli" userId="2b76dbf4-c673-44f2-86c1-4cf16f1518ac" providerId="ADAL" clId="{C87E01C6-91A6-6040-9D87-57196FF25C47}" dt="2023-11-07T22:02:19.401" v="1035" actId="1076"/>
          <ac:picMkLst>
            <pc:docMk/>
            <pc:sldMk cId="13856230" sldId="882"/>
            <ac:picMk id="13" creationId="{AF69C6A3-7927-C52F-397C-239EB5D1F684}"/>
          </ac:picMkLst>
        </pc:picChg>
      </pc:sldChg>
      <pc:sldChg chg="addSp delSp modSp add mod">
        <pc:chgData name="Eugenia Naselli" userId="2b76dbf4-c673-44f2-86c1-4cf16f1518ac" providerId="ADAL" clId="{C87E01C6-91A6-6040-9D87-57196FF25C47}" dt="2023-11-07T23:22:31.581" v="2405"/>
        <pc:sldMkLst>
          <pc:docMk/>
          <pc:sldMk cId="4201682420" sldId="882"/>
        </pc:sldMkLst>
        <pc:spChg chg="mod">
          <ac:chgData name="Eugenia Naselli" userId="2b76dbf4-c673-44f2-86c1-4cf16f1518ac" providerId="ADAL" clId="{C87E01C6-91A6-6040-9D87-57196FF25C47}" dt="2023-11-07T22:46:34.071" v="1468" actId="20577"/>
          <ac:spMkLst>
            <pc:docMk/>
            <pc:sldMk cId="4201682420" sldId="882"/>
            <ac:spMk id="2" creationId="{7D6D4A70-6DD4-34ED-0459-EC049B8A3396}"/>
          </ac:spMkLst>
        </pc:spChg>
        <pc:spChg chg="add del mod">
          <ac:chgData name="Eugenia Naselli" userId="2b76dbf4-c673-44f2-86c1-4cf16f1518ac" providerId="ADAL" clId="{C87E01C6-91A6-6040-9D87-57196FF25C47}" dt="2023-11-07T23:22:31.261" v="2404" actId="478"/>
          <ac:spMkLst>
            <pc:docMk/>
            <pc:sldMk cId="4201682420" sldId="882"/>
            <ac:spMk id="3" creationId="{099144C6-1E02-71FB-9793-97AF284563A8}"/>
          </ac:spMkLst>
        </pc:spChg>
        <pc:spChg chg="add mod">
          <ac:chgData name="Eugenia Naselli" userId="2b76dbf4-c673-44f2-86c1-4cf16f1518ac" providerId="ADAL" clId="{C87E01C6-91A6-6040-9D87-57196FF25C47}" dt="2023-11-07T23:22:31.581" v="2405"/>
          <ac:spMkLst>
            <pc:docMk/>
            <pc:sldMk cId="4201682420" sldId="882"/>
            <ac:spMk id="4" creationId="{792E7B18-7620-3704-8408-070429FC0EB3}"/>
          </ac:spMkLst>
        </pc:spChg>
        <pc:spChg chg="add mod">
          <ac:chgData name="Eugenia Naselli" userId="2b76dbf4-c673-44f2-86c1-4cf16f1518ac" providerId="ADAL" clId="{C87E01C6-91A6-6040-9D87-57196FF25C47}" dt="2023-11-07T23:22:31.581" v="2405"/>
          <ac:spMkLst>
            <pc:docMk/>
            <pc:sldMk cId="4201682420" sldId="882"/>
            <ac:spMk id="5" creationId="{BEFA48EB-759A-11DB-1F58-F456DB213164}"/>
          </ac:spMkLst>
        </pc:spChg>
      </pc:sldChg>
      <pc:sldChg chg="addSp delSp modSp add mod">
        <pc:chgData name="Eugenia Naselli" userId="2b76dbf4-c673-44f2-86c1-4cf16f1518ac" providerId="ADAL" clId="{C87E01C6-91A6-6040-9D87-57196FF25C47}" dt="2023-11-07T23:22:35.121" v="2407"/>
        <pc:sldMkLst>
          <pc:docMk/>
          <pc:sldMk cId="1996864666" sldId="883"/>
        </pc:sldMkLst>
        <pc:spChg chg="add del mod">
          <ac:chgData name="Eugenia Naselli" userId="2b76dbf4-c673-44f2-86c1-4cf16f1518ac" providerId="ADAL" clId="{C87E01C6-91A6-6040-9D87-57196FF25C47}" dt="2023-11-07T23:22:34.409" v="2406" actId="478"/>
          <ac:spMkLst>
            <pc:docMk/>
            <pc:sldMk cId="1996864666" sldId="883"/>
            <ac:spMk id="3" creationId="{BC264B67-6929-9ADB-C9E7-4201B1107820}"/>
          </ac:spMkLst>
        </pc:spChg>
        <pc:spChg chg="add mod">
          <ac:chgData name="Eugenia Naselli" userId="2b76dbf4-c673-44f2-86c1-4cf16f1518ac" providerId="ADAL" clId="{C87E01C6-91A6-6040-9D87-57196FF25C47}" dt="2023-11-07T23:22:35.121" v="2407"/>
          <ac:spMkLst>
            <pc:docMk/>
            <pc:sldMk cId="1996864666" sldId="883"/>
            <ac:spMk id="4" creationId="{92AB8008-3337-E5C1-FBED-244EAFB87BFD}"/>
          </ac:spMkLst>
        </pc:spChg>
        <pc:spChg chg="add mod">
          <ac:chgData name="Eugenia Naselli" userId="2b76dbf4-c673-44f2-86c1-4cf16f1518ac" providerId="ADAL" clId="{C87E01C6-91A6-6040-9D87-57196FF25C47}" dt="2023-11-07T23:22:35.121" v="2407"/>
          <ac:spMkLst>
            <pc:docMk/>
            <pc:sldMk cId="1996864666" sldId="883"/>
            <ac:spMk id="5" creationId="{8CC15BA9-A4B8-C8F1-FA88-219C4B820AA5}"/>
          </ac:spMkLst>
        </pc:spChg>
      </pc:sldChg>
      <pc:sldChg chg="addSp delSp modSp add mod">
        <pc:chgData name="Eugenia Naselli" userId="2b76dbf4-c673-44f2-86c1-4cf16f1518ac" providerId="ADAL" clId="{C87E01C6-91A6-6040-9D87-57196FF25C47}" dt="2023-11-07T23:28:24.319" v="2618"/>
        <pc:sldMkLst>
          <pc:docMk/>
          <pc:sldMk cId="730924194" sldId="884"/>
        </pc:sldMkLst>
        <pc:spChg chg="add del mod">
          <ac:chgData name="Eugenia Naselli" userId="2b76dbf4-c673-44f2-86c1-4cf16f1518ac" providerId="ADAL" clId="{C87E01C6-91A6-6040-9D87-57196FF25C47}" dt="2023-11-07T23:28:23.826" v="2617" actId="478"/>
          <ac:spMkLst>
            <pc:docMk/>
            <pc:sldMk cId="730924194" sldId="884"/>
            <ac:spMk id="11" creationId="{640AC6D8-630B-4D5C-65AA-D8A2FE6769B6}"/>
          </ac:spMkLst>
        </pc:spChg>
        <pc:spChg chg="add mod">
          <ac:chgData name="Eugenia Naselli" userId="2b76dbf4-c673-44f2-86c1-4cf16f1518ac" providerId="ADAL" clId="{C87E01C6-91A6-6040-9D87-57196FF25C47}" dt="2023-11-07T23:28:24.319" v="2618"/>
          <ac:spMkLst>
            <pc:docMk/>
            <pc:sldMk cId="730924194" sldId="884"/>
            <ac:spMk id="16" creationId="{D1AD3B5A-BC94-5E00-D375-BD8C9490EE78}"/>
          </ac:spMkLst>
        </pc:spChg>
        <pc:spChg chg="add mod">
          <ac:chgData name="Eugenia Naselli" userId="2b76dbf4-c673-44f2-86c1-4cf16f1518ac" providerId="ADAL" clId="{C87E01C6-91A6-6040-9D87-57196FF25C47}" dt="2023-11-07T23:28:24.319" v="2618"/>
          <ac:spMkLst>
            <pc:docMk/>
            <pc:sldMk cId="730924194" sldId="884"/>
            <ac:spMk id="17" creationId="{E14F9B75-09DF-A5E5-A589-8D9575868938}"/>
          </ac:spMkLst>
        </pc:spChg>
        <pc:grpChg chg="del">
          <ac:chgData name="Eugenia Naselli" userId="2b76dbf4-c673-44f2-86c1-4cf16f1518ac" providerId="ADAL" clId="{C87E01C6-91A6-6040-9D87-57196FF25C47}" dt="2023-11-07T22:58:52.352" v="1621" actId="478"/>
          <ac:grpSpMkLst>
            <pc:docMk/>
            <pc:sldMk cId="730924194" sldId="884"/>
            <ac:grpSpMk id="2" creationId="{D529C773-1368-10E8-4656-5AC94DD474AF}"/>
          </ac:grpSpMkLst>
        </pc:grpChg>
        <pc:picChg chg="del">
          <ac:chgData name="Eugenia Naselli" userId="2b76dbf4-c673-44f2-86c1-4cf16f1518ac" providerId="ADAL" clId="{C87E01C6-91A6-6040-9D87-57196FF25C47}" dt="2023-11-07T22:58:52.352" v="1621" actId="478"/>
          <ac:picMkLst>
            <pc:docMk/>
            <pc:sldMk cId="730924194" sldId="884"/>
            <ac:picMk id="12" creationId="{04505646-721C-83B7-E0F6-18B8CE9CA714}"/>
          </ac:picMkLst>
        </pc:picChg>
        <pc:picChg chg="del">
          <ac:chgData name="Eugenia Naselli" userId="2b76dbf4-c673-44f2-86c1-4cf16f1518ac" providerId="ADAL" clId="{C87E01C6-91A6-6040-9D87-57196FF25C47}" dt="2023-11-07T22:58:52.352" v="1621" actId="478"/>
          <ac:picMkLst>
            <pc:docMk/>
            <pc:sldMk cId="730924194" sldId="884"/>
            <ac:picMk id="14" creationId="{946CC096-DE49-5A64-BC57-B40A8CDB0796}"/>
          </ac:picMkLst>
        </pc:picChg>
      </pc:sldChg>
      <pc:sldChg chg="addSp delSp modSp new mod">
        <pc:chgData name="Eugenia Naselli" userId="2b76dbf4-c673-44f2-86c1-4cf16f1518ac" providerId="ADAL" clId="{C87E01C6-91A6-6040-9D87-57196FF25C47}" dt="2023-11-07T23:27:49.387" v="2591"/>
        <pc:sldMkLst>
          <pc:docMk/>
          <pc:sldMk cId="201419104" sldId="885"/>
        </pc:sldMkLst>
        <pc:spChg chg="mod">
          <ac:chgData name="Eugenia Naselli" userId="2b76dbf4-c673-44f2-86c1-4cf16f1518ac" providerId="ADAL" clId="{C87E01C6-91A6-6040-9D87-57196FF25C47}" dt="2023-11-07T22:50:41.570" v="1555" actId="1076"/>
          <ac:spMkLst>
            <pc:docMk/>
            <pc:sldMk cId="201419104" sldId="885"/>
            <ac:spMk id="2" creationId="{1402B39E-4CA6-F42D-96D6-44F57A665F34}"/>
          </ac:spMkLst>
        </pc:spChg>
        <pc:spChg chg="del">
          <ac:chgData name="Eugenia Naselli" userId="2b76dbf4-c673-44f2-86c1-4cf16f1518ac" providerId="ADAL" clId="{C87E01C6-91A6-6040-9D87-57196FF25C47}" dt="2023-11-07T22:50:12.778" v="1478" actId="478"/>
          <ac:spMkLst>
            <pc:docMk/>
            <pc:sldMk cId="201419104" sldId="885"/>
            <ac:spMk id="3" creationId="{B2110CD1-F84B-2120-A05F-B0D2DEADCAA0}"/>
          </ac:spMkLst>
        </pc:spChg>
        <pc:spChg chg="add del mod">
          <ac:chgData name="Eugenia Naselli" userId="2b76dbf4-c673-44f2-86c1-4cf16f1518ac" providerId="ADAL" clId="{C87E01C6-91A6-6040-9D87-57196FF25C47}" dt="2023-11-07T23:27:49.051" v="2590" actId="478"/>
          <ac:spMkLst>
            <pc:docMk/>
            <pc:sldMk cId="201419104" sldId="885"/>
            <ac:spMk id="4" creationId="{66AB34E9-9227-EAEC-6896-660A608E3F8E}"/>
          </ac:spMkLst>
        </pc:spChg>
        <pc:spChg chg="add mod">
          <ac:chgData name="Eugenia Naselli" userId="2b76dbf4-c673-44f2-86c1-4cf16f1518ac" providerId="ADAL" clId="{C87E01C6-91A6-6040-9D87-57196FF25C47}" dt="2023-11-07T23:27:49.387" v="2591"/>
          <ac:spMkLst>
            <pc:docMk/>
            <pc:sldMk cId="201419104" sldId="885"/>
            <ac:spMk id="5" creationId="{0BA4B77B-B862-3A99-1DE3-4171E0A33F47}"/>
          </ac:spMkLst>
        </pc:spChg>
        <pc:spChg chg="add mod">
          <ac:chgData name="Eugenia Naselli" userId="2b76dbf4-c673-44f2-86c1-4cf16f1518ac" providerId="ADAL" clId="{C87E01C6-91A6-6040-9D87-57196FF25C47}" dt="2023-11-07T23:27:49.387" v="2591"/>
          <ac:spMkLst>
            <pc:docMk/>
            <pc:sldMk cId="201419104" sldId="885"/>
            <ac:spMk id="6" creationId="{2F0BA1AE-2AEB-5D17-D46C-BA7A211AD775}"/>
          </ac:spMkLst>
        </pc:spChg>
      </pc:sldChg>
      <pc:sldChg chg="addSp delSp modSp add mod ord">
        <pc:chgData name="Eugenia Naselli" userId="2b76dbf4-c673-44f2-86c1-4cf16f1518ac" providerId="ADAL" clId="{C87E01C6-91A6-6040-9D87-57196FF25C47}" dt="2023-11-07T23:22:28.618" v="2403"/>
        <pc:sldMkLst>
          <pc:docMk/>
          <pc:sldMk cId="1025666100" sldId="886"/>
        </pc:sldMkLst>
        <pc:spChg chg="add del mod">
          <ac:chgData name="Eugenia Naselli" userId="2b76dbf4-c673-44f2-86c1-4cf16f1518ac" providerId="ADAL" clId="{C87E01C6-91A6-6040-9D87-57196FF25C47}" dt="2023-11-07T23:22:27.670" v="2402" actId="478"/>
          <ac:spMkLst>
            <pc:docMk/>
            <pc:sldMk cId="1025666100" sldId="886"/>
            <ac:spMk id="2" creationId="{94D33C50-70A8-0814-E7EC-3320C2C3C4B0}"/>
          </ac:spMkLst>
        </pc:spChg>
        <pc:spChg chg="add mod">
          <ac:chgData name="Eugenia Naselli" userId="2b76dbf4-c673-44f2-86c1-4cf16f1518ac" providerId="ADAL" clId="{C87E01C6-91A6-6040-9D87-57196FF25C47}" dt="2023-11-07T23:22:28.618" v="2403"/>
          <ac:spMkLst>
            <pc:docMk/>
            <pc:sldMk cId="1025666100" sldId="886"/>
            <ac:spMk id="4" creationId="{72AC818A-438C-DBEF-F9FA-84CAF83ED1AC}"/>
          </ac:spMkLst>
        </pc:spChg>
        <pc:spChg chg="add mod">
          <ac:chgData name="Eugenia Naselli" userId="2b76dbf4-c673-44f2-86c1-4cf16f1518ac" providerId="ADAL" clId="{C87E01C6-91A6-6040-9D87-57196FF25C47}" dt="2023-11-07T23:22:28.618" v="2403"/>
          <ac:spMkLst>
            <pc:docMk/>
            <pc:sldMk cId="1025666100" sldId="886"/>
            <ac:spMk id="6" creationId="{7108DEE4-03AA-D197-DD20-AD7A63F03200}"/>
          </ac:spMkLst>
        </pc:spChg>
      </pc:sldChg>
      <pc:sldChg chg="add del">
        <pc:chgData name="Eugenia Naselli" userId="2b76dbf4-c673-44f2-86c1-4cf16f1518ac" providerId="ADAL" clId="{C87E01C6-91A6-6040-9D87-57196FF25C47}" dt="2023-11-07T22:53:30.813" v="1562" actId="2696"/>
        <pc:sldMkLst>
          <pc:docMk/>
          <pc:sldMk cId="3502783367" sldId="887"/>
        </pc:sldMkLst>
      </pc:sldChg>
      <pc:sldChg chg="add del">
        <pc:chgData name="Eugenia Naselli" userId="2b76dbf4-c673-44f2-86c1-4cf16f1518ac" providerId="ADAL" clId="{C87E01C6-91A6-6040-9D87-57196FF25C47}" dt="2023-11-07T22:53:33.822" v="1563" actId="2696"/>
        <pc:sldMkLst>
          <pc:docMk/>
          <pc:sldMk cId="861841978" sldId="888"/>
        </pc:sldMkLst>
      </pc:sldChg>
      <pc:sldChg chg="add del">
        <pc:chgData name="Eugenia Naselli" userId="2b76dbf4-c673-44f2-86c1-4cf16f1518ac" providerId="ADAL" clId="{C87E01C6-91A6-6040-9D87-57196FF25C47}" dt="2023-11-07T22:53:35.891" v="1564" actId="2696"/>
        <pc:sldMkLst>
          <pc:docMk/>
          <pc:sldMk cId="4284712183" sldId="889"/>
        </pc:sldMkLst>
      </pc:sldChg>
      <pc:sldChg chg="addSp delSp modSp add mod ord">
        <pc:chgData name="Eugenia Naselli" userId="2b76dbf4-c673-44f2-86c1-4cf16f1518ac" providerId="ADAL" clId="{C87E01C6-91A6-6040-9D87-57196FF25C47}" dt="2023-11-16T09:22:03.209" v="2974" actId="1076"/>
        <pc:sldMkLst>
          <pc:docMk/>
          <pc:sldMk cId="622195702" sldId="893"/>
        </pc:sldMkLst>
        <pc:spChg chg="add mod">
          <ac:chgData name="Eugenia Naselli" userId="2b76dbf4-c673-44f2-86c1-4cf16f1518ac" providerId="ADAL" clId="{C87E01C6-91A6-6040-9D87-57196FF25C47}" dt="2023-11-16T09:22:00.858" v="2973" actId="1076"/>
          <ac:spMkLst>
            <pc:docMk/>
            <pc:sldMk cId="622195702" sldId="893"/>
            <ac:spMk id="2" creationId="{BC78E650-D014-E915-D1F7-B42880B0AC04}"/>
          </ac:spMkLst>
        </pc:spChg>
        <pc:spChg chg="mod">
          <ac:chgData name="Eugenia Naselli" userId="2b76dbf4-c673-44f2-86c1-4cf16f1518ac" providerId="ADAL" clId="{C87E01C6-91A6-6040-9D87-57196FF25C47}" dt="2023-11-16T09:22:03.209" v="2974" actId="1076"/>
          <ac:spMkLst>
            <pc:docMk/>
            <pc:sldMk cId="622195702" sldId="893"/>
            <ac:spMk id="13" creationId="{E15FE0F1-96E6-4916-8D17-582EB7689D0F}"/>
          </ac:spMkLst>
        </pc:spChg>
        <pc:spChg chg="add del mod">
          <ac:chgData name="Eugenia Naselli" userId="2b76dbf4-c673-44f2-86c1-4cf16f1518ac" providerId="ADAL" clId="{C87E01C6-91A6-6040-9D87-57196FF25C47}" dt="2023-11-16T09:19:25.192" v="2810" actId="47"/>
          <ac:spMkLst>
            <pc:docMk/>
            <pc:sldMk cId="622195702" sldId="893"/>
            <ac:spMk id="38" creationId="{34F5497C-6873-4A04-9F39-5E7B4E25BF10}"/>
          </ac:spMkLst>
        </pc:spChg>
        <pc:spChg chg="del">
          <ac:chgData name="Eugenia Naselli" userId="2b76dbf4-c673-44f2-86c1-4cf16f1518ac" providerId="ADAL" clId="{C87E01C6-91A6-6040-9D87-57196FF25C47}" dt="2023-11-16T09:18:52.801" v="2767" actId="478"/>
          <ac:spMkLst>
            <pc:docMk/>
            <pc:sldMk cId="622195702" sldId="893"/>
            <ac:spMk id="40" creationId="{46B620BE-DE47-4D71-B1C5-7C71F13B5777}"/>
          </ac:spMkLst>
        </pc:spChg>
        <pc:picChg chg="del">
          <ac:chgData name="Eugenia Naselli" userId="2b76dbf4-c673-44f2-86c1-4cf16f1518ac" providerId="ADAL" clId="{C87E01C6-91A6-6040-9D87-57196FF25C47}" dt="2023-11-16T09:18:50.882" v="2765" actId="478"/>
          <ac:picMkLst>
            <pc:docMk/>
            <pc:sldMk cId="622195702" sldId="893"/>
            <ac:picMk id="31" creationId="{5746D316-1F83-4E78-A6D2-D0AE23564E29}"/>
          </ac:picMkLst>
        </pc:picChg>
        <pc:picChg chg="del">
          <ac:chgData name="Eugenia Naselli" userId="2b76dbf4-c673-44f2-86c1-4cf16f1518ac" providerId="ADAL" clId="{C87E01C6-91A6-6040-9D87-57196FF25C47}" dt="2023-11-16T09:18:51.417" v="2766" actId="478"/>
          <ac:picMkLst>
            <pc:docMk/>
            <pc:sldMk cId="622195702" sldId="893"/>
            <ac:picMk id="36" creationId="{EEA2CE54-245E-4508-9E9E-86C7E98B4F95}"/>
          </ac:picMkLst>
        </pc:picChg>
      </pc:sldChg>
      <pc:sldChg chg="add del">
        <pc:chgData name="Eugenia Naselli" userId="2b76dbf4-c673-44f2-86c1-4cf16f1518ac" providerId="ADAL" clId="{C87E01C6-91A6-6040-9D87-57196FF25C47}" dt="2023-11-16T09:22:28.195" v="2976" actId="2696"/>
        <pc:sldMkLst>
          <pc:docMk/>
          <pc:sldMk cId="1113987212" sldId="894"/>
        </pc:sldMkLst>
      </pc:sldChg>
      <pc:sldChg chg="modSp add mod ord">
        <pc:chgData name="Eugenia Naselli" userId="2b76dbf4-c673-44f2-86c1-4cf16f1518ac" providerId="ADAL" clId="{C87E01C6-91A6-6040-9D87-57196FF25C47}" dt="2023-11-16T09:22:49.907" v="2993" actId="20577"/>
        <pc:sldMkLst>
          <pc:docMk/>
          <pc:sldMk cId="2697805764" sldId="894"/>
        </pc:sldMkLst>
        <pc:spChg chg="mod">
          <ac:chgData name="Eugenia Naselli" userId="2b76dbf4-c673-44f2-86c1-4cf16f1518ac" providerId="ADAL" clId="{C87E01C6-91A6-6040-9D87-57196FF25C47}" dt="2023-11-16T09:22:49.907" v="2993" actId="20577"/>
          <ac:spMkLst>
            <pc:docMk/>
            <pc:sldMk cId="2697805764" sldId="894"/>
            <ac:spMk id="2" creationId="{7D6D4A70-6DD4-34ED-0459-EC049B8A3396}"/>
          </ac:spMkLst>
        </pc:spChg>
      </pc:sldChg>
    </pc:docChg>
  </pc:docChgLst>
  <pc:docChgLst>
    <pc:chgData name="Eugenia Naselli" userId="2b76dbf4-c673-44f2-86c1-4cf16f1518ac" providerId="ADAL" clId="{1EF00073-0116-D849-A720-B8EADA28C7BB}"/>
    <pc:docChg chg="custSel addSld delSld modSld">
      <pc:chgData name="Eugenia Naselli" userId="2b76dbf4-c673-44f2-86c1-4cf16f1518ac" providerId="ADAL" clId="{1EF00073-0116-D849-A720-B8EADA28C7BB}" dt="2023-11-07T18:33:08.598" v="25" actId="27636"/>
      <pc:docMkLst>
        <pc:docMk/>
      </pc:docMkLst>
      <pc:sldChg chg="add">
        <pc:chgData name="Eugenia Naselli" userId="2b76dbf4-c673-44f2-86c1-4cf16f1518ac" providerId="ADAL" clId="{1EF00073-0116-D849-A720-B8EADA28C7BB}" dt="2023-11-07T17:11:07.513" v="1"/>
        <pc:sldMkLst>
          <pc:docMk/>
          <pc:sldMk cId="0" sldId="260"/>
        </pc:sldMkLst>
      </pc:sldChg>
      <pc:sldChg chg="addSp delSp modSp add mod">
        <pc:chgData name="Eugenia Naselli" userId="2b76dbf4-c673-44f2-86c1-4cf16f1518ac" providerId="ADAL" clId="{1EF00073-0116-D849-A720-B8EADA28C7BB}" dt="2023-11-07T17:12:47.161" v="13" actId="1076"/>
        <pc:sldMkLst>
          <pc:docMk/>
          <pc:sldMk cId="0" sldId="263"/>
        </pc:sldMkLst>
        <pc:spChg chg="add del mod">
          <ac:chgData name="Eugenia Naselli" userId="2b76dbf4-c673-44f2-86c1-4cf16f1518ac" providerId="ADAL" clId="{1EF00073-0116-D849-A720-B8EADA28C7BB}" dt="2023-11-07T17:12:39.526" v="11" actId="478"/>
          <ac:spMkLst>
            <pc:docMk/>
            <pc:sldMk cId="0" sldId="263"/>
            <ac:spMk id="3" creationId="{16DAA215-DA97-1DB8-36E9-E97B0019ECDC}"/>
          </ac:spMkLst>
        </pc:spChg>
        <pc:picChg chg="add mod">
          <ac:chgData name="Eugenia Naselli" userId="2b76dbf4-c673-44f2-86c1-4cf16f1518ac" providerId="ADAL" clId="{1EF00073-0116-D849-A720-B8EADA28C7BB}" dt="2023-11-07T17:12:47.161" v="13" actId="1076"/>
          <ac:picMkLst>
            <pc:docMk/>
            <pc:sldMk cId="0" sldId="263"/>
            <ac:picMk id="4" creationId="{C0EEDD9D-43E4-09F9-B2D2-788A15858AFF}"/>
          </ac:picMkLst>
        </pc:picChg>
        <pc:picChg chg="add mod">
          <ac:chgData name="Eugenia Naselli" userId="2b76dbf4-c673-44f2-86c1-4cf16f1518ac" providerId="ADAL" clId="{1EF00073-0116-D849-A720-B8EADA28C7BB}" dt="2023-11-07T17:12:47.161" v="13" actId="1076"/>
          <ac:picMkLst>
            <pc:docMk/>
            <pc:sldMk cId="0" sldId="263"/>
            <ac:picMk id="5" creationId="{041854F5-8D32-78B4-DD0B-3056B2B1B7F6}"/>
          </ac:picMkLst>
        </pc:picChg>
        <pc:picChg chg="del">
          <ac:chgData name="Eugenia Naselli" userId="2b76dbf4-c673-44f2-86c1-4cf16f1518ac" providerId="ADAL" clId="{1EF00073-0116-D849-A720-B8EADA28C7BB}" dt="2023-11-07T17:12:38.963" v="10" actId="478"/>
          <ac:picMkLst>
            <pc:docMk/>
            <pc:sldMk cId="0" sldId="263"/>
            <ac:picMk id="14" creationId="{00000000-0000-0000-0000-000000000000}"/>
          </ac:picMkLst>
        </pc:picChg>
        <pc:picChg chg="del">
          <ac:chgData name="Eugenia Naselli" userId="2b76dbf4-c673-44f2-86c1-4cf16f1518ac" providerId="ADAL" clId="{1EF00073-0116-D849-A720-B8EADA28C7BB}" dt="2023-11-07T17:12:37.658" v="9" actId="478"/>
          <ac:picMkLst>
            <pc:docMk/>
            <pc:sldMk cId="0" sldId="263"/>
            <ac:picMk id="17" creationId="{00000000-0000-0000-0000-000000000000}"/>
          </ac:picMkLst>
        </pc:picChg>
      </pc:sldChg>
      <pc:sldChg chg="mod modShow">
        <pc:chgData name="Eugenia Naselli" userId="2b76dbf4-c673-44f2-86c1-4cf16f1518ac" providerId="ADAL" clId="{1EF00073-0116-D849-A720-B8EADA28C7BB}" dt="2023-11-07T16:59:19.574" v="0" actId="729"/>
        <pc:sldMkLst>
          <pc:docMk/>
          <pc:sldMk cId="2163164903" sldId="265"/>
        </pc:sldMkLst>
      </pc:sldChg>
      <pc:sldChg chg="mod modShow">
        <pc:chgData name="Eugenia Naselli" userId="2b76dbf4-c673-44f2-86c1-4cf16f1518ac" providerId="ADAL" clId="{1EF00073-0116-D849-A720-B8EADA28C7BB}" dt="2023-11-07T16:59:19.574" v="0" actId="729"/>
        <pc:sldMkLst>
          <pc:docMk/>
          <pc:sldMk cId="1316742477" sldId="266"/>
        </pc:sldMkLst>
      </pc:sldChg>
      <pc:sldChg chg="mod modShow">
        <pc:chgData name="Eugenia Naselli" userId="2b76dbf4-c673-44f2-86c1-4cf16f1518ac" providerId="ADAL" clId="{1EF00073-0116-D849-A720-B8EADA28C7BB}" dt="2023-11-07T16:59:19.574" v="0" actId="729"/>
        <pc:sldMkLst>
          <pc:docMk/>
          <pc:sldMk cId="2938022877" sldId="267"/>
        </pc:sldMkLst>
      </pc:sldChg>
      <pc:sldChg chg="add del">
        <pc:chgData name="Eugenia Naselli" userId="2b76dbf4-c673-44f2-86c1-4cf16f1518ac" providerId="ADAL" clId="{1EF00073-0116-D849-A720-B8EADA28C7BB}" dt="2023-11-07T17:12:21.598" v="8" actId="2696"/>
        <pc:sldMkLst>
          <pc:docMk/>
          <pc:sldMk cId="0" sldId="269"/>
        </pc:sldMkLst>
      </pc:sldChg>
      <pc:sldChg chg="add del">
        <pc:chgData name="Eugenia Naselli" userId="2b76dbf4-c673-44f2-86c1-4cf16f1518ac" providerId="ADAL" clId="{1EF00073-0116-D849-A720-B8EADA28C7BB}" dt="2023-11-07T17:12:21.598" v="8" actId="2696"/>
        <pc:sldMkLst>
          <pc:docMk/>
          <pc:sldMk cId="0" sldId="272"/>
        </pc:sldMkLst>
      </pc:sldChg>
      <pc:sldChg chg="add del">
        <pc:chgData name="Eugenia Naselli" userId="2b76dbf4-c673-44f2-86c1-4cf16f1518ac" providerId="ADAL" clId="{1EF00073-0116-D849-A720-B8EADA28C7BB}" dt="2023-11-07T17:12:21.598" v="8" actId="2696"/>
        <pc:sldMkLst>
          <pc:docMk/>
          <pc:sldMk cId="0" sldId="273"/>
        </pc:sldMkLst>
      </pc:sldChg>
      <pc:sldChg chg="add del">
        <pc:chgData name="Eugenia Naselli" userId="2b76dbf4-c673-44f2-86c1-4cf16f1518ac" providerId="ADAL" clId="{1EF00073-0116-D849-A720-B8EADA28C7BB}" dt="2023-11-07T17:11:47.225" v="5" actId="2696"/>
        <pc:sldMkLst>
          <pc:docMk/>
          <pc:sldMk cId="460737871" sldId="274"/>
        </pc:sldMkLst>
      </pc:sldChg>
      <pc:sldChg chg="mod modShow">
        <pc:chgData name="Eugenia Naselli" userId="2b76dbf4-c673-44f2-86c1-4cf16f1518ac" providerId="ADAL" clId="{1EF00073-0116-D849-A720-B8EADA28C7BB}" dt="2023-11-07T16:59:19.574" v="0" actId="729"/>
        <pc:sldMkLst>
          <pc:docMk/>
          <pc:sldMk cId="2137419752" sldId="277"/>
        </pc:sldMkLst>
      </pc:sldChg>
      <pc:sldChg chg="mod modShow">
        <pc:chgData name="Eugenia Naselli" userId="2b76dbf4-c673-44f2-86c1-4cf16f1518ac" providerId="ADAL" clId="{1EF00073-0116-D849-A720-B8EADA28C7BB}" dt="2023-11-07T16:59:19.574" v="0" actId="729"/>
        <pc:sldMkLst>
          <pc:docMk/>
          <pc:sldMk cId="3661396273" sldId="278"/>
        </pc:sldMkLst>
      </pc:sldChg>
      <pc:sldChg chg="mod modShow">
        <pc:chgData name="Eugenia Naselli" userId="2b76dbf4-c673-44f2-86c1-4cf16f1518ac" providerId="ADAL" clId="{1EF00073-0116-D849-A720-B8EADA28C7BB}" dt="2023-11-07T16:59:19.574" v="0" actId="729"/>
        <pc:sldMkLst>
          <pc:docMk/>
          <pc:sldMk cId="3475204152" sldId="279"/>
        </pc:sldMkLst>
      </pc:sldChg>
      <pc:sldChg chg="mod modShow">
        <pc:chgData name="Eugenia Naselli" userId="2b76dbf4-c673-44f2-86c1-4cf16f1518ac" providerId="ADAL" clId="{1EF00073-0116-D849-A720-B8EADA28C7BB}" dt="2023-11-07T17:24:06.791" v="21" actId="729"/>
        <pc:sldMkLst>
          <pc:docMk/>
          <pc:sldMk cId="1839134811" sldId="284"/>
        </pc:sldMkLst>
      </pc:sldChg>
      <pc:sldChg chg="add del">
        <pc:chgData name="Eugenia Naselli" userId="2b76dbf4-c673-44f2-86c1-4cf16f1518ac" providerId="ADAL" clId="{1EF00073-0116-D849-A720-B8EADA28C7BB}" dt="2023-11-07T17:12:55.993" v="15" actId="2696"/>
        <pc:sldMkLst>
          <pc:docMk/>
          <pc:sldMk cId="0" sldId="288"/>
        </pc:sldMkLst>
      </pc:sldChg>
      <pc:sldChg chg="add">
        <pc:chgData name="Eugenia Naselli" userId="2b76dbf4-c673-44f2-86c1-4cf16f1518ac" providerId="ADAL" clId="{1EF00073-0116-D849-A720-B8EADA28C7BB}" dt="2023-11-07T17:11:07.513" v="1"/>
        <pc:sldMkLst>
          <pc:docMk/>
          <pc:sldMk cId="0" sldId="296"/>
        </pc:sldMkLst>
      </pc:sldChg>
      <pc:sldChg chg="add">
        <pc:chgData name="Eugenia Naselli" userId="2b76dbf4-c673-44f2-86c1-4cf16f1518ac" providerId="ADAL" clId="{1EF00073-0116-D849-A720-B8EADA28C7BB}" dt="2023-11-07T17:11:07.513" v="1"/>
        <pc:sldMkLst>
          <pc:docMk/>
          <pc:sldMk cId="0" sldId="297"/>
        </pc:sldMkLst>
      </pc:sldChg>
      <pc:sldChg chg="add del">
        <pc:chgData name="Eugenia Naselli" userId="2b76dbf4-c673-44f2-86c1-4cf16f1518ac" providerId="ADAL" clId="{1EF00073-0116-D849-A720-B8EADA28C7BB}" dt="2023-11-07T17:13:10.085" v="16" actId="2696"/>
        <pc:sldMkLst>
          <pc:docMk/>
          <pc:sldMk cId="0" sldId="298"/>
        </pc:sldMkLst>
      </pc:sldChg>
      <pc:sldChg chg="add del">
        <pc:chgData name="Eugenia Naselli" userId="2b76dbf4-c673-44f2-86c1-4cf16f1518ac" providerId="ADAL" clId="{1EF00073-0116-D849-A720-B8EADA28C7BB}" dt="2023-11-07T17:13:12.075" v="17" actId="2696"/>
        <pc:sldMkLst>
          <pc:docMk/>
          <pc:sldMk cId="0" sldId="299"/>
        </pc:sldMkLst>
      </pc:sldChg>
      <pc:sldChg chg="add">
        <pc:chgData name="Eugenia Naselli" userId="2b76dbf4-c673-44f2-86c1-4cf16f1518ac" providerId="ADAL" clId="{1EF00073-0116-D849-A720-B8EADA28C7BB}" dt="2023-11-07T17:11:07.513" v="1"/>
        <pc:sldMkLst>
          <pc:docMk/>
          <pc:sldMk cId="0" sldId="300"/>
        </pc:sldMkLst>
      </pc:sldChg>
      <pc:sldChg chg="delSp add mod">
        <pc:chgData name="Eugenia Naselli" userId="2b76dbf4-c673-44f2-86c1-4cf16f1518ac" providerId="ADAL" clId="{1EF00073-0116-D849-A720-B8EADA28C7BB}" dt="2023-11-07T17:11:27.980" v="4" actId="478"/>
        <pc:sldMkLst>
          <pc:docMk/>
          <pc:sldMk cId="0" sldId="301"/>
        </pc:sldMkLst>
        <pc:picChg chg="del">
          <ac:chgData name="Eugenia Naselli" userId="2b76dbf4-c673-44f2-86c1-4cf16f1518ac" providerId="ADAL" clId="{1EF00073-0116-D849-A720-B8EADA28C7BB}" dt="2023-11-07T17:11:27.980" v="4" actId="478"/>
          <ac:picMkLst>
            <pc:docMk/>
            <pc:sldMk cId="0" sldId="301"/>
            <ac:picMk id="24" creationId="{00000000-0000-0000-0000-000000000000}"/>
          </ac:picMkLst>
        </pc:picChg>
      </pc:sldChg>
      <pc:sldChg chg="add">
        <pc:chgData name="Eugenia Naselli" userId="2b76dbf4-c673-44f2-86c1-4cf16f1518ac" providerId="ADAL" clId="{1EF00073-0116-D849-A720-B8EADA28C7BB}" dt="2023-11-07T17:11:07.513" v="1"/>
        <pc:sldMkLst>
          <pc:docMk/>
          <pc:sldMk cId="0" sldId="302"/>
        </pc:sldMkLst>
      </pc:sldChg>
      <pc:sldChg chg="add del">
        <pc:chgData name="Eugenia Naselli" userId="2b76dbf4-c673-44f2-86c1-4cf16f1518ac" providerId="ADAL" clId="{1EF00073-0116-D849-A720-B8EADA28C7BB}" dt="2023-11-07T17:12:15.127" v="7" actId="2696"/>
        <pc:sldMkLst>
          <pc:docMk/>
          <pc:sldMk cId="3841006863" sldId="309"/>
        </pc:sldMkLst>
      </pc:sldChg>
      <pc:sldChg chg="add">
        <pc:chgData name="Eugenia Naselli" userId="2b76dbf4-c673-44f2-86c1-4cf16f1518ac" providerId="ADAL" clId="{1EF00073-0116-D849-A720-B8EADA28C7BB}" dt="2023-11-07T17:11:07.513" v="1"/>
        <pc:sldMkLst>
          <pc:docMk/>
          <pc:sldMk cId="3612873172" sldId="313"/>
        </pc:sldMkLst>
      </pc:sldChg>
      <pc:sldChg chg="add">
        <pc:chgData name="Eugenia Naselli" userId="2b76dbf4-c673-44f2-86c1-4cf16f1518ac" providerId="ADAL" clId="{1EF00073-0116-D849-A720-B8EADA28C7BB}" dt="2023-11-07T17:11:07.513" v="1"/>
        <pc:sldMkLst>
          <pc:docMk/>
          <pc:sldMk cId="3586600986" sldId="314"/>
        </pc:sldMkLst>
      </pc:sldChg>
      <pc:sldChg chg="modSp add del mod">
        <pc:chgData name="Eugenia Naselli" userId="2b76dbf4-c673-44f2-86c1-4cf16f1518ac" providerId="ADAL" clId="{1EF00073-0116-D849-A720-B8EADA28C7BB}" dt="2023-11-07T17:12:11.516" v="6" actId="2696"/>
        <pc:sldMkLst>
          <pc:docMk/>
          <pc:sldMk cId="656428997" sldId="315"/>
        </pc:sldMkLst>
        <pc:spChg chg="mod">
          <ac:chgData name="Eugenia Naselli" userId="2b76dbf4-c673-44f2-86c1-4cf16f1518ac" providerId="ADAL" clId="{1EF00073-0116-D849-A720-B8EADA28C7BB}" dt="2023-11-07T17:11:07.725" v="2" actId="27636"/>
          <ac:spMkLst>
            <pc:docMk/>
            <pc:sldMk cId="656428997" sldId="315"/>
            <ac:spMk id="5" creationId="{00000000-0000-0000-0000-000000000000}"/>
          </ac:spMkLst>
        </pc:spChg>
        <pc:spChg chg="mod">
          <ac:chgData name="Eugenia Naselli" userId="2b76dbf4-c673-44f2-86c1-4cf16f1518ac" providerId="ADAL" clId="{1EF00073-0116-D849-A720-B8EADA28C7BB}" dt="2023-11-07T17:11:07.727" v="3" actId="27636"/>
          <ac:spMkLst>
            <pc:docMk/>
            <pc:sldMk cId="656428997" sldId="315"/>
            <ac:spMk id="8" creationId="{00000000-0000-0000-0000-000000000000}"/>
          </ac:spMkLst>
        </pc:spChg>
      </pc:sldChg>
      <pc:sldChg chg="add del">
        <pc:chgData name="Eugenia Naselli" userId="2b76dbf4-c673-44f2-86c1-4cf16f1518ac" providerId="ADAL" clId="{1EF00073-0116-D849-A720-B8EADA28C7BB}" dt="2023-11-07T17:12:52.143" v="14" actId="2696"/>
        <pc:sldMkLst>
          <pc:docMk/>
          <pc:sldMk cId="2723816403" sldId="317"/>
        </pc:sldMkLst>
      </pc:sldChg>
      <pc:sldChg chg="add del">
        <pc:chgData name="Eugenia Naselli" userId="2b76dbf4-c673-44f2-86c1-4cf16f1518ac" providerId="ADAL" clId="{1EF00073-0116-D849-A720-B8EADA28C7BB}" dt="2023-11-07T17:12:55.993" v="15" actId="2696"/>
        <pc:sldMkLst>
          <pc:docMk/>
          <pc:sldMk cId="2095428215" sldId="318"/>
        </pc:sldMkLst>
      </pc:sldChg>
      <pc:sldChg chg="mod modShow">
        <pc:chgData name="Eugenia Naselli" userId="2b76dbf4-c673-44f2-86c1-4cf16f1518ac" providerId="ADAL" clId="{1EF00073-0116-D849-A720-B8EADA28C7BB}" dt="2023-11-07T17:24:04.350" v="20" actId="729"/>
        <pc:sldMkLst>
          <pc:docMk/>
          <pc:sldMk cId="2530485412" sldId="380"/>
        </pc:sldMkLst>
      </pc:sldChg>
      <pc:sldChg chg="modSp mod">
        <pc:chgData name="Eugenia Naselli" userId="2b76dbf4-c673-44f2-86c1-4cf16f1518ac" providerId="ADAL" clId="{1EF00073-0116-D849-A720-B8EADA28C7BB}" dt="2023-11-07T18:33:08.578" v="22" actId="27636"/>
        <pc:sldMkLst>
          <pc:docMk/>
          <pc:sldMk cId="1072656431" sldId="636"/>
        </pc:sldMkLst>
        <pc:spChg chg="mod">
          <ac:chgData name="Eugenia Naselli" userId="2b76dbf4-c673-44f2-86c1-4cf16f1518ac" providerId="ADAL" clId="{1EF00073-0116-D849-A720-B8EADA28C7BB}" dt="2023-11-07T18:33:08.578" v="22" actId="27636"/>
          <ac:spMkLst>
            <pc:docMk/>
            <pc:sldMk cId="1072656431" sldId="636"/>
            <ac:spMk id="7" creationId="{8DE40A20-10FD-405D-A28E-2E39B85F8703}"/>
          </ac:spMkLst>
        </pc:spChg>
      </pc:sldChg>
      <pc:sldChg chg="modSp mod">
        <pc:chgData name="Eugenia Naselli" userId="2b76dbf4-c673-44f2-86c1-4cf16f1518ac" providerId="ADAL" clId="{1EF00073-0116-D849-A720-B8EADA28C7BB}" dt="2023-11-07T18:33:08.582" v="24" actId="27636"/>
        <pc:sldMkLst>
          <pc:docMk/>
          <pc:sldMk cId="2415850788" sldId="640"/>
        </pc:sldMkLst>
        <pc:spChg chg="mod">
          <ac:chgData name="Eugenia Naselli" userId="2b76dbf4-c673-44f2-86c1-4cf16f1518ac" providerId="ADAL" clId="{1EF00073-0116-D849-A720-B8EADA28C7BB}" dt="2023-11-07T18:33:08.582" v="24" actId="27636"/>
          <ac:spMkLst>
            <pc:docMk/>
            <pc:sldMk cId="2415850788" sldId="640"/>
            <ac:spMk id="7" creationId="{8DE40A20-10FD-405D-A28E-2E39B85F8703}"/>
          </ac:spMkLst>
        </pc:spChg>
      </pc:sldChg>
      <pc:sldChg chg="modSp mod">
        <pc:chgData name="Eugenia Naselli" userId="2b76dbf4-c673-44f2-86c1-4cf16f1518ac" providerId="ADAL" clId="{1EF00073-0116-D849-A720-B8EADA28C7BB}" dt="2023-11-07T18:33:08.580" v="23" actId="27636"/>
        <pc:sldMkLst>
          <pc:docMk/>
          <pc:sldMk cId="1555143625" sldId="643"/>
        </pc:sldMkLst>
        <pc:spChg chg="mod">
          <ac:chgData name="Eugenia Naselli" userId="2b76dbf4-c673-44f2-86c1-4cf16f1518ac" providerId="ADAL" clId="{1EF00073-0116-D849-A720-B8EADA28C7BB}" dt="2023-11-07T18:33:08.580" v="23" actId="27636"/>
          <ac:spMkLst>
            <pc:docMk/>
            <pc:sldMk cId="1555143625" sldId="643"/>
            <ac:spMk id="7" creationId="{8DE40A20-10FD-405D-A28E-2E39B85F8703}"/>
          </ac:spMkLst>
        </pc:spChg>
      </pc:sldChg>
      <pc:sldChg chg="modSp mod">
        <pc:chgData name="Eugenia Naselli" userId="2b76dbf4-c673-44f2-86c1-4cf16f1518ac" providerId="ADAL" clId="{1EF00073-0116-D849-A720-B8EADA28C7BB}" dt="2023-11-07T18:33:08.598" v="25" actId="27636"/>
        <pc:sldMkLst>
          <pc:docMk/>
          <pc:sldMk cId="1261682327" sldId="644"/>
        </pc:sldMkLst>
        <pc:spChg chg="mod">
          <ac:chgData name="Eugenia Naselli" userId="2b76dbf4-c673-44f2-86c1-4cf16f1518ac" providerId="ADAL" clId="{1EF00073-0116-D849-A720-B8EADA28C7BB}" dt="2023-11-07T18:33:08.598" v="25" actId="27636"/>
          <ac:spMkLst>
            <pc:docMk/>
            <pc:sldMk cId="1261682327" sldId="644"/>
            <ac:spMk id="12" creationId="{BA08B36D-4B8F-53D4-7901-FB14E570E13A}"/>
          </ac:spMkLst>
        </pc:spChg>
      </pc:sldChg>
      <pc:sldChg chg="mod modShow">
        <pc:chgData name="Eugenia Naselli" userId="2b76dbf4-c673-44f2-86c1-4cf16f1518ac" providerId="ADAL" clId="{1EF00073-0116-D849-A720-B8EADA28C7BB}" dt="2023-11-07T17:21:15.870" v="19" actId="729"/>
        <pc:sldMkLst>
          <pc:docMk/>
          <pc:sldMk cId="3871758908" sldId="652"/>
        </pc:sldMkLst>
      </pc:sldChg>
      <pc:sldChg chg="mod modShow">
        <pc:chgData name="Eugenia Naselli" userId="2b76dbf4-c673-44f2-86c1-4cf16f1518ac" providerId="ADAL" clId="{1EF00073-0116-D849-A720-B8EADA28C7BB}" dt="2023-11-07T17:20:43.884" v="18" actId="729"/>
        <pc:sldMkLst>
          <pc:docMk/>
          <pc:sldMk cId="3091052908" sldId="655"/>
        </pc:sldMkLst>
      </pc:sldChg>
    </pc:docChg>
  </pc:docChgLst>
  <pc:docChgLst>
    <pc:chgData name="Giuseppe Torrisi" userId="7e2d242d-86da-4aa3-bb66-1f88aeb4d0c6" providerId="ADAL" clId="{E0B4EAC2-D342-6244-B4D7-51DCF1566B77}"/>
    <pc:docChg chg="undo custSel addSld modSld">
      <pc:chgData name="Giuseppe Torrisi" userId="7e2d242d-86da-4aa3-bb66-1f88aeb4d0c6" providerId="ADAL" clId="{E0B4EAC2-D342-6244-B4D7-51DCF1566B77}" dt="2023-11-08T00:17:30.497" v="115" actId="1076"/>
      <pc:docMkLst>
        <pc:docMk/>
      </pc:docMkLst>
      <pc:sldChg chg="add">
        <pc:chgData name="Giuseppe Torrisi" userId="7e2d242d-86da-4aa3-bb66-1f88aeb4d0c6" providerId="ADAL" clId="{E0B4EAC2-D342-6244-B4D7-51DCF1566B77}" dt="2023-11-07T23:59:29.904" v="0"/>
        <pc:sldMkLst>
          <pc:docMk/>
          <pc:sldMk cId="1397470844" sldId="661"/>
        </pc:sldMkLst>
      </pc:sldChg>
      <pc:sldChg chg="add">
        <pc:chgData name="Giuseppe Torrisi" userId="7e2d242d-86da-4aa3-bb66-1f88aeb4d0c6" providerId="ADAL" clId="{E0B4EAC2-D342-6244-B4D7-51DCF1566B77}" dt="2023-11-07T23:59:29.904" v="0"/>
        <pc:sldMkLst>
          <pc:docMk/>
          <pc:sldMk cId="3690425868" sldId="887"/>
        </pc:sldMkLst>
      </pc:sldChg>
      <pc:sldChg chg="add">
        <pc:chgData name="Giuseppe Torrisi" userId="7e2d242d-86da-4aa3-bb66-1f88aeb4d0c6" providerId="ADAL" clId="{E0B4EAC2-D342-6244-B4D7-51DCF1566B77}" dt="2023-11-07T23:59:29.904" v="0"/>
        <pc:sldMkLst>
          <pc:docMk/>
          <pc:sldMk cId="3897607931" sldId="888"/>
        </pc:sldMkLst>
      </pc:sldChg>
      <pc:sldChg chg="add">
        <pc:chgData name="Giuseppe Torrisi" userId="7e2d242d-86da-4aa3-bb66-1f88aeb4d0c6" providerId="ADAL" clId="{E0B4EAC2-D342-6244-B4D7-51DCF1566B77}" dt="2023-11-07T23:59:29.904" v="0"/>
        <pc:sldMkLst>
          <pc:docMk/>
          <pc:sldMk cId="1149814223" sldId="889"/>
        </pc:sldMkLst>
      </pc:sldChg>
      <pc:sldChg chg="add">
        <pc:chgData name="Giuseppe Torrisi" userId="7e2d242d-86da-4aa3-bb66-1f88aeb4d0c6" providerId="ADAL" clId="{E0B4EAC2-D342-6244-B4D7-51DCF1566B77}" dt="2023-11-07T23:59:29.904" v="0"/>
        <pc:sldMkLst>
          <pc:docMk/>
          <pc:sldMk cId="2511482703" sldId="890"/>
        </pc:sldMkLst>
      </pc:sldChg>
      <pc:sldChg chg="add">
        <pc:chgData name="Giuseppe Torrisi" userId="7e2d242d-86da-4aa3-bb66-1f88aeb4d0c6" providerId="ADAL" clId="{E0B4EAC2-D342-6244-B4D7-51DCF1566B77}" dt="2023-11-07T23:59:29.904" v="0"/>
        <pc:sldMkLst>
          <pc:docMk/>
          <pc:sldMk cId="2115589825" sldId="891"/>
        </pc:sldMkLst>
      </pc:sldChg>
      <pc:sldChg chg="addSp delSp modSp new mod setBg">
        <pc:chgData name="Giuseppe Torrisi" userId="7e2d242d-86da-4aa3-bb66-1f88aeb4d0c6" providerId="ADAL" clId="{E0B4EAC2-D342-6244-B4D7-51DCF1566B77}" dt="2023-11-08T00:17:30.497" v="115" actId="1076"/>
        <pc:sldMkLst>
          <pc:docMk/>
          <pc:sldMk cId="1632880457" sldId="892"/>
        </pc:sldMkLst>
        <pc:spChg chg="mod">
          <ac:chgData name="Giuseppe Torrisi" userId="7e2d242d-86da-4aa3-bb66-1f88aeb4d0c6" providerId="ADAL" clId="{E0B4EAC2-D342-6244-B4D7-51DCF1566B77}" dt="2023-11-08T00:17:04.229" v="70" actId="26606"/>
          <ac:spMkLst>
            <pc:docMk/>
            <pc:sldMk cId="1632880457" sldId="892"/>
            <ac:spMk id="2" creationId="{D42CF808-BDF9-C481-2FF5-8B914D8D019D}"/>
          </ac:spMkLst>
        </pc:spChg>
        <pc:spChg chg="mod ord">
          <ac:chgData name="Giuseppe Torrisi" userId="7e2d242d-86da-4aa3-bb66-1f88aeb4d0c6" providerId="ADAL" clId="{E0B4EAC2-D342-6244-B4D7-51DCF1566B77}" dt="2023-11-08T00:17:04.229" v="70" actId="26606"/>
          <ac:spMkLst>
            <pc:docMk/>
            <pc:sldMk cId="1632880457" sldId="892"/>
            <ac:spMk id="3" creationId="{6BBDB369-702C-DF0C-0C4C-5E2696077A46}"/>
          </ac:spMkLst>
        </pc:spChg>
        <pc:spChg chg="add del">
          <ac:chgData name="Giuseppe Torrisi" userId="7e2d242d-86da-4aa3-bb66-1f88aeb4d0c6" providerId="ADAL" clId="{E0B4EAC2-D342-6244-B4D7-51DCF1566B77}" dt="2023-11-08T00:17:04.229" v="70" actId="26606"/>
          <ac:spMkLst>
            <pc:docMk/>
            <pc:sldMk cId="1632880457" sldId="892"/>
            <ac:spMk id="1031" creationId="{959C6B72-F8E6-4281-8F3E-93FC0DC98039}"/>
          </ac:spMkLst>
        </pc:spChg>
        <pc:spChg chg="add del">
          <ac:chgData name="Giuseppe Torrisi" userId="7e2d242d-86da-4aa3-bb66-1f88aeb4d0c6" providerId="ADAL" clId="{E0B4EAC2-D342-6244-B4D7-51DCF1566B77}" dt="2023-11-08T00:17:04.229" v="70" actId="26606"/>
          <ac:spMkLst>
            <pc:docMk/>
            <pc:sldMk cId="1632880457" sldId="892"/>
            <ac:spMk id="1033" creationId="{490234EE-E0D8-4805-9227-CCEAC601691F}"/>
          </ac:spMkLst>
        </pc:spChg>
        <pc:picChg chg="add mod">
          <ac:chgData name="Giuseppe Torrisi" userId="7e2d242d-86da-4aa3-bb66-1f88aeb4d0c6" providerId="ADAL" clId="{E0B4EAC2-D342-6244-B4D7-51DCF1566B77}" dt="2023-11-08T00:17:04.229" v="70" actId="26606"/>
          <ac:picMkLst>
            <pc:docMk/>
            <pc:sldMk cId="1632880457" sldId="892"/>
            <ac:picMk id="5" creationId="{A2C5AAA2-9FFC-BAF5-D281-4FD9A45B4448}"/>
          </ac:picMkLst>
        </pc:picChg>
        <pc:picChg chg="add mod">
          <ac:chgData name="Giuseppe Torrisi" userId="7e2d242d-86da-4aa3-bb66-1f88aeb4d0c6" providerId="ADAL" clId="{E0B4EAC2-D342-6244-B4D7-51DCF1566B77}" dt="2023-11-08T00:17:19.382" v="107" actId="14100"/>
          <ac:picMkLst>
            <pc:docMk/>
            <pc:sldMk cId="1632880457" sldId="892"/>
            <ac:picMk id="7" creationId="{734F9FBB-6BB0-FBB6-23A1-F406AB10A300}"/>
          </ac:picMkLst>
        </pc:picChg>
        <pc:picChg chg="add mod ord">
          <ac:chgData name="Giuseppe Torrisi" userId="7e2d242d-86da-4aa3-bb66-1f88aeb4d0c6" providerId="ADAL" clId="{E0B4EAC2-D342-6244-B4D7-51DCF1566B77}" dt="2023-11-08T00:17:30.497" v="115" actId="1076"/>
          <ac:picMkLst>
            <pc:docMk/>
            <pc:sldMk cId="1632880457" sldId="892"/>
            <ac:picMk id="1026" creationId="{AEEAA9DF-DE80-6DC9-735B-08F597F38E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9CA81-D079-A54F-AB5E-2D1C9A24E259}" type="datetimeFigureOut">
              <a:rPr lang="en-GB" smtClean="0"/>
              <a:t>16/11/2023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74A9D3-BD3D-644A-8527-2729EFE35123}" type="slidenum">
              <a:rPr lang="en-GB" smtClean="0"/>
              <a:t>‹N›</a:t>
            </a:fld>
            <a:endParaRPr lang="en-GB"/>
          </a:p>
        </p:txBody>
      </p:sp>
    </p:spTree>
    <p:extLst>
      <p:ext uri="{BB962C8B-B14F-4D97-AF65-F5344CB8AC3E}">
        <p14:creationId xmlns:p14="http://schemas.microsoft.com/office/powerpoint/2010/main" val="604957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974AD4F-B870-44F2-BC28-2FE68B1C307A}" type="slidenum">
              <a:rPr lang="it-IT" smtClean="0"/>
              <a:pPr/>
              <a:t>1</a:t>
            </a:fld>
            <a:endParaRPr lang="it-IT"/>
          </a:p>
        </p:txBody>
      </p:sp>
    </p:spTree>
    <p:extLst>
      <p:ext uri="{BB962C8B-B14F-4D97-AF65-F5344CB8AC3E}">
        <p14:creationId xmlns:p14="http://schemas.microsoft.com/office/powerpoint/2010/main" val="1023659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974AD4F-B870-44F2-BC28-2FE68B1C307A}" type="slidenum">
              <a:rPr lang="it-IT" smtClean="0"/>
              <a:pPr/>
              <a:t>18</a:t>
            </a:fld>
            <a:endParaRPr lang="it-IT"/>
          </a:p>
        </p:txBody>
      </p:sp>
    </p:spTree>
    <p:extLst>
      <p:ext uri="{BB962C8B-B14F-4D97-AF65-F5344CB8AC3E}">
        <p14:creationId xmlns:p14="http://schemas.microsoft.com/office/powerpoint/2010/main" val="1537932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E8DB10D9-7FE0-407B-A635-9943E03371E5}" type="slidenum">
              <a:rPr lang="it-IT" smtClean="0"/>
              <a:pPr/>
              <a:t>25</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4974AD4F-B870-44F2-BC28-2FE68B1C307A}" type="slidenum">
              <a:rPr lang="it-IT" smtClean="0"/>
              <a:pPr/>
              <a:t>33</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4974AD4F-B870-44F2-BC28-2FE68B1C307A}" type="slidenum">
              <a:rPr lang="it-IT" smtClean="0"/>
              <a:pPr/>
              <a:t>34</a:t>
            </a:fld>
            <a:endParaRPr lang="it-IT"/>
          </a:p>
        </p:txBody>
      </p:sp>
    </p:spTree>
    <p:extLst>
      <p:ext uri="{BB962C8B-B14F-4D97-AF65-F5344CB8AC3E}">
        <p14:creationId xmlns:p14="http://schemas.microsoft.com/office/powerpoint/2010/main" val="213083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67</a:t>
            </a:fld>
            <a:endParaRPr lang="it-IT"/>
          </a:p>
        </p:txBody>
      </p:sp>
    </p:spTree>
    <p:extLst>
      <p:ext uri="{BB962C8B-B14F-4D97-AF65-F5344CB8AC3E}">
        <p14:creationId xmlns:p14="http://schemas.microsoft.com/office/powerpoint/2010/main" val="1842885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4AD4F-B870-44F2-BC28-2FE68B1C307A}"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183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69</a:t>
            </a:fld>
            <a:endParaRPr lang="it-IT"/>
          </a:p>
        </p:txBody>
      </p:sp>
    </p:spTree>
    <p:extLst>
      <p:ext uri="{BB962C8B-B14F-4D97-AF65-F5344CB8AC3E}">
        <p14:creationId xmlns:p14="http://schemas.microsoft.com/office/powerpoint/2010/main" val="1171830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74AD4F-B870-44F2-BC28-2FE68B1C307A}"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280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71</a:t>
            </a:fld>
            <a:endParaRPr lang="it-IT"/>
          </a:p>
        </p:txBody>
      </p:sp>
    </p:spTree>
    <p:extLst>
      <p:ext uri="{BB962C8B-B14F-4D97-AF65-F5344CB8AC3E}">
        <p14:creationId xmlns:p14="http://schemas.microsoft.com/office/powerpoint/2010/main" val="205702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72</a:t>
            </a:fld>
            <a:endParaRPr lang="it-IT"/>
          </a:p>
        </p:txBody>
      </p:sp>
    </p:spTree>
    <p:extLst>
      <p:ext uri="{BB962C8B-B14F-4D97-AF65-F5344CB8AC3E}">
        <p14:creationId xmlns:p14="http://schemas.microsoft.com/office/powerpoint/2010/main" val="281845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3</a:t>
            </a:fld>
            <a:endParaRPr lang="it-IT"/>
          </a:p>
        </p:txBody>
      </p:sp>
    </p:spTree>
    <p:extLst>
      <p:ext uri="{BB962C8B-B14F-4D97-AF65-F5344CB8AC3E}">
        <p14:creationId xmlns:p14="http://schemas.microsoft.com/office/powerpoint/2010/main" val="3436262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4974AD4F-B870-44F2-BC28-2FE68B1C307A}" type="slidenum">
              <a:rPr lang="it-IT" smtClean="0"/>
              <a:pPr/>
              <a:t>6</a:t>
            </a:fld>
            <a:endParaRPr lang="it-IT"/>
          </a:p>
        </p:txBody>
      </p:sp>
    </p:spTree>
    <p:extLst>
      <p:ext uri="{BB962C8B-B14F-4D97-AF65-F5344CB8AC3E}">
        <p14:creationId xmlns:p14="http://schemas.microsoft.com/office/powerpoint/2010/main" val="245372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425581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fld id="{53CC5F3E-A3F4-F043-A0E9-CB8B17585CEB}" type="slidenum">
              <a:rPr lang="en-US" i="0"/>
              <a:pPr eaLnBrk="1" hangingPunct="1"/>
              <a:t>8</a:t>
            </a:fld>
            <a:endParaRPr lang="en-US" i="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p>
        </p:txBody>
      </p:sp>
    </p:spTree>
    <p:extLst>
      <p:ext uri="{BB962C8B-B14F-4D97-AF65-F5344CB8AC3E}">
        <p14:creationId xmlns:p14="http://schemas.microsoft.com/office/powerpoint/2010/main" val="276356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fld id="{198B0348-C6D5-2D4C-80CB-825DE70E489A}" type="slidenum">
              <a:rPr lang="en-US" i="0"/>
              <a:pPr eaLnBrk="1" hangingPunct="1"/>
              <a:t>9</a:t>
            </a:fld>
            <a:endParaRPr lang="en-US" i="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t-IT"/>
          </a:p>
        </p:txBody>
      </p:sp>
    </p:spTree>
    <p:extLst>
      <p:ext uri="{BB962C8B-B14F-4D97-AF65-F5344CB8AC3E}">
        <p14:creationId xmlns:p14="http://schemas.microsoft.com/office/powerpoint/2010/main" val="3114671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974AD4F-B870-44F2-BC28-2FE68B1C307A}" type="slidenum">
              <a:rPr lang="it-IT" smtClean="0"/>
              <a:pPr/>
              <a:t>14</a:t>
            </a:fld>
            <a:endParaRPr lang="it-IT"/>
          </a:p>
        </p:txBody>
      </p:sp>
    </p:spTree>
    <p:extLst>
      <p:ext uri="{BB962C8B-B14F-4D97-AF65-F5344CB8AC3E}">
        <p14:creationId xmlns:p14="http://schemas.microsoft.com/office/powerpoint/2010/main" val="76897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974AD4F-B870-44F2-BC28-2FE68B1C307A}" type="slidenum">
              <a:rPr lang="it-IT" smtClean="0"/>
              <a:pPr/>
              <a:t>15</a:t>
            </a:fld>
            <a:endParaRPr lang="it-IT"/>
          </a:p>
        </p:txBody>
      </p:sp>
    </p:spTree>
    <p:extLst>
      <p:ext uri="{BB962C8B-B14F-4D97-AF65-F5344CB8AC3E}">
        <p14:creationId xmlns:p14="http://schemas.microsoft.com/office/powerpoint/2010/main" val="2950335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4974AD4F-B870-44F2-BC28-2FE68B1C307A}" type="slidenum">
              <a:rPr lang="it-IT" smtClean="0"/>
              <a:pPr/>
              <a:t>17</a:t>
            </a:fld>
            <a:endParaRPr lang="it-IT"/>
          </a:p>
        </p:txBody>
      </p:sp>
    </p:spTree>
    <p:extLst>
      <p:ext uri="{BB962C8B-B14F-4D97-AF65-F5344CB8AC3E}">
        <p14:creationId xmlns:p14="http://schemas.microsoft.com/office/powerpoint/2010/main" val="4251837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9574-49BD-1681-2FF2-1B63BC3016A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03A6B8C-ECF2-34F1-0307-0F405F4DE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821419A8-BF8C-4540-B9C7-B0069B2044AC}"/>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5" name="Footer Placeholder 4">
            <a:extLst>
              <a:ext uri="{FF2B5EF4-FFF2-40B4-BE49-F238E27FC236}">
                <a16:creationId xmlns:a16="http://schemas.microsoft.com/office/drawing/2014/main" id="{2B2EFFC2-7558-7C32-3414-21F4106129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930D72-F22B-9ADA-3782-C86C116D8CB1}"/>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3033658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4C6A-0C05-77F7-4863-360691DE23BF}"/>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C954674-3FA1-18FC-E38E-74BC6ECE242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D67E9B-3F35-B256-E7AD-13E36436B6C8}"/>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5" name="Footer Placeholder 4">
            <a:extLst>
              <a:ext uri="{FF2B5EF4-FFF2-40B4-BE49-F238E27FC236}">
                <a16:creationId xmlns:a16="http://schemas.microsoft.com/office/drawing/2014/main" id="{B0CDC3D1-601B-6374-DE1A-6D7603B2A3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C6A03C-3A23-43DF-2164-34751C141C4D}"/>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2156980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83EBC0-C941-90A5-A428-CE9FB7D2FD6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2816802-8281-E1F5-07B3-36ED377B3E1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FE74FB-EB0C-F991-FD2C-95EFA8FB08DD}"/>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5" name="Footer Placeholder 4">
            <a:extLst>
              <a:ext uri="{FF2B5EF4-FFF2-40B4-BE49-F238E27FC236}">
                <a16:creationId xmlns:a16="http://schemas.microsoft.com/office/drawing/2014/main" id="{2A582B00-2F4E-6EA3-CE58-FE4A15A92E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003BDC-404A-7E17-945D-6922753303B6}"/>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270088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603249" y="5919524"/>
            <a:ext cx="10985502" cy="318490"/>
          </a:xfrm>
          <a:prstGeom prst="rect">
            <a:avLst/>
          </a:prstGeom>
        </p:spPr>
        <p:txBody>
          <a:bodyPr lIns="45719" tIns="45719" rIns="45719" bIns="45719" anchor="b"/>
          <a:lstStyle>
            <a:lvl1pPr marL="0" indent="0" defTabSz="412750">
              <a:lnSpc>
                <a:spcPct val="100000"/>
              </a:lnSpc>
              <a:spcBef>
                <a:spcPts val="0"/>
              </a:spcBef>
              <a:buSzTx/>
              <a:buNone/>
              <a:defRPr sz="1800" b="1"/>
            </a:lvl1pPr>
          </a:lstStyle>
          <a:p>
            <a:r>
              <a:t>Autore e data</a:t>
            </a:r>
          </a:p>
        </p:txBody>
      </p:sp>
      <p:sp>
        <p:nvSpPr>
          <p:cNvPr id="12" name="Titolo presentazione"/>
          <p:cNvSpPr txBox="1">
            <a:spLocks noGrp="1"/>
          </p:cNvSpPr>
          <p:nvPr>
            <p:ph type="title" hasCustomPrompt="1"/>
          </p:nvPr>
        </p:nvSpPr>
        <p:spPr>
          <a:xfrm>
            <a:off x="603248" y="1287495"/>
            <a:ext cx="10985502"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1" hasCustomPrompt="1"/>
          </p:nvPr>
        </p:nvSpPr>
        <p:spPr>
          <a:xfrm>
            <a:off x="603250" y="3598433"/>
            <a:ext cx="10985500"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xfrm>
            <a:off x="6003874" y="6486708"/>
            <a:ext cx="246862"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425563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olo e foto">
    <p:bg>
      <p:bgPr>
        <a:solidFill>
          <a:srgbClr val="000000"/>
        </a:solidFill>
        <a:effectLst/>
      </p:bgPr>
    </p:bg>
    <p:spTree>
      <p:nvGrpSpPr>
        <p:cNvPr id="1" name=""/>
        <p:cNvGrpSpPr/>
        <p:nvPr/>
      </p:nvGrpSpPr>
      <p:grpSpPr>
        <a:xfrm>
          <a:off x="0" y="0"/>
          <a:ext cx="0" cy="0"/>
          <a:chOff x="0" y="0"/>
          <a:chExt cx="0" cy="0"/>
        </a:xfrm>
      </p:grpSpPr>
      <p:sp>
        <p:nvSpPr>
          <p:cNvPr id="21" name="Foto in bianco e nero di luci e ombre su un edificio"/>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Autore e data"/>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Autore e data</a:t>
            </a:r>
          </a:p>
        </p:txBody>
      </p:sp>
      <p:sp>
        <p:nvSpPr>
          <p:cNvPr id="24" name="Corpo livello uno…"/>
          <p:cNvSpPr txBox="1">
            <a:spLocks noGrp="1"/>
          </p:cNvSpPr>
          <p:nvPr>
            <p:ph type="body" sz="quarter" idx="1" hasCustomPrompt="1"/>
          </p:nvPr>
        </p:nvSpPr>
        <p:spPr>
          <a:xfrm>
            <a:off x="603250" y="5804955"/>
            <a:ext cx="10985500" cy="572344"/>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Sottotitolo presentazione </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89246479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olo e foto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3" name="Corpo livello uno…"/>
          <p:cNvSpPr txBox="1">
            <a:spLocks noGrp="1"/>
          </p:cNvSpPr>
          <p:nvPr>
            <p:ph type="body" sz="quarter" idx="1" hasCustomPrompt="1"/>
          </p:nvPr>
        </p:nvSpPr>
        <p:spPr>
          <a:xfrm>
            <a:off x="603250" y="3530288"/>
            <a:ext cx="4889500" cy="269120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4" name="Foto in bianco e nero di ombre proiettate su una struttura di cemento"/>
          <p:cNvSpPr>
            <a:spLocks noGrp="1"/>
          </p:cNvSpPr>
          <p:nvPr>
            <p:ph type="pic" idx="21"/>
          </p:nvPr>
        </p:nvSpPr>
        <p:spPr>
          <a:xfrm>
            <a:off x="4635326" y="631825"/>
            <a:ext cx="8378831" cy="5594350"/>
          </a:xfrm>
          <a:prstGeom prst="rect">
            <a:avLst/>
          </a:prstGeom>
        </p:spPr>
        <p:txBody>
          <a:bodyPr lIns="91439" tIns="45719" rIns="91439" bIns="45719">
            <a:noAutofit/>
          </a:bodyPr>
          <a:lstStyle/>
          <a:p>
            <a:endParaRPr/>
          </a:p>
        </p:txBody>
      </p:sp>
      <p:sp>
        <p:nvSpPr>
          <p:cNvPr id="35" name="Numero diapositiva"/>
          <p:cNvSpPr txBox="1">
            <a:spLocks noGrp="1"/>
          </p:cNvSpPr>
          <p:nvPr>
            <p:ph type="sldNum" sz="quarter" idx="2"/>
          </p:nvPr>
        </p:nvSpPr>
        <p:spPr>
          <a:xfrm>
            <a:off x="6000750" y="6488825"/>
            <a:ext cx="246862"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79092691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Sottotitolo diapositiva"/>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Sottotitolo diapositiva</a:t>
            </a:r>
          </a:p>
        </p:txBody>
      </p:sp>
      <p:sp>
        <p:nvSpPr>
          <p:cNvPr id="4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0572784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numCol="2" spcCol="1098550"/>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5892255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p:cNvSpPr txBox="1">
            <a:spLocks noGrp="1"/>
          </p:cNvSpPr>
          <p:nvPr>
            <p:ph type="title" hasCustomPrompt="1"/>
          </p:nvPr>
        </p:nvSpPr>
        <p:spPr>
          <a:xfrm>
            <a:off x="603250" y="476250"/>
            <a:ext cx="4889500" cy="717550"/>
          </a:xfrm>
          <a:prstGeom prst="rect">
            <a:avLst/>
          </a:prstGeom>
        </p:spPr>
        <p:txBody>
          <a:bodyPr/>
          <a:lstStyle/>
          <a:p>
            <a:r>
              <a:t>Titolo</a:t>
            </a:r>
          </a:p>
        </p:txBody>
      </p:sp>
      <p:sp>
        <p:nvSpPr>
          <p:cNvPr id="61" name="Sottotitolo diapositiva"/>
          <p:cNvSpPr txBox="1">
            <a:spLocks noGrp="1"/>
          </p:cNvSpPr>
          <p:nvPr>
            <p:ph type="body" sz="quarter" idx="21" hasCustomPrompt="1"/>
          </p:nvPr>
        </p:nvSpPr>
        <p:spPr>
          <a:xfrm>
            <a:off x="603250" y="11229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Sottotitolo diapositiva</a:t>
            </a:r>
          </a:p>
        </p:txBody>
      </p:sp>
      <p:sp>
        <p:nvSpPr>
          <p:cNvPr id="62" name="Corpo livello uno…"/>
          <p:cNvSpPr txBox="1">
            <a:spLocks noGrp="1"/>
          </p:cNvSpPr>
          <p:nvPr>
            <p:ph type="body" sz="half" idx="1" hasCustomPrompt="1"/>
          </p:nvPr>
        </p:nvSpPr>
        <p:spPr>
          <a:xfrm>
            <a:off x="603250" y="2124252"/>
            <a:ext cx="4889500" cy="4128006"/>
          </a:xfrm>
          <a:prstGeom prst="rect">
            <a:avLst/>
          </a:prstGeom>
        </p:spPr>
        <p:txBody>
          <a:bodyPr/>
          <a:lstStyle/>
          <a:p>
            <a:r>
              <a:t>Testo elenco puntato diapositiva</a:t>
            </a:r>
          </a:p>
          <a:p>
            <a:pPr lvl="1"/>
            <a:endParaRPr/>
          </a:p>
          <a:p>
            <a:pPr lvl="2"/>
            <a:endParaRPr/>
          </a:p>
          <a:p>
            <a:pPr lvl="3"/>
            <a:endParaRPr/>
          </a:p>
          <a:p>
            <a:pPr lvl="4"/>
            <a:endParaRPr/>
          </a:p>
        </p:txBody>
      </p:sp>
      <p:sp>
        <p:nvSpPr>
          <p:cNvPr id="63" name="Primo piano in bianco e nero di un edificio dall'architettura intricata"/>
          <p:cNvSpPr>
            <a:spLocks noGrp="1"/>
          </p:cNvSpPr>
          <p:nvPr>
            <p:ph type="pic" idx="22"/>
          </p:nvPr>
        </p:nvSpPr>
        <p:spPr>
          <a:xfrm>
            <a:off x="6096000" y="-670984"/>
            <a:ext cx="5461000" cy="8199967"/>
          </a:xfrm>
          <a:prstGeom prst="rect">
            <a:avLst/>
          </a:prstGeom>
        </p:spPr>
        <p:txBody>
          <a:bodyPr lIns="91439" tIns="45719" rIns="91439" bIns="45719">
            <a:noAutofit/>
          </a:bodyPr>
          <a:lstStyle/>
          <a:p>
            <a:endParaRP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07998436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6862" cy="241092"/>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52867588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476250"/>
            <a:ext cx="10985500" cy="717475"/>
          </a:xfrm>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68201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2A0A-3642-99B2-B20E-547025A9B42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73251C0-1893-798F-2EE4-FBD43F43B8E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1C288F1-BC9B-7898-EF14-077F86F58865}"/>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5" name="Footer Placeholder 4">
            <a:extLst>
              <a:ext uri="{FF2B5EF4-FFF2-40B4-BE49-F238E27FC236}">
                <a16:creationId xmlns:a16="http://schemas.microsoft.com/office/drawing/2014/main" id="{74189787-466C-34E2-81D4-5719653F87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B76A05-573F-893F-0C99-C7B23017CD7C}"/>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2542097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476250"/>
            <a:ext cx="10985500" cy="717550"/>
          </a:xfrm>
          <a:prstGeom prst="rect">
            <a:avLst/>
          </a:prstGeom>
        </p:spPr>
        <p:txBody>
          <a:bodyPr/>
          <a:lstStyle/>
          <a:p>
            <a:r>
              <a:t>Titolo programma</a:t>
            </a:r>
          </a:p>
        </p:txBody>
      </p:sp>
      <p:sp>
        <p:nvSpPr>
          <p:cNvPr id="89" name="Sottotitolo programma"/>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Sottotitolo programma</a:t>
            </a:r>
          </a:p>
        </p:txBody>
      </p:sp>
      <p:sp>
        <p:nvSpPr>
          <p:cNvPr id="90" name="Corpo livello uno…"/>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Argomenti del programma</a:t>
            </a:r>
          </a:p>
          <a:p>
            <a:pPr lvl="1"/>
            <a:endParaRPr/>
          </a:p>
          <a:p>
            <a:pPr lvl="2"/>
            <a:endParaRPr/>
          </a:p>
          <a:p>
            <a:pPr lvl="3"/>
            <a:endParaRPr/>
          </a:p>
          <a:p>
            <a:pPr lvl="4"/>
            <a:endParaRP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9508439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ichiara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24401340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Informazione importan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6" name="Dettagli informazione"/>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Dettagli informazione</a:t>
            </a:r>
          </a:p>
        </p:txBody>
      </p:sp>
      <p:sp>
        <p:nvSpPr>
          <p:cNvPr id="107" name="Corpo livello uno…"/>
          <p:cNvSpPr txBox="1">
            <a:spLocks noGrp="1"/>
          </p:cNvSpPr>
          <p:nvPr>
            <p:ph type="body" idx="1" hasCustomPrompt="1"/>
          </p:nvPr>
        </p:nvSpPr>
        <p:spPr>
          <a:xfrm>
            <a:off x="603250" y="467629"/>
            <a:ext cx="10985500" cy="367953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45709914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Cita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Attribuzione</a:t>
            </a:r>
          </a:p>
        </p:txBody>
      </p:sp>
      <p:sp>
        <p:nvSpPr>
          <p:cNvPr id="116" name="Corpo livello uno…"/>
          <p:cNvSpPr txBox="1">
            <a:spLocks noGrp="1"/>
          </p:cNvSpPr>
          <p:nvPr>
            <p:ph type="body" sz="half" idx="1" hasCustomPrompt="1"/>
          </p:nvPr>
        </p:nvSpPr>
        <p:spPr>
          <a:xfrm>
            <a:off x="876962" y="2469930"/>
            <a:ext cx="10438077" cy="1918140"/>
          </a:xfrm>
          <a:prstGeom prst="rect">
            <a:avLst/>
          </a:prstGeom>
        </p:spPr>
        <p:txBody>
          <a:bodyPr anchor="ct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90292868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Vista dal basso in bianco e nero di un condominio futuristico sotto un cielo nuvoloso"/>
          <p:cNvSpPr>
            <a:spLocks noGrp="1"/>
          </p:cNvSpPr>
          <p:nvPr>
            <p:ph type="pic" idx="21"/>
          </p:nvPr>
        </p:nvSpPr>
        <p:spPr>
          <a:xfrm>
            <a:off x="-60401" y="635000"/>
            <a:ext cx="8420101" cy="5613400"/>
          </a:xfrm>
          <a:prstGeom prst="rect">
            <a:avLst/>
          </a:prstGeom>
        </p:spPr>
        <p:txBody>
          <a:bodyPr lIns="91439" tIns="45719" rIns="91439" bIns="45719">
            <a:noAutofit/>
          </a:bodyPr>
          <a:lstStyle/>
          <a:p>
            <a:endParaRPr/>
          </a:p>
        </p:txBody>
      </p:sp>
      <p:sp>
        <p:nvSpPr>
          <p:cNvPr id="125" name="Foto in bianco e nero dell'esterno di un complesso di uffici moderno "/>
          <p:cNvSpPr>
            <a:spLocks noGrp="1"/>
          </p:cNvSpPr>
          <p:nvPr>
            <p:ph type="pic" sz="quarter" idx="22"/>
          </p:nvPr>
        </p:nvSpPr>
        <p:spPr>
          <a:xfrm>
            <a:off x="7721600" y="635000"/>
            <a:ext cx="4051300" cy="2705100"/>
          </a:xfrm>
          <a:prstGeom prst="rect">
            <a:avLst/>
          </a:prstGeom>
        </p:spPr>
        <p:txBody>
          <a:bodyPr lIns="91439" tIns="45719" rIns="91439" bIns="45719">
            <a:noAutofit/>
          </a:bodyPr>
          <a:lstStyle/>
          <a:p>
            <a:endParaRPr/>
          </a:p>
        </p:txBody>
      </p:sp>
      <p:sp>
        <p:nvSpPr>
          <p:cNvPr id="126" name="Foto in bianco e nero di un'architettura moderna a reticolo"/>
          <p:cNvSpPr>
            <a:spLocks noGrp="1"/>
          </p:cNvSpPr>
          <p:nvPr>
            <p:ph type="pic" sz="half" idx="23"/>
          </p:nvPr>
        </p:nvSpPr>
        <p:spPr>
          <a:xfrm>
            <a:off x="7905750" y="2438400"/>
            <a:ext cx="3683000" cy="49149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15733937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Foto">
    <p:bg>
      <p:bgPr>
        <a:solidFill>
          <a:srgbClr val="000000"/>
        </a:solidFill>
        <a:effectLst/>
      </p:bgPr>
    </p:bg>
    <p:spTree>
      <p:nvGrpSpPr>
        <p:cNvPr id="1" name=""/>
        <p:cNvGrpSpPr/>
        <p:nvPr/>
      </p:nvGrpSpPr>
      <p:grpSpPr>
        <a:xfrm>
          <a:off x="0" y="0"/>
          <a:ext cx="0" cy="0"/>
          <a:chOff x="0" y="0"/>
          <a:chExt cx="0" cy="0"/>
        </a:xfrm>
      </p:grpSpPr>
      <p:sp>
        <p:nvSpPr>
          <p:cNvPr id="134" name="Vista dal basso in bianco e nero di un edificio moderno"/>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67222054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Vuot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1662936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B03A9-7132-A227-699C-34286F5D5C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748C463-FE04-6772-139B-5DF550CD27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3E0A598-507C-E17A-7C03-1757AB9FB655}"/>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5" name="Footer Placeholder 4">
            <a:extLst>
              <a:ext uri="{FF2B5EF4-FFF2-40B4-BE49-F238E27FC236}">
                <a16:creationId xmlns:a16="http://schemas.microsoft.com/office/drawing/2014/main" id="{C394F6F4-C5B7-70E3-6C91-384FE08EB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65F9E7-6B0F-DE2E-2E84-566477D9E4F4}"/>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208872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042C5-59E5-C8BD-BB85-BA80D04AFA7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7CFC05A-AAF6-A406-C25C-750191891D7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831D03D-B91A-E264-A148-9F077019CD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27E5C90-0159-EAA4-27F6-4C07926D5E89}"/>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6" name="Footer Placeholder 5">
            <a:extLst>
              <a:ext uri="{FF2B5EF4-FFF2-40B4-BE49-F238E27FC236}">
                <a16:creationId xmlns:a16="http://schemas.microsoft.com/office/drawing/2014/main" id="{81312347-D9A0-42AD-AB21-42D545477C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03F605-681A-570F-6424-458494DF8EA1}"/>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3649004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065B-97F5-3541-34F6-57942EB4A44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7EE19AB-1709-D96C-7CD3-AD4DB3C359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D58EA87-7AEF-A662-2DB5-37FDD010F61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78689F2-0899-C959-C38A-0FC51B8345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D297A21-8145-425C-F28F-1CB9BBC6F2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EE11FB9-FC05-88B5-C48F-D4E37E5BBC19}"/>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8" name="Footer Placeholder 7">
            <a:extLst>
              <a:ext uri="{FF2B5EF4-FFF2-40B4-BE49-F238E27FC236}">
                <a16:creationId xmlns:a16="http://schemas.microsoft.com/office/drawing/2014/main" id="{B9272CF2-2FBE-27C3-37E9-0CAFC48DFF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2D0F39-A97C-9608-2337-48B9A1886360}"/>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428149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47721-EC28-2B39-19DF-48D48162A4A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F29CCA1-C032-48DC-097D-9BADC8B22C44}"/>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4" name="Footer Placeholder 3">
            <a:extLst>
              <a:ext uri="{FF2B5EF4-FFF2-40B4-BE49-F238E27FC236}">
                <a16:creationId xmlns:a16="http://schemas.microsoft.com/office/drawing/2014/main" id="{B054995A-7041-6753-13BB-873D2F9C75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71C637B-825B-CDDF-EFB6-4AD06C923DBD}"/>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408568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5954A4-8600-CFA9-A0AB-42064CB5FCAD}"/>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3" name="Footer Placeholder 2">
            <a:extLst>
              <a:ext uri="{FF2B5EF4-FFF2-40B4-BE49-F238E27FC236}">
                <a16:creationId xmlns:a16="http://schemas.microsoft.com/office/drawing/2014/main" id="{6D100B30-B49D-E1D3-8DA0-E9BEBA8E45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9AC6BB3-DDE4-C438-269E-4B20D6D15FFB}"/>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2106512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CC55-7C37-755F-D8CF-2C6B2FACAA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B989118-CA20-AFFE-D942-D20C6F375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1939F66-3CC0-CDD9-2877-0234AD0C5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ECF396-949C-952D-6579-CB65D52B951E}"/>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6" name="Footer Placeholder 5">
            <a:extLst>
              <a:ext uri="{FF2B5EF4-FFF2-40B4-BE49-F238E27FC236}">
                <a16:creationId xmlns:a16="http://schemas.microsoft.com/office/drawing/2014/main" id="{239A7EFC-7192-24A8-636A-9E9429BC11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E6CC25-1FAD-9549-CCE8-426160A12229}"/>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3093274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5910-4553-EF45-DFBA-A5CF86E6878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6C98DDB-91D7-8E30-937C-544287D82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3E7C6FD-A517-985A-70BF-CF04FFD92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EFF29F-5620-E01C-9518-5BE13644D628}"/>
              </a:ext>
            </a:extLst>
          </p:cNvPr>
          <p:cNvSpPr>
            <a:spLocks noGrp="1"/>
          </p:cNvSpPr>
          <p:nvPr>
            <p:ph type="dt" sz="half" idx="10"/>
          </p:nvPr>
        </p:nvSpPr>
        <p:spPr/>
        <p:txBody>
          <a:bodyPr/>
          <a:lstStyle/>
          <a:p>
            <a:fld id="{E431A3D6-CDAB-1B4A-B499-46D67CE48748}" type="datetimeFigureOut">
              <a:rPr lang="en-GB" smtClean="0"/>
              <a:t>16/11/2023</a:t>
            </a:fld>
            <a:endParaRPr lang="en-GB"/>
          </a:p>
        </p:txBody>
      </p:sp>
      <p:sp>
        <p:nvSpPr>
          <p:cNvPr id="6" name="Footer Placeholder 5">
            <a:extLst>
              <a:ext uri="{FF2B5EF4-FFF2-40B4-BE49-F238E27FC236}">
                <a16:creationId xmlns:a16="http://schemas.microsoft.com/office/drawing/2014/main" id="{448C394F-1D9F-65F6-89C8-2460679761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28E5E6-46A7-4685-6443-BB20439CF4C5}"/>
              </a:ext>
            </a:extLst>
          </p:cNvPr>
          <p:cNvSpPr>
            <a:spLocks noGrp="1"/>
          </p:cNvSpPr>
          <p:nvPr>
            <p:ph type="sldNum" sz="quarter" idx="12"/>
          </p:nvPr>
        </p:nvSpPr>
        <p:spPr/>
        <p:txBody>
          <a:bodyPr/>
          <a:lstStyle/>
          <a:p>
            <a:fld id="{9F188D0D-4B2A-BD43-8D77-0C28C9EF706C}" type="slidenum">
              <a:rPr lang="en-GB" smtClean="0"/>
              <a:t>‹N›</a:t>
            </a:fld>
            <a:endParaRPr lang="en-GB"/>
          </a:p>
        </p:txBody>
      </p:sp>
    </p:spTree>
    <p:extLst>
      <p:ext uri="{BB962C8B-B14F-4D97-AF65-F5344CB8AC3E}">
        <p14:creationId xmlns:p14="http://schemas.microsoft.com/office/powerpoint/2010/main" val="390526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5F76F0-D88D-0A16-E799-DD7F55D4F9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AF33AC4-6CC1-41A4-F6AB-DFC7674552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BD4A47-6A4C-1854-F47A-9D909E383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1A3D6-CDAB-1B4A-B499-46D67CE48748}" type="datetimeFigureOut">
              <a:rPr lang="en-GB" smtClean="0"/>
              <a:t>16/11/2023</a:t>
            </a:fld>
            <a:endParaRPr lang="en-GB"/>
          </a:p>
        </p:txBody>
      </p:sp>
      <p:sp>
        <p:nvSpPr>
          <p:cNvPr id="5" name="Footer Placeholder 4">
            <a:extLst>
              <a:ext uri="{FF2B5EF4-FFF2-40B4-BE49-F238E27FC236}">
                <a16:creationId xmlns:a16="http://schemas.microsoft.com/office/drawing/2014/main" id="{2546A1D9-E835-BC67-9491-A32AFC673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0258FB-B28B-12E0-E970-CDCD412FB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88D0D-4B2A-BD43-8D77-0C28C9EF706C}" type="slidenum">
              <a:rPr lang="en-GB" smtClean="0"/>
              <a:t>‹N›</a:t>
            </a:fld>
            <a:endParaRPr lang="en-GB"/>
          </a:p>
        </p:txBody>
      </p:sp>
    </p:spTree>
    <p:extLst>
      <p:ext uri="{BB962C8B-B14F-4D97-AF65-F5344CB8AC3E}">
        <p14:creationId xmlns:p14="http://schemas.microsoft.com/office/powerpoint/2010/main" val="1549890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6000750" y="6486708"/>
            <a:ext cx="246862" cy="241092"/>
          </a:xfrm>
          <a:prstGeom prst="rect">
            <a:avLst/>
          </a:prstGeom>
          <a:ln w="12700">
            <a:miter lim="400000"/>
          </a:ln>
        </p:spPr>
        <p:txBody>
          <a:bodyPr wrap="none" lIns="50800" tIns="50800" rIns="50800" bIns="50800" anchor="b">
            <a:spAutoFit/>
          </a:bodyPr>
          <a:lstStyle>
            <a:lvl1pPr defTabSz="292100">
              <a:defRPr sz="900"/>
            </a:lvl1pPr>
          </a:lstStyle>
          <a:p>
            <a:fld id="{86CB4B4D-7CA3-9044-876B-883B54F8677D}" type="slidenum">
              <a:t>‹N›</a:t>
            </a:fld>
            <a:endParaRPr/>
          </a:p>
        </p:txBody>
      </p:sp>
    </p:spTree>
    <p:extLst>
      <p:ext uri="{BB962C8B-B14F-4D97-AF65-F5344CB8AC3E}">
        <p14:creationId xmlns:p14="http://schemas.microsoft.com/office/powerpoint/2010/main" val="17713958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wmf"/><Relationship Id="rId11" Type="http://schemas.openxmlformats.org/officeDocument/2006/relationships/slide" Target="slide2.xml"/><Relationship Id="rId5" Type="http://schemas.openxmlformats.org/officeDocument/2006/relationships/oleObject" Target="../embeddings/oleObject2.bin"/><Relationship Id="rId10" Type="http://schemas.openxmlformats.org/officeDocument/2006/relationships/image" Target="../media/image51.wmf"/><Relationship Id="rId4" Type="http://schemas.openxmlformats.org/officeDocument/2006/relationships/image" Target="../media/image48.wmf"/><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slide" Target="slide2.xml"/><Relationship Id="rId3" Type="http://schemas.openxmlformats.org/officeDocument/2006/relationships/image" Target="../media/image52.png"/><Relationship Id="rId7" Type="http://schemas.openxmlformats.org/officeDocument/2006/relationships/hyperlink" Target="https://en.wikipedia.org/wiki/Linear_polarization" TargetMode="External"/><Relationship Id="rId12" Type="http://schemas.openxmlformats.org/officeDocument/2006/relationships/hyperlink" Target="https://en.wikipedia.org/wiki/Right_hand_rul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gif"/><Relationship Id="rId11" Type="http://schemas.openxmlformats.org/officeDocument/2006/relationships/hyperlink" Target="https://en.wikipedia.org/wiki/Elliptical_polarization" TargetMode="External"/><Relationship Id="rId5" Type="http://schemas.openxmlformats.org/officeDocument/2006/relationships/image" Target="../media/image54.png"/><Relationship Id="rId10" Type="http://schemas.openxmlformats.org/officeDocument/2006/relationships/hyperlink" Target="https://en.wikipedia.org/wiki/Circular_polarization" TargetMode="External"/><Relationship Id="rId4" Type="http://schemas.openxmlformats.org/officeDocument/2006/relationships/image" Target="../media/image53.png"/><Relationship Id="rId9" Type="http://schemas.openxmlformats.org/officeDocument/2006/relationships/image" Target="../media/image58.gif"/></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slide" Target="slide2.xml"/></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slide" Target="slide2.xml"/></Relationships>
</file>

<file path=ppt/slides/_rels/slide1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30.xml"/><Relationship Id="rId3" Type="http://schemas.openxmlformats.org/officeDocument/2006/relationships/slide" Target="slide21.xml"/><Relationship Id="rId7" Type="http://schemas.openxmlformats.org/officeDocument/2006/relationships/slide" Target="slide12.xml"/><Relationship Id="rId12" Type="http://schemas.openxmlformats.org/officeDocument/2006/relationships/slide" Target="slide29.xml"/><Relationship Id="rId17" Type="http://schemas.openxmlformats.org/officeDocument/2006/relationships/slide" Target="slide2.xml"/><Relationship Id="rId2" Type="http://schemas.openxmlformats.org/officeDocument/2006/relationships/slide" Target="slide20.xml"/><Relationship Id="rId16"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26.xml"/><Relationship Id="rId11" Type="http://schemas.openxmlformats.org/officeDocument/2006/relationships/slide" Target="slide66.xml"/><Relationship Id="rId5" Type="http://schemas.openxmlformats.org/officeDocument/2006/relationships/slide" Target="slide25.xml"/><Relationship Id="rId15" Type="http://schemas.openxmlformats.org/officeDocument/2006/relationships/slide" Target="slide67.xml"/><Relationship Id="rId10" Type="http://schemas.openxmlformats.org/officeDocument/2006/relationships/slide" Target="slide53.xml"/><Relationship Id="rId4" Type="http://schemas.openxmlformats.org/officeDocument/2006/relationships/slide" Target="slide22.xml"/><Relationship Id="rId9" Type="http://schemas.openxmlformats.org/officeDocument/2006/relationships/slide" Target="slide43.xml"/><Relationship Id="rId14" Type="http://schemas.openxmlformats.org/officeDocument/2006/relationships/slide" Target="slide68.xml"/></Relationships>
</file>

<file path=ppt/slides/_rels/slide2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oleObject" Target="../embeddings/oleObject5.bin"/><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Orthogonal" TargetMode="External"/><Relationship Id="rId2" Type="http://schemas.openxmlformats.org/officeDocument/2006/relationships/hyperlink" Target="https://en.wikipedia.org/wiki/Waveguide_(electromagnetism)"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3.png"/><Relationship Id="rId4" Type="http://schemas.openxmlformats.org/officeDocument/2006/relationships/hyperlink" Target="https://en.wikipedia.org/wiki/Polarization_(wav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75.svg"/><Relationship Id="rId7" Type="http://schemas.openxmlformats.org/officeDocument/2006/relationships/image" Target="../media/image79.sv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wmf"/><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jpeg"/><Relationship Id="rId3" Type="http://schemas.openxmlformats.org/officeDocument/2006/relationships/notesSlide" Target="../notesSlides/notesSlide2.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7.xml"/><Relationship Id="rId16" Type="http://schemas.openxmlformats.org/officeDocument/2006/relationships/image" Target="../media/image24.svg"/><Relationship Id="rId1" Type="http://schemas.openxmlformats.org/officeDocument/2006/relationships/tags" Target="../tags/tag1.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3.png"/><Relationship Id="rId10" Type="http://schemas.openxmlformats.org/officeDocument/2006/relationships/image" Target="../media/image19.gif"/><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en.wikipedia.org/wiki/Irradiance" TargetMode="Externa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slide" Target="slide2.xml"/></Relationships>
</file>

<file path=ppt/slides/_rels/slide3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8.jpe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slide" Target="slide2.xml"/><Relationship Id="rId4" Type="http://schemas.openxmlformats.org/officeDocument/2006/relationships/image" Target="../media/image104.png"/><Relationship Id="rId9"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16.pn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1.png"/><Relationship Id="rId7" Type="http://schemas.openxmlformats.org/officeDocument/2006/relationships/image" Target="../media/image2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gif"/></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gif"/><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30.jpeg"/></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33.jpe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slide" Target="slide2.xml"/><Relationship Id="rId3" Type="http://schemas.openxmlformats.org/officeDocument/2006/relationships/image" Target="../media/image27.png"/><Relationship Id="rId7" Type="http://schemas.openxmlformats.org/officeDocument/2006/relationships/image" Target="../media/image17.gif"/><Relationship Id="rId12" Type="http://schemas.openxmlformats.org/officeDocument/2006/relationships/image" Target="../media/image33.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8.jpeg"/><Relationship Id="rId10" Type="http://schemas.openxmlformats.org/officeDocument/2006/relationships/image" Target="../media/image31.jpeg"/><Relationship Id="rId4" Type="http://schemas.openxmlformats.org/officeDocument/2006/relationships/image" Target="../media/image22.jpeg"/><Relationship Id="rId9" Type="http://schemas.openxmlformats.org/officeDocument/2006/relationships/image" Target="../media/image19.gif"/><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slide" Target="slide2.xml"/><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8.gif"/><Relationship Id="rId5" Type="http://schemas.openxmlformats.org/officeDocument/2006/relationships/image" Target="../media/image137.png"/><Relationship Id="rId4" Type="http://schemas.openxmlformats.org/officeDocument/2006/relationships/image" Target="../media/image136.jpe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8" Type="http://schemas.openxmlformats.org/officeDocument/2006/relationships/image" Target="../media/image148.sv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6.svg"/><Relationship Id="rId5" Type="http://schemas.openxmlformats.org/officeDocument/2006/relationships/image" Target="../media/image145.png"/><Relationship Id="rId10" Type="http://schemas.openxmlformats.org/officeDocument/2006/relationships/slide" Target="slide2.xml"/><Relationship Id="rId4" Type="http://schemas.openxmlformats.org/officeDocument/2006/relationships/image" Target="../media/image144.svg"/><Relationship Id="rId9" Type="http://schemas.openxmlformats.org/officeDocument/2006/relationships/image" Target="../media/image141.png"/></Relationships>
</file>

<file path=ppt/slides/_rels/slide5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151.jpeg"/></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gif"/><Relationship Id="rId1" Type="http://schemas.openxmlformats.org/officeDocument/2006/relationships/slideLayout" Target="../slideLayouts/slideLayout1.xml"/><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3.xml"/><Relationship Id="rId7" Type="http://schemas.openxmlformats.org/officeDocument/2006/relationships/image" Target="../media/image35.t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gif"/><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56.png"/><Relationship Id="rId4" Type="http://schemas.openxmlformats.org/officeDocument/2006/relationships/image" Target="../media/image155.tiff"/></Relationships>
</file>

<file path=ppt/slides/_rels/slide6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57.png"/><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160.png"/></Relationships>
</file>

<file path=ppt/slides/_rels/slide62.xml.rels><?xml version="1.0" encoding="UTF-8" standalone="yes"?>
<Relationships xmlns="http://schemas.openxmlformats.org/package/2006/relationships"><Relationship Id="rId8" Type="http://schemas.openxmlformats.org/officeDocument/2006/relationships/image" Target="../media/image163.emf"/><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slide" Target="slide2.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68.png"/><Relationship Id="rId5" Type="http://schemas.openxmlformats.org/officeDocument/2006/relationships/image" Target="../media/image161.png"/><Relationship Id="rId10" Type="http://schemas.openxmlformats.org/officeDocument/2006/relationships/image" Target="../media/image167.png"/><Relationship Id="rId4" Type="http://schemas.openxmlformats.org/officeDocument/2006/relationships/image" Target="../media/image159.png"/><Relationship Id="rId9" Type="http://schemas.openxmlformats.org/officeDocument/2006/relationships/image" Target="../media/image166.png"/></Relationships>
</file>

<file path=ppt/slides/_rels/slide63.xml.rels><?xml version="1.0" encoding="UTF-8" standalone="yes"?>
<Relationships xmlns="http://schemas.openxmlformats.org/package/2006/relationships"><Relationship Id="rId8" Type="http://schemas.openxmlformats.org/officeDocument/2006/relationships/image" Target="../media/image163.emf"/><Relationship Id="rId13" Type="http://schemas.openxmlformats.org/officeDocument/2006/relationships/slide" Target="slide2.xml"/><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4.emf"/><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68.png"/><Relationship Id="rId5" Type="http://schemas.openxmlformats.org/officeDocument/2006/relationships/image" Target="../media/image161.png"/><Relationship Id="rId10" Type="http://schemas.openxmlformats.org/officeDocument/2006/relationships/image" Target="../media/image170.png"/><Relationship Id="rId4" Type="http://schemas.openxmlformats.org/officeDocument/2006/relationships/image" Target="../media/image159.png"/><Relationship Id="rId9" Type="http://schemas.openxmlformats.org/officeDocument/2006/relationships/image" Target="../media/image169.png"/></Relationships>
</file>

<file path=ppt/slides/_rels/slide6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1.png"/><Relationship Id="rId7" Type="http://schemas.openxmlformats.org/officeDocument/2006/relationships/image" Target="../media/image172.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3.em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slide" Target="slide2.xml"/></Relationships>
</file>

<file path=ppt/slides/_rels/slide65.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176.svg"/><Relationship Id="rId4" Type="http://schemas.openxmlformats.org/officeDocument/2006/relationships/image" Target="../media/image175.png"/></Relationships>
</file>

<file path=ppt/slides/_rels/slide6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14.xml"/><Relationship Id="rId7" Type="http://schemas.openxmlformats.org/officeDocument/2006/relationships/image" Target="../media/image18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6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video" Target="../media/media1.mp4"/><Relationship Id="rId7" Type="http://schemas.openxmlformats.org/officeDocument/2006/relationships/image" Target="../media/image40.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81.png"/><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slide" Target="slide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slide" Target="slide2.xml"/><Relationship Id="rId4" Type="http://schemas.openxmlformats.org/officeDocument/2006/relationships/image" Target="../media/image183.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17.xml"/><Relationship Id="rId7" Type="http://schemas.openxmlformats.org/officeDocument/2006/relationships/image" Target="../media/image18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86.jpeg"/><Relationship Id="rId5" Type="http://schemas.openxmlformats.org/officeDocument/2006/relationships/image" Target="../media/image185.png"/><Relationship Id="rId4" Type="http://schemas.openxmlformats.org/officeDocument/2006/relationships/image" Target="../media/image184.png"/></Relationships>
</file>

<file path=ppt/slides/_rels/slide71.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emf"/><Relationship Id="rId3" Type="http://schemas.openxmlformats.org/officeDocument/2006/relationships/notesSlide" Target="../notesSlides/notesSlide18.xml"/><Relationship Id="rId7" Type="http://schemas.openxmlformats.org/officeDocument/2006/relationships/image" Target="../media/image191.png"/><Relationship Id="rId12" Type="http://schemas.openxmlformats.org/officeDocument/2006/relationships/image" Target="../media/image196.em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 Id="rId14" Type="http://schemas.openxmlformats.org/officeDocument/2006/relationships/slide" Target="slide2.xml"/></Relationships>
</file>

<file path=ppt/slides/_rels/slide72.xml.rels><?xml version="1.0" encoding="UTF-8" standalone="yes"?>
<Relationships xmlns="http://schemas.openxmlformats.org/package/2006/relationships"><Relationship Id="rId8" Type="http://schemas.openxmlformats.org/officeDocument/2006/relationships/hyperlink" Target="mailto:giuseppe.torrisi@lns.infn.it" TargetMode="External"/><Relationship Id="rId3" Type="http://schemas.openxmlformats.org/officeDocument/2006/relationships/notesSlide" Target="../notesSlides/notesSlide19.xml"/><Relationship Id="rId7" Type="http://schemas.openxmlformats.org/officeDocument/2006/relationships/hyperlink" Target="mailto:pidatella@lns.infn.it"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mailto:Eugenia.naselli@lns.infn.it" TargetMode="External"/><Relationship Id="rId5" Type="http://schemas.openxmlformats.org/officeDocument/2006/relationships/hyperlink" Target="mailto:davidmascali@lns.infn.it" TargetMode="External"/><Relationship Id="rId4" Type="http://schemas.openxmlformats.org/officeDocument/2006/relationships/slide" Target="slide2.xml"/><Relationship Id="rId9" Type="http://schemas.openxmlformats.org/officeDocument/2006/relationships/hyperlink" Target="mailto:mauro@lns.infn.it" TargetMode="External"/></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2.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272CF16C-F53B-0ACD-F8EF-038578CC7634}"/>
              </a:ext>
            </a:extLst>
          </p:cNvPr>
          <p:cNvPicPr>
            <a:picLocks noChangeAspect="1"/>
          </p:cNvPicPr>
          <p:nvPr/>
        </p:nvPicPr>
        <p:blipFill>
          <a:blip r:embed="rId3">
            <a:clrChange>
              <a:clrFrom>
                <a:srgbClr val="FFFFFF"/>
              </a:clrFrom>
              <a:clrTo>
                <a:srgbClr val="FFFFFF">
                  <a:alpha val="0"/>
                </a:srgbClr>
              </a:clrTo>
            </a:clrChange>
            <a:alphaModFix amt="85000"/>
            <a:extLst>
              <a:ext uri="{28A0092B-C50C-407E-A947-70E740481C1C}">
                <a14:useLocalDpi xmlns:a14="http://schemas.microsoft.com/office/drawing/2010/main" val="0"/>
              </a:ext>
            </a:extLst>
          </a:blip>
          <a:stretch>
            <a:fillRect/>
          </a:stretch>
        </p:blipFill>
        <p:spPr>
          <a:xfrm>
            <a:off x="-333362" y="129578"/>
            <a:ext cx="4241743" cy="3847007"/>
          </a:xfrm>
          <a:prstGeom prst="rect">
            <a:avLst/>
          </a:prstGeom>
        </p:spPr>
      </p:pic>
      <p:pic>
        <p:nvPicPr>
          <p:cNvPr id="14" name="Immagine 13">
            <a:extLst>
              <a:ext uri="{FF2B5EF4-FFF2-40B4-BE49-F238E27FC236}">
                <a16:creationId xmlns:a16="http://schemas.microsoft.com/office/drawing/2014/main" id="{E1A2DCCC-77C7-6C3F-DCBD-4D037B54A6F6}"/>
              </a:ext>
            </a:extLst>
          </p:cNvPr>
          <p:cNvPicPr>
            <a:picLocks noChangeAspect="1"/>
          </p:cNvPicPr>
          <p:nvPr/>
        </p:nvPicPr>
        <p:blipFill>
          <a:blip r:embed="rId4">
            <a:alphaModFix amt="31000"/>
          </a:blip>
          <a:stretch>
            <a:fillRect/>
          </a:stretch>
        </p:blipFill>
        <p:spPr>
          <a:xfrm>
            <a:off x="986579" y="1254462"/>
            <a:ext cx="1820053" cy="1695806"/>
          </a:xfrm>
          <a:prstGeom prst="rect">
            <a:avLst/>
          </a:prstGeom>
          <a:effectLst>
            <a:glow rad="127000">
              <a:schemeClr val="accent2">
                <a:alpha val="32000"/>
              </a:schemeClr>
            </a:glow>
            <a:softEdge rad="635000"/>
          </a:effectLst>
        </p:spPr>
      </p:pic>
      <p:pic>
        <p:nvPicPr>
          <p:cNvPr id="15" name="Immagine 14">
            <a:extLst>
              <a:ext uri="{FF2B5EF4-FFF2-40B4-BE49-F238E27FC236}">
                <a16:creationId xmlns:a16="http://schemas.microsoft.com/office/drawing/2014/main" id="{BD553BED-4970-66FC-EF0D-974B3EDD37BB}"/>
              </a:ext>
            </a:extLst>
          </p:cNvPr>
          <p:cNvPicPr>
            <a:picLocks noChangeAspect="1"/>
          </p:cNvPicPr>
          <p:nvPr/>
        </p:nvPicPr>
        <p:blipFill>
          <a:blip r:embed="rId5">
            <a:alphaModFix amt="4000"/>
            <a:extLst>
              <a:ext uri="{28A0092B-C50C-407E-A947-70E740481C1C}">
                <a14:useLocalDpi xmlns:a14="http://schemas.microsoft.com/office/drawing/2010/main" val="0"/>
              </a:ext>
            </a:extLst>
          </a:blip>
          <a:stretch>
            <a:fillRect/>
          </a:stretch>
        </p:blipFill>
        <p:spPr>
          <a:xfrm rot="12177221" flipV="1">
            <a:off x="138227" y="1065605"/>
            <a:ext cx="1074270" cy="195024"/>
          </a:xfrm>
          <a:prstGeom prst="rect">
            <a:avLst/>
          </a:prstGeom>
          <a:effectLst>
            <a:glow rad="38100">
              <a:srgbClr val="0066FF">
                <a:alpha val="37000"/>
              </a:srgbClr>
            </a:glow>
          </a:effectLst>
        </p:spPr>
      </p:pic>
      <p:pic>
        <p:nvPicPr>
          <p:cNvPr id="16" name="Immagine 15">
            <a:extLst>
              <a:ext uri="{FF2B5EF4-FFF2-40B4-BE49-F238E27FC236}">
                <a16:creationId xmlns:a16="http://schemas.microsoft.com/office/drawing/2014/main" id="{1909DA7A-70AF-BC64-FFB3-67E7275AF4CD}"/>
              </a:ext>
            </a:extLst>
          </p:cNvPr>
          <p:cNvPicPr>
            <a:picLocks noChangeAspect="1"/>
          </p:cNvPicPr>
          <p:nvPr/>
        </p:nvPicPr>
        <p:blipFill>
          <a:blip r:embed="rId5">
            <a:alphaModFix amt="17000"/>
            <a:extLst>
              <a:ext uri="{28A0092B-C50C-407E-A947-70E740481C1C}">
                <a14:useLocalDpi xmlns:a14="http://schemas.microsoft.com/office/drawing/2010/main" val="0"/>
              </a:ext>
            </a:extLst>
          </a:blip>
          <a:stretch>
            <a:fillRect/>
          </a:stretch>
        </p:blipFill>
        <p:spPr>
          <a:xfrm rot="19865167" flipV="1">
            <a:off x="2646137" y="1946968"/>
            <a:ext cx="1169028" cy="212228"/>
          </a:xfrm>
          <a:prstGeom prst="rect">
            <a:avLst/>
          </a:prstGeom>
          <a:effectLst>
            <a:glow rad="38100">
              <a:srgbClr val="66FF33">
                <a:alpha val="30000"/>
              </a:srgbClr>
            </a:glow>
          </a:effectLst>
        </p:spPr>
      </p:pic>
      <p:pic>
        <p:nvPicPr>
          <p:cNvPr id="17" name="Immagine 16">
            <a:extLst>
              <a:ext uri="{FF2B5EF4-FFF2-40B4-BE49-F238E27FC236}">
                <a16:creationId xmlns:a16="http://schemas.microsoft.com/office/drawing/2014/main" id="{1E67915D-F27B-E970-391F-129C74B00F3C}"/>
              </a:ext>
            </a:extLst>
          </p:cNvPr>
          <p:cNvPicPr>
            <a:picLocks noChangeAspect="1"/>
          </p:cNvPicPr>
          <p:nvPr/>
        </p:nvPicPr>
        <p:blipFill>
          <a:blip r:embed="rId5">
            <a:alphaModFix amt="25000"/>
            <a:extLst>
              <a:ext uri="{28A0092B-C50C-407E-A947-70E740481C1C}">
                <a14:useLocalDpi xmlns:a14="http://schemas.microsoft.com/office/drawing/2010/main" val="0"/>
              </a:ext>
            </a:extLst>
          </a:blip>
          <a:stretch>
            <a:fillRect/>
          </a:stretch>
        </p:blipFill>
        <p:spPr>
          <a:xfrm flipV="1">
            <a:off x="245255" y="2263443"/>
            <a:ext cx="1169028" cy="212228"/>
          </a:xfrm>
          <a:prstGeom prst="rect">
            <a:avLst/>
          </a:prstGeom>
          <a:effectLst>
            <a:glow rad="38100">
              <a:srgbClr val="66FF33">
                <a:alpha val="26000"/>
              </a:srgbClr>
            </a:glow>
          </a:effectLst>
        </p:spPr>
      </p:pic>
      <p:pic>
        <p:nvPicPr>
          <p:cNvPr id="18" name="Immagine 17">
            <a:extLst>
              <a:ext uri="{FF2B5EF4-FFF2-40B4-BE49-F238E27FC236}">
                <a16:creationId xmlns:a16="http://schemas.microsoft.com/office/drawing/2014/main" id="{642C19B2-7AEB-F2D2-C6C1-898864196D3A}"/>
              </a:ext>
            </a:extLst>
          </p:cNvPr>
          <p:cNvPicPr>
            <a:picLocks noChangeAspect="1"/>
          </p:cNvPicPr>
          <p:nvPr/>
        </p:nvPicPr>
        <p:blipFill>
          <a:blip r:embed="rId5">
            <a:alphaModFix amt="14000"/>
            <a:extLst>
              <a:ext uri="{28A0092B-C50C-407E-A947-70E740481C1C}">
                <a14:useLocalDpi xmlns:a14="http://schemas.microsoft.com/office/drawing/2010/main" val="0"/>
              </a:ext>
            </a:extLst>
          </a:blip>
          <a:stretch>
            <a:fillRect/>
          </a:stretch>
        </p:blipFill>
        <p:spPr>
          <a:xfrm rot="3979643" flipV="1">
            <a:off x="1035766" y="836480"/>
            <a:ext cx="1751484" cy="317966"/>
          </a:xfrm>
          <a:prstGeom prst="rect">
            <a:avLst/>
          </a:prstGeom>
          <a:effectLst>
            <a:glow rad="38100">
              <a:srgbClr val="0066FF">
                <a:alpha val="19000"/>
              </a:srgbClr>
            </a:glow>
          </a:effectLst>
        </p:spPr>
      </p:pic>
      <p:pic>
        <p:nvPicPr>
          <p:cNvPr id="19" name="Immagine 18">
            <a:extLst>
              <a:ext uri="{FF2B5EF4-FFF2-40B4-BE49-F238E27FC236}">
                <a16:creationId xmlns:a16="http://schemas.microsoft.com/office/drawing/2014/main" id="{63D896EE-0939-A9E1-A638-072B8A18565F}"/>
              </a:ext>
            </a:extLst>
          </p:cNvPr>
          <p:cNvPicPr>
            <a:picLocks noChangeAspect="1"/>
          </p:cNvPicPr>
          <p:nvPr/>
        </p:nvPicPr>
        <p:blipFill>
          <a:blip r:embed="rId5">
            <a:alphaModFix amt="13000"/>
            <a:extLst>
              <a:ext uri="{28A0092B-C50C-407E-A947-70E740481C1C}">
                <a14:useLocalDpi xmlns:a14="http://schemas.microsoft.com/office/drawing/2010/main" val="0"/>
              </a:ext>
            </a:extLst>
          </a:blip>
          <a:stretch>
            <a:fillRect/>
          </a:stretch>
        </p:blipFill>
        <p:spPr>
          <a:xfrm rot="9770993" flipV="1">
            <a:off x="2386554" y="1694598"/>
            <a:ext cx="1214365" cy="220457"/>
          </a:xfrm>
          <a:prstGeom prst="rect">
            <a:avLst/>
          </a:prstGeom>
          <a:effectLst>
            <a:glow rad="38100">
              <a:schemeClr val="accent2">
                <a:lumMod val="20000"/>
                <a:lumOff val="80000"/>
                <a:alpha val="31000"/>
              </a:schemeClr>
            </a:glow>
          </a:effectLst>
        </p:spPr>
      </p:pic>
      <p:pic>
        <p:nvPicPr>
          <p:cNvPr id="20" name="Immagine 19">
            <a:extLst>
              <a:ext uri="{FF2B5EF4-FFF2-40B4-BE49-F238E27FC236}">
                <a16:creationId xmlns:a16="http://schemas.microsoft.com/office/drawing/2014/main" id="{6F6EBBF7-76C6-1413-8400-6838ABA732BD}"/>
              </a:ext>
            </a:extLst>
          </p:cNvPr>
          <p:cNvPicPr>
            <a:picLocks noChangeAspect="1"/>
          </p:cNvPicPr>
          <p:nvPr/>
        </p:nvPicPr>
        <p:blipFill>
          <a:blip r:embed="rId5">
            <a:alphaModFix amt="26000"/>
            <a:extLst>
              <a:ext uri="{28A0092B-C50C-407E-A947-70E740481C1C}">
                <a14:useLocalDpi xmlns:a14="http://schemas.microsoft.com/office/drawing/2010/main" val="0"/>
              </a:ext>
            </a:extLst>
          </a:blip>
          <a:stretch>
            <a:fillRect/>
          </a:stretch>
        </p:blipFill>
        <p:spPr>
          <a:xfrm rot="739529" flipV="1">
            <a:off x="668161" y="1735240"/>
            <a:ext cx="1110628" cy="201625"/>
          </a:xfrm>
          <a:prstGeom prst="rect">
            <a:avLst/>
          </a:prstGeom>
          <a:effectLst>
            <a:glow rad="38100">
              <a:schemeClr val="accent2">
                <a:lumMod val="20000"/>
                <a:lumOff val="80000"/>
                <a:alpha val="31000"/>
              </a:schemeClr>
            </a:glow>
          </a:effectLst>
        </p:spPr>
      </p:pic>
      <p:pic>
        <p:nvPicPr>
          <p:cNvPr id="21" name="Immagine 20">
            <a:extLst>
              <a:ext uri="{FF2B5EF4-FFF2-40B4-BE49-F238E27FC236}">
                <a16:creationId xmlns:a16="http://schemas.microsoft.com/office/drawing/2014/main" id="{F3915885-AEC8-AABF-DB6B-E29A1DB7514C}"/>
              </a:ext>
            </a:extLst>
          </p:cNvPr>
          <p:cNvPicPr>
            <a:picLocks noChangeAspect="1"/>
          </p:cNvPicPr>
          <p:nvPr/>
        </p:nvPicPr>
        <p:blipFill>
          <a:blip r:embed="rId5">
            <a:alphaModFix amt="26000"/>
            <a:extLst>
              <a:ext uri="{28A0092B-C50C-407E-A947-70E740481C1C}">
                <a14:useLocalDpi xmlns:a14="http://schemas.microsoft.com/office/drawing/2010/main" val="0"/>
              </a:ext>
            </a:extLst>
          </a:blip>
          <a:stretch>
            <a:fillRect/>
          </a:stretch>
        </p:blipFill>
        <p:spPr>
          <a:xfrm rot="2130123" flipV="1">
            <a:off x="2319184" y="3083037"/>
            <a:ext cx="904366" cy="164180"/>
          </a:xfrm>
          <a:prstGeom prst="rect">
            <a:avLst/>
          </a:prstGeom>
          <a:effectLst>
            <a:glow rad="38100">
              <a:schemeClr val="accent2">
                <a:lumMod val="20000"/>
                <a:lumOff val="80000"/>
                <a:alpha val="31000"/>
              </a:schemeClr>
            </a:glow>
          </a:effectLst>
        </p:spPr>
      </p:pic>
      <p:pic>
        <p:nvPicPr>
          <p:cNvPr id="22" name="Immagine 21">
            <a:extLst>
              <a:ext uri="{FF2B5EF4-FFF2-40B4-BE49-F238E27FC236}">
                <a16:creationId xmlns:a16="http://schemas.microsoft.com/office/drawing/2014/main" id="{AEBC0827-5DDD-3B2B-5CE6-334D46C2BF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0829" y="3751327"/>
            <a:ext cx="2449727" cy="1701718"/>
          </a:xfrm>
          <a:prstGeom prst="rect">
            <a:avLst/>
          </a:prstGeom>
        </p:spPr>
      </p:pic>
      <p:pic>
        <p:nvPicPr>
          <p:cNvPr id="23" name="Picture 2" descr="L&amp;#39;INFN CAMBIA LOGO">
            <a:extLst>
              <a:ext uri="{FF2B5EF4-FFF2-40B4-BE49-F238E27FC236}">
                <a16:creationId xmlns:a16="http://schemas.microsoft.com/office/drawing/2014/main" id="{8754C84C-9988-D7DA-2907-75337B9C32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7756" y="5808400"/>
            <a:ext cx="1657697" cy="92002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uppo 24">
            <a:extLst>
              <a:ext uri="{FF2B5EF4-FFF2-40B4-BE49-F238E27FC236}">
                <a16:creationId xmlns:a16="http://schemas.microsoft.com/office/drawing/2014/main" id="{977F5270-9800-F78C-D108-E1646D441D88}"/>
              </a:ext>
            </a:extLst>
          </p:cNvPr>
          <p:cNvGrpSpPr/>
          <p:nvPr/>
        </p:nvGrpSpPr>
        <p:grpSpPr>
          <a:xfrm>
            <a:off x="5700720" y="2641029"/>
            <a:ext cx="2022644" cy="2338351"/>
            <a:chOff x="987338" y="1210962"/>
            <a:chExt cx="2905040" cy="3172491"/>
          </a:xfrm>
        </p:grpSpPr>
        <p:pic>
          <p:nvPicPr>
            <p:cNvPr id="26" name="Picture 2">
              <a:extLst>
                <a:ext uri="{FF2B5EF4-FFF2-40B4-BE49-F238E27FC236}">
                  <a16:creationId xmlns:a16="http://schemas.microsoft.com/office/drawing/2014/main" id="{C9D39A2D-C4BC-7AF6-1BD0-57FE2EB4B99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87338" y="1407212"/>
              <a:ext cx="2905039" cy="2976241"/>
            </a:xfrm>
            <a:prstGeom prst="rect">
              <a:avLst/>
            </a:prstGeom>
            <a:noFill/>
            <a:extLst>
              <a:ext uri="{909E8E84-426E-40DD-AFC4-6F175D3DCCD1}">
                <a14:hiddenFill xmlns:a14="http://schemas.microsoft.com/office/drawing/2010/main">
                  <a:solidFill>
                    <a:srgbClr val="FFFFFF"/>
                  </a:solidFill>
                </a14:hiddenFill>
              </a:ext>
            </a:extLst>
          </p:spPr>
        </p:pic>
        <p:sp>
          <p:nvSpPr>
            <p:cNvPr id="27" name="Rettangolo 26">
              <a:extLst>
                <a:ext uri="{FF2B5EF4-FFF2-40B4-BE49-F238E27FC236}">
                  <a16:creationId xmlns:a16="http://schemas.microsoft.com/office/drawing/2014/main" id="{3786C5AC-74E1-845B-9C55-8B66BE595ABD}"/>
                </a:ext>
              </a:extLst>
            </p:cNvPr>
            <p:cNvSpPr/>
            <p:nvPr/>
          </p:nvSpPr>
          <p:spPr>
            <a:xfrm>
              <a:off x="2570205" y="1210962"/>
              <a:ext cx="1322173" cy="766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8" name="Triangolo isoscele 27">
            <a:extLst>
              <a:ext uri="{FF2B5EF4-FFF2-40B4-BE49-F238E27FC236}">
                <a16:creationId xmlns:a16="http://schemas.microsoft.com/office/drawing/2014/main" id="{82650719-1538-13F0-1CCF-D32A6F55E80F}"/>
              </a:ext>
            </a:extLst>
          </p:cNvPr>
          <p:cNvSpPr/>
          <p:nvPr/>
        </p:nvSpPr>
        <p:spPr>
          <a:xfrm rot="7862927">
            <a:off x="6768647" y="2545962"/>
            <a:ext cx="1603033" cy="4183423"/>
          </a:xfrm>
          <a:prstGeom prst="triangle">
            <a:avLst>
              <a:gd name="adj" fmla="val 50864"/>
            </a:avLst>
          </a:prstGeom>
          <a:gradFill>
            <a:gsLst>
              <a:gs pos="0">
                <a:schemeClr val="accent2">
                  <a:lumMod val="60000"/>
                  <a:lumOff val="40000"/>
                  <a:alpha val="33000"/>
                </a:schemeClr>
              </a:gs>
              <a:gs pos="49000">
                <a:schemeClr val="accent1">
                  <a:lumMod val="45000"/>
                  <a:lumOff val="55000"/>
                  <a:alpha val="45000"/>
                </a:schemeClr>
              </a:gs>
              <a:gs pos="100000">
                <a:schemeClr val="accent1">
                  <a:lumMod val="45000"/>
                  <a:lumOff val="55000"/>
                  <a:alpha val="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Titolo 1">
            <a:extLst>
              <a:ext uri="{FF2B5EF4-FFF2-40B4-BE49-F238E27FC236}">
                <a16:creationId xmlns:a16="http://schemas.microsoft.com/office/drawing/2014/main" id="{6BAD14BC-6EA0-D12E-D24F-A43B8EA81F83}"/>
              </a:ext>
            </a:extLst>
          </p:cNvPr>
          <p:cNvSpPr>
            <a:spLocks noGrp="1"/>
          </p:cNvSpPr>
          <p:nvPr>
            <p:ph type="ctrTitle" idx="4294967295"/>
          </p:nvPr>
        </p:nvSpPr>
        <p:spPr>
          <a:xfrm>
            <a:off x="4015922" y="248086"/>
            <a:ext cx="9144000" cy="735833"/>
          </a:xfrm>
        </p:spPr>
        <p:txBody>
          <a:bodyPr anchor="ctr">
            <a:noAutofit/>
          </a:bodyPr>
          <a:lstStyle/>
          <a:p>
            <a:r>
              <a:rPr lang="it-IT" sz="3600" b="1">
                <a:solidFill>
                  <a:srgbClr val="C00000"/>
                </a:solidFill>
                <a:latin typeface="Arial" panose="020B0604020202020204" pitchFamily="34" charset="0"/>
                <a:cs typeface="Arial" panose="020B0604020202020204" pitchFamily="34" charset="0"/>
              </a:rPr>
              <a:t>Laboratorio di Fisica dei Plasmi</a:t>
            </a:r>
          </a:p>
        </p:txBody>
      </p:sp>
      <p:sp>
        <p:nvSpPr>
          <p:cNvPr id="30" name="CasellaDiTesto 29">
            <a:extLst>
              <a:ext uri="{FF2B5EF4-FFF2-40B4-BE49-F238E27FC236}">
                <a16:creationId xmlns:a16="http://schemas.microsoft.com/office/drawing/2014/main" id="{13E51F7D-9493-8622-05B3-C70CD09D7D63}"/>
              </a:ext>
            </a:extLst>
          </p:cNvPr>
          <p:cNvSpPr txBox="1"/>
          <p:nvPr/>
        </p:nvSpPr>
        <p:spPr>
          <a:xfrm>
            <a:off x="5683316" y="1107976"/>
            <a:ext cx="3712765" cy="1015663"/>
          </a:xfrm>
          <a:prstGeom prst="rect">
            <a:avLst/>
          </a:prstGeom>
          <a:noFill/>
        </p:spPr>
        <p:txBody>
          <a:bodyPr wrap="square" rtlCol="0">
            <a:spAutoFit/>
          </a:bodyPr>
          <a:lstStyle/>
          <a:p>
            <a:pPr algn="ctr"/>
            <a:r>
              <a:rPr lang="it-IT" sz="2000" i="1">
                <a:latin typeface="Calibri" panose="020F0502020204030204" pitchFamily="34" charset="0"/>
                <a:cs typeface="Calibri" panose="020F0502020204030204" pitchFamily="34" charset="0"/>
              </a:rPr>
              <a:t>David Mascali, Giorgio Mauro, Eugenia Naselli, Angelo </a:t>
            </a:r>
            <a:r>
              <a:rPr lang="it-IT" sz="2000" i="1" err="1">
                <a:latin typeface="Calibri" panose="020F0502020204030204" pitchFamily="34" charset="0"/>
                <a:cs typeface="Calibri" panose="020F0502020204030204" pitchFamily="34" charset="0"/>
              </a:rPr>
              <a:t>Pidatella</a:t>
            </a:r>
            <a:r>
              <a:rPr lang="it-IT" sz="2000" i="1">
                <a:latin typeface="Calibri" panose="020F0502020204030204" pitchFamily="34" charset="0"/>
                <a:cs typeface="Calibri" panose="020F0502020204030204" pitchFamily="34" charset="0"/>
              </a:rPr>
              <a:t>, Giuseppe </a:t>
            </a:r>
            <a:r>
              <a:rPr lang="it-IT" sz="2000" i="1" err="1">
                <a:latin typeface="Calibri" panose="020F0502020204030204" pitchFamily="34" charset="0"/>
                <a:cs typeface="Calibri" panose="020F0502020204030204" pitchFamily="34" charset="0"/>
              </a:rPr>
              <a:t>Torrisi</a:t>
            </a:r>
            <a:endParaRPr lang="it-IT" sz="2000" i="1">
              <a:latin typeface="Calibri" panose="020F0502020204030204" pitchFamily="34" charset="0"/>
              <a:cs typeface="Calibri" panose="020F0502020204030204" pitchFamily="34" charset="0"/>
            </a:endParaRPr>
          </a:p>
        </p:txBody>
      </p:sp>
      <p:sp>
        <p:nvSpPr>
          <p:cNvPr id="32" name="CasellaDiTesto 31">
            <a:extLst>
              <a:ext uri="{FF2B5EF4-FFF2-40B4-BE49-F238E27FC236}">
                <a16:creationId xmlns:a16="http://schemas.microsoft.com/office/drawing/2014/main" id="{56828389-AEB6-AA19-F7AE-4D17C4E4AD87}"/>
              </a:ext>
            </a:extLst>
          </p:cNvPr>
          <p:cNvSpPr txBox="1"/>
          <p:nvPr/>
        </p:nvSpPr>
        <p:spPr>
          <a:xfrm>
            <a:off x="3606425" y="6519446"/>
            <a:ext cx="7803346" cy="338554"/>
          </a:xfrm>
          <a:prstGeom prst="rect">
            <a:avLst/>
          </a:prstGeom>
          <a:noFill/>
        </p:spPr>
        <p:txBody>
          <a:bodyPr wrap="square">
            <a:spAutoFit/>
          </a:bodyPr>
          <a:lstStyle/>
          <a:p>
            <a:pPr algn="r" fontAlgn="base"/>
            <a:r>
              <a:rPr lang="en-US" sz="1600" b="1">
                <a:solidFill>
                  <a:srgbClr val="1866C7"/>
                </a:solidFill>
                <a:latin typeface="proxima_nova"/>
              </a:rPr>
              <a:t>PID@LNS, 08-09 </a:t>
            </a:r>
            <a:r>
              <a:rPr lang="en-US" sz="1600" b="1" i="0" err="1">
                <a:solidFill>
                  <a:srgbClr val="1866C7"/>
                </a:solidFill>
                <a:effectLst/>
                <a:latin typeface="proxima_nova"/>
              </a:rPr>
              <a:t>Novembre</a:t>
            </a:r>
            <a:r>
              <a:rPr lang="en-US" sz="1600" b="1" i="0">
                <a:solidFill>
                  <a:srgbClr val="1866C7"/>
                </a:solidFill>
                <a:effectLst/>
                <a:latin typeface="proxima_nova"/>
              </a:rPr>
              <a:t> 2023 – LNS, Catania</a:t>
            </a:r>
          </a:p>
        </p:txBody>
      </p:sp>
      <p:pic>
        <p:nvPicPr>
          <p:cNvPr id="24" name="Picture 3">
            <a:extLst>
              <a:ext uri="{FF2B5EF4-FFF2-40B4-BE49-F238E27FC236}">
                <a16:creationId xmlns:a16="http://schemas.microsoft.com/office/drawing/2014/main" id="{949710C4-9F2E-2185-908C-FF3ED215E6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2469" y="2641030"/>
            <a:ext cx="5173549" cy="39412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CDB837C-0413-5C43-8C3B-092A4EFDF4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5048" y="1127596"/>
            <a:ext cx="2107512" cy="7501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Logo&#10;&#10;Description automatically generated">
            <a:extLst>
              <a:ext uri="{FF2B5EF4-FFF2-40B4-BE49-F238E27FC236}">
                <a16:creationId xmlns:a16="http://schemas.microsoft.com/office/drawing/2014/main" id="{BBB94E4D-61BF-7F43-94A6-EFE2246BA6D4}"/>
              </a:ext>
            </a:extLst>
          </p:cNvPr>
          <p:cNvPicPr>
            <a:picLocks noChangeAspect="1"/>
          </p:cNvPicPr>
          <p:nvPr/>
        </p:nvPicPr>
        <p:blipFill>
          <a:blip r:embed="rId12"/>
          <a:stretch>
            <a:fillRect/>
          </a:stretch>
        </p:blipFill>
        <p:spPr>
          <a:xfrm>
            <a:off x="3713966" y="933495"/>
            <a:ext cx="2183321" cy="1410424"/>
          </a:xfrm>
          <a:prstGeom prst="rect">
            <a:avLst/>
          </a:prstGeom>
        </p:spPr>
      </p:pic>
      <p:pic>
        <p:nvPicPr>
          <p:cNvPr id="3" name="Immagine 2" descr="Immagine che contiene Carattere, Elementi grafici, design&#10;&#10;Descrizione generata automaticamente">
            <a:extLst>
              <a:ext uri="{FF2B5EF4-FFF2-40B4-BE49-F238E27FC236}">
                <a16:creationId xmlns:a16="http://schemas.microsoft.com/office/drawing/2014/main" id="{DB0B38AC-BBD9-7346-AB0F-96F2083FF8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15922" y="5182067"/>
            <a:ext cx="2007567" cy="1353587"/>
          </a:xfrm>
          <a:prstGeom prst="rect">
            <a:avLst/>
          </a:prstGeom>
        </p:spPr>
      </p:pic>
    </p:spTree>
    <p:extLst>
      <p:ext uri="{BB962C8B-B14F-4D97-AF65-F5344CB8AC3E}">
        <p14:creationId xmlns:p14="http://schemas.microsoft.com/office/powerpoint/2010/main" val="2868424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a:extLst>
              <a:ext uri="{28A0092B-C50C-407E-A947-70E740481C1C}">
                <a14:useLocalDpi xmlns:a14="http://schemas.microsoft.com/office/drawing/2010/main" val="0"/>
              </a:ext>
            </a:extLst>
          </a:blip>
          <a:srcRect l="24805" t="14188" r="25586" b="45187"/>
          <a:stretch>
            <a:fillRect/>
          </a:stretch>
        </p:blipFill>
        <p:spPr bwMode="auto">
          <a:xfrm>
            <a:off x="2245014" y="1750520"/>
            <a:ext cx="4968875" cy="254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 Box 5"/>
          <p:cNvSpPr txBox="1">
            <a:spLocks noChangeArrowheads="1"/>
          </p:cNvSpPr>
          <p:nvPr/>
        </p:nvSpPr>
        <p:spPr bwMode="auto">
          <a:xfrm>
            <a:off x="637907" y="362870"/>
            <a:ext cx="1028583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spcBef>
                <a:spcPct val="50000"/>
              </a:spcBef>
            </a:pPr>
            <a:r>
              <a:rPr lang="it-IT" sz="2800" i="0">
                <a:solidFill>
                  <a:schemeClr val="accent2"/>
                </a:solidFill>
              </a:rPr>
              <a:t>Emissione ed assorbimento di onde elettromagnetiche</a:t>
            </a:r>
          </a:p>
        </p:txBody>
      </p:sp>
      <p:sp>
        <p:nvSpPr>
          <p:cNvPr id="15365" name="Text Box 7"/>
          <p:cNvSpPr txBox="1">
            <a:spLocks noChangeArrowheads="1"/>
          </p:cNvSpPr>
          <p:nvPr/>
        </p:nvSpPr>
        <p:spPr bwMode="auto">
          <a:xfrm>
            <a:off x="637907" y="1050195"/>
            <a:ext cx="712787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spcBef>
                <a:spcPct val="50000"/>
              </a:spcBef>
            </a:pPr>
            <a:r>
              <a:rPr lang="it-IT" i="0">
                <a:solidFill>
                  <a:srgbClr val="800000"/>
                </a:solidFill>
              </a:rPr>
              <a:t>L’antenna emittente e quella ricevente debbono avere caratteristiche simili (dimensioni confrontabili).</a:t>
            </a:r>
          </a:p>
          <a:p>
            <a:pPr eaLnBrk="1" hangingPunct="1">
              <a:spcBef>
                <a:spcPct val="50000"/>
              </a:spcBef>
            </a:pPr>
            <a:endParaRPr lang="it-IT" i="0">
              <a:solidFill>
                <a:srgbClr val="800000"/>
              </a:solidFill>
            </a:endParaRPr>
          </a:p>
        </p:txBody>
      </p:sp>
      <p:sp>
        <p:nvSpPr>
          <p:cNvPr id="15366" name="Text Box 8"/>
          <p:cNvSpPr txBox="1">
            <a:spLocks noChangeArrowheads="1"/>
          </p:cNvSpPr>
          <p:nvPr/>
        </p:nvSpPr>
        <p:spPr bwMode="auto">
          <a:xfrm>
            <a:off x="481302" y="4457800"/>
            <a:ext cx="8496300" cy="187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spcBef>
                <a:spcPct val="50000"/>
              </a:spcBef>
            </a:pPr>
            <a:r>
              <a:rPr lang="it-IT" i="0"/>
              <a:t>Analogamente a quanto avviene per le trasmissioni radio-televisive, anche tutte le altre </a:t>
            </a:r>
            <a:r>
              <a:rPr lang="it-IT" i="0">
                <a:solidFill>
                  <a:srgbClr val="009900"/>
                </a:solidFill>
              </a:rPr>
              <a:t>onde elettromagnetiche possono essere emesse e ricevute da antenne caratterizzate da frequenze di oscillazione delle cariche elettriche molto simili</a:t>
            </a:r>
            <a:r>
              <a:rPr lang="it-IT" i="0"/>
              <a:t>:</a:t>
            </a:r>
          </a:p>
          <a:p>
            <a:pPr eaLnBrk="1" hangingPunct="1">
              <a:spcBef>
                <a:spcPct val="50000"/>
              </a:spcBef>
            </a:pPr>
            <a:r>
              <a:rPr lang="it-IT" i="0">
                <a:solidFill>
                  <a:srgbClr val="FF0000"/>
                </a:solidFill>
              </a:rPr>
              <a:t>La luce emessa da eccitazione atomica, i raggi X, i raggi </a:t>
            </a:r>
            <a:r>
              <a:rPr lang="it-IT" i="0">
                <a:solidFill>
                  <a:srgbClr val="FF0000"/>
                </a:solidFill>
                <a:latin typeface="Symbol" charset="0"/>
              </a:rPr>
              <a:t>g</a:t>
            </a:r>
            <a:r>
              <a:rPr lang="it-IT" i="0">
                <a:solidFill>
                  <a:srgbClr val="FF0000"/>
                </a:solidFill>
              </a:rPr>
              <a:t> debbono dunque essere rivelati (o possono interagire) solo su scala atomica o nucleare</a:t>
            </a:r>
            <a:r>
              <a:rPr lang="it-IT" i="0"/>
              <a:t> (interagiscono con gli elettroni dell’atomo o con le particelle del nucleo).</a:t>
            </a:r>
          </a:p>
        </p:txBody>
      </p:sp>
      <p:sp>
        <p:nvSpPr>
          <p:cNvPr id="9" name="Freccia circolare a sinistra 8">
            <a:hlinkClick r:id="rId4" action="ppaction://hlinksldjump"/>
            <a:extLst>
              <a:ext uri="{FF2B5EF4-FFF2-40B4-BE49-F238E27FC236}">
                <a16:creationId xmlns:a16="http://schemas.microsoft.com/office/drawing/2014/main" id="{1DA1CD3D-3558-EE42-2A33-82D051B5C450}"/>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0" name="CasellaDiTesto 9">
            <a:extLst>
              <a:ext uri="{FF2B5EF4-FFF2-40B4-BE49-F238E27FC236}">
                <a16:creationId xmlns:a16="http://schemas.microsoft.com/office/drawing/2014/main" id="{925A1BE9-CFDE-081E-539A-47BA72CC7152}"/>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5245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608168" y="0"/>
            <a:ext cx="2880320" cy="400110"/>
          </a:xfrm>
          <a:prstGeom prst="rect">
            <a:avLst/>
          </a:prstGeom>
          <a:noFill/>
        </p:spPr>
        <p:txBody>
          <a:bodyPr wrap="square" rtlCol="0">
            <a:spAutoFit/>
          </a:bodyPr>
          <a:lstStyle/>
          <a:p>
            <a:pPr algn="ctr"/>
            <a:r>
              <a:rPr lang="it-IT" sz="2000">
                <a:solidFill>
                  <a:schemeClr val="bg1"/>
                </a:solidFill>
              </a:rPr>
              <a:t>Diagnostica di Plasmi</a:t>
            </a:r>
          </a:p>
        </p:txBody>
      </p:sp>
      <p:grpSp>
        <p:nvGrpSpPr>
          <p:cNvPr id="6" name="Gruppo 5"/>
          <p:cNvGrpSpPr/>
          <p:nvPr/>
        </p:nvGrpSpPr>
        <p:grpSpPr>
          <a:xfrm>
            <a:off x="1845536" y="1196753"/>
            <a:ext cx="8822464" cy="4067874"/>
            <a:chOff x="706856" y="912297"/>
            <a:chExt cx="8822464" cy="4067874"/>
          </a:xfrm>
        </p:grpSpPr>
        <p:sp>
          <p:nvSpPr>
            <p:cNvPr id="7" name="Rettangolo 6"/>
            <p:cNvSpPr/>
            <p:nvPr/>
          </p:nvSpPr>
          <p:spPr>
            <a:xfrm>
              <a:off x="2967404" y="912297"/>
              <a:ext cx="2807563" cy="461665"/>
            </a:xfrm>
            <a:prstGeom prst="rect">
              <a:avLst/>
            </a:prstGeom>
            <a:solidFill>
              <a:srgbClr val="002060"/>
            </a:solidFill>
            <a:ln>
              <a:solidFill>
                <a:schemeClr val="accent1">
                  <a:lumMod val="60000"/>
                  <a:lumOff val="40000"/>
                </a:schemeClr>
              </a:solidFill>
            </a:ln>
          </p:spPr>
          <p:txBody>
            <a:bodyPr wrap="none" lIns="91440" tIns="45720" rIns="91440" bIns="45720">
              <a:spAutoFit/>
            </a:bodyPr>
            <a:lstStyle/>
            <a:p>
              <a:pPr algn="ctr"/>
              <a:r>
                <a:rPr lang="it-IT" sz="2400">
                  <a:ln w="18415" cmpd="sng">
                    <a:solidFill>
                      <a:srgbClr val="FFFFFF"/>
                    </a:solidFill>
                    <a:prstDash val="solid"/>
                  </a:ln>
                  <a:solidFill>
                    <a:srgbClr val="FFFFFF"/>
                  </a:solidFill>
                  <a:effectLst>
                    <a:outerShdw blurRad="63500" dir="3600000" algn="tl" rotWithShape="0">
                      <a:srgbClr val="000000">
                        <a:alpha val="70000"/>
                      </a:srgbClr>
                    </a:outerShdw>
                  </a:effectLst>
                </a:rPr>
                <a:t>Diagnostica di Plasmi</a:t>
              </a:r>
            </a:p>
          </p:txBody>
        </p:sp>
        <p:cxnSp>
          <p:nvCxnSpPr>
            <p:cNvPr id="8" name="Connettore 2 7"/>
            <p:cNvCxnSpPr/>
            <p:nvPr/>
          </p:nvCxnSpPr>
          <p:spPr>
            <a:xfrm flipH="1">
              <a:off x="3095328" y="1416353"/>
              <a:ext cx="360040" cy="360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5252373" y="1416353"/>
              <a:ext cx="291227" cy="36004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706856" y="1704385"/>
              <a:ext cx="2201435" cy="430887"/>
            </a:xfrm>
            <a:prstGeom prst="rect">
              <a:avLst/>
            </a:prstGeom>
            <a:noFill/>
          </p:spPr>
          <p:txBody>
            <a:bodyPr wrap="none" lIns="91440" tIns="45720" rIns="91440" bIns="45720">
              <a:spAutoFit/>
            </a:bodyPr>
            <a:lstStyle/>
            <a:p>
              <a:pPr algn="ctr"/>
              <a:r>
                <a:rPr lang="it-IT" sz="2200" b="1">
                  <a:ln w="1905"/>
                  <a:solidFill>
                    <a:srgbClr val="FF0000"/>
                  </a:solidFill>
                  <a:effectLst>
                    <a:innerShdw blurRad="69850" dist="43180" dir="5400000">
                      <a:srgbClr val="000000">
                        <a:alpha val="65000"/>
                      </a:srgbClr>
                    </a:innerShdw>
                  </a:effectLst>
                </a:rPr>
                <a:t>Tecniche Invasive</a:t>
              </a:r>
            </a:p>
          </p:txBody>
        </p:sp>
        <p:sp>
          <p:nvSpPr>
            <p:cNvPr id="11" name="Rettangolo 10"/>
            <p:cNvSpPr/>
            <p:nvPr/>
          </p:nvSpPr>
          <p:spPr>
            <a:xfrm>
              <a:off x="4094361" y="1704385"/>
              <a:ext cx="2754472" cy="430887"/>
            </a:xfrm>
            <a:prstGeom prst="rect">
              <a:avLst/>
            </a:prstGeom>
            <a:noFill/>
          </p:spPr>
          <p:txBody>
            <a:bodyPr wrap="none" lIns="91440" tIns="45720" rIns="91440" bIns="45720">
              <a:spAutoFit/>
            </a:bodyPr>
            <a:lstStyle/>
            <a:p>
              <a:pPr algn="ctr"/>
              <a:r>
                <a:rPr lang="it-IT" sz="2200" b="1">
                  <a:ln w="1905"/>
                  <a:solidFill>
                    <a:srgbClr val="00B050"/>
                  </a:solidFill>
                  <a:effectLst>
                    <a:innerShdw blurRad="69850" dist="43180" dir="5400000">
                      <a:srgbClr val="000000">
                        <a:alpha val="65000"/>
                      </a:srgbClr>
                    </a:innerShdw>
                  </a:effectLst>
                </a:rPr>
                <a:t>Tecniche Non Invasive</a:t>
              </a:r>
            </a:p>
          </p:txBody>
        </p:sp>
        <p:cxnSp>
          <p:nvCxnSpPr>
            <p:cNvPr id="12" name="Connettore 2 11"/>
            <p:cNvCxnSpPr/>
            <p:nvPr/>
          </p:nvCxnSpPr>
          <p:spPr>
            <a:xfrm flipH="1">
              <a:off x="3696672" y="2064425"/>
              <a:ext cx="612576" cy="5040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6397480" y="2064425"/>
              <a:ext cx="611560" cy="5040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791072" y="2568481"/>
              <a:ext cx="3600400" cy="369332"/>
            </a:xfrm>
            <a:prstGeom prst="rect">
              <a:avLst/>
            </a:prstGeom>
            <a:noFill/>
          </p:spPr>
          <p:txBody>
            <a:bodyPr wrap="square" lIns="91440" tIns="45720" rIns="91440" bIns="45720">
              <a:spAutoFit/>
            </a:bodyPr>
            <a:lstStyle/>
            <a:p>
              <a:pPr algn="ctr"/>
              <a:r>
                <a:rPr lang="it-IT" b="1">
                  <a:ln w="1905"/>
                  <a:solidFill>
                    <a:srgbClr val="00B050"/>
                  </a:solidFill>
                  <a:effectLst>
                    <a:innerShdw blurRad="69850" dist="43180" dir="5400000">
                      <a:srgbClr val="000000">
                        <a:alpha val="65000"/>
                      </a:srgbClr>
                    </a:innerShdw>
                  </a:effectLst>
                </a:rPr>
                <a:t>Tecniche a Trasmissione</a:t>
              </a:r>
            </a:p>
          </p:txBody>
        </p:sp>
        <p:sp>
          <p:nvSpPr>
            <p:cNvPr id="15" name="Rettangolo 14"/>
            <p:cNvSpPr/>
            <p:nvPr/>
          </p:nvSpPr>
          <p:spPr>
            <a:xfrm>
              <a:off x="5745206" y="2568481"/>
              <a:ext cx="2304733" cy="369332"/>
            </a:xfrm>
            <a:prstGeom prst="rect">
              <a:avLst/>
            </a:prstGeom>
            <a:noFill/>
          </p:spPr>
          <p:txBody>
            <a:bodyPr wrap="none" lIns="91440" tIns="45720" rIns="91440" bIns="45720">
              <a:spAutoFit/>
            </a:bodyPr>
            <a:lstStyle/>
            <a:p>
              <a:pPr algn="ctr"/>
              <a:r>
                <a:rPr lang="it-IT" b="1">
                  <a:ln w="1905"/>
                  <a:solidFill>
                    <a:srgbClr val="00B050"/>
                  </a:solidFill>
                  <a:effectLst>
                    <a:innerShdw blurRad="69850" dist="43180" dir="5400000">
                      <a:srgbClr val="000000">
                        <a:alpha val="65000"/>
                      </a:srgbClr>
                    </a:innerShdw>
                  </a:effectLst>
                </a:rPr>
                <a:t>Tecniche ad Emissione</a:t>
              </a:r>
            </a:p>
          </p:txBody>
        </p:sp>
        <p:sp>
          <p:nvSpPr>
            <p:cNvPr id="16" name="CasellaDiTesto 15"/>
            <p:cNvSpPr txBox="1"/>
            <p:nvPr/>
          </p:nvSpPr>
          <p:spPr>
            <a:xfrm>
              <a:off x="816352" y="2881481"/>
              <a:ext cx="3600400" cy="1877437"/>
            </a:xfrm>
            <a:prstGeom prst="rect">
              <a:avLst/>
            </a:prstGeom>
            <a:noFill/>
          </p:spPr>
          <p:txBody>
            <a:bodyPr wrap="square" rtlCol="0">
              <a:spAutoFit/>
            </a:bodyPr>
            <a:lstStyle/>
            <a:p>
              <a:r>
                <a:rPr lang="it-IT" sz="1600" b="1">
                  <a:solidFill>
                    <a:srgbClr val="002060"/>
                  </a:solidFill>
                </a:rPr>
                <a:t>Polarimetria e Interferometria</a:t>
              </a:r>
            </a:p>
            <a:p>
              <a:endParaRPr lang="it-IT" sz="1600">
                <a:solidFill>
                  <a:srgbClr val="002060"/>
                </a:solidFill>
              </a:endParaRPr>
            </a:p>
            <a:p>
              <a:pPr>
                <a:buFont typeface="Arial" pitchFamily="34" charset="0"/>
                <a:buChar char="•"/>
              </a:pPr>
              <a:r>
                <a:rPr lang="it-IT">
                  <a:solidFill>
                    <a:srgbClr val="00B050"/>
                  </a:solidFill>
                </a:rPr>
                <a:t> </a:t>
              </a:r>
              <a:r>
                <a:rPr lang="it-IT" sz="1600">
                  <a:solidFill>
                    <a:srgbClr val="002060"/>
                  </a:solidFill>
                </a:rPr>
                <a:t>Segnali di “</a:t>
              </a:r>
              <a:r>
                <a:rPr lang="it-IT" sz="1600" i="1" err="1">
                  <a:solidFill>
                    <a:srgbClr val="002060"/>
                  </a:solidFill>
                </a:rPr>
                <a:t>Probing</a:t>
              </a:r>
              <a:r>
                <a:rPr lang="it-IT" sz="1600">
                  <a:solidFill>
                    <a:srgbClr val="002060"/>
                  </a:solidFill>
                </a:rPr>
                <a:t>”</a:t>
              </a:r>
            </a:p>
            <a:p>
              <a:endParaRPr lang="it-IT" sz="1600">
                <a:solidFill>
                  <a:srgbClr val="002060"/>
                </a:solidFill>
              </a:endParaRPr>
            </a:p>
            <a:p>
              <a:pPr>
                <a:buFont typeface="Arial" pitchFamily="34" charset="0"/>
                <a:buChar char="•"/>
              </a:pPr>
              <a:r>
                <a:rPr lang="it-IT">
                  <a:solidFill>
                    <a:srgbClr val="00B050"/>
                  </a:solidFill>
                </a:rPr>
                <a:t> </a:t>
              </a:r>
              <a:r>
                <a:rPr lang="it-IT" sz="1600">
                  <a:solidFill>
                    <a:srgbClr val="002060"/>
                  </a:solidFill>
                </a:rPr>
                <a:t>Misura della densità dell’intera</a:t>
              </a:r>
            </a:p>
            <a:p>
              <a:r>
                <a:rPr lang="it-IT" sz="1600">
                  <a:solidFill>
                    <a:srgbClr val="002060"/>
                  </a:solidFill>
                </a:rPr>
                <a:t>popolazione elettronica del plasma</a:t>
              </a:r>
            </a:p>
            <a:p>
              <a:endParaRPr lang="it-IT" sz="1600">
                <a:solidFill>
                  <a:srgbClr val="002060"/>
                </a:solidFill>
              </a:endParaRPr>
            </a:p>
          </p:txBody>
        </p:sp>
        <p:sp>
          <p:nvSpPr>
            <p:cNvPr id="17" name="CasellaDiTesto 16"/>
            <p:cNvSpPr txBox="1"/>
            <p:nvPr/>
          </p:nvSpPr>
          <p:spPr>
            <a:xfrm>
              <a:off x="4957320" y="2856513"/>
              <a:ext cx="4572000" cy="2123658"/>
            </a:xfrm>
            <a:prstGeom prst="rect">
              <a:avLst/>
            </a:prstGeom>
            <a:noFill/>
          </p:spPr>
          <p:txBody>
            <a:bodyPr wrap="square" rtlCol="0">
              <a:spAutoFit/>
            </a:bodyPr>
            <a:lstStyle/>
            <a:p>
              <a:r>
                <a:rPr lang="it-IT" sz="1600" b="1">
                  <a:solidFill>
                    <a:srgbClr val="002060"/>
                  </a:solidFill>
                </a:rPr>
                <a:t>Spettroscopia (Ottica e a Raggi X)</a:t>
              </a:r>
            </a:p>
            <a:p>
              <a:endParaRPr lang="it-IT" sz="1600" b="1">
                <a:solidFill>
                  <a:srgbClr val="002060"/>
                </a:solidFill>
              </a:endParaRPr>
            </a:p>
            <a:p>
              <a:pPr>
                <a:buFont typeface="Arial" pitchFamily="34" charset="0"/>
                <a:buChar char="•"/>
              </a:pPr>
              <a:r>
                <a:rPr lang="it-IT" b="1">
                  <a:solidFill>
                    <a:srgbClr val="00B050"/>
                  </a:solidFill>
                </a:rPr>
                <a:t> </a:t>
              </a:r>
              <a:r>
                <a:rPr lang="it-IT" sz="1600">
                  <a:solidFill>
                    <a:srgbClr val="002060"/>
                  </a:solidFill>
                </a:rPr>
                <a:t>Rivelazione radiazione e.m. emessa dal plasma</a:t>
              </a:r>
            </a:p>
            <a:p>
              <a:endParaRPr lang="it-IT" sz="1600">
                <a:solidFill>
                  <a:srgbClr val="002060"/>
                </a:solidFill>
              </a:endParaRPr>
            </a:p>
            <a:p>
              <a:pPr>
                <a:buFont typeface="Arial" pitchFamily="34" charset="0"/>
                <a:buChar char="•"/>
              </a:pPr>
              <a:r>
                <a:rPr lang="it-IT">
                  <a:solidFill>
                    <a:srgbClr val="00B050"/>
                  </a:solidFill>
                </a:rPr>
                <a:t> </a:t>
              </a:r>
              <a:r>
                <a:rPr lang="it-IT" sz="1600">
                  <a:solidFill>
                    <a:srgbClr val="002060"/>
                  </a:solidFill>
                </a:rPr>
                <a:t>Stime di densità e temperature per specifiche popolazioni energetiche</a:t>
              </a:r>
            </a:p>
            <a:p>
              <a:pPr>
                <a:buFont typeface="Arial" pitchFamily="34" charset="0"/>
                <a:buChar char="•"/>
              </a:pPr>
              <a:endParaRPr lang="it-IT" sz="1600">
                <a:solidFill>
                  <a:srgbClr val="002060"/>
                </a:solidFill>
              </a:endParaRPr>
            </a:p>
            <a:p>
              <a:pPr>
                <a:buFont typeface="Arial" pitchFamily="34" charset="0"/>
                <a:buChar char="•"/>
              </a:pPr>
              <a:r>
                <a:rPr lang="it-IT" sz="1600">
                  <a:solidFill>
                    <a:srgbClr val="00B050"/>
                  </a:solidFill>
                </a:rPr>
                <a:t> </a:t>
              </a:r>
              <a:r>
                <a:rPr lang="it-IT" sz="1600">
                  <a:solidFill>
                    <a:srgbClr val="002060"/>
                  </a:solidFill>
                </a:rPr>
                <a:t>Indagine dei regimi turbolenti del plasma</a:t>
              </a:r>
            </a:p>
          </p:txBody>
        </p:sp>
      </p:grpSp>
      <p:sp>
        <p:nvSpPr>
          <p:cNvPr id="3" name="Freccia circolare a sinistra 2">
            <a:hlinkClick r:id="rId2" action="ppaction://hlinksldjump"/>
            <a:extLst>
              <a:ext uri="{FF2B5EF4-FFF2-40B4-BE49-F238E27FC236}">
                <a16:creationId xmlns:a16="http://schemas.microsoft.com/office/drawing/2014/main" id="{D1016FAC-652D-9145-E322-2C83F5A13AD3}"/>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4" name="CasellaDiTesto 3">
            <a:extLst>
              <a:ext uri="{FF2B5EF4-FFF2-40B4-BE49-F238E27FC236}">
                <a16:creationId xmlns:a16="http://schemas.microsoft.com/office/drawing/2014/main" id="{9FE70488-5072-FA15-ED1A-1F590FBF1BA1}"/>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4A70-6DD4-34ED-0459-EC049B8A3396}"/>
              </a:ext>
            </a:extLst>
          </p:cNvPr>
          <p:cNvSpPr>
            <a:spLocks noGrp="1"/>
          </p:cNvSpPr>
          <p:nvPr>
            <p:ph type="ctrTitle"/>
          </p:nvPr>
        </p:nvSpPr>
        <p:spPr/>
        <p:txBody>
          <a:bodyPr/>
          <a:lstStyle/>
          <a:p>
            <a:r>
              <a:rPr lang="it-IT" dirty="0"/>
              <a:t>Polarimetria</a:t>
            </a:r>
          </a:p>
        </p:txBody>
      </p:sp>
      <p:sp>
        <p:nvSpPr>
          <p:cNvPr id="4" name="Freccia circolare a sinistra 3">
            <a:hlinkClick r:id="rId2" action="ppaction://hlinksldjump"/>
            <a:extLst>
              <a:ext uri="{FF2B5EF4-FFF2-40B4-BE49-F238E27FC236}">
                <a16:creationId xmlns:a16="http://schemas.microsoft.com/office/drawing/2014/main" id="{792E7B18-7620-3704-8408-070429FC0EB3}"/>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5" name="CasellaDiTesto 4">
            <a:extLst>
              <a:ext uri="{FF2B5EF4-FFF2-40B4-BE49-F238E27FC236}">
                <a16:creationId xmlns:a16="http://schemas.microsoft.com/office/drawing/2014/main" id="{BEFA48EB-759A-11DB-1F58-F456DB213164}"/>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697805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95800" y="168691"/>
            <a:ext cx="3744416" cy="576064"/>
          </a:xfrm>
        </p:spPr>
        <p:txBody>
          <a:bodyPr>
            <a:normAutofit/>
          </a:bodyPr>
          <a:lstStyle/>
          <a:p>
            <a:r>
              <a:rPr lang="it-IT" sz="2800" b="1">
                <a:solidFill>
                  <a:srgbClr val="FF0000"/>
                </a:solidFill>
              </a:rPr>
              <a:t>Rotazione di Faraday</a:t>
            </a:r>
          </a:p>
        </p:txBody>
      </p:sp>
      <p:pic>
        <p:nvPicPr>
          <p:cNvPr id="4" name="Segnaposto contenuto 3" descr="faraday.png"/>
          <p:cNvPicPr>
            <a:picLocks noGrp="1" noChangeAspect="1"/>
          </p:cNvPicPr>
          <p:nvPr>
            <p:ph idx="1"/>
          </p:nvPr>
        </p:nvPicPr>
        <p:blipFill>
          <a:blip r:embed="rId2" cstate="print"/>
          <a:stretch>
            <a:fillRect/>
          </a:stretch>
        </p:blipFill>
        <p:spPr>
          <a:xfrm>
            <a:off x="1524001" y="1392827"/>
            <a:ext cx="4860032" cy="3593628"/>
          </a:xfrm>
        </p:spPr>
      </p:pic>
      <p:grpSp>
        <p:nvGrpSpPr>
          <p:cNvPr id="18" name="Gruppo 17"/>
          <p:cNvGrpSpPr/>
          <p:nvPr/>
        </p:nvGrpSpPr>
        <p:grpSpPr>
          <a:xfrm>
            <a:off x="6621463" y="4708867"/>
            <a:ext cx="3630612" cy="860425"/>
            <a:chOff x="5241479" y="5290122"/>
            <a:chExt cx="3630612" cy="860425"/>
          </a:xfrm>
        </p:grpSpPr>
        <p:graphicFrame>
          <p:nvGraphicFramePr>
            <p:cNvPr id="6" name="Object 2"/>
            <p:cNvGraphicFramePr>
              <a:graphicFrameLocks noChangeAspect="1"/>
            </p:cNvGraphicFramePr>
            <p:nvPr/>
          </p:nvGraphicFramePr>
          <p:xfrm>
            <a:off x="5241479" y="5290122"/>
            <a:ext cx="3630612" cy="860425"/>
          </p:xfrm>
          <a:graphic>
            <a:graphicData uri="http://schemas.openxmlformats.org/presentationml/2006/ole">
              <mc:AlternateContent xmlns:mc="http://schemas.openxmlformats.org/markup-compatibility/2006">
                <mc:Choice xmlns:v="urn:schemas-microsoft-com:vml" Requires="v">
                  <p:oleObj name="Equazione" r:id="rId3" imgW="2095200" imgH="495000" progId="Equation.3">
                    <p:embed/>
                  </p:oleObj>
                </mc:Choice>
                <mc:Fallback>
                  <p:oleObj name="Equazione" r:id="rId3" imgW="2095200" imgH="495000" progId="Equation.3">
                    <p:embed/>
                    <p:pic>
                      <p:nvPicPr>
                        <p:cNvPr id="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479" y="5290122"/>
                          <a:ext cx="3630612" cy="860425"/>
                        </a:xfrm>
                        <a:prstGeom prst="rect">
                          <a:avLst/>
                        </a:prstGeom>
                        <a:solidFill>
                          <a:srgbClr val="FEE9AC"/>
                        </a:solidFill>
                        <a:ln w="38100">
                          <a:solidFill>
                            <a:srgbClr val="FCD464"/>
                          </a:solidFill>
                          <a:miter lim="800000"/>
                          <a:headEnd/>
                          <a:tailEnd/>
                        </a:ln>
                      </p:spPr>
                    </p:pic>
                  </p:oleObj>
                </mc:Fallback>
              </mc:AlternateContent>
            </a:graphicData>
          </a:graphic>
        </p:graphicFrame>
        <p:sp>
          <p:nvSpPr>
            <p:cNvPr id="7" name="Ovale 6"/>
            <p:cNvSpPr/>
            <p:nvPr/>
          </p:nvSpPr>
          <p:spPr>
            <a:xfrm>
              <a:off x="7596336" y="5445225"/>
              <a:ext cx="720080" cy="504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CasellaDiTesto 7"/>
          <p:cNvSpPr txBox="1"/>
          <p:nvPr/>
        </p:nvSpPr>
        <p:spPr>
          <a:xfrm>
            <a:off x="7176120" y="3337043"/>
            <a:ext cx="3384376" cy="338554"/>
          </a:xfrm>
          <a:prstGeom prst="rect">
            <a:avLst/>
          </a:prstGeom>
          <a:noFill/>
        </p:spPr>
        <p:txBody>
          <a:bodyPr wrap="square" rtlCol="0">
            <a:spAutoFit/>
          </a:bodyPr>
          <a:lstStyle/>
          <a:p>
            <a:r>
              <a:rPr lang="it-IT" sz="1600"/>
              <a:t>per X&lt;&lt;1 ed Y&lt;&lt;1 si ottiene</a:t>
            </a:r>
          </a:p>
        </p:txBody>
      </p:sp>
      <p:sp>
        <p:nvSpPr>
          <p:cNvPr id="9" name="CasellaDiTesto 8"/>
          <p:cNvSpPr txBox="1"/>
          <p:nvPr/>
        </p:nvSpPr>
        <p:spPr>
          <a:xfrm>
            <a:off x="1524000" y="5713308"/>
            <a:ext cx="4860032" cy="646331"/>
          </a:xfrm>
          <a:prstGeom prst="rect">
            <a:avLst/>
          </a:prstGeom>
          <a:noFill/>
        </p:spPr>
        <p:txBody>
          <a:bodyPr wrap="square" rtlCol="0">
            <a:spAutoFit/>
          </a:bodyPr>
          <a:lstStyle/>
          <a:p>
            <a:r>
              <a:rPr lang="it-IT"/>
              <a:t>Dalla misura dell’</a:t>
            </a:r>
            <a:r>
              <a:rPr lang="it-IT" b="1">
                <a:solidFill>
                  <a:srgbClr val="FF0000"/>
                </a:solidFill>
              </a:rPr>
              <a:t>angolo di Faraday</a:t>
            </a:r>
            <a:r>
              <a:rPr lang="it-IT"/>
              <a:t>, noto B, è possibile ricavare la </a:t>
            </a:r>
            <a:r>
              <a:rPr lang="it-IT" b="1">
                <a:solidFill>
                  <a:srgbClr val="FF0000"/>
                </a:solidFill>
              </a:rPr>
              <a:t>densità di plasma </a:t>
            </a:r>
          </a:p>
        </p:txBody>
      </p:sp>
      <p:sp>
        <p:nvSpPr>
          <p:cNvPr id="10" name="Freccia a destra 9"/>
          <p:cNvSpPr/>
          <p:nvPr/>
        </p:nvSpPr>
        <p:spPr>
          <a:xfrm>
            <a:off x="6384032" y="5929331"/>
            <a:ext cx="792088" cy="2880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11" name="CasellaDiTesto 10"/>
          <p:cNvSpPr txBox="1"/>
          <p:nvPr/>
        </p:nvSpPr>
        <p:spPr>
          <a:xfrm>
            <a:off x="7320136" y="5713308"/>
            <a:ext cx="3275856" cy="646331"/>
          </a:xfrm>
          <a:prstGeom prst="rect">
            <a:avLst/>
          </a:prstGeom>
          <a:noFill/>
        </p:spPr>
        <p:txBody>
          <a:bodyPr wrap="square" rtlCol="0">
            <a:spAutoFit/>
          </a:bodyPr>
          <a:lstStyle/>
          <a:p>
            <a:r>
              <a:rPr lang="it-IT"/>
              <a:t>Tecnica Diagnostica: </a:t>
            </a:r>
            <a:r>
              <a:rPr lang="it-IT" b="1">
                <a:solidFill>
                  <a:srgbClr val="FF0000"/>
                </a:solidFill>
              </a:rPr>
              <a:t>Polarimetria a microonde</a:t>
            </a:r>
          </a:p>
        </p:txBody>
      </p:sp>
      <p:sp>
        <p:nvSpPr>
          <p:cNvPr id="12" name="CasellaDiTesto 11"/>
          <p:cNvSpPr txBox="1"/>
          <p:nvPr/>
        </p:nvSpPr>
        <p:spPr>
          <a:xfrm>
            <a:off x="1523999" y="600740"/>
            <a:ext cx="9543803" cy="646331"/>
          </a:xfrm>
          <a:prstGeom prst="rect">
            <a:avLst/>
          </a:prstGeom>
          <a:noFill/>
        </p:spPr>
        <p:txBody>
          <a:bodyPr wrap="square" rtlCol="0">
            <a:spAutoFit/>
          </a:bodyPr>
          <a:lstStyle/>
          <a:p>
            <a:r>
              <a:rPr lang="it-IT"/>
              <a:t>Un’onda polarizzata linearmente attraversante un plasma magnetizzato subisce una </a:t>
            </a:r>
            <a:r>
              <a:rPr lang="it-IT" b="1"/>
              <a:t>rotazione del piano di polarizzazione di un angolo </a:t>
            </a:r>
            <a:r>
              <a:rPr lang="el-GR" b="1"/>
              <a:t>β </a:t>
            </a:r>
            <a:r>
              <a:rPr lang="it-IT" b="1"/>
              <a:t>detto angolo di Faraday</a:t>
            </a:r>
            <a:endParaRPr lang="it-IT"/>
          </a:p>
        </p:txBody>
      </p:sp>
      <p:graphicFrame>
        <p:nvGraphicFramePr>
          <p:cNvPr id="13" name="Oggetto 12"/>
          <p:cNvGraphicFramePr>
            <a:graphicFrameLocks noChangeAspect="1"/>
          </p:cNvGraphicFramePr>
          <p:nvPr>
            <p:extLst>
              <p:ext uri="{D42A27DB-BD31-4B8C-83A1-F6EECF244321}">
                <p14:modId xmlns:p14="http://schemas.microsoft.com/office/powerpoint/2010/main" val="2667029842"/>
              </p:ext>
            </p:extLst>
          </p:nvPr>
        </p:nvGraphicFramePr>
        <p:xfrm>
          <a:off x="7176120" y="1364379"/>
          <a:ext cx="2448272" cy="604512"/>
        </p:xfrm>
        <a:graphic>
          <a:graphicData uri="http://schemas.openxmlformats.org/presentationml/2006/ole">
            <mc:AlternateContent xmlns:mc="http://schemas.openxmlformats.org/markup-compatibility/2006">
              <mc:Choice xmlns:v="urn:schemas-microsoft-com:vml" Requires="v">
                <p:oleObj name="Equazione" r:id="rId5" imgW="2057400" imgH="507960" progId="Equation.3">
                  <p:embed/>
                </p:oleObj>
              </mc:Choice>
              <mc:Fallback>
                <p:oleObj name="Equazione" r:id="rId5" imgW="2057400" imgH="507960" progId="Equation.3">
                  <p:embed/>
                  <p:pic>
                    <p:nvPicPr>
                      <p:cNvPr id="13" name="Oggetto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6120" y="1364379"/>
                        <a:ext cx="2448272" cy="604512"/>
                      </a:xfrm>
                      <a:prstGeom prst="rect">
                        <a:avLst/>
                      </a:prstGeom>
                      <a:noFill/>
                    </p:spPr>
                  </p:pic>
                </p:oleObj>
              </mc:Fallback>
            </mc:AlternateContent>
          </a:graphicData>
        </a:graphic>
      </p:graphicFrame>
      <p:graphicFrame>
        <p:nvGraphicFramePr>
          <p:cNvPr id="15364" name="Object 4"/>
          <p:cNvGraphicFramePr>
            <a:graphicFrameLocks noChangeAspect="1"/>
          </p:cNvGraphicFramePr>
          <p:nvPr>
            <p:extLst>
              <p:ext uri="{D42A27DB-BD31-4B8C-83A1-F6EECF244321}">
                <p14:modId xmlns:p14="http://schemas.microsoft.com/office/powerpoint/2010/main" val="804766478"/>
              </p:ext>
            </p:extLst>
          </p:nvPr>
        </p:nvGraphicFramePr>
        <p:xfrm>
          <a:off x="7491414" y="2129081"/>
          <a:ext cx="1700931" cy="1131012"/>
        </p:xfrm>
        <a:graphic>
          <a:graphicData uri="http://schemas.openxmlformats.org/presentationml/2006/ole">
            <mc:AlternateContent xmlns:mc="http://schemas.openxmlformats.org/markup-compatibility/2006">
              <mc:Choice xmlns:v="urn:schemas-microsoft-com:vml" Requires="v">
                <p:oleObj name="Equazione" r:id="rId7" imgW="1511280" imgH="1002960" progId="Equation.3">
                  <p:embed/>
                </p:oleObj>
              </mc:Choice>
              <mc:Fallback>
                <p:oleObj name="Equazione" r:id="rId7" imgW="1511280" imgH="1002960" progId="Equation.3">
                  <p:embed/>
                  <p:pic>
                    <p:nvPicPr>
                      <p:cNvPr id="153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1414" y="2129081"/>
                        <a:ext cx="1700931" cy="1131012"/>
                      </a:xfrm>
                      <a:prstGeom prst="rect">
                        <a:avLst/>
                      </a:prstGeom>
                      <a:noFill/>
                    </p:spPr>
                  </p:pic>
                </p:oleObj>
              </mc:Fallback>
            </mc:AlternateContent>
          </a:graphicData>
        </a:graphic>
      </p:graphicFrame>
      <p:sp>
        <p:nvSpPr>
          <p:cNvPr id="14" name="Rettangolo 13"/>
          <p:cNvSpPr/>
          <p:nvPr/>
        </p:nvSpPr>
        <p:spPr>
          <a:xfrm>
            <a:off x="7104112" y="1896883"/>
            <a:ext cx="679994" cy="338554"/>
          </a:xfrm>
          <a:prstGeom prst="rect">
            <a:avLst/>
          </a:prstGeom>
        </p:spPr>
        <p:txBody>
          <a:bodyPr wrap="none">
            <a:spAutoFit/>
          </a:bodyPr>
          <a:lstStyle/>
          <a:p>
            <a:r>
              <a:rPr lang="it-IT" sz="1600"/>
              <a:t>in cui:</a:t>
            </a:r>
          </a:p>
        </p:txBody>
      </p:sp>
      <p:graphicFrame>
        <p:nvGraphicFramePr>
          <p:cNvPr id="15366" name="Object 6"/>
          <p:cNvGraphicFramePr>
            <a:graphicFrameLocks noChangeAspect="1"/>
          </p:cNvGraphicFramePr>
          <p:nvPr>
            <p:extLst>
              <p:ext uri="{D42A27DB-BD31-4B8C-83A1-F6EECF244321}">
                <p14:modId xmlns:p14="http://schemas.microsoft.com/office/powerpoint/2010/main" val="1921242410"/>
              </p:ext>
            </p:extLst>
          </p:nvPr>
        </p:nvGraphicFramePr>
        <p:xfrm>
          <a:off x="7968209" y="3697084"/>
          <a:ext cx="900137" cy="450709"/>
        </p:xfrm>
        <a:graphic>
          <a:graphicData uri="http://schemas.openxmlformats.org/presentationml/2006/ole">
            <mc:AlternateContent xmlns:mc="http://schemas.openxmlformats.org/markup-compatibility/2006">
              <mc:Choice xmlns:v="urn:schemas-microsoft-com:vml" Requires="v">
                <p:oleObj name="Equazione" r:id="rId9" imgW="787320" imgH="393480" progId="Equation.3">
                  <p:embed/>
                </p:oleObj>
              </mc:Choice>
              <mc:Fallback>
                <p:oleObj name="Equazione" r:id="rId9" imgW="787320" imgH="393480" progId="Equation.3">
                  <p:embed/>
                  <p:pic>
                    <p:nvPicPr>
                      <p:cNvPr id="1536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68209" y="3697084"/>
                        <a:ext cx="900137" cy="450709"/>
                      </a:xfrm>
                      <a:prstGeom prst="rect">
                        <a:avLst/>
                      </a:prstGeom>
                      <a:noFill/>
                    </p:spPr>
                  </p:pic>
                </p:oleObj>
              </mc:Fallback>
            </mc:AlternateContent>
          </a:graphicData>
        </a:graphic>
      </p:graphicFrame>
      <p:sp>
        <p:nvSpPr>
          <p:cNvPr id="17" name="CasellaDiTesto 16"/>
          <p:cNvSpPr txBox="1"/>
          <p:nvPr/>
        </p:nvSpPr>
        <p:spPr>
          <a:xfrm>
            <a:off x="5519936" y="4222625"/>
            <a:ext cx="5040560" cy="338554"/>
          </a:xfrm>
          <a:prstGeom prst="rect">
            <a:avLst/>
          </a:prstGeom>
          <a:noFill/>
        </p:spPr>
        <p:txBody>
          <a:bodyPr wrap="square" rtlCol="0">
            <a:spAutoFit/>
          </a:bodyPr>
          <a:lstStyle/>
          <a:p>
            <a:r>
              <a:rPr lang="it-IT" sz="1600"/>
              <a:t>esplicitando X ed Y ed integrando lungo il percorso d:</a:t>
            </a:r>
          </a:p>
        </p:txBody>
      </p:sp>
      <p:sp>
        <p:nvSpPr>
          <p:cNvPr id="15" name="Freccia circolare a sinistra 14">
            <a:hlinkClick r:id="rId11" action="ppaction://hlinksldjump"/>
            <a:extLst>
              <a:ext uri="{FF2B5EF4-FFF2-40B4-BE49-F238E27FC236}">
                <a16:creationId xmlns:a16="http://schemas.microsoft.com/office/drawing/2014/main" id="{B4DB38A8-DA1D-DF00-DF09-2FB86427FC7F}"/>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6" name="CasellaDiTesto 15">
            <a:extLst>
              <a:ext uri="{FF2B5EF4-FFF2-40B4-BE49-F238E27FC236}">
                <a16:creationId xmlns:a16="http://schemas.microsoft.com/office/drawing/2014/main" id="{9B8D16EF-EFC4-80EE-EE71-BB3106BFC425}"/>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CCF0EC-D10B-044A-920C-587FA919C484}"/>
                  </a:ext>
                </a:extLst>
              </p:cNvPr>
              <p:cNvSpPr txBox="1"/>
              <p:nvPr/>
            </p:nvSpPr>
            <p:spPr>
              <a:xfrm>
                <a:off x="104307" y="1151199"/>
                <a:ext cx="6961521" cy="302455"/>
              </a:xfrm>
              <a:prstGeom prst="rect">
                <a:avLst/>
              </a:prstGeom>
              <a:noFill/>
            </p:spPr>
            <p:txBody>
              <a:bodyPr wrap="none" lIns="0" tIns="0" rIns="0" bIns="0" rtlCol="0">
                <a:spAutoFit/>
              </a:bodyPr>
              <a:lstStyle/>
              <a:p>
                <a14:m>
                  <m:oMath xmlns:m="http://schemas.openxmlformats.org/officeDocument/2006/math">
                    <m:r>
                      <a:rPr lang="it-IT" b="1" i="1" smtClean="0">
                        <a:latin typeface="Cambria Math" panose="02040503050406030204" pitchFamily="18" charset="0"/>
                      </a:rPr>
                      <m:t>𝑬</m:t>
                    </m:r>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𝒚</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a:t> </a:t>
                </a:r>
                <a14:m>
                  <m:oMath xmlns:m="http://schemas.openxmlformats.org/officeDocument/2006/math">
                    <m:r>
                      <a:rPr lang="it-IT" b="0" i="0"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𝑯</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i="1">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𝑽</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𝑹</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𝑳</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oMath>
                </a14:m>
                <a:endParaRPr lang="en-IT"/>
              </a:p>
            </p:txBody>
          </p:sp>
        </mc:Choice>
        <mc:Fallback xmlns="">
          <p:sp>
            <p:nvSpPr>
              <p:cNvPr id="3" name="TextBox 2">
                <a:extLst>
                  <a:ext uri="{FF2B5EF4-FFF2-40B4-BE49-F238E27FC236}">
                    <a16:creationId xmlns:a16="http://schemas.microsoft.com/office/drawing/2014/main" id="{8CCCF0EC-D10B-044A-920C-587FA919C484}"/>
                  </a:ext>
                </a:extLst>
              </p:cNvPr>
              <p:cNvSpPr txBox="1">
                <a:spLocks noRot="1" noChangeAspect="1" noMove="1" noResize="1" noEditPoints="1" noAdjustHandles="1" noChangeArrowheads="1" noChangeShapeType="1" noTextEdit="1"/>
              </p:cNvSpPr>
              <p:nvPr/>
            </p:nvSpPr>
            <p:spPr>
              <a:xfrm>
                <a:off x="104307" y="1151199"/>
                <a:ext cx="6961521" cy="302455"/>
              </a:xfrm>
              <a:prstGeom prst="rect">
                <a:avLst/>
              </a:prstGeom>
              <a:blipFill>
                <a:blip r:embed="rId3"/>
                <a:stretch>
                  <a:fillRect l="-1138" r="-175" b="-26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10AA95A2-0CCF-5644-958C-7FB5E25ED9A1}"/>
                  </a:ext>
                </a:extLst>
              </p:cNvPr>
              <p:cNvSpPr txBox="1"/>
              <p:nvPr/>
            </p:nvSpPr>
            <p:spPr>
              <a:xfrm>
                <a:off x="30029" y="1530325"/>
                <a:ext cx="31623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a:latin typeface="Cambria Math" panose="02040503050406030204" pitchFamily="18" charset="0"/>
                            </a:rPr>
                            <m:t>𝑥</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𝒙</m:t>
                          </m:r>
                        </m:sub>
                      </m:sSub>
                    </m:oMath>
                  </m:oMathPara>
                </a14:m>
                <a:endParaRPr lang="en-IT" b="1"/>
              </a:p>
            </p:txBody>
          </p:sp>
        </mc:Choice>
        <mc:Fallback xmlns="">
          <p:sp>
            <p:nvSpPr>
              <p:cNvPr id="105" name="TextBox 104">
                <a:extLst>
                  <a:ext uri="{FF2B5EF4-FFF2-40B4-BE49-F238E27FC236}">
                    <a16:creationId xmlns:a16="http://schemas.microsoft.com/office/drawing/2014/main" id="{10AA95A2-0CCF-5644-958C-7FB5E25ED9A1}"/>
                  </a:ext>
                </a:extLst>
              </p:cNvPr>
              <p:cNvSpPr txBox="1">
                <a:spLocks noRot="1" noChangeAspect="1" noMove="1" noResize="1" noEditPoints="1" noAdjustHandles="1" noChangeArrowheads="1" noChangeShapeType="1" noTextEdit="1"/>
              </p:cNvSpPr>
              <p:nvPr/>
            </p:nvSpPr>
            <p:spPr>
              <a:xfrm>
                <a:off x="30029" y="1530325"/>
                <a:ext cx="3162340" cy="276999"/>
              </a:xfrm>
              <a:prstGeom prst="rect">
                <a:avLst/>
              </a:prstGeom>
              <a:blipFill>
                <a:blip r:embed="rId4"/>
                <a:stretch>
                  <a:fillRect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A6DC028D-0031-2740-B1BB-6E81CFA36D92}"/>
                  </a:ext>
                </a:extLst>
              </p:cNvPr>
              <p:cNvSpPr txBox="1"/>
              <p:nvPr/>
            </p:nvSpPr>
            <p:spPr>
              <a:xfrm>
                <a:off x="42560" y="1890365"/>
                <a:ext cx="3536866" cy="3024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𝒚</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smtClean="0">
                              <a:latin typeface="Cambria Math" panose="02040503050406030204" pitchFamily="18" charset="0"/>
                            </a:rPr>
                            <m:t>𝑦</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𝛿</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𝒚</m:t>
                          </m:r>
                        </m:sub>
                      </m:sSub>
                    </m:oMath>
                  </m:oMathPara>
                </a14:m>
                <a:endParaRPr lang="en-IT" b="1"/>
              </a:p>
            </p:txBody>
          </p:sp>
        </mc:Choice>
        <mc:Fallback xmlns="">
          <p:sp>
            <p:nvSpPr>
              <p:cNvPr id="107" name="TextBox 106">
                <a:extLst>
                  <a:ext uri="{FF2B5EF4-FFF2-40B4-BE49-F238E27FC236}">
                    <a16:creationId xmlns:a16="http://schemas.microsoft.com/office/drawing/2014/main" id="{A6DC028D-0031-2740-B1BB-6E81CFA36D92}"/>
                  </a:ext>
                </a:extLst>
              </p:cNvPr>
              <p:cNvSpPr txBox="1">
                <a:spLocks noRot="1" noChangeAspect="1" noMove="1" noResize="1" noEditPoints="1" noAdjustHandles="1" noChangeArrowheads="1" noChangeShapeType="1" noTextEdit="1"/>
              </p:cNvSpPr>
              <p:nvPr/>
            </p:nvSpPr>
            <p:spPr>
              <a:xfrm>
                <a:off x="42560" y="1890365"/>
                <a:ext cx="3536866" cy="302455"/>
              </a:xfrm>
              <a:prstGeom prst="rect">
                <a:avLst/>
              </a:prstGeom>
              <a:blipFill>
                <a:blip r:embed="rId5"/>
                <a:stretch>
                  <a:fillRect l="-345" b="-22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CB2A3CFB-6815-4042-B5B0-C7656F7A1BED}"/>
              </a:ext>
            </a:extLst>
          </p:cNvPr>
          <p:cNvSpPr txBox="1"/>
          <p:nvPr/>
        </p:nvSpPr>
        <p:spPr>
          <a:xfrm>
            <a:off x="-8634" y="-67378"/>
            <a:ext cx="1287597" cy="369332"/>
          </a:xfrm>
          <a:prstGeom prst="rect">
            <a:avLst/>
          </a:prstGeom>
          <a:noFill/>
        </p:spPr>
        <p:txBody>
          <a:bodyPr wrap="none" rtlCol="0">
            <a:spAutoFit/>
          </a:bodyPr>
          <a:lstStyle/>
          <a:p>
            <a:r>
              <a:rPr lang="en-US" b="1" i="1">
                <a:solidFill>
                  <a:schemeClr val="bg1"/>
                </a:solidFill>
                <a:latin typeface="Calibri" panose="020F0502020204030204" pitchFamily="34" charset="0"/>
                <a:cs typeface="Calibri" panose="020F0502020204030204" pitchFamily="34" charset="0"/>
              </a:rPr>
              <a:t>TESTBENCH</a:t>
            </a:r>
            <a:endParaRPr lang="en-IT">
              <a:solidFill>
                <a:schemeClr val="bg1"/>
              </a:solidFill>
            </a:endParaRPr>
          </a:p>
        </p:txBody>
      </p:sp>
      <p:sp>
        <p:nvSpPr>
          <p:cNvPr id="7" name="Title 6">
            <a:extLst>
              <a:ext uri="{FF2B5EF4-FFF2-40B4-BE49-F238E27FC236}">
                <a16:creationId xmlns:a16="http://schemas.microsoft.com/office/drawing/2014/main" id="{8DE40A20-10FD-405D-A28E-2E39B85F8703}"/>
              </a:ext>
            </a:extLst>
          </p:cNvPr>
          <p:cNvSpPr>
            <a:spLocks noGrp="1"/>
          </p:cNvSpPr>
          <p:nvPr>
            <p:ph type="title"/>
          </p:nvPr>
        </p:nvSpPr>
        <p:spPr>
          <a:xfrm>
            <a:off x="30029" y="20860"/>
            <a:ext cx="2852871" cy="831006"/>
          </a:xfrm>
        </p:spPr>
        <p:txBody>
          <a:bodyPr>
            <a:normAutofit fontScale="90000"/>
          </a:bodyPr>
          <a:lstStyle/>
          <a:p>
            <a:r>
              <a:rPr lang="en-GB" b="1"/>
              <a:t>Polarization</a:t>
            </a:r>
          </a:p>
        </p:txBody>
      </p:sp>
      <p:sp>
        <p:nvSpPr>
          <p:cNvPr id="12" name="TextBox 11">
            <a:extLst>
              <a:ext uri="{FF2B5EF4-FFF2-40B4-BE49-F238E27FC236}">
                <a16:creationId xmlns:a16="http://schemas.microsoft.com/office/drawing/2014/main" id="{FE96C3AE-A216-0C18-68D6-605395BDA323}"/>
              </a:ext>
            </a:extLst>
          </p:cNvPr>
          <p:cNvSpPr txBox="1"/>
          <p:nvPr/>
        </p:nvSpPr>
        <p:spPr>
          <a:xfrm>
            <a:off x="2882900" y="2629531"/>
            <a:ext cx="6203950" cy="646331"/>
          </a:xfrm>
          <a:prstGeom prst="rect">
            <a:avLst/>
          </a:prstGeom>
          <a:noFill/>
        </p:spPr>
        <p:txBody>
          <a:bodyPr wrap="square">
            <a:spAutoFit/>
          </a:bodyPr>
          <a:lstStyle/>
          <a:p>
            <a:pPr algn="ctr"/>
            <a:r>
              <a:rPr lang="en-GB" b="1" i="1" u="none" strike="noStrike">
                <a:solidFill>
                  <a:srgbClr val="202122"/>
                </a:solidFill>
                <a:effectLst/>
                <a:latin typeface="Arial" panose="020B0604020202020204" pitchFamily="34" charset="0"/>
              </a:rPr>
              <a:t>the "polarization" of electromagnetic waves refers to the direction of the electric field. </a:t>
            </a:r>
            <a:endParaRPr lang="en-GB" b="1" i="1"/>
          </a:p>
        </p:txBody>
      </p:sp>
      <p:pic>
        <p:nvPicPr>
          <p:cNvPr id="5" name="Picture 4" descr="A picture containing carmine, origami, design&#10;&#10;Description automatically generated">
            <a:extLst>
              <a:ext uri="{FF2B5EF4-FFF2-40B4-BE49-F238E27FC236}">
                <a16:creationId xmlns:a16="http://schemas.microsoft.com/office/drawing/2014/main" id="{0AE74D4D-088A-EDCC-C95D-CA017BE4B026}"/>
              </a:ext>
            </a:extLst>
          </p:cNvPr>
          <p:cNvPicPr>
            <a:picLocks noChangeAspect="1"/>
          </p:cNvPicPr>
          <p:nvPr/>
        </p:nvPicPr>
        <p:blipFill>
          <a:blip r:embed="rId6"/>
          <a:stretch>
            <a:fillRect/>
          </a:stretch>
        </p:blipFill>
        <p:spPr>
          <a:xfrm>
            <a:off x="2512442" y="3403733"/>
            <a:ext cx="6944867" cy="3279520"/>
          </a:xfrm>
          <a:prstGeom prst="rect">
            <a:avLst/>
          </a:prstGeom>
        </p:spPr>
      </p:pic>
      <p:sp>
        <p:nvSpPr>
          <p:cNvPr id="6" name="Freccia circolare a sinistra 5">
            <a:hlinkClick r:id="rId7" action="ppaction://hlinksldjump"/>
            <a:extLst>
              <a:ext uri="{FF2B5EF4-FFF2-40B4-BE49-F238E27FC236}">
                <a16:creationId xmlns:a16="http://schemas.microsoft.com/office/drawing/2014/main" id="{9B711600-750B-BF05-BF75-215D18D03396}"/>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3F166A4E-D6CD-A46A-1A5F-403C29913EA7}"/>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555143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CCF0EC-D10B-044A-920C-587FA919C484}"/>
                  </a:ext>
                </a:extLst>
              </p:cNvPr>
              <p:cNvSpPr txBox="1"/>
              <p:nvPr/>
            </p:nvSpPr>
            <p:spPr>
              <a:xfrm>
                <a:off x="104307" y="1151199"/>
                <a:ext cx="6961521" cy="302455"/>
              </a:xfrm>
              <a:prstGeom prst="rect">
                <a:avLst/>
              </a:prstGeom>
              <a:noFill/>
            </p:spPr>
            <p:txBody>
              <a:bodyPr wrap="none" lIns="0" tIns="0" rIns="0" bIns="0" rtlCol="0">
                <a:spAutoFit/>
              </a:bodyPr>
              <a:lstStyle/>
              <a:p>
                <a14:m>
                  <m:oMath xmlns:m="http://schemas.openxmlformats.org/officeDocument/2006/math">
                    <m:r>
                      <a:rPr lang="it-IT" b="1" i="1" smtClean="0">
                        <a:latin typeface="Cambria Math" panose="02040503050406030204" pitchFamily="18" charset="0"/>
                      </a:rPr>
                      <m:t>𝑬</m:t>
                    </m:r>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𝒚</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a:t> </a:t>
                </a:r>
                <a14:m>
                  <m:oMath xmlns:m="http://schemas.openxmlformats.org/officeDocument/2006/math">
                    <m:r>
                      <a:rPr lang="it-IT" b="0" i="0"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𝑯</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i="1">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𝑽</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𝑹</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𝑳</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oMath>
                </a14:m>
                <a:endParaRPr lang="en-IT"/>
              </a:p>
            </p:txBody>
          </p:sp>
        </mc:Choice>
        <mc:Fallback xmlns="">
          <p:sp>
            <p:nvSpPr>
              <p:cNvPr id="3" name="TextBox 2">
                <a:extLst>
                  <a:ext uri="{FF2B5EF4-FFF2-40B4-BE49-F238E27FC236}">
                    <a16:creationId xmlns:a16="http://schemas.microsoft.com/office/drawing/2014/main" id="{8CCCF0EC-D10B-044A-920C-587FA919C484}"/>
                  </a:ext>
                </a:extLst>
              </p:cNvPr>
              <p:cNvSpPr txBox="1">
                <a:spLocks noRot="1" noChangeAspect="1" noMove="1" noResize="1" noEditPoints="1" noAdjustHandles="1" noChangeArrowheads="1" noChangeShapeType="1" noTextEdit="1"/>
              </p:cNvSpPr>
              <p:nvPr/>
            </p:nvSpPr>
            <p:spPr>
              <a:xfrm>
                <a:off x="104307" y="1151199"/>
                <a:ext cx="6961521" cy="302455"/>
              </a:xfrm>
              <a:prstGeom prst="rect">
                <a:avLst/>
              </a:prstGeom>
              <a:blipFill>
                <a:blip r:embed="rId3"/>
                <a:stretch>
                  <a:fillRect l="-1138" r="-175" b="-26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10AA95A2-0CCF-5644-958C-7FB5E25ED9A1}"/>
                  </a:ext>
                </a:extLst>
              </p:cNvPr>
              <p:cNvSpPr txBox="1"/>
              <p:nvPr/>
            </p:nvSpPr>
            <p:spPr>
              <a:xfrm>
                <a:off x="30029" y="1530325"/>
                <a:ext cx="31623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a:latin typeface="Cambria Math" panose="02040503050406030204" pitchFamily="18" charset="0"/>
                            </a:rPr>
                            <m:t>𝑥</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𝒙</m:t>
                          </m:r>
                        </m:sub>
                      </m:sSub>
                    </m:oMath>
                  </m:oMathPara>
                </a14:m>
                <a:endParaRPr lang="en-IT" b="1"/>
              </a:p>
            </p:txBody>
          </p:sp>
        </mc:Choice>
        <mc:Fallback xmlns="">
          <p:sp>
            <p:nvSpPr>
              <p:cNvPr id="105" name="TextBox 104">
                <a:extLst>
                  <a:ext uri="{FF2B5EF4-FFF2-40B4-BE49-F238E27FC236}">
                    <a16:creationId xmlns:a16="http://schemas.microsoft.com/office/drawing/2014/main" id="{10AA95A2-0CCF-5644-958C-7FB5E25ED9A1}"/>
                  </a:ext>
                </a:extLst>
              </p:cNvPr>
              <p:cNvSpPr txBox="1">
                <a:spLocks noRot="1" noChangeAspect="1" noMove="1" noResize="1" noEditPoints="1" noAdjustHandles="1" noChangeArrowheads="1" noChangeShapeType="1" noTextEdit="1"/>
              </p:cNvSpPr>
              <p:nvPr/>
            </p:nvSpPr>
            <p:spPr>
              <a:xfrm>
                <a:off x="30029" y="1530325"/>
                <a:ext cx="3162340" cy="276999"/>
              </a:xfrm>
              <a:prstGeom prst="rect">
                <a:avLst/>
              </a:prstGeom>
              <a:blipFill>
                <a:blip r:embed="rId4"/>
                <a:stretch>
                  <a:fillRect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A6DC028D-0031-2740-B1BB-6E81CFA36D92}"/>
                  </a:ext>
                </a:extLst>
              </p:cNvPr>
              <p:cNvSpPr txBox="1"/>
              <p:nvPr/>
            </p:nvSpPr>
            <p:spPr>
              <a:xfrm>
                <a:off x="42560" y="1890365"/>
                <a:ext cx="3536866" cy="3024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𝒚</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smtClean="0">
                              <a:latin typeface="Cambria Math" panose="02040503050406030204" pitchFamily="18" charset="0"/>
                            </a:rPr>
                            <m:t>𝑦</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𝛿</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𝒚</m:t>
                          </m:r>
                        </m:sub>
                      </m:sSub>
                    </m:oMath>
                  </m:oMathPara>
                </a14:m>
                <a:endParaRPr lang="en-IT" b="1"/>
              </a:p>
            </p:txBody>
          </p:sp>
        </mc:Choice>
        <mc:Fallback xmlns="">
          <p:sp>
            <p:nvSpPr>
              <p:cNvPr id="107" name="TextBox 106">
                <a:extLst>
                  <a:ext uri="{FF2B5EF4-FFF2-40B4-BE49-F238E27FC236}">
                    <a16:creationId xmlns:a16="http://schemas.microsoft.com/office/drawing/2014/main" id="{A6DC028D-0031-2740-B1BB-6E81CFA36D92}"/>
                  </a:ext>
                </a:extLst>
              </p:cNvPr>
              <p:cNvSpPr txBox="1">
                <a:spLocks noRot="1" noChangeAspect="1" noMove="1" noResize="1" noEditPoints="1" noAdjustHandles="1" noChangeArrowheads="1" noChangeShapeType="1" noTextEdit="1"/>
              </p:cNvSpPr>
              <p:nvPr/>
            </p:nvSpPr>
            <p:spPr>
              <a:xfrm>
                <a:off x="42560" y="1890365"/>
                <a:ext cx="3536866" cy="302455"/>
              </a:xfrm>
              <a:prstGeom prst="rect">
                <a:avLst/>
              </a:prstGeom>
              <a:blipFill>
                <a:blip r:embed="rId5"/>
                <a:stretch>
                  <a:fillRect l="-345" b="-22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CB2A3CFB-6815-4042-B5B0-C7656F7A1BED}"/>
              </a:ext>
            </a:extLst>
          </p:cNvPr>
          <p:cNvSpPr txBox="1"/>
          <p:nvPr/>
        </p:nvSpPr>
        <p:spPr>
          <a:xfrm>
            <a:off x="-8634" y="-67378"/>
            <a:ext cx="1287597" cy="369332"/>
          </a:xfrm>
          <a:prstGeom prst="rect">
            <a:avLst/>
          </a:prstGeom>
          <a:noFill/>
        </p:spPr>
        <p:txBody>
          <a:bodyPr wrap="none" rtlCol="0">
            <a:spAutoFit/>
          </a:bodyPr>
          <a:lstStyle/>
          <a:p>
            <a:r>
              <a:rPr lang="en-US" b="1" i="1">
                <a:solidFill>
                  <a:schemeClr val="bg1"/>
                </a:solidFill>
                <a:latin typeface="Calibri" panose="020F0502020204030204" pitchFamily="34" charset="0"/>
                <a:cs typeface="Calibri" panose="020F0502020204030204" pitchFamily="34" charset="0"/>
              </a:rPr>
              <a:t>TESTBENCH</a:t>
            </a:r>
            <a:endParaRPr lang="en-IT">
              <a:solidFill>
                <a:schemeClr val="bg1"/>
              </a:solidFill>
            </a:endParaRPr>
          </a:p>
        </p:txBody>
      </p:sp>
      <p:sp>
        <p:nvSpPr>
          <p:cNvPr id="7" name="Title 6">
            <a:extLst>
              <a:ext uri="{FF2B5EF4-FFF2-40B4-BE49-F238E27FC236}">
                <a16:creationId xmlns:a16="http://schemas.microsoft.com/office/drawing/2014/main" id="{8DE40A20-10FD-405D-A28E-2E39B85F8703}"/>
              </a:ext>
            </a:extLst>
          </p:cNvPr>
          <p:cNvSpPr>
            <a:spLocks noGrp="1"/>
          </p:cNvSpPr>
          <p:nvPr>
            <p:ph type="title"/>
          </p:nvPr>
        </p:nvSpPr>
        <p:spPr>
          <a:xfrm>
            <a:off x="30029" y="20860"/>
            <a:ext cx="2852871" cy="831006"/>
          </a:xfrm>
        </p:spPr>
        <p:txBody>
          <a:bodyPr>
            <a:normAutofit fontScale="90000"/>
          </a:bodyPr>
          <a:lstStyle/>
          <a:p>
            <a:r>
              <a:rPr lang="en-GB" b="1"/>
              <a:t>Polarization</a:t>
            </a:r>
          </a:p>
        </p:txBody>
      </p:sp>
      <p:pic>
        <p:nvPicPr>
          <p:cNvPr id="1026" name="Picture 2">
            <a:extLst>
              <a:ext uri="{FF2B5EF4-FFF2-40B4-BE49-F238E27FC236}">
                <a16:creationId xmlns:a16="http://schemas.microsoft.com/office/drawing/2014/main" id="{04F85AA6-12B8-77CD-5B7A-65763C285C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9124" y="4946329"/>
            <a:ext cx="2186490" cy="13620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51365F-BBD3-A99B-9431-CC74D4579C31}"/>
              </a:ext>
            </a:extLst>
          </p:cNvPr>
          <p:cNvSpPr txBox="1"/>
          <p:nvPr/>
        </p:nvSpPr>
        <p:spPr>
          <a:xfrm>
            <a:off x="635164" y="2638884"/>
            <a:ext cx="6129640" cy="646331"/>
          </a:xfrm>
          <a:prstGeom prst="rect">
            <a:avLst/>
          </a:prstGeom>
          <a:noFill/>
        </p:spPr>
        <p:txBody>
          <a:bodyPr wrap="square">
            <a:spAutoFit/>
          </a:bodyPr>
          <a:lstStyle/>
          <a:p>
            <a:pPr marL="285750" indent="-285750">
              <a:buFont typeface="Arial" panose="020B0604020202020204" pitchFamily="34" charset="0"/>
              <a:buChar char="•"/>
            </a:pPr>
            <a:r>
              <a:rPr lang="en-GB" b="0" i="0" u="none" strike="noStrike">
                <a:solidFill>
                  <a:srgbClr val="202122"/>
                </a:solidFill>
                <a:effectLst/>
                <a:latin typeface="Arial" panose="020B0604020202020204" pitchFamily="34" charset="0"/>
              </a:rPr>
              <a:t>In </a:t>
            </a:r>
            <a:r>
              <a:rPr lang="en-GB" b="0" i="0" u="none" strike="noStrike">
                <a:solidFill>
                  <a:srgbClr val="795CB2"/>
                </a:solidFill>
                <a:effectLst/>
                <a:latin typeface="Arial" panose="020B0604020202020204" pitchFamily="34" charset="0"/>
                <a:hlinkClick r:id="rId7" tooltip="Linear polarization"/>
              </a:rPr>
              <a:t>linear polarization</a:t>
            </a:r>
            <a:r>
              <a:rPr lang="en-GB" b="0" i="0" u="none" strike="noStrike">
                <a:solidFill>
                  <a:srgbClr val="202122"/>
                </a:solidFill>
                <a:effectLst/>
                <a:latin typeface="Arial" panose="020B0604020202020204" pitchFamily="34" charset="0"/>
              </a:rPr>
              <a:t>, the fields oscillate in a single direction</a:t>
            </a:r>
          </a:p>
        </p:txBody>
      </p:sp>
      <p:sp>
        <p:nvSpPr>
          <p:cNvPr id="12" name="TextBox 11">
            <a:extLst>
              <a:ext uri="{FF2B5EF4-FFF2-40B4-BE49-F238E27FC236}">
                <a16:creationId xmlns:a16="http://schemas.microsoft.com/office/drawing/2014/main" id="{4F713C03-4BA6-AD23-6A00-829504C2B6E4}"/>
              </a:ext>
            </a:extLst>
          </p:cNvPr>
          <p:cNvSpPr txBox="1"/>
          <p:nvPr/>
        </p:nvSpPr>
        <p:spPr>
          <a:xfrm>
            <a:off x="7569189" y="5881601"/>
            <a:ext cx="4098491" cy="461665"/>
          </a:xfrm>
          <a:prstGeom prst="rect">
            <a:avLst/>
          </a:prstGeom>
          <a:noFill/>
        </p:spPr>
        <p:txBody>
          <a:bodyPr wrap="square">
            <a:spAutoFit/>
          </a:bodyPr>
          <a:lstStyle/>
          <a:p>
            <a:pPr algn="just"/>
            <a:r>
              <a:rPr lang="en-GB" sz="1200" b="1" i="1" u="none" strike="noStrike">
                <a:solidFill>
                  <a:srgbClr val="202122"/>
                </a:solidFill>
                <a:effectLst/>
                <a:latin typeface="Arial" panose="020B0604020202020204" pitchFamily="34" charset="0"/>
              </a:rPr>
              <a:t>A circularly polarized wave as a sum of two linearly polarized components 90° out of phase</a:t>
            </a:r>
            <a:endParaRPr lang="en-GB" sz="1200" b="1" i="1"/>
          </a:p>
        </p:txBody>
      </p:sp>
      <p:pic>
        <p:nvPicPr>
          <p:cNvPr id="14" name="Picture 13" descr="A picture containing handwriting, line, font, design&#10;&#10;Description automatically generated">
            <a:extLst>
              <a:ext uri="{FF2B5EF4-FFF2-40B4-BE49-F238E27FC236}">
                <a16:creationId xmlns:a16="http://schemas.microsoft.com/office/drawing/2014/main" id="{C7EC0611-9226-1BB8-7E5F-F67B47F2BC5A}"/>
              </a:ext>
            </a:extLst>
          </p:cNvPr>
          <p:cNvPicPr>
            <a:picLocks noChangeAspect="1"/>
          </p:cNvPicPr>
          <p:nvPr/>
        </p:nvPicPr>
        <p:blipFill>
          <a:blip r:embed="rId8"/>
          <a:stretch>
            <a:fillRect/>
          </a:stretch>
        </p:blipFill>
        <p:spPr>
          <a:xfrm>
            <a:off x="8433959" y="3203886"/>
            <a:ext cx="2602281" cy="2775766"/>
          </a:xfrm>
          <a:prstGeom prst="rect">
            <a:avLst/>
          </a:prstGeom>
        </p:spPr>
      </p:pic>
      <p:pic>
        <p:nvPicPr>
          <p:cNvPr id="16" name="Picture 15" descr="A picture containing white, design&#10;&#10;Description automatically generated">
            <a:extLst>
              <a:ext uri="{FF2B5EF4-FFF2-40B4-BE49-F238E27FC236}">
                <a16:creationId xmlns:a16="http://schemas.microsoft.com/office/drawing/2014/main" id="{BD278011-A44D-548A-2FD1-3BA73E1E5618}"/>
              </a:ext>
            </a:extLst>
          </p:cNvPr>
          <p:cNvPicPr>
            <a:picLocks noChangeAspect="1"/>
          </p:cNvPicPr>
          <p:nvPr/>
        </p:nvPicPr>
        <p:blipFill>
          <a:blip r:embed="rId9"/>
          <a:stretch>
            <a:fillRect/>
          </a:stretch>
        </p:blipFill>
        <p:spPr>
          <a:xfrm>
            <a:off x="6608116" y="1837787"/>
            <a:ext cx="503802" cy="1238513"/>
          </a:xfrm>
          <a:prstGeom prst="rect">
            <a:avLst/>
          </a:prstGeom>
        </p:spPr>
      </p:pic>
      <p:sp>
        <p:nvSpPr>
          <p:cNvPr id="19" name="TextBox 18">
            <a:extLst>
              <a:ext uri="{FF2B5EF4-FFF2-40B4-BE49-F238E27FC236}">
                <a16:creationId xmlns:a16="http://schemas.microsoft.com/office/drawing/2014/main" id="{7C4068DB-2E14-D2AA-FA0E-81A9C9D8267E}"/>
              </a:ext>
            </a:extLst>
          </p:cNvPr>
          <p:cNvSpPr txBox="1"/>
          <p:nvPr/>
        </p:nvSpPr>
        <p:spPr>
          <a:xfrm>
            <a:off x="656067" y="3587342"/>
            <a:ext cx="6203950" cy="923330"/>
          </a:xfrm>
          <a:prstGeom prst="rect">
            <a:avLst/>
          </a:prstGeom>
          <a:noFill/>
        </p:spPr>
        <p:txBody>
          <a:bodyPr wrap="square">
            <a:spAutoFit/>
          </a:bodyPr>
          <a:lstStyle/>
          <a:p>
            <a:pPr marL="285750" indent="-285750">
              <a:buFont typeface="Arial" panose="020B0604020202020204" pitchFamily="34" charset="0"/>
              <a:buChar char="•"/>
            </a:pPr>
            <a:r>
              <a:rPr lang="en-GB" b="0" i="0" u="none" strike="noStrike">
                <a:solidFill>
                  <a:srgbClr val="202122"/>
                </a:solidFill>
                <a:effectLst/>
                <a:latin typeface="Arial" panose="020B0604020202020204" pitchFamily="34" charset="0"/>
              </a:rPr>
              <a:t>In </a:t>
            </a:r>
            <a:r>
              <a:rPr lang="en-GB" b="0" i="0" u="none" strike="noStrike">
                <a:solidFill>
                  <a:srgbClr val="795CB2"/>
                </a:solidFill>
                <a:effectLst/>
                <a:latin typeface="Arial" panose="020B0604020202020204" pitchFamily="34" charset="0"/>
                <a:hlinkClick r:id="rId10" tooltip="Circular polarization"/>
              </a:rPr>
              <a:t>circular</a:t>
            </a:r>
            <a:r>
              <a:rPr lang="en-GB" b="0" i="0" u="none" strike="noStrike">
                <a:solidFill>
                  <a:srgbClr val="202122"/>
                </a:solidFill>
                <a:effectLst/>
                <a:latin typeface="Arial" panose="020B0604020202020204" pitchFamily="34" charset="0"/>
              </a:rPr>
              <a:t> or </a:t>
            </a:r>
            <a:r>
              <a:rPr lang="en-GB" b="0" i="0" u="none" strike="noStrike">
                <a:solidFill>
                  <a:srgbClr val="795CB2"/>
                </a:solidFill>
                <a:effectLst/>
                <a:latin typeface="Arial" panose="020B0604020202020204" pitchFamily="34" charset="0"/>
                <a:hlinkClick r:id="rId11" tooltip="Elliptical polarization"/>
              </a:rPr>
              <a:t>elliptical polarization</a:t>
            </a:r>
            <a:r>
              <a:rPr lang="en-GB" b="0" i="0" u="none" strike="noStrike">
                <a:solidFill>
                  <a:srgbClr val="202122"/>
                </a:solidFill>
                <a:effectLst/>
                <a:latin typeface="Arial" panose="020B0604020202020204" pitchFamily="34" charset="0"/>
              </a:rPr>
              <a:t>, the fields rotate at a constant rate in a plane as the wave travels, either in the </a:t>
            </a:r>
            <a:r>
              <a:rPr lang="en-GB" b="0" i="0" u="none" strike="noStrike">
                <a:solidFill>
                  <a:srgbClr val="795CB2"/>
                </a:solidFill>
                <a:effectLst/>
                <a:latin typeface="Arial" panose="020B0604020202020204" pitchFamily="34" charset="0"/>
                <a:hlinkClick r:id="rId12" tooltip="Right hand rule"/>
              </a:rPr>
              <a:t>right-hand</a:t>
            </a:r>
            <a:r>
              <a:rPr lang="en-GB" b="0" i="0" u="none" strike="noStrike">
                <a:solidFill>
                  <a:srgbClr val="202122"/>
                </a:solidFill>
                <a:effectLst/>
                <a:latin typeface="Arial" panose="020B0604020202020204" pitchFamily="34" charset="0"/>
              </a:rPr>
              <a:t> or in the left-hand direction</a:t>
            </a:r>
            <a:endParaRPr lang="en-GB"/>
          </a:p>
        </p:txBody>
      </p:sp>
      <p:sp>
        <p:nvSpPr>
          <p:cNvPr id="5" name="Freccia circolare a sinistra 4">
            <a:hlinkClick r:id="rId13" action="ppaction://hlinksldjump"/>
            <a:extLst>
              <a:ext uri="{FF2B5EF4-FFF2-40B4-BE49-F238E27FC236}">
                <a16:creationId xmlns:a16="http://schemas.microsoft.com/office/drawing/2014/main" id="{4C82352F-7B82-667A-705F-FE8B4B4F51E6}"/>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23A2C111-4159-991D-49BB-07B504409560}"/>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415850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nt, text, handwriting, line&#10;&#10;Description automatically generated">
            <a:extLst>
              <a:ext uri="{FF2B5EF4-FFF2-40B4-BE49-F238E27FC236}">
                <a16:creationId xmlns:a16="http://schemas.microsoft.com/office/drawing/2014/main" id="{1456EB68-DF32-B15F-90CD-95D0D8118117}"/>
              </a:ext>
            </a:extLst>
          </p:cNvPr>
          <p:cNvPicPr>
            <a:picLocks noChangeAspect="1"/>
          </p:cNvPicPr>
          <p:nvPr/>
        </p:nvPicPr>
        <p:blipFill rotWithShape="1">
          <a:blip r:embed="rId2"/>
          <a:srcRect b="23885"/>
          <a:stretch/>
        </p:blipFill>
        <p:spPr>
          <a:xfrm>
            <a:off x="1135009" y="2022638"/>
            <a:ext cx="9921982" cy="2243339"/>
          </a:xfrm>
          <a:prstGeom prst="rect">
            <a:avLst/>
          </a:prstGeom>
          <a:ln>
            <a:solidFill>
              <a:srgbClr val="FF0000"/>
            </a:solidFill>
          </a:ln>
        </p:spPr>
      </p:pic>
      <p:sp>
        <p:nvSpPr>
          <p:cNvPr id="7" name="TextBox 6">
            <a:extLst>
              <a:ext uri="{FF2B5EF4-FFF2-40B4-BE49-F238E27FC236}">
                <a16:creationId xmlns:a16="http://schemas.microsoft.com/office/drawing/2014/main" id="{E7F8F392-BCD0-01D5-B24A-B77DBB197BB1}"/>
              </a:ext>
            </a:extLst>
          </p:cNvPr>
          <p:cNvSpPr txBox="1"/>
          <p:nvPr/>
        </p:nvSpPr>
        <p:spPr>
          <a:xfrm>
            <a:off x="0" y="4363201"/>
            <a:ext cx="12024422" cy="830997"/>
          </a:xfrm>
          <a:prstGeom prst="rect">
            <a:avLst/>
          </a:prstGeom>
          <a:noFill/>
        </p:spPr>
        <p:txBody>
          <a:bodyPr wrap="square">
            <a:spAutoFit/>
          </a:bodyPr>
          <a:lstStyle/>
          <a:p>
            <a:r>
              <a:rPr lang="en-GB" sz="1600" b="1" i="1" strike="noStrike">
                <a:solidFill>
                  <a:srgbClr val="404040"/>
                </a:solidFill>
                <a:effectLst/>
                <a:latin typeface="Arial" panose="020B0604020202020204" pitchFamily="34" charset="0"/>
              </a:rPr>
              <a:t>Examples of different polarizations of  wave (paths of the end of the electric vector E) for various phase differences between the mutually perpendicular components E</a:t>
            </a:r>
            <a:r>
              <a:rPr lang="en-GB" sz="1600" b="1" i="1" strike="noStrike" baseline="-25000">
                <a:solidFill>
                  <a:srgbClr val="404040"/>
                </a:solidFill>
                <a:effectLst/>
                <a:latin typeface="Arial" panose="020B0604020202020204" pitchFamily="34" charset="0"/>
              </a:rPr>
              <a:t>x</a:t>
            </a:r>
            <a:r>
              <a:rPr lang="en-GB" sz="1600" b="1" i="1" strike="noStrike">
                <a:solidFill>
                  <a:srgbClr val="404040"/>
                </a:solidFill>
                <a:effectLst/>
                <a:latin typeface="Arial" panose="020B0604020202020204" pitchFamily="34" charset="0"/>
              </a:rPr>
              <a:t> and </a:t>
            </a:r>
            <a:r>
              <a:rPr lang="en-GB" sz="1600" b="1" i="1" strike="noStrike" err="1">
                <a:solidFill>
                  <a:srgbClr val="404040"/>
                </a:solidFill>
                <a:effectLst/>
                <a:latin typeface="Arial" panose="020B0604020202020204" pitchFamily="34" charset="0"/>
              </a:rPr>
              <a:t>E</a:t>
            </a:r>
            <a:r>
              <a:rPr lang="en-GB" sz="1600" b="1" i="1" strike="noStrike" baseline="-25000" err="1">
                <a:solidFill>
                  <a:srgbClr val="404040"/>
                </a:solidFill>
                <a:effectLst/>
                <a:latin typeface="Arial" panose="020B0604020202020204" pitchFamily="34" charset="0"/>
              </a:rPr>
              <a:t>y</a:t>
            </a:r>
            <a:r>
              <a:rPr lang="en-GB" sz="1600" b="1" i="1" strike="noStrike">
                <a:solidFill>
                  <a:srgbClr val="404040"/>
                </a:solidFill>
                <a:effectLst/>
                <a:latin typeface="Arial" panose="020B0604020202020204" pitchFamily="34" charset="0"/>
              </a:rPr>
              <a:t>; </a:t>
            </a:r>
            <a:r>
              <a:rPr lang="en-GB" sz="1600" b="1" i="1">
                <a:solidFill>
                  <a:srgbClr val="404040"/>
                </a:solidFill>
                <a:latin typeface="Arial" panose="020B0604020202020204" pitchFamily="34" charset="0"/>
              </a:rPr>
              <a:t> </a:t>
            </a:r>
            <a:r>
              <a:rPr lang="en-GB" sz="1600" b="1" i="1" strike="noStrike">
                <a:solidFill>
                  <a:srgbClr val="404040"/>
                </a:solidFill>
                <a:effectLst/>
                <a:latin typeface="Arial" panose="020B0604020202020204" pitchFamily="34" charset="0"/>
              </a:rPr>
              <a:t>the plane of the figure is perpendicular to the direction of light propagation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62B7AD-B0C7-FAF1-A69C-A33630BA13A1}"/>
                  </a:ext>
                </a:extLst>
              </p:cNvPr>
              <p:cNvSpPr txBox="1"/>
              <p:nvPr/>
            </p:nvSpPr>
            <p:spPr>
              <a:xfrm>
                <a:off x="104307" y="959471"/>
                <a:ext cx="6961521" cy="302455"/>
              </a:xfrm>
              <a:prstGeom prst="rect">
                <a:avLst/>
              </a:prstGeom>
              <a:noFill/>
            </p:spPr>
            <p:txBody>
              <a:bodyPr wrap="none" lIns="0" tIns="0" rIns="0" bIns="0" rtlCol="0">
                <a:spAutoFit/>
              </a:bodyPr>
              <a:lstStyle/>
              <a:p>
                <a14:m>
                  <m:oMath xmlns:m="http://schemas.openxmlformats.org/officeDocument/2006/math">
                    <m:r>
                      <a:rPr lang="it-IT" b="1" i="1" smtClean="0">
                        <a:latin typeface="Cambria Math" panose="02040503050406030204" pitchFamily="18" charset="0"/>
                      </a:rPr>
                      <m:t>𝑬</m:t>
                    </m:r>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𝒚</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a:t> </a:t>
                </a:r>
                <a14:m>
                  <m:oMath xmlns:m="http://schemas.openxmlformats.org/officeDocument/2006/math">
                    <m:r>
                      <a:rPr lang="it-IT" b="0" i="0"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𝑯</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i="1">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𝑽</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𝑹</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𝑳</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oMath>
                </a14:m>
                <a:endParaRPr lang="en-IT"/>
              </a:p>
            </p:txBody>
          </p:sp>
        </mc:Choice>
        <mc:Fallback xmlns="">
          <p:sp>
            <p:nvSpPr>
              <p:cNvPr id="8" name="TextBox 7">
                <a:extLst>
                  <a:ext uri="{FF2B5EF4-FFF2-40B4-BE49-F238E27FC236}">
                    <a16:creationId xmlns:a16="http://schemas.microsoft.com/office/drawing/2014/main" id="{3162B7AD-B0C7-FAF1-A69C-A33630BA13A1}"/>
                  </a:ext>
                </a:extLst>
              </p:cNvPr>
              <p:cNvSpPr txBox="1">
                <a:spLocks noRot="1" noChangeAspect="1" noMove="1" noResize="1" noEditPoints="1" noAdjustHandles="1" noChangeArrowheads="1" noChangeShapeType="1" noTextEdit="1"/>
              </p:cNvSpPr>
              <p:nvPr/>
            </p:nvSpPr>
            <p:spPr>
              <a:xfrm>
                <a:off x="104307" y="959471"/>
                <a:ext cx="6961521" cy="302455"/>
              </a:xfrm>
              <a:prstGeom prst="rect">
                <a:avLst/>
              </a:prstGeom>
              <a:blipFill>
                <a:blip r:embed="rId3"/>
                <a:stretch>
                  <a:fillRect l="-1138" r="-175"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C39A72-AF88-D3E9-962B-26FB94DCA2EB}"/>
                  </a:ext>
                </a:extLst>
              </p:cNvPr>
              <p:cNvSpPr txBox="1"/>
              <p:nvPr/>
            </p:nvSpPr>
            <p:spPr>
              <a:xfrm>
                <a:off x="30029" y="1338597"/>
                <a:ext cx="31623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a:latin typeface="Cambria Math" panose="02040503050406030204" pitchFamily="18" charset="0"/>
                            </a:rPr>
                            <m:t>𝑥</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𝒙</m:t>
                          </m:r>
                        </m:sub>
                      </m:sSub>
                    </m:oMath>
                  </m:oMathPara>
                </a14:m>
                <a:endParaRPr lang="en-IT" b="1"/>
              </a:p>
            </p:txBody>
          </p:sp>
        </mc:Choice>
        <mc:Fallback xmlns="">
          <p:sp>
            <p:nvSpPr>
              <p:cNvPr id="9" name="TextBox 8">
                <a:extLst>
                  <a:ext uri="{FF2B5EF4-FFF2-40B4-BE49-F238E27FC236}">
                    <a16:creationId xmlns:a16="http://schemas.microsoft.com/office/drawing/2014/main" id="{D5C39A72-AF88-D3E9-962B-26FB94DCA2EB}"/>
                  </a:ext>
                </a:extLst>
              </p:cNvPr>
              <p:cNvSpPr txBox="1">
                <a:spLocks noRot="1" noChangeAspect="1" noMove="1" noResize="1" noEditPoints="1" noAdjustHandles="1" noChangeArrowheads="1" noChangeShapeType="1" noTextEdit="1"/>
              </p:cNvSpPr>
              <p:nvPr/>
            </p:nvSpPr>
            <p:spPr>
              <a:xfrm>
                <a:off x="30029" y="1338597"/>
                <a:ext cx="3162340" cy="276999"/>
              </a:xfrm>
              <a:prstGeom prst="rect">
                <a:avLst/>
              </a:prstGeom>
              <a:blipFill>
                <a:blip r:embed="rId4"/>
                <a:stretch>
                  <a:fillRect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A7DFCDC-9DC9-212C-05D8-9385DE130171}"/>
                  </a:ext>
                </a:extLst>
              </p:cNvPr>
              <p:cNvSpPr txBox="1"/>
              <p:nvPr/>
            </p:nvSpPr>
            <p:spPr>
              <a:xfrm>
                <a:off x="42560" y="1698637"/>
                <a:ext cx="3536866" cy="3024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𝒚</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smtClean="0">
                              <a:latin typeface="Cambria Math" panose="02040503050406030204" pitchFamily="18" charset="0"/>
                            </a:rPr>
                            <m:t>𝑦</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𝛿</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𝒚</m:t>
                          </m:r>
                        </m:sub>
                      </m:sSub>
                    </m:oMath>
                  </m:oMathPara>
                </a14:m>
                <a:endParaRPr lang="en-IT" b="1"/>
              </a:p>
            </p:txBody>
          </p:sp>
        </mc:Choice>
        <mc:Fallback xmlns="">
          <p:sp>
            <p:nvSpPr>
              <p:cNvPr id="10" name="TextBox 9">
                <a:extLst>
                  <a:ext uri="{FF2B5EF4-FFF2-40B4-BE49-F238E27FC236}">
                    <a16:creationId xmlns:a16="http://schemas.microsoft.com/office/drawing/2014/main" id="{8A7DFCDC-9DC9-212C-05D8-9385DE130171}"/>
                  </a:ext>
                </a:extLst>
              </p:cNvPr>
              <p:cNvSpPr txBox="1">
                <a:spLocks noRot="1" noChangeAspect="1" noMove="1" noResize="1" noEditPoints="1" noAdjustHandles="1" noChangeArrowheads="1" noChangeShapeType="1" noTextEdit="1"/>
              </p:cNvSpPr>
              <p:nvPr/>
            </p:nvSpPr>
            <p:spPr>
              <a:xfrm>
                <a:off x="42560" y="1698637"/>
                <a:ext cx="3536866" cy="302455"/>
              </a:xfrm>
              <a:prstGeom prst="rect">
                <a:avLst/>
              </a:prstGeom>
              <a:blipFill>
                <a:blip r:embed="rId5"/>
                <a:stretch>
                  <a:fillRect l="-345" b="-24490"/>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E1F8F80-0E30-F297-5BF6-E9CDE86A0DE1}"/>
              </a:ext>
            </a:extLst>
          </p:cNvPr>
          <p:cNvSpPr txBox="1"/>
          <p:nvPr/>
        </p:nvSpPr>
        <p:spPr>
          <a:xfrm>
            <a:off x="-8634" y="-67378"/>
            <a:ext cx="1287597" cy="369332"/>
          </a:xfrm>
          <a:prstGeom prst="rect">
            <a:avLst/>
          </a:prstGeom>
          <a:noFill/>
        </p:spPr>
        <p:txBody>
          <a:bodyPr wrap="none" rtlCol="0">
            <a:spAutoFit/>
          </a:bodyPr>
          <a:lstStyle/>
          <a:p>
            <a:r>
              <a:rPr lang="en-US" b="1" i="1">
                <a:solidFill>
                  <a:schemeClr val="bg1"/>
                </a:solidFill>
                <a:latin typeface="Calibri" panose="020F0502020204030204" pitchFamily="34" charset="0"/>
                <a:cs typeface="Calibri" panose="020F0502020204030204" pitchFamily="34" charset="0"/>
              </a:rPr>
              <a:t>TESTBENCH</a:t>
            </a:r>
            <a:endParaRPr lang="en-IT">
              <a:solidFill>
                <a:schemeClr val="bg1"/>
              </a:solidFill>
            </a:endParaRPr>
          </a:p>
        </p:txBody>
      </p:sp>
      <p:sp>
        <p:nvSpPr>
          <p:cNvPr id="12" name="Title 6">
            <a:extLst>
              <a:ext uri="{FF2B5EF4-FFF2-40B4-BE49-F238E27FC236}">
                <a16:creationId xmlns:a16="http://schemas.microsoft.com/office/drawing/2014/main" id="{BA08B36D-4B8F-53D4-7901-FB14E570E13A}"/>
              </a:ext>
            </a:extLst>
          </p:cNvPr>
          <p:cNvSpPr txBox="1">
            <a:spLocks/>
          </p:cNvSpPr>
          <p:nvPr/>
        </p:nvSpPr>
        <p:spPr>
          <a:xfrm>
            <a:off x="30029" y="20860"/>
            <a:ext cx="2852871" cy="83100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t>Polarization</a:t>
            </a:r>
          </a:p>
        </p:txBody>
      </p:sp>
      <p:sp>
        <p:nvSpPr>
          <p:cNvPr id="14" name="TextBox 13">
            <a:extLst>
              <a:ext uri="{FF2B5EF4-FFF2-40B4-BE49-F238E27FC236}">
                <a16:creationId xmlns:a16="http://schemas.microsoft.com/office/drawing/2014/main" id="{85F660A4-FB84-60EB-6837-74DA0D2CEFA8}"/>
              </a:ext>
            </a:extLst>
          </p:cNvPr>
          <p:cNvSpPr txBox="1"/>
          <p:nvPr/>
        </p:nvSpPr>
        <p:spPr>
          <a:xfrm>
            <a:off x="2960330" y="5483150"/>
            <a:ext cx="6207918" cy="1200329"/>
          </a:xfrm>
          <a:prstGeom prst="rect">
            <a:avLst/>
          </a:prstGeom>
          <a:noFill/>
        </p:spPr>
        <p:txBody>
          <a:bodyPr wrap="square">
            <a:spAutoFit/>
          </a:bodyPr>
          <a:lstStyle/>
          <a:p>
            <a:pPr marL="285750" indent="-285750">
              <a:buFont typeface="Arial" panose="020B0604020202020204" pitchFamily="34" charset="0"/>
              <a:buChar char="•"/>
            </a:pPr>
            <a:r>
              <a:rPr lang="en-GB" b="1" i="1" u="none" strike="noStrike">
                <a:solidFill>
                  <a:srgbClr val="404040"/>
                </a:solidFill>
                <a:effectLst/>
                <a:latin typeface="Arial" panose="020B0604020202020204" pitchFamily="34" charset="0"/>
              </a:rPr>
              <a:t>(a) and (e) linear polarizations; </a:t>
            </a:r>
            <a:endParaRPr lang="en-GB" b="1" i="1">
              <a:solidFill>
                <a:srgbClr val="404040"/>
              </a:solidFill>
              <a:latin typeface="Arial" panose="020B0604020202020204" pitchFamily="34" charset="0"/>
            </a:endParaRPr>
          </a:p>
          <a:p>
            <a:pPr marL="285750" indent="-285750">
              <a:buFont typeface="Arial" panose="020B0604020202020204" pitchFamily="34" charset="0"/>
              <a:buChar char="•"/>
            </a:pPr>
            <a:r>
              <a:rPr lang="en-GB" b="1" i="1" u="none" strike="noStrike">
                <a:solidFill>
                  <a:srgbClr val="404040"/>
                </a:solidFill>
                <a:effectLst/>
                <a:latin typeface="Arial" panose="020B0604020202020204" pitchFamily="34" charset="0"/>
              </a:rPr>
              <a:t>(c) right-handed circular polarization;</a:t>
            </a:r>
          </a:p>
          <a:p>
            <a:pPr marL="285750" indent="-285750">
              <a:buFont typeface="Arial" panose="020B0604020202020204" pitchFamily="34" charset="0"/>
              <a:buChar char="•"/>
            </a:pPr>
            <a:r>
              <a:rPr lang="en-GB" b="1" i="1" u="none" strike="noStrike">
                <a:solidFill>
                  <a:srgbClr val="404040"/>
                </a:solidFill>
                <a:effectLst/>
                <a:latin typeface="Arial" panose="020B0604020202020204" pitchFamily="34" charset="0"/>
              </a:rPr>
              <a:t>(b),(d), and (f) elliptical polarizations with different orientations; </a:t>
            </a:r>
            <a:endParaRPr lang="en-GB" b="1" i="1"/>
          </a:p>
        </p:txBody>
      </p:sp>
      <p:sp>
        <p:nvSpPr>
          <p:cNvPr id="3" name="Freccia circolare a sinistra 2">
            <a:hlinkClick r:id="rId6" action="ppaction://hlinksldjump"/>
            <a:extLst>
              <a:ext uri="{FF2B5EF4-FFF2-40B4-BE49-F238E27FC236}">
                <a16:creationId xmlns:a16="http://schemas.microsoft.com/office/drawing/2014/main" id="{F6A015D4-EEB9-5B71-0155-A8C2BCB7664F}"/>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4" name="CasellaDiTesto 3">
            <a:extLst>
              <a:ext uri="{FF2B5EF4-FFF2-40B4-BE49-F238E27FC236}">
                <a16:creationId xmlns:a16="http://schemas.microsoft.com/office/drawing/2014/main" id="{35C3747C-0536-277B-8129-E91EA54E49BF}"/>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261682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A2F1E044-1F76-6B4A-98F3-3786E0A9E34C}"/>
              </a:ext>
            </a:extLst>
          </p:cNvPr>
          <p:cNvSpPr txBox="1"/>
          <p:nvPr/>
        </p:nvSpPr>
        <p:spPr>
          <a:xfrm>
            <a:off x="9224234" y="-83940"/>
            <a:ext cx="184731" cy="523220"/>
          </a:xfrm>
          <a:prstGeom prst="rect">
            <a:avLst/>
          </a:prstGeom>
          <a:noFill/>
        </p:spPr>
        <p:txBody>
          <a:bodyPr wrap="none" rtlCol="0">
            <a:spAutoFit/>
          </a:bodyPr>
          <a:lstStyle/>
          <a:p>
            <a:pPr algn="ctr"/>
            <a:endParaRPr lang="en-GB" sz="1400" b="1">
              <a:solidFill>
                <a:srgbClr val="00B050"/>
              </a:solidFill>
              <a:latin typeface="Calibri" panose="020F0502020204030204" pitchFamily="34" charset="0"/>
              <a:cs typeface="Calibri" panose="020F0502020204030204" pitchFamily="34" charset="0"/>
            </a:endParaRPr>
          </a:p>
          <a:p>
            <a:pPr algn="ctr"/>
            <a:endParaRPr lang="en-GB" sz="1400" b="1">
              <a:solidFill>
                <a:srgbClr val="00B05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CCF0EC-D10B-044A-920C-587FA919C484}"/>
                  </a:ext>
                </a:extLst>
              </p:cNvPr>
              <p:cNvSpPr txBox="1"/>
              <p:nvPr/>
            </p:nvSpPr>
            <p:spPr>
              <a:xfrm>
                <a:off x="89699" y="4022102"/>
                <a:ext cx="6961521" cy="302455"/>
              </a:xfrm>
              <a:prstGeom prst="rect">
                <a:avLst/>
              </a:prstGeom>
              <a:noFill/>
            </p:spPr>
            <p:txBody>
              <a:bodyPr wrap="none" lIns="0" tIns="0" rIns="0" bIns="0" rtlCol="0">
                <a:spAutoFit/>
              </a:bodyPr>
              <a:lstStyle/>
              <a:p>
                <a14:m>
                  <m:oMath xmlns:m="http://schemas.openxmlformats.org/officeDocument/2006/math">
                    <m:r>
                      <a:rPr lang="it-IT" b="1" i="1" smtClean="0">
                        <a:latin typeface="Cambria Math" panose="02040503050406030204" pitchFamily="18" charset="0"/>
                      </a:rPr>
                      <m:t>𝑬</m:t>
                    </m:r>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𝒚</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a:t> </a:t>
                </a:r>
                <a14:m>
                  <m:oMath xmlns:m="http://schemas.openxmlformats.org/officeDocument/2006/math">
                    <m:r>
                      <a:rPr lang="it-IT" b="0" i="0"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𝑯</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i="1">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𝑽</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𝑹</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𝑳</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oMath>
                </a14:m>
                <a:endParaRPr lang="en-IT"/>
              </a:p>
            </p:txBody>
          </p:sp>
        </mc:Choice>
        <mc:Fallback xmlns="">
          <p:sp>
            <p:nvSpPr>
              <p:cNvPr id="3" name="TextBox 2">
                <a:extLst>
                  <a:ext uri="{FF2B5EF4-FFF2-40B4-BE49-F238E27FC236}">
                    <a16:creationId xmlns:a16="http://schemas.microsoft.com/office/drawing/2014/main" id="{8CCCF0EC-D10B-044A-920C-587FA919C484}"/>
                  </a:ext>
                </a:extLst>
              </p:cNvPr>
              <p:cNvSpPr txBox="1">
                <a:spLocks noRot="1" noChangeAspect="1" noMove="1" noResize="1" noEditPoints="1" noAdjustHandles="1" noChangeArrowheads="1" noChangeShapeType="1" noTextEdit="1"/>
              </p:cNvSpPr>
              <p:nvPr/>
            </p:nvSpPr>
            <p:spPr>
              <a:xfrm>
                <a:off x="89699" y="4022102"/>
                <a:ext cx="6961521" cy="302455"/>
              </a:xfrm>
              <a:prstGeom prst="rect">
                <a:avLst/>
              </a:prstGeom>
              <a:blipFill>
                <a:blip r:embed="rId3"/>
                <a:stretch>
                  <a:fillRect l="-1226" r="-175" b="-26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10AA95A2-0CCF-5644-958C-7FB5E25ED9A1}"/>
                  </a:ext>
                </a:extLst>
              </p:cNvPr>
              <p:cNvSpPr txBox="1"/>
              <p:nvPr/>
            </p:nvSpPr>
            <p:spPr>
              <a:xfrm>
                <a:off x="15421" y="4401228"/>
                <a:ext cx="31623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a:latin typeface="Cambria Math" panose="02040503050406030204" pitchFamily="18" charset="0"/>
                            </a:rPr>
                            <m:t>𝑥</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𝒙</m:t>
                          </m:r>
                        </m:sub>
                      </m:sSub>
                    </m:oMath>
                  </m:oMathPara>
                </a14:m>
                <a:endParaRPr lang="en-IT" b="1"/>
              </a:p>
            </p:txBody>
          </p:sp>
        </mc:Choice>
        <mc:Fallback xmlns="">
          <p:sp>
            <p:nvSpPr>
              <p:cNvPr id="105" name="TextBox 104">
                <a:extLst>
                  <a:ext uri="{FF2B5EF4-FFF2-40B4-BE49-F238E27FC236}">
                    <a16:creationId xmlns:a16="http://schemas.microsoft.com/office/drawing/2014/main" id="{10AA95A2-0CCF-5644-958C-7FB5E25ED9A1}"/>
                  </a:ext>
                </a:extLst>
              </p:cNvPr>
              <p:cNvSpPr txBox="1">
                <a:spLocks noRot="1" noChangeAspect="1" noMove="1" noResize="1" noEditPoints="1" noAdjustHandles="1" noChangeArrowheads="1" noChangeShapeType="1" noTextEdit="1"/>
              </p:cNvSpPr>
              <p:nvPr/>
            </p:nvSpPr>
            <p:spPr>
              <a:xfrm>
                <a:off x="15421" y="4401228"/>
                <a:ext cx="3162340" cy="276999"/>
              </a:xfrm>
              <a:prstGeom prst="rect">
                <a:avLst/>
              </a:prstGeom>
              <a:blipFill>
                <a:blip r:embed="rId4"/>
                <a:stretch>
                  <a:fillRect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A6DC028D-0031-2740-B1BB-6E81CFA36D92}"/>
                  </a:ext>
                </a:extLst>
              </p:cNvPr>
              <p:cNvSpPr txBox="1"/>
              <p:nvPr/>
            </p:nvSpPr>
            <p:spPr>
              <a:xfrm>
                <a:off x="27952" y="4761268"/>
                <a:ext cx="3536866" cy="3024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𝒚</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smtClean="0">
                              <a:latin typeface="Cambria Math" panose="02040503050406030204" pitchFamily="18" charset="0"/>
                            </a:rPr>
                            <m:t>𝑦</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𝛿</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𝒚</m:t>
                          </m:r>
                        </m:sub>
                      </m:sSub>
                    </m:oMath>
                  </m:oMathPara>
                </a14:m>
                <a:endParaRPr lang="en-IT" b="1"/>
              </a:p>
            </p:txBody>
          </p:sp>
        </mc:Choice>
        <mc:Fallback xmlns="">
          <p:sp>
            <p:nvSpPr>
              <p:cNvPr id="107" name="TextBox 106">
                <a:extLst>
                  <a:ext uri="{FF2B5EF4-FFF2-40B4-BE49-F238E27FC236}">
                    <a16:creationId xmlns:a16="http://schemas.microsoft.com/office/drawing/2014/main" id="{A6DC028D-0031-2740-B1BB-6E81CFA36D92}"/>
                  </a:ext>
                </a:extLst>
              </p:cNvPr>
              <p:cNvSpPr txBox="1">
                <a:spLocks noRot="1" noChangeAspect="1" noMove="1" noResize="1" noEditPoints="1" noAdjustHandles="1" noChangeArrowheads="1" noChangeShapeType="1" noTextEdit="1"/>
              </p:cNvSpPr>
              <p:nvPr/>
            </p:nvSpPr>
            <p:spPr>
              <a:xfrm>
                <a:off x="27952" y="4761268"/>
                <a:ext cx="3536866" cy="302455"/>
              </a:xfrm>
              <a:prstGeom prst="rect">
                <a:avLst/>
              </a:prstGeom>
              <a:blipFill>
                <a:blip r:embed="rId5"/>
                <a:stretch>
                  <a:fillRect l="-345" b="-22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1426247-6954-914C-94B8-11D125679CD8}"/>
              </a:ext>
            </a:extLst>
          </p:cNvPr>
          <p:cNvPicPr>
            <a:picLocks noChangeAspect="1"/>
          </p:cNvPicPr>
          <p:nvPr/>
        </p:nvPicPr>
        <p:blipFill>
          <a:blip r:embed="rId6"/>
          <a:stretch>
            <a:fillRect/>
          </a:stretch>
        </p:blipFill>
        <p:spPr>
          <a:xfrm>
            <a:off x="9593034" y="3711858"/>
            <a:ext cx="1820880" cy="2537762"/>
          </a:xfrm>
          <a:prstGeom prst="rect">
            <a:avLst/>
          </a:prstGeom>
        </p:spPr>
      </p:pic>
      <p:sp>
        <p:nvSpPr>
          <p:cNvPr id="109" name="TextBox 108">
            <a:extLst>
              <a:ext uri="{FF2B5EF4-FFF2-40B4-BE49-F238E27FC236}">
                <a16:creationId xmlns:a16="http://schemas.microsoft.com/office/drawing/2014/main" id="{7210AAE7-2B12-1343-9541-1AB54FAB123A}"/>
              </a:ext>
            </a:extLst>
          </p:cNvPr>
          <p:cNvSpPr txBox="1"/>
          <p:nvPr/>
        </p:nvSpPr>
        <p:spPr>
          <a:xfrm>
            <a:off x="68927" y="5571782"/>
            <a:ext cx="12108465" cy="830997"/>
          </a:xfrm>
          <a:prstGeom prst="rect">
            <a:avLst/>
          </a:prstGeom>
          <a:noFill/>
        </p:spPr>
        <p:txBody>
          <a:bodyPr wrap="square" rtlCol="0">
            <a:spAutoFit/>
          </a:bodyPr>
          <a:lstStyle>
            <a:defPPr>
              <a:defRPr lang="it-IT"/>
            </a:defPPr>
            <a:lvl1pPr algn="just">
              <a:defRPr sz="1600" b="1">
                <a:latin typeface="Calibri" panose="020F0502020204030204" pitchFamily="34" charset="0"/>
                <a:cs typeface="Calibri" panose="020F0502020204030204" pitchFamily="34" charset="0"/>
              </a:defRPr>
            </a:lvl1pPr>
          </a:lstStyle>
          <a:p>
            <a:r>
              <a:rPr lang="en-GB" b="0"/>
              <a:t>In the case of </a:t>
            </a:r>
            <a:r>
              <a:rPr lang="en-GB"/>
              <a:t>linear polarization</a:t>
            </a:r>
            <a:r>
              <a:rPr lang="en-GB" b="0"/>
              <a:t>, </a:t>
            </a:r>
            <a:r>
              <a:rPr lang="en-GB"/>
              <a:t>a single line is mapped out by the tip of the electric field vector</a:t>
            </a:r>
            <a:r>
              <a:rPr lang="en-GB" b="0"/>
              <a:t>. </a:t>
            </a:r>
          </a:p>
          <a:p>
            <a:r>
              <a:rPr lang="en-GB" b="0"/>
              <a:t>Consequently the orientation of the electric field is constant. </a:t>
            </a:r>
          </a:p>
          <a:p>
            <a:r>
              <a:rPr lang="en-GB"/>
              <a:t>The direction of the traced line depends on the relative amplitudes of the two orthogonal field component</a:t>
            </a:r>
            <a:r>
              <a:rPr lang="en-GB" b="0"/>
              <a:t>s</a:t>
            </a:r>
          </a:p>
        </p:txBody>
      </p:sp>
      <p:sp>
        <p:nvSpPr>
          <p:cNvPr id="89" name="Title 66">
            <a:extLst>
              <a:ext uri="{FF2B5EF4-FFF2-40B4-BE49-F238E27FC236}">
                <a16:creationId xmlns:a16="http://schemas.microsoft.com/office/drawing/2014/main" id="{0B8D8811-733E-9C45-A1BC-F1E2F94F651F}"/>
              </a:ext>
            </a:extLst>
          </p:cNvPr>
          <p:cNvSpPr txBox="1">
            <a:spLocks noGrp="1"/>
          </p:cNvSpPr>
          <p:nvPr>
            <p:ph type="title"/>
          </p:nvPr>
        </p:nvSpPr>
        <p:spPr>
          <a:xfrm>
            <a:off x="83535" y="93703"/>
            <a:ext cx="5157053" cy="707886"/>
          </a:xfrm>
          <a:prstGeom prst="rect">
            <a:avLst/>
          </a:prstGeom>
          <a:noFill/>
        </p:spPr>
        <p:txBody>
          <a:bodyPr wrap="none" rtlCol="0">
            <a:spAutoFit/>
          </a:bodyPr>
          <a:lstStyle/>
          <a:p>
            <a:r>
              <a:rPr lang="en-US" sz="2000" b="1" i="1">
                <a:latin typeface="Calibri" panose="020F0502020204030204" pitchFamily="34" charset="0"/>
                <a:cs typeface="Calibri" panose="020F0502020204030204" pitchFamily="34" charset="0"/>
              </a:rPr>
              <a:t>TESTBENCH: OMT-based Ku-band band scheme</a:t>
            </a:r>
            <a:endParaRPr lang="en-IT" sz="2000" b="1" i="1">
              <a:latin typeface="Calibri" panose="020F0502020204030204" pitchFamily="34" charset="0"/>
              <a:cs typeface="Calibri" panose="020F0502020204030204" pitchFamily="34" charset="0"/>
            </a:endParaRPr>
          </a:p>
          <a:p>
            <a:endParaRPr lang="en-IT" sz="2000" b="1">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D41E90E-40F8-7747-9BD2-143CD2BAE3B5}"/>
                  </a:ext>
                </a:extLst>
              </p:cNvPr>
              <p:cNvSpPr txBox="1"/>
              <p:nvPr/>
            </p:nvSpPr>
            <p:spPr>
              <a:xfrm>
                <a:off x="60778" y="5031418"/>
                <a:ext cx="2028376" cy="506870"/>
              </a:xfrm>
              <a:prstGeom prst="rect">
                <a:avLst/>
              </a:prstGeom>
              <a:noFill/>
            </p:spPr>
            <p:txBody>
              <a:bodyPr wrap="none" rtlCol="0">
                <a:spAutoFit/>
              </a:bodyPr>
              <a:lstStyle/>
              <a:p>
                <a:r>
                  <a:rPr lang="en-IT"/>
                  <a:t>𝛉</a:t>
                </a:r>
                <a:r>
                  <a:rPr lang="en-IT" baseline="-25000">
                    <a:latin typeface="Calibri" panose="020F0502020204030204" pitchFamily="34" charset="0"/>
                    <a:cs typeface="Calibri" panose="020F0502020204030204" pitchFamily="34" charset="0"/>
                  </a:rPr>
                  <a:t>FARADAY</a:t>
                </a:r>
                <a:r>
                  <a:rPr lang="en-IT"/>
                  <a:t>=atan</a:t>
                </a:r>
                <a14:m>
                  <m:oMath xmlns:m="http://schemas.openxmlformats.org/officeDocument/2006/math">
                    <m:d>
                      <m:dPr>
                        <m:ctrlPr>
                          <a:rPr lang="en-IT" i="1" smtClean="0">
                            <a:latin typeface="Cambria Math" panose="02040503050406030204" pitchFamily="18" charset="0"/>
                          </a:rPr>
                        </m:ctrlPr>
                      </m:dPr>
                      <m:e>
                        <m:f>
                          <m:fPr>
                            <m:ctrlPr>
                              <a:rPr lang="en-IT" i="1">
                                <a:latin typeface="Cambria Math" panose="02040503050406030204" pitchFamily="18" charset="0"/>
                              </a:rPr>
                            </m:ctrlPr>
                          </m:fPr>
                          <m:num>
                            <m:r>
                              <a:rPr lang="it-IT" b="0" i="1" smtClean="0">
                                <a:latin typeface="Cambria Math" panose="02040503050406030204" pitchFamily="18" charset="0"/>
                              </a:rPr>
                              <m:t>𝐸</m:t>
                            </m:r>
                            <m:r>
                              <a:rPr lang="it-IT" b="0" i="1" baseline="-25000" smtClean="0">
                                <a:latin typeface="Cambria Math" panose="02040503050406030204" pitchFamily="18" charset="0"/>
                              </a:rPr>
                              <m:t>0</m:t>
                            </m:r>
                            <m:r>
                              <a:rPr lang="it-IT" b="0" i="1" baseline="-25000" smtClean="0">
                                <a:latin typeface="Cambria Math" panose="02040503050406030204" pitchFamily="18" charset="0"/>
                              </a:rPr>
                              <m:t>𝑦</m:t>
                            </m:r>
                          </m:num>
                          <m:den>
                            <m:r>
                              <a:rPr lang="it-IT" b="0" i="1" smtClean="0">
                                <a:latin typeface="Cambria Math" panose="02040503050406030204" pitchFamily="18" charset="0"/>
                              </a:rPr>
                              <m:t>𝐸</m:t>
                            </m:r>
                            <m:r>
                              <a:rPr lang="it-IT" b="0" i="1" baseline="-25000" smtClean="0">
                                <a:latin typeface="Cambria Math" panose="02040503050406030204" pitchFamily="18" charset="0"/>
                              </a:rPr>
                              <m:t>0</m:t>
                            </m:r>
                            <m:r>
                              <a:rPr lang="it-IT" b="0" i="1" baseline="-25000" smtClean="0">
                                <a:latin typeface="Cambria Math" panose="02040503050406030204" pitchFamily="18" charset="0"/>
                              </a:rPr>
                              <m:t>𝑥</m:t>
                            </m:r>
                          </m:den>
                        </m:f>
                      </m:e>
                    </m:d>
                  </m:oMath>
                </a14:m>
                <a:endParaRPr lang="en-IT"/>
              </a:p>
            </p:txBody>
          </p:sp>
        </mc:Choice>
        <mc:Fallback xmlns="">
          <p:sp>
            <p:nvSpPr>
              <p:cNvPr id="38" name="TextBox 37">
                <a:extLst>
                  <a:ext uri="{FF2B5EF4-FFF2-40B4-BE49-F238E27FC236}">
                    <a16:creationId xmlns:a16="http://schemas.microsoft.com/office/drawing/2014/main" id="{3D41E90E-40F8-7747-9BD2-143CD2BAE3B5}"/>
                  </a:ext>
                </a:extLst>
              </p:cNvPr>
              <p:cNvSpPr txBox="1">
                <a:spLocks noRot="1" noChangeAspect="1" noMove="1" noResize="1" noEditPoints="1" noAdjustHandles="1" noChangeArrowheads="1" noChangeShapeType="1" noTextEdit="1"/>
              </p:cNvSpPr>
              <p:nvPr/>
            </p:nvSpPr>
            <p:spPr>
              <a:xfrm>
                <a:off x="60778" y="5031418"/>
                <a:ext cx="2028376" cy="506870"/>
              </a:xfrm>
              <a:prstGeom prst="rect">
                <a:avLst/>
              </a:prstGeom>
              <a:blipFill>
                <a:blip r:embed="rId7"/>
                <a:stretch>
                  <a:fillRect l="-2703" b="-4762"/>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4F3DFB93-FCAA-554B-A0A9-8695E47EEF22}"/>
              </a:ext>
            </a:extLst>
          </p:cNvPr>
          <p:cNvGrpSpPr/>
          <p:nvPr/>
        </p:nvGrpSpPr>
        <p:grpSpPr>
          <a:xfrm>
            <a:off x="251434" y="230413"/>
            <a:ext cx="11533198" cy="3784451"/>
            <a:chOff x="251434" y="702361"/>
            <a:chExt cx="11533198" cy="3784451"/>
          </a:xfrm>
        </p:grpSpPr>
        <p:sp>
          <p:nvSpPr>
            <p:cNvPr id="9" name="TextBox 8">
              <a:extLst>
                <a:ext uri="{FF2B5EF4-FFF2-40B4-BE49-F238E27FC236}">
                  <a16:creationId xmlns:a16="http://schemas.microsoft.com/office/drawing/2014/main" id="{32BF1391-7B26-924B-BA69-95062FF372A6}"/>
                </a:ext>
              </a:extLst>
            </p:cNvPr>
            <p:cNvSpPr txBox="1"/>
            <p:nvPr/>
          </p:nvSpPr>
          <p:spPr>
            <a:xfrm>
              <a:off x="5511800" y="702361"/>
              <a:ext cx="184731" cy="307777"/>
            </a:xfrm>
            <a:prstGeom prst="rect">
              <a:avLst/>
            </a:prstGeom>
            <a:noFill/>
          </p:spPr>
          <p:txBody>
            <a:bodyPr wrap="none" rtlCol="0">
              <a:spAutoFit/>
            </a:bodyPr>
            <a:lstStyle/>
            <a:p>
              <a:endParaRPr lang="en-GB" sz="1400">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B775E96F-055D-D046-9151-8A844E770D57}"/>
                </a:ext>
              </a:extLst>
            </p:cNvPr>
            <p:cNvPicPr>
              <a:picLocks noChangeAspect="1"/>
            </p:cNvPicPr>
            <p:nvPr/>
          </p:nvPicPr>
          <p:blipFill>
            <a:blip r:embed="rId8"/>
            <a:stretch>
              <a:fillRect/>
            </a:stretch>
          </p:blipFill>
          <p:spPr>
            <a:xfrm>
              <a:off x="9473378" y="1377338"/>
              <a:ext cx="2082535" cy="2082535"/>
            </a:xfrm>
            <a:prstGeom prst="rect">
              <a:avLst/>
            </a:prstGeom>
          </p:spPr>
        </p:pic>
        <p:sp>
          <p:nvSpPr>
            <p:cNvPr id="42" name="TextBox 41">
              <a:extLst>
                <a:ext uri="{FF2B5EF4-FFF2-40B4-BE49-F238E27FC236}">
                  <a16:creationId xmlns:a16="http://schemas.microsoft.com/office/drawing/2014/main" id="{FC3045AA-DF23-2648-9AD1-B9D038FBF0C5}"/>
                </a:ext>
              </a:extLst>
            </p:cNvPr>
            <p:cNvSpPr txBox="1"/>
            <p:nvPr/>
          </p:nvSpPr>
          <p:spPr>
            <a:xfrm>
              <a:off x="9766772" y="2949188"/>
              <a:ext cx="569387" cy="369332"/>
            </a:xfrm>
            <a:prstGeom prst="rect">
              <a:avLst/>
            </a:prstGeom>
            <a:noFill/>
          </p:spPr>
          <p:txBody>
            <a:bodyPr wrap="none" rtlCol="0">
              <a:spAutoFit/>
            </a:bodyPr>
            <a:lstStyle/>
            <a:p>
              <a:r>
                <a:rPr lang="en-IT" b="1" i="1">
                  <a:latin typeface="Calibri" panose="020F0502020204030204" pitchFamily="34" charset="0"/>
                  <a:cs typeface="Calibri" panose="020F0502020204030204" pitchFamily="34" charset="0"/>
                </a:rPr>
                <a:t>CH1</a:t>
              </a:r>
            </a:p>
          </p:txBody>
        </p:sp>
        <p:sp>
          <p:nvSpPr>
            <p:cNvPr id="43" name="TextBox 42">
              <a:extLst>
                <a:ext uri="{FF2B5EF4-FFF2-40B4-BE49-F238E27FC236}">
                  <a16:creationId xmlns:a16="http://schemas.microsoft.com/office/drawing/2014/main" id="{FF46FB73-407C-8944-AD6C-981EF6017338}"/>
                </a:ext>
              </a:extLst>
            </p:cNvPr>
            <p:cNvSpPr txBox="1"/>
            <p:nvPr/>
          </p:nvSpPr>
          <p:spPr>
            <a:xfrm>
              <a:off x="10216882" y="3056007"/>
              <a:ext cx="809837" cy="369332"/>
            </a:xfrm>
            <a:prstGeom prst="rect">
              <a:avLst/>
            </a:prstGeom>
            <a:noFill/>
          </p:spPr>
          <p:txBody>
            <a:bodyPr wrap="none" rtlCol="0">
              <a:spAutoFit/>
            </a:bodyPr>
            <a:lstStyle/>
            <a:p>
              <a:r>
                <a:rPr lang="en-IT" b="1" i="1">
                  <a:solidFill>
                    <a:srgbClr val="FF0000"/>
                  </a:solidFill>
                  <a:latin typeface="Calibri" panose="020F0502020204030204" pitchFamily="34" charset="0"/>
                  <a:cs typeface="Calibri" panose="020F0502020204030204" pitchFamily="34" charset="0"/>
                </a:rPr>
                <a:t>CH2=X</a:t>
              </a:r>
            </a:p>
          </p:txBody>
        </p:sp>
        <p:grpSp>
          <p:nvGrpSpPr>
            <p:cNvPr id="44" name="Group 43">
              <a:extLst>
                <a:ext uri="{FF2B5EF4-FFF2-40B4-BE49-F238E27FC236}">
                  <a16:creationId xmlns:a16="http://schemas.microsoft.com/office/drawing/2014/main" id="{1E222E98-2FE2-BE42-B0AC-5B8ADDEE5D75}"/>
                </a:ext>
              </a:extLst>
            </p:cNvPr>
            <p:cNvGrpSpPr/>
            <p:nvPr/>
          </p:nvGrpSpPr>
          <p:grpSpPr>
            <a:xfrm>
              <a:off x="251434" y="928006"/>
              <a:ext cx="11533198" cy="3558806"/>
              <a:chOff x="695400" y="1789973"/>
              <a:chExt cx="9531569" cy="2941162"/>
            </a:xfrm>
          </p:grpSpPr>
          <p:grpSp>
            <p:nvGrpSpPr>
              <p:cNvPr id="45" name="Group 44">
                <a:extLst>
                  <a:ext uri="{FF2B5EF4-FFF2-40B4-BE49-F238E27FC236}">
                    <a16:creationId xmlns:a16="http://schemas.microsoft.com/office/drawing/2014/main" id="{11F3F55F-9699-C44A-870C-A30901CA77ED}"/>
                  </a:ext>
                </a:extLst>
              </p:cNvPr>
              <p:cNvGrpSpPr/>
              <p:nvPr/>
            </p:nvGrpSpPr>
            <p:grpSpPr>
              <a:xfrm>
                <a:off x="1199456" y="2081434"/>
                <a:ext cx="7931363" cy="2041271"/>
                <a:chOff x="1199456" y="2081434"/>
                <a:chExt cx="7931363" cy="2041271"/>
              </a:xfrm>
            </p:grpSpPr>
            <p:grpSp>
              <p:nvGrpSpPr>
                <p:cNvPr id="48" name="Group 47">
                  <a:extLst>
                    <a:ext uri="{FF2B5EF4-FFF2-40B4-BE49-F238E27FC236}">
                      <a16:creationId xmlns:a16="http://schemas.microsoft.com/office/drawing/2014/main" id="{7072BA81-ED8F-794E-B6D7-E6030877FA4F}"/>
                    </a:ext>
                  </a:extLst>
                </p:cNvPr>
                <p:cNvGrpSpPr/>
                <p:nvPr/>
              </p:nvGrpSpPr>
              <p:grpSpPr>
                <a:xfrm rot="10800000">
                  <a:off x="6649120" y="2749508"/>
                  <a:ext cx="658058" cy="151300"/>
                  <a:chOff x="2656046" y="4498243"/>
                  <a:chExt cx="658058" cy="151300"/>
                </a:xfrm>
              </p:grpSpPr>
              <p:sp>
                <p:nvSpPr>
                  <p:cNvPr id="87" name="Rectangle 86">
                    <a:extLst>
                      <a:ext uri="{FF2B5EF4-FFF2-40B4-BE49-F238E27FC236}">
                        <a16:creationId xmlns:a16="http://schemas.microsoft.com/office/drawing/2014/main" id="{B7D9B504-7AE6-E146-857B-40CB1CB12ABE}"/>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88" name="Oval 87">
                    <a:extLst>
                      <a:ext uri="{FF2B5EF4-FFF2-40B4-BE49-F238E27FC236}">
                        <a16:creationId xmlns:a16="http://schemas.microsoft.com/office/drawing/2014/main" id="{0E4A44E4-1EEF-1B46-BACE-484B151EDFF2}"/>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50" name="Rectangle 49">
                  <a:extLst>
                    <a:ext uri="{FF2B5EF4-FFF2-40B4-BE49-F238E27FC236}">
                      <a16:creationId xmlns:a16="http://schemas.microsoft.com/office/drawing/2014/main" id="{E96C327F-0754-EB4B-B975-0EC3F940E6C3}"/>
                    </a:ext>
                  </a:extLst>
                </p:cNvPr>
                <p:cNvSpPr/>
                <p:nvPr/>
              </p:nvSpPr>
              <p:spPr>
                <a:xfrm rot="10800000">
                  <a:off x="7028495" y="2744768"/>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cxnSp>
              <p:nvCxnSpPr>
                <p:cNvPr id="51" name="Straight Arrow Connector 50">
                  <a:extLst>
                    <a:ext uri="{FF2B5EF4-FFF2-40B4-BE49-F238E27FC236}">
                      <a16:creationId xmlns:a16="http://schemas.microsoft.com/office/drawing/2014/main" id="{79A8A993-A145-FA4E-A0FD-402D4B5A45CE}"/>
                    </a:ext>
                  </a:extLst>
                </p:cNvPr>
                <p:cNvCxnSpPr>
                  <a:cxnSpLocks/>
                  <a:stCxn id="88" idx="2"/>
                </p:cNvCxnSpPr>
                <p:nvPr/>
              </p:nvCxnSpPr>
              <p:spPr>
                <a:xfrm flipV="1">
                  <a:off x="6800118" y="2824443"/>
                  <a:ext cx="1133218" cy="564"/>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52" name="Manual Operation 51">
                  <a:extLst>
                    <a:ext uri="{FF2B5EF4-FFF2-40B4-BE49-F238E27FC236}">
                      <a16:creationId xmlns:a16="http://schemas.microsoft.com/office/drawing/2014/main" id="{70D36088-E079-334D-9745-DD6ED1B35BD2}"/>
                    </a:ext>
                  </a:extLst>
                </p:cNvPr>
                <p:cNvSpPr/>
                <p:nvPr/>
              </p:nvSpPr>
              <p:spPr>
                <a:xfrm rot="16200000">
                  <a:off x="5734804" y="2676610"/>
                  <a:ext cx="291948" cy="528141"/>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C0F6DC27-599A-D443-9D82-5D6891E26B3E}"/>
                    </a:ext>
                  </a:extLst>
                </p:cNvPr>
                <p:cNvSpPr/>
                <p:nvPr/>
              </p:nvSpPr>
              <p:spPr>
                <a:xfrm>
                  <a:off x="1199456" y="2819095"/>
                  <a:ext cx="300037" cy="30003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a:t>
                  </a:r>
                </a:p>
              </p:txBody>
            </p:sp>
            <p:sp>
              <p:nvSpPr>
                <p:cNvPr id="54" name="TextBox 53">
                  <a:extLst>
                    <a:ext uri="{FF2B5EF4-FFF2-40B4-BE49-F238E27FC236}">
                      <a16:creationId xmlns:a16="http://schemas.microsoft.com/office/drawing/2014/main" id="{FCD8DD69-B61B-174C-968F-F7632822BE96}"/>
                    </a:ext>
                  </a:extLst>
                </p:cNvPr>
                <p:cNvSpPr txBox="1"/>
                <p:nvPr/>
              </p:nvSpPr>
              <p:spPr>
                <a:xfrm>
                  <a:off x="1784136" y="3164277"/>
                  <a:ext cx="1914262" cy="307777"/>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TX antenna </a:t>
                  </a:r>
                  <a:endParaRPr lang="en-GB" sz="1400">
                    <a:solidFill>
                      <a:srgbClr val="00B050"/>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C23118F7-E153-004F-81AB-7CE106C4340E}"/>
                    </a:ext>
                  </a:extLst>
                </p:cNvPr>
                <p:cNvSpPr txBox="1"/>
                <p:nvPr/>
              </p:nvSpPr>
              <p:spPr>
                <a:xfrm>
                  <a:off x="4694427" y="3202779"/>
                  <a:ext cx="2372702" cy="307777"/>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RX antenna </a:t>
                  </a:r>
                  <a:endParaRPr lang="en-GB" sz="1400">
                    <a:solidFill>
                      <a:srgbClr val="00B050"/>
                    </a:solidFill>
                    <a:latin typeface="Calibri" panose="020F0502020204030204" pitchFamily="34" charset="0"/>
                    <a:cs typeface="Calibri" panose="020F0502020204030204" pitchFamily="34" charset="0"/>
                  </a:endParaRPr>
                </a:p>
              </p:txBody>
            </p:sp>
            <p:grpSp>
              <p:nvGrpSpPr>
                <p:cNvPr id="56" name="Group 55">
                  <a:extLst>
                    <a:ext uri="{FF2B5EF4-FFF2-40B4-BE49-F238E27FC236}">
                      <a16:creationId xmlns:a16="http://schemas.microsoft.com/office/drawing/2014/main" id="{EBABBDAA-75C8-104A-A437-1D8E500B3011}"/>
                    </a:ext>
                  </a:extLst>
                </p:cNvPr>
                <p:cNvGrpSpPr/>
                <p:nvPr/>
              </p:nvGrpSpPr>
              <p:grpSpPr>
                <a:xfrm>
                  <a:off x="2088140" y="2879006"/>
                  <a:ext cx="658058" cy="151300"/>
                  <a:chOff x="2656046" y="4498243"/>
                  <a:chExt cx="658058" cy="151300"/>
                </a:xfrm>
              </p:grpSpPr>
              <p:sp>
                <p:nvSpPr>
                  <p:cNvPr id="85" name="Rectangle 84">
                    <a:extLst>
                      <a:ext uri="{FF2B5EF4-FFF2-40B4-BE49-F238E27FC236}">
                        <a16:creationId xmlns:a16="http://schemas.microsoft.com/office/drawing/2014/main" id="{6369A5C4-A659-CE44-92F9-99D26B336B7B}"/>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86" name="Oval 85">
                    <a:extLst>
                      <a:ext uri="{FF2B5EF4-FFF2-40B4-BE49-F238E27FC236}">
                        <a16:creationId xmlns:a16="http://schemas.microsoft.com/office/drawing/2014/main" id="{BF2F9862-8181-C24A-8A75-FD9B7C48F5CF}"/>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57" name="Manual Operation 56">
                  <a:extLst>
                    <a:ext uri="{FF2B5EF4-FFF2-40B4-BE49-F238E27FC236}">
                      <a16:creationId xmlns:a16="http://schemas.microsoft.com/office/drawing/2014/main" id="{FFCBEEC5-797C-C84B-B067-5393149C7E58}"/>
                    </a:ext>
                  </a:extLst>
                </p:cNvPr>
                <p:cNvSpPr/>
                <p:nvPr/>
              </p:nvSpPr>
              <p:spPr>
                <a:xfrm rot="5400000">
                  <a:off x="2689832" y="2678080"/>
                  <a:ext cx="291948" cy="528141"/>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nvGrpSpPr>
                <p:cNvPr id="61" name="Group 60">
                  <a:extLst>
                    <a:ext uri="{FF2B5EF4-FFF2-40B4-BE49-F238E27FC236}">
                      <a16:creationId xmlns:a16="http://schemas.microsoft.com/office/drawing/2014/main" id="{6B6F3E4F-4F4F-BD4D-8FC5-FAB778B0AEB0}"/>
                    </a:ext>
                  </a:extLst>
                </p:cNvPr>
                <p:cNvGrpSpPr/>
                <p:nvPr/>
              </p:nvGrpSpPr>
              <p:grpSpPr>
                <a:xfrm rot="10800000">
                  <a:off x="6649653" y="3005706"/>
                  <a:ext cx="658058" cy="151300"/>
                  <a:chOff x="2656046" y="4498243"/>
                  <a:chExt cx="658058" cy="151300"/>
                </a:xfrm>
              </p:grpSpPr>
              <p:sp>
                <p:nvSpPr>
                  <p:cNvPr id="83" name="Rectangle 82">
                    <a:extLst>
                      <a:ext uri="{FF2B5EF4-FFF2-40B4-BE49-F238E27FC236}">
                        <a16:creationId xmlns:a16="http://schemas.microsoft.com/office/drawing/2014/main" id="{9598516B-FC8F-E64E-8B3F-3D9EA3BDF3FD}"/>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84" name="Oval 83">
                    <a:extLst>
                      <a:ext uri="{FF2B5EF4-FFF2-40B4-BE49-F238E27FC236}">
                        <a16:creationId xmlns:a16="http://schemas.microsoft.com/office/drawing/2014/main" id="{5C7A1E7F-4287-7445-96AC-07F241D7FF3D}"/>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63" name="Rectangle 62">
                  <a:extLst>
                    <a:ext uri="{FF2B5EF4-FFF2-40B4-BE49-F238E27FC236}">
                      <a16:creationId xmlns:a16="http://schemas.microsoft.com/office/drawing/2014/main" id="{20E98608-103E-234C-AB15-C503DB066E0F}"/>
                    </a:ext>
                  </a:extLst>
                </p:cNvPr>
                <p:cNvSpPr/>
                <p:nvPr/>
              </p:nvSpPr>
              <p:spPr>
                <a:xfrm rot="10800000">
                  <a:off x="7048588" y="3030306"/>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cxnSp>
              <p:nvCxnSpPr>
                <p:cNvPr id="64" name="Straight Arrow Connector 63">
                  <a:extLst>
                    <a:ext uri="{FF2B5EF4-FFF2-40B4-BE49-F238E27FC236}">
                      <a16:creationId xmlns:a16="http://schemas.microsoft.com/office/drawing/2014/main" id="{A3AC67ED-78E4-8645-A751-124D6C96EBC0}"/>
                    </a:ext>
                  </a:extLst>
                </p:cNvPr>
                <p:cNvCxnSpPr>
                  <a:cxnSpLocks/>
                </p:cNvCxnSpPr>
                <p:nvPr/>
              </p:nvCxnSpPr>
              <p:spPr>
                <a:xfrm flipV="1">
                  <a:off x="1512163" y="2954468"/>
                  <a:ext cx="625501" cy="1394"/>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15B1CA78-56EA-C64F-9657-0E918FD99A1A}"/>
                    </a:ext>
                  </a:extLst>
                </p:cNvPr>
                <p:cNvCxnSpPr>
                  <a:cxnSpLocks/>
                </p:cNvCxnSpPr>
                <p:nvPr/>
              </p:nvCxnSpPr>
              <p:spPr>
                <a:xfrm>
                  <a:off x="1492294" y="2955194"/>
                  <a:ext cx="585780"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3C4C0B1F-2444-0346-A37A-6775C0252E69}"/>
                    </a:ext>
                  </a:extLst>
                </p:cNvPr>
                <p:cNvCxnSpPr>
                  <a:cxnSpLocks/>
                </p:cNvCxnSpPr>
                <p:nvPr/>
              </p:nvCxnSpPr>
              <p:spPr>
                <a:xfrm>
                  <a:off x="6649120" y="3086112"/>
                  <a:ext cx="1294537" cy="24709"/>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427AC046-36D0-C24C-98FA-0346C35C6385}"/>
                    </a:ext>
                  </a:extLst>
                </p:cNvPr>
                <p:cNvSpPr txBox="1"/>
                <p:nvPr/>
              </p:nvSpPr>
              <p:spPr>
                <a:xfrm>
                  <a:off x="6017518" y="2081434"/>
                  <a:ext cx="849336" cy="523220"/>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ROTABLE</a:t>
                  </a:r>
                </a:p>
                <a:p>
                  <a:pPr algn="ctr"/>
                  <a:r>
                    <a:rPr lang="en-GB" sz="1400" b="1">
                      <a:latin typeface="Calibri" panose="020F0502020204030204" pitchFamily="34" charset="0"/>
                      <a:cs typeface="Calibri" panose="020F0502020204030204" pitchFamily="34" charset="0"/>
                    </a:rPr>
                    <a:t>OMT </a:t>
                  </a:r>
                  <a:endParaRPr lang="en-GB" sz="1400" b="1">
                    <a:solidFill>
                      <a:srgbClr val="00B050"/>
                    </a:solidFill>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2F9EC07A-F2F3-3047-9BE2-F9FEC15C5D39}"/>
                    </a:ext>
                  </a:extLst>
                </p:cNvPr>
                <p:cNvSpPr/>
                <p:nvPr/>
              </p:nvSpPr>
              <p:spPr>
                <a:xfrm>
                  <a:off x="6139648" y="2740014"/>
                  <a:ext cx="293666" cy="40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D6C6570F-AEB9-9C48-930C-1A7D8FECA622}"/>
                    </a:ext>
                  </a:extLst>
                </p:cNvPr>
                <p:cNvSpPr/>
                <p:nvPr/>
              </p:nvSpPr>
              <p:spPr>
                <a:xfrm>
                  <a:off x="6444434" y="2999720"/>
                  <a:ext cx="293666"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L</a:t>
                  </a:r>
                </a:p>
              </p:txBody>
            </p:sp>
            <p:sp>
              <p:nvSpPr>
                <p:cNvPr id="70" name="Rectangle 69">
                  <a:extLst>
                    <a:ext uri="{FF2B5EF4-FFF2-40B4-BE49-F238E27FC236}">
                      <a16:creationId xmlns:a16="http://schemas.microsoft.com/office/drawing/2014/main" id="{81BA60F5-5700-9D41-9F40-B45DE985BAD1}"/>
                    </a:ext>
                  </a:extLst>
                </p:cNvPr>
                <p:cNvSpPr/>
                <p:nvPr/>
              </p:nvSpPr>
              <p:spPr>
                <a:xfrm>
                  <a:off x="6444889" y="2748242"/>
                  <a:ext cx="293666"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R</a:t>
                  </a:r>
                </a:p>
              </p:txBody>
            </p:sp>
            <p:sp>
              <p:nvSpPr>
                <p:cNvPr id="71" name="TextBox 70">
                  <a:extLst>
                    <a:ext uri="{FF2B5EF4-FFF2-40B4-BE49-F238E27FC236}">
                      <a16:creationId xmlns:a16="http://schemas.microsoft.com/office/drawing/2014/main" id="{FEAE23F5-8300-CA4A-92DD-DB2B93826821}"/>
                    </a:ext>
                  </a:extLst>
                </p:cNvPr>
                <p:cNvSpPr txBox="1"/>
                <p:nvPr/>
              </p:nvSpPr>
              <p:spPr>
                <a:xfrm>
                  <a:off x="7918173" y="3814928"/>
                  <a:ext cx="1212646" cy="307777"/>
                </a:xfrm>
                <a:prstGeom prst="rect">
                  <a:avLst/>
                </a:prstGeom>
                <a:noFill/>
              </p:spPr>
              <p:txBody>
                <a:bodyPr wrap="square" rtlCol="0">
                  <a:spAutoFit/>
                </a:bodyPr>
                <a:lstStyle/>
                <a:p>
                  <a:r>
                    <a:rPr lang="en-IT" sz="1400" b="1">
                      <a:latin typeface="Calibri" panose="020F0502020204030204" pitchFamily="34" charset="0"/>
                      <a:cs typeface="Calibri" panose="020F0502020204030204" pitchFamily="34" charset="0"/>
                    </a:rPr>
                    <a:t>Scope</a:t>
                  </a:r>
                </a:p>
              </p:txBody>
            </p:sp>
            <p:sp>
              <p:nvSpPr>
                <p:cNvPr id="73" name="Rectangle 72">
                  <a:extLst>
                    <a:ext uri="{FF2B5EF4-FFF2-40B4-BE49-F238E27FC236}">
                      <a16:creationId xmlns:a16="http://schemas.microsoft.com/office/drawing/2014/main" id="{B6767293-FA77-194D-8D72-A60921F18DCC}"/>
                    </a:ext>
                  </a:extLst>
                </p:cNvPr>
                <p:cNvSpPr/>
                <p:nvPr/>
              </p:nvSpPr>
              <p:spPr>
                <a:xfrm rot="5400000">
                  <a:off x="7516853" y="2645145"/>
                  <a:ext cx="1634017" cy="753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400">
                    <a:latin typeface="Calibri" panose="020F0502020204030204" pitchFamily="34" charset="0"/>
                    <a:cs typeface="Calibri" panose="020F0502020204030204" pitchFamily="34" charset="0"/>
                  </a:endParaRPr>
                </a:p>
              </p:txBody>
            </p:sp>
            <p:sp>
              <p:nvSpPr>
                <p:cNvPr id="75" name="TextBox 74">
                  <a:extLst>
                    <a:ext uri="{FF2B5EF4-FFF2-40B4-BE49-F238E27FC236}">
                      <a16:creationId xmlns:a16="http://schemas.microsoft.com/office/drawing/2014/main" id="{F19F7CCE-53F2-1C49-BE24-346FA5DCB6BD}"/>
                    </a:ext>
                  </a:extLst>
                </p:cNvPr>
                <p:cNvSpPr txBox="1"/>
                <p:nvPr/>
              </p:nvSpPr>
              <p:spPr>
                <a:xfrm>
                  <a:off x="7885124" y="2689175"/>
                  <a:ext cx="753460" cy="307777"/>
                </a:xfrm>
                <a:prstGeom prst="rect">
                  <a:avLst/>
                </a:prstGeom>
                <a:noFill/>
              </p:spPr>
              <p:txBody>
                <a:bodyPr wrap="square" rtlCol="0">
                  <a:spAutoFit/>
                </a:bodyPr>
                <a:lstStyle/>
                <a:p>
                  <a:r>
                    <a:rPr lang="en-GB" sz="1400">
                      <a:latin typeface="Calibri" panose="020F0502020204030204" pitchFamily="34" charset="0"/>
                      <a:cs typeface="Calibri" panose="020F0502020204030204" pitchFamily="34" charset="0"/>
                    </a:rPr>
                    <a:t>C</a:t>
                  </a:r>
                  <a:r>
                    <a:rPr lang="en-IT" sz="1400">
                      <a:latin typeface="Calibri" panose="020F0502020204030204" pitchFamily="34" charset="0"/>
                      <a:cs typeface="Calibri" panose="020F0502020204030204" pitchFamily="34" charset="0"/>
                    </a:rPr>
                    <a:t>H 1</a:t>
                  </a:r>
                </a:p>
              </p:txBody>
            </p:sp>
            <p:sp>
              <p:nvSpPr>
                <p:cNvPr id="76" name="TextBox 75">
                  <a:extLst>
                    <a:ext uri="{FF2B5EF4-FFF2-40B4-BE49-F238E27FC236}">
                      <a16:creationId xmlns:a16="http://schemas.microsoft.com/office/drawing/2014/main" id="{A379FB9D-B534-FC46-90D2-58D243651D6B}"/>
                    </a:ext>
                  </a:extLst>
                </p:cNvPr>
                <p:cNvSpPr txBox="1"/>
                <p:nvPr/>
              </p:nvSpPr>
              <p:spPr>
                <a:xfrm>
                  <a:off x="7885124" y="2977207"/>
                  <a:ext cx="785555" cy="307777"/>
                </a:xfrm>
                <a:prstGeom prst="rect">
                  <a:avLst/>
                </a:prstGeom>
                <a:noFill/>
              </p:spPr>
              <p:txBody>
                <a:bodyPr wrap="square" rtlCol="0">
                  <a:spAutoFit/>
                </a:bodyPr>
                <a:lstStyle/>
                <a:p>
                  <a:r>
                    <a:rPr lang="en-IT" sz="1400">
                      <a:latin typeface="Calibri" panose="020F0502020204030204" pitchFamily="34" charset="0"/>
                      <a:cs typeface="Calibri" panose="020F0502020204030204" pitchFamily="34" charset="0"/>
                    </a:rPr>
                    <a:t>CH 2</a:t>
                  </a:r>
                </a:p>
              </p:txBody>
            </p:sp>
          </p:grpSp>
          <p:sp>
            <p:nvSpPr>
              <p:cNvPr id="46" name="TextBox 45">
                <a:extLst>
                  <a:ext uri="{FF2B5EF4-FFF2-40B4-BE49-F238E27FC236}">
                    <a16:creationId xmlns:a16="http://schemas.microsoft.com/office/drawing/2014/main" id="{C3D19A8A-6AB1-3842-92BD-E0D19B42048E}"/>
                  </a:ext>
                </a:extLst>
              </p:cNvPr>
              <p:cNvSpPr txBox="1"/>
              <p:nvPr/>
            </p:nvSpPr>
            <p:spPr>
              <a:xfrm>
                <a:off x="4501793" y="4361803"/>
                <a:ext cx="2687402" cy="369332"/>
              </a:xfrm>
              <a:prstGeom prst="rect">
                <a:avLst/>
              </a:prstGeom>
              <a:noFill/>
            </p:spPr>
            <p:txBody>
              <a:bodyPr wrap="none" rtlCol="0">
                <a:spAutoFit/>
              </a:bodyPr>
              <a:lstStyle/>
              <a:p>
                <a:r>
                  <a:rPr lang="en-GB" i="1">
                    <a:latin typeface="Calibri" panose="020F0502020204030204" pitchFamily="34" charset="0"/>
                    <a:cs typeface="Calibri" panose="020F0502020204030204" pitchFamily="34" charset="0"/>
                  </a:rPr>
                  <a:t>experimental arrangement</a:t>
                </a:r>
                <a:endParaRPr lang="en-IT" i="1">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B00E107C-1A12-964E-A544-2F0F1093346A}"/>
                  </a:ext>
                </a:extLst>
              </p:cNvPr>
              <p:cNvSpPr/>
              <p:nvPr/>
            </p:nvSpPr>
            <p:spPr>
              <a:xfrm>
                <a:off x="695400" y="1789973"/>
                <a:ext cx="9531569" cy="26164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cxnSp>
          <p:nvCxnSpPr>
            <p:cNvPr id="14" name="Straight Arrow Connector 13">
              <a:extLst>
                <a:ext uri="{FF2B5EF4-FFF2-40B4-BE49-F238E27FC236}">
                  <a16:creationId xmlns:a16="http://schemas.microsoft.com/office/drawing/2014/main" id="{3A6BC836-B511-F941-BEE3-E5D4E516089E}"/>
                </a:ext>
              </a:extLst>
            </p:cNvPr>
            <p:cNvCxnSpPr/>
            <p:nvPr/>
          </p:nvCxnSpPr>
          <p:spPr>
            <a:xfrm flipV="1">
              <a:off x="3250644" y="1820851"/>
              <a:ext cx="0" cy="55205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AB7681F-8933-FD4B-866B-7D96C8EBB24E}"/>
                </a:ext>
              </a:extLst>
            </p:cNvPr>
            <p:cNvSpPr txBox="1"/>
            <p:nvPr/>
          </p:nvSpPr>
          <p:spPr>
            <a:xfrm>
              <a:off x="3206864" y="1939376"/>
              <a:ext cx="351378" cy="369332"/>
            </a:xfrm>
            <a:prstGeom prst="rect">
              <a:avLst/>
            </a:prstGeom>
            <a:noFill/>
          </p:spPr>
          <p:txBody>
            <a:bodyPr wrap="none" rtlCol="0">
              <a:spAutoFit/>
            </a:bodyPr>
            <a:lstStyle/>
            <a:p>
              <a:r>
                <a:rPr lang="en-IT" b="1" i="1"/>
                <a:t>E</a:t>
              </a:r>
            </a:p>
          </p:txBody>
        </p:sp>
        <p:cxnSp>
          <p:nvCxnSpPr>
            <p:cNvPr id="90" name="Straight Arrow Connector 89">
              <a:extLst>
                <a:ext uri="{FF2B5EF4-FFF2-40B4-BE49-F238E27FC236}">
                  <a16:creationId xmlns:a16="http://schemas.microsoft.com/office/drawing/2014/main" id="{DFE13304-BE82-624D-8645-88B3D200F98C}"/>
                </a:ext>
              </a:extLst>
            </p:cNvPr>
            <p:cNvCxnSpPr>
              <a:cxnSpLocks/>
            </p:cNvCxnSpPr>
            <p:nvPr/>
          </p:nvCxnSpPr>
          <p:spPr>
            <a:xfrm flipV="1">
              <a:off x="5239986" y="1714215"/>
              <a:ext cx="232283" cy="58574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655657BC-08C5-9C4D-8437-D694727B7850}"/>
                </a:ext>
              </a:extLst>
            </p:cNvPr>
            <p:cNvCxnSpPr>
              <a:cxnSpLocks/>
            </p:cNvCxnSpPr>
            <p:nvPr/>
          </p:nvCxnSpPr>
          <p:spPr>
            <a:xfrm flipV="1">
              <a:off x="5231904" y="2291303"/>
              <a:ext cx="265695" cy="1981"/>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77D1DD28-26FA-AD48-8725-6D4593BB2EC6}"/>
                </a:ext>
              </a:extLst>
            </p:cNvPr>
            <p:cNvCxnSpPr>
              <a:cxnSpLocks/>
            </p:cNvCxnSpPr>
            <p:nvPr/>
          </p:nvCxnSpPr>
          <p:spPr>
            <a:xfrm flipV="1">
              <a:off x="5240349" y="1683229"/>
              <a:ext cx="15896" cy="601355"/>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nvGrpSpPr>
            <p:cNvPr id="119" name="Group 118">
              <a:extLst>
                <a:ext uri="{FF2B5EF4-FFF2-40B4-BE49-F238E27FC236}">
                  <a16:creationId xmlns:a16="http://schemas.microsoft.com/office/drawing/2014/main" id="{9CA5C2E9-9B09-FE4C-9976-A7B5B404912E}"/>
                </a:ext>
              </a:extLst>
            </p:cNvPr>
            <p:cNvGrpSpPr/>
            <p:nvPr/>
          </p:nvGrpSpPr>
          <p:grpSpPr>
            <a:xfrm>
              <a:off x="4877875" y="1442832"/>
              <a:ext cx="930093" cy="1156293"/>
              <a:chOff x="4293488" y="1442832"/>
              <a:chExt cx="930093" cy="1156293"/>
            </a:xfrm>
          </p:grpSpPr>
          <p:sp>
            <p:nvSpPr>
              <p:cNvPr id="91" name="TextBox 90">
                <a:extLst>
                  <a:ext uri="{FF2B5EF4-FFF2-40B4-BE49-F238E27FC236}">
                    <a16:creationId xmlns:a16="http://schemas.microsoft.com/office/drawing/2014/main" id="{759D84DC-28C0-6A4C-823F-7A087F17F679}"/>
                  </a:ext>
                </a:extLst>
              </p:cNvPr>
              <p:cNvSpPr txBox="1"/>
              <p:nvPr/>
            </p:nvSpPr>
            <p:spPr>
              <a:xfrm>
                <a:off x="4872203" y="1573375"/>
                <a:ext cx="351378" cy="369332"/>
              </a:xfrm>
              <a:prstGeom prst="rect">
                <a:avLst/>
              </a:prstGeom>
              <a:noFill/>
            </p:spPr>
            <p:txBody>
              <a:bodyPr wrap="none" rtlCol="0">
                <a:spAutoFit/>
              </a:bodyPr>
              <a:lstStyle/>
              <a:p>
                <a:r>
                  <a:rPr lang="en-IT" b="1" i="1"/>
                  <a:t>E</a:t>
                </a:r>
              </a:p>
            </p:txBody>
          </p:sp>
          <p:sp>
            <p:nvSpPr>
              <p:cNvPr id="103" name="TextBox 102">
                <a:extLst>
                  <a:ext uri="{FF2B5EF4-FFF2-40B4-BE49-F238E27FC236}">
                    <a16:creationId xmlns:a16="http://schemas.microsoft.com/office/drawing/2014/main" id="{ECB1D088-30B5-BA40-84F2-1BBFA6263C74}"/>
                  </a:ext>
                </a:extLst>
              </p:cNvPr>
              <p:cNvSpPr txBox="1"/>
              <p:nvPr/>
            </p:nvSpPr>
            <p:spPr>
              <a:xfrm>
                <a:off x="4684569" y="2229793"/>
                <a:ext cx="492443" cy="369332"/>
              </a:xfrm>
              <a:prstGeom prst="rect">
                <a:avLst/>
              </a:prstGeom>
              <a:noFill/>
            </p:spPr>
            <p:txBody>
              <a:bodyPr wrap="none" rtlCol="0">
                <a:spAutoFit/>
              </a:bodyPr>
              <a:lstStyle/>
              <a:p>
                <a:r>
                  <a:rPr lang="en-IT" b="1" i="1"/>
                  <a:t>E</a:t>
                </a:r>
                <a:r>
                  <a:rPr lang="en-IT" b="1" i="1" baseline="-25000"/>
                  <a:t>H</a:t>
                </a:r>
              </a:p>
            </p:txBody>
          </p:sp>
          <p:sp>
            <p:nvSpPr>
              <p:cNvPr id="104" name="TextBox 103">
                <a:extLst>
                  <a:ext uri="{FF2B5EF4-FFF2-40B4-BE49-F238E27FC236}">
                    <a16:creationId xmlns:a16="http://schemas.microsoft.com/office/drawing/2014/main" id="{D99BE3B4-A129-EA4A-A15F-04A20F3B152F}"/>
                  </a:ext>
                </a:extLst>
              </p:cNvPr>
              <p:cNvSpPr txBox="1"/>
              <p:nvPr/>
            </p:nvSpPr>
            <p:spPr>
              <a:xfrm>
                <a:off x="4293488" y="1442832"/>
                <a:ext cx="468398" cy="369332"/>
              </a:xfrm>
              <a:prstGeom prst="rect">
                <a:avLst/>
              </a:prstGeom>
              <a:noFill/>
            </p:spPr>
            <p:txBody>
              <a:bodyPr wrap="none" rtlCol="0">
                <a:spAutoFit/>
              </a:bodyPr>
              <a:lstStyle/>
              <a:p>
                <a:r>
                  <a:rPr lang="en-IT" b="1" i="1"/>
                  <a:t>E</a:t>
                </a:r>
                <a:r>
                  <a:rPr lang="en-IT" b="1" i="1" baseline="-25000"/>
                  <a:t>V</a:t>
                </a:r>
              </a:p>
            </p:txBody>
          </p:sp>
          <p:sp>
            <p:nvSpPr>
              <p:cNvPr id="37" name="TextBox 36">
                <a:extLst>
                  <a:ext uri="{FF2B5EF4-FFF2-40B4-BE49-F238E27FC236}">
                    <a16:creationId xmlns:a16="http://schemas.microsoft.com/office/drawing/2014/main" id="{9D03DEC9-CA99-BC48-B3BC-426A08E40F2A}"/>
                  </a:ext>
                </a:extLst>
              </p:cNvPr>
              <p:cNvSpPr txBox="1"/>
              <p:nvPr/>
            </p:nvSpPr>
            <p:spPr>
              <a:xfrm>
                <a:off x="4647517" y="1995104"/>
                <a:ext cx="271228" cy="369332"/>
              </a:xfrm>
              <a:prstGeom prst="rect">
                <a:avLst/>
              </a:prstGeom>
              <a:noFill/>
            </p:spPr>
            <p:txBody>
              <a:bodyPr wrap="none" rtlCol="0">
                <a:spAutoFit/>
              </a:bodyPr>
              <a:lstStyle/>
              <a:p>
                <a:r>
                  <a:rPr lang="en-IT"/>
                  <a:t>)</a:t>
                </a:r>
              </a:p>
            </p:txBody>
          </p:sp>
        </p:grpSp>
        <p:grpSp>
          <p:nvGrpSpPr>
            <p:cNvPr id="118" name="Group 117">
              <a:extLst>
                <a:ext uri="{FF2B5EF4-FFF2-40B4-BE49-F238E27FC236}">
                  <a16:creationId xmlns:a16="http://schemas.microsoft.com/office/drawing/2014/main" id="{1BDE7D1D-81E2-7F46-8210-BE03860A5363}"/>
                </a:ext>
              </a:extLst>
            </p:cNvPr>
            <p:cNvGrpSpPr/>
            <p:nvPr/>
          </p:nvGrpSpPr>
          <p:grpSpPr>
            <a:xfrm>
              <a:off x="10560496" y="1448137"/>
              <a:ext cx="774987" cy="900743"/>
              <a:chOff x="8770808" y="1614574"/>
              <a:chExt cx="582259" cy="615219"/>
            </a:xfrm>
          </p:grpSpPr>
          <p:cxnSp>
            <p:nvCxnSpPr>
              <p:cNvPr id="110" name="Straight Arrow Connector 109">
                <a:extLst>
                  <a:ext uri="{FF2B5EF4-FFF2-40B4-BE49-F238E27FC236}">
                    <a16:creationId xmlns:a16="http://schemas.microsoft.com/office/drawing/2014/main" id="{96214141-3CA1-2E4E-9841-936DED45F2DB}"/>
                  </a:ext>
                </a:extLst>
              </p:cNvPr>
              <p:cNvCxnSpPr>
                <a:cxnSpLocks/>
              </p:cNvCxnSpPr>
              <p:nvPr/>
            </p:nvCxnSpPr>
            <p:spPr>
              <a:xfrm flipV="1">
                <a:off x="8799229" y="1899056"/>
                <a:ext cx="332528" cy="32947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1" name="TextBox 110">
                <a:extLst>
                  <a:ext uri="{FF2B5EF4-FFF2-40B4-BE49-F238E27FC236}">
                    <a16:creationId xmlns:a16="http://schemas.microsoft.com/office/drawing/2014/main" id="{638C0E5E-BAC3-3E4D-85E4-F2E69810E188}"/>
                  </a:ext>
                </a:extLst>
              </p:cNvPr>
              <p:cNvSpPr txBox="1"/>
              <p:nvPr/>
            </p:nvSpPr>
            <p:spPr>
              <a:xfrm>
                <a:off x="9001689" y="1614574"/>
                <a:ext cx="351378" cy="369332"/>
              </a:xfrm>
              <a:prstGeom prst="rect">
                <a:avLst/>
              </a:prstGeom>
              <a:noFill/>
            </p:spPr>
            <p:txBody>
              <a:bodyPr wrap="none" rtlCol="0">
                <a:spAutoFit/>
              </a:bodyPr>
              <a:lstStyle/>
              <a:p>
                <a:r>
                  <a:rPr lang="en-IT" b="1" i="1">
                    <a:solidFill>
                      <a:srgbClr val="FF0000"/>
                    </a:solidFill>
                  </a:rPr>
                  <a:t>E</a:t>
                </a:r>
              </a:p>
            </p:txBody>
          </p:sp>
          <p:cxnSp>
            <p:nvCxnSpPr>
              <p:cNvPr id="112" name="Straight Arrow Connector 111">
                <a:extLst>
                  <a:ext uri="{FF2B5EF4-FFF2-40B4-BE49-F238E27FC236}">
                    <a16:creationId xmlns:a16="http://schemas.microsoft.com/office/drawing/2014/main" id="{EF69EEFD-4098-DD45-ACEB-01EAE6D9A02E}"/>
                  </a:ext>
                </a:extLst>
              </p:cNvPr>
              <p:cNvCxnSpPr>
                <a:cxnSpLocks/>
              </p:cNvCxnSpPr>
              <p:nvPr/>
            </p:nvCxnSpPr>
            <p:spPr>
              <a:xfrm flipV="1">
                <a:off x="8786794" y="2219931"/>
                <a:ext cx="344963" cy="8598"/>
              </a:xfrm>
              <a:prstGeom prst="straightConnector1">
                <a:avLst/>
              </a:prstGeom>
              <a:ln w="1905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0487E281-FFD3-2248-A5A1-ED8892BF6A3B}"/>
                  </a:ext>
                </a:extLst>
              </p:cNvPr>
              <p:cNvCxnSpPr>
                <a:cxnSpLocks/>
              </p:cNvCxnSpPr>
              <p:nvPr/>
            </p:nvCxnSpPr>
            <p:spPr>
              <a:xfrm flipV="1">
                <a:off x="8770808" y="1889307"/>
                <a:ext cx="15986" cy="340486"/>
              </a:xfrm>
              <a:prstGeom prst="straightConnector1">
                <a:avLst/>
              </a:prstGeom>
              <a:ln w="1905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grpSp>
        <p:sp>
          <p:nvSpPr>
            <p:cNvPr id="117" name="TextBox 116">
              <a:extLst>
                <a:ext uri="{FF2B5EF4-FFF2-40B4-BE49-F238E27FC236}">
                  <a16:creationId xmlns:a16="http://schemas.microsoft.com/office/drawing/2014/main" id="{9BA40DAC-7F2C-2649-BEBA-9F4445A82DB7}"/>
                </a:ext>
              </a:extLst>
            </p:cNvPr>
            <p:cNvSpPr txBox="1"/>
            <p:nvPr/>
          </p:nvSpPr>
          <p:spPr>
            <a:xfrm rot="16200000">
              <a:off x="9191322" y="2175660"/>
              <a:ext cx="803425" cy="369332"/>
            </a:xfrm>
            <a:prstGeom prst="rect">
              <a:avLst/>
            </a:prstGeom>
            <a:noFill/>
          </p:spPr>
          <p:txBody>
            <a:bodyPr wrap="none" rtlCol="0">
              <a:spAutoFit/>
            </a:bodyPr>
            <a:lstStyle/>
            <a:p>
              <a:r>
                <a:rPr lang="en-IT" b="1" i="1">
                  <a:solidFill>
                    <a:srgbClr val="FF0000"/>
                  </a:solidFill>
                  <a:latin typeface="Calibri" panose="020F0502020204030204" pitchFamily="34" charset="0"/>
                  <a:cs typeface="Calibri" panose="020F0502020204030204" pitchFamily="34" charset="0"/>
                </a:rPr>
                <a:t>CH1=Y</a:t>
              </a:r>
            </a:p>
          </p:txBody>
        </p:sp>
      </p:grpSp>
      <p:sp>
        <p:nvSpPr>
          <p:cNvPr id="7" name="Freccia circolare a sinistra 6">
            <a:hlinkClick r:id="rId9" action="ppaction://hlinksldjump"/>
            <a:extLst>
              <a:ext uri="{FF2B5EF4-FFF2-40B4-BE49-F238E27FC236}">
                <a16:creationId xmlns:a16="http://schemas.microsoft.com/office/drawing/2014/main" id="{EAF91C3D-20E3-D80E-2C37-452331FCF411}"/>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4FE512AF-F375-15FF-4192-DDC1B330F1D3}"/>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622690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a:extLst>
              <a:ext uri="{FF2B5EF4-FFF2-40B4-BE49-F238E27FC236}">
                <a16:creationId xmlns:a16="http://schemas.microsoft.com/office/drawing/2014/main" id="{A2F1E044-1F76-6B4A-98F3-3786E0A9E34C}"/>
              </a:ext>
            </a:extLst>
          </p:cNvPr>
          <p:cNvSpPr txBox="1"/>
          <p:nvPr/>
        </p:nvSpPr>
        <p:spPr>
          <a:xfrm>
            <a:off x="9224234" y="-69192"/>
            <a:ext cx="184731" cy="523220"/>
          </a:xfrm>
          <a:prstGeom prst="rect">
            <a:avLst/>
          </a:prstGeom>
          <a:noFill/>
        </p:spPr>
        <p:txBody>
          <a:bodyPr wrap="none" rtlCol="0">
            <a:spAutoFit/>
          </a:bodyPr>
          <a:lstStyle/>
          <a:p>
            <a:pPr algn="ctr"/>
            <a:endParaRPr lang="en-GB" sz="1400" b="1">
              <a:solidFill>
                <a:srgbClr val="00B050"/>
              </a:solidFill>
              <a:latin typeface="Calibri" panose="020F0502020204030204" pitchFamily="34" charset="0"/>
              <a:cs typeface="Calibri" panose="020F0502020204030204" pitchFamily="34" charset="0"/>
            </a:endParaRPr>
          </a:p>
          <a:p>
            <a:pPr algn="ctr"/>
            <a:endParaRPr lang="en-GB" sz="1400" b="1">
              <a:solidFill>
                <a:srgbClr val="00B050"/>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CCF0EC-D10B-044A-920C-587FA919C484}"/>
                  </a:ext>
                </a:extLst>
              </p:cNvPr>
              <p:cNvSpPr txBox="1"/>
              <p:nvPr/>
            </p:nvSpPr>
            <p:spPr>
              <a:xfrm>
                <a:off x="89699" y="4036850"/>
                <a:ext cx="6961521" cy="302455"/>
              </a:xfrm>
              <a:prstGeom prst="rect">
                <a:avLst/>
              </a:prstGeom>
              <a:noFill/>
            </p:spPr>
            <p:txBody>
              <a:bodyPr wrap="none" lIns="0" tIns="0" rIns="0" bIns="0" rtlCol="0">
                <a:spAutoFit/>
              </a:bodyPr>
              <a:lstStyle/>
              <a:p>
                <a14:m>
                  <m:oMath xmlns:m="http://schemas.openxmlformats.org/officeDocument/2006/math">
                    <m:r>
                      <a:rPr lang="it-IT" b="1" i="1" smtClean="0">
                        <a:latin typeface="Cambria Math" panose="02040503050406030204" pitchFamily="18" charset="0"/>
                      </a:rPr>
                      <m:t>𝑬</m:t>
                    </m:r>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𝒚</m:t>
                        </m:r>
                      </m:sub>
                    </m:sSub>
                    <m:r>
                      <a:rPr lang="it-IT" b="0" i="1" smtClean="0">
                        <a:latin typeface="Cambria Math" panose="02040503050406030204" pitchFamily="18" charset="0"/>
                      </a:rPr>
                      <m:t>(</m:t>
                    </m:r>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r>
                      <a:rPr lang="it-IT" b="0" i="1" smtClean="0">
                        <a:latin typeface="Cambria Math" panose="02040503050406030204" pitchFamily="18" charset="0"/>
                      </a:rPr>
                      <m:t>)</m:t>
                    </m:r>
                  </m:oMath>
                </a14:m>
                <a:r>
                  <a:rPr lang="it-IT"/>
                  <a:t> </a:t>
                </a:r>
                <a14:m>
                  <m:oMath xmlns:m="http://schemas.openxmlformats.org/officeDocument/2006/math">
                    <m:r>
                      <a:rPr lang="it-IT" b="0" i="0" smtClean="0">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𝑯</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i="1">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𝑽</m:t>
                        </m:r>
                      </m:sub>
                    </m:sSub>
                    <m:d>
                      <m:dPr>
                        <m:ctrlPr>
                          <a:rPr lang="it-IT" b="1" i="1">
                            <a:latin typeface="Cambria Math" panose="02040503050406030204" pitchFamily="18" charset="0"/>
                          </a:rPr>
                        </m:ctrlPr>
                      </m:dPr>
                      <m:e>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e>
                    </m:d>
                    <m:r>
                      <a:rPr lang="it-IT" b="0" i="1" smtClean="0">
                        <a:latin typeface="Cambria Math" panose="02040503050406030204" pitchFamily="18" charset="0"/>
                      </a:rPr>
                      <m:t>=</m:t>
                    </m:r>
                    <m:sSub>
                      <m:sSubPr>
                        <m:ctrlPr>
                          <a:rPr lang="it-IT" b="1" i="1" smtClean="0">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𝑹</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sSub>
                      <m:sSubPr>
                        <m:ctrlPr>
                          <a:rPr lang="it-IT" b="1" i="1">
                            <a:latin typeface="Cambria Math" panose="02040503050406030204" pitchFamily="18" charset="0"/>
                          </a:rPr>
                        </m:ctrlPr>
                      </m:sSubPr>
                      <m:e>
                        <m:r>
                          <a:rPr lang="it-IT" b="1" i="1">
                            <a:latin typeface="Cambria Math" panose="02040503050406030204" pitchFamily="18" charset="0"/>
                          </a:rPr>
                          <m:t>𝑬</m:t>
                        </m:r>
                      </m:e>
                      <m:sub>
                        <m:r>
                          <a:rPr lang="it-IT" b="1" i="1" smtClean="0">
                            <a:latin typeface="Cambria Math" panose="02040503050406030204" pitchFamily="18" charset="0"/>
                          </a:rPr>
                          <m:t>𝑳</m:t>
                        </m:r>
                      </m:sub>
                    </m:sSub>
                    <m:r>
                      <a:rPr lang="it-IT" b="1" i="1">
                        <a:latin typeface="Cambria Math" panose="02040503050406030204" pitchFamily="18" charset="0"/>
                      </a:rPr>
                      <m:t>(</m:t>
                    </m:r>
                    <m:r>
                      <a:rPr lang="it-IT" i="1">
                        <a:latin typeface="Cambria Math" panose="02040503050406030204" pitchFamily="18" charset="0"/>
                      </a:rPr>
                      <m:t>𝑧</m:t>
                    </m:r>
                    <m:r>
                      <a:rPr lang="it-IT" i="1">
                        <a:latin typeface="Cambria Math" panose="02040503050406030204" pitchFamily="18" charset="0"/>
                      </a:rPr>
                      <m:t>,</m:t>
                    </m:r>
                    <m:r>
                      <a:rPr lang="it-IT" i="1">
                        <a:latin typeface="Cambria Math" panose="02040503050406030204" pitchFamily="18" charset="0"/>
                      </a:rPr>
                      <m:t>𝑡</m:t>
                    </m:r>
                    <m:r>
                      <a:rPr lang="it-IT" i="1">
                        <a:latin typeface="Cambria Math" panose="02040503050406030204" pitchFamily="18" charset="0"/>
                      </a:rPr>
                      <m:t>)</m:t>
                    </m:r>
                  </m:oMath>
                </a14:m>
                <a:endParaRPr lang="en-IT"/>
              </a:p>
            </p:txBody>
          </p:sp>
        </mc:Choice>
        <mc:Fallback xmlns="">
          <p:sp>
            <p:nvSpPr>
              <p:cNvPr id="3" name="TextBox 2">
                <a:extLst>
                  <a:ext uri="{FF2B5EF4-FFF2-40B4-BE49-F238E27FC236}">
                    <a16:creationId xmlns:a16="http://schemas.microsoft.com/office/drawing/2014/main" id="{8CCCF0EC-D10B-044A-920C-587FA919C484}"/>
                  </a:ext>
                </a:extLst>
              </p:cNvPr>
              <p:cNvSpPr txBox="1">
                <a:spLocks noRot="1" noChangeAspect="1" noMove="1" noResize="1" noEditPoints="1" noAdjustHandles="1" noChangeArrowheads="1" noChangeShapeType="1" noTextEdit="1"/>
              </p:cNvSpPr>
              <p:nvPr/>
            </p:nvSpPr>
            <p:spPr>
              <a:xfrm>
                <a:off x="89699" y="4036850"/>
                <a:ext cx="6961521" cy="302455"/>
              </a:xfrm>
              <a:prstGeom prst="rect">
                <a:avLst/>
              </a:prstGeom>
              <a:blipFill>
                <a:blip r:embed="rId3"/>
                <a:stretch>
                  <a:fillRect l="-1226" r="-175"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10AA95A2-0CCF-5644-958C-7FB5E25ED9A1}"/>
                  </a:ext>
                </a:extLst>
              </p:cNvPr>
              <p:cNvSpPr txBox="1"/>
              <p:nvPr/>
            </p:nvSpPr>
            <p:spPr>
              <a:xfrm>
                <a:off x="15421" y="4415976"/>
                <a:ext cx="31623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𝒙</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a:latin typeface="Cambria Math" panose="02040503050406030204" pitchFamily="18" charset="0"/>
                            </a:rPr>
                            <m:t>𝑥</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𝒙</m:t>
                          </m:r>
                        </m:sub>
                      </m:sSub>
                    </m:oMath>
                  </m:oMathPara>
                </a14:m>
                <a:endParaRPr lang="en-IT" b="1"/>
              </a:p>
            </p:txBody>
          </p:sp>
        </mc:Choice>
        <mc:Fallback xmlns="">
          <p:sp>
            <p:nvSpPr>
              <p:cNvPr id="105" name="TextBox 104">
                <a:extLst>
                  <a:ext uri="{FF2B5EF4-FFF2-40B4-BE49-F238E27FC236}">
                    <a16:creationId xmlns:a16="http://schemas.microsoft.com/office/drawing/2014/main" id="{10AA95A2-0CCF-5644-958C-7FB5E25ED9A1}"/>
                  </a:ext>
                </a:extLst>
              </p:cNvPr>
              <p:cNvSpPr txBox="1">
                <a:spLocks noRot="1" noChangeAspect="1" noMove="1" noResize="1" noEditPoints="1" noAdjustHandles="1" noChangeArrowheads="1" noChangeShapeType="1" noTextEdit="1"/>
              </p:cNvSpPr>
              <p:nvPr/>
            </p:nvSpPr>
            <p:spPr>
              <a:xfrm>
                <a:off x="15421" y="4415976"/>
                <a:ext cx="3162340" cy="276999"/>
              </a:xfrm>
              <a:prstGeom prst="rect">
                <a:avLst/>
              </a:prstGeom>
              <a:blipFill>
                <a:blip r:embed="rId4"/>
                <a:stretch>
                  <a:fillRect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A6DC028D-0031-2740-B1BB-6E81CFA36D92}"/>
                  </a:ext>
                </a:extLst>
              </p:cNvPr>
              <p:cNvSpPr txBox="1"/>
              <p:nvPr/>
            </p:nvSpPr>
            <p:spPr>
              <a:xfrm>
                <a:off x="27952" y="4776016"/>
                <a:ext cx="3536866" cy="3024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1" i="1" smtClean="0">
                              <a:latin typeface="Cambria Math" panose="02040503050406030204" pitchFamily="18" charset="0"/>
                            </a:rPr>
                          </m:ctrlPr>
                        </m:sSubPr>
                        <m:e>
                          <m:r>
                            <a:rPr lang="it-IT" b="1" i="1" smtClean="0">
                              <a:latin typeface="Cambria Math" panose="02040503050406030204" pitchFamily="18" charset="0"/>
                            </a:rPr>
                            <m:t>𝑬</m:t>
                          </m:r>
                        </m:e>
                        <m:sub>
                          <m:r>
                            <a:rPr lang="it-IT" b="1" i="1" smtClean="0">
                              <a:latin typeface="Cambria Math" panose="02040503050406030204" pitchFamily="18" charset="0"/>
                            </a:rPr>
                            <m:t>𝒚</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𝑧</m:t>
                          </m:r>
                          <m:r>
                            <a:rPr lang="it-IT" b="0" i="1" smtClean="0">
                              <a:latin typeface="Cambria Math" panose="02040503050406030204" pitchFamily="18" charset="0"/>
                            </a:rPr>
                            <m:t>,</m:t>
                          </m:r>
                          <m:r>
                            <a:rPr lang="it-IT" b="0" i="1" smtClean="0">
                              <a:latin typeface="Cambria Math" panose="02040503050406030204" pitchFamily="18" charset="0"/>
                            </a:rPr>
                            <m:t>𝑡</m:t>
                          </m:r>
                        </m:e>
                      </m:d>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a:latin typeface="Cambria Math" panose="02040503050406030204" pitchFamily="18" charset="0"/>
                            </a:rPr>
                            <m:t>𝐸</m:t>
                          </m:r>
                        </m:e>
                        <m:sub>
                          <m:r>
                            <a:rPr lang="it-IT" b="0" i="1" smtClean="0">
                              <a:latin typeface="Cambria Math" panose="02040503050406030204" pitchFamily="18" charset="0"/>
                            </a:rPr>
                            <m:t>0</m:t>
                          </m:r>
                          <m:r>
                            <a:rPr lang="it-IT" b="0" i="1" smtClean="0">
                              <a:latin typeface="Cambria Math" panose="02040503050406030204" pitchFamily="18" charset="0"/>
                            </a:rPr>
                            <m:t>𝑦</m:t>
                          </m:r>
                        </m:sub>
                      </m:sSub>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cos</m:t>
                          </m:r>
                        </m:fName>
                        <m:e>
                          <m:d>
                            <m:dPr>
                              <m:ctrlPr>
                                <a:rPr lang="it-IT" b="0" i="1" smtClean="0">
                                  <a:latin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𝜔</m:t>
                              </m:r>
                              <m:r>
                                <a:rPr lang="it-IT" b="0" i="1" smtClean="0">
                                  <a:latin typeface="Cambria Math" panose="02040503050406030204" pitchFamily="18" charset="0"/>
                                  <a:ea typeface="Cambria Math" panose="02040503050406030204" pitchFamily="18" charset="0"/>
                                </a:rPr>
                                <m:t>𝑡</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𝑘𝑧</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𝛿</m:t>
                              </m:r>
                            </m:e>
                          </m:d>
                        </m:e>
                      </m:func>
                      <m:sSub>
                        <m:sSubPr>
                          <m:ctrlPr>
                            <a:rPr lang="it-IT" b="1" i="1" smtClean="0">
                              <a:latin typeface="Cambria Math" panose="02040503050406030204" pitchFamily="18" charset="0"/>
                              <a:ea typeface="Cambria Math" panose="02040503050406030204" pitchFamily="18" charset="0"/>
                            </a:rPr>
                          </m:ctrlPr>
                        </m:sSubPr>
                        <m:e>
                          <m:r>
                            <a:rPr lang="it-IT" b="1" i="1" smtClean="0">
                              <a:latin typeface="Cambria Math" panose="02040503050406030204" pitchFamily="18" charset="0"/>
                              <a:ea typeface="Cambria Math" panose="02040503050406030204" pitchFamily="18" charset="0"/>
                            </a:rPr>
                            <m:t>𝒆</m:t>
                          </m:r>
                        </m:e>
                        <m:sub>
                          <m:r>
                            <a:rPr lang="it-IT" b="1" i="1" smtClean="0">
                              <a:latin typeface="Cambria Math" panose="02040503050406030204" pitchFamily="18" charset="0"/>
                              <a:ea typeface="Cambria Math" panose="02040503050406030204" pitchFamily="18" charset="0"/>
                            </a:rPr>
                            <m:t>𝒚</m:t>
                          </m:r>
                        </m:sub>
                      </m:sSub>
                    </m:oMath>
                  </m:oMathPara>
                </a14:m>
                <a:endParaRPr lang="en-IT" b="1"/>
              </a:p>
            </p:txBody>
          </p:sp>
        </mc:Choice>
        <mc:Fallback xmlns="">
          <p:sp>
            <p:nvSpPr>
              <p:cNvPr id="107" name="TextBox 106">
                <a:extLst>
                  <a:ext uri="{FF2B5EF4-FFF2-40B4-BE49-F238E27FC236}">
                    <a16:creationId xmlns:a16="http://schemas.microsoft.com/office/drawing/2014/main" id="{A6DC028D-0031-2740-B1BB-6E81CFA36D92}"/>
                  </a:ext>
                </a:extLst>
              </p:cNvPr>
              <p:cNvSpPr txBox="1">
                <a:spLocks noRot="1" noChangeAspect="1" noMove="1" noResize="1" noEditPoints="1" noAdjustHandles="1" noChangeArrowheads="1" noChangeShapeType="1" noTextEdit="1"/>
              </p:cNvSpPr>
              <p:nvPr/>
            </p:nvSpPr>
            <p:spPr>
              <a:xfrm>
                <a:off x="27952" y="4776016"/>
                <a:ext cx="3536866" cy="302455"/>
              </a:xfrm>
              <a:prstGeom prst="rect">
                <a:avLst/>
              </a:prstGeom>
              <a:blipFill>
                <a:blip r:embed="rId5"/>
                <a:stretch>
                  <a:fillRect l="-345" b="-2200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41426247-6954-914C-94B8-11D125679CD8}"/>
              </a:ext>
            </a:extLst>
          </p:cNvPr>
          <p:cNvPicPr>
            <a:picLocks noChangeAspect="1"/>
          </p:cNvPicPr>
          <p:nvPr/>
        </p:nvPicPr>
        <p:blipFill>
          <a:blip r:embed="rId6"/>
          <a:stretch>
            <a:fillRect/>
          </a:stretch>
        </p:blipFill>
        <p:spPr>
          <a:xfrm>
            <a:off x="9593034" y="3726606"/>
            <a:ext cx="1820880" cy="2537762"/>
          </a:xfrm>
          <a:prstGeom prst="rect">
            <a:avLst/>
          </a:prstGeom>
        </p:spPr>
      </p:pic>
      <p:sp>
        <p:nvSpPr>
          <p:cNvPr id="109" name="TextBox 108">
            <a:extLst>
              <a:ext uri="{FF2B5EF4-FFF2-40B4-BE49-F238E27FC236}">
                <a16:creationId xmlns:a16="http://schemas.microsoft.com/office/drawing/2014/main" id="{7210AAE7-2B12-1343-9541-1AB54FAB123A}"/>
              </a:ext>
            </a:extLst>
          </p:cNvPr>
          <p:cNvSpPr txBox="1"/>
          <p:nvPr/>
        </p:nvSpPr>
        <p:spPr>
          <a:xfrm>
            <a:off x="68927" y="5586530"/>
            <a:ext cx="12108465" cy="830997"/>
          </a:xfrm>
          <a:prstGeom prst="rect">
            <a:avLst/>
          </a:prstGeom>
          <a:noFill/>
        </p:spPr>
        <p:txBody>
          <a:bodyPr wrap="square" rtlCol="0">
            <a:spAutoFit/>
          </a:bodyPr>
          <a:lstStyle>
            <a:defPPr>
              <a:defRPr lang="it-IT"/>
            </a:defPPr>
            <a:lvl1pPr algn="just">
              <a:defRPr sz="1600" b="1">
                <a:latin typeface="Calibri" panose="020F0502020204030204" pitchFamily="34" charset="0"/>
                <a:cs typeface="Calibri" panose="020F0502020204030204" pitchFamily="34" charset="0"/>
              </a:defRPr>
            </a:lvl1pPr>
          </a:lstStyle>
          <a:p>
            <a:r>
              <a:rPr lang="en-GB" b="0"/>
              <a:t>In the case of </a:t>
            </a:r>
            <a:r>
              <a:rPr lang="en-GB"/>
              <a:t>linear polarization</a:t>
            </a:r>
            <a:r>
              <a:rPr lang="en-GB" b="0"/>
              <a:t>, </a:t>
            </a:r>
            <a:r>
              <a:rPr lang="en-GB"/>
              <a:t>a single line is mapped out by the tip of the electric field vector</a:t>
            </a:r>
            <a:r>
              <a:rPr lang="en-GB" b="0"/>
              <a:t>. </a:t>
            </a:r>
          </a:p>
          <a:p>
            <a:r>
              <a:rPr lang="en-GB" b="0"/>
              <a:t>Consequently the orientation of the electric field is constant. </a:t>
            </a:r>
          </a:p>
          <a:p>
            <a:r>
              <a:rPr lang="en-GB"/>
              <a:t>The direction of the traced line depends on the relative amplitudes of the two orthogonal field component</a:t>
            </a:r>
            <a:r>
              <a:rPr lang="en-GB" b="0"/>
              <a:t>s</a:t>
            </a:r>
          </a:p>
        </p:txBody>
      </p:sp>
      <p:sp>
        <p:nvSpPr>
          <p:cNvPr id="89" name="Title 66">
            <a:extLst>
              <a:ext uri="{FF2B5EF4-FFF2-40B4-BE49-F238E27FC236}">
                <a16:creationId xmlns:a16="http://schemas.microsoft.com/office/drawing/2014/main" id="{0B8D8811-733E-9C45-A1BC-F1E2F94F651F}"/>
              </a:ext>
            </a:extLst>
          </p:cNvPr>
          <p:cNvSpPr txBox="1">
            <a:spLocks noGrp="1"/>
          </p:cNvSpPr>
          <p:nvPr>
            <p:ph type="title"/>
          </p:nvPr>
        </p:nvSpPr>
        <p:spPr>
          <a:xfrm>
            <a:off x="83535" y="108451"/>
            <a:ext cx="5157053" cy="707886"/>
          </a:xfrm>
          <a:prstGeom prst="rect">
            <a:avLst/>
          </a:prstGeom>
          <a:noFill/>
        </p:spPr>
        <p:txBody>
          <a:bodyPr wrap="none" rtlCol="0">
            <a:spAutoFit/>
          </a:bodyPr>
          <a:lstStyle/>
          <a:p>
            <a:r>
              <a:rPr lang="en-US" sz="2000" b="1" i="1">
                <a:latin typeface="Calibri" panose="020F0502020204030204" pitchFamily="34" charset="0"/>
                <a:cs typeface="Calibri" panose="020F0502020204030204" pitchFamily="34" charset="0"/>
              </a:rPr>
              <a:t>TESTBENCH: OMT-based Ku-band band scheme</a:t>
            </a:r>
            <a:endParaRPr lang="en-IT" sz="2000" b="1" i="1">
              <a:latin typeface="Calibri" panose="020F0502020204030204" pitchFamily="34" charset="0"/>
              <a:cs typeface="Calibri" panose="020F0502020204030204" pitchFamily="34" charset="0"/>
            </a:endParaRPr>
          </a:p>
          <a:p>
            <a:endParaRPr lang="en-IT" sz="2000" b="1">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3D41E90E-40F8-7747-9BD2-143CD2BAE3B5}"/>
                  </a:ext>
                </a:extLst>
              </p:cNvPr>
              <p:cNvSpPr txBox="1"/>
              <p:nvPr/>
            </p:nvSpPr>
            <p:spPr>
              <a:xfrm>
                <a:off x="60778" y="5046166"/>
                <a:ext cx="2028376" cy="506870"/>
              </a:xfrm>
              <a:prstGeom prst="rect">
                <a:avLst/>
              </a:prstGeom>
              <a:noFill/>
            </p:spPr>
            <p:txBody>
              <a:bodyPr wrap="none" rtlCol="0">
                <a:spAutoFit/>
              </a:bodyPr>
              <a:lstStyle/>
              <a:p>
                <a:r>
                  <a:rPr lang="en-IT"/>
                  <a:t>𝛉</a:t>
                </a:r>
                <a:r>
                  <a:rPr lang="en-IT" baseline="-25000">
                    <a:latin typeface="Calibri" panose="020F0502020204030204" pitchFamily="34" charset="0"/>
                    <a:cs typeface="Calibri" panose="020F0502020204030204" pitchFamily="34" charset="0"/>
                  </a:rPr>
                  <a:t>FARADAY</a:t>
                </a:r>
                <a:r>
                  <a:rPr lang="en-IT"/>
                  <a:t>=atan</a:t>
                </a:r>
                <a14:m>
                  <m:oMath xmlns:m="http://schemas.openxmlformats.org/officeDocument/2006/math">
                    <m:d>
                      <m:dPr>
                        <m:ctrlPr>
                          <a:rPr lang="en-IT" i="1" smtClean="0">
                            <a:latin typeface="Cambria Math" panose="02040503050406030204" pitchFamily="18" charset="0"/>
                          </a:rPr>
                        </m:ctrlPr>
                      </m:dPr>
                      <m:e>
                        <m:f>
                          <m:fPr>
                            <m:ctrlPr>
                              <a:rPr lang="en-IT" i="1">
                                <a:latin typeface="Cambria Math" panose="02040503050406030204" pitchFamily="18" charset="0"/>
                              </a:rPr>
                            </m:ctrlPr>
                          </m:fPr>
                          <m:num>
                            <m:r>
                              <a:rPr lang="it-IT" b="0" i="1" smtClean="0">
                                <a:latin typeface="Cambria Math" panose="02040503050406030204" pitchFamily="18" charset="0"/>
                              </a:rPr>
                              <m:t>𝐸</m:t>
                            </m:r>
                            <m:r>
                              <a:rPr lang="it-IT" b="0" i="1" baseline="-25000" smtClean="0">
                                <a:latin typeface="Cambria Math" panose="02040503050406030204" pitchFamily="18" charset="0"/>
                              </a:rPr>
                              <m:t>0</m:t>
                            </m:r>
                            <m:r>
                              <a:rPr lang="it-IT" b="0" i="1" baseline="-25000" smtClean="0">
                                <a:latin typeface="Cambria Math" panose="02040503050406030204" pitchFamily="18" charset="0"/>
                              </a:rPr>
                              <m:t>𝑦</m:t>
                            </m:r>
                          </m:num>
                          <m:den>
                            <m:r>
                              <a:rPr lang="it-IT" b="0" i="1" smtClean="0">
                                <a:latin typeface="Cambria Math" panose="02040503050406030204" pitchFamily="18" charset="0"/>
                              </a:rPr>
                              <m:t>𝐸</m:t>
                            </m:r>
                            <m:r>
                              <a:rPr lang="it-IT" b="0" i="1" baseline="-25000" smtClean="0">
                                <a:latin typeface="Cambria Math" panose="02040503050406030204" pitchFamily="18" charset="0"/>
                              </a:rPr>
                              <m:t>0</m:t>
                            </m:r>
                            <m:r>
                              <a:rPr lang="it-IT" b="0" i="1" baseline="-25000" smtClean="0">
                                <a:latin typeface="Cambria Math" panose="02040503050406030204" pitchFamily="18" charset="0"/>
                              </a:rPr>
                              <m:t>𝑥</m:t>
                            </m:r>
                          </m:den>
                        </m:f>
                      </m:e>
                    </m:d>
                  </m:oMath>
                </a14:m>
                <a:endParaRPr lang="en-IT"/>
              </a:p>
            </p:txBody>
          </p:sp>
        </mc:Choice>
        <mc:Fallback xmlns="">
          <p:sp>
            <p:nvSpPr>
              <p:cNvPr id="38" name="TextBox 37">
                <a:extLst>
                  <a:ext uri="{FF2B5EF4-FFF2-40B4-BE49-F238E27FC236}">
                    <a16:creationId xmlns:a16="http://schemas.microsoft.com/office/drawing/2014/main" id="{3D41E90E-40F8-7747-9BD2-143CD2BAE3B5}"/>
                  </a:ext>
                </a:extLst>
              </p:cNvPr>
              <p:cNvSpPr txBox="1">
                <a:spLocks noRot="1" noChangeAspect="1" noMove="1" noResize="1" noEditPoints="1" noAdjustHandles="1" noChangeArrowheads="1" noChangeShapeType="1" noTextEdit="1"/>
              </p:cNvSpPr>
              <p:nvPr/>
            </p:nvSpPr>
            <p:spPr>
              <a:xfrm>
                <a:off x="60778" y="5046166"/>
                <a:ext cx="2028376" cy="506870"/>
              </a:xfrm>
              <a:prstGeom prst="rect">
                <a:avLst/>
              </a:prstGeom>
              <a:blipFill>
                <a:blip r:embed="rId7"/>
                <a:stretch>
                  <a:fillRect l="-2703" b="-6024"/>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4F3DFB93-FCAA-554B-A0A9-8695E47EEF22}"/>
              </a:ext>
            </a:extLst>
          </p:cNvPr>
          <p:cNvGrpSpPr/>
          <p:nvPr/>
        </p:nvGrpSpPr>
        <p:grpSpPr>
          <a:xfrm>
            <a:off x="251434" y="245161"/>
            <a:ext cx="11533198" cy="3784451"/>
            <a:chOff x="251434" y="702361"/>
            <a:chExt cx="11533198" cy="3784451"/>
          </a:xfrm>
        </p:grpSpPr>
        <p:sp>
          <p:nvSpPr>
            <p:cNvPr id="9" name="TextBox 8">
              <a:extLst>
                <a:ext uri="{FF2B5EF4-FFF2-40B4-BE49-F238E27FC236}">
                  <a16:creationId xmlns:a16="http://schemas.microsoft.com/office/drawing/2014/main" id="{32BF1391-7B26-924B-BA69-95062FF372A6}"/>
                </a:ext>
              </a:extLst>
            </p:cNvPr>
            <p:cNvSpPr txBox="1"/>
            <p:nvPr/>
          </p:nvSpPr>
          <p:spPr>
            <a:xfrm>
              <a:off x="5511800" y="702361"/>
              <a:ext cx="184731" cy="307777"/>
            </a:xfrm>
            <a:prstGeom prst="rect">
              <a:avLst/>
            </a:prstGeom>
            <a:noFill/>
          </p:spPr>
          <p:txBody>
            <a:bodyPr wrap="none" rtlCol="0">
              <a:spAutoFit/>
            </a:bodyPr>
            <a:lstStyle/>
            <a:p>
              <a:endParaRPr lang="en-GB" sz="1400">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B775E96F-055D-D046-9151-8A844E770D57}"/>
                </a:ext>
              </a:extLst>
            </p:cNvPr>
            <p:cNvPicPr>
              <a:picLocks noChangeAspect="1"/>
            </p:cNvPicPr>
            <p:nvPr/>
          </p:nvPicPr>
          <p:blipFill>
            <a:blip r:embed="rId8"/>
            <a:stretch>
              <a:fillRect/>
            </a:stretch>
          </p:blipFill>
          <p:spPr>
            <a:xfrm>
              <a:off x="9473378" y="1377338"/>
              <a:ext cx="2082535" cy="2082535"/>
            </a:xfrm>
            <a:prstGeom prst="rect">
              <a:avLst/>
            </a:prstGeom>
          </p:spPr>
        </p:pic>
        <p:sp>
          <p:nvSpPr>
            <p:cNvPr id="42" name="TextBox 41">
              <a:extLst>
                <a:ext uri="{FF2B5EF4-FFF2-40B4-BE49-F238E27FC236}">
                  <a16:creationId xmlns:a16="http://schemas.microsoft.com/office/drawing/2014/main" id="{FC3045AA-DF23-2648-9AD1-B9D038FBF0C5}"/>
                </a:ext>
              </a:extLst>
            </p:cNvPr>
            <p:cNvSpPr txBox="1"/>
            <p:nvPr/>
          </p:nvSpPr>
          <p:spPr>
            <a:xfrm>
              <a:off x="9766772" y="2949188"/>
              <a:ext cx="569387" cy="369332"/>
            </a:xfrm>
            <a:prstGeom prst="rect">
              <a:avLst/>
            </a:prstGeom>
            <a:noFill/>
          </p:spPr>
          <p:txBody>
            <a:bodyPr wrap="none" rtlCol="0">
              <a:spAutoFit/>
            </a:bodyPr>
            <a:lstStyle/>
            <a:p>
              <a:r>
                <a:rPr lang="en-IT" b="1" i="1">
                  <a:latin typeface="Calibri" panose="020F0502020204030204" pitchFamily="34" charset="0"/>
                  <a:cs typeface="Calibri" panose="020F0502020204030204" pitchFamily="34" charset="0"/>
                </a:rPr>
                <a:t>CH1</a:t>
              </a:r>
            </a:p>
          </p:txBody>
        </p:sp>
        <p:sp>
          <p:nvSpPr>
            <p:cNvPr id="43" name="TextBox 42">
              <a:extLst>
                <a:ext uri="{FF2B5EF4-FFF2-40B4-BE49-F238E27FC236}">
                  <a16:creationId xmlns:a16="http://schemas.microsoft.com/office/drawing/2014/main" id="{FF46FB73-407C-8944-AD6C-981EF6017338}"/>
                </a:ext>
              </a:extLst>
            </p:cNvPr>
            <p:cNvSpPr txBox="1"/>
            <p:nvPr/>
          </p:nvSpPr>
          <p:spPr>
            <a:xfrm>
              <a:off x="10216882" y="3056007"/>
              <a:ext cx="809837" cy="369332"/>
            </a:xfrm>
            <a:prstGeom prst="rect">
              <a:avLst/>
            </a:prstGeom>
            <a:noFill/>
          </p:spPr>
          <p:txBody>
            <a:bodyPr wrap="none" rtlCol="0">
              <a:spAutoFit/>
            </a:bodyPr>
            <a:lstStyle/>
            <a:p>
              <a:r>
                <a:rPr lang="en-IT" b="1" i="1">
                  <a:solidFill>
                    <a:srgbClr val="FF0000"/>
                  </a:solidFill>
                  <a:latin typeface="Calibri" panose="020F0502020204030204" pitchFamily="34" charset="0"/>
                  <a:cs typeface="Calibri" panose="020F0502020204030204" pitchFamily="34" charset="0"/>
                </a:rPr>
                <a:t>CH2=X</a:t>
              </a:r>
            </a:p>
          </p:txBody>
        </p:sp>
        <p:grpSp>
          <p:nvGrpSpPr>
            <p:cNvPr id="44" name="Group 43">
              <a:extLst>
                <a:ext uri="{FF2B5EF4-FFF2-40B4-BE49-F238E27FC236}">
                  <a16:creationId xmlns:a16="http://schemas.microsoft.com/office/drawing/2014/main" id="{1E222E98-2FE2-BE42-B0AC-5B8ADDEE5D75}"/>
                </a:ext>
              </a:extLst>
            </p:cNvPr>
            <p:cNvGrpSpPr/>
            <p:nvPr/>
          </p:nvGrpSpPr>
          <p:grpSpPr>
            <a:xfrm>
              <a:off x="251434" y="928006"/>
              <a:ext cx="11533198" cy="3558806"/>
              <a:chOff x="695400" y="1789973"/>
              <a:chExt cx="9531569" cy="2941162"/>
            </a:xfrm>
          </p:grpSpPr>
          <p:grpSp>
            <p:nvGrpSpPr>
              <p:cNvPr id="45" name="Group 44">
                <a:extLst>
                  <a:ext uri="{FF2B5EF4-FFF2-40B4-BE49-F238E27FC236}">
                    <a16:creationId xmlns:a16="http://schemas.microsoft.com/office/drawing/2014/main" id="{11F3F55F-9699-C44A-870C-A30901CA77ED}"/>
                  </a:ext>
                </a:extLst>
              </p:cNvPr>
              <p:cNvGrpSpPr/>
              <p:nvPr/>
            </p:nvGrpSpPr>
            <p:grpSpPr>
              <a:xfrm>
                <a:off x="1199456" y="1988840"/>
                <a:ext cx="7931363" cy="2308707"/>
                <a:chOff x="1199456" y="1988840"/>
                <a:chExt cx="7931363" cy="2308707"/>
              </a:xfrm>
            </p:grpSpPr>
            <p:grpSp>
              <p:nvGrpSpPr>
                <p:cNvPr id="48" name="Group 47">
                  <a:extLst>
                    <a:ext uri="{FF2B5EF4-FFF2-40B4-BE49-F238E27FC236}">
                      <a16:creationId xmlns:a16="http://schemas.microsoft.com/office/drawing/2014/main" id="{7072BA81-ED8F-794E-B6D7-E6030877FA4F}"/>
                    </a:ext>
                  </a:extLst>
                </p:cNvPr>
                <p:cNvGrpSpPr/>
                <p:nvPr/>
              </p:nvGrpSpPr>
              <p:grpSpPr>
                <a:xfrm rot="10800000">
                  <a:off x="6649120" y="2749508"/>
                  <a:ext cx="658058" cy="151300"/>
                  <a:chOff x="2656046" y="4498243"/>
                  <a:chExt cx="658058" cy="151300"/>
                </a:xfrm>
              </p:grpSpPr>
              <p:sp>
                <p:nvSpPr>
                  <p:cNvPr id="87" name="Rectangle 86">
                    <a:extLst>
                      <a:ext uri="{FF2B5EF4-FFF2-40B4-BE49-F238E27FC236}">
                        <a16:creationId xmlns:a16="http://schemas.microsoft.com/office/drawing/2014/main" id="{B7D9B504-7AE6-E146-857B-40CB1CB12ABE}"/>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88" name="Oval 87">
                    <a:extLst>
                      <a:ext uri="{FF2B5EF4-FFF2-40B4-BE49-F238E27FC236}">
                        <a16:creationId xmlns:a16="http://schemas.microsoft.com/office/drawing/2014/main" id="{0E4A44E4-1EEF-1B46-BACE-484B151EDFF2}"/>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50" name="Rectangle 49">
                  <a:extLst>
                    <a:ext uri="{FF2B5EF4-FFF2-40B4-BE49-F238E27FC236}">
                      <a16:creationId xmlns:a16="http://schemas.microsoft.com/office/drawing/2014/main" id="{E96C327F-0754-EB4B-B975-0EC3F940E6C3}"/>
                    </a:ext>
                  </a:extLst>
                </p:cNvPr>
                <p:cNvSpPr/>
                <p:nvPr/>
              </p:nvSpPr>
              <p:spPr>
                <a:xfrm rot="10800000">
                  <a:off x="7028495" y="2744768"/>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cxnSp>
              <p:nvCxnSpPr>
                <p:cNvPr id="51" name="Straight Arrow Connector 50">
                  <a:extLst>
                    <a:ext uri="{FF2B5EF4-FFF2-40B4-BE49-F238E27FC236}">
                      <a16:creationId xmlns:a16="http://schemas.microsoft.com/office/drawing/2014/main" id="{79A8A993-A145-FA4E-A0FD-402D4B5A45CE}"/>
                    </a:ext>
                  </a:extLst>
                </p:cNvPr>
                <p:cNvCxnSpPr>
                  <a:cxnSpLocks/>
                  <a:stCxn id="88" idx="2"/>
                </p:cNvCxnSpPr>
                <p:nvPr/>
              </p:nvCxnSpPr>
              <p:spPr>
                <a:xfrm flipV="1">
                  <a:off x="6800118" y="2824443"/>
                  <a:ext cx="1133218" cy="564"/>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52" name="Manual Operation 51">
                  <a:extLst>
                    <a:ext uri="{FF2B5EF4-FFF2-40B4-BE49-F238E27FC236}">
                      <a16:creationId xmlns:a16="http://schemas.microsoft.com/office/drawing/2014/main" id="{70D36088-E079-334D-9745-DD6ED1B35BD2}"/>
                    </a:ext>
                  </a:extLst>
                </p:cNvPr>
                <p:cNvSpPr/>
                <p:nvPr/>
              </p:nvSpPr>
              <p:spPr>
                <a:xfrm rot="16200000">
                  <a:off x="5734804" y="2676610"/>
                  <a:ext cx="291948" cy="528141"/>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53" name="Oval 52">
                  <a:extLst>
                    <a:ext uri="{FF2B5EF4-FFF2-40B4-BE49-F238E27FC236}">
                      <a16:creationId xmlns:a16="http://schemas.microsoft.com/office/drawing/2014/main" id="{C0F6DC27-599A-D443-9D82-5D6891E26B3E}"/>
                    </a:ext>
                  </a:extLst>
                </p:cNvPr>
                <p:cNvSpPr/>
                <p:nvPr/>
              </p:nvSpPr>
              <p:spPr>
                <a:xfrm>
                  <a:off x="1199456" y="2819095"/>
                  <a:ext cx="300037" cy="30003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a:t>
                  </a:r>
                </a:p>
              </p:txBody>
            </p:sp>
            <p:sp>
              <p:nvSpPr>
                <p:cNvPr id="54" name="TextBox 53">
                  <a:extLst>
                    <a:ext uri="{FF2B5EF4-FFF2-40B4-BE49-F238E27FC236}">
                      <a16:creationId xmlns:a16="http://schemas.microsoft.com/office/drawing/2014/main" id="{FCD8DD69-B61B-174C-968F-F7632822BE96}"/>
                    </a:ext>
                  </a:extLst>
                </p:cNvPr>
                <p:cNvSpPr txBox="1"/>
                <p:nvPr/>
              </p:nvSpPr>
              <p:spPr>
                <a:xfrm>
                  <a:off x="1784136" y="3164277"/>
                  <a:ext cx="1914262" cy="307777"/>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TX antenna </a:t>
                  </a:r>
                  <a:endParaRPr lang="en-GB" sz="1400">
                    <a:solidFill>
                      <a:srgbClr val="00B050"/>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C23118F7-E153-004F-81AB-7CE106C4340E}"/>
                    </a:ext>
                  </a:extLst>
                </p:cNvPr>
                <p:cNvSpPr txBox="1"/>
                <p:nvPr/>
              </p:nvSpPr>
              <p:spPr>
                <a:xfrm>
                  <a:off x="4694427" y="3202779"/>
                  <a:ext cx="2372702" cy="307777"/>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RX antenna </a:t>
                  </a:r>
                  <a:endParaRPr lang="en-GB" sz="1400">
                    <a:solidFill>
                      <a:srgbClr val="00B050"/>
                    </a:solidFill>
                    <a:latin typeface="Calibri" panose="020F0502020204030204" pitchFamily="34" charset="0"/>
                    <a:cs typeface="Calibri" panose="020F0502020204030204" pitchFamily="34" charset="0"/>
                  </a:endParaRPr>
                </a:p>
              </p:txBody>
            </p:sp>
            <p:grpSp>
              <p:nvGrpSpPr>
                <p:cNvPr id="56" name="Group 55">
                  <a:extLst>
                    <a:ext uri="{FF2B5EF4-FFF2-40B4-BE49-F238E27FC236}">
                      <a16:creationId xmlns:a16="http://schemas.microsoft.com/office/drawing/2014/main" id="{EBABBDAA-75C8-104A-A437-1D8E500B3011}"/>
                    </a:ext>
                  </a:extLst>
                </p:cNvPr>
                <p:cNvGrpSpPr/>
                <p:nvPr/>
              </p:nvGrpSpPr>
              <p:grpSpPr>
                <a:xfrm>
                  <a:off x="2088140" y="2879006"/>
                  <a:ext cx="658058" cy="151300"/>
                  <a:chOff x="2656046" y="4498243"/>
                  <a:chExt cx="658058" cy="151300"/>
                </a:xfrm>
              </p:grpSpPr>
              <p:sp>
                <p:nvSpPr>
                  <p:cNvPr id="85" name="Rectangle 84">
                    <a:extLst>
                      <a:ext uri="{FF2B5EF4-FFF2-40B4-BE49-F238E27FC236}">
                        <a16:creationId xmlns:a16="http://schemas.microsoft.com/office/drawing/2014/main" id="{6369A5C4-A659-CE44-92F9-99D26B336B7B}"/>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86" name="Oval 85">
                    <a:extLst>
                      <a:ext uri="{FF2B5EF4-FFF2-40B4-BE49-F238E27FC236}">
                        <a16:creationId xmlns:a16="http://schemas.microsoft.com/office/drawing/2014/main" id="{BF2F9862-8181-C24A-8A75-FD9B7C48F5CF}"/>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57" name="Manual Operation 56">
                  <a:extLst>
                    <a:ext uri="{FF2B5EF4-FFF2-40B4-BE49-F238E27FC236}">
                      <a16:creationId xmlns:a16="http://schemas.microsoft.com/office/drawing/2014/main" id="{FFCBEEC5-797C-C84B-B067-5393149C7E58}"/>
                    </a:ext>
                  </a:extLst>
                </p:cNvPr>
                <p:cNvSpPr/>
                <p:nvPr/>
              </p:nvSpPr>
              <p:spPr>
                <a:xfrm rot="5400000">
                  <a:off x="2689832" y="2678080"/>
                  <a:ext cx="291948" cy="528141"/>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nvGrpSpPr>
                <p:cNvPr id="61" name="Group 60">
                  <a:extLst>
                    <a:ext uri="{FF2B5EF4-FFF2-40B4-BE49-F238E27FC236}">
                      <a16:creationId xmlns:a16="http://schemas.microsoft.com/office/drawing/2014/main" id="{6B6F3E4F-4F4F-BD4D-8FC5-FAB778B0AEB0}"/>
                    </a:ext>
                  </a:extLst>
                </p:cNvPr>
                <p:cNvGrpSpPr/>
                <p:nvPr/>
              </p:nvGrpSpPr>
              <p:grpSpPr>
                <a:xfrm rot="10800000">
                  <a:off x="6649653" y="3005706"/>
                  <a:ext cx="658058" cy="151300"/>
                  <a:chOff x="2656046" y="4498243"/>
                  <a:chExt cx="658058" cy="151300"/>
                </a:xfrm>
              </p:grpSpPr>
              <p:sp>
                <p:nvSpPr>
                  <p:cNvPr id="83" name="Rectangle 82">
                    <a:extLst>
                      <a:ext uri="{FF2B5EF4-FFF2-40B4-BE49-F238E27FC236}">
                        <a16:creationId xmlns:a16="http://schemas.microsoft.com/office/drawing/2014/main" id="{9598516B-FC8F-E64E-8B3F-3D9EA3BDF3FD}"/>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84" name="Oval 83">
                    <a:extLst>
                      <a:ext uri="{FF2B5EF4-FFF2-40B4-BE49-F238E27FC236}">
                        <a16:creationId xmlns:a16="http://schemas.microsoft.com/office/drawing/2014/main" id="{5C7A1E7F-4287-7445-96AC-07F241D7FF3D}"/>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63" name="Rectangle 62">
                  <a:extLst>
                    <a:ext uri="{FF2B5EF4-FFF2-40B4-BE49-F238E27FC236}">
                      <a16:creationId xmlns:a16="http://schemas.microsoft.com/office/drawing/2014/main" id="{20E98608-103E-234C-AB15-C503DB066E0F}"/>
                    </a:ext>
                  </a:extLst>
                </p:cNvPr>
                <p:cNvSpPr/>
                <p:nvPr/>
              </p:nvSpPr>
              <p:spPr>
                <a:xfrm rot="10800000">
                  <a:off x="7048588" y="3030306"/>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cxnSp>
              <p:nvCxnSpPr>
                <p:cNvPr id="64" name="Straight Arrow Connector 63">
                  <a:extLst>
                    <a:ext uri="{FF2B5EF4-FFF2-40B4-BE49-F238E27FC236}">
                      <a16:creationId xmlns:a16="http://schemas.microsoft.com/office/drawing/2014/main" id="{A3AC67ED-78E4-8645-A751-124D6C96EBC0}"/>
                    </a:ext>
                  </a:extLst>
                </p:cNvPr>
                <p:cNvCxnSpPr>
                  <a:cxnSpLocks/>
                </p:cNvCxnSpPr>
                <p:nvPr/>
              </p:nvCxnSpPr>
              <p:spPr>
                <a:xfrm flipV="1">
                  <a:off x="1512163" y="2954468"/>
                  <a:ext cx="625501" cy="1394"/>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15B1CA78-56EA-C64F-9657-0E918FD99A1A}"/>
                    </a:ext>
                  </a:extLst>
                </p:cNvPr>
                <p:cNvCxnSpPr>
                  <a:cxnSpLocks/>
                </p:cNvCxnSpPr>
                <p:nvPr/>
              </p:nvCxnSpPr>
              <p:spPr>
                <a:xfrm>
                  <a:off x="1492294" y="2955194"/>
                  <a:ext cx="585780"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6" name="Straight Arrow Connector 65">
                  <a:extLst>
                    <a:ext uri="{FF2B5EF4-FFF2-40B4-BE49-F238E27FC236}">
                      <a16:creationId xmlns:a16="http://schemas.microsoft.com/office/drawing/2014/main" id="{3C4C0B1F-2444-0346-A37A-6775C0252E69}"/>
                    </a:ext>
                  </a:extLst>
                </p:cNvPr>
                <p:cNvCxnSpPr>
                  <a:cxnSpLocks/>
                </p:cNvCxnSpPr>
                <p:nvPr/>
              </p:nvCxnSpPr>
              <p:spPr>
                <a:xfrm>
                  <a:off x="6649120" y="3086112"/>
                  <a:ext cx="1294537" cy="24709"/>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427AC046-36D0-C24C-98FA-0346C35C6385}"/>
                    </a:ext>
                  </a:extLst>
                </p:cNvPr>
                <p:cNvSpPr txBox="1"/>
                <p:nvPr/>
              </p:nvSpPr>
              <p:spPr>
                <a:xfrm>
                  <a:off x="6017518" y="2081434"/>
                  <a:ext cx="849336" cy="523220"/>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ROTABLE</a:t>
                  </a:r>
                </a:p>
                <a:p>
                  <a:pPr algn="ctr"/>
                  <a:r>
                    <a:rPr lang="en-GB" sz="1400" b="1">
                      <a:latin typeface="Calibri" panose="020F0502020204030204" pitchFamily="34" charset="0"/>
                      <a:cs typeface="Calibri" panose="020F0502020204030204" pitchFamily="34" charset="0"/>
                    </a:rPr>
                    <a:t>OMT </a:t>
                  </a:r>
                  <a:endParaRPr lang="en-GB" sz="1400" b="1">
                    <a:solidFill>
                      <a:srgbClr val="00B050"/>
                    </a:solidFill>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2F9EC07A-F2F3-3047-9BE2-F9FEC15C5D39}"/>
                    </a:ext>
                  </a:extLst>
                </p:cNvPr>
                <p:cNvSpPr/>
                <p:nvPr/>
              </p:nvSpPr>
              <p:spPr>
                <a:xfrm>
                  <a:off x="6139648" y="2740014"/>
                  <a:ext cx="293666" cy="40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D6C6570F-AEB9-9C48-930C-1A7D8FECA622}"/>
                    </a:ext>
                  </a:extLst>
                </p:cNvPr>
                <p:cNvSpPr/>
                <p:nvPr/>
              </p:nvSpPr>
              <p:spPr>
                <a:xfrm>
                  <a:off x="6444434" y="2999720"/>
                  <a:ext cx="293666"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L</a:t>
                  </a:r>
                </a:p>
              </p:txBody>
            </p:sp>
            <p:sp>
              <p:nvSpPr>
                <p:cNvPr id="70" name="Rectangle 69">
                  <a:extLst>
                    <a:ext uri="{FF2B5EF4-FFF2-40B4-BE49-F238E27FC236}">
                      <a16:creationId xmlns:a16="http://schemas.microsoft.com/office/drawing/2014/main" id="{81BA60F5-5700-9D41-9F40-B45DE985BAD1}"/>
                    </a:ext>
                  </a:extLst>
                </p:cNvPr>
                <p:cNvSpPr/>
                <p:nvPr/>
              </p:nvSpPr>
              <p:spPr>
                <a:xfrm>
                  <a:off x="6444889" y="2748242"/>
                  <a:ext cx="293666"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R</a:t>
                  </a:r>
                </a:p>
              </p:txBody>
            </p:sp>
            <p:sp>
              <p:nvSpPr>
                <p:cNvPr id="71" name="TextBox 70">
                  <a:extLst>
                    <a:ext uri="{FF2B5EF4-FFF2-40B4-BE49-F238E27FC236}">
                      <a16:creationId xmlns:a16="http://schemas.microsoft.com/office/drawing/2014/main" id="{FEAE23F5-8300-CA4A-92DD-DB2B93826821}"/>
                    </a:ext>
                  </a:extLst>
                </p:cNvPr>
                <p:cNvSpPr txBox="1"/>
                <p:nvPr/>
              </p:nvSpPr>
              <p:spPr>
                <a:xfrm>
                  <a:off x="7918173" y="3814928"/>
                  <a:ext cx="1212646" cy="307777"/>
                </a:xfrm>
                <a:prstGeom prst="rect">
                  <a:avLst/>
                </a:prstGeom>
                <a:noFill/>
              </p:spPr>
              <p:txBody>
                <a:bodyPr wrap="square" rtlCol="0">
                  <a:spAutoFit/>
                </a:bodyPr>
                <a:lstStyle/>
                <a:p>
                  <a:r>
                    <a:rPr lang="en-IT" sz="1400" b="1">
                      <a:latin typeface="Calibri" panose="020F0502020204030204" pitchFamily="34" charset="0"/>
                      <a:cs typeface="Calibri" panose="020F0502020204030204" pitchFamily="34" charset="0"/>
                    </a:rPr>
                    <a:t>Scope</a:t>
                  </a:r>
                </a:p>
              </p:txBody>
            </p:sp>
            <p:sp>
              <p:nvSpPr>
                <p:cNvPr id="72" name="TextBox 71">
                  <a:extLst>
                    <a:ext uri="{FF2B5EF4-FFF2-40B4-BE49-F238E27FC236}">
                      <a16:creationId xmlns:a16="http://schemas.microsoft.com/office/drawing/2014/main" id="{0124E5F6-2588-4C46-A8E9-DB6803E5D8CC}"/>
                    </a:ext>
                  </a:extLst>
                </p:cNvPr>
                <p:cNvSpPr txBox="1"/>
                <p:nvPr/>
              </p:nvSpPr>
              <p:spPr>
                <a:xfrm rot="10800000" flipV="1">
                  <a:off x="3578852" y="3774327"/>
                  <a:ext cx="1572354" cy="523220"/>
                </a:xfrm>
                <a:prstGeom prst="rect">
                  <a:avLst/>
                </a:prstGeom>
                <a:noFill/>
              </p:spPr>
              <p:txBody>
                <a:bodyPr wrap="none" rtlCol="0">
                  <a:spAutoFit/>
                </a:bodyPr>
                <a:lstStyle/>
                <a:p>
                  <a:pPr algn="ctr"/>
                  <a:r>
                    <a:rPr lang="en-GB" sz="1400" b="1" err="1">
                      <a:latin typeface="Calibri" panose="020F0502020204030204" pitchFamily="34" charset="0"/>
                      <a:cs typeface="Calibri" panose="020F0502020204030204" pitchFamily="34" charset="0"/>
                    </a:rPr>
                    <a:t>Rotable</a:t>
                  </a:r>
                  <a:endParaRPr lang="en-GB" sz="1400" b="1">
                    <a:latin typeface="Calibri" panose="020F0502020204030204" pitchFamily="34" charset="0"/>
                    <a:cs typeface="Calibri" panose="020F0502020204030204" pitchFamily="34" charset="0"/>
                  </a:endParaRPr>
                </a:p>
                <a:p>
                  <a:pPr algn="ctr"/>
                  <a:r>
                    <a:rPr lang="en-GB" sz="1400" b="1">
                      <a:latin typeface="Calibri" panose="020F0502020204030204" pitchFamily="34" charset="0"/>
                      <a:cs typeface="Calibri" panose="020F0502020204030204" pitchFamily="34" charset="0"/>
                    </a:rPr>
                    <a:t>Wire grid polarizer</a:t>
                  </a:r>
                </a:p>
              </p:txBody>
            </p:sp>
            <p:sp>
              <p:nvSpPr>
                <p:cNvPr id="73" name="Rectangle 72">
                  <a:extLst>
                    <a:ext uri="{FF2B5EF4-FFF2-40B4-BE49-F238E27FC236}">
                      <a16:creationId xmlns:a16="http://schemas.microsoft.com/office/drawing/2014/main" id="{B6767293-FA77-194D-8D72-A60921F18DCC}"/>
                    </a:ext>
                  </a:extLst>
                </p:cNvPr>
                <p:cNvSpPr/>
                <p:nvPr/>
              </p:nvSpPr>
              <p:spPr>
                <a:xfrm rot="5400000">
                  <a:off x="7516853" y="2645145"/>
                  <a:ext cx="1634017" cy="753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1400">
                    <a:latin typeface="Calibri" panose="020F0502020204030204" pitchFamily="34" charset="0"/>
                    <a:cs typeface="Calibri" panose="020F0502020204030204" pitchFamily="34" charset="0"/>
                  </a:endParaRPr>
                </a:p>
              </p:txBody>
            </p:sp>
            <p:grpSp>
              <p:nvGrpSpPr>
                <p:cNvPr id="74" name="Group 73">
                  <a:extLst>
                    <a:ext uri="{FF2B5EF4-FFF2-40B4-BE49-F238E27FC236}">
                      <a16:creationId xmlns:a16="http://schemas.microsoft.com/office/drawing/2014/main" id="{9497FE73-54FD-1646-976A-9A09732B05A6}"/>
                    </a:ext>
                  </a:extLst>
                </p:cNvPr>
                <p:cNvGrpSpPr/>
                <p:nvPr/>
              </p:nvGrpSpPr>
              <p:grpSpPr>
                <a:xfrm>
                  <a:off x="4159693" y="1988840"/>
                  <a:ext cx="308002" cy="1855897"/>
                  <a:chOff x="2423592" y="3859103"/>
                  <a:chExt cx="216024" cy="1855897"/>
                </a:xfrm>
              </p:grpSpPr>
              <p:sp>
                <p:nvSpPr>
                  <p:cNvPr id="77" name="Oval 76">
                    <a:extLst>
                      <a:ext uri="{FF2B5EF4-FFF2-40B4-BE49-F238E27FC236}">
                        <a16:creationId xmlns:a16="http://schemas.microsoft.com/office/drawing/2014/main" id="{F0B31416-7800-CB48-ACA9-3F494A2016E2}"/>
                      </a:ext>
                    </a:extLst>
                  </p:cNvPr>
                  <p:cNvSpPr/>
                  <p:nvPr/>
                </p:nvSpPr>
                <p:spPr>
                  <a:xfrm>
                    <a:off x="2423592" y="3859103"/>
                    <a:ext cx="216024" cy="1855897"/>
                  </a:xfrm>
                  <a:prstGeom prst="ellips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T"/>
                  </a:p>
                </p:txBody>
              </p:sp>
              <p:cxnSp>
                <p:nvCxnSpPr>
                  <p:cNvPr id="78" name="Straight Connector 77">
                    <a:extLst>
                      <a:ext uri="{FF2B5EF4-FFF2-40B4-BE49-F238E27FC236}">
                        <a16:creationId xmlns:a16="http://schemas.microsoft.com/office/drawing/2014/main" id="{6705A960-4994-7D4A-BF5D-A67092F0F082}"/>
                      </a:ext>
                    </a:extLst>
                  </p:cNvPr>
                  <p:cNvCxnSpPr>
                    <a:cxnSpLocks/>
                    <a:stCxn id="77" idx="0"/>
                    <a:endCxn id="77" idx="4"/>
                  </p:cNvCxnSpPr>
                  <p:nvPr/>
                </p:nvCxnSpPr>
                <p:spPr>
                  <a:xfrm>
                    <a:off x="2531604" y="3859103"/>
                    <a:ext cx="0" cy="1855897"/>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B6F2EE55-A72F-194F-B1ED-01D1DF4F5744}"/>
                      </a:ext>
                    </a:extLst>
                  </p:cNvPr>
                  <p:cNvCxnSpPr/>
                  <p:nvPr/>
                </p:nvCxnSpPr>
                <p:spPr>
                  <a:xfrm>
                    <a:off x="2495600" y="4077072"/>
                    <a:ext cx="0" cy="15337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A3646B60-7D01-4D40-A0B8-9205793EA33C}"/>
                      </a:ext>
                    </a:extLst>
                  </p:cNvPr>
                  <p:cNvCxnSpPr/>
                  <p:nvPr/>
                </p:nvCxnSpPr>
                <p:spPr>
                  <a:xfrm>
                    <a:off x="2567608" y="4005064"/>
                    <a:ext cx="0" cy="15337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AEAAB75F-B644-9D4C-9D45-C67CA383517B}"/>
                      </a:ext>
                    </a:extLst>
                  </p:cNvPr>
                  <p:cNvCxnSpPr/>
                  <p:nvPr/>
                </p:nvCxnSpPr>
                <p:spPr>
                  <a:xfrm>
                    <a:off x="2639616" y="4306697"/>
                    <a:ext cx="0" cy="95236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B3ECAFD8-4421-4D4F-B991-9F05389C2CD8}"/>
                      </a:ext>
                    </a:extLst>
                  </p:cNvPr>
                  <p:cNvCxnSpPr/>
                  <p:nvPr/>
                </p:nvCxnSpPr>
                <p:spPr>
                  <a:xfrm>
                    <a:off x="2495600" y="4149080"/>
                    <a:ext cx="0" cy="139436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sp>
              <p:nvSpPr>
                <p:cNvPr id="75" name="TextBox 74">
                  <a:extLst>
                    <a:ext uri="{FF2B5EF4-FFF2-40B4-BE49-F238E27FC236}">
                      <a16:creationId xmlns:a16="http://schemas.microsoft.com/office/drawing/2014/main" id="{F19F7CCE-53F2-1C49-BE24-346FA5DCB6BD}"/>
                    </a:ext>
                  </a:extLst>
                </p:cNvPr>
                <p:cNvSpPr txBox="1"/>
                <p:nvPr/>
              </p:nvSpPr>
              <p:spPr>
                <a:xfrm>
                  <a:off x="7885124" y="2689175"/>
                  <a:ext cx="753460" cy="307777"/>
                </a:xfrm>
                <a:prstGeom prst="rect">
                  <a:avLst/>
                </a:prstGeom>
                <a:noFill/>
              </p:spPr>
              <p:txBody>
                <a:bodyPr wrap="square" rtlCol="0">
                  <a:spAutoFit/>
                </a:bodyPr>
                <a:lstStyle/>
                <a:p>
                  <a:r>
                    <a:rPr lang="en-GB" sz="1400">
                      <a:latin typeface="Calibri" panose="020F0502020204030204" pitchFamily="34" charset="0"/>
                      <a:cs typeface="Calibri" panose="020F0502020204030204" pitchFamily="34" charset="0"/>
                    </a:rPr>
                    <a:t>C</a:t>
                  </a:r>
                  <a:r>
                    <a:rPr lang="en-IT" sz="1400">
                      <a:latin typeface="Calibri" panose="020F0502020204030204" pitchFamily="34" charset="0"/>
                      <a:cs typeface="Calibri" panose="020F0502020204030204" pitchFamily="34" charset="0"/>
                    </a:rPr>
                    <a:t>H 1</a:t>
                  </a:r>
                </a:p>
              </p:txBody>
            </p:sp>
            <p:sp>
              <p:nvSpPr>
                <p:cNvPr id="76" name="TextBox 75">
                  <a:extLst>
                    <a:ext uri="{FF2B5EF4-FFF2-40B4-BE49-F238E27FC236}">
                      <a16:creationId xmlns:a16="http://schemas.microsoft.com/office/drawing/2014/main" id="{A379FB9D-B534-FC46-90D2-58D243651D6B}"/>
                    </a:ext>
                  </a:extLst>
                </p:cNvPr>
                <p:cNvSpPr txBox="1"/>
                <p:nvPr/>
              </p:nvSpPr>
              <p:spPr>
                <a:xfrm>
                  <a:off x="7885124" y="2977207"/>
                  <a:ext cx="785555" cy="307777"/>
                </a:xfrm>
                <a:prstGeom prst="rect">
                  <a:avLst/>
                </a:prstGeom>
                <a:noFill/>
              </p:spPr>
              <p:txBody>
                <a:bodyPr wrap="square" rtlCol="0">
                  <a:spAutoFit/>
                </a:bodyPr>
                <a:lstStyle/>
                <a:p>
                  <a:r>
                    <a:rPr lang="en-IT" sz="1400">
                      <a:latin typeface="Calibri" panose="020F0502020204030204" pitchFamily="34" charset="0"/>
                      <a:cs typeface="Calibri" panose="020F0502020204030204" pitchFamily="34" charset="0"/>
                    </a:rPr>
                    <a:t>CH 2</a:t>
                  </a:r>
                </a:p>
              </p:txBody>
            </p:sp>
          </p:grpSp>
          <p:sp>
            <p:nvSpPr>
              <p:cNvPr id="46" name="TextBox 45">
                <a:extLst>
                  <a:ext uri="{FF2B5EF4-FFF2-40B4-BE49-F238E27FC236}">
                    <a16:creationId xmlns:a16="http://schemas.microsoft.com/office/drawing/2014/main" id="{C3D19A8A-6AB1-3842-92BD-E0D19B42048E}"/>
                  </a:ext>
                </a:extLst>
              </p:cNvPr>
              <p:cNvSpPr txBox="1"/>
              <p:nvPr/>
            </p:nvSpPr>
            <p:spPr>
              <a:xfrm>
                <a:off x="4501793" y="4361803"/>
                <a:ext cx="2687402" cy="369332"/>
              </a:xfrm>
              <a:prstGeom prst="rect">
                <a:avLst/>
              </a:prstGeom>
              <a:noFill/>
            </p:spPr>
            <p:txBody>
              <a:bodyPr wrap="none" rtlCol="0">
                <a:spAutoFit/>
              </a:bodyPr>
              <a:lstStyle/>
              <a:p>
                <a:r>
                  <a:rPr lang="en-GB" i="1">
                    <a:latin typeface="Calibri" panose="020F0502020204030204" pitchFamily="34" charset="0"/>
                    <a:cs typeface="Calibri" panose="020F0502020204030204" pitchFamily="34" charset="0"/>
                  </a:rPr>
                  <a:t>experimental arrangement</a:t>
                </a:r>
                <a:endParaRPr lang="en-IT" i="1">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B00E107C-1A12-964E-A544-2F0F1093346A}"/>
                  </a:ext>
                </a:extLst>
              </p:cNvPr>
              <p:cNvSpPr/>
              <p:nvPr/>
            </p:nvSpPr>
            <p:spPr>
              <a:xfrm>
                <a:off x="695400" y="1789973"/>
                <a:ext cx="9531569" cy="26164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cxnSp>
          <p:nvCxnSpPr>
            <p:cNvPr id="14" name="Straight Arrow Connector 13">
              <a:extLst>
                <a:ext uri="{FF2B5EF4-FFF2-40B4-BE49-F238E27FC236}">
                  <a16:creationId xmlns:a16="http://schemas.microsoft.com/office/drawing/2014/main" id="{3A6BC836-B511-F941-BEE3-E5D4E516089E}"/>
                </a:ext>
              </a:extLst>
            </p:cNvPr>
            <p:cNvCxnSpPr/>
            <p:nvPr/>
          </p:nvCxnSpPr>
          <p:spPr>
            <a:xfrm flipV="1">
              <a:off x="3250644" y="1820851"/>
              <a:ext cx="0" cy="55205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AB7681F-8933-FD4B-866B-7D96C8EBB24E}"/>
                </a:ext>
              </a:extLst>
            </p:cNvPr>
            <p:cNvSpPr txBox="1"/>
            <p:nvPr/>
          </p:nvSpPr>
          <p:spPr>
            <a:xfrm>
              <a:off x="3206864" y="1939376"/>
              <a:ext cx="351378" cy="369332"/>
            </a:xfrm>
            <a:prstGeom prst="rect">
              <a:avLst/>
            </a:prstGeom>
            <a:noFill/>
          </p:spPr>
          <p:txBody>
            <a:bodyPr wrap="none" rtlCol="0">
              <a:spAutoFit/>
            </a:bodyPr>
            <a:lstStyle/>
            <a:p>
              <a:r>
                <a:rPr lang="en-IT" b="1" i="1"/>
                <a:t>E</a:t>
              </a:r>
            </a:p>
          </p:txBody>
        </p:sp>
        <p:cxnSp>
          <p:nvCxnSpPr>
            <p:cNvPr id="90" name="Straight Arrow Connector 89">
              <a:extLst>
                <a:ext uri="{FF2B5EF4-FFF2-40B4-BE49-F238E27FC236}">
                  <a16:creationId xmlns:a16="http://schemas.microsoft.com/office/drawing/2014/main" id="{DFE13304-BE82-624D-8645-88B3D200F98C}"/>
                </a:ext>
              </a:extLst>
            </p:cNvPr>
            <p:cNvCxnSpPr>
              <a:cxnSpLocks/>
            </p:cNvCxnSpPr>
            <p:nvPr/>
          </p:nvCxnSpPr>
          <p:spPr>
            <a:xfrm flipV="1">
              <a:off x="5239986" y="1714215"/>
              <a:ext cx="232283" cy="585747"/>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655657BC-08C5-9C4D-8437-D694727B7850}"/>
                </a:ext>
              </a:extLst>
            </p:cNvPr>
            <p:cNvCxnSpPr>
              <a:cxnSpLocks/>
            </p:cNvCxnSpPr>
            <p:nvPr/>
          </p:nvCxnSpPr>
          <p:spPr>
            <a:xfrm flipV="1">
              <a:off x="5231904" y="2291303"/>
              <a:ext cx="265695" cy="1981"/>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77D1DD28-26FA-AD48-8725-6D4593BB2EC6}"/>
                </a:ext>
              </a:extLst>
            </p:cNvPr>
            <p:cNvCxnSpPr>
              <a:cxnSpLocks/>
            </p:cNvCxnSpPr>
            <p:nvPr/>
          </p:nvCxnSpPr>
          <p:spPr>
            <a:xfrm flipV="1">
              <a:off x="5240349" y="1683229"/>
              <a:ext cx="15896" cy="601355"/>
            </a:xfrm>
            <a:prstGeom prst="straightConnector1">
              <a:avLst/>
            </a:prstGeom>
            <a:ln w="1905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nvGrpSpPr>
            <p:cNvPr id="119" name="Group 118">
              <a:extLst>
                <a:ext uri="{FF2B5EF4-FFF2-40B4-BE49-F238E27FC236}">
                  <a16:creationId xmlns:a16="http://schemas.microsoft.com/office/drawing/2014/main" id="{9CA5C2E9-9B09-FE4C-9976-A7B5B404912E}"/>
                </a:ext>
              </a:extLst>
            </p:cNvPr>
            <p:cNvGrpSpPr/>
            <p:nvPr/>
          </p:nvGrpSpPr>
          <p:grpSpPr>
            <a:xfrm>
              <a:off x="4877875" y="1442832"/>
              <a:ext cx="930093" cy="1156293"/>
              <a:chOff x="4293488" y="1442832"/>
              <a:chExt cx="930093" cy="1156293"/>
            </a:xfrm>
          </p:grpSpPr>
          <p:sp>
            <p:nvSpPr>
              <p:cNvPr id="91" name="TextBox 90">
                <a:extLst>
                  <a:ext uri="{FF2B5EF4-FFF2-40B4-BE49-F238E27FC236}">
                    <a16:creationId xmlns:a16="http://schemas.microsoft.com/office/drawing/2014/main" id="{759D84DC-28C0-6A4C-823F-7A087F17F679}"/>
                  </a:ext>
                </a:extLst>
              </p:cNvPr>
              <p:cNvSpPr txBox="1"/>
              <p:nvPr/>
            </p:nvSpPr>
            <p:spPr>
              <a:xfrm>
                <a:off x="4872203" y="1573375"/>
                <a:ext cx="351378" cy="369332"/>
              </a:xfrm>
              <a:prstGeom prst="rect">
                <a:avLst/>
              </a:prstGeom>
              <a:noFill/>
            </p:spPr>
            <p:txBody>
              <a:bodyPr wrap="none" rtlCol="0">
                <a:spAutoFit/>
              </a:bodyPr>
              <a:lstStyle/>
              <a:p>
                <a:r>
                  <a:rPr lang="en-IT" b="1" i="1"/>
                  <a:t>E</a:t>
                </a:r>
              </a:p>
            </p:txBody>
          </p:sp>
          <p:sp>
            <p:nvSpPr>
              <p:cNvPr id="103" name="TextBox 102">
                <a:extLst>
                  <a:ext uri="{FF2B5EF4-FFF2-40B4-BE49-F238E27FC236}">
                    <a16:creationId xmlns:a16="http://schemas.microsoft.com/office/drawing/2014/main" id="{ECB1D088-30B5-BA40-84F2-1BBFA6263C74}"/>
                  </a:ext>
                </a:extLst>
              </p:cNvPr>
              <p:cNvSpPr txBox="1"/>
              <p:nvPr/>
            </p:nvSpPr>
            <p:spPr>
              <a:xfrm>
                <a:off x="4684569" y="2229793"/>
                <a:ext cx="492443" cy="369332"/>
              </a:xfrm>
              <a:prstGeom prst="rect">
                <a:avLst/>
              </a:prstGeom>
              <a:noFill/>
            </p:spPr>
            <p:txBody>
              <a:bodyPr wrap="none" rtlCol="0">
                <a:spAutoFit/>
              </a:bodyPr>
              <a:lstStyle/>
              <a:p>
                <a:r>
                  <a:rPr lang="en-IT" b="1" i="1"/>
                  <a:t>E</a:t>
                </a:r>
                <a:r>
                  <a:rPr lang="en-IT" b="1" i="1" baseline="-25000"/>
                  <a:t>H</a:t>
                </a:r>
              </a:p>
            </p:txBody>
          </p:sp>
          <p:sp>
            <p:nvSpPr>
              <p:cNvPr id="104" name="TextBox 103">
                <a:extLst>
                  <a:ext uri="{FF2B5EF4-FFF2-40B4-BE49-F238E27FC236}">
                    <a16:creationId xmlns:a16="http://schemas.microsoft.com/office/drawing/2014/main" id="{D99BE3B4-A129-EA4A-A15F-04A20F3B152F}"/>
                  </a:ext>
                </a:extLst>
              </p:cNvPr>
              <p:cNvSpPr txBox="1"/>
              <p:nvPr/>
            </p:nvSpPr>
            <p:spPr>
              <a:xfrm>
                <a:off x="4293488" y="1442832"/>
                <a:ext cx="468398" cy="369332"/>
              </a:xfrm>
              <a:prstGeom prst="rect">
                <a:avLst/>
              </a:prstGeom>
              <a:noFill/>
            </p:spPr>
            <p:txBody>
              <a:bodyPr wrap="none" rtlCol="0">
                <a:spAutoFit/>
              </a:bodyPr>
              <a:lstStyle/>
              <a:p>
                <a:r>
                  <a:rPr lang="en-IT" b="1" i="1"/>
                  <a:t>E</a:t>
                </a:r>
                <a:r>
                  <a:rPr lang="en-IT" b="1" i="1" baseline="-25000"/>
                  <a:t>V</a:t>
                </a:r>
              </a:p>
            </p:txBody>
          </p:sp>
          <p:sp>
            <p:nvSpPr>
              <p:cNvPr id="37" name="TextBox 36">
                <a:extLst>
                  <a:ext uri="{FF2B5EF4-FFF2-40B4-BE49-F238E27FC236}">
                    <a16:creationId xmlns:a16="http://schemas.microsoft.com/office/drawing/2014/main" id="{9D03DEC9-CA99-BC48-B3BC-426A08E40F2A}"/>
                  </a:ext>
                </a:extLst>
              </p:cNvPr>
              <p:cNvSpPr txBox="1"/>
              <p:nvPr/>
            </p:nvSpPr>
            <p:spPr>
              <a:xfrm>
                <a:off x="4647517" y="1995104"/>
                <a:ext cx="271228" cy="369332"/>
              </a:xfrm>
              <a:prstGeom prst="rect">
                <a:avLst/>
              </a:prstGeom>
              <a:noFill/>
            </p:spPr>
            <p:txBody>
              <a:bodyPr wrap="none" rtlCol="0">
                <a:spAutoFit/>
              </a:bodyPr>
              <a:lstStyle/>
              <a:p>
                <a:r>
                  <a:rPr lang="en-IT"/>
                  <a:t>)</a:t>
                </a:r>
              </a:p>
            </p:txBody>
          </p:sp>
        </p:grpSp>
        <p:grpSp>
          <p:nvGrpSpPr>
            <p:cNvPr id="118" name="Group 117">
              <a:extLst>
                <a:ext uri="{FF2B5EF4-FFF2-40B4-BE49-F238E27FC236}">
                  <a16:creationId xmlns:a16="http://schemas.microsoft.com/office/drawing/2014/main" id="{1BDE7D1D-81E2-7F46-8210-BE03860A5363}"/>
                </a:ext>
              </a:extLst>
            </p:cNvPr>
            <p:cNvGrpSpPr/>
            <p:nvPr/>
          </p:nvGrpSpPr>
          <p:grpSpPr>
            <a:xfrm>
              <a:off x="10560496" y="1448137"/>
              <a:ext cx="774987" cy="900743"/>
              <a:chOff x="8770808" y="1614574"/>
              <a:chExt cx="582259" cy="615219"/>
            </a:xfrm>
          </p:grpSpPr>
          <p:cxnSp>
            <p:nvCxnSpPr>
              <p:cNvPr id="110" name="Straight Arrow Connector 109">
                <a:extLst>
                  <a:ext uri="{FF2B5EF4-FFF2-40B4-BE49-F238E27FC236}">
                    <a16:creationId xmlns:a16="http://schemas.microsoft.com/office/drawing/2014/main" id="{96214141-3CA1-2E4E-9841-936DED45F2DB}"/>
                  </a:ext>
                </a:extLst>
              </p:cNvPr>
              <p:cNvCxnSpPr>
                <a:cxnSpLocks/>
              </p:cNvCxnSpPr>
              <p:nvPr/>
            </p:nvCxnSpPr>
            <p:spPr>
              <a:xfrm flipV="1">
                <a:off x="8799229" y="1899056"/>
                <a:ext cx="332528" cy="32947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1" name="TextBox 110">
                <a:extLst>
                  <a:ext uri="{FF2B5EF4-FFF2-40B4-BE49-F238E27FC236}">
                    <a16:creationId xmlns:a16="http://schemas.microsoft.com/office/drawing/2014/main" id="{638C0E5E-BAC3-3E4D-85E4-F2E69810E188}"/>
                  </a:ext>
                </a:extLst>
              </p:cNvPr>
              <p:cNvSpPr txBox="1"/>
              <p:nvPr/>
            </p:nvSpPr>
            <p:spPr>
              <a:xfrm>
                <a:off x="9001689" y="1614574"/>
                <a:ext cx="351378" cy="369332"/>
              </a:xfrm>
              <a:prstGeom prst="rect">
                <a:avLst/>
              </a:prstGeom>
              <a:noFill/>
            </p:spPr>
            <p:txBody>
              <a:bodyPr wrap="none" rtlCol="0">
                <a:spAutoFit/>
              </a:bodyPr>
              <a:lstStyle/>
              <a:p>
                <a:r>
                  <a:rPr lang="en-IT" b="1" i="1">
                    <a:solidFill>
                      <a:srgbClr val="FF0000"/>
                    </a:solidFill>
                  </a:rPr>
                  <a:t>E</a:t>
                </a:r>
              </a:p>
            </p:txBody>
          </p:sp>
          <p:cxnSp>
            <p:nvCxnSpPr>
              <p:cNvPr id="112" name="Straight Arrow Connector 111">
                <a:extLst>
                  <a:ext uri="{FF2B5EF4-FFF2-40B4-BE49-F238E27FC236}">
                    <a16:creationId xmlns:a16="http://schemas.microsoft.com/office/drawing/2014/main" id="{EF69EEFD-4098-DD45-ACEB-01EAE6D9A02E}"/>
                  </a:ext>
                </a:extLst>
              </p:cNvPr>
              <p:cNvCxnSpPr>
                <a:cxnSpLocks/>
              </p:cNvCxnSpPr>
              <p:nvPr/>
            </p:nvCxnSpPr>
            <p:spPr>
              <a:xfrm flipV="1">
                <a:off x="8786794" y="2219931"/>
                <a:ext cx="344963" cy="8598"/>
              </a:xfrm>
              <a:prstGeom prst="straightConnector1">
                <a:avLst/>
              </a:prstGeom>
              <a:ln w="1905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0487E281-FFD3-2248-A5A1-ED8892BF6A3B}"/>
                  </a:ext>
                </a:extLst>
              </p:cNvPr>
              <p:cNvCxnSpPr>
                <a:cxnSpLocks/>
              </p:cNvCxnSpPr>
              <p:nvPr/>
            </p:nvCxnSpPr>
            <p:spPr>
              <a:xfrm flipV="1">
                <a:off x="8770808" y="1889307"/>
                <a:ext cx="15986" cy="340486"/>
              </a:xfrm>
              <a:prstGeom prst="straightConnector1">
                <a:avLst/>
              </a:prstGeom>
              <a:ln w="19050">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grpSp>
        <p:sp>
          <p:nvSpPr>
            <p:cNvPr id="117" name="TextBox 116">
              <a:extLst>
                <a:ext uri="{FF2B5EF4-FFF2-40B4-BE49-F238E27FC236}">
                  <a16:creationId xmlns:a16="http://schemas.microsoft.com/office/drawing/2014/main" id="{9BA40DAC-7F2C-2649-BEBA-9F4445A82DB7}"/>
                </a:ext>
              </a:extLst>
            </p:cNvPr>
            <p:cNvSpPr txBox="1"/>
            <p:nvPr/>
          </p:nvSpPr>
          <p:spPr>
            <a:xfrm rot="16200000">
              <a:off x="9191322" y="2175660"/>
              <a:ext cx="803425" cy="369332"/>
            </a:xfrm>
            <a:prstGeom prst="rect">
              <a:avLst/>
            </a:prstGeom>
            <a:noFill/>
          </p:spPr>
          <p:txBody>
            <a:bodyPr wrap="none" rtlCol="0">
              <a:spAutoFit/>
            </a:bodyPr>
            <a:lstStyle/>
            <a:p>
              <a:r>
                <a:rPr lang="en-IT" b="1" i="1">
                  <a:solidFill>
                    <a:srgbClr val="FF0000"/>
                  </a:solidFill>
                  <a:latin typeface="Calibri" panose="020F0502020204030204" pitchFamily="34" charset="0"/>
                  <a:cs typeface="Calibri" panose="020F0502020204030204" pitchFamily="34" charset="0"/>
                </a:rPr>
                <a:t>CH1=Y</a:t>
              </a:r>
            </a:p>
          </p:txBody>
        </p:sp>
      </p:grpSp>
      <p:sp>
        <p:nvSpPr>
          <p:cNvPr id="144" name="Freccia circolare a sinistra 143">
            <a:hlinkClick r:id="rId9" action="ppaction://hlinksldjump"/>
            <a:extLst>
              <a:ext uri="{FF2B5EF4-FFF2-40B4-BE49-F238E27FC236}">
                <a16:creationId xmlns:a16="http://schemas.microsoft.com/office/drawing/2014/main" id="{0D5CF9B1-5867-782D-7C1E-80F9992FD8BB}"/>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45" name="CasellaDiTesto 144">
            <a:extLst>
              <a:ext uri="{FF2B5EF4-FFF2-40B4-BE49-F238E27FC236}">
                <a16:creationId xmlns:a16="http://schemas.microsoft.com/office/drawing/2014/main" id="{17732000-D682-6B9F-3423-30CDF60AAD6D}"/>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575006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BAC5A43-DDF5-EA44-A3F0-5DAE3E9B91FF}"/>
              </a:ext>
            </a:extLst>
          </p:cNvPr>
          <p:cNvGrpSpPr/>
          <p:nvPr/>
        </p:nvGrpSpPr>
        <p:grpSpPr>
          <a:xfrm rot="10800000">
            <a:off x="6670965" y="3477432"/>
            <a:ext cx="658058" cy="151300"/>
            <a:chOff x="2656046" y="4498243"/>
            <a:chExt cx="658058" cy="151300"/>
          </a:xfrm>
        </p:grpSpPr>
        <p:sp>
          <p:nvSpPr>
            <p:cNvPr id="100" name="Rectangle 99">
              <a:extLst>
                <a:ext uri="{FF2B5EF4-FFF2-40B4-BE49-F238E27FC236}">
                  <a16:creationId xmlns:a16="http://schemas.microsoft.com/office/drawing/2014/main" id="{DA44AE5D-8E5B-6641-A8F4-A2BF10259173}"/>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1" name="Oval 100">
              <a:extLst>
                <a:ext uri="{FF2B5EF4-FFF2-40B4-BE49-F238E27FC236}">
                  <a16:creationId xmlns:a16="http://schemas.microsoft.com/office/drawing/2014/main" id="{94344402-CFE6-D248-B3A2-1DFA989B172F}"/>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0659E748-AC7D-DD4B-B958-9F8D882778D6}"/>
              </a:ext>
            </a:extLst>
          </p:cNvPr>
          <p:cNvSpPr/>
          <p:nvPr/>
        </p:nvSpPr>
        <p:spPr>
          <a:xfrm rot="10800000">
            <a:off x="7050340" y="3472692"/>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3BBC7A43-8728-9F4D-B3D2-08074732A09B}"/>
              </a:ext>
            </a:extLst>
          </p:cNvPr>
          <p:cNvCxnSpPr>
            <a:cxnSpLocks/>
            <a:stCxn id="101" idx="2"/>
          </p:cNvCxnSpPr>
          <p:nvPr/>
        </p:nvCxnSpPr>
        <p:spPr>
          <a:xfrm flipV="1">
            <a:off x="6821963" y="3552367"/>
            <a:ext cx="1133218" cy="564"/>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2BF1391-7B26-924B-BA69-95062FF372A6}"/>
              </a:ext>
            </a:extLst>
          </p:cNvPr>
          <p:cNvSpPr txBox="1"/>
          <p:nvPr/>
        </p:nvSpPr>
        <p:spPr>
          <a:xfrm>
            <a:off x="5511800" y="702361"/>
            <a:ext cx="184731" cy="307777"/>
          </a:xfrm>
          <a:prstGeom prst="rect">
            <a:avLst/>
          </a:prstGeom>
          <a:noFill/>
        </p:spPr>
        <p:txBody>
          <a:bodyPr wrap="none" rtlCol="0">
            <a:spAutoFit/>
          </a:bodyPr>
          <a:lstStyle/>
          <a:p>
            <a:endParaRPr lang="en-GB" sz="1400">
              <a:latin typeface="Calibri" panose="020F0502020204030204" pitchFamily="34" charset="0"/>
              <a:cs typeface="Calibri" panose="020F0502020204030204" pitchFamily="34" charset="0"/>
            </a:endParaRPr>
          </a:p>
        </p:txBody>
      </p:sp>
      <p:sp>
        <p:nvSpPr>
          <p:cNvPr id="10" name="Manual Operation 9">
            <a:extLst>
              <a:ext uri="{FF2B5EF4-FFF2-40B4-BE49-F238E27FC236}">
                <a16:creationId xmlns:a16="http://schemas.microsoft.com/office/drawing/2014/main" id="{C7D5ACFC-3DBA-A546-902D-8B7C1F134BA1}"/>
              </a:ext>
            </a:extLst>
          </p:cNvPr>
          <p:cNvSpPr/>
          <p:nvPr/>
        </p:nvSpPr>
        <p:spPr>
          <a:xfrm rot="16200000">
            <a:off x="5756649" y="3404534"/>
            <a:ext cx="291948" cy="528141"/>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2132B94D-87B7-0147-AA55-A3A48C2CF902}"/>
              </a:ext>
            </a:extLst>
          </p:cNvPr>
          <p:cNvSpPr/>
          <p:nvPr/>
        </p:nvSpPr>
        <p:spPr>
          <a:xfrm>
            <a:off x="177128" y="3292233"/>
            <a:ext cx="300037" cy="30003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890AA74A-5269-0341-A028-B9A657BD4A6F}"/>
              </a:ext>
            </a:extLst>
          </p:cNvPr>
          <p:cNvSpPr txBox="1"/>
          <p:nvPr/>
        </p:nvSpPr>
        <p:spPr>
          <a:xfrm>
            <a:off x="-94718" y="3553943"/>
            <a:ext cx="870559" cy="307777"/>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oscillator</a:t>
            </a:r>
          </a:p>
        </p:txBody>
      </p:sp>
      <p:sp>
        <p:nvSpPr>
          <p:cNvPr id="13" name="TextBox 12">
            <a:extLst>
              <a:ext uri="{FF2B5EF4-FFF2-40B4-BE49-F238E27FC236}">
                <a16:creationId xmlns:a16="http://schemas.microsoft.com/office/drawing/2014/main" id="{83B2D483-14FF-2146-9B2D-453530870D33}"/>
              </a:ext>
            </a:extLst>
          </p:cNvPr>
          <p:cNvSpPr txBox="1"/>
          <p:nvPr/>
        </p:nvSpPr>
        <p:spPr>
          <a:xfrm>
            <a:off x="3207307" y="3767974"/>
            <a:ext cx="1914262" cy="738664"/>
          </a:xfrm>
          <a:prstGeom prst="rect">
            <a:avLst/>
          </a:prstGeom>
          <a:noFill/>
        </p:spPr>
        <p:txBody>
          <a:bodyPr wrap="square" rtlCol="0">
            <a:spAutoFit/>
          </a:bodyPr>
          <a:lstStyle>
            <a:defPPr>
              <a:defRPr lang="en-IT"/>
            </a:defPPr>
            <a:lvl1pPr algn="ctr">
              <a:defRPr b="1"/>
            </a:lvl1pPr>
          </a:lstStyle>
          <a:p>
            <a:endParaRPr lang="en-GB" sz="1400">
              <a:latin typeface="Calibri" panose="020F0502020204030204" pitchFamily="34" charset="0"/>
              <a:cs typeface="Calibri" panose="020F0502020204030204" pitchFamily="34" charset="0"/>
            </a:endParaRPr>
          </a:p>
          <a:p>
            <a:r>
              <a:rPr lang="en-GB" sz="1400">
                <a:latin typeface="Calibri" panose="020F0502020204030204" pitchFamily="34" charset="0"/>
                <a:cs typeface="Calibri" panose="020F0502020204030204" pitchFamily="34" charset="0"/>
              </a:rPr>
              <a:t>conical </a:t>
            </a:r>
          </a:p>
          <a:p>
            <a:r>
              <a:rPr lang="en-GB" sz="1400">
                <a:latin typeface="Calibri" panose="020F0502020204030204" pitchFamily="34" charset="0"/>
                <a:cs typeface="Calibri" panose="020F0502020204030204" pitchFamily="34" charset="0"/>
              </a:rPr>
              <a:t>Horn antenna</a:t>
            </a:r>
            <a:endParaRPr lang="en-GB" sz="1400">
              <a:solidFill>
                <a:srgbClr val="00B05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8F4DBEC-7690-AC4D-AA62-678A5F704CA4}"/>
              </a:ext>
            </a:extLst>
          </p:cNvPr>
          <p:cNvSpPr txBox="1"/>
          <p:nvPr/>
        </p:nvSpPr>
        <p:spPr>
          <a:xfrm>
            <a:off x="1559893" y="3795266"/>
            <a:ext cx="1698664" cy="523220"/>
          </a:xfrm>
          <a:prstGeom prst="rect">
            <a:avLst/>
          </a:prstGeom>
          <a:noFill/>
        </p:spPr>
        <p:txBody>
          <a:bodyPr wrap="square" rtlCol="0">
            <a:spAutoFit/>
          </a:bodyPr>
          <a:lstStyle/>
          <a:p>
            <a:pPr algn="ctr"/>
            <a:r>
              <a:rPr lang="en-GB" sz="1400" b="1" err="1">
                <a:latin typeface="Calibri" panose="020F0502020204030204" pitchFamily="34" charset="0"/>
                <a:cs typeface="Calibri" panose="020F0502020204030204" pitchFamily="34" charset="0"/>
              </a:rPr>
              <a:t>Rect</a:t>
            </a:r>
            <a:r>
              <a:rPr lang="en-GB" sz="1400" b="1">
                <a:latin typeface="Calibri" panose="020F0502020204030204" pitchFamily="34" charset="0"/>
                <a:cs typeface="Calibri" panose="020F0502020204030204" pitchFamily="34" charset="0"/>
              </a:rPr>
              <a:t>-to-</a:t>
            </a:r>
            <a:r>
              <a:rPr lang="en-GB" sz="1400" b="1" err="1">
                <a:latin typeface="Calibri" panose="020F0502020204030204" pitchFamily="34" charset="0"/>
                <a:cs typeface="Calibri" panose="020F0502020204030204" pitchFamily="34" charset="0"/>
              </a:rPr>
              <a:t>Circ</a:t>
            </a:r>
            <a:r>
              <a:rPr lang="en-GB" sz="1400" b="1">
                <a:latin typeface="Calibri" panose="020F0502020204030204" pitchFamily="34" charset="0"/>
                <a:cs typeface="Calibri" panose="020F0502020204030204" pitchFamily="34" charset="0"/>
              </a:rPr>
              <a:t> transition </a:t>
            </a:r>
          </a:p>
        </p:txBody>
      </p:sp>
      <p:sp>
        <p:nvSpPr>
          <p:cNvPr id="18" name="TextBox 17">
            <a:extLst>
              <a:ext uri="{FF2B5EF4-FFF2-40B4-BE49-F238E27FC236}">
                <a16:creationId xmlns:a16="http://schemas.microsoft.com/office/drawing/2014/main" id="{1AAF2D9F-1A74-9040-B7ED-345655991E2C}"/>
              </a:ext>
            </a:extLst>
          </p:cNvPr>
          <p:cNvSpPr txBox="1"/>
          <p:nvPr/>
        </p:nvSpPr>
        <p:spPr>
          <a:xfrm>
            <a:off x="7808930" y="4698329"/>
            <a:ext cx="606769" cy="307777"/>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mixer</a:t>
            </a:r>
            <a:endParaRPr lang="en-GB" sz="1400" b="1">
              <a:solidFill>
                <a:srgbClr val="00B05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2A2E525A-2111-484B-B6F6-BD7338FDB94A}"/>
              </a:ext>
            </a:extLst>
          </p:cNvPr>
          <p:cNvGrpSpPr/>
          <p:nvPr/>
        </p:nvGrpSpPr>
        <p:grpSpPr>
          <a:xfrm>
            <a:off x="2067221" y="3600696"/>
            <a:ext cx="658058" cy="151300"/>
            <a:chOff x="2656046" y="4498243"/>
            <a:chExt cx="658058" cy="151300"/>
          </a:xfrm>
        </p:grpSpPr>
        <p:sp>
          <p:nvSpPr>
            <p:cNvPr id="98" name="Rectangle 97">
              <a:extLst>
                <a:ext uri="{FF2B5EF4-FFF2-40B4-BE49-F238E27FC236}">
                  <a16:creationId xmlns:a16="http://schemas.microsoft.com/office/drawing/2014/main" id="{ADDCA81C-1DF8-2842-AD0D-F8C2875F1E2C}"/>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99" name="Oval 98">
              <a:extLst>
                <a:ext uri="{FF2B5EF4-FFF2-40B4-BE49-F238E27FC236}">
                  <a16:creationId xmlns:a16="http://schemas.microsoft.com/office/drawing/2014/main" id="{9F4B5F9B-42D3-9646-855A-2AC53675B51D}"/>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22" name="Manual Operation 21">
            <a:extLst>
              <a:ext uri="{FF2B5EF4-FFF2-40B4-BE49-F238E27FC236}">
                <a16:creationId xmlns:a16="http://schemas.microsoft.com/office/drawing/2014/main" id="{191ECF9D-4DCC-7947-A072-D161E9E2CD4D}"/>
              </a:ext>
            </a:extLst>
          </p:cNvPr>
          <p:cNvSpPr/>
          <p:nvPr/>
        </p:nvSpPr>
        <p:spPr>
          <a:xfrm rot="5400000">
            <a:off x="3918126" y="3399193"/>
            <a:ext cx="291948" cy="528141"/>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1C5D4F69-78F6-924C-8169-113766BB108A}"/>
              </a:ext>
            </a:extLst>
          </p:cNvPr>
          <p:cNvGrpSpPr/>
          <p:nvPr/>
        </p:nvGrpSpPr>
        <p:grpSpPr>
          <a:xfrm rot="10800000">
            <a:off x="6671498" y="3733630"/>
            <a:ext cx="658058" cy="151300"/>
            <a:chOff x="2656046" y="4498243"/>
            <a:chExt cx="658058" cy="151300"/>
          </a:xfrm>
        </p:grpSpPr>
        <p:sp>
          <p:nvSpPr>
            <p:cNvPr id="96" name="Rectangle 95">
              <a:extLst>
                <a:ext uri="{FF2B5EF4-FFF2-40B4-BE49-F238E27FC236}">
                  <a16:creationId xmlns:a16="http://schemas.microsoft.com/office/drawing/2014/main" id="{E6D0DB5C-6701-614A-9D26-BA81BF4F7562}"/>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97" name="Oval 96">
              <a:extLst>
                <a:ext uri="{FF2B5EF4-FFF2-40B4-BE49-F238E27FC236}">
                  <a16:creationId xmlns:a16="http://schemas.microsoft.com/office/drawing/2014/main" id="{22A1F03E-6161-7C4D-A4EF-D8040CB63E6F}"/>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24" name="Rectangle 23">
            <a:extLst>
              <a:ext uri="{FF2B5EF4-FFF2-40B4-BE49-F238E27FC236}">
                <a16:creationId xmlns:a16="http://schemas.microsoft.com/office/drawing/2014/main" id="{6E6CD696-66F6-BB42-9233-EF1E5D904CEA}"/>
              </a:ext>
            </a:extLst>
          </p:cNvPr>
          <p:cNvSpPr/>
          <p:nvPr/>
        </p:nvSpPr>
        <p:spPr>
          <a:xfrm rot="10800000">
            <a:off x="7070433" y="3758230"/>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66BEF4CC-4433-2F4A-9662-53C5C1EB5A4A}"/>
              </a:ext>
            </a:extLst>
          </p:cNvPr>
          <p:cNvCxnSpPr>
            <a:cxnSpLocks/>
          </p:cNvCxnSpPr>
          <p:nvPr/>
        </p:nvCxnSpPr>
        <p:spPr>
          <a:xfrm flipV="1">
            <a:off x="489835" y="3427606"/>
            <a:ext cx="625501" cy="1394"/>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E460F342-88CE-ED4A-B9E6-506003CA43B2}"/>
              </a:ext>
            </a:extLst>
          </p:cNvPr>
          <p:cNvCxnSpPr/>
          <p:nvPr/>
        </p:nvCxnSpPr>
        <p:spPr>
          <a:xfrm>
            <a:off x="2742100" y="3676158"/>
            <a:ext cx="1057929"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9251EECA-3F88-2041-84F1-95DD03E7EFE0}"/>
              </a:ext>
            </a:extLst>
          </p:cNvPr>
          <p:cNvCxnSpPr/>
          <p:nvPr/>
        </p:nvCxnSpPr>
        <p:spPr>
          <a:xfrm>
            <a:off x="4275513" y="3659371"/>
            <a:ext cx="597174"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3739F6B-4D88-5945-98AF-03010BA3AE0D}"/>
              </a:ext>
            </a:extLst>
          </p:cNvPr>
          <p:cNvCxnSpPr/>
          <p:nvPr/>
        </p:nvCxnSpPr>
        <p:spPr>
          <a:xfrm>
            <a:off x="5341369" y="3673329"/>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5279B8EA-1F3E-0D46-937D-63E57BF35D9B}"/>
              </a:ext>
            </a:extLst>
          </p:cNvPr>
          <p:cNvCxnSpPr>
            <a:cxnSpLocks/>
          </p:cNvCxnSpPr>
          <p:nvPr/>
        </p:nvCxnSpPr>
        <p:spPr>
          <a:xfrm>
            <a:off x="6670965" y="3814036"/>
            <a:ext cx="1294537" cy="24709"/>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31" name="Bent Arrow 30">
            <a:extLst>
              <a:ext uri="{FF2B5EF4-FFF2-40B4-BE49-F238E27FC236}">
                <a16:creationId xmlns:a16="http://schemas.microsoft.com/office/drawing/2014/main" id="{30366C6D-1EBC-1A49-8C0E-CCF858D9A307}"/>
              </a:ext>
            </a:extLst>
          </p:cNvPr>
          <p:cNvSpPr/>
          <p:nvPr/>
        </p:nvSpPr>
        <p:spPr>
          <a:xfrm rot="5400000">
            <a:off x="8026138" y="3692843"/>
            <a:ext cx="473167" cy="761079"/>
          </a:xfrm>
          <a:prstGeom prst="bentArrow">
            <a:avLst>
              <a:gd name="adj1" fmla="val 608"/>
              <a:gd name="adj2" fmla="val 6236"/>
              <a:gd name="adj3" fmla="val 13742"/>
              <a:gd name="adj4" fmla="val 44688"/>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A4A148F8-FBCB-6E4C-9415-46842574436E}"/>
              </a:ext>
            </a:extLst>
          </p:cNvPr>
          <p:cNvSpPr/>
          <p:nvPr/>
        </p:nvSpPr>
        <p:spPr>
          <a:xfrm rot="10800000">
            <a:off x="8492234" y="4758874"/>
            <a:ext cx="265911" cy="2656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a:latin typeface="Calibri" panose="020F0502020204030204" pitchFamily="34" charset="0"/>
                <a:cs typeface="Calibri" panose="020F0502020204030204" pitchFamily="34" charset="0"/>
              </a:rPr>
              <a:t>x</a:t>
            </a:r>
          </a:p>
        </p:txBody>
      </p:sp>
      <p:cxnSp>
        <p:nvCxnSpPr>
          <p:cNvPr id="35" name="Straight Arrow Connector 34">
            <a:extLst>
              <a:ext uri="{FF2B5EF4-FFF2-40B4-BE49-F238E27FC236}">
                <a16:creationId xmlns:a16="http://schemas.microsoft.com/office/drawing/2014/main" id="{6E97D141-75B3-5246-901D-350D8C766369}"/>
              </a:ext>
            </a:extLst>
          </p:cNvPr>
          <p:cNvCxnSpPr>
            <a:cxnSpLocks/>
          </p:cNvCxnSpPr>
          <p:nvPr/>
        </p:nvCxnSpPr>
        <p:spPr>
          <a:xfrm>
            <a:off x="8623671" y="5038789"/>
            <a:ext cx="0" cy="36480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3026A3D-E9B7-C84F-AE22-EE2AAB717146}"/>
              </a:ext>
            </a:extLst>
          </p:cNvPr>
          <p:cNvCxnSpPr>
            <a:cxnSpLocks/>
          </p:cNvCxnSpPr>
          <p:nvPr/>
        </p:nvCxnSpPr>
        <p:spPr>
          <a:xfrm>
            <a:off x="8626101" y="4350101"/>
            <a:ext cx="0" cy="420525"/>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9BB812BB-827B-6A4E-82AD-A5F8AC3C8D8C}"/>
              </a:ext>
            </a:extLst>
          </p:cNvPr>
          <p:cNvSpPr txBox="1"/>
          <p:nvPr/>
        </p:nvSpPr>
        <p:spPr>
          <a:xfrm>
            <a:off x="9651421" y="4916239"/>
            <a:ext cx="37465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LO</a:t>
            </a:r>
          </a:p>
        </p:txBody>
      </p:sp>
      <p:sp>
        <p:nvSpPr>
          <p:cNvPr id="44" name="Oval 43">
            <a:extLst>
              <a:ext uri="{FF2B5EF4-FFF2-40B4-BE49-F238E27FC236}">
                <a16:creationId xmlns:a16="http://schemas.microsoft.com/office/drawing/2014/main" id="{25F36A77-45C5-624F-8D21-B45929D7AD5F}"/>
              </a:ext>
            </a:extLst>
          </p:cNvPr>
          <p:cNvSpPr/>
          <p:nvPr/>
        </p:nvSpPr>
        <p:spPr>
          <a:xfrm>
            <a:off x="9447410" y="4746859"/>
            <a:ext cx="300037" cy="30003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a:t>
            </a:r>
          </a:p>
        </p:txBody>
      </p:sp>
      <p:cxnSp>
        <p:nvCxnSpPr>
          <p:cNvPr id="45" name="Straight Arrow Connector 44">
            <a:extLst>
              <a:ext uri="{FF2B5EF4-FFF2-40B4-BE49-F238E27FC236}">
                <a16:creationId xmlns:a16="http://schemas.microsoft.com/office/drawing/2014/main" id="{16271649-B22E-614A-A129-673F8D71C4AB}"/>
              </a:ext>
            </a:extLst>
          </p:cNvPr>
          <p:cNvCxnSpPr>
            <a:cxnSpLocks/>
            <a:stCxn id="44" idx="2"/>
          </p:cNvCxnSpPr>
          <p:nvPr/>
        </p:nvCxnSpPr>
        <p:spPr>
          <a:xfrm flipH="1">
            <a:off x="8765440" y="4896878"/>
            <a:ext cx="681970" cy="1528"/>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F07EBF4-F670-8442-A64D-4B009200D8C9}"/>
              </a:ext>
            </a:extLst>
          </p:cNvPr>
          <p:cNvSpPr txBox="1"/>
          <p:nvPr/>
        </p:nvSpPr>
        <p:spPr>
          <a:xfrm>
            <a:off x="6189214" y="3064753"/>
            <a:ext cx="551754" cy="307777"/>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OMT</a:t>
            </a:r>
            <a:endParaRPr lang="en-GB" sz="1400" b="1">
              <a:solidFill>
                <a:srgbClr val="00B050"/>
              </a:solidFill>
              <a:latin typeface="Calibri" panose="020F0502020204030204" pitchFamily="34" charset="0"/>
              <a:cs typeface="Calibri" panose="020F0502020204030204" pitchFamily="34" charset="0"/>
            </a:endParaRPr>
          </a:p>
        </p:txBody>
      </p:sp>
      <p:cxnSp>
        <p:nvCxnSpPr>
          <p:cNvPr id="56" name="Straight Arrow Connector 55">
            <a:extLst>
              <a:ext uri="{FF2B5EF4-FFF2-40B4-BE49-F238E27FC236}">
                <a16:creationId xmlns:a16="http://schemas.microsoft.com/office/drawing/2014/main" id="{69667E78-8EDE-E548-8B23-6085A7194BE3}"/>
              </a:ext>
            </a:extLst>
          </p:cNvPr>
          <p:cNvCxnSpPr>
            <a:cxnSpLocks/>
          </p:cNvCxnSpPr>
          <p:nvPr/>
        </p:nvCxnSpPr>
        <p:spPr>
          <a:xfrm>
            <a:off x="8625189" y="5715289"/>
            <a:ext cx="0" cy="315946"/>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21456D20-E64E-8640-AD74-776B8C4B7B2D}"/>
              </a:ext>
            </a:extLst>
          </p:cNvPr>
          <p:cNvSpPr txBox="1"/>
          <p:nvPr/>
        </p:nvSpPr>
        <p:spPr>
          <a:xfrm>
            <a:off x="8462572" y="5348102"/>
            <a:ext cx="31130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IF</a:t>
            </a:r>
          </a:p>
        </p:txBody>
      </p:sp>
      <p:sp>
        <p:nvSpPr>
          <p:cNvPr id="58" name="Rectangle 57">
            <a:extLst>
              <a:ext uri="{FF2B5EF4-FFF2-40B4-BE49-F238E27FC236}">
                <a16:creationId xmlns:a16="http://schemas.microsoft.com/office/drawing/2014/main" id="{044C4097-B10A-F640-B1C6-009338A53146}"/>
              </a:ext>
            </a:extLst>
          </p:cNvPr>
          <p:cNvSpPr/>
          <p:nvPr/>
        </p:nvSpPr>
        <p:spPr>
          <a:xfrm>
            <a:off x="6161493" y="3467938"/>
            <a:ext cx="293666" cy="40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9C32A5BE-DA2E-074D-909D-957FEC17A049}"/>
              </a:ext>
            </a:extLst>
          </p:cNvPr>
          <p:cNvSpPr/>
          <p:nvPr/>
        </p:nvSpPr>
        <p:spPr>
          <a:xfrm>
            <a:off x="6466279" y="3727644"/>
            <a:ext cx="293666"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L</a:t>
            </a:r>
          </a:p>
        </p:txBody>
      </p:sp>
      <p:sp>
        <p:nvSpPr>
          <p:cNvPr id="60" name="Rectangle 59">
            <a:extLst>
              <a:ext uri="{FF2B5EF4-FFF2-40B4-BE49-F238E27FC236}">
                <a16:creationId xmlns:a16="http://schemas.microsoft.com/office/drawing/2014/main" id="{3B10DD28-C459-7B45-8957-7F32A77549C9}"/>
              </a:ext>
            </a:extLst>
          </p:cNvPr>
          <p:cNvSpPr/>
          <p:nvPr/>
        </p:nvSpPr>
        <p:spPr>
          <a:xfrm>
            <a:off x="6466734" y="3476166"/>
            <a:ext cx="293666"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R</a:t>
            </a:r>
          </a:p>
        </p:txBody>
      </p:sp>
      <p:sp>
        <p:nvSpPr>
          <p:cNvPr id="71" name="Bent Arrow 70">
            <a:extLst>
              <a:ext uri="{FF2B5EF4-FFF2-40B4-BE49-F238E27FC236}">
                <a16:creationId xmlns:a16="http://schemas.microsoft.com/office/drawing/2014/main" id="{4629C198-1D96-6C40-B0BA-0E5E4D86ACBA}"/>
              </a:ext>
            </a:extLst>
          </p:cNvPr>
          <p:cNvSpPr/>
          <p:nvPr/>
        </p:nvSpPr>
        <p:spPr>
          <a:xfrm rot="16200000" flipV="1">
            <a:off x="8039834" y="2917768"/>
            <a:ext cx="473167" cy="761079"/>
          </a:xfrm>
          <a:prstGeom prst="bentArrow">
            <a:avLst>
              <a:gd name="adj1" fmla="val 608"/>
              <a:gd name="adj2" fmla="val 6236"/>
              <a:gd name="adj3" fmla="val 13742"/>
              <a:gd name="adj4" fmla="val 44688"/>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Calibri" panose="020F0502020204030204" pitchFamily="34" charset="0"/>
              <a:cs typeface="Calibri" panose="020F0502020204030204" pitchFamily="34" charset="0"/>
            </a:endParaRPr>
          </a:p>
        </p:txBody>
      </p:sp>
      <p:sp>
        <p:nvSpPr>
          <p:cNvPr id="72" name="Rectangle 71">
            <a:extLst>
              <a:ext uri="{FF2B5EF4-FFF2-40B4-BE49-F238E27FC236}">
                <a16:creationId xmlns:a16="http://schemas.microsoft.com/office/drawing/2014/main" id="{E68F1F88-FB47-E04E-86F0-96D37C509BA1}"/>
              </a:ext>
            </a:extLst>
          </p:cNvPr>
          <p:cNvSpPr/>
          <p:nvPr/>
        </p:nvSpPr>
        <p:spPr>
          <a:xfrm rot="10800000" flipV="1">
            <a:off x="8505930" y="2091659"/>
            <a:ext cx="265911" cy="2656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a:latin typeface="Calibri" panose="020F0502020204030204" pitchFamily="34" charset="0"/>
                <a:cs typeface="Calibri" panose="020F0502020204030204" pitchFamily="34" charset="0"/>
              </a:rPr>
              <a:t>x</a:t>
            </a:r>
          </a:p>
        </p:txBody>
      </p:sp>
      <p:cxnSp>
        <p:nvCxnSpPr>
          <p:cNvPr id="74" name="Straight Arrow Connector 73">
            <a:extLst>
              <a:ext uri="{FF2B5EF4-FFF2-40B4-BE49-F238E27FC236}">
                <a16:creationId xmlns:a16="http://schemas.microsoft.com/office/drawing/2014/main" id="{AE3FB26A-4C5C-A64E-9D74-B8CC7501BCE1}"/>
              </a:ext>
            </a:extLst>
          </p:cNvPr>
          <p:cNvCxnSpPr>
            <a:cxnSpLocks/>
          </p:cNvCxnSpPr>
          <p:nvPr/>
        </p:nvCxnSpPr>
        <p:spPr>
          <a:xfrm flipV="1">
            <a:off x="8637367" y="1712605"/>
            <a:ext cx="0" cy="36480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3821F648-BFA8-BD4A-92A1-8E5007F51384}"/>
              </a:ext>
            </a:extLst>
          </p:cNvPr>
          <p:cNvCxnSpPr>
            <a:cxnSpLocks/>
          </p:cNvCxnSpPr>
          <p:nvPr/>
        </p:nvCxnSpPr>
        <p:spPr>
          <a:xfrm flipV="1">
            <a:off x="8639797" y="2345571"/>
            <a:ext cx="0" cy="71615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F256140A-B73C-5347-BB25-26F4C414ECE6}"/>
              </a:ext>
            </a:extLst>
          </p:cNvPr>
          <p:cNvSpPr txBox="1"/>
          <p:nvPr/>
        </p:nvSpPr>
        <p:spPr>
          <a:xfrm rot="10800000" flipV="1">
            <a:off x="9692624" y="1861403"/>
            <a:ext cx="37465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LO</a:t>
            </a:r>
          </a:p>
        </p:txBody>
      </p:sp>
      <p:cxnSp>
        <p:nvCxnSpPr>
          <p:cNvPr id="78" name="Straight Arrow Connector 77">
            <a:extLst>
              <a:ext uri="{FF2B5EF4-FFF2-40B4-BE49-F238E27FC236}">
                <a16:creationId xmlns:a16="http://schemas.microsoft.com/office/drawing/2014/main" id="{1DA59125-59E1-304E-BF1A-55000AB378FF}"/>
              </a:ext>
            </a:extLst>
          </p:cNvPr>
          <p:cNvCxnSpPr>
            <a:cxnSpLocks/>
          </p:cNvCxnSpPr>
          <p:nvPr/>
        </p:nvCxnSpPr>
        <p:spPr>
          <a:xfrm flipH="1" flipV="1">
            <a:off x="8779136" y="2217791"/>
            <a:ext cx="681970" cy="1528"/>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3CAEF313-41C7-AB4C-A968-147D3D58ED3A}"/>
              </a:ext>
            </a:extLst>
          </p:cNvPr>
          <p:cNvCxnSpPr>
            <a:cxnSpLocks/>
          </p:cNvCxnSpPr>
          <p:nvPr/>
        </p:nvCxnSpPr>
        <p:spPr>
          <a:xfrm flipV="1">
            <a:off x="8637367" y="1471719"/>
            <a:ext cx="0" cy="315946"/>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A2F1E044-1F76-6B4A-98F3-3786E0A9E34C}"/>
              </a:ext>
            </a:extLst>
          </p:cNvPr>
          <p:cNvSpPr txBox="1"/>
          <p:nvPr/>
        </p:nvSpPr>
        <p:spPr>
          <a:xfrm>
            <a:off x="7845045" y="2061561"/>
            <a:ext cx="646844" cy="307777"/>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mixer </a:t>
            </a:r>
            <a:endParaRPr lang="en-GB" sz="1400" b="1">
              <a:solidFill>
                <a:srgbClr val="00B050"/>
              </a:solidFill>
              <a:latin typeface="Calibri" panose="020F0502020204030204" pitchFamily="34" charset="0"/>
              <a:cs typeface="Calibri" panose="020F0502020204030204" pitchFamily="34" charset="0"/>
            </a:endParaRPr>
          </a:p>
        </p:txBody>
      </p:sp>
      <p:cxnSp>
        <p:nvCxnSpPr>
          <p:cNvPr id="66" name="Straight Arrow Connector 65">
            <a:extLst>
              <a:ext uri="{FF2B5EF4-FFF2-40B4-BE49-F238E27FC236}">
                <a16:creationId xmlns:a16="http://schemas.microsoft.com/office/drawing/2014/main" id="{7D443307-70E3-9C43-914F-7C024AC22224}"/>
              </a:ext>
            </a:extLst>
          </p:cNvPr>
          <p:cNvCxnSpPr/>
          <p:nvPr/>
        </p:nvCxnSpPr>
        <p:spPr>
          <a:xfrm>
            <a:off x="8637367" y="1471719"/>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8BA947BA-CF5B-E842-8B2A-7A3D6F39ADDD}"/>
              </a:ext>
            </a:extLst>
          </p:cNvPr>
          <p:cNvCxnSpPr/>
          <p:nvPr/>
        </p:nvCxnSpPr>
        <p:spPr>
          <a:xfrm>
            <a:off x="8671456" y="6031235"/>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D5CCBCFA-C7EE-C44B-9277-CC2A5F187D6B}"/>
              </a:ext>
            </a:extLst>
          </p:cNvPr>
          <p:cNvSpPr txBox="1"/>
          <p:nvPr/>
        </p:nvSpPr>
        <p:spPr>
          <a:xfrm>
            <a:off x="9154896" y="5873262"/>
            <a:ext cx="810415" cy="307777"/>
          </a:xfrm>
          <a:prstGeom prst="rect">
            <a:avLst/>
          </a:prstGeom>
          <a:noFill/>
        </p:spPr>
        <p:txBody>
          <a:bodyPr wrap="none" rtlCol="0">
            <a:spAutoFit/>
          </a:bodyPr>
          <a:lstStyle/>
          <a:p>
            <a:r>
              <a:rPr lang="en-GB" sz="1400" b="1">
                <a:latin typeface="Calibri" panose="020F0502020204030204" pitchFamily="34" charset="0"/>
                <a:cs typeface="Calibri" panose="020F0502020204030204" pitchFamily="34" charset="0"/>
              </a:rPr>
              <a:t>to scope</a:t>
            </a:r>
          </a:p>
        </p:txBody>
      </p:sp>
      <p:sp>
        <p:nvSpPr>
          <p:cNvPr id="69" name="TextBox 68">
            <a:extLst>
              <a:ext uri="{FF2B5EF4-FFF2-40B4-BE49-F238E27FC236}">
                <a16:creationId xmlns:a16="http://schemas.microsoft.com/office/drawing/2014/main" id="{5FCC3E54-748C-E549-9F08-6F62251E3A30}"/>
              </a:ext>
            </a:extLst>
          </p:cNvPr>
          <p:cNvSpPr txBox="1"/>
          <p:nvPr/>
        </p:nvSpPr>
        <p:spPr>
          <a:xfrm>
            <a:off x="9055898" y="1353468"/>
            <a:ext cx="810415" cy="307777"/>
          </a:xfrm>
          <a:prstGeom prst="rect">
            <a:avLst/>
          </a:prstGeom>
          <a:noFill/>
        </p:spPr>
        <p:txBody>
          <a:bodyPr wrap="none" rtlCol="0">
            <a:spAutoFit/>
          </a:bodyPr>
          <a:lstStyle/>
          <a:p>
            <a:r>
              <a:rPr lang="en-GB" sz="1400" b="1">
                <a:latin typeface="Calibri" panose="020F0502020204030204" pitchFamily="34" charset="0"/>
                <a:cs typeface="Calibri" panose="020F0502020204030204" pitchFamily="34" charset="0"/>
              </a:rPr>
              <a:t>to scope</a:t>
            </a:r>
          </a:p>
        </p:txBody>
      </p:sp>
      <p:sp>
        <p:nvSpPr>
          <p:cNvPr id="106" name="TextBox 105">
            <a:extLst>
              <a:ext uri="{FF2B5EF4-FFF2-40B4-BE49-F238E27FC236}">
                <a16:creationId xmlns:a16="http://schemas.microsoft.com/office/drawing/2014/main" id="{1AB33578-D0E7-D946-949E-FC5CC51EE772}"/>
              </a:ext>
            </a:extLst>
          </p:cNvPr>
          <p:cNvSpPr txBox="1"/>
          <p:nvPr/>
        </p:nvSpPr>
        <p:spPr>
          <a:xfrm>
            <a:off x="26553" y="470189"/>
            <a:ext cx="4865178" cy="400110"/>
          </a:xfrm>
          <a:prstGeom prst="rect">
            <a:avLst/>
          </a:prstGeom>
          <a:noFill/>
        </p:spPr>
        <p:txBody>
          <a:bodyPr wrap="none" rtlCol="0">
            <a:spAutoFit/>
          </a:bodyPr>
          <a:lstStyle/>
          <a:p>
            <a:r>
              <a:rPr lang="en-US" sz="2000" b="1" i="1">
                <a:latin typeface="Calibri" panose="020F0502020204030204" pitchFamily="34" charset="0"/>
                <a:cs typeface="Calibri" panose="020F0502020204030204" pitchFamily="34" charset="0"/>
              </a:rPr>
              <a:t>Polarimetry setup super-heterodyne scheme</a:t>
            </a:r>
            <a:endParaRPr lang="en-IT" sz="2000" b="1" i="1">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877FF44-70E8-494C-78C5-0CB1D38D7B5C}"/>
              </a:ext>
            </a:extLst>
          </p:cNvPr>
          <p:cNvSpPr txBox="1"/>
          <p:nvPr/>
        </p:nvSpPr>
        <p:spPr>
          <a:xfrm>
            <a:off x="4928481" y="3909454"/>
            <a:ext cx="1914262" cy="738664"/>
          </a:xfrm>
          <a:prstGeom prst="rect">
            <a:avLst/>
          </a:prstGeom>
          <a:noFill/>
        </p:spPr>
        <p:txBody>
          <a:bodyPr wrap="square" rtlCol="0">
            <a:spAutoFit/>
          </a:bodyPr>
          <a:lstStyle>
            <a:defPPr>
              <a:defRPr lang="en-IT"/>
            </a:defPPr>
            <a:lvl1pPr algn="ctr">
              <a:defRPr b="1"/>
            </a:lvl1pPr>
          </a:lstStyle>
          <a:p>
            <a:endParaRPr lang="en-GB" sz="1400">
              <a:latin typeface="Calibri" panose="020F0502020204030204" pitchFamily="34" charset="0"/>
              <a:cs typeface="Calibri" panose="020F0502020204030204" pitchFamily="34" charset="0"/>
            </a:endParaRPr>
          </a:p>
          <a:p>
            <a:r>
              <a:rPr lang="en-GB" sz="1400">
                <a:latin typeface="Calibri" panose="020F0502020204030204" pitchFamily="34" charset="0"/>
                <a:cs typeface="Calibri" panose="020F0502020204030204" pitchFamily="34" charset="0"/>
              </a:rPr>
              <a:t>conical </a:t>
            </a:r>
          </a:p>
          <a:p>
            <a:r>
              <a:rPr lang="en-GB" sz="1400">
                <a:latin typeface="Calibri" panose="020F0502020204030204" pitchFamily="34" charset="0"/>
                <a:cs typeface="Calibri" panose="020F0502020204030204" pitchFamily="34" charset="0"/>
              </a:rPr>
              <a:t>Horn antenna</a:t>
            </a:r>
            <a:endParaRPr lang="en-GB" sz="1400">
              <a:solidFill>
                <a:srgbClr val="00B05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8AFD1C6-B980-8918-C907-A460AA5F7826}"/>
              </a:ext>
            </a:extLst>
          </p:cNvPr>
          <p:cNvSpPr txBox="1"/>
          <p:nvPr/>
        </p:nvSpPr>
        <p:spPr>
          <a:xfrm>
            <a:off x="8653847" y="1479888"/>
            <a:ext cx="31130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IF</a:t>
            </a:r>
          </a:p>
        </p:txBody>
      </p:sp>
      <p:sp>
        <p:nvSpPr>
          <p:cNvPr id="4" name="TextBox 3">
            <a:extLst>
              <a:ext uri="{FF2B5EF4-FFF2-40B4-BE49-F238E27FC236}">
                <a16:creationId xmlns:a16="http://schemas.microsoft.com/office/drawing/2014/main" id="{7B140AB9-AA44-47E9-D937-BE514974D82D}"/>
              </a:ext>
            </a:extLst>
          </p:cNvPr>
          <p:cNvSpPr txBox="1"/>
          <p:nvPr/>
        </p:nvSpPr>
        <p:spPr>
          <a:xfrm>
            <a:off x="458605" y="3045788"/>
            <a:ext cx="415498" cy="369332"/>
          </a:xfrm>
          <a:prstGeom prst="rect">
            <a:avLst/>
          </a:prstGeom>
          <a:noFill/>
        </p:spPr>
        <p:txBody>
          <a:bodyPr wrap="none" rtlCol="0">
            <a:spAutoFit/>
          </a:bodyPr>
          <a:lstStyle/>
          <a:p>
            <a:r>
              <a:rPr lang="en-GB"/>
              <a:t>RF</a:t>
            </a:r>
          </a:p>
        </p:txBody>
      </p:sp>
      <p:sp>
        <p:nvSpPr>
          <p:cNvPr id="5" name="TextBox 4">
            <a:extLst>
              <a:ext uri="{FF2B5EF4-FFF2-40B4-BE49-F238E27FC236}">
                <a16:creationId xmlns:a16="http://schemas.microsoft.com/office/drawing/2014/main" id="{B494892E-0728-7844-FE5D-8A30E3EF0FD1}"/>
              </a:ext>
            </a:extLst>
          </p:cNvPr>
          <p:cNvSpPr txBox="1"/>
          <p:nvPr/>
        </p:nvSpPr>
        <p:spPr>
          <a:xfrm>
            <a:off x="4511426" y="3218998"/>
            <a:ext cx="415498" cy="369332"/>
          </a:xfrm>
          <a:prstGeom prst="rect">
            <a:avLst/>
          </a:prstGeom>
          <a:noFill/>
        </p:spPr>
        <p:txBody>
          <a:bodyPr wrap="none" rtlCol="0">
            <a:spAutoFit/>
          </a:bodyPr>
          <a:lstStyle/>
          <a:p>
            <a:r>
              <a:rPr lang="en-GB"/>
              <a:t>RF</a:t>
            </a:r>
          </a:p>
        </p:txBody>
      </p:sp>
      <p:sp>
        <p:nvSpPr>
          <p:cNvPr id="15" name="TextBox 14">
            <a:extLst>
              <a:ext uri="{FF2B5EF4-FFF2-40B4-BE49-F238E27FC236}">
                <a16:creationId xmlns:a16="http://schemas.microsoft.com/office/drawing/2014/main" id="{180145B4-BB41-F201-A801-151F53381544}"/>
              </a:ext>
            </a:extLst>
          </p:cNvPr>
          <p:cNvSpPr txBox="1"/>
          <p:nvPr/>
        </p:nvSpPr>
        <p:spPr>
          <a:xfrm>
            <a:off x="8625189" y="2729151"/>
            <a:ext cx="415498" cy="369332"/>
          </a:xfrm>
          <a:prstGeom prst="rect">
            <a:avLst/>
          </a:prstGeom>
          <a:noFill/>
        </p:spPr>
        <p:txBody>
          <a:bodyPr wrap="none" rtlCol="0">
            <a:spAutoFit/>
          </a:bodyPr>
          <a:lstStyle/>
          <a:p>
            <a:r>
              <a:rPr lang="en-GB"/>
              <a:t>RF</a:t>
            </a:r>
          </a:p>
        </p:txBody>
      </p:sp>
      <p:sp>
        <p:nvSpPr>
          <p:cNvPr id="16" name="TextBox 15">
            <a:extLst>
              <a:ext uri="{FF2B5EF4-FFF2-40B4-BE49-F238E27FC236}">
                <a16:creationId xmlns:a16="http://schemas.microsoft.com/office/drawing/2014/main" id="{9B1C02E2-251D-86FE-7B5B-C7F2FD5B927A}"/>
              </a:ext>
            </a:extLst>
          </p:cNvPr>
          <p:cNvSpPr txBox="1"/>
          <p:nvPr/>
        </p:nvSpPr>
        <p:spPr>
          <a:xfrm>
            <a:off x="8710104" y="4076530"/>
            <a:ext cx="415498" cy="369332"/>
          </a:xfrm>
          <a:prstGeom prst="rect">
            <a:avLst/>
          </a:prstGeom>
          <a:noFill/>
        </p:spPr>
        <p:txBody>
          <a:bodyPr wrap="none" rtlCol="0">
            <a:spAutoFit/>
          </a:bodyPr>
          <a:lstStyle/>
          <a:p>
            <a:r>
              <a:rPr lang="en-GB"/>
              <a:t>RF</a:t>
            </a:r>
          </a:p>
        </p:txBody>
      </p:sp>
      <p:grpSp>
        <p:nvGrpSpPr>
          <p:cNvPr id="54" name="Group 53">
            <a:extLst>
              <a:ext uri="{FF2B5EF4-FFF2-40B4-BE49-F238E27FC236}">
                <a16:creationId xmlns:a16="http://schemas.microsoft.com/office/drawing/2014/main" id="{BD6AC781-5978-FCEE-A687-F6F39DFD9176}"/>
              </a:ext>
            </a:extLst>
          </p:cNvPr>
          <p:cNvGrpSpPr/>
          <p:nvPr/>
        </p:nvGrpSpPr>
        <p:grpSpPr>
          <a:xfrm>
            <a:off x="513842" y="3085638"/>
            <a:ext cx="1548710" cy="636052"/>
            <a:chOff x="1172309" y="2011734"/>
            <a:chExt cx="1548710" cy="636052"/>
          </a:xfrm>
        </p:grpSpPr>
        <p:cxnSp>
          <p:nvCxnSpPr>
            <p:cNvPr id="38" name="Straight Arrow Connector 37">
              <a:extLst>
                <a:ext uri="{FF2B5EF4-FFF2-40B4-BE49-F238E27FC236}">
                  <a16:creationId xmlns:a16="http://schemas.microsoft.com/office/drawing/2014/main" id="{3E7D3FA8-257B-B370-27B2-E4BF57B90136}"/>
                </a:ext>
              </a:extLst>
            </p:cNvPr>
            <p:cNvCxnSpPr>
              <a:cxnSpLocks/>
            </p:cNvCxnSpPr>
            <p:nvPr/>
          </p:nvCxnSpPr>
          <p:spPr>
            <a:xfrm>
              <a:off x="1172309" y="2353875"/>
              <a:ext cx="585780"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4D9C8475-27A8-9482-C235-B6C742F9A9DF}"/>
                </a:ext>
              </a:extLst>
            </p:cNvPr>
            <p:cNvCxnSpPr>
              <a:cxnSpLocks/>
            </p:cNvCxnSpPr>
            <p:nvPr/>
          </p:nvCxnSpPr>
          <p:spPr>
            <a:xfrm>
              <a:off x="2128573" y="2011734"/>
              <a:ext cx="585780"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CD0216AC-E14E-C143-BB25-BD1C65DB1E55}"/>
                </a:ext>
              </a:extLst>
            </p:cNvPr>
            <p:cNvCxnSpPr>
              <a:cxnSpLocks/>
            </p:cNvCxnSpPr>
            <p:nvPr/>
          </p:nvCxnSpPr>
          <p:spPr>
            <a:xfrm>
              <a:off x="2135239" y="2647786"/>
              <a:ext cx="585780"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23D1CD51-C93A-D379-89EB-E22CD6A40F99}"/>
                </a:ext>
              </a:extLst>
            </p:cNvPr>
            <p:cNvCxnSpPr>
              <a:cxnSpLocks/>
            </p:cNvCxnSpPr>
            <p:nvPr/>
          </p:nvCxnSpPr>
          <p:spPr>
            <a:xfrm flipV="1">
              <a:off x="1914114" y="2011734"/>
              <a:ext cx="214459" cy="333837"/>
            </a:xfrm>
            <a:prstGeom prst="straightConnector1">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9A79CA6C-F61E-C2B0-B0AF-B71BEFA9415E}"/>
                </a:ext>
              </a:extLst>
            </p:cNvPr>
            <p:cNvCxnSpPr>
              <a:cxnSpLocks/>
            </p:cNvCxnSpPr>
            <p:nvPr/>
          </p:nvCxnSpPr>
          <p:spPr>
            <a:xfrm>
              <a:off x="1914114" y="2357323"/>
              <a:ext cx="221125" cy="290463"/>
            </a:xfrm>
            <a:prstGeom prst="straightConnector1">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553DFF2E-ABCD-C238-FD3C-616FC7F6E6F9}"/>
                </a:ext>
              </a:extLst>
            </p:cNvPr>
            <p:cNvCxnSpPr>
              <a:cxnSpLocks/>
            </p:cNvCxnSpPr>
            <p:nvPr/>
          </p:nvCxnSpPr>
          <p:spPr>
            <a:xfrm flipV="1">
              <a:off x="1432050" y="2341216"/>
              <a:ext cx="492287" cy="11574"/>
            </a:xfrm>
            <a:prstGeom prst="straightConnector1">
              <a:avLst/>
            </a:prstGeom>
            <a:ln w="12700">
              <a:prstDash val="dash"/>
              <a:tailEnd type="none"/>
            </a:ln>
          </p:spPr>
          <p:style>
            <a:lnRef idx="1">
              <a:schemeClr val="dk1"/>
            </a:lnRef>
            <a:fillRef idx="0">
              <a:schemeClr val="dk1"/>
            </a:fillRef>
            <a:effectRef idx="0">
              <a:schemeClr val="dk1"/>
            </a:effectRef>
            <a:fontRef idx="minor">
              <a:schemeClr val="tx1"/>
            </a:fontRef>
          </p:style>
        </p:cxnSp>
      </p:grpSp>
      <p:cxnSp>
        <p:nvCxnSpPr>
          <p:cNvPr id="55" name="Straight Arrow Connector 54">
            <a:extLst>
              <a:ext uri="{FF2B5EF4-FFF2-40B4-BE49-F238E27FC236}">
                <a16:creationId xmlns:a16="http://schemas.microsoft.com/office/drawing/2014/main" id="{491143A4-8A08-1267-9B58-700EFBA35975}"/>
              </a:ext>
            </a:extLst>
          </p:cNvPr>
          <p:cNvCxnSpPr>
            <a:cxnSpLocks/>
          </p:cNvCxnSpPr>
          <p:nvPr/>
        </p:nvCxnSpPr>
        <p:spPr>
          <a:xfrm flipV="1">
            <a:off x="2064317" y="870299"/>
            <a:ext cx="0" cy="2210436"/>
          </a:xfrm>
          <a:prstGeom prst="straightConnector1">
            <a:avLst/>
          </a:prstGeom>
          <a:ln w="12700">
            <a:prstDash val="dash"/>
            <a:tailEnd type="non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A6E29CB9-8DEE-9F95-1712-A901FF93063A}"/>
              </a:ext>
            </a:extLst>
          </p:cNvPr>
          <p:cNvCxnSpPr>
            <a:cxnSpLocks/>
          </p:cNvCxnSpPr>
          <p:nvPr/>
        </p:nvCxnSpPr>
        <p:spPr>
          <a:xfrm>
            <a:off x="2055886" y="910434"/>
            <a:ext cx="8551154" cy="3344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0DC00577-9B5F-193F-7F17-F25A57192127}"/>
              </a:ext>
            </a:extLst>
          </p:cNvPr>
          <p:cNvCxnSpPr>
            <a:cxnSpLocks/>
          </p:cNvCxnSpPr>
          <p:nvPr/>
        </p:nvCxnSpPr>
        <p:spPr>
          <a:xfrm>
            <a:off x="10607040" y="950246"/>
            <a:ext cx="0" cy="126520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3C6B900A-C0CD-7471-B642-46358BCFD4A6}"/>
              </a:ext>
            </a:extLst>
          </p:cNvPr>
          <p:cNvCxnSpPr>
            <a:cxnSpLocks/>
          </p:cNvCxnSpPr>
          <p:nvPr/>
        </p:nvCxnSpPr>
        <p:spPr>
          <a:xfrm flipH="1" flipV="1">
            <a:off x="8895788" y="2224491"/>
            <a:ext cx="1711252" cy="27347"/>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89" name="TextBox 88">
            <a:extLst>
              <a:ext uri="{FF2B5EF4-FFF2-40B4-BE49-F238E27FC236}">
                <a16:creationId xmlns:a16="http://schemas.microsoft.com/office/drawing/2014/main" id="{6A4A433B-6ED9-ED28-8256-22488CB7C12D}"/>
              </a:ext>
            </a:extLst>
          </p:cNvPr>
          <p:cNvSpPr txBox="1"/>
          <p:nvPr/>
        </p:nvSpPr>
        <p:spPr>
          <a:xfrm>
            <a:off x="1262761" y="3218998"/>
            <a:ext cx="671979" cy="369332"/>
          </a:xfrm>
          <a:prstGeom prst="rect">
            <a:avLst/>
          </a:prstGeom>
          <a:noFill/>
        </p:spPr>
        <p:txBody>
          <a:bodyPr wrap="none" rtlCol="0">
            <a:spAutoFit/>
          </a:bodyPr>
          <a:lstStyle/>
          <a:p>
            <a:r>
              <a:rPr lang="en-GB"/>
              <a:t>-3 dB</a:t>
            </a:r>
          </a:p>
        </p:txBody>
      </p:sp>
      <p:sp>
        <p:nvSpPr>
          <p:cNvPr id="19" name="Freccia circolare a sinistra 18">
            <a:hlinkClick r:id="rId2" action="ppaction://hlinksldjump"/>
            <a:extLst>
              <a:ext uri="{FF2B5EF4-FFF2-40B4-BE49-F238E27FC236}">
                <a16:creationId xmlns:a16="http://schemas.microsoft.com/office/drawing/2014/main" id="{B83C03E7-5086-1DEF-A8F9-98034893625C}"/>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21" name="CasellaDiTesto 20">
            <a:extLst>
              <a:ext uri="{FF2B5EF4-FFF2-40B4-BE49-F238E27FC236}">
                <a16:creationId xmlns:a16="http://schemas.microsoft.com/office/drawing/2014/main" id="{BBF9A5B6-1658-F1E3-C794-6CD4D6A21A0F}"/>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4113223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6A33185-501E-0BD8-FFDA-10D122DCA817}"/>
              </a:ext>
            </a:extLst>
          </p:cNvPr>
          <p:cNvSpPr txBox="1"/>
          <p:nvPr/>
        </p:nvSpPr>
        <p:spPr>
          <a:xfrm>
            <a:off x="1482434" y="1115039"/>
            <a:ext cx="7444589" cy="369332"/>
          </a:xfrm>
          <a:prstGeom prst="rect">
            <a:avLst/>
          </a:prstGeom>
          <a:noFill/>
        </p:spPr>
        <p:txBody>
          <a:bodyPr wrap="square" rtlCol="0">
            <a:spAutoFit/>
          </a:bodyPr>
          <a:lstStyle/>
          <a:p>
            <a:r>
              <a:rPr lang="it-IT" b="1">
                <a:solidFill>
                  <a:srgbClr val="C00000"/>
                </a:solidFill>
              </a:rPr>
              <a:t>Componenti RF: </a:t>
            </a:r>
            <a:r>
              <a:rPr lang="it-IT" b="1">
                <a:solidFill>
                  <a:srgbClr val="C00000"/>
                </a:solidFill>
                <a:hlinkClick r:id="rId2" action="ppaction://hlinksldjump">
                  <a:extLst>
                    <a:ext uri="{A12FA001-AC4F-418D-AE19-62706E023703}">
                      <ahyp:hlinkClr xmlns:ahyp="http://schemas.microsoft.com/office/drawing/2018/hyperlinkcolor" val="tx"/>
                    </a:ext>
                  </a:extLst>
                </a:hlinkClick>
              </a:rPr>
              <a:t>antenna horn</a:t>
            </a:r>
            <a:r>
              <a:rPr lang="it-IT" b="1">
                <a:solidFill>
                  <a:srgbClr val="C00000"/>
                </a:solidFill>
              </a:rPr>
              <a:t>, </a:t>
            </a:r>
            <a:r>
              <a:rPr lang="it-IT" b="1">
                <a:solidFill>
                  <a:srgbClr val="C00000"/>
                </a:solidFill>
                <a:hlinkClick r:id="rId3" action="ppaction://hlinksldjump">
                  <a:extLst>
                    <a:ext uri="{A12FA001-AC4F-418D-AE19-62706E023703}">
                      <ahyp:hlinkClr xmlns:ahyp="http://schemas.microsoft.com/office/drawing/2018/hyperlinkcolor" val="tx"/>
                    </a:ext>
                  </a:extLst>
                </a:hlinkClick>
              </a:rPr>
              <a:t>OMT</a:t>
            </a:r>
            <a:r>
              <a:rPr lang="it-IT" b="1">
                <a:solidFill>
                  <a:srgbClr val="C00000"/>
                </a:solidFill>
              </a:rPr>
              <a:t>, </a:t>
            </a:r>
            <a:r>
              <a:rPr lang="it-IT" b="1">
                <a:solidFill>
                  <a:srgbClr val="C00000"/>
                </a:solidFill>
                <a:hlinkClick r:id="rId4" action="ppaction://hlinksldjump">
                  <a:extLst>
                    <a:ext uri="{A12FA001-AC4F-418D-AE19-62706E023703}">
                      <ahyp:hlinkClr xmlns:ahyp="http://schemas.microsoft.com/office/drawing/2018/hyperlinkcolor" val="tx"/>
                    </a:ext>
                  </a:extLst>
                </a:hlinkClick>
              </a:rPr>
              <a:t>mixer</a:t>
            </a:r>
            <a:r>
              <a:rPr lang="it-IT" b="1">
                <a:solidFill>
                  <a:srgbClr val="C00000"/>
                </a:solidFill>
              </a:rPr>
              <a:t>, </a:t>
            </a:r>
            <a:r>
              <a:rPr lang="it-IT" b="1">
                <a:solidFill>
                  <a:srgbClr val="C00000"/>
                </a:solidFill>
                <a:hlinkClick r:id="rId5" action="ppaction://hlinksldjump">
                  <a:extLst>
                    <a:ext uri="{A12FA001-AC4F-418D-AE19-62706E023703}">
                      <ahyp:hlinkClr xmlns:ahyp="http://schemas.microsoft.com/office/drawing/2018/hyperlinkcolor" val="tx"/>
                    </a:ext>
                  </a:extLst>
                </a:hlinkClick>
              </a:rPr>
              <a:t>polarizzatore a fili</a:t>
            </a:r>
            <a:r>
              <a:rPr lang="it-IT" b="1">
                <a:solidFill>
                  <a:srgbClr val="C00000"/>
                </a:solidFill>
              </a:rPr>
              <a:t>, </a:t>
            </a:r>
            <a:r>
              <a:rPr lang="it-IT" b="1">
                <a:solidFill>
                  <a:srgbClr val="C00000"/>
                </a:solidFill>
                <a:hlinkClick r:id="rId6" action="ppaction://hlinksldjump">
                  <a:extLst>
                    <a:ext uri="{A12FA001-AC4F-418D-AE19-62706E023703}">
                      <ahyp:hlinkClr xmlns:ahyp="http://schemas.microsoft.com/office/drawing/2018/hyperlinkcolor" val="tx"/>
                    </a:ext>
                  </a:extLst>
                </a:hlinkClick>
              </a:rPr>
              <a:t>probe RF</a:t>
            </a:r>
            <a:r>
              <a:rPr lang="it-IT" b="1">
                <a:solidFill>
                  <a:srgbClr val="C00000"/>
                </a:solidFill>
              </a:rPr>
              <a:t>;</a:t>
            </a:r>
          </a:p>
        </p:txBody>
      </p:sp>
      <p:sp>
        <p:nvSpPr>
          <p:cNvPr id="3" name="CasellaDiTesto 2">
            <a:extLst>
              <a:ext uri="{FF2B5EF4-FFF2-40B4-BE49-F238E27FC236}">
                <a16:creationId xmlns:a16="http://schemas.microsoft.com/office/drawing/2014/main" id="{118D3B32-2724-D0D0-963F-FB17B0977BF0}"/>
              </a:ext>
            </a:extLst>
          </p:cNvPr>
          <p:cNvSpPr txBox="1"/>
          <p:nvPr/>
        </p:nvSpPr>
        <p:spPr>
          <a:xfrm>
            <a:off x="389905" y="640835"/>
            <a:ext cx="2880548" cy="461665"/>
          </a:xfrm>
          <a:prstGeom prst="rect">
            <a:avLst/>
          </a:prstGeom>
          <a:noFill/>
        </p:spPr>
        <p:txBody>
          <a:bodyPr wrap="square" rtlCol="0">
            <a:spAutoFit/>
          </a:bodyPr>
          <a:lstStyle/>
          <a:p>
            <a:r>
              <a:rPr lang="it-IT" sz="2400" b="1" dirty="0">
                <a:solidFill>
                  <a:srgbClr val="C00000"/>
                </a:solidFill>
                <a:hlinkClick r:id="rId7" action="ppaction://hlinksldjump">
                  <a:extLst>
                    <a:ext uri="{A12FA001-AC4F-418D-AE19-62706E023703}">
                      <ahyp:hlinkClr xmlns:ahyp="http://schemas.microsoft.com/office/drawing/2018/hyperlinkcolor" val="tx"/>
                    </a:ext>
                  </a:extLst>
                </a:hlinkClick>
              </a:rPr>
              <a:t>Polarimetria</a:t>
            </a:r>
            <a:endParaRPr lang="it-IT" sz="2400" b="1" dirty="0">
              <a:solidFill>
                <a:srgbClr val="C00000"/>
              </a:solidFill>
            </a:endParaRPr>
          </a:p>
        </p:txBody>
      </p:sp>
      <p:sp>
        <p:nvSpPr>
          <p:cNvPr id="4" name="CasellaDiTesto 3">
            <a:extLst>
              <a:ext uri="{FF2B5EF4-FFF2-40B4-BE49-F238E27FC236}">
                <a16:creationId xmlns:a16="http://schemas.microsoft.com/office/drawing/2014/main" id="{C45403C3-7AAE-923D-3E4A-3441C8103345}"/>
              </a:ext>
            </a:extLst>
          </p:cNvPr>
          <p:cNvSpPr txBox="1"/>
          <p:nvPr/>
        </p:nvSpPr>
        <p:spPr>
          <a:xfrm>
            <a:off x="389905" y="2540420"/>
            <a:ext cx="2880548" cy="461665"/>
          </a:xfrm>
          <a:prstGeom prst="rect">
            <a:avLst/>
          </a:prstGeom>
          <a:noFill/>
        </p:spPr>
        <p:txBody>
          <a:bodyPr wrap="square" rtlCol="0">
            <a:spAutoFit/>
          </a:bodyPr>
          <a:lstStyle/>
          <a:p>
            <a:r>
              <a:rPr lang="it-IT" sz="2400" b="1">
                <a:solidFill>
                  <a:schemeClr val="accent4">
                    <a:lumMod val="75000"/>
                  </a:schemeClr>
                </a:solidFill>
                <a:hlinkClick r:id="rId8" action="ppaction://hlinksldjump">
                  <a:extLst>
                    <a:ext uri="{A12FA001-AC4F-418D-AE19-62706E023703}">
                      <ahyp:hlinkClr xmlns:ahyp="http://schemas.microsoft.com/office/drawing/2018/hyperlinkcolor" val="tx"/>
                    </a:ext>
                  </a:extLst>
                </a:hlinkClick>
              </a:rPr>
              <a:t>Interferometria</a:t>
            </a:r>
            <a:endParaRPr lang="it-IT" sz="2400" b="1">
              <a:solidFill>
                <a:schemeClr val="accent4">
                  <a:lumMod val="75000"/>
                </a:schemeClr>
              </a:solidFill>
            </a:endParaRPr>
          </a:p>
        </p:txBody>
      </p:sp>
      <p:sp>
        <p:nvSpPr>
          <p:cNvPr id="5" name="CasellaDiTesto 4">
            <a:extLst>
              <a:ext uri="{FF2B5EF4-FFF2-40B4-BE49-F238E27FC236}">
                <a16:creationId xmlns:a16="http://schemas.microsoft.com/office/drawing/2014/main" id="{8F81C3BF-738B-A9A3-8A1E-8114AFC71D54}"/>
              </a:ext>
            </a:extLst>
          </p:cNvPr>
          <p:cNvSpPr txBox="1"/>
          <p:nvPr/>
        </p:nvSpPr>
        <p:spPr>
          <a:xfrm>
            <a:off x="389904" y="3226861"/>
            <a:ext cx="9181608" cy="461665"/>
          </a:xfrm>
          <a:prstGeom prst="rect">
            <a:avLst/>
          </a:prstGeom>
          <a:noFill/>
        </p:spPr>
        <p:txBody>
          <a:bodyPr wrap="square" rtlCol="0">
            <a:spAutoFit/>
          </a:bodyPr>
          <a:lstStyle/>
          <a:p>
            <a:r>
              <a:rPr lang="it-IT" sz="2400" b="1" dirty="0">
                <a:solidFill>
                  <a:schemeClr val="accent6">
                    <a:lumMod val="75000"/>
                  </a:schemeClr>
                </a:solidFill>
                <a:hlinkClick r:id="rId9" action="ppaction://hlinksldjump">
                  <a:extLst>
                    <a:ext uri="{A12FA001-AC4F-418D-AE19-62706E023703}">
                      <ahyp:hlinkClr xmlns:ahyp="http://schemas.microsoft.com/office/drawing/2018/hyperlinkcolor" val="tx"/>
                    </a:ext>
                  </a:extLst>
                </a:hlinkClick>
              </a:rPr>
              <a:t>Antenne</a:t>
            </a:r>
            <a:r>
              <a:rPr lang="it-IT" sz="2400" b="1" dirty="0">
                <a:solidFill>
                  <a:schemeClr val="accent6">
                    <a:lumMod val="75000"/>
                  </a:schemeClr>
                </a:solidFill>
              </a:rPr>
              <a:t> (caratterizzazione tramite Network e Spectrum Analyzer)</a:t>
            </a:r>
          </a:p>
        </p:txBody>
      </p:sp>
      <p:sp>
        <p:nvSpPr>
          <p:cNvPr id="6" name="CasellaDiTesto 5">
            <a:extLst>
              <a:ext uri="{FF2B5EF4-FFF2-40B4-BE49-F238E27FC236}">
                <a16:creationId xmlns:a16="http://schemas.microsoft.com/office/drawing/2014/main" id="{85F13B07-D5EB-1B47-0237-D6A3608B99FE}"/>
              </a:ext>
            </a:extLst>
          </p:cNvPr>
          <p:cNvSpPr txBox="1"/>
          <p:nvPr/>
        </p:nvSpPr>
        <p:spPr>
          <a:xfrm>
            <a:off x="389904" y="3930761"/>
            <a:ext cx="4896274" cy="461665"/>
          </a:xfrm>
          <a:prstGeom prst="rect">
            <a:avLst/>
          </a:prstGeom>
          <a:noFill/>
        </p:spPr>
        <p:txBody>
          <a:bodyPr wrap="square" rtlCol="0">
            <a:spAutoFit/>
          </a:bodyPr>
          <a:lstStyle/>
          <a:p>
            <a:r>
              <a:rPr lang="it-IT" sz="2400" b="1" dirty="0">
                <a:solidFill>
                  <a:srgbClr val="0070C0"/>
                </a:solidFill>
                <a:hlinkClick r:id="rId10" action="ppaction://hlinksldjump">
                  <a:extLst>
                    <a:ext uri="{A12FA001-AC4F-418D-AE19-62706E023703}">
                      <ahyp:hlinkClr xmlns:ahyp="http://schemas.microsoft.com/office/drawing/2018/hyperlinkcolor" val="tx"/>
                    </a:ext>
                  </a:extLst>
                </a:hlinkClick>
              </a:rPr>
              <a:t>Spettroscopia ottica ad emissione</a:t>
            </a:r>
            <a:endParaRPr lang="it-IT" sz="2400" b="1" dirty="0">
              <a:solidFill>
                <a:srgbClr val="0070C0"/>
              </a:solidFill>
            </a:endParaRPr>
          </a:p>
        </p:txBody>
      </p:sp>
      <p:sp>
        <p:nvSpPr>
          <p:cNvPr id="7" name="CasellaDiTesto 6">
            <a:extLst>
              <a:ext uri="{FF2B5EF4-FFF2-40B4-BE49-F238E27FC236}">
                <a16:creationId xmlns:a16="http://schemas.microsoft.com/office/drawing/2014/main" id="{BC287A6E-1590-DAF5-D1BF-C09B109E0A93}"/>
              </a:ext>
            </a:extLst>
          </p:cNvPr>
          <p:cNvSpPr txBox="1"/>
          <p:nvPr/>
        </p:nvSpPr>
        <p:spPr>
          <a:xfrm>
            <a:off x="389904" y="4694130"/>
            <a:ext cx="11032236" cy="461665"/>
          </a:xfrm>
          <a:prstGeom prst="rect">
            <a:avLst/>
          </a:prstGeom>
          <a:noFill/>
        </p:spPr>
        <p:txBody>
          <a:bodyPr wrap="square" rtlCol="0">
            <a:spAutoFit/>
          </a:bodyPr>
          <a:lstStyle/>
          <a:p>
            <a:r>
              <a:rPr lang="it-IT" sz="2400" b="1" dirty="0">
                <a:solidFill>
                  <a:schemeClr val="bg1">
                    <a:lumMod val="50000"/>
                  </a:schemeClr>
                </a:solidFill>
                <a:hlinkClick r:id="rId11" action="ppaction://hlinksldjump">
                  <a:extLst>
                    <a:ext uri="{A12FA001-AC4F-418D-AE19-62706E023703}">
                      <ahyp:hlinkClr xmlns:ahyp="http://schemas.microsoft.com/office/drawing/2018/hyperlinkcolor" val="tx"/>
                    </a:ext>
                  </a:extLst>
                </a:hlinkClick>
              </a:rPr>
              <a:t>Cenni altre diagnostiche di plasma</a:t>
            </a:r>
            <a:endParaRPr lang="it-IT" sz="2400" b="1" dirty="0">
              <a:solidFill>
                <a:schemeClr val="bg1">
                  <a:lumMod val="50000"/>
                </a:schemeClr>
              </a:solidFill>
            </a:endParaRPr>
          </a:p>
        </p:txBody>
      </p:sp>
      <p:sp>
        <p:nvSpPr>
          <p:cNvPr id="8" name="CasellaDiTesto 7">
            <a:extLst>
              <a:ext uri="{FF2B5EF4-FFF2-40B4-BE49-F238E27FC236}">
                <a16:creationId xmlns:a16="http://schemas.microsoft.com/office/drawing/2014/main" id="{6185280F-8B5F-9D03-A80E-B189775656A3}"/>
              </a:ext>
            </a:extLst>
          </p:cNvPr>
          <p:cNvSpPr txBox="1"/>
          <p:nvPr/>
        </p:nvSpPr>
        <p:spPr>
          <a:xfrm>
            <a:off x="1482434" y="1610253"/>
            <a:ext cx="5108370" cy="815608"/>
          </a:xfrm>
          <a:prstGeom prst="rect">
            <a:avLst/>
          </a:prstGeom>
          <a:noFill/>
        </p:spPr>
        <p:txBody>
          <a:bodyPr wrap="square" rtlCol="0">
            <a:spAutoFit/>
          </a:bodyPr>
          <a:lstStyle/>
          <a:p>
            <a:r>
              <a:rPr lang="it-IT" b="1">
                <a:solidFill>
                  <a:srgbClr val="C00000"/>
                </a:solidFill>
              </a:rPr>
              <a:t>Il problema dei </a:t>
            </a:r>
            <a:r>
              <a:rPr lang="it-IT" b="1">
                <a:solidFill>
                  <a:srgbClr val="C00000"/>
                </a:solidFill>
                <a:hlinkClick r:id="rId12" action="ppaction://hlinksldjump">
                  <a:extLst>
                    <a:ext uri="{A12FA001-AC4F-418D-AE19-62706E023703}">
                      <ahyp:hlinkClr xmlns:ahyp="http://schemas.microsoft.com/office/drawing/2018/hyperlinkcolor" val="tx"/>
                    </a:ext>
                  </a:extLst>
                </a:hlinkClick>
              </a:rPr>
              <a:t>Multipaths</a:t>
            </a:r>
            <a:r>
              <a:rPr lang="it-IT" b="1">
                <a:solidFill>
                  <a:srgbClr val="C00000"/>
                </a:solidFill>
              </a:rPr>
              <a:t>;</a:t>
            </a:r>
          </a:p>
          <a:p>
            <a:endParaRPr lang="it-IT" sz="1100" b="1">
              <a:solidFill>
                <a:srgbClr val="C00000"/>
              </a:solidFill>
            </a:endParaRPr>
          </a:p>
          <a:p>
            <a:r>
              <a:rPr lang="it-IT" b="1">
                <a:solidFill>
                  <a:srgbClr val="C00000"/>
                </a:solidFill>
              </a:rPr>
              <a:t>La </a:t>
            </a:r>
            <a:r>
              <a:rPr lang="it-IT" b="1">
                <a:solidFill>
                  <a:srgbClr val="C00000"/>
                </a:solidFill>
                <a:hlinkClick r:id="rId13" action="ppaction://hlinksldjump">
                  <a:extLst>
                    <a:ext uri="{A12FA001-AC4F-418D-AE19-62706E023703}">
                      <ahyp:hlinkClr xmlns:ahyp="http://schemas.microsoft.com/office/drawing/2018/hyperlinkcolor" val="tx"/>
                    </a:ext>
                  </a:extLst>
                </a:hlinkClick>
              </a:rPr>
              <a:t>Legge di Malus</a:t>
            </a:r>
            <a:r>
              <a:rPr lang="it-IT" b="1">
                <a:solidFill>
                  <a:srgbClr val="C00000"/>
                </a:solidFill>
              </a:rPr>
              <a:t>;</a:t>
            </a:r>
          </a:p>
        </p:txBody>
      </p:sp>
      <p:sp>
        <p:nvSpPr>
          <p:cNvPr id="10" name="CasellaDiTesto 9">
            <a:extLst>
              <a:ext uri="{FF2B5EF4-FFF2-40B4-BE49-F238E27FC236}">
                <a16:creationId xmlns:a16="http://schemas.microsoft.com/office/drawing/2014/main" id="{A3AD1070-B1D5-D36A-0AA3-44B5B4C51CCF}"/>
              </a:ext>
            </a:extLst>
          </p:cNvPr>
          <p:cNvSpPr txBox="1"/>
          <p:nvPr/>
        </p:nvSpPr>
        <p:spPr>
          <a:xfrm>
            <a:off x="4379026" y="5143683"/>
            <a:ext cx="6097978" cy="923330"/>
          </a:xfrm>
          <a:prstGeom prst="rect">
            <a:avLst/>
          </a:prstGeom>
          <a:noFill/>
        </p:spPr>
        <p:txBody>
          <a:bodyPr wrap="square">
            <a:spAutoFit/>
          </a:bodyPr>
          <a:lstStyle/>
          <a:p>
            <a:r>
              <a:rPr lang="it-IT" b="1" dirty="0">
                <a:solidFill>
                  <a:schemeClr val="bg1">
                    <a:lumMod val="50000"/>
                  </a:schemeClr>
                </a:solidFill>
                <a:hlinkClick r:id="rId14" action="ppaction://hlinksldjump">
                  <a:extLst>
                    <a:ext uri="{A12FA001-AC4F-418D-AE19-62706E023703}">
                      <ahyp:hlinkClr xmlns:ahyp="http://schemas.microsoft.com/office/drawing/2018/hyperlinkcolor" val="tx"/>
                    </a:ext>
                  </a:extLst>
                </a:hlinkClick>
              </a:rPr>
              <a:t>I</a:t>
            </a:r>
            <a:r>
              <a:rPr lang="it-IT" sz="1800" b="1" dirty="0">
                <a:solidFill>
                  <a:schemeClr val="bg1">
                    <a:lumMod val="50000"/>
                  </a:schemeClr>
                </a:solidFill>
                <a:hlinkClick r:id="rId14" action="ppaction://hlinksldjump">
                  <a:extLst>
                    <a:ext uri="{A12FA001-AC4F-418D-AE19-62706E023703}">
                      <ahyp:hlinkClr xmlns:ahyp="http://schemas.microsoft.com/office/drawing/2018/hyperlinkcolor" val="tx"/>
                    </a:ext>
                  </a:extLst>
                </a:hlinkClick>
              </a:rPr>
              <a:t>maging e spettroscopia a raggi X</a:t>
            </a:r>
            <a:endParaRPr lang="it-IT" sz="1800" b="1" dirty="0">
              <a:solidFill>
                <a:schemeClr val="bg1">
                  <a:lumMod val="50000"/>
                </a:schemeClr>
              </a:solidFill>
            </a:endParaRPr>
          </a:p>
          <a:p>
            <a:endParaRPr lang="it-IT" sz="1800" b="1" dirty="0">
              <a:solidFill>
                <a:schemeClr val="bg1">
                  <a:lumMod val="50000"/>
                </a:schemeClr>
              </a:solidFill>
            </a:endParaRPr>
          </a:p>
          <a:p>
            <a:r>
              <a:rPr lang="it-IT" b="1" dirty="0">
                <a:solidFill>
                  <a:schemeClr val="bg1">
                    <a:lumMod val="50000"/>
                  </a:schemeClr>
                </a:solidFill>
                <a:hlinkClick r:id="rId15" action="ppaction://hlinksldjump">
                  <a:extLst>
                    <a:ext uri="{A12FA001-AC4F-418D-AE19-62706E023703}">
                      <ahyp:hlinkClr xmlns:ahyp="http://schemas.microsoft.com/office/drawing/2018/hyperlinkcolor" val="tx"/>
                    </a:ext>
                  </a:extLst>
                </a:hlinkClick>
              </a:rPr>
              <a:t>Studio delle Instabilità di plasma con probe RF</a:t>
            </a:r>
            <a:endParaRPr lang="it-IT" dirty="0">
              <a:solidFill>
                <a:schemeClr val="bg1">
                  <a:lumMod val="50000"/>
                </a:schemeClr>
              </a:solidFill>
            </a:endParaRPr>
          </a:p>
        </p:txBody>
      </p:sp>
      <p:sp>
        <p:nvSpPr>
          <p:cNvPr id="13" name="CasellaDiTesto 12">
            <a:extLst>
              <a:ext uri="{FF2B5EF4-FFF2-40B4-BE49-F238E27FC236}">
                <a16:creationId xmlns:a16="http://schemas.microsoft.com/office/drawing/2014/main" id="{071CDA1B-8BF2-6A96-BE43-B1D85E15041E}"/>
              </a:ext>
            </a:extLst>
          </p:cNvPr>
          <p:cNvSpPr txBox="1"/>
          <p:nvPr/>
        </p:nvSpPr>
        <p:spPr>
          <a:xfrm>
            <a:off x="389904" y="79641"/>
            <a:ext cx="11032236" cy="461665"/>
          </a:xfrm>
          <a:prstGeom prst="rect">
            <a:avLst/>
          </a:prstGeom>
          <a:noFill/>
        </p:spPr>
        <p:txBody>
          <a:bodyPr wrap="square" rtlCol="0">
            <a:spAutoFit/>
          </a:bodyPr>
          <a:lstStyle/>
          <a:p>
            <a:r>
              <a:rPr lang="it-IT" sz="2400" b="1">
                <a:hlinkClick r:id="rId16" action="ppaction://hlinksldjump">
                  <a:extLst>
                    <a:ext uri="{A12FA001-AC4F-418D-AE19-62706E023703}">
                      <ahyp:hlinkClr xmlns:ahyp="http://schemas.microsoft.com/office/drawing/2018/hyperlinkcolor" val="tx"/>
                    </a:ext>
                  </a:extLst>
                </a:hlinkClick>
              </a:rPr>
              <a:t>Intro alla multi-diagnostica di plasma</a:t>
            </a:r>
            <a:endParaRPr lang="it-IT" sz="2400" b="1"/>
          </a:p>
        </p:txBody>
      </p:sp>
      <p:sp>
        <p:nvSpPr>
          <p:cNvPr id="14" name="Freccia circolare a sinistra 13">
            <a:hlinkClick r:id="rId17" action="ppaction://hlinksldjump"/>
            <a:extLst>
              <a:ext uri="{FF2B5EF4-FFF2-40B4-BE49-F238E27FC236}">
                <a16:creationId xmlns:a16="http://schemas.microsoft.com/office/drawing/2014/main" id="{89DD3A5C-BECC-01CA-32BD-E4D869D7CB44}"/>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5" name="CasellaDiTesto 14">
            <a:extLst>
              <a:ext uri="{FF2B5EF4-FFF2-40B4-BE49-F238E27FC236}">
                <a16:creationId xmlns:a16="http://schemas.microsoft.com/office/drawing/2014/main" id="{F6B20D3B-8B35-B2C6-DAA0-EE04818BD359}"/>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
        <p:nvSpPr>
          <p:cNvPr id="9" name="CasellaDiTesto 8">
            <a:extLst>
              <a:ext uri="{FF2B5EF4-FFF2-40B4-BE49-F238E27FC236}">
                <a16:creationId xmlns:a16="http://schemas.microsoft.com/office/drawing/2014/main" id="{41B4F02E-2960-4027-6669-3F3C5D257DBA}"/>
              </a:ext>
            </a:extLst>
          </p:cNvPr>
          <p:cNvSpPr txBox="1"/>
          <p:nvPr/>
        </p:nvSpPr>
        <p:spPr>
          <a:xfrm>
            <a:off x="389904" y="6101413"/>
            <a:ext cx="11032236" cy="461665"/>
          </a:xfrm>
          <a:prstGeom prst="rect">
            <a:avLst/>
          </a:prstGeom>
          <a:noFill/>
        </p:spPr>
        <p:txBody>
          <a:bodyPr wrap="square" rtlCol="0">
            <a:spAutoFit/>
          </a:bodyPr>
          <a:lstStyle/>
          <a:p>
            <a:r>
              <a:rPr lang="it-IT" sz="2400" b="1" dirty="0">
                <a:hlinkClick r:id="" action="ppaction://hlinkshowjump?jump=lastslide">
                  <a:extLst>
                    <a:ext uri="{A12FA001-AC4F-418D-AE19-62706E023703}">
                      <ahyp:hlinkClr xmlns:ahyp="http://schemas.microsoft.com/office/drawing/2018/hyperlinkcolor" val="tx"/>
                    </a:ext>
                  </a:extLst>
                </a:hlinkClick>
              </a:rPr>
              <a:t>Contatti</a:t>
            </a:r>
            <a:endParaRPr lang="it-IT" sz="2400" b="1" dirty="0"/>
          </a:p>
        </p:txBody>
      </p:sp>
    </p:spTree>
    <p:extLst>
      <p:ext uri="{BB962C8B-B14F-4D97-AF65-F5344CB8AC3E}">
        <p14:creationId xmlns:p14="http://schemas.microsoft.com/office/powerpoint/2010/main" val="1413051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nvGraphicFramePr>
        <p:xfrm>
          <a:off x="3249226" y="1741360"/>
          <a:ext cx="1566862" cy="855662"/>
        </p:xfrm>
        <a:graphic>
          <a:graphicData uri="http://schemas.openxmlformats.org/presentationml/2006/ole">
            <mc:AlternateContent xmlns:mc="http://schemas.openxmlformats.org/markup-compatibility/2006">
              <mc:Choice xmlns:v="urn:schemas-microsoft-com:vml" Requires="v">
                <p:oleObj name="Equation" r:id="rId2" imgW="838200" imgH="457200" progId="Equation.3">
                  <p:embed/>
                </p:oleObj>
              </mc:Choice>
              <mc:Fallback>
                <p:oleObj name="Equation" r:id="rId2" imgW="838200" imgH="457200" progId="Equation.3">
                  <p:embed/>
                  <p:pic>
                    <p:nvPicPr>
                      <p:cNvPr id="3" name="Oggetto 2"/>
                      <p:cNvPicPr/>
                      <p:nvPr/>
                    </p:nvPicPr>
                    <p:blipFill>
                      <a:blip r:embed="rId3"/>
                      <a:stretch>
                        <a:fillRect/>
                      </a:stretch>
                    </p:blipFill>
                    <p:spPr>
                      <a:xfrm>
                        <a:off x="3249226" y="1741360"/>
                        <a:ext cx="1566862" cy="855662"/>
                      </a:xfrm>
                      <a:prstGeom prst="rect">
                        <a:avLst/>
                      </a:prstGeom>
                    </p:spPr>
                  </p:pic>
                </p:oleObj>
              </mc:Fallback>
            </mc:AlternateContent>
          </a:graphicData>
        </a:graphic>
      </p:graphicFrame>
      <p:sp>
        <p:nvSpPr>
          <p:cNvPr id="5" name="CasellaDiTesto 4"/>
          <p:cNvSpPr txBox="1"/>
          <p:nvPr/>
        </p:nvSpPr>
        <p:spPr>
          <a:xfrm>
            <a:off x="2026766" y="2856546"/>
            <a:ext cx="3985239" cy="369332"/>
          </a:xfrm>
          <a:prstGeom prst="rect">
            <a:avLst/>
          </a:prstGeom>
          <a:solidFill>
            <a:schemeClr val="accent1">
              <a:lumMod val="40000"/>
              <a:lumOff val="60000"/>
            </a:schemeClr>
          </a:solidFill>
        </p:spPr>
        <p:txBody>
          <a:bodyPr wrap="square" rtlCol="0">
            <a:spAutoFit/>
          </a:bodyPr>
          <a:lstStyle>
            <a:defPPr>
              <a:defRPr lang="it-IT"/>
            </a:defPPr>
            <a:lvl1pPr>
              <a:defRPr>
                <a:latin typeface="American Typewriter"/>
                <a:cs typeface="American Typewriter"/>
              </a:defRPr>
            </a:lvl1pPr>
          </a:lstStyle>
          <a:p>
            <a:r>
              <a:rPr lang="en-GB" b="1">
                <a:solidFill>
                  <a:schemeClr val="tx2"/>
                </a:solidFill>
                <a:latin typeface="Cambria"/>
                <a:cs typeface="Cambria"/>
              </a:rPr>
              <a:t>fixed parameters</a:t>
            </a:r>
          </a:p>
        </p:txBody>
      </p:sp>
      <p:sp>
        <p:nvSpPr>
          <p:cNvPr id="6" name="CasellaDiTesto 5"/>
          <p:cNvSpPr txBox="1"/>
          <p:nvPr/>
        </p:nvSpPr>
        <p:spPr>
          <a:xfrm>
            <a:off x="2026766" y="5117489"/>
            <a:ext cx="3985239" cy="369332"/>
          </a:xfrm>
          <a:prstGeom prst="rect">
            <a:avLst/>
          </a:prstGeom>
          <a:solidFill>
            <a:schemeClr val="accent1">
              <a:lumMod val="40000"/>
              <a:lumOff val="60000"/>
            </a:schemeClr>
          </a:solidFill>
        </p:spPr>
        <p:txBody>
          <a:bodyPr wrap="square" rtlCol="0">
            <a:spAutoFit/>
          </a:bodyPr>
          <a:lstStyle>
            <a:defPPr>
              <a:defRPr lang="it-IT"/>
            </a:defPPr>
            <a:lvl1pPr>
              <a:defRPr>
                <a:latin typeface="American Typewriter"/>
                <a:cs typeface="American Typewriter"/>
              </a:defRPr>
            </a:lvl1pPr>
          </a:lstStyle>
          <a:p>
            <a:r>
              <a:rPr lang="en-GB" b="1">
                <a:solidFill>
                  <a:schemeClr val="tx2"/>
                </a:solidFill>
                <a:latin typeface="Cambria"/>
                <a:cs typeface="Cambria"/>
              </a:rPr>
              <a:t>free parameters</a:t>
            </a:r>
          </a:p>
        </p:txBody>
      </p:sp>
      <p:sp>
        <p:nvSpPr>
          <p:cNvPr id="7" name="CasellaDiTesto 6"/>
          <p:cNvSpPr txBox="1"/>
          <p:nvPr/>
        </p:nvSpPr>
        <p:spPr>
          <a:xfrm>
            <a:off x="1610426" y="3274599"/>
            <a:ext cx="4923143" cy="1391278"/>
          </a:xfrm>
          <a:prstGeom prst="rect">
            <a:avLst/>
          </a:prstGeom>
          <a:noFill/>
        </p:spPr>
        <p:txBody>
          <a:bodyPr wrap="none" rtlCol="0">
            <a:spAutoFit/>
          </a:bodyPr>
          <a:lstStyle>
            <a:defPPr>
              <a:defRPr lang="it-IT"/>
            </a:defPPr>
            <a:lvl1pPr>
              <a:defRPr>
                <a:latin typeface="American Typewriter"/>
                <a:cs typeface="American Typewriter"/>
              </a:defRPr>
            </a:lvl1pPr>
          </a:lstStyle>
          <a:p>
            <a:pPr>
              <a:lnSpc>
                <a:spcPct val="120000"/>
              </a:lnSpc>
            </a:pPr>
            <a:r>
              <a:rPr lang="en-GB">
                <a:solidFill>
                  <a:prstClr val="black"/>
                </a:solidFill>
                <a:latin typeface="Cambria"/>
                <a:cs typeface="Cambria"/>
              </a:rPr>
              <a:t>aperture diameter (</a:t>
            </a:r>
            <a:r>
              <a:rPr lang="en-GB" i="1">
                <a:solidFill>
                  <a:prstClr val="black"/>
                </a:solidFill>
                <a:latin typeface="Cambria"/>
                <a:cs typeface="Cambria"/>
              </a:rPr>
              <a:t>d</a:t>
            </a:r>
            <a:r>
              <a:rPr lang="en-GB">
                <a:solidFill>
                  <a:prstClr val="black"/>
                </a:solidFill>
                <a:latin typeface="Cambria"/>
                <a:cs typeface="Cambria"/>
              </a:rPr>
              <a:t>): 		25 mm</a:t>
            </a:r>
          </a:p>
          <a:p>
            <a:pPr lvl="0">
              <a:lnSpc>
                <a:spcPct val="120000"/>
              </a:lnSpc>
            </a:pPr>
            <a:r>
              <a:rPr lang="en-GB">
                <a:solidFill>
                  <a:prstClr val="black"/>
                </a:solidFill>
                <a:latin typeface="Cambria"/>
                <a:cs typeface="Cambria"/>
              </a:rPr>
              <a:t>frequency range: 			20-24 GHz</a:t>
            </a:r>
          </a:p>
          <a:p>
            <a:pPr lvl="0">
              <a:lnSpc>
                <a:spcPct val="120000"/>
              </a:lnSpc>
            </a:pPr>
            <a:r>
              <a:rPr lang="en-GB">
                <a:solidFill>
                  <a:prstClr val="black"/>
                </a:solidFill>
                <a:latin typeface="Cambria"/>
                <a:cs typeface="Cambria"/>
              </a:rPr>
              <a:t>central frequency:			22.5 GHz</a:t>
            </a:r>
          </a:p>
          <a:p>
            <a:pPr lvl="0">
              <a:lnSpc>
                <a:spcPct val="120000"/>
              </a:lnSpc>
            </a:pPr>
            <a:r>
              <a:rPr lang="en-GB">
                <a:solidFill>
                  <a:prstClr val="black"/>
                </a:solidFill>
                <a:latin typeface="Cambria"/>
                <a:cs typeface="Cambria"/>
              </a:rPr>
              <a:t>wavelength:			13 mm</a:t>
            </a:r>
          </a:p>
        </p:txBody>
      </p:sp>
      <p:grpSp>
        <p:nvGrpSpPr>
          <p:cNvPr id="41" name="Gruppo 40"/>
          <p:cNvGrpSpPr/>
          <p:nvPr/>
        </p:nvGrpSpPr>
        <p:grpSpPr>
          <a:xfrm>
            <a:off x="7184195" y="1823696"/>
            <a:ext cx="2765303" cy="1746102"/>
            <a:chOff x="5660194" y="2844036"/>
            <a:chExt cx="2798533" cy="1786855"/>
          </a:xfrm>
        </p:grpSpPr>
        <p:sp>
          <p:nvSpPr>
            <p:cNvPr id="11" name="Ovale 10"/>
            <p:cNvSpPr/>
            <p:nvPr/>
          </p:nvSpPr>
          <p:spPr>
            <a:xfrm>
              <a:off x="5660194" y="2844036"/>
              <a:ext cx="1244428" cy="1786855"/>
            </a:xfrm>
            <a:prstGeom prst="ellipse">
              <a:avLst/>
            </a:prstGeom>
            <a:gradFill flip="none" rotWithShape="1">
              <a:gsLst>
                <a:gs pos="0">
                  <a:schemeClr val="dk1">
                    <a:tint val="50000"/>
                    <a:satMod val="300000"/>
                    <a:alpha val="50000"/>
                  </a:schemeClr>
                </a:gs>
                <a:gs pos="35000">
                  <a:schemeClr val="dk1">
                    <a:tint val="37000"/>
                    <a:satMod val="300000"/>
                    <a:alpha val="50000"/>
                  </a:schemeClr>
                </a:gs>
                <a:gs pos="100000">
                  <a:schemeClr val="dk1">
                    <a:tint val="15000"/>
                    <a:satMod val="350000"/>
                    <a:alpha val="50000"/>
                  </a:schemeClr>
                </a:gs>
              </a:gsLst>
              <a:lin ang="16200000" scaled="1"/>
              <a:tileRect/>
            </a:gra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12" name="Ovale 11"/>
            <p:cNvSpPr>
              <a:spLocks noChangeAspect="1"/>
            </p:cNvSpPr>
            <p:nvPr/>
          </p:nvSpPr>
          <p:spPr>
            <a:xfrm>
              <a:off x="7431127" y="3277820"/>
              <a:ext cx="526501" cy="755999"/>
            </a:xfrm>
            <a:prstGeom prst="ellipse">
              <a:avLst/>
            </a:prstGeom>
            <a:noFill/>
            <a:ln>
              <a:prstDash val="dash"/>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cxnSp>
          <p:nvCxnSpPr>
            <p:cNvPr id="14" name="Connettore 1 13"/>
            <p:cNvCxnSpPr>
              <a:endCxn id="12" idx="0"/>
            </p:cNvCxnSpPr>
            <p:nvPr/>
          </p:nvCxnSpPr>
          <p:spPr>
            <a:xfrm>
              <a:off x="6416262" y="2863881"/>
              <a:ext cx="1278116" cy="4139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flipV="1">
              <a:off x="6475794" y="4033820"/>
              <a:ext cx="1276638" cy="55030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Connettore 1 21"/>
            <p:cNvCxnSpPr/>
            <p:nvPr/>
          </p:nvCxnSpPr>
          <p:spPr>
            <a:xfrm flipV="1">
              <a:off x="7720837" y="3207806"/>
              <a:ext cx="706295" cy="709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flipV="1">
              <a:off x="7752432" y="3962905"/>
              <a:ext cx="706295" cy="7091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Connettore 1 37"/>
            <p:cNvCxnSpPr>
              <a:stCxn id="11" idx="0"/>
              <a:endCxn id="11" idx="4"/>
            </p:cNvCxnSpPr>
            <p:nvPr/>
          </p:nvCxnSpPr>
          <p:spPr>
            <a:xfrm>
              <a:off x="6282408" y="2844036"/>
              <a:ext cx="0" cy="1786855"/>
            </a:xfrm>
            <a:prstGeom prst="line">
              <a:avLst/>
            </a:prstGeom>
            <a:ln w="1270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0" name="Rettangolo 39"/>
            <p:cNvSpPr/>
            <p:nvPr/>
          </p:nvSpPr>
          <p:spPr>
            <a:xfrm>
              <a:off x="5981915" y="3552888"/>
              <a:ext cx="316666" cy="377952"/>
            </a:xfrm>
            <a:prstGeom prst="rect">
              <a:avLst/>
            </a:prstGeom>
          </p:spPr>
          <p:txBody>
            <a:bodyPr wrap="none">
              <a:spAutoFit/>
            </a:bodyPr>
            <a:lstStyle/>
            <a:p>
              <a:r>
                <a:rPr lang="en-GB">
                  <a:solidFill>
                    <a:srgbClr val="0000FF"/>
                  </a:solidFill>
                  <a:latin typeface="Cambria"/>
                  <a:cs typeface="Cambria"/>
                </a:rPr>
                <a:t>d</a:t>
              </a:r>
              <a:endParaRPr lang="en-GB">
                <a:solidFill>
                  <a:srgbClr val="0000FF"/>
                </a:solidFill>
              </a:endParaRPr>
            </a:p>
          </p:txBody>
        </p:sp>
      </p:grpSp>
      <p:sp>
        <p:nvSpPr>
          <p:cNvPr id="42" name="CasellaDiTesto 41"/>
          <p:cNvSpPr txBox="1"/>
          <p:nvPr/>
        </p:nvSpPr>
        <p:spPr>
          <a:xfrm>
            <a:off x="2037705" y="5593805"/>
            <a:ext cx="2034293" cy="369332"/>
          </a:xfrm>
          <a:prstGeom prst="rect">
            <a:avLst/>
          </a:prstGeom>
          <a:noFill/>
        </p:spPr>
        <p:txBody>
          <a:bodyPr wrap="none" rtlCol="0">
            <a:spAutoFit/>
          </a:bodyPr>
          <a:lstStyle>
            <a:defPPr>
              <a:defRPr lang="it-IT"/>
            </a:defPPr>
            <a:lvl1pPr>
              <a:defRPr>
                <a:latin typeface="American Typewriter"/>
                <a:cs typeface="American Typewriter"/>
              </a:defRPr>
            </a:lvl1pPr>
          </a:lstStyle>
          <a:p>
            <a:r>
              <a:rPr lang="en-GB">
                <a:solidFill>
                  <a:prstClr val="black"/>
                </a:solidFill>
                <a:latin typeface="Cambria"/>
                <a:cs typeface="Cambria"/>
              </a:rPr>
              <a:t>horn length (L</a:t>
            </a:r>
            <a:r>
              <a:rPr lang="en-GB" baseline="-25000">
                <a:solidFill>
                  <a:prstClr val="black"/>
                </a:solidFill>
                <a:latin typeface="Cambria"/>
                <a:cs typeface="Cambria"/>
              </a:rPr>
              <a:t>horn </a:t>
            </a:r>
            <a:r>
              <a:rPr lang="en-GB">
                <a:solidFill>
                  <a:prstClr val="black"/>
                </a:solidFill>
                <a:latin typeface="Cambria"/>
                <a:cs typeface="Cambria"/>
              </a:rPr>
              <a:t>)</a:t>
            </a:r>
          </a:p>
        </p:txBody>
      </p:sp>
      <p:grpSp>
        <p:nvGrpSpPr>
          <p:cNvPr id="55" name="Gruppo 54"/>
          <p:cNvGrpSpPr/>
          <p:nvPr/>
        </p:nvGrpSpPr>
        <p:grpSpPr>
          <a:xfrm>
            <a:off x="7394472" y="3866275"/>
            <a:ext cx="2520202" cy="2002220"/>
            <a:chOff x="5870472" y="3866275"/>
            <a:chExt cx="2520202" cy="2002220"/>
          </a:xfrm>
        </p:grpSpPr>
        <p:cxnSp>
          <p:nvCxnSpPr>
            <p:cNvPr id="43" name="Connettore 1 42"/>
            <p:cNvCxnSpPr/>
            <p:nvPr/>
          </p:nvCxnSpPr>
          <p:spPr>
            <a:xfrm>
              <a:off x="5870472" y="5369805"/>
              <a:ext cx="0" cy="483646"/>
            </a:xfrm>
            <a:prstGeom prst="line">
              <a:avLst/>
            </a:prstGeom>
            <a:ln w="12700" cmpd="sng">
              <a:solidFill>
                <a:srgbClr val="0000FF"/>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4" name="Connettore 1 43"/>
            <p:cNvCxnSpPr/>
            <p:nvPr/>
          </p:nvCxnSpPr>
          <p:spPr>
            <a:xfrm flipH="1">
              <a:off x="7348838" y="4864948"/>
              <a:ext cx="16908" cy="988503"/>
            </a:xfrm>
            <a:prstGeom prst="line">
              <a:avLst/>
            </a:prstGeom>
            <a:ln w="12700" cmpd="sng">
              <a:solidFill>
                <a:srgbClr val="0000FF"/>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6" name="Connettore 1 45"/>
            <p:cNvCxnSpPr/>
            <p:nvPr/>
          </p:nvCxnSpPr>
          <p:spPr>
            <a:xfrm flipV="1">
              <a:off x="5870472" y="5853451"/>
              <a:ext cx="1478366" cy="15044"/>
            </a:xfrm>
            <a:prstGeom prst="line">
              <a:avLst/>
            </a:prstGeom>
            <a:ln w="12700" cmpd="sng">
              <a:solidFill>
                <a:srgbClr val="0000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8" name="Trapezio 47"/>
            <p:cNvSpPr/>
            <p:nvPr/>
          </p:nvSpPr>
          <p:spPr>
            <a:xfrm rot="5400000">
              <a:off x="5839211" y="3897537"/>
              <a:ext cx="1561085" cy="1498562"/>
            </a:xfrm>
            <a:prstGeom prst="trapezoid">
              <a:avLst>
                <a:gd name="adj" fmla="val 38958"/>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49" name="Rettangolo 48"/>
            <p:cNvSpPr/>
            <p:nvPr/>
          </p:nvSpPr>
          <p:spPr>
            <a:xfrm>
              <a:off x="7365432" y="4446275"/>
              <a:ext cx="1025242" cy="397917"/>
            </a:xfrm>
            <a:prstGeom prst="rect">
              <a:avLst/>
            </a:prstGeom>
            <a:effectLst/>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
          <p:nvSpPr>
            <p:cNvPr id="54" name="Rettangolo 53"/>
            <p:cNvSpPr/>
            <p:nvPr/>
          </p:nvSpPr>
          <p:spPr>
            <a:xfrm>
              <a:off x="6386836" y="5484119"/>
              <a:ext cx="633507" cy="369332"/>
            </a:xfrm>
            <a:prstGeom prst="rect">
              <a:avLst/>
            </a:prstGeom>
          </p:spPr>
          <p:txBody>
            <a:bodyPr wrap="none">
              <a:spAutoFit/>
            </a:bodyPr>
            <a:lstStyle/>
            <a:p>
              <a:r>
                <a:rPr lang="en-GB">
                  <a:solidFill>
                    <a:srgbClr val="0000FF"/>
                  </a:solidFill>
                  <a:latin typeface="Cambria"/>
                  <a:cs typeface="Cambria"/>
                </a:rPr>
                <a:t>L</a:t>
              </a:r>
              <a:r>
                <a:rPr lang="en-GB" baseline="-25000">
                  <a:solidFill>
                    <a:srgbClr val="0000FF"/>
                  </a:solidFill>
                  <a:latin typeface="Cambria"/>
                  <a:cs typeface="Cambria"/>
                </a:rPr>
                <a:t>horn</a:t>
              </a:r>
              <a:endParaRPr lang="en-GB" baseline="-25000">
                <a:solidFill>
                  <a:srgbClr val="0000FF"/>
                </a:solidFill>
              </a:endParaRPr>
            </a:p>
          </p:txBody>
        </p:sp>
      </p:grpSp>
      <p:sp>
        <p:nvSpPr>
          <p:cNvPr id="27" name="Titolo 1"/>
          <p:cNvSpPr txBox="1">
            <a:spLocks/>
          </p:cNvSpPr>
          <p:nvPr/>
        </p:nvSpPr>
        <p:spPr>
          <a:xfrm>
            <a:off x="1739900" y="211687"/>
            <a:ext cx="8686800" cy="1143000"/>
          </a:xfrm>
          <a:prstGeom prst="rect">
            <a:avLst/>
          </a:prstGeom>
        </p:spPr>
        <p:txBody>
          <a:bodyPr anchor="ctr" anchorCtr="1"/>
          <a:lstStyle>
            <a:lvl1pPr algn="ctr" defTabSz="457200" rtl="0" eaLnBrk="1" latinLnBrk="0" hangingPunct="1">
              <a:spcBef>
                <a:spcPct val="0"/>
              </a:spcBef>
              <a:buNone/>
              <a:defRPr sz="4400" kern="1200">
                <a:solidFill>
                  <a:srgbClr val="1F497D"/>
                </a:solidFill>
                <a:effectLst>
                  <a:outerShdw blurRad="50800" dist="38100" dir="2700000" algn="tl" rotWithShape="0">
                    <a:prstClr val="black">
                      <a:alpha val="40000"/>
                    </a:prstClr>
                  </a:outerShdw>
                </a:effectLst>
                <a:latin typeface="American Typewriter"/>
                <a:ea typeface="+mj-ea"/>
                <a:cs typeface="American Typewriter"/>
              </a:defRPr>
            </a:lvl1pPr>
          </a:lstStyle>
          <a:p>
            <a:r>
              <a:rPr lang="en-GB">
                <a:solidFill>
                  <a:srgbClr val="B61820"/>
                </a:solidFill>
                <a:latin typeface="Cambria"/>
                <a:cs typeface="Cambria"/>
              </a:rPr>
              <a:t>Conical Horn Antenna design</a:t>
            </a:r>
          </a:p>
        </p:txBody>
      </p:sp>
      <p:sp>
        <p:nvSpPr>
          <p:cNvPr id="8" name="Freccia circolare a sinistra 7">
            <a:hlinkClick r:id="rId4" action="ppaction://hlinksldjump"/>
            <a:extLst>
              <a:ext uri="{FF2B5EF4-FFF2-40B4-BE49-F238E27FC236}">
                <a16:creationId xmlns:a16="http://schemas.microsoft.com/office/drawing/2014/main" id="{EA5519B3-4876-F1C9-0BE0-630847D570C4}"/>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9" name="CasellaDiTesto 8">
            <a:extLst>
              <a:ext uri="{FF2B5EF4-FFF2-40B4-BE49-F238E27FC236}">
                <a16:creationId xmlns:a16="http://schemas.microsoft.com/office/drawing/2014/main" id="{1CE7741D-8B71-8058-EDBE-3F34C96B544E}"/>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396771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FA38-9D32-0DCC-1F8D-EA4C6C17DEC6}"/>
              </a:ext>
            </a:extLst>
          </p:cNvPr>
          <p:cNvSpPr>
            <a:spLocks noGrp="1"/>
          </p:cNvSpPr>
          <p:nvPr>
            <p:ph type="title"/>
          </p:nvPr>
        </p:nvSpPr>
        <p:spPr>
          <a:xfrm>
            <a:off x="838200" y="-192088"/>
            <a:ext cx="10515600" cy="1325563"/>
          </a:xfrm>
        </p:spPr>
        <p:txBody>
          <a:bodyPr/>
          <a:lstStyle/>
          <a:p>
            <a:pPr algn="ctr"/>
            <a:r>
              <a:rPr lang="en-GB" b="1"/>
              <a:t>OMT</a:t>
            </a:r>
          </a:p>
        </p:txBody>
      </p:sp>
      <p:sp>
        <p:nvSpPr>
          <p:cNvPr id="3" name="Content Placeholder 2">
            <a:extLst>
              <a:ext uri="{FF2B5EF4-FFF2-40B4-BE49-F238E27FC236}">
                <a16:creationId xmlns:a16="http://schemas.microsoft.com/office/drawing/2014/main" id="{9AA7FC49-5305-3319-3C48-E92E7106F156}"/>
              </a:ext>
            </a:extLst>
          </p:cNvPr>
          <p:cNvSpPr>
            <a:spLocks noGrp="1"/>
          </p:cNvSpPr>
          <p:nvPr>
            <p:ph idx="1"/>
          </p:nvPr>
        </p:nvSpPr>
        <p:spPr>
          <a:xfrm>
            <a:off x="838200" y="1012031"/>
            <a:ext cx="10515600" cy="4351338"/>
          </a:xfrm>
        </p:spPr>
        <p:txBody>
          <a:bodyPr/>
          <a:lstStyle/>
          <a:p>
            <a:pPr marL="0" indent="0" algn="just">
              <a:buNone/>
            </a:pPr>
            <a:r>
              <a:rPr lang="en-GB" b="0" i="0" u="none" strike="noStrike">
                <a:solidFill>
                  <a:srgbClr val="202122"/>
                </a:solidFill>
                <a:effectLst/>
                <a:latin typeface="Arial" panose="020B0604020202020204" pitchFamily="34" charset="0"/>
              </a:rPr>
              <a:t>An </a:t>
            </a:r>
            <a:r>
              <a:rPr lang="en-GB" b="1" i="0" u="none" strike="noStrike">
                <a:solidFill>
                  <a:srgbClr val="202122"/>
                </a:solidFill>
                <a:effectLst/>
                <a:latin typeface="Arial" panose="020B0604020202020204" pitchFamily="34" charset="0"/>
              </a:rPr>
              <a:t>orthomode transducer</a:t>
            </a:r>
            <a:r>
              <a:rPr lang="en-GB" b="0" i="0" u="none" strike="noStrike">
                <a:solidFill>
                  <a:srgbClr val="202122"/>
                </a:solidFill>
                <a:effectLst/>
                <a:latin typeface="Arial" panose="020B0604020202020204" pitchFamily="34" charset="0"/>
              </a:rPr>
              <a:t> (</a:t>
            </a:r>
            <a:r>
              <a:rPr lang="en-GB" b="1" i="0" u="none" strike="noStrike">
                <a:solidFill>
                  <a:srgbClr val="202122"/>
                </a:solidFill>
                <a:effectLst/>
                <a:latin typeface="Arial" panose="020B0604020202020204" pitchFamily="34" charset="0"/>
              </a:rPr>
              <a:t>OMT</a:t>
            </a:r>
            <a:r>
              <a:rPr lang="en-GB" b="0" i="0" u="none" strike="noStrike">
                <a:solidFill>
                  <a:srgbClr val="202122"/>
                </a:solidFill>
                <a:effectLst/>
                <a:latin typeface="Arial" panose="020B0604020202020204" pitchFamily="34" charset="0"/>
              </a:rPr>
              <a:t>) is a </a:t>
            </a:r>
            <a:r>
              <a:rPr lang="en-GB" b="0" i="0" u="none" strike="noStrike">
                <a:solidFill>
                  <a:srgbClr val="795CB2"/>
                </a:solidFill>
                <a:effectLst/>
                <a:latin typeface="Arial" panose="020B0604020202020204" pitchFamily="34" charset="0"/>
                <a:hlinkClick r:id="rId2" tooltip="Waveguide (electromagnetism)"/>
              </a:rPr>
              <a:t>waveguide</a:t>
            </a:r>
            <a:r>
              <a:rPr lang="en-GB" b="0" i="0" u="none" strike="noStrike">
                <a:solidFill>
                  <a:srgbClr val="202122"/>
                </a:solidFill>
                <a:effectLst/>
                <a:latin typeface="Arial" panose="020B0604020202020204" pitchFamily="34" charset="0"/>
              </a:rPr>
              <a:t> component that is commonly referred to as a </a:t>
            </a:r>
            <a:r>
              <a:rPr lang="en-GB" b="0" i="1" u="none" strike="noStrike">
                <a:solidFill>
                  <a:srgbClr val="202122"/>
                </a:solidFill>
                <a:effectLst/>
                <a:latin typeface="Arial" panose="020B0604020202020204" pitchFamily="34" charset="0"/>
              </a:rPr>
              <a:t>polarisation duplexer</a:t>
            </a:r>
            <a:r>
              <a:rPr lang="en-GB" b="0" i="0" u="none" strike="noStrike">
                <a:solidFill>
                  <a:srgbClr val="202122"/>
                </a:solidFill>
                <a:effectLst/>
                <a:latin typeface="Arial" panose="020B0604020202020204" pitchFamily="34" charset="0"/>
              </a:rPr>
              <a:t>. </a:t>
            </a:r>
            <a:r>
              <a:rPr lang="en-GB" b="0" i="1" u="none" strike="noStrike">
                <a:solidFill>
                  <a:srgbClr val="202122"/>
                </a:solidFill>
                <a:effectLst/>
                <a:latin typeface="Arial" panose="020B0604020202020204" pitchFamily="34" charset="0"/>
              </a:rPr>
              <a:t>Orthomode</a:t>
            </a:r>
            <a:r>
              <a:rPr lang="en-GB" b="0" i="0" u="none" strike="noStrike">
                <a:solidFill>
                  <a:srgbClr val="202122"/>
                </a:solidFill>
                <a:effectLst/>
                <a:latin typeface="Arial" panose="020B0604020202020204" pitchFamily="34" charset="0"/>
              </a:rPr>
              <a:t> is a contraction of </a:t>
            </a:r>
            <a:r>
              <a:rPr lang="en-GB" b="0" i="1" u="none" strike="noStrike">
                <a:solidFill>
                  <a:srgbClr val="202122"/>
                </a:solidFill>
                <a:effectLst/>
                <a:latin typeface="Arial" panose="020B0604020202020204" pitchFamily="34" charset="0"/>
              </a:rPr>
              <a:t>orthogonal mode</a:t>
            </a:r>
            <a:r>
              <a:rPr lang="en-GB" b="0" i="0" u="none" strike="noStrike">
                <a:solidFill>
                  <a:srgbClr val="202122"/>
                </a:solidFill>
                <a:effectLst/>
                <a:latin typeface="Arial" panose="020B0604020202020204" pitchFamily="34" charset="0"/>
              </a:rPr>
              <a:t>. Orthomode transducers serve either to combine or to separate two </a:t>
            </a:r>
            <a:r>
              <a:rPr lang="en-GB" b="0" i="0" u="none" strike="noStrike">
                <a:solidFill>
                  <a:srgbClr val="795CB2"/>
                </a:solidFill>
                <a:effectLst/>
                <a:latin typeface="Arial" panose="020B0604020202020204" pitchFamily="34" charset="0"/>
                <a:hlinkClick r:id="rId3" tooltip="Orthogonal"/>
              </a:rPr>
              <a:t>orthogonally</a:t>
            </a:r>
            <a:r>
              <a:rPr lang="en-GB" b="0" i="0" u="none" strike="noStrike">
                <a:solidFill>
                  <a:srgbClr val="202122"/>
                </a:solidFill>
                <a:effectLst/>
                <a:latin typeface="Arial" panose="020B0604020202020204" pitchFamily="34" charset="0"/>
              </a:rPr>
              <a:t> </a:t>
            </a:r>
            <a:r>
              <a:rPr lang="en-GB" b="0" i="0" u="none" strike="noStrike">
                <a:solidFill>
                  <a:srgbClr val="795CB2"/>
                </a:solidFill>
                <a:effectLst/>
                <a:latin typeface="Arial" panose="020B0604020202020204" pitchFamily="34" charset="0"/>
                <a:hlinkClick r:id="rId4" tooltip="Polarization (waves)"/>
              </a:rPr>
              <a:t>polarized</a:t>
            </a:r>
            <a:r>
              <a:rPr lang="en-GB" b="0" i="0" u="none" strike="noStrike">
                <a:solidFill>
                  <a:srgbClr val="202122"/>
                </a:solidFill>
                <a:effectLst/>
                <a:latin typeface="Arial" panose="020B0604020202020204" pitchFamily="34" charset="0"/>
              </a:rPr>
              <a:t> microwave signal paths.</a:t>
            </a:r>
            <a:endParaRPr lang="en-GB"/>
          </a:p>
        </p:txBody>
      </p:sp>
      <p:sp>
        <p:nvSpPr>
          <p:cNvPr id="9" name="TextBox 8">
            <a:extLst>
              <a:ext uri="{FF2B5EF4-FFF2-40B4-BE49-F238E27FC236}">
                <a16:creationId xmlns:a16="http://schemas.microsoft.com/office/drawing/2014/main" id="{C345AC17-5595-3915-26CB-965D143C59B8}"/>
              </a:ext>
            </a:extLst>
          </p:cNvPr>
          <p:cNvSpPr txBox="1"/>
          <p:nvPr/>
        </p:nvSpPr>
        <p:spPr>
          <a:xfrm>
            <a:off x="3586163" y="4986338"/>
            <a:ext cx="184731" cy="369332"/>
          </a:xfrm>
          <a:prstGeom prst="rect">
            <a:avLst/>
          </a:prstGeom>
          <a:noFill/>
        </p:spPr>
        <p:txBody>
          <a:bodyPr wrap="none" rtlCol="0">
            <a:spAutoFit/>
          </a:bodyPr>
          <a:lstStyle/>
          <a:p>
            <a:endParaRPr lang="en-GB"/>
          </a:p>
        </p:txBody>
      </p:sp>
      <p:grpSp>
        <p:nvGrpSpPr>
          <p:cNvPr id="11" name="Group 10">
            <a:extLst>
              <a:ext uri="{FF2B5EF4-FFF2-40B4-BE49-F238E27FC236}">
                <a16:creationId xmlns:a16="http://schemas.microsoft.com/office/drawing/2014/main" id="{18819248-B63E-74EF-2630-1FDA526F7985}"/>
              </a:ext>
            </a:extLst>
          </p:cNvPr>
          <p:cNvGrpSpPr/>
          <p:nvPr/>
        </p:nvGrpSpPr>
        <p:grpSpPr>
          <a:xfrm>
            <a:off x="3770894" y="3385068"/>
            <a:ext cx="5064772" cy="3308583"/>
            <a:chOff x="2516478" y="2911198"/>
            <a:chExt cx="3805238" cy="2259806"/>
          </a:xfrm>
        </p:grpSpPr>
        <p:pic>
          <p:nvPicPr>
            <p:cNvPr id="6" name="Picture 5" descr="A picture containing text, diagram, sketch, design&#10;&#10;Description automatically generated">
              <a:extLst>
                <a:ext uri="{FF2B5EF4-FFF2-40B4-BE49-F238E27FC236}">
                  <a16:creationId xmlns:a16="http://schemas.microsoft.com/office/drawing/2014/main" id="{15213015-8B79-49BC-A0A0-94DC23905E3C}"/>
                </a:ext>
              </a:extLst>
            </p:cNvPr>
            <p:cNvPicPr>
              <a:picLocks noChangeAspect="1"/>
            </p:cNvPicPr>
            <p:nvPr/>
          </p:nvPicPr>
          <p:blipFill rotWithShape="1">
            <a:blip r:embed="rId5"/>
            <a:srcRect r="12390" b="31564"/>
            <a:stretch/>
          </p:blipFill>
          <p:spPr>
            <a:xfrm>
              <a:off x="2516478" y="2911198"/>
              <a:ext cx="3805238" cy="2251075"/>
            </a:xfrm>
            <a:prstGeom prst="rect">
              <a:avLst/>
            </a:prstGeom>
          </p:spPr>
        </p:pic>
        <p:sp>
          <p:nvSpPr>
            <p:cNvPr id="10" name="Rectangle 9">
              <a:extLst>
                <a:ext uri="{FF2B5EF4-FFF2-40B4-BE49-F238E27FC236}">
                  <a16:creationId xmlns:a16="http://schemas.microsoft.com/office/drawing/2014/main" id="{FA0E94EC-4892-FC6D-9C0A-7E87743A9D87}"/>
                </a:ext>
              </a:extLst>
            </p:cNvPr>
            <p:cNvSpPr/>
            <p:nvPr/>
          </p:nvSpPr>
          <p:spPr>
            <a:xfrm>
              <a:off x="4492916" y="4313754"/>
              <a:ext cx="1828800" cy="857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Freccia circolare a sinistra 7">
            <a:hlinkClick r:id="rId6" action="ppaction://hlinksldjump"/>
            <a:extLst>
              <a:ext uri="{FF2B5EF4-FFF2-40B4-BE49-F238E27FC236}">
                <a16:creationId xmlns:a16="http://schemas.microsoft.com/office/drawing/2014/main" id="{B64A8CB2-67AB-23B3-CE72-849EC2786357}"/>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2" name="CasellaDiTesto 11">
            <a:extLst>
              <a:ext uri="{FF2B5EF4-FFF2-40B4-BE49-F238E27FC236}">
                <a16:creationId xmlns:a16="http://schemas.microsoft.com/office/drawing/2014/main" id="{0DF4035B-CEB5-7DEA-55D5-79636D772649}"/>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242845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8413-CC9F-C176-17EF-472546FA1A07}"/>
              </a:ext>
            </a:extLst>
          </p:cNvPr>
          <p:cNvSpPr>
            <a:spLocks noGrp="1"/>
          </p:cNvSpPr>
          <p:nvPr>
            <p:ph type="title"/>
          </p:nvPr>
        </p:nvSpPr>
        <p:spPr>
          <a:xfrm>
            <a:off x="0" y="-28581"/>
            <a:ext cx="10515600" cy="1325563"/>
          </a:xfrm>
        </p:spPr>
        <p:txBody>
          <a:bodyPr/>
          <a:lstStyle/>
          <a:p>
            <a:pPr algn="ctr"/>
            <a:r>
              <a:rPr lang="en-GB"/>
              <a:t>MIXER</a:t>
            </a:r>
          </a:p>
        </p:txBody>
      </p:sp>
      <p:pic>
        <p:nvPicPr>
          <p:cNvPr id="5" name="Graphic 4">
            <a:extLst>
              <a:ext uri="{FF2B5EF4-FFF2-40B4-BE49-F238E27FC236}">
                <a16:creationId xmlns:a16="http://schemas.microsoft.com/office/drawing/2014/main" id="{53E6BE52-2EC3-AF20-276B-93AE87E80C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92468" y="4004231"/>
            <a:ext cx="4747252" cy="2654862"/>
          </a:xfrm>
          <a:prstGeom prst="rect">
            <a:avLst/>
          </a:prstGeom>
        </p:spPr>
      </p:pic>
      <p:pic>
        <p:nvPicPr>
          <p:cNvPr id="7170" name="Picture 2" descr="L (+7 to +10), Connectorized w/ top and bottom spacers (S), NA">
            <a:extLst>
              <a:ext uri="{FF2B5EF4-FFF2-40B4-BE49-F238E27FC236}">
                <a16:creationId xmlns:a16="http://schemas.microsoft.com/office/drawing/2014/main" id="{8E3EE917-50CB-DF77-7488-0061065B6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69" y="4587078"/>
            <a:ext cx="3064388" cy="19129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3D2713B-F37C-9993-C0D2-B7FBE73B5994}"/>
              </a:ext>
            </a:extLst>
          </p:cNvPr>
          <p:cNvSpPr txBox="1"/>
          <p:nvPr/>
        </p:nvSpPr>
        <p:spPr>
          <a:xfrm>
            <a:off x="788179" y="902800"/>
            <a:ext cx="10995211" cy="1600438"/>
          </a:xfrm>
          <a:prstGeom prst="rect">
            <a:avLst/>
          </a:prstGeom>
          <a:noFill/>
        </p:spPr>
        <p:txBody>
          <a:bodyPr wrap="square" rtlCol="0">
            <a:spAutoFit/>
          </a:bodyPr>
          <a:lstStyle/>
          <a:p>
            <a:pPr algn="just" fontAlgn="base"/>
            <a:r>
              <a:rPr lang="en-GB" sz="1400" b="0" i="0" u="none" strike="noStrike">
                <a:solidFill>
                  <a:srgbClr val="333333"/>
                </a:solidFill>
                <a:effectLst/>
                <a:latin typeface="Open Sans" panose="020B0606030504020204" pitchFamily="34" charset="0"/>
              </a:rPr>
              <a:t>mixers have the same three ports or connections.</a:t>
            </a:r>
          </a:p>
          <a:p>
            <a:pPr algn="just" fontAlgn="base">
              <a:buFont typeface="Arial" panose="020B0604020202020204" pitchFamily="34" charset="0"/>
              <a:buChar char="•"/>
            </a:pPr>
            <a:r>
              <a:rPr lang="en-GB" sz="1400" b="1" i="1" u="none" strike="noStrike">
                <a:solidFill>
                  <a:srgbClr val="333333"/>
                </a:solidFill>
                <a:effectLst/>
                <a:latin typeface="Open Sans" panose="020B0606030504020204" pitchFamily="34" charset="0"/>
              </a:rPr>
              <a:t>RF input:</a:t>
            </a:r>
            <a:r>
              <a:rPr lang="en-GB" sz="1400" b="0" i="0" u="none" strike="noStrike">
                <a:solidFill>
                  <a:srgbClr val="333333"/>
                </a:solidFill>
                <a:effectLst/>
                <a:latin typeface="Open Sans" panose="020B0606030504020204" pitchFamily="34" charset="0"/>
              </a:rPr>
              <a:t>   This port on the mixer is connected to the incoming signal that is to have its frequency converted.</a:t>
            </a:r>
          </a:p>
          <a:p>
            <a:pPr algn="just" fontAlgn="base">
              <a:buFont typeface="Arial" panose="020B0604020202020204" pitchFamily="34" charset="0"/>
              <a:buChar char="•"/>
            </a:pPr>
            <a:r>
              <a:rPr lang="en-GB" sz="1400" b="1" i="1" u="none" strike="noStrike">
                <a:solidFill>
                  <a:srgbClr val="333333"/>
                </a:solidFill>
                <a:effectLst/>
                <a:latin typeface="Open Sans" panose="020B0606030504020204" pitchFamily="34" charset="0"/>
              </a:rPr>
              <a:t>Local Oscillator or LO input:</a:t>
            </a:r>
            <a:r>
              <a:rPr lang="en-GB" sz="1400" b="0" i="0" u="none" strike="noStrike">
                <a:solidFill>
                  <a:srgbClr val="333333"/>
                </a:solidFill>
                <a:effectLst/>
                <a:latin typeface="Open Sans" panose="020B0606030504020204" pitchFamily="34" charset="0"/>
              </a:rPr>
              <a:t>   This port takes in the internal local oscillator signal that is used to convert the RF signal to the new frequency.</a:t>
            </a:r>
          </a:p>
          <a:p>
            <a:pPr algn="just" fontAlgn="base">
              <a:buFont typeface="Arial" panose="020B0604020202020204" pitchFamily="34" charset="0"/>
              <a:buChar char="•"/>
            </a:pPr>
            <a:r>
              <a:rPr lang="en-GB" sz="1400" b="1" i="1" u="none" strike="noStrike">
                <a:solidFill>
                  <a:srgbClr val="333333"/>
                </a:solidFill>
                <a:effectLst/>
                <a:latin typeface="Open Sans" panose="020B0606030504020204" pitchFamily="34" charset="0"/>
              </a:rPr>
              <a:t>IF output:</a:t>
            </a:r>
            <a:r>
              <a:rPr lang="en-GB" sz="1400" b="0" i="0" u="none" strike="noStrike">
                <a:solidFill>
                  <a:srgbClr val="333333"/>
                </a:solidFill>
                <a:effectLst/>
                <a:latin typeface="Open Sans" panose="020B0606030504020204" pitchFamily="34" charset="0"/>
              </a:rPr>
              <a:t>   The signal on the output of an ideal RF mixer should contain only the mixer products, i.e. the </a:t>
            </a:r>
            <a:r>
              <a:rPr lang="en-GB" sz="1400" b="1" i="0" u="none" strike="noStrike">
                <a:solidFill>
                  <a:srgbClr val="333333"/>
                </a:solidFill>
                <a:effectLst/>
                <a:latin typeface="Open Sans" panose="020B0606030504020204" pitchFamily="34" charset="0"/>
              </a:rPr>
              <a:t>sum and difference frequencies </a:t>
            </a:r>
            <a:r>
              <a:rPr lang="en-GB" sz="1400" b="0" i="0" u="none" strike="noStrike">
                <a:solidFill>
                  <a:srgbClr val="333333"/>
                </a:solidFill>
                <a:effectLst/>
                <a:latin typeface="Open Sans" panose="020B0606030504020204" pitchFamily="34" charset="0"/>
              </a:rPr>
              <a:t>of the two input signals.</a:t>
            </a:r>
          </a:p>
          <a:p>
            <a:endParaRPr lang="en-GB" sz="1400"/>
          </a:p>
        </p:txBody>
      </p:sp>
      <p:sp>
        <p:nvSpPr>
          <p:cNvPr id="13" name="TextBox 12">
            <a:extLst>
              <a:ext uri="{FF2B5EF4-FFF2-40B4-BE49-F238E27FC236}">
                <a16:creationId xmlns:a16="http://schemas.microsoft.com/office/drawing/2014/main" id="{E5ABCD8B-B495-8CCA-86F4-D3587F1DC739}"/>
              </a:ext>
            </a:extLst>
          </p:cNvPr>
          <p:cNvSpPr txBox="1"/>
          <p:nvPr/>
        </p:nvSpPr>
        <p:spPr>
          <a:xfrm>
            <a:off x="6777317" y="4232178"/>
            <a:ext cx="415498" cy="369332"/>
          </a:xfrm>
          <a:prstGeom prst="rect">
            <a:avLst/>
          </a:prstGeom>
          <a:noFill/>
        </p:spPr>
        <p:txBody>
          <a:bodyPr wrap="none" rtlCol="0">
            <a:spAutoFit/>
          </a:bodyPr>
          <a:lstStyle/>
          <a:p>
            <a:r>
              <a:rPr lang="en-GB"/>
              <a:t>RF</a:t>
            </a:r>
          </a:p>
        </p:txBody>
      </p:sp>
      <p:sp>
        <p:nvSpPr>
          <p:cNvPr id="14" name="TextBox 13">
            <a:extLst>
              <a:ext uri="{FF2B5EF4-FFF2-40B4-BE49-F238E27FC236}">
                <a16:creationId xmlns:a16="http://schemas.microsoft.com/office/drawing/2014/main" id="{716D478C-9377-890A-460F-DA8904119BD5}"/>
              </a:ext>
            </a:extLst>
          </p:cNvPr>
          <p:cNvSpPr txBox="1"/>
          <p:nvPr/>
        </p:nvSpPr>
        <p:spPr>
          <a:xfrm>
            <a:off x="7682752" y="6188605"/>
            <a:ext cx="429669" cy="369332"/>
          </a:xfrm>
          <a:prstGeom prst="rect">
            <a:avLst/>
          </a:prstGeom>
          <a:noFill/>
        </p:spPr>
        <p:txBody>
          <a:bodyPr wrap="none" rtlCol="0">
            <a:spAutoFit/>
          </a:bodyPr>
          <a:lstStyle/>
          <a:p>
            <a:r>
              <a:rPr lang="en-GB"/>
              <a:t>LO</a:t>
            </a:r>
          </a:p>
        </p:txBody>
      </p:sp>
      <p:sp>
        <p:nvSpPr>
          <p:cNvPr id="15" name="TextBox 14">
            <a:extLst>
              <a:ext uri="{FF2B5EF4-FFF2-40B4-BE49-F238E27FC236}">
                <a16:creationId xmlns:a16="http://schemas.microsoft.com/office/drawing/2014/main" id="{D2ECD513-4937-BA65-F60A-054FF6320529}"/>
              </a:ext>
            </a:extLst>
          </p:cNvPr>
          <p:cNvSpPr txBox="1"/>
          <p:nvPr/>
        </p:nvSpPr>
        <p:spPr>
          <a:xfrm>
            <a:off x="10469849" y="4469253"/>
            <a:ext cx="348172" cy="369332"/>
          </a:xfrm>
          <a:prstGeom prst="rect">
            <a:avLst/>
          </a:prstGeom>
          <a:noFill/>
        </p:spPr>
        <p:txBody>
          <a:bodyPr wrap="none" rtlCol="0">
            <a:spAutoFit/>
          </a:bodyPr>
          <a:lstStyle/>
          <a:p>
            <a:r>
              <a:rPr lang="en-GB"/>
              <a:t>IF</a:t>
            </a:r>
          </a:p>
        </p:txBody>
      </p:sp>
      <p:sp>
        <p:nvSpPr>
          <p:cNvPr id="4" name="Freccia circolare a sinistra 3">
            <a:hlinkClick r:id="rId5" action="ppaction://hlinksldjump"/>
            <a:extLst>
              <a:ext uri="{FF2B5EF4-FFF2-40B4-BE49-F238E27FC236}">
                <a16:creationId xmlns:a16="http://schemas.microsoft.com/office/drawing/2014/main" id="{FC2D11FF-BD32-7223-B6BF-3A8380AA64CD}"/>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D887CB76-B8DD-E3E4-E0CE-43FDE3495FC7}"/>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898159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B8413-CC9F-C176-17EF-472546FA1A07}"/>
              </a:ext>
            </a:extLst>
          </p:cNvPr>
          <p:cNvSpPr>
            <a:spLocks noGrp="1"/>
          </p:cNvSpPr>
          <p:nvPr>
            <p:ph type="title"/>
          </p:nvPr>
        </p:nvSpPr>
        <p:spPr>
          <a:xfrm>
            <a:off x="0" y="-28581"/>
            <a:ext cx="10515600" cy="1325563"/>
          </a:xfrm>
        </p:spPr>
        <p:txBody>
          <a:bodyPr/>
          <a:lstStyle/>
          <a:p>
            <a:pPr algn="ctr"/>
            <a:r>
              <a:rPr lang="en-GB"/>
              <a:t>MIXER</a:t>
            </a:r>
          </a:p>
        </p:txBody>
      </p:sp>
      <p:pic>
        <p:nvPicPr>
          <p:cNvPr id="5" name="Graphic 4">
            <a:extLst>
              <a:ext uri="{FF2B5EF4-FFF2-40B4-BE49-F238E27FC236}">
                <a16:creationId xmlns:a16="http://schemas.microsoft.com/office/drawing/2014/main" id="{53E6BE52-2EC3-AF20-276B-93AE87E80C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92468" y="4004231"/>
            <a:ext cx="4747252" cy="2654862"/>
          </a:xfrm>
          <a:prstGeom prst="rect">
            <a:avLst/>
          </a:prstGeom>
        </p:spPr>
      </p:pic>
      <p:pic>
        <p:nvPicPr>
          <p:cNvPr id="7170" name="Picture 2" descr="L (+7 to +10), Connectorized w/ top and bottom spacers (S), NA">
            <a:extLst>
              <a:ext uri="{FF2B5EF4-FFF2-40B4-BE49-F238E27FC236}">
                <a16:creationId xmlns:a16="http://schemas.microsoft.com/office/drawing/2014/main" id="{8E3EE917-50CB-DF77-7488-0061065B6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369" y="4587078"/>
            <a:ext cx="3064388" cy="19129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3D2713B-F37C-9993-C0D2-B7FBE73B5994}"/>
              </a:ext>
            </a:extLst>
          </p:cNvPr>
          <p:cNvSpPr txBox="1"/>
          <p:nvPr/>
        </p:nvSpPr>
        <p:spPr>
          <a:xfrm>
            <a:off x="788179" y="902800"/>
            <a:ext cx="10995211" cy="1600438"/>
          </a:xfrm>
          <a:prstGeom prst="rect">
            <a:avLst/>
          </a:prstGeom>
          <a:noFill/>
        </p:spPr>
        <p:txBody>
          <a:bodyPr wrap="square" rtlCol="0">
            <a:spAutoFit/>
          </a:bodyPr>
          <a:lstStyle/>
          <a:p>
            <a:pPr algn="just" fontAlgn="base"/>
            <a:r>
              <a:rPr lang="en-GB" sz="1400" b="0" i="0" u="none" strike="noStrike">
                <a:solidFill>
                  <a:srgbClr val="333333"/>
                </a:solidFill>
                <a:effectLst/>
                <a:latin typeface="Open Sans" panose="020B0606030504020204" pitchFamily="34" charset="0"/>
              </a:rPr>
              <a:t>mixers have the same three ports or connections.</a:t>
            </a:r>
          </a:p>
          <a:p>
            <a:pPr algn="just" fontAlgn="base">
              <a:buFont typeface="Arial" panose="020B0604020202020204" pitchFamily="34" charset="0"/>
              <a:buChar char="•"/>
            </a:pPr>
            <a:r>
              <a:rPr lang="en-GB" sz="1400" b="1" i="1" u="none" strike="noStrike">
                <a:solidFill>
                  <a:srgbClr val="333333"/>
                </a:solidFill>
                <a:effectLst/>
                <a:latin typeface="Open Sans" panose="020B0606030504020204" pitchFamily="34" charset="0"/>
              </a:rPr>
              <a:t>RF input:</a:t>
            </a:r>
            <a:r>
              <a:rPr lang="en-GB" sz="1400" b="0" i="0" u="none" strike="noStrike">
                <a:solidFill>
                  <a:srgbClr val="333333"/>
                </a:solidFill>
                <a:effectLst/>
                <a:latin typeface="Open Sans" panose="020B0606030504020204" pitchFamily="34" charset="0"/>
              </a:rPr>
              <a:t>   This port on the mixer is connected to the incoming signal that is to have its frequency converted.</a:t>
            </a:r>
          </a:p>
          <a:p>
            <a:pPr algn="just" fontAlgn="base">
              <a:buFont typeface="Arial" panose="020B0604020202020204" pitchFamily="34" charset="0"/>
              <a:buChar char="•"/>
            </a:pPr>
            <a:r>
              <a:rPr lang="en-GB" sz="1400" b="1" i="1" u="none" strike="noStrike">
                <a:solidFill>
                  <a:srgbClr val="333333"/>
                </a:solidFill>
                <a:effectLst/>
                <a:latin typeface="Open Sans" panose="020B0606030504020204" pitchFamily="34" charset="0"/>
              </a:rPr>
              <a:t>Local Oscillator or LO input:</a:t>
            </a:r>
            <a:r>
              <a:rPr lang="en-GB" sz="1400" b="0" i="0" u="none" strike="noStrike">
                <a:solidFill>
                  <a:srgbClr val="333333"/>
                </a:solidFill>
                <a:effectLst/>
                <a:latin typeface="Open Sans" panose="020B0606030504020204" pitchFamily="34" charset="0"/>
              </a:rPr>
              <a:t>   This port takes in the internal local oscillator signal that is used to convert the RF signal to the new frequency.</a:t>
            </a:r>
          </a:p>
          <a:p>
            <a:pPr algn="just" fontAlgn="base">
              <a:buFont typeface="Arial" panose="020B0604020202020204" pitchFamily="34" charset="0"/>
              <a:buChar char="•"/>
            </a:pPr>
            <a:r>
              <a:rPr lang="en-GB" sz="1400" b="1" i="1" u="none" strike="noStrike">
                <a:solidFill>
                  <a:srgbClr val="333333"/>
                </a:solidFill>
                <a:effectLst/>
                <a:latin typeface="Open Sans" panose="020B0606030504020204" pitchFamily="34" charset="0"/>
              </a:rPr>
              <a:t>IF output:</a:t>
            </a:r>
            <a:r>
              <a:rPr lang="en-GB" sz="1400" b="0" i="0" u="none" strike="noStrike">
                <a:solidFill>
                  <a:srgbClr val="333333"/>
                </a:solidFill>
                <a:effectLst/>
                <a:latin typeface="Open Sans" panose="020B0606030504020204" pitchFamily="34" charset="0"/>
              </a:rPr>
              <a:t>   The signal on the output of an ideal RF mixer should contain only the mixer products, i.e. the </a:t>
            </a:r>
            <a:r>
              <a:rPr lang="en-GB" sz="1400" b="1" i="0" u="none" strike="noStrike">
                <a:solidFill>
                  <a:srgbClr val="333333"/>
                </a:solidFill>
                <a:effectLst/>
                <a:latin typeface="Open Sans" panose="020B0606030504020204" pitchFamily="34" charset="0"/>
              </a:rPr>
              <a:t>sum and difference frequencies </a:t>
            </a:r>
            <a:r>
              <a:rPr lang="en-GB" sz="1400" b="0" i="0" u="none" strike="noStrike">
                <a:solidFill>
                  <a:srgbClr val="333333"/>
                </a:solidFill>
                <a:effectLst/>
                <a:latin typeface="Open Sans" panose="020B0606030504020204" pitchFamily="34" charset="0"/>
              </a:rPr>
              <a:t>of the two input signals.</a:t>
            </a:r>
          </a:p>
          <a:p>
            <a:endParaRPr lang="en-GB" sz="1400"/>
          </a:p>
        </p:txBody>
      </p:sp>
      <p:sp>
        <p:nvSpPr>
          <p:cNvPr id="13" name="TextBox 12">
            <a:extLst>
              <a:ext uri="{FF2B5EF4-FFF2-40B4-BE49-F238E27FC236}">
                <a16:creationId xmlns:a16="http://schemas.microsoft.com/office/drawing/2014/main" id="{E5ABCD8B-B495-8CCA-86F4-D3587F1DC739}"/>
              </a:ext>
            </a:extLst>
          </p:cNvPr>
          <p:cNvSpPr txBox="1"/>
          <p:nvPr/>
        </p:nvSpPr>
        <p:spPr>
          <a:xfrm>
            <a:off x="6777317" y="4232178"/>
            <a:ext cx="415498" cy="369332"/>
          </a:xfrm>
          <a:prstGeom prst="rect">
            <a:avLst/>
          </a:prstGeom>
          <a:noFill/>
        </p:spPr>
        <p:txBody>
          <a:bodyPr wrap="none" rtlCol="0">
            <a:spAutoFit/>
          </a:bodyPr>
          <a:lstStyle/>
          <a:p>
            <a:r>
              <a:rPr lang="en-GB"/>
              <a:t>RF</a:t>
            </a:r>
          </a:p>
        </p:txBody>
      </p:sp>
      <p:sp>
        <p:nvSpPr>
          <p:cNvPr id="14" name="TextBox 13">
            <a:extLst>
              <a:ext uri="{FF2B5EF4-FFF2-40B4-BE49-F238E27FC236}">
                <a16:creationId xmlns:a16="http://schemas.microsoft.com/office/drawing/2014/main" id="{716D478C-9377-890A-460F-DA8904119BD5}"/>
              </a:ext>
            </a:extLst>
          </p:cNvPr>
          <p:cNvSpPr txBox="1"/>
          <p:nvPr/>
        </p:nvSpPr>
        <p:spPr>
          <a:xfrm>
            <a:off x="7682752" y="6188605"/>
            <a:ext cx="429669" cy="369332"/>
          </a:xfrm>
          <a:prstGeom prst="rect">
            <a:avLst/>
          </a:prstGeom>
          <a:noFill/>
        </p:spPr>
        <p:txBody>
          <a:bodyPr wrap="none" rtlCol="0">
            <a:spAutoFit/>
          </a:bodyPr>
          <a:lstStyle/>
          <a:p>
            <a:r>
              <a:rPr lang="en-GB"/>
              <a:t>LO</a:t>
            </a:r>
          </a:p>
        </p:txBody>
      </p:sp>
      <p:sp>
        <p:nvSpPr>
          <p:cNvPr id="15" name="TextBox 14">
            <a:extLst>
              <a:ext uri="{FF2B5EF4-FFF2-40B4-BE49-F238E27FC236}">
                <a16:creationId xmlns:a16="http://schemas.microsoft.com/office/drawing/2014/main" id="{D2ECD513-4937-BA65-F60A-054FF6320529}"/>
              </a:ext>
            </a:extLst>
          </p:cNvPr>
          <p:cNvSpPr txBox="1"/>
          <p:nvPr/>
        </p:nvSpPr>
        <p:spPr>
          <a:xfrm>
            <a:off x="10469849" y="4469253"/>
            <a:ext cx="348172" cy="369332"/>
          </a:xfrm>
          <a:prstGeom prst="rect">
            <a:avLst/>
          </a:prstGeom>
          <a:noFill/>
        </p:spPr>
        <p:txBody>
          <a:bodyPr wrap="none" rtlCol="0">
            <a:spAutoFit/>
          </a:bodyPr>
          <a:lstStyle/>
          <a:p>
            <a:r>
              <a:rPr lang="en-GB"/>
              <a:t>IF</a:t>
            </a:r>
          </a:p>
        </p:txBody>
      </p:sp>
      <p:pic>
        <p:nvPicPr>
          <p:cNvPr id="17" name="Content Placeholder 4" descr="A white background with black text&#10;&#10;Description automatically generated with low confidence">
            <a:extLst>
              <a:ext uri="{FF2B5EF4-FFF2-40B4-BE49-F238E27FC236}">
                <a16:creationId xmlns:a16="http://schemas.microsoft.com/office/drawing/2014/main" id="{4BF14916-00B8-DE02-7026-009D25D498DF}"/>
              </a:ext>
            </a:extLst>
          </p:cNvPr>
          <p:cNvPicPr>
            <a:picLocks noGrp="1" noChangeAspect="1"/>
          </p:cNvPicPr>
          <p:nvPr>
            <p:ph idx="1"/>
          </p:nvPr>
        </p:nvPicPr>
        <p:blipFill>
          <a:blip r:embed="rId5"/>
          <a:stretch>
            <a:fillRect/>
          </a:stretch>
        </p:blipFill>
        <p:spPr>
          <a:xfrm>
            <a:off x="724120" y="2484070"/>
            <a:ext cx="10515600" cy="1546646"/>
          </a:xfrm>
        </p:spPr>
      </p:pic>
      <p:pic>
        <p:nvPicPr>
          <p:cNvPr id="3" name="Graphic 2">
            <a:extLst>
              <a:ext uri="{FF2B5EF4-FFF2-40B4-BE49-F238E27FC236}">
                <a16:creationId xmlns:a16="http://schemas.microsoft.com/office/drawing/2014/main" id="{5BF25937-56D9-5E46-41BD-A58D0B863B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2880" y="4229100"/>
            <a:ext cx="2374900" cy="2628900"/>
          </a:xfrm>
          <a:prstGeom prst="rect">
            <a:avLst/>
          </a:prstGeom>
        </p:spPr>
      </p:pic>
      <p:sp>
        <p:nvSpPr>
          <p:cNvPr id="6" name="Freccia circolare a sinistra 5">
            <a:hlinkClick r:id="rId8" action="ppaction://hlinksldjump"/>
            <a:extLst>
              <a:ext uri="{FF2B5EF4-FFF2-40B4-BE49-F238E27FC236}">
                <a16:creationId xmlns:a16="http://schemas.microsoft.com/office/drawing/2014/main" id="{E882E599-5D59-229B-C1FE-7D48CCDB6997}"/>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7" name="CasellaDiTesto 6">
            <a:extLst>
              <a:ext uri="{FF2B5EF4-FFF2-40B4-BE49-F238E27FC236}">
                <a16:creationId xmlns:a16="http://schemas.microsoft.com/office/drawing/2014/main" id="{17EF632F-AE46-4CFD-8436-E1C24E60970E}"/>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848579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9898-75AE-FAD8-C303-3728C8E3713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136742-F1A4-017F-60E2-0D52E23A1335}"/>
              </a:ext>
            </a:extLst>
          </p:cNvPr>
          <p:cNvSpPr>
            <a:spLocks noGrp="1"/>
          </p:cNvSpPr>
          <p:nvPr>
            <p:ph idx="1"/>
          </p:nvPr>
        </p:nvSpPr>
        <p:spPr>
          <a:xfrm>
            <a:off x="838200" y="1716359"/>
            <a:ext cx="10515600" cy="4351338"/>
          </a:xfrm>
        </p:spPr>
        <p:txBody>
          <a:bodyPr/>
          <a:lstStyle/>
          <a:p>
            <a:r>
              <a:rPr lang="en-GB" b="0" i="0" u="none" strike="noStrike">
                <a:solidFill>
                  <a:srgbClr val="555555"/>
                </a:solidFill>
                <a:effectLst/>
                <a:latin typeface="Helvetica Neue" panose="02000503000000020004" pitchFamily="2" charset="0"/>
              </a:rPr>
              <a:t>The double balanced mixer is a diode bridge mixer that uses two single-ended to differential transformers, or baluns, to create the multiplication of two input frequencies </a:t>
            </a:r>
            <a:r>
              <a:rPr lang="en-GB" b="0" i="1" u="none" strike="noStrike">
                <a:solidFill>
                  <a:srgbClr val="555555"/>
                </a:solidFill>
                <a:effectLst/>
                <a:latin typeface="Helvetica Neue" panose="02000503000000020004" pitchFamily="2" charset="0"/>
              </a:rPr>
              <a:t>and</a:t>
            </a:r>
            <a:r>
              <a:rPr lang="en-GB" b="0" i="0" u="none" strike="noStrike">
                <a:solidFill>
                  <a:srgbClr val="555555"/>
                </a:solidFill>
                <a:effectLst/>
                <a:latin typeface="Helvetica Neue" panose="02000503000000020004" pitchFamily="2" charset="0"/>
              </a:rPr>
              <a:t> cancel many of the unwanted harmonics and signals. Most notably is the cancelation (ideally) of the local oscillator and the input at several harmonics.</a:t>
            </a:r>
            <a:endParaRPr lang="en-GB"/>
          </a:p>
        </p:txBody>
      </p:sp>
      <p:pic>
        <p:nvPicPr>
          <p:cNvPr id="8194" name="Picture 2">
            <a:extLst>
              <a:ext uri="{FF2B5EF4-FFF2-40B4-BE49-F238E27FC236}">
                <a16:creationId xmlns:a16="http://schemas.microsoft.com/office/drawing/2014/main" id="{730EA285-F5E6-90AC-1EE5-C534920E9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727" y="3663348"/>
            <a:ext cx="3877949" cy="29084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9FBBA05-4582-D843-537D-22501F085903}"/>
              </a:ext>
            </a:extLst>
          </p:cNvPr>
          <p:cNvPicPr>
            <a:picLocks noChangeAspect="1"/>
          </p:cNvPicPr>
          <p:nvPr/>
        </p:nvPicPr>
        <p:blipFill>
          <a:blip r:embed="rId3"/>
          <a:stretch>
            <a:fillRect/>
          </a:stretch>
        </p:blipFill>
        <p:spPr>
          <a:xfrm>
            <a:off x="838200" y="588613"/>
            <a:ext cx="10345064" cy="757880"/>
          </a:xfrm>
          <a:prstGeom prst="rect">
            <a:avLst/>
          </a:prstGeom>
        </p:spPr>
      </p:pic>
      <p:sp>
        <p:nvSpPr>
          <p:cNvPr id="6" name="Freccia circolare a sinistra 5">
            <a:hlinkClick r:id="rId4" action="ppaction://hlinksldjump"/>
            <a:extLst>
              <a:ext uri="{FF2B5EF4-FFF2-40B4-BE49-F238E27FC236}">
                <a16:creationId xmlns:a16="http://schemas.microsoft.com/office/drawing/2014/main" id="{37652B11-3A49-B61F-76AA-ECE978F12A7E}"/>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7" name="CasellaDiTesto 6">
            <a:extLst>
              <a:ext uri="{FF2B5EF4-FFF2-40B4-BE49-F238E27FC236}">
                <a16:creationId xmlns:a16="http://schemas.microsoft.com/office/drawing/2014/main" id="{E9388DB0-FD54-7788-ECDB-C5EBFAD1ADFA}"/>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516039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srcRect/>
          <a:stretch>
            <a:fillRect/>
          </a:stretch>
        </p:blipFill>
        <p:spPr bwMode="auto">
          <a:xfrm>
            <a:off x="1631504" y="1005752"/>
            <a:ext cx="3761652" cy="5015536"/>
          </a:xfrm>
          <a:prstGeom prst="rect">
            <a:avLst/>
          </a:prstGeom>
          <a:noFill/>
          <a:ln w="9525">
            <a:noFill/>
            <a:miter lim="800000"/>
            <a:headEnd/>
            <a:tailEnd/>
          </a:ln>
        </p:spPr>
      </p:pic>
      <p:sp>
        <p:nvSpPr>
          <p:cNvPr id="5" name="Rettangolo 4"/>
          <p:cNvSpPr/>
          <p:nvPr/>
        </p:nvSpPr>
        <p:spPr>
          <a:xfrm>
            <a:off x="5663952" y="836713"/>
            <a:ext cx="5004048" cy="4339650"/>
          </a:xfrm>
          <a:prstGeom prst="rect">
            <a:avLst/>
          </a:prstGeom>
        </p:spPr>
        <p:txBody>
          <a:bodyPr wrap="square">
            <a:spAutoFit/>
          </a:bodyPr>
          <a:lstStyle/>
          <a:p>
            <a:r>
              <a:rPr lang="en-GB" sz="2400">
                <a:solidFill>
                  <a:schemeClr val="accent2"/>
                </a:solidFill>
                <a:latin typeface="Comic Sans MS"/>
                <a:cs typeface="Comic Sans MS"/>
              </a:rPr>
              <a:t>Wire-grid polarizer</a:t>
            </a:r>
            <a:r>
              <a:rPr lang="en-GB" sz="2400">
                <a:solidFill>
                  <a:schemeClr val="tx2"/>
                </a:solidFill>
                <a:latin typeface="Comic Sans MS"/>
                <a:cs typeface="Comic Sans MS"/>
              </a:rPr>
              <a:t>:</a:t>
            </a:r>
          </a:p>
          <a:p>
            <a:endParaRPr lang="en-GB">
              <a:solidFill>
                <a:schemeClr val="tx2"/>
              </a:solidFill>
              <a:latin typeface="Comic Sans MS"/>
              <a:cs typeface="Comic Sans MS"/>
            </a:endParaRPr>
          </a:p>
          <a:p>
            <a:endParaRPr lang="en-GB">
              <a:solidFill>
                <a:schemeClr val="tx2"/>
              </a:solidFill>
              <a:latin typeface="Comic Sans MS"/>
              <a:cs typeface="Comic Sans MS"/>
            </a:endParaRPr>
          </a:p>
          <a:p>
            <a:r>
              <a:rPr lang="en-GB">
                <a:solidFill>
                  <a:schemeClr val="tx2"/>
                </a:solidFill>
                <a:latin typeface="Comic Sans MS"/>
                <a:cs typeface="Comic Sans MS"/>
              </a:rPr>
              <a:t>Rotation angle can be arbitrarily fixed by properly rotating the grid polarizer</a:t>
            </a:r>
          </a:p>
          <a:p>
            <a:endParaRPr lang="en-GB">
              <a:solidFill>
                <a:schemeClr val="tx2"/>
              </a:solidFill>
              <a:latin typeface="Comic Sans MS"/>
              <a:cs typeface="Comic Sans MS"/>
            </a:endParaRPr>
          </a:p>
          <a:p>
            <a:endParaRPr lang="en-GB">
              <a:solidFill>
                <a:schemeClr val="tx2"/>
              </a:solidFill>
              <a:latin typeface="Comic Sans MS"/>
              <a:cs typeface="Comic Sans MS"/>
            </a:endParaRPr>
          </a:p>
          <a:p>
            <a:r>
              <a:rPr lang="en-GB">
                <a:solidFill>
                  <a:schemeClr val="tx2"/>
                </a:solidFill>
                <a:latin typeface="Comic Sans MS"/>
                <a:cs typeface="Comic Sans MS"/>
              </a:rPr>
              <a:t>Tungsten wires phi = 40 </a:t>
            </a:r>
            <a:r>
              <a:rPr lang="el-GR">
                <a:solidFill>
                  <a:schemeClr val="tx2"/>
                </a:solidFill>
                <a:latin typeface="Comic Sans MS"/>
                <a:cs typeface="Comic Sans MS"/>
              </a:rPr>
              <a:t>μ</a:t>
            </a:r>
            <a:r>
              <a:rPr lang="en-GB">
                <a:solidFill>
                  <a:schemeClr val="tx2"/>
                </a:solidFill>
                <a:latin typeface="Comic Sans MS"/>
                <a:cs typeface="Comic Sans MS"/>
              </a:rPr>
              <a:t>m;</a:t>
            </a:r>
          </a:p>
          <a:p>
            <a:r>
              <a:rPr lang="en-GB">
                <a:solidFill>
                  <a:schemeClr val="tx2"/>
                </a:solidFill>
                <a:latin typeface="Comic Sans MS"/>
                <a:cs typeface="Comic Sans MS"/>
              </a:rPr>
              <a:t>Wire spacing d = 100 </a:t>
            </a:r>
            <a:r>
              <a:rPr lang="el-GR">
                <a:solidFill>
                  <a:schemeClr val="tx2"/>
                </a:solidFill>
                <a:latin typeface="Comic Sans MS"/>
                <a:cs typeface="Comic Sans MS"/>
              </a:rPr>
              <a:t>μ</a:t>
            </a:r>
            <a:r>
              <a:rPr lang="en-GB">
                <a:solidFill>
                  <a:schemeClr val="tx2"/>
                </a:solidFill>
                <a:latin typeface="Comic Sans MS"/>
                <a:cs typeface="Comic Sans MS"/>
              </a:rPr>
              <a:t>m;</a:t>
            </a:r>
          </a:p>
          <a:p>
            <a:r>
              <a:rPr lang="en-GB">
                <a:solidFill>
                  <a:schemeClr val="tx2"/>
                </a:solidFill>
                <a:latin typeface="Comic Sans MS"/>
                <a:cs typeface="Comic Sans MS"/>
              </a:rPr>
              <a:t>Aperture a = 80 mm;</a:t>
            </a:r>
          </a:p>
          <a:p>
            <a:r>
              <a:rPr lang="en-GB">
                <a:solidFill>
                  <a:schemeClr val="tx2"/>
                </a:solidFill>
                <a:latin typeface="Comic Sans MS"/>
                <a:cs typeface="Comic Sans MS"/>
              </a:rPr>
              <a:t>T &gt; 90% from 100 </a:t>
            </a:r>
            <a:r>
              <a:rPr lang="el-GR">
                <a:solidFill>
                  <a:schemeClr val="tx2"/>
                </a:solidFill>
                <a:latin typeface="Comic Sans MS"/>
                <a:cs typeface="Comic Sans MS"/>
              </a:rPr>
              <a:t>μ</a:t>
            </a:r>
            <a:r>
              <a:rPr lang="en-GB">
                <a:solidFill>
                  <a:schemeClr val="tx2"/>
                </a:solidFill>
                <a:latin typeface="Comic Sans MS"/>
                <a:cs typeface="Comic Sans MS"/>
              </a:rPr>
              <a:t>m to (wavelength)</a:t>
            </a:r>
          </a:p>
          <a:p>
            <a:endParaRPr lang="en-GB">
              <a:solidFill>
                <a:schemeClr val="tx2"/>
              </a:solidFill>
              <a:latin typeface="Comic Sans MS"/>
              <a:cs typeface="Comic Sans MS"/>
            </a:endParaRPr>
          </a:p>
          <a:p>
            <a:endParaRPr lang="en-GB">
              <a:solidFill>
                <a:schemeClr val="tx2"/>
              </a:solidFill>
              <a:latin typeface="Comic Sans MS"/>
              <a:cs typeface="Comic Sans MS"/>
            </a:endParaRPr>
          </a:p>
          <a:p>
            <a:endParaRPr lang="en-GB">
              <a:solidFill>
                <a:schemeClr val="tx2"/>
              </a:solidFill>
              <a:latin typeface="Comic Sans MS"/>
              <a:cs typeface="Comic Sans MS"/>
            </a:endParaRPr>
          </a:p>
          <a:p>
            <a:endParaRPr lang="en-GB">
              <a:solidFill>
                <a:schemeClr val="tx2"/>
              </a:solidFill>
              <a:latin typeface="Comic Sans MS"/>
              <a:cs typeface="Comic Sans MS"/>
            </a:endParaRPr>
          </a:p>
        </p:txBody>
      </p:sp>
      <p:sp>
        <p:nvSpPr>
          <p:cNvPr id="3" name="Freccia circolare a sinistra 2">
            <a:hlinkClick r:id="rId4" action="ppaction://hlinksldjump"/>
            <a:extLst>
              <a:ext uri="{FF2B5EF4-FFF2-40B4-BE49-F238E27FC236}">
                <a16:creationId xmlns:a16="http://schemas.microsoft.com/office/drawing/2014/main" id="{E22708AA-3199-6708-224E-C8C4E3C9A98B}"/>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4" name="CasellaDiTesto 3">
            <a:extLst>
              <a:ext uri="{FF2B5EF4-FFF2-40B4-BE49-F238E27FC236}">
                <a16:creationId xmlns:a16="http://schemas.microsoft.com/office/drawing/2014/main" id="{8AD2175B-C119-28E8-D358-A17037468CBF}"/>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F808-BDF9-C481-2FF5-8B914D8D019D}"/>
              </a:ext>
            </a:extLst>
          </p:cNvPr>
          <p:cNvSpPr>
            <a:spLocks noGrp="1"/>
          </p:cNvSpPr>
          <p:nvPr>
            <p:ph type="title"/>
          </p:nvPr>
        </p:nvSpPr>
        <p:spPr/>
        <p:txBody>
          <a:bodyPr>
            <a:normAutofit/>
          </a:bodyPr>
          <a:lstStyle/>
          <a:p>
            <a:r>
              <a:rPr lang="en-GB" b="1" i="0" u="none" strike="noStrike">
                <a:solidFill>
                  <a:srgbClr val="212529"/>
                </a:solidFill>
                <a:effectLst/>
                <a:latin typeface="Bitter"/>
              </a:rPr>
              <a:t>Power Sensor</a:t>
            </a:r>
            <a:endParaRPr lang="en-GB"/>
          </a:p>
        </p:txBody>
      </p:sp>
      <p:sp>
        <p:nvSpPr>
          <p:cNvPr id="3" name="Content Placeholder 2">
            <a:extLst>
              <a:ext uri="{FF2B5EF4-FFF2-40B4-BE49-F238E27FC236}">
                <a16:creationId xmlns:a16="http://schemas.microsoft.com/office/drawing/2014/main" id="{6BBDB369-702C-DF0C-0C4C-5E2696077A46}"/>
              </a:ext>
            </a:extLst>
          </p:cNvPr>
          <p:cNvSpPr>
            <a:spLocks noGrp="1"/>
          </p:cNvSpPr>
          <p:nvPr>
            <p:ph idx="1"/>
          </p:nvPr>
        </p:nvSpPr>
        <p:spPr/>
        <p:txBody>
          <a:bodyPr>
            <a:normAutofit/>
          </a:bodyPr>
          <a:lstStyle/>
          <a:p>
            <a:r>
              <a:rPr lang="it-IT" sz="1800"/>
              <a:t>I diodi producono un'uscita di tensione DC che è proporzionale al quadrato della tensione RF applicata e pertanto viene definita regione </a:t>
            </a:r>
            <a:r>
              <a:rPr lang="en-GB" sz="1800">
                <a:effectLst/>
                <a:latin typeface="Arial" panose="020B0604020202020204" pitchFamily="34" charset="0"/>
              </a:rPr>
              <a:t>“square-law” </a:t>
            </a:r>
            <a:r>
              <a:rPr lang="it-IT" sz="1800"/>
              <a:t>del diodo. </a:t>
            </a:r>
            <a:endParaRPr lang="en-GB" sz="1800"/>
          </a:p>
        </p:txBody>
      </p:sp>
      <p:pic>
        <p:nvPicPr>
          <p:cNvPr id="1026" name="Picture 2" descr="Rohde and Schwarz NRP8S - Three-Path Diode Power Sensor">
            <a:extLst>
              <a:ext uri="{FF2B5EF4-FFF2-40B4-BE49-F238E27FC236}">
                <a16:creationId xmlns:a16="http://schemas.microsoft.com/office/drawing/2014/main" id="{AEEAA9DF-DE80-6DC9-735B-08F597F38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63" y="2508721"/>
            <a:ext cx="3379628" cy="24036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 of a diode detector&#10;&#10;Description automatically generated">
            <a:extLst>
              <a:ext uri="{FF2B5EF4-FFF2-40B4-BE49-F238E27FC236}">
                <a16:creationId xmlns:a16="http://schemas.microsoft.com/office/drawing/2014/main" id="{A2C5AAA2-9FFC-BAF5-D281-4FD9A45B4448}"/>
              </a:ext>
            </a:extLst>
          </p:cNvPr>
          <p:cNvPicPr>
            <a:picLocks noChangeAspect="1"/>
          </p:cNvPicPr>
          <p:nvPr/>
        </p:nvPicPr>
        <p:blipFill>
          <a:blip r:embed="rId3"/>
          <a:stretch>
            <a:fillRect/>
          </a:stretch>
        </p:blipFill>
        <p:spPr>
          <a:xfrm>
            <a:off x="7296948" y="2986936"/>
            <a:ext cx="4293765" cy="3167844"/>
          </a:xfrm>
          <a:prstGeom prst="rect">
            <a:avLst/>
          </a:prstGeom>
        </p:spPr>
      </p:pic>
      <p:pic>
        <p:nvPicPr>
          <p:cNvPr id="7" name="Picture 6" descr="A diagram of a machine&#10;&#10;Description automatically generated">
            <a:extLst>
              <a:ext uri="{FF2B5EF4-FFF2-40B4-BE49-F238E27FC236}">
                <a16:creationId xmlns:a16="http://schemas.microsoft.com/office/drawing/2014/main" id="{734F9FBB-6BB0-FBB6-23A1-F406AB10A300}"/>
              </a:ext>
            </a:extLst>
          </p:cNvPr>
          <p:cNvPicPr>
            <a:picLocks noChangeAspect="1"/>
          </p:cNvPicPr>
          <p:nvPr/>
        </p:nvPicPr>
        <p:blipFill>
          <a:blip r:embed="rId4"/>
          <a:stretch>
            <a:fillRect/>
          </a:stretch>
        </p:blipFill>
        <p:spPr>
          <a:xfrm>
            <a:off x="30111" y="4912407"/>
            <a:ext cx="3925939" cy="1962997"/>
          </a:xfrm>
          <a:prstGeom prst="rect">
            <a:avLst/>
          </a:prstGeom>
        </p:spPr>
      </p:pic>
      <p:cxnSp>
        <p:nvCxnSpPr>
          <p:cNvPr id="4" name="Straight Arrow Connector 66">
            <a:extLst>
              <a:ext uri="{FF2B5EF4-FFF2-40B4-BE49-F238E27FC236}">
                <a16:creationId xmlns:a16="http://schemas.microsoft.com/office/drawing/2014/main" id="{CCE5D42F-E99E-0C6B-F792-87A003B82522}"/>
              </a:ext>
            </a:extLst>
          </p:cNvPr>
          <p:cNvCxnSpPr/>
          <p:nvPr/>
        </p:nvCxnSpPr>
        <p:spPr>
          <a:xfrm>
            <a:off x="8671456" y="6031235"/>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6" name="Freccia circolare a sinistra 5">
            <a:hlinkClick r:id="rId5" action="ppaction://hlinksldjump"/>
            <a:extLst>
              <a:ext uri="{FF2B5EF4-FFF2-40B4-BE49-F238E27FC236}">
                <a16:creationId xmlns:a16="http://schemas.microsoft.com/office/drawing/2014/main" id="{5B53E460-C41A-A9A4-77B9-E9C9A43C4439}"/>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63E8C41E-041E-72D6-BEF3-6343B238E2BD}"/>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632880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D8DC60C-8062-5946-80A5-D4BCD1222C27}"/>
              </a:ext>
            </a:extLst>
          </p:cNvPr>
          <p:cNvGrpSpPr/>
          <p:nvPr/>
        </p:nvGrpSpPr>
        <p:grpSpPr>
          <a:xfrm>
            <a:off x="173925" y="266574"/>
            <a:ext cx="11559547" cy="6295341"/>
            <a:chOff x="173925" y="390119"/>
            <a:chExt cx="11559547" cy="6295341"/>
          </a:xfrm>
        </p:grpSpPr>
        <p:grpSp>
          <p:nvGrpSpPr>
            <p:cNvPr id="6" name="Group 5">
              <a:extLst>
                <a:ext uri="{FF2B5EF4-FFF2-40B4-BE49-F238E27FC236}">
                  <a16:creationId xmlns:a16="http://schemas.microsoft.com/office/drawing/2014/main" id="{6BAC5A43-DDF5-EA44-A3F0-5DAE3E9B91FF}"/>
                </a:ext>
              </a:extLst>
            </p:cNvPr>
            <p:cNvGrpSpPr/>
            <p:nvPr/>
          </p:nvGrpSpPr>
          <p:grpSpPr>
            <a:xfrm rot="10800000">
              <a:off x="8296514" y="3225460"/>
              <a:ext cx="658058" cy="151300"/>
              <a:chOff x="2656046" y="4498243"/>
              <a:chExt cx="658058" cy="151300"/>
            </a:xfrm>
          </p:grpSpPr>
          <p:sp>
            <p:nvSpPr>
              <p:cNvPr id="100" name="Rectangle 99">
                <a:extLst>
                  <a:ext uri="{FF2B5EF4-FFF2-40B4-BE49-F238E27FC236}">
                    <a16:creationId xmlns:a16="http://schemas.microsoft.com/office/drawing/2014/main" id="{DA44AE5D-8E5B-6641-A8F4-A2BF10259173}"/>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1" name="Oval 100">
                <a:extLst>
                  <a:ext uri="{FF2B5EF4-FFF2-40B4-BE49-F238E27FC236}">
                    <a16:creationId xmlns:a16="http://schemas.microsoft.com/office/drawing/2014/main" id="{94344402-CFE6-D248-B3A2-1DFA989B172F}"/>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0659E748-AC7D-DD4B-B958-9F8D882778D6}"/>
                </a:ext>
              </a:extLst>
            </p:cNvPr>
            <p:cNvSpPr/>
            <p:nvPr/>
          </p:nvSpPr>
          <p:spPr>
            <a:xfrm rot="10800000">
              <a:off x="8675889" y="3220720"/>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3BBC7A43-8728-9F4D-B3D2-08074732A09B}"/>
                </a:ext>
              </a:extLst>
            </p:cNvPr>
            <p:cNvCxnSpPr>
              <a:cxnSpLocks/>
              <a:stCxn id="101" idx="2"/>
            </p:cNvCxnSpPr>
            <p:nvPr/>
          </p:nvCxnSpPr>
          <p:spPr>
            <a:xfrm flipV="1">
              <a:off x="8447512" y="3300395"/>
              <a:ext cx="1133218" cy="564"/>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32BF1391-7B26-924B-BA69-95062FF372A6}"/>
                </a:ext>
              </a:extLst>
            </p:cNvPr>
            <p:cNvSpPr txBox="1"/>
            <p:nvPr/>
          </p:nvSpPr>
          <p:spPr>
            <a:xfrm>
              <a:off x="5511800" y="457200"/>
              <a:ext cx="184731" cy="307777"/>
            </a:xfrm>
            <a:prstGeom prst="rect">
              <a:avLst/>
            </a:prstGeom>
            <a:noFill/>
          </p:spPr>
          <p:txBody>
            <a:bodyPr wrap="none" rtlCol="0">
              <a:spAutoFit/>
            </a:bodyPr>
            <a:lstStyle/>
            <a:p>
              <a:endParaRPr lang="en-GB" sz="1400">
                <a:latin typeface="Calibri" panose="020F0502020204030204" pitchFamily="34" charset="0"/>
                <a:cs typeface="Calibri" panose="020F0502020204030204" pitchFamily="34" charset="0"/>
              </a:endParaRPr>
            </a:p>
          </p:txBody>
        </p:sp>
        <p:sp>
          <p:nvSpPr>
            <p:cNvPr id="10" name="Manual Operation 9">
              <a:extLst>
                <a:ext uri="{FF2B5EF4-FFF2-40B4-BE49-F238E27FC236}">
                  <a16:creationId xmlns:a16="http://schemas.microsoft.com/office/drawing/2014/main" id="{C7D5ACFC-3DBA-A546-902D-8B7C1F134BA1}"/>
                </a:ext>
              </a:extLst>
            </p:cNvPr>
            <p:cNvSpPr/>
            <p:nvPr/>
          </p:nvSpPr>
          <p:spPr>
            <a:xfrm rot="16200000">
              <a:off x="7382198" y="3152562"/>
              <a:ext cx="291948" cy="528141"/>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2132B94D-87B7-0147-AA55-A3A48C2CF902}"/>
                </a:ext>
              </a:extLst>
            </p:cNvPr>
            <p:cNvSpPr/>
            <p:nvPr/>
          </p:nvSpPr>
          <p:spPr>
            <a:xfrm>
              <a:off x="707959" y="3295624"/>
              <a:ext cx="300037" cy="30003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890AA74A-5269-0341-A028-B9A657BD4A6F}"/>
                </a:ext>
              </a:extLst>
            </p:cNvPr>
            <p:cNvSpPr txBox="1"/>
            <p:nvPr/>
          </p:nvSpPr>
          <p:spPr>
            <a:xfrm>
              <a:off x="173925" y="3557334"/>
              <a:ext cx="1394933" cy="738664"/>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Gunn </a:t>
              </a:r>
            </a:p>
            <a:p>
              <a:pPr algn="ctr"/>
              <a:r>
                <a:rPr lang="en-GB" sz="1400" b="1">
                  <a:latin typeface="Calibri" panose="020F0502020204030204" pitchFamily="34" charset="0"/>
                  <a:cs typeface="Calibri" panose="020F0502020204030204" pitchFamily="34" charset="0"/>
                </a:rPr>
                <a:t>diode oscillator</a:t>
              </a:r>
            </a:p>
            <a:p>
              <a:pPr algn="ctr"/>
              <a:r>
                <a:rPr lang="en-GB" sz="1400" b="1">
                  <a:latin typeface="Calibri" panose="020F0502020204030204" pitchFamily="34" charset="0"/>
                  <a:cs typeface="Calibri" panose="020F0502020204030204" pitchFamily="34" charset="0"/>
                </a:rPr>
                <a:t>(90-110 GHz) </a:t>
              </a:r>
              <a:r>
                <a:rPr lang="en-GB" sz="1400" b="1">
                  <a:solidFill>
                    <a:srgbClr val="00B050"/>
                  </a:solidFill>
                  <a:latin typeface="Calibri" panose="020F0502020204030204" pitchFamily="34" charset="0"/>
                  <a:cs typeface="Calibri" panose="020F0502020204030204" pitchFamily="34" charset="0"/>
                </a:rPr>
                <a:t>[1]</a:t>
              </a:r>
            </a:p>
          </p:txBody>
        </p:sp>
        <p:sp>
          <p:nvSpPr>
            <p:cNvPr id="13" name="TextBox 12">
              <a:extLst>
                <a:ext uri="{FF2B5EF4-FFF2-40B4-BE49-F238E27FC236}">
                  <a16:creationId xmlns:a16="http://schemas.microsoft.com/office/drawing/2014/main" id="{83B2D483-14FF-2146-9B2D-453530870D33}"/>
                </a:ext>
              </a:extLst>
            </p:cNvPr>
            <p:cNvSpPr txBox="1"/>
            <p:nvPr/>
          </p:nvSpPr>
          <p:spPr>
            <a:xfrm>
              <a:off x="3646891" y="3815145"/>
              <a:ext cx="1914262" cy="523220"/>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“smooth-walled” </a:t>
              </a:r>
            </a:p>
            <a:p>
              <a:r>
                <a:rPr lang="en-GB" sz="1400">
                  <a:latin typeface="Calibri" panose="020F0502020204030204" pitchFamily="34" charset="0"/>
                  <a:cs typeface="Calibri" panose="020F0502020204030204" pitchFamily="34" charset="0"/>
                </a:rPr>
                <a:t>Horn antenna </a:t>
              </a:r>
              <a:r>
                <a:rPr lang="en-GB" sz="1400">
                  <a:solidFill>
                    <a:srgbClr val="00B050"/>
                  </a:solidFill>
                  <a:latin typeface="Calibri" panose="020F0502020204030204" pitchFamily="34" charset="0"/>
                  <a:cs typeface="Calibri" panose="020F0502020204030204" pitchFamily="34" charset="0"/>
                </a:rPr>
                <a:t>[3]</a:t>
              </a:r>
            </a:p>
          </p:txBody>
        </p:sp>
        <p:sp>
          <p:nvSpPr>
            <p:cNvPr id="14" name="TextBox 13">
              <a:extLst>
                <a:ext uri="{FF2B5EF4-FFF2-40B4-BE49-F238E27FC236}">
                  <a16:creationId xmlns:a16="http://schemas.microsoft.com/office/drawing/2014/main" id="{F8F4DBEC-7690-AC4D-AA62-678A5F704CA4}"/>
                </a:ext>
              </a:extLst>
            </p:cNvPr>
            <p:cNvSpPr txBox="1"/>
            <p:nvPr/>
          </p:nvSpPr>
          <p:spPr>
            <a:xfrm>
              <a:off x="1978993" y="3550105"/>
              <a:ext cx="1698664" cy="523220"/>
            </a:xfrm>
            <a:prstGeom prst="rect">
              <a:avLst/>
            </a:prstGeom>
            <a:noFill/>
          </p:spPr>
          <p:txBody>
            <a:bodyPr wrap="square" rtlCol="0">
              <a:spAutoFit/>
            </a:bodyPr>
            <a:lstStyle/>
            <a:p>
              <a:pPr algn="ctr"/>
              <a:r>
                <a:rPr lang="en-GB" sz="1400" b="1" err="1">
                  <a:latin typeface="Calibri" panose="020F0502020204030204" pitchFamily="34" charset="0"/>
                  <a:cs typeface="Calibri" panose="020F0502020204030204" pitchFamily="34" charset="0"/>
                </a:rPr>
                <a:t>Rect</a:t>
              </a:r>
              <a:r>
                <a:rPr lang="en-GB" sz="1400" b="1">
                  <a:latin typeface="Calibri" panose="020F0502020204030204" pitchFamily="34" charset="0"/>
                  <a:cs typeface="Calibri" panose="020F0502020204030204" pitchFamily="34" charset="0"/>
                </a:rPr>
                <a:t>-to-</a:t>
              </a:r>
              <a:r>
                <a:rPr lang="en-GB" sz="1400" b="1" err="1">
                  <a:latin typeface="Calibri" panose="020F0502020204030204" pitchFamily="34" charset="0"/>
                  <a:cs typeface="Calibri" panose="020F0502020204030204" pitchFamily="34" charset="0"/>
                </a:rPr>
                <a:t>Circ</a:t>
              </a:r>
              <a:r>
                <a:rPr lang="en-GB" sz="1400" b="1">
                  <a:latin typeface="Calibri" panose="020F0502020204030204" pitchFamily="34" charset="0"/>
                  <a:cs typeface="Calibri" panose="020F0502020204030204" pitchFamily="34" charset="0"/>
                </a:rPr>
                <a:t> transition </a:t>
              </a:r>
              <a:r>
                <a:rPr lang="en-GB" sz="1400" b="1">
                  <a:solidFill>
                    <a:srgbClr val="00B050"/>
                  </a:solidFill>
                  <a:latin typeface="Calibri" panose="020F0502020204030204" pitchFamily="34" charset="0"/>
                  <a:cs typeface="Calibri" panose="020F0502020204030204" pitchFamily="34" charset="0"/>
                </a:rPr>
                <a:t>[2]</a:t>
              </a:r>
              <a:r>
                <a:rPr lang="en-GB" sz="1400" b="1">
                  <a:latin typeface="Calibri" panose="020F0502020204030204" pitchFamily="34" charset="0"/>
                  <a:cs typeface="Calibri" panose="020F0502020204030204" pitchFamily="34" charset="0"/>
                </a:rPr>
                <a:t> </a:t>
              </a:r>
            </a:p>
          </p:txBody>
        </p:sp>
        <p:sp>
          <p:nvSpPr>
            <p:cNvPr id="15" name="Can 14">
              <a:extLst>
                <a:ext uri="{FF2B5EF4-FFF2-40B4-BE49-F238E27FC236}">
                  <a16:creationId xmlns:a16="http://schemas.microsoft.com/office/drawing/2014/main" id="{CEB4A510-C645-AC4B-8F0B-082EF051A1F4}"/>
                </a:ext>
              </a:extLst>
            </p:cNvPr>
            <p:cNvSpPr/>
            <p:nvPr/>
          </p:nvSpPr>
          <p:spPr>
            <a:xfrm rot="5400000">
              <a:off x="5753633" y="2268616"/>
              <a:ext cx="818618" cy="2066049"/>
            </a:xfrm>
            <a:prstGeom prst="can">
              <a:avLst/>
            </a:prstGeom>
            <a:solidFill>
              <a:schemeClr val="bg1">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E703D46-76E5-3242-96CD-D12FA462AF7D}"/>
                </a:ext>
              </a:extLst>
            </p:cNvPr>
            <p:cNvSpPr txBox="1"/>
            <p:nvPr/>
          </p:nvSpPr>
          <p:spPr>
            <a:xfrm>
              <a:off x="5676665" y="3040856"/>
              <a:ext cx="942437" cy="523220"/>
            </a:xfrm>
            <a:prstGeom prst="rect">
              <a:avLst/>
            </a:prstGeom>
            <a:noFill/>
          </p:spPr>
          <p:txBody>
            <a:bodyPr wrap="none" rtlCol="0">
              <a:spAutoFit/>
            </a:bodyPr>
            <a:lstStyle/>
            <a:p>
              <a:pPr algn="ctr"/>
              <a:r>
                <a:rPr lang="en-GB" sz="1400" b="1" i="1">
                  <a:latin typeface="Calibri" panose="020F0502020204030204" pitchFamily="34" charset="0"/>
                  <a:cs typeface="Calibri" panose="020F0502020204030204" pitchFamily="34" charset="0"/>
                </a:rPr>
                <a:t>PANDORA</a:t>
              </a:r>
              <a:br>
                <a:rPr lang="en-GB" sz="1400" b="1" i="1">
                  <a:latin typeface="Calibri" panose="020F0502020204030204" pitchFamily="34" charset="0"/>
                  <a:cs typeface="Calibri" panose="020F0502020204030204" pitchFamily="34" charset="0"/>
                </a:rPr>
              </a:br>
              <a:r>
                <a:rPr lang="en-GB" sz="1400" b="1" i="1">
                  <a:latin typeface="Calibri" panose="020F0502020204030204" pitchFamily="34" charset="0"/>
                  <a:cs typeface="Calibri" panose="020F0502020204030204" pitchFamily="34" charset="0"/>
                </a:rPr>
                <a:t>PLASMA</a:t>
              </a:r>
            </a:p>
          </p:txBody>
        </p:sp>
        <p:sp>
          <p:nvSpPr>
            <p:cNvPr id="17" name="TextBox 16">
              <a:extLst>
                <a:ext uri="{FF2B5EF4-FFF2-40B4-BE49-F238E27FC236}">
                  <a16:creationId xmlns:a16="http://schemas.microsoft.com/office/drawing/2014/main" id="{F6E8A21A-2255-E640-A830-89C9A8F3F24F}"/>
                </a:ext>
              </a:extLst>
            </p:cNvPr>
            <p:cNvSpPr txBox="1"/>
            <p:nvPr/>
          </p:nvSpPr>
          <p:spPr>
            <a:xfrm>
              <a:off x="6341821" y="3815144"/>
              <a:ext cx="2372702" cy="523220"/>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“smooth walled” </a:t>
              </a:r>
            </a:p>
            <a:p>
              <a:r>
                <a:rPr lang="en-GB" sz="1400">
                  <a:latin typeface="Calibri" panose="020F0502020204030204" pitchFamily="34" charset="0"/>
                  <a:cs typeface="Calibri" panose="020F0502020204030204" pitchFamily="34" charset="0"/>
                </a:rPr>
                <a:t>Horn antenna </a:t>
              </a:r>
              <a:r>
                <a:rPr lang="en-GB" sz="1400">
                  <a:solidFill>
                    <a:srgbClr val="00B050"/>
                  </a:solidFill>
                  <a:latin typeface="Calibri" panose="020F0502020204030204" pitchFamily="34" charset="0"/>
                  <a:cs typeface="Calibri" panose="020F0502020204030204" pitchFamily="34" charset="0"/>
                </a:rPr>
                <a:t>[3]</a:t>
              </a:r>
            </a:p>
          </p:txBody>
        </p:sp>
        <p:sp>
          <p:nvSpPr>
            <p:cNvPr id="18" name="TextBox 17">
              <a:extLst>
                <a:ext uri="{FF2B5EF4-FFF2-40B4-BE49-F238E27FC236}">
                  <a16:creationId xmlns:a16="http://schemas.microsoft.com/office/drawing/2014/main" id="{1AAF2D9F-1A74-9040-B7ED-345655991E2C}"/>
                </a:ext>
              </a:extLst>
            </p:cNvPr>
            <p:cNvSpPr txBox="1"/>
            <p:nvPr/>
          </p:nvSpPr>
          <p:spPr>
            <a:xfrm>
              <a:off x="8560550" y="4557801"/>
              <a:ext cx="1369286" cy="523220"/>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x2 subharmonic</a:t>
              </a:r>
            </a:p>
            <a:p>
              <a:pPr algn="ctr"/>
              <a:r>
                <a:rPr lang="en-GB" sz="1400" b="1">
                  <a:latin typeface="Calibri" panose="020F0502020204030204" pitchFamily="34" charset="0"/>
                  <a:cs typeface="Calibri" panose="020F0502020204030204" pitchFamily="34" charset="0"/>
                </a:rPr>
                <a:t> mixer  </a:t>
              </a:r>
              <a:r>
                <a:rPr lang="en-GB" sz="1400" b="1">
                  <a:solidFill>
                    <a:srgbClr val="00B050"/>
                  </a:solidFill>
                  <a:latin typeface="Calibri" panose="020F0502020204030204" pitchFamily="34" charset="0"/>
                  <a:cs typeface="Calibri" panose="020F0502020204030204" pitchFamily="34" charset="0"/>
                </a:rPr>
                <a:t>[4]</a:t>
              </a:r>
            </a:p>
          </p:txBody>
        </p:sp>
        <p:sp>
          <p:nvSpPr>
            <p:cNvPr id="19" name="TextBox 18">
              <a:extLst>
                <a:ext uri="{FF2B5EF4-FFF2-40B4-BE49-F238E27FC236}">
                  <a16:creationId xmlns:a16="http://schemas.microsoft.com/office/drawing/2014/main" id="{23FF7740-B46E-F440-AF39-77C0A9F37040}"/>
                </a:ext>
              </a:extLst>
            </p:cNvPr>
            <p:cNvSpPr txBox="1"/>
            <p:nvPr/>
          </p:nvSpPr>
          <p:spPr>
            <a:xfrm>
              <a:off x="9123059" y="6377683"/>
              <a:ext cx="1583767" cy="307777"/>
            </a:xfrm>
            <a:prstGeom prst="rect">
              <a:avLst/>
            </a:prstGeom>
            <a:noFill/>
          </p:spPr>
          <p:txBody>
            <a:bodyPr wrap="none" rtlCol="0">
              <a:spAutoFit/>
            </a:bodyPr>
            <a:lstStyle/>
            <a:p>
              <a:r>
                <a:rPr lang="en-GB" sz="1400" b="1">
                  <a:latin typeface="Calibri" panose="020F0502020204030204" pitchFamily="34" charset="0"/>
                  <a:cs typeface="Calibri" panose="020F0502020204030204" pitchFamily="34" charset="0"/>
                </a:rPr>
                <a:t>Diode detector</a:t>
              </a:r>
              <a:r>
                <a:rPr lang="en-GB" sz="1400" b="1">
                  <a:solidFill>
                    <a:srgbClr val="00B050"/>
                  </a:solidFill>
                  <a:latin typeface="Calibri" panose="020F0502020204030204" pitchFamily="34" charset="0"/>
                  <a:cs typeface="Calibri" panose="020F0502020204030204" pitchFamily="34" charset="0"/>
                </a:rPr>
                <a:t> [6]</a:t>
              </a:r>
              <a:r>
                <a:rPr lang="en-GB" sz="1400" b="1">
                  <a:latin typeface="Calibri" panose="020F0502020204030204" pitchFamily="34" charset="0"/>
                  <a:cs typeface="Calibri" panose="020F0502020204030204" pitchFamily="34" charset="0"/>
                </a:rPr>
                <a:t> </a:t>
              </a:r>
            </a:p>
          </p:txBody>
        </p:sp>
        <p:grpSp>
          <p:nvGrpSpPr>
            <p:cNvPr id="20" name="Group 19">
              <a:extLst>
                <a:ext uri="{FF2B5EF4-FFF2-40B4-BE49-F238E27FC236}">
                  <a16:creationId xmlns:a16="http://schemas.microsoft.com/office/drawing/2014/main" id="{2A2E525A-2111-484B-B6F6-BD7338FDB94A}"/>
                </a:ext>
              </a:extLst>
            </p:cNvPr>
            <p:cNvGrpSpPr/>
            <p:nvPr/>
          </p:nvGrpSpPr>
          <p:grpSpPr>
            <a:xfrm>
              <a:off x="2486321" y="3355535"/>
              <a:ext cx="658058" cy="151300"/>
              <a:chOff x="2656046" y="4498243"/>
              <a:chExt cx="658058" cy="151300"/>
            </a:xfrm>
          </p:grpSpPr>
          <p:sp>
            <p:nvSpPr>
              <p:cNvPr id="98" name="Rectangle 97">
                <a:extLst>
                  <a:ext uri="{FF2B5EF4-FFF2-40B4-BE49-F238E27FC236}">
                    <a16:creationId xmlns:a16="http://schemas.microsoft.com/office/drawing/2014/main" id="{ADDCA81C-1DF8-2842-AD0D-F8C2875F1E2C}"/>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99" name="Oval 98">
                <a:extLst>
                  <a:ext uri="{FF2B5EF4-FFF2-40B4-BE49-F238E27FC236}">
                    <a16:creationId xmlns:a16="http://schemas.microsoft.com/office/drawing/2014/main" id="{9F4B5F9B-42D3-9646-855A-2AC53675B51D}"/>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21" name="Rectangle 20">
              <a:extLst>
                <a:ext uri="{FF2B5EF4-FFF2-40B4-BE49-F238E27FC236}">
                  <a16:creationId xmlns:a16="http://schemas.microsoft.com/office/drawing/2014/main" id="{258D9E2F-8DE4-F242-A451-BE973E138D52}"/>
                </a:ext>
              </a:extLst>
            </p:cNvPr>
            <p:cNvSpPr/>
            <p:nvPr/>
          </p:nvSpPr>
          <p:spPr>
            <a:xfrm>
              <a:off x="1243343" y="3361798"/>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22" name="Manual Operation 21">
              <a:extLst>
                <a:ext uri="{FF2B5EF4-FFF2-40B4-BE49-F238E27FC236}">
                  <a16:creationId xmlns:a16="http://schemas.microsoft.com/office/drawing/2014/main" id="{191ECF9D-4DCC-7947-A072-D161E9E2CD4D}"/>
                </a:ext>
              </a:extLst>
            </p:cNvPr>
            <p:cNvSpPr/>
            <p:nvPr/>
          </p:nvSpPr>
          <p:spPr>
            <a:xfrm rot="5400000">
              <a:off x="4337226" y="3154032"/>
              <a:ext cx="291948" cy="528141"/>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1C5D4F69-78F6-924C-8169-113766BB108A}"/>
                </a:ext>
              </a:extLst>
            </p:cNvPr>
            <p:cNvGrpSpPr/>
            <p:nvPr/>
          </p:nvGrpSpPr>
          <p:grpSpPr>
            <a:xfrm rot="10800000">
              <a:off x="8297047" y="3481658"/>
              <a:ext cx="658058" cy="151300"/>
              <a:chOff x="2656046" y="4498243"/>
              <a:chExt cx="658058" cy="151300"/>
            </a:xfrm>
          </p:grpSpPr>
          <p:sp>
            <p:nvSpPr>
              <p:cNvPr id="96" name="Rectangle 95">
                <a:extLst>
                  <a:ext uri="{FF2B5EF4-FFF2-40B4-BE49-F238E27FC236}">
                    <a16:creationId xmlns:a16="http://schemas.microsoft.com/office/drawing/2014/main" id="{E6D0DB5C-6701-614A-9D26-BA81BF4F7562}"/>
                  </a:ext>
                </a:extLst>
              </p:cNvPr>
              <p:cNvSpPr/>
              <p:nvPr/>
            </p:nvSpPr>
            <p:spPr>
              <a:xfrm>
                <a:off x="2656046" y="4498243"/>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97" name="Oval 96">
                <a:extLst>
                  <a:ext uri="{FF2B5EF4-FFF2-40B4-BE49-F238E27FC236}">
                    <a16:creationId xmlns:a16="http://schemas.microsoft.com/office/drawing/2014/main" id="{22A1F03E-6161-7C4D-A4EF-D8040CB63E6F}"/>
                  </a:ext>
                </a:extLst>
              </p:cNvPr>
              <p:cNvSpPr/>
              <p:nvPr/>
            </p:nvSpPr>
            <p:spPr>
              <a:xfrm>
                <a:off x="3163106" y="4498545"/>
                <a:ext cx="150998" cy="15099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sp>
          <p:nvSpPr>
            <p:cNvPr id="24" name="Rectangle 23">
              <a:extLst>
                <a:ext uri="{FF2B5EF4-FFF2-40B4-BE49-F238E27FC236}">
                  <a16:creationId xmlns:a16="http://schemas.microsoft.com/office/drawing/2014/main" id="{6E6CD696-66F6-BB42-9233-EF1E5D904CEA}"/>
                </a:ext>
              </a:extLst>
            </p:cNvPr>
            <p:cNvSpPr/>
            <p:nvPr/>
          </p:nvSpPr>
          <p:spPr>
            <a:xfrm rot="10800000">
              <a:off x="8695982" y="3506258"/>
              <a:ext cx="647132" cy="1434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66BEF4CC-4433-2F4A-9662-53C5C1EB5A4A}"/>
                </a:ext>
              </a:extLst>
            </p:cNvPr>
            <p:cNvCxnSpPr>
              <a:cxnSpLocks/>
            </p:cNvCxnSpPr>
            <p:nvPr/>
          </p:nvCxnSpPr>
          <p:spPr>
            <a:xfrm flipV="1">
              <a:off x="1020666" y="3430997"/>
              <a:ext cx="625501" cy="1394"/>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C1CA3FEF-579E-424D-BC7C-50471A36DBEA}"/>
                </a:ext>
              </a:extLst>
            </p:cNvPr>
            <p:cNvCxnSpPr>
              <a:cxnSpLocks/>
            </p:cNvCxnSpPr>
            <p:nvPr/>
          </p:nvCxnSpPr>
          <p:spPr>
            <a:xfrm>
              <a:off x="1890475" y="3431723"/>
              <a:ext cx="585780"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E460F342-88CE-ED4A-B9E6-506003CA43B2}"/>
                </a:ext>
              </a:extLst>
            </p:cNvPr>
            <p:cNvCxnSpPr/>
            <p:nvPr/>
          </p:nvCxnSpPr>
          <p:spPr>
            <a:xfrm>
              <a:off x="3161200" y="3430997"/>
              <a:ext cx="1057929"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9251EECA-3F88-2041-84F1-95DD03E7EFE0}"/>
                </a:ext>
              </a:extLst>
            </p:cNvPr>
            <p:cNvCxnSpPr/>
            <p:nvPr/>
          </p:nvCxnSpPr>
          <p:spPr>
            <a:xfrm>
              <a:off x="4694613" y="3414210"/>
              <a:ext cx="597174"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3739F6B-4D88-5945-98AF-03010BA3AE0D}"/>
                </a:ext>
              </a:extLst>
            </p:cNvPr>
            <p:cNvCxnSpPr/>
            <p:nvPr/>
          </p:nvCxnSpPr>
          <p:spPr>
            <a:xfrm>
              <a:off x="6966918" y="3421357"/>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5279B8EA-1F3E-0D46-937D-63E57BF35D9B}"/>
                </a:ext>
              </a:extLst>
            </p:cNvPr>
            <p:cNvCxnSpPr>
              <a:cxnSpLocks/>
              <a:endCxn id="52" idx="3"/>
            </p:cNvCxnSpPr>
            <p:nvPr/>
          </p:nvCxnSpPr>
          <p:spPr>
            <a:xfrm>
              <a:off x="8296514" y="3562064"/>
              <a:ext cx="1294537" cy="24709"/>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31" name="Bent Arrow 30">
              <a:extLst>
                <a:ext uri="{FF2B5EF4-FFF2-40B4-BE49-F238E27FC236}">
                  <a16:creationId xmlns:a16="http://schemas.microsoft.com/office/drawing/2014/main" id="{30366C6D-1EBC-1A49-8C0E-CCF858D9A307}"/>
                </a:ext>
              </a:extLst>
            </p:cNvPr>
            <p:cNvSpPr/>
            <p:nvPr/>
          </p:nvSpPr>
          <p:spPr>
            <a:xfrm rot="5400000">
              <a:off x="9651687" y="3440871"/>
              <a:ext cx="473167" cy="761079"/>
            </a:xfrm>
            <a:prstGeom prst="bentArrow">
              <a:avLst>
                <a:gd name="adj1" fmla="val 608"/>
                <a:gd name="adj2" fmla="val 6236"/>
                <a:gd name="adj3" fmla="val 13742"/>
                <a:gd name="adj4" fmla="val 44688"/>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A4A148F8-FBCB-6E4C-9415-46842574436E}"/>
                </a:ext>
              </a:extLst>
            </p:cNvPr>
            <p:cNvSpPr/>
            <p:nvPr/>
          </p:nvSpPr>
          <p:spPr>
            <a:xfrm rot="10800000">
              <a:off x="10117783" y="4762395"/>
              <a:ext cx="265911" cy="2656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a:latin typeface="Calibri" panose="020F0502020204030204" pitchFamily="34" charset="0"/>
                  <a:cs typeface="Calibri" panose="020F0502020204030204" pitchFamily="34" charset="0"/>
                </a:rPr>
                <a:t>x</a:t>
              </a:r>
            </a:p>
          </p:txBody>
        </p:sp>
        <p:pic>
          <p:nvPicPr>
            <p:cNvPr id="33" name="Picture 32" descr="Diagram&#10;&#10;Description automatically generated">
              <a:extLst>
                <a:ext uri="{FF2B5EF4-FFF2-40B4-BE49-F238E27FC236}">
                  <a16:creationId xmlns:a16="http://schemas.microsoft.com/office/drawing/2014/main" id="{C430CB13-0988-564C-A2D8-AA9C4A61DA90}"/>
                </a:ext>
              </a:extLst>
            </p:cNvPr>
            <p:cNvPicPr>
              <a:picLocks noChangeAspect="1"/>
            </p:cNvPicPr>
            <p:nvPr/>
          </p:nvPicPr>
          <p:blipFill>
            <a:blip r:embed="rId2"/>
            <a:stretch>
              <a:fillRect/>
            </a:stretch>
          </p:blipFill>
          <p:spPr>
            <a:xfrm rot="16200000">
              <a:off x="10040959" y="6140751"/>
              <a:ext cx="419559" cy="203698"/>
            </a:xfrm>
            <a:prstGeom prst="rect">
              <a:avLst/>
            </a:prstGeom>
            <a:ln>
              <a:solidFill>
                <a:schemeClr val="tx1"/>
              </a:solidFill>
            </a:ln>
          </p:spPr>
        </p:pic>
        <p:sp>
          <p:nvSpPr>
            <p:cNvPr id="34" name="TextBox 33">
              <a:extLst>
                <a:ext uri="{FF2B5EF4-FFF2-40B4-BE49-F238E27FC236}">
                  <a16:creationId xmlns:a16="http://schemas.microsoft.com/office/drawing/2014/main" id="{1CD44605-528E-A54A-B24F-78EE1E409127}"/>
                </a:ext>
              </a:extLst>
            </p:cNvPr>
            <p:cNvSpPr txBox="1"/>
            <p:nvPr/>
          </p:nvSpPr>
          <p:spPr>
            <a:xfrm>
              <a:off x="1179980" y="6377683"/>
              <a:ext cx="1583767" cy="307777"/>
            </a:xfrm>
            <a:prstGeom prst="rect">
              <a:avLst/>
            </a:prstGeom>
            <a:noFill/>
          </p:spPr>
          <p:txBody>
            <a:bodyPr wrap="none" rtlCol="0">
              <a:spAutoFit/>
            </a:bodyPr>
            <a:lstStyle/>
            <a:p>
              <a:r>
                <a:rPr lang="en-GB" sz="1400" b="1">
                  <a:latin typeface="Calibri" panose="020F0502020204030204" pitchFamily="34" charset="0"/>
                  <a:cs typeface="Calibri" panose="020F0502020204030204" pitchFamily="34" charset="0"/>
                </a:rPr>
                <a:t>Diode detector </a:t>
              </a:r>
              <a:r>
                <a:rPr lang="en-GB" sz="1400" b="1">
                  <a:solidFill>
                    <a:srgbClr val="00B050"/>
                  </a:solidFill>
                  <a:latin typeface="Calibri" panose="020F0502020204030204" pitchFamily="34" charset="0"/>
                  <a:cs typeface="Calibri" panose="020F0502020204030204" pitchFamily="34" charset="0"/>
                </a:rPr>
                <a:t>[6] </a:t>
              </a:r>
            </a:p>
          </p:txBody>
        </p:sp>
        <p:cxnSp>
          <p:nvCxnSpPr>
            <p:cNvPr id="35" name="Straight Arrow Connector 34">
              <a:extLst>
                <a:ext uri="{FF2B5EF4-FFF2-40B4-BE49-F238E27FC236}">
                  <a16:creationId xmlns:a16="http://schemas.microsoft.com/office/drawing/2014/main" id="{6E97D141-75B3-5246-901D-350D8C766369}"/>
                </a:ext>
              </a:extLst>
            </p:cNvPr>
            <p:cNvCxnSpPr>
              <a:cxnSpLocks/>
            </p:cNvCxnSpPr>
            <p:nvPr/>
          </p:nvCxnSpPr>
          <p:spPr>
            <a:xfrm>
              <a:off x="10249220" y="5042310"/>
              <a:ext cx="0" cy="36480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3026A3D-E9B7-C84F-AE22-EE2AAB717146}"/>
                </a:ext>
              </a:extLst>
            </p:cNvPr>
            <p:cNvCxnSpPr>
              <a:cxnSpLocks/>
            </p:cNvCxnSpPr>
            <p:nvPr/>
          </p:nvCxnSpPr>
          <p:spPr>
            <a:xfrm>
              <a:off x="10251650" y="4353622"/>
              <a:ext cx="0" cy="420525"/>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7C82A581-3AFF-EA4C-9C42-353D3D15F871}"/>
                </a:ext>
              </a:extLst>
            </p:cNvPr>
            <p:cNvSpPr txBox="1"/>
            <p:nvPr/>
          </p:nvSpPr>
          <p:spPr>
            <a:xfrm>
              <a:off x="1387142" y="5092055"/>
              <a:ext cx="1409360" cy="523220"/>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x2 subharmonic </a:t>
              </a:r>
            </a:p>
            <a:p>
              <a:pPr algn="ctr"/>
              <a:r>
                <a:rPr lang="en-GB" sz="1400" b="1">
                  <a:latin typeface="Calibri" panose="020F0502020204030204" pitchFamily="34" charset="0"/>
                  <a:cs typeface="Calibri" panose="020F0502020204030204" pitchFamily="34" charset="0"/>
                </a:rPr>
                <a:t>mixer </a:t>
              </a:r>
              <a:r>
                <a:rPr lang="en-GB" sz="1400" b="1">
                  <a:solidFill>
                    <a:srgbClr val="00B050"/>
                  </a:solidFill>
                  <a:latin typeface="Calibri" panose="020F0502020204030204" pitchFamily="34" charset="0"/>
                  <a:cs typeface="Calibri" panose="020F0502020204030204" pitchFamily="34" charset="0"/>
                </a:rPr>
                <a:t>[4]</a:t>
              </a:r>
            </a:p>
          </p:txBody>
        </p:sp>
        <p:sp>
          <p:nvSpPr>
            <p:cNvPr id="38" name="Bent Arrow 37">
              <a:extLst>
                <a:ext uri="{FF2B5EF4-FFF2-40B4-BE49-F238E27FC236}">
                  <a16:creationId xmlns:a16="http://schemas.microsoft.com/office/drawing/2014/main" id="{4B7FC908-30BB-5349-80B6-02C88BDE5824}"/>
                </a:ext>
              </a:extLst>
            </p:cNvPr>
            <p:cNvSpPr/>
            <p:nvPr/>
          </p:nvSpPr>
          <p:spPr>
            <a:xfrm rot="5400000">
              <a:off x="1365519" y="3354979"/>
              <a:ext cx="696424" cy="837187"/>
            </a:xfrm>
            <a:prstGeom prst="bentArrow">
              <a:avLst>
                <a:gd name="adj1" fmla="val 608"/>
                <a:gd name="adj2" fmla="val 6236"/>
                <a:gd name="adj3" fmla="val 13742"/>
                <a:gd name="adj4" fmla="val 44688"/>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8CC6147-A6FB-7749-A41F-02404DC7E842}"/>
                </a:ext>
              </a:extLst>
            </p:cNvPr>
            <p:cNvSpPr/>
            <p:nvPr/>
          </p:nvSpPr>
          <p:spPr>
            <a:xfrm rot="10800000">
              <a:off x="1978993" y="4912565"/>
              <a:ext cx="265911" cy="2656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a:latin typeface="Calibri" panose="020F0502020204030204" pitchFamily="34" charset="0"/>
                  <a:cs typeface="Calibri" panose="020F0502020204030204" pitchFamily="34" charset="0"/>
                </a:rPr>
                <a:t>x</a:t>
              </a:r>
            </a:p>
          </p:txBody>
        </p:sp>
        <p:pic>
          <p:nvPicPr>
            <p:cNvPr id="40" name="Picture 39" descr="Diagram&#10;&#10;Description automatically generated">
              <a:extLst>
                <a:ext uri="{FF2B5EF4-FFF2-40B4-BE49-F238E27FC236}">
                  <a16:creationId xmlns:a16="http://schemas.microsoft.com/office/drawing/2014/main" id="{03158138-3E0F-D948-B76F-212FDD4BD98A}"/>
                </a:ext>
              </a:extLst>
            </p:cNvPr>
            <p:cNvPicPr>
              <a:picLocks noChangeAspect="1"/>
            </p:cNvPicPr>
            <p:nvPr/>
          </p:nvPicPr>
          <p:blipFill>
            <a:blip r:embed="rId2"/>
            <a:stretch>
              <a:fillRect/>
            </a:stretch>
          </p:blipFill>
          <p:spPr>
            <a:xfrm rot="16200000">
              <a:off x="1915332" y="6081801"/>
              <a:ext cx="419559" cy="203698"/>
            </a:xfrm>
            <a:prstGeom prst="rect">
              <a:avLst/>
            </a:prstGeom>
            <a:ln>
              <a:solidFill>
                <a:schemeClr val="tx1"/>
              </a:solidFill>
            </a:ln>
          </p:spPr>
        </p:pic>
        <p:cxnSp>
          <p:nvCxnSpPr>
            <p:cNvPr id="41" name="Straight Arrow Connector 40">
              <a:extLst>
                <a:ext uri="{FF2B5EF4-FFF2-40B4-BE49-F238E27FC236}">
                  <a16:creationId xmlns:a16="http://schemas.microsoft.com/office/drawing/2014/main" id="{37BF6488-BA91-E64F-B861-1E1F2833A3A3}"/>
                </a:ext>
              </a:extLst>
            </p:cNvPr>
            <p:cNvCxnSpPr>
              <a:cxnSpLocks/>
            </p:cNvCxnSpPr>
            <p:nvPr/>
          </p:nvCxnSpPr>
          <p:spPr>
            <a:xfrm>
              <a:off x="2119752" y="5204215"/>
              <a:ext cx="0" cy="744985"/>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A588195C-75E6-E049-9366-2F08F539318E}"/>
                </a:ext>
              </a:extLst>
            </p:cNvPr>
            <p:cNvCxnSpPr>
              <a:cxnSpLocks/>
            </p:cNvCxnSpPr>
            <p:nvPr/>
          </p:nvCxnSpPr>
          <p:spPr>
            <a:xfrm>
              <a:off x="2100553" y="4193669"/>
              <a:ext cx="0" cy="677259"/>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9BB812BB-827B-6A4E-82AD-A5F8AC3C8D8C}"/>
                </a:ext>
              </a:extLst>
            </p:cNvPr>
            <p:cNvSpPr txBox="1"/>
            <p:nvPr/>
          </p:nvSpPr>
          <p:spPr>
            <a:xfrm>
              <a:off x="11276970" y="4919760"/>
              <a:ext cx="37465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LO</a:t>
              </a:r>
            </a:p>
          </p:txBody>
        </p:sp>
        <p:sp>
          <p:nvSpPr>
            <p:cNvPr id="44" name="Oval 43">
              <a:extLst>
                <a:ext uri="{FF2B5EF4-FFF2-40B4-BE49-F238E27FC236}">
                  <a16:creationId xmlns:a16="http://schemas.microsoft.com/office/drawing/2014/main" id="{25F36A77-45C5-624F-8D21-B45929D7AD5F}"/>
                </a:ext>
              </a:extLst>
            </p:cNvPr>
            <p:cNvSpPr/>
            <p:nvPr/>
          </p:nvSpPr>
          <p:spPr>
            <a:xfrm>
              <a:off x="11072959" y="4750380"/>
              <a:ext cx="300037" cy="30003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a:t>
              </a:r>
            </a:p>
          </p:txBody>
        </p:sp>
        <p:cxnSp>
          <p:nvCxnSpPr>
            <p:cNvPr id="45" name="Straight Arrow Connector 44">
              <a:extLst>
                <a:ext uri="{FF2B5EF4-FFF2-40B4-BE49-F238E27FC236}">
                  <a16:creationId xmlns:a16="http://schemas.microsoft.com/office/drawing/2014/main" id="{16271649-B22E-614A-A129-673F8D71C4AB}"/>
                </a:ext>
              </a:extLst>
            </p:cNvPr>
            <p:cNvCxnSpPr>
              <a:cxnSpLocks/>
              <a:stCxn id="44" idx="2"/>
            </p:cNvCxnSpPr>
            <p:nvPr/>
          </p:nvCxnSpPr>
          <p:spPr>
            <a:xfrm flipH="1">
              <a:off x="10390989" y="4900399"/>
              <a:ext cx="681970" cy="1528"/>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41E2BDB9-7616-E648-9796-5C7DF94DF556}"/>
                </a:ext>
              </a:extLst>
            </p:cNvPr>
            <p:cNvSpPr txBox="1"/>
            <p:nvPr/>
          </p:nvSpPr>
          <p:spPr>
            <a:xfrm>
              <a:off x="3166994" y="4860579"/>
              <a:ext cx="37465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LO</a:t>
              </a:r>
            </a:p>
          </p:txBody>
        </p:sp>
        <p:sp>
          <p:nvSpPr>
            <p:cNvPr id="47" name="Oval 46">
              <a:extLst>
                <a:ext uri="{FF2B5EF4-FFF2-40B4-BE49-F238E27FC236}">
                  <a16:creationId xmlns:a16="http://schemas.microsoft.com/office/drawing/2014/main" id="{80B8EBA2-977B-CF42-986C-AA30434CE5AC}"/>
                </a:ext>
              </a:extLst>
            </p:cNvPr>
            <p:cNvSpPr/>
            <p:nvPr/>
          </p:nvSpPr>
          <p:spPr>
            <a:xfrm>
              <a:off x="2914548" y="4895227"/>
              <a:ext cx="300037" cy="30003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a:t>
              </a:r>
            </a:p>
          </p:txBody>
        </p:sp>
        <p:cxnSp>
          <p:nvCxnSpPr>
            <p:cNvPr id="48" name="Straight Arrow Connector 47">
              <a:extLst>
                <a:ext uri="{FF2B5EF4-FFF2-40B4-BE49-F238E27FC236}">
                  <a16:creationId xmlns:a16="http://schemas.microsoft.com/office/drawing/2014/main" id="{91D94B91-A85C-F344-A7EA-15B69FD59ED3}"/>
                </a:ext>
              </a:extLst>
            </p:cNvPr>
            <p:cNvCxnSpPr>
              <a:cxnSpLocks/>
              <a:stCxn id="47" idx="2"/>
            </p:cNvCxnSpPr>
            <p:nvPr/>
          </p:nvCxnSpPr>
          <p:spPr>
            <a:xfrm flipH="1">
              <a:off x="2232578" y="5045246"/>
              <a:ext cx="681970" cy="1528"/>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8F07EBF4-F670-8442-A64D-4B009200D8C9}"/>
                </a:ext>
              </a:extLst>
            </p:cNvPr>
            <p:cNvSpPr txBox="1"/>
            <p:nvPr/>
          </p:nvSpPr>
          <p:spPr>
            <a:xfrm>
              <a:off x="7691333" y="2812781"/>
              <a:ext cx="798616" cy="307777"/>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OMT </a:t>
              </a:r>
              <a:r>
                <a:rPr lang="en-GB" sz="1400" b="1">
                  <a:solidFill>
                    <a:srgbClr val="00B050"/>
                  </a:solidFill>
                  <a:latin typeface="Calibri" panose="020F0502020204030204" pitchFamily="34" charset="0"/>
                  <a:cs typeface="Calibri" panose="020F0502020204030204" pitchFamily="34" charset="0"/>
                </a:rPr>
                <a:t>[9]</a:t>
              </a:r>
            </a:p>
          </p:txBody>
        </p:sp>
        <p:sp>
          <p:nvSpPr>
            <p:cNvPr id="50" name="TextBox 49">
              <a:extLst>
                <a:ext uri="{FF2B5EF4-FFF2-40B4-BE49-F238E27FC236}">
                  <a16:creationId xmlns:a16="http://schemas.microsoft.com/office/drawing/2014/main" id="{6E43A6FF-19AA-4E4A-9423-91BDE7E6DC03}"/>
                </a:ext>
              </a:extLst>
            </p:cNvPr>
            <p:cNvSpPr txBox="1"/>
            <p:nvPr/>
          </p:nvSpPr>
          <p:spPr>
            <a:xfrm>
              <a:off x="10706974" y="3885923"/>
              <a:ext cx="1026498" cy="738664"/>
            </a:xfrm>
            <a:prstGeom prst="rect">
              <a:avLst/>
            </a:prstGeom>
            <a:noFill/>
          </p:spPr>
          <p:txBody>
            <a:bodyPr wrap="none" rtlCol="0">
              <a:spAutoFit/>
            </a:bodyPr>
            <a:lstStyle>
              <a:defPPr>
                <a:defRPr lang="en-IT"/>
              </a:defPPr>
              <a:lvl1pPr>
                <a:defRPr b="1"/>
              </a:lvl1pPr>
            </a:lstStyle>
            <a:p>
              <a:pPr algn="ctr"/>
              <a:r>
                <a:rPr lang="en-GB" sz="1400">
                  <a:latin typeface="Calibri" panose="020F0502020204030204" pitchFamily="34" charset="0"/>
                  <a:cs typeface="Calibri" panose="020F0502020204030204" pitchFamily="34" charset="0"/>
                </a:rPr>
                <a:t>waveguide </a:t>
              </a:r>
            </a:p>
            <a:p>
              <a:pPr algn="ctr"/>
              <a:r>
                <a:rPr lang="en-GB" sz="1400">
                  <a:latin typeface="Calibri" panose="020F0502020204030204" pitchFamily="34" charset="0"/>
                  <a:cs typeface="Calibri" panose="020F0502020204030204" pitchFamily="34" charset="0"/>
                </a:rPr>
                <a:t>band pass </a:t>
              </a:r>
            </a:p>
            <a:p>
              <a:pPr algn="ctr"/>
              <a:r>
                <a:rPr lang="en-GB" sz="1400">
                  <a:latin typeface="Calibri" panose="020F0502020204030204" pitchFamily="34" charset="0"/>
                  <a:cs typeface="Calibri" panose="020F0502020204030204" pitchFamily="34" charset="0"/>
                </a:rPr>
                <a:t>filter </a:t>
              </a:r>
              <a:r>
                <a:rPr lang="en-GB" sz="1400">
                  <a:solidFill>
                    <a:srgbClr val="00B050"/>
                  </a:solidFill>
                  <a:latin typeface="Calibri" panose="020F0502020204030204" pitchFamily="34" charset="0"/>
                  <a:cs typeface="Calibri" panose="020F0502020204030204" pitchFamily="34" charset="0"/>
                </a:rPr>
                <a:t>[5]</a:t>
              </a:r>
            </a:p>
          </p:txBody>
        </p:sp>
        <p:grpSp>
          <p:nvGrpSpPr>
            <p:cNvPr id="51" name="Group 50">
              <a:extLst>
                <a:ext uri="{FF2B5EF4-FFF2-40B4-BE49-F238E27FC236}">
                  <a16:creationId xmlns:a16="http://schemas.microsoft.com/office/drawing/2014/main" id="{2DA288AC-D0F2-BF41-8056-2253ACC3810A}"/>
                </a:ext>
              </a:extLst>
            </p:cNvPr>
            <p:cNvGrpSpPr/>
            <p:nvPr/>
          </p:nvGrpSpPr>
          <p:grpSpPr>
            <a:xfrm>
              <a:off x="9976675" y="3999103"/>
              <a:ext cx="568401" cy="487816"/>
              <a:chOff x="10220450" y="2843445"/>
              <a:chExt cx="568401" cy="487816"/>
            </a:xfrm>
          </p:grpSpPr>
          <p:sp>
            <p:nvSpPr>
              <p:cNvPr id="91" name="TextBox 90">
                <a:extLst>
                  <a:ext uri="{FF2B5EF4-FFF2-40B4-BE49-F238E27FC236}">
                    <a16:creationId xmlns:a16="http://schemas.microsoft.com/office/drawing/2014/main" id="{5EC2314A-CA52-DB48-966A-DCD64436FB49}"/>
                  </a:ext>
                </a:extLst>
              </p:cNvPr>
              <p:cNvSpPr txBox="1"/>
              <p:nvPr/>
            </p:nvSpPr>
            <p:spPr>
              <a:xfrm>
                <a:off x="10348802" y="2843445"/>
                <a:ext cx="27443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a:t>
                </a:r>
              </a:p>
            </p:txBody>
          </p:sp>
          <p:grpSp>
            <p:nvGrpSpPr>
              <p:cNvPr id="92" name="Group 91">
                <a:extLst>
                  <a:ext uri="{FF2B5EF4-FFF2-40B4-BE49-F238E27FC236}">
                    <a16:creationId xmlns:a16="http://schemas.microsoft.com/office/drawing/2014/main" id="{5550BD55-5750-7246-933B-5951197E3D97}"/>
                  </a:ext>
                </a:extLst>
              </p:cNvPr>
              <p:cNvGrpSpPr/>
              <p:nvPr/>
            </p:nvGrpSpPr>
            <p:grpSpPr>
              <a:xfrm>
                <a:off x="10220450" y="2921226"/>
                <a:ext cx="568401" cy="410035"/>
                <a:chOff x="10170755" y="2811897"/>
                <a:chExt cx="568401" cy="410035"/>
              </a:xfrm>
            </p:grpSpPr>
            <p:sp>
              <p:nvSpPr>
                <p:cNvPr id="93" name="TextBox 92">
                  <a:extLst>
                    <a:ext uri="{FF2B5EF4-FFF2-40B4-BE49-F238E27FC236}">
                      <a16:creationId xmlns:a16="http://schemas.microsoft.com/office/drawing/2014/main" id="{EC138D38-8D86-F240-AE42-1EF78330FCED}"/>
                    </a:ext>
                  </a:extLst>
                </p:cNvPr>
                <p:cNvSpPr txBox="1"/>
                <p:nvPr/>
              </p:nvSpPr>
              <p:spPr>
                <a:xfrm>
                  <a:off x="10297202" y="2820093"/>
                  <a:ext cx="27443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a:t>
                  </a:r>
                </a:p>
              </p:txBody>
            </p:sp>
            <p:sp>
              <p:nvSpPr>
                <p:cNvPr id="94" name="TextBox 93">
                  <a:extLst>
                    <a:ext uri="{FF2B5EF4-FFF2-40B4-BE49-F238E27FC236}">
                      <a16:creationId xmlns:a16="http://schemas.microsoft.com/office/drawing/2014/main" id="{E1B620D2-B874-644A-A040-411702BDC95A}"/>
                    </a:ext>
                  </a:extLst>
                </p:cNvPr>
                <p:cNvSpPr txBox="1"/>
                <p:nvPr/>
              </p:nvSpPr>
              <p:spPr>
                <a:xfrm>
                  <a:off x="10295689" y="2914155"/>
                  <a:ext cx="27443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a:t>
                  </a:r>
                </a:p>
              </p:txBody>
            </p:sp>
            <p:sp>
              <p:nvSpPr>
                <p:cNvPr id="95" name="Rectangle 94">
                  <a:extLst>
                    <a:ext uri="{FF2B5EF4-FFF2-40B4-BE49-F238E27FC236}">
                      <a16:creationId xmlns:a16="http://schemas.microsoft.com/office/drawing/2014/main" id="{A69B8355-0046-8443-B96F-4A4BB41B01E0}"/>
                    </a:ext>
                  </a:extLst>
                </p:cNvPr>
                <p:cNvSpPr/>
                <p:nvPr/>
              </p:nvSpPr>
              <p:spPr>
                <a:xfrm>
                  <a:off x="10170755" y="2811897"/>
                  <a:ext cx="568401" cy="36920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grpSp>
        <p:sp>
          <p:nvSpPr>
            <p:cNvPr id="52" name="Triangle 51">
              <a:extLst>
                <a:ext uri="{FF2B5EF4-FFF2-40B4-BE49-F238E27FC236}">
                  <a16:creationId xmlns:a16="http://schemas.microsoft.com/office/drawing/2014/main" id="{5F4A931B-5E1F-FD49-8D84-E3123B6D20A6}"/>
                </a:ext>
              </a:extLst>
            </p:cNvPr>
            <p:cNvSpPr/>
            <p:nvPr/>
          </p:nvSpPr>
          <p:spPr>
            <a:xfrm rot="5400000">
              <a:off x="9585992" y="3436753"/>
              <a:ext cx="310155" cy="300038"/>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E8086500-9E31-4442-8E7F-08E01B2FAA56}"/>
                </a:ext>
              </a:extLst>
            </p:cNvPr>
            <p:cNvSpPr txBox="1"/>
            <p:nvPr/>
          </p:nvSpPr>
          <p:spPr>
            <a:xfrm>
              <a:off x="9046400" y="3670681"/>
              <a:ext cx="1116185" cy="307777"/>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LNA </a:t>
              </a:r>
              <a:r>
                <a:rPr lang="en-GB" sz="1400">
                  <a:solidFill>
                    <a:srgbClr val="00B050"/>
                  </a:solidFill>
                  <a:latin typeface="Calibri" panose="020F0502020204030204" pitchFamily="34" charset="0"/>
                  <a:cs typeface="Calibri" panose="020F0502020204030204" pitchFamily="34" charset="0"/>
                </a:rPr>
                <a:t>[7]</a:t>
              </a:r>
            </a:p>
          </p:txBody>
        </p:sp>
        <p:sp>
          <p:nvSpPr>
            <p:cNvPr id="54" name="Triangle 53">
              <a:extLst>
                <a:ext uri="{FF2B5EF4-FFF2-40B4-BE49-F238E27FC236}">
                  <a16:creationId xmlns:a16="http://schemas.microsoft.com/office/drawing/2014/main" id="{F2F06756-22AB-B140-92EA-46F4DCA770B7}"/>
                </a:ext>
              </a:extLst>
            </p:cNvPr>
            <p:cNvSpPr/>
            <p:nvPr/>
          </p:nvSpPr>
          <p:spPr>
            <a:xfrm rot="10800000">
              <a:off x="10034871" y="5418771"/>
              <a:ext cx="431734" cy="300038"/>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ED86C1DC-28E7-9546-B6F4-400ECDEC170E}"/>
                </a:ext>
              </a:extLst>
            </p:cNvPr>
            <p:cNvSpPr txBox="1"/>
            <p:nvPr/>
          </p:nvSpPr>
          <p:spPr>
            <a:xfrm>
              <a:off x="9136755" y="5234839"/>
              <a:ext cx="1116185" cy="523220"/>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IF Amplifier </a:t>
              </a:r>
              <a:r>
                <a:rPr lang="en-GB" sz="1400">
                  <a:solidFill>
                    <a:srgbClr val="00B050"/>
                  </a:solidFill>
                  <a:latin typeface="Calibri" panose="020F0502020204030204" pitchFamily="34" charset="0"/>
                  <a:cs typeface="Calibri" panose="020F0502020204030204" pitchFamily="34" charset="0"/>
                </a:rPr>
                <a:t>[8]</a:t>
              </a:r>
            </a:p>
          </p:txBody>
        </p:sp>
        <p:cxnSp>
          <p:nvCxnSpPr>
            <p:cNvPr id="56" name="Straight Arrow Connector 55">
              <a:extLst>
                <a:ext uri="{FF2B5EF4-FFF2-40B4-BE49-F238E27FC236}">
                  <a16:creationId xmlns:a16="http://schemas.microsoft.com/office/drawing/2014/main" id="{69667E78-8EDE-E548-8B23-6085A7194BE3}"/>
                </a:ext>
              </a:extLst>
            </p:cNvPr>
            <p:cNvCxnSpPr>
              <a:cxnSpLocks/>
            </p:cNvCxnSpPr>
            <p:nvPr/>
          </p:nvCxnSpPr>
          <p:spPr>
            <a:xfrm>
              <a:off x="10250738" y="5718810"/>
              <a:ext cx="0" cy="315946"/>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21456D20-E64E-8640-AD74-776B8C4B7B2D}"/>
                </a:ext>
              </a:extLst>
            </p:cNvPr>
            <p:cNvSpPr txBox="1"/>
            <p:nvPr/>
          </p:nvSpPr>
          <p:spPr>
            <a:xfrm>
              <a:off x="10088121" y="5351623"/>
              <a:ext cx="31130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IF</a:t>
              </a:r>
            </a:p>
          </p:txBody>
        </p:sp>
        <p:sp>
          <p:nvSpPr>
            <p:cNvPr id="58" name="Rectangle 57">
              <a:extLst>
                <a:ext uri="{FF2B5EF4-FFF2-40B4-BE49-F238E27FC236}">
                  <a16:creationId xmlns:a16="http://schemas.microsoft.com/office/drawing/2014/main" id="{044C4097-B10A-F640-B1C6-009338A53146}"/>
                </a:ext>
              </a:extLst>
            </p:cNvPr>
            <p:cNvSpPr/>
            <p:nvPr/>
          </p:nvSpPr>
          <p:spPr>
            <a:xfrm>
              <a:off x="7787042" y="3215966"/>
              <a:ext cx="293666" cy="40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9C32A5BE-DA2E-074D-909D-957FEC17A049}"/>
                </a:ext>
              </a:extLst>
            </p:cNvPr>
            <p:cNvSpPr/>
            <p:nvPr/>
          </p:nvSpPr>
          <p:spPr>
            <a:xfrm>
              <a:off x="8091828" y="3475672"/>
              <a:ext cx="293666"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L</a:t>
              </a:r>
            </a:p>
          </p:txBody>
        </p:sp>
        <p:sp>
          <p:nvSpPr>
            <p:cNvPr id="60" name="Rectangle 59">
              <a:extLst>
                <a:ext uri="{FF2B5EF4-FFF2-40B4-BE49-F238E27FC236}">
                  <a16:creationId xmlns:a16="http://schemas.microsoft.com/office/drawing/2014/main" id="{3B10DD28-C459-7B45-8957-7F32A77549C9}"/>
                </a:ext>
              </a:extLst>
            </p:cNvPr>
            <p:cNvSpPr/>
            <p:nvPr/>
          </p:nvSpPr>
          <p:spPr>
            <a:xfrm>
              <a:off x="8092283" y="3224194"/>
              <a:ext cx="293666"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R</a:t>
              </a:r>
            </a:p>
          </p:txBody>
        </p:sp>
        <p:grpSp>
          <p:nvGrpSpPr>
            <p:cNvPr id="61" name="Group 60">
              <a:extLst>
                <a:ext uri="{FF2B5EF4-FFF2-40B4-BE49-F238E27FC236}">
                  <a16:creationId xmlns:a16="http://schemas.microsoft.com/office/drawing/2014/main" id="{9E0AC4DC-897C-7341-814A-4E324DCEA11C}"/>
                </a:ext>
              </a:extLst>
            </p:cNvPr>
            <p:cNvGrpSpPr/>
            <p:nvPr/>
          </p:nvGrpSpPr>
          <p:grpSpPr>
            <a:xfrm flipV="1">
              <a:off x="8476968" y="392278"/>
              <a:ext cx="3220225" cy="2890641"/>
              <a:chOff x="12441163" y="3927369"/>
              <a:chExt cx="3220225" cy="2890641"/>
            </a:xfrm>
          </p:grpSpPr>
          <p:sp>
            <p:nvSpPr>
              <p:cNvPr id="70" name="TextBox 69">
                <a:extLst>
                  <a:ext uri="{FF2B5EF4-FFF2-40B4-BE49-F238E27FC236}">
                    <a16:creationId xmlns:a16="http://schemas.microsoft.com/office/drawing/2014/main" id="{0B25A3A5-FA0E-064F-80E1-8D37F6E34CBB}"/>
                  </a:ext>
                </a:extLst>
              </p:cNvPr>
              <p:cNvSpPr txBox="1"/>
              <p:nvPr/>
            </p:nvSpPr>
            <p:spPr>
              <a:xfrm rot="10800000">
                <a:off x="12441163" y="6510233"/>
                <a:ext cx="1583767" cy="307777"/>
              </a:xfrm>
              <a:prstGeom prst="rect">
                <a:avLst/>
              </a:prstGeom>
              <a:noFill/>
            </p:spPr>
            <p:txBody>
              <a:bodyPr wrap="none" rtlCol="0">
                <a:spAutoFit/>
              </a:bodyPr>
              <a:lstStyle/>
              <a:p>
                <a:r>
                  <a:rPr lang="en-GB" sz="1400" b="1">
                    <a:latin typeface="Calibri" panose="020F0502020204030204" pitchFamily="34" charset="0"/>
                    <a:cs typeface="Calibri" panose="020F0502020204030204" pitchFamily="34" charset="0"/>
                  </a:rPr>
                  <a:t>Diode detector</a:t>
                </a:r>
                <a:r>
                  <a:rPr lang="en-GB" sz="1400" b="1">
                    <a:solidFill>
                      <a:srgbClr val="00B050"/>
                    </a:solidFill>
                    <a:latin typeface="Calibri" panose="020F0502020204030204" pitchFamily="34" charset="0"/>
                    <a:cs typeface="Calibri" panose="020F0502020204030204" pitchFamily="34" charset="0"/>
                  </a:rPr>
                  <a:t> [6]</a:t>
                </a:r>
                <a:r>
                  <a:rPr lang="en-GB" sz="1400" b="1">
                    <a:latin typeface="Calibri" panose="020F0502020204030204" pitchFamily="34" charset="0"/>
                    <a:cs typeface="Calibri" panose="020F0502020204030204" pitchFamily="34" charset="0"/>
                  </a:rPr>
                  <a:t> </a:t>
                </a:r>
              </a:p>
            </p:txBody>
          </p:sp>
          <p:sp>
            <p:nvSpPr>
              <p:cNvPr id="71" name="Bent Arrow 70">
                <a:extLst>
                  <a:ext uri="{FF2B5EF4-FFF2-40B4-BE49-F238E27FC236}">
                    <a16:creationId xmlns:a16="http://schemas.microsoft.com/office/drawing/2014/main" id="{4629C198-1D96-6C40-B0BA-0E5E4D86ACBA}"/>
                  </a:ext>
                </a:extLst>
              </p:cNvPr>
              <p:cNvSpPr/>
              <p:nvPr/>
            </p:nvSpPr>
            <p:spPr>
              <a:xfrm rot="5400000">
                <a:off x="13629578" y="3783413"/>
                <a:ext cx="473167" cy="761079"/>
              </a:xfrm>
              <a:prstGeom prst="bentArrow">
                <a:avLst>
                  <a:gd name="adj1" fmla="val 608"/>
                  <a:gd name="adj2" fmla="val 6236"/>
                  <a:gd name="adj3" fmla="val 13742"/>
                  <a:gd name="adj4" fmla="val 44688"/>
                </a:avLst>
              </a:prstGeom>
              <a:solidFill>
                <a:schemeClr val="tx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Calibri" panose="020F0502020204030204" pitchFamily="34" charset="0"/>
                  <a:cs typeface="Calibri" panose="020F0502020204030204" pitchFamily="34" charset="0"/>
                </a:endParaRPr>
              </a:p>
            </p:txBody>
          </p:sp>
          <p:sp>
            <p:nvSpPr>
              <p:cNvPr id="72" name="Rectangle 71">
                <a:extLst>
                  <a:ext uri="{FF2B5EF4-FFF2-40B4-BE49-F238E27FC236}">
                    <a16:creationId xmlns:a16="http://schemas.microsoft.com/office/drawing/2014/main" id="{E68F1F88-FB47-E04E-86F0-96D37C509BA1}"/>
                  </a:ext>
                </a:extLst>
              </p:cNvPr>
              <p:cNvSpPr/>
              <p:nvPr/>
            </p:nvSpPr>
            <p:spPr>
              <a:xfrm rot="10800000">
                <a:off x="14095674" y="5104937"/>
                <a:ext cx="265911" cy="2656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a:latin typeface="Calibri" panose="020F0502020204030204" pitchFamily="34" charset="0"/>
                    <a:cs typeface="Calibri" panose="020F0502020204030204" pitchFamily="34" charset="0"/>
                  </a:rPr>
                  <a:t>x</a:t>
                </a:r>
              </a:p>
            </p:txBody>
          </p:sp>
          <p:pic>
            <p:nvPicPr>
              <p:cNvPr id="73" name="Picture 72" descr="Diagram&#10;&#10;Description automatically generated">
                <a:extLst>
                  <a:ext uri="{FF2B5EF4-FFF2-40B4-BE49-F238E27FC236}">
                    <a16:creationId xmlns:a16="http://schemas.microsoft.com/office/drawing/2014/main" id="{C73FB36F-0D18-704F-B2CD-C8F13419256A}"/>
                  </a:ext>
                </a:extLst>
              </p:cNvPr>
              <p:cNvPicPr>
                <a:picLocks noChangeAspect="1"/>
              </p:cNvPicPr>
              <p:nvPr/>
            </p:nvPicPr>
            <p:blipFill>
              <a:blip r:embed="rId2"/>
              <a:stretch>
                <a:fillRect/>
              </a:stretch>
            </p:blipFill>
            <p:spPr>
              <a:xfrm rot="16200000">
                <a:off x="14018850" y="6483293"/>
                <a:ext cx="419559" cy="203698"/>
              </a:xfrm>
              <a:prstGeom prst="rect">
                <a:avLst/>
              </a:prstGeom>
              <a:ln>
                <a:solidFill>
                  <a:schemeClr val="tx1"/>
                </a:solidFill>
              </a:ln>
            </p:spPr>
          </p:pic>
          <p:cxnSp>
            <p:nvCxnSpPr>
              <p:cNvPr id="74" name="Straight Arrow Connector 73">
                <a:extLst>
                  <a:ext uri="{FF2B5EF4-FFF2-40B4-BE49-F238E27FC236}">
                    <a16:creationId xmlns:a16="http://schemas.microsoft.com/office/drawing/2014/main" id="{AE3FB26A-4C5C-A64E-9D74-B8CC7501BCE1}"/>
                  </a:ext>
                </a:extLst>
              </p:cNvPr>
              <p:cNvCxnSpPr>
                <a:cxnSpLocks/>
              </p:cNvCxnSpPr>
              <p:nvPr/>
            </p:nvCxnSpPr>
            <p:spPr>
              <a:xfrm>
                <a:off x="14227111" y="5384852"/>
                <a:ext cx="0" cy="36480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3821F648-BFA8-BD4A-92A1-8E5007F51384}"/>
                  </a:ext>
                </a:extLst>
              </p:cNvPr>
              <p:cNvCxnSpPr>
                <a:cxnSpLocks/>
              </p:cNvCxnSpPr>
              <p:nvPr/>
            </p:nvCxnSpPr>
            <p:spPr>
              <a:xfrm>
                <a:off x="14229541" y="4696164"/>
                <a:ext cx="0" cy="420525"/>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F256140A-B73C-5347-BB25-26F4C414ECE6}"/>
                  </a:ext>
                </a:extLst>
              </p:cNvPr>
              <p:cNvSpPr txBox="1"/>
              <p:nvPr/>
            </p:nvSpPr>
            <p:spPr>
              <a:xfrm rot="10800000">
                <a:off x="15282368" y="5293080"/>
                <a:ext cx="37465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LO</a:t>
                </a:r>
              </a:p>
            </p:txBody>
          </p:sp>
          <p:sp>
            <p:nvSpPr>
              <p:cNvPr id="77" name="Oval 76">
                <a:extLst>
                  <a:ext uri="{FF2B5EF4-FFF2-40B4-BE49-F238E27FC236}">
                    <a16:creationId xmlns:a16="http://schemas.microsoft.com/office/drawing/2014/main" id="{DDEDC23B-FABC-8747-9B71-C6A9F622D3EA}"/>
                  </a:ext>
                </a:extLst>
              </p:cNvPr>
              <p:cNvSpPr/>
              <p:nvPr/>
            </p:nvSpPr>
            <p:spPr>
              <a:xfrm>
                <a:off x="15050850" y="5092922"/>
                <a:ext cx="300037" cy="300037"/>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sz="1400" b="1">
                    <a:latin typeface="Calibri" panose="020F0502020204030204" pitchFamily="34" charset="0"/>
                    <a:cs typeface="Calibri" panose="020F0502020204030204" pitchFamily="34" charset="0"/>
                  </a:rPr>
                  <a:t>~</a:t>
                </a:r>
              </a:p>
            </p:txBody>
          </p:sp>
          <p:cxnSp>
            <p:nvCxnSpPr>
              <p:cNvPr id="78" name="Straight Arrow Connector 77">
                <a:extLst>
                  <a:ext uri="{FF2B5EF4-FFF2-40B4-BE49-F238E27FC236}">
                    <a16:creationId xmlns:a16="http://schemas.microsoft.com/office/drawing/2014/main" id="{1DA59125-59E1-304E-BF1A-55000AB378FF}"/>
                  </a:ext>
                </a:extLst>
              </p:cNvPr>
              <p:cNvCxnSpPr>
                <a:cxnSpLocks/>
                <a:stCxn id="77" idx="2"/>
              </p:cNvCxnSpPr>
              <p:nvPr/>
            </p:nvCxnSpPr>
            <p:spPr>
              <a:xfrm flipH="1">
                <a:off x="14368880" y="5242941"/>
                <a:ext cx="681970" cy="1528"/>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79" name="TextBox 78">
                <a:extLst>
                  <a:ext uri="{FF2B5EF4-FFF2-40B4-BE49-F238E27FC236}">
                    <a16:creationId xmlns:a16="http://schemas.microsoft.com/office/drawing/2014/main" id="{70AF7853-2391-5B45-B2B4-CCFC22DE6204}"/>
                  </a:ext>
                </a:extLst>
              </p:cNvPr>
              <p:cNvSpPr txBox="1"/>
              <p:nvPr/>
            </p:nvSpPr>
            <p:spPr>
              <a:xfrm rot="10800000">
                <a:off x="14634890" y="4182744"/>
                <a:ext cx="1026498" cy="738664"/>
              </a:xfrm>
              <a:prstGeom prst="rect">
                <a:avLst/>
              </a:prstGeom>
              <a:noFill/>
            </p:spPr>
            <p:txBody>
              <a:bodyPr wrap="none" rtlCol="0">
                <a:spAutoFit/>
              </a:bodyPr>
              <a:lstStyle>
                <a:defPPr>
                  <a:defRPr lang="en-IT"/>
                </a:defPPr>
                <a:lvl1pPr>
                  <a:defRPr b="1"/>
                </a:lvl1pPr>
              </a:lstStyle>
              <a:p>
                <a:pPr algn="ctr"/>
                <a:r>
                  <a:rPr lang="en-GB" sz="1400">
                    <a:latin typeface="Calibri" panose="020F0502020204030204" pitchFamily="34" charset="0"/>
                    <a:cs typeface="Calibri" panose="020F0502020204030204" pitchFamily="34" charset="0"/>
                  </a:rPr>
                  <a:t>waveguide </a:t>
                </a:r>
              </a:p>
              <a:p>
                <a:pPr algn="ctr"/>
                <a:r>
                  <a:rPr lang="en-GB" sz="1400">
                    <a:latin typeface="Calibri" panose="020F0502020204030204" pitchFamily="34" charset="0"/>
                    <a:cs typeface="Calibri" panose="020F0502020204030204" pitchFamily="34" charset="0"/>
                  </a:rPr>
                  <a:t>band pass </a:t>
                </a:r>
              </a:p>
              <a:p>
                <a:pPr algn="ctr"/>
                <a:r>
                  <a:rPr lang="en-GB" sz="1400">
                    <a:latin typeface="Calibri" panose="020F0502020204030204" pitchFamily="34" charset="0"/>
                    <a:cs typeface="Calibri" panose="020F0502020204030204" pitchFamily="34" charset="0"/>
                  </a:rPr>
                  <a:t>filter </a:t>
                </a:r>
                <a:r>
                  <a:rPr lang="en-GB" sz="1400">
                    <a:solidFill>
                      <a:srgbClr val="00B050"/>
                    </a:solidFill>
                    <a:latin typeface="Calibri" panose="020F0502020204030204" pitchFamily="34" charset="0"/>
                    <a:cs typeface="Calibri" panose="020F0502020204030204" pitchFamily="34" charset="0"/>
                  </a:rPr>
                  <a:t>[5]</a:t>
                </a:r>
              </a:p>
            </p:txBody>
          </p:sp>
          <p:grpSp>
            <p:nvGrpSpPr>
              <p:cNvPr id="80" name="Group 79">
                <a:extLst>
                  <a:ext uri="{FF2B5EF4-FFF2-40B4-BE49-F238E27FC236}">
                    <a16:creationId xmlns:a16="http://schemas.microsoft.com/office/drawing/2014/main" id="{90559696-A8A7-4743-8267-4D94EBEFAE71}"/>
                  </a:ext>
                </a:extLst>
              </p:cNvPr>
              <p:cNvGrpSpPr/>
              <p:nvPr/>
            </p:nvGrpSpPr>
            <p:grpSpPr>
              <a:xfrm>
                <a:off x="13954566" y="4403200"/>
                <a:ext cx="568401" cy="487816"/>
                <a:chOff x="10220450" y="2905000"/>
                <a:chExt cx="568401" cy="487816"/>
              </a:xfrm>
            </p:grpSpPr>
            <p:sp>
              <p:nvSpPr>
                <p:cNvPr id="86" name="TextBox 85">
                  <a:extLst>
                    <a:ext uri="{FF2B5EF4-FFF2-40B4-BE49-F238E27FC236}">
                      <a16:creationId xmlns:a16="http://schemas.microsoft.com/office/drawing/2014/main" id="{B8D4C010-3017-A947-B883-F2E3DB71D0CB}"/>
                    </a:ext>
                  </a:extLst>
                </p:cNvPr>
                <p:cNvSpPr txBox="1"/>
                <p:nvPr/>
              </p:nvSpPr>
              <p:spPr>
                <a:xfrm>
                  <a:off x="10348802" y="2905000"/>
                  <a:ext cx="27443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a:t>
                  </a:r>
                </a:p>
              </p:txBody>
            </p:sp>
            <p:grpSp>
              <p:nvGrpSpPr>
                <p:cNvPr id="87" name="Group 86">
                  <a:extLst>
                    <a:ext uri="{FF2B5EF4-FFF2-40B4-BE49-F238E27FC236}">
                      <a16:creationId xmlns:a16="http://schemas.microsoft.com/office/drawing/2014/main" id="{55D33F14-C9AE-C64E-ABDB-9FDBC27F094F}"/>
                    </a:ext>
                  </a:extLst>
                </p:cNvPr>
                <p:cNvGrpSpPr/>
                <p:nvPr/>
              </p:nvGrpSpPr>
              <p:grpSpPr>
                <a:xfrm>
                  <a:off x="10220450" y="2921226"/>
                  <a:ext cx="568401" cy="471590"/>
                  <a:chOff x="10170755" y="2811897"/>
                  <a:chExt cx="568401" cy="471590"/>
                </a:xfrm>
              </p:grpSpPr>
              <p:sp>
                <p:nvSpPr>
                  <p:cNvPr id="88" name="TextBox 87">
                    <a:extLst>
                      <a:ext uri="{FF2B5EF4-FFF2-40B4-BE49-F238E27FC236}">
                        <a16:creationId xmlns:a16="http://schemas.microsoft.com/office/drawing/2014/main" id="{371657F9-F45C-F843-A98A-4CBF10EB6E4E}"/>
                      </a:ext>
                    </a:extLst>
                  </p:cNvPr>
                  <p:cNvSpPr txBox="1"/>
                  <p:nvPr/>
                </p:nvSpPr>
                <p:spPr>
                  <a:xfrm>
                    <a:off x="10297202" y="2881648"/>
                    <a:ext cx="27443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a:t>
                    </a:r>
                  </a:p>
                </p:txBody>
              </p:sp>
              <p:sp>
                <p:nvSpPr>
                  <p:cNvPr id="89" name="TextBox 88">
                    <a:extLst>
                      <a:ext uri="{FF2B5EF4-FFF2-40B4-BE49-F238E27FC236}">
                        <a16:creationId xmlns:a16="http://schemas.microsoft.com/office/drawing/2014/main" id="{4A153C48-1DF8-1F44-8EC9-E92AED403077}"/>
                      </a:ext>
                    </a:extLst>
                  </p:cNvPr>
                  <p:cNvSpPr txBox="1"/>
                  <p:nvPr/>
                </p:nvSpPr>
                <p:spPr>
                  <a:xfrm>
                    <a:off x="10295689" y="2975710"/>
                    <a:ext cx="27443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a:t>
                    </a:r>
                  </a:p>
                </p:txBody>
              </p:sp>
              <p:sp>
                <p:nvSpPr>
                  <p:cNvPr id="90" name="Rectangle 89">
                    <a:extLst>
                      <a:ext uri="{FF2B5EF4-FFF2-40B4-BE49-F238E27FC236}">
                        <a16:creationId xmlns:a16="http://schemas.microsoft.com/office/drawing/2014/main" id="{43A77CF6-0C68-164F-B1B2-918ADCB717BC}"/>
                      </a:ext>
                    </a:extLst>
                  </p:cNvPr>
                  <p:cNvSpPr/>
                  <p:nvPr/>
                </p:nvSpPr>
                <p:spPr>
                  <a:xfrm>
                    <a:off x="10170755" y="2811897"/>
                    <a:ext cx="568401" cy="36920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grpSp>
          </p:grpSp>
          <p:sp>
            <p:nvSpPr>
              <p:cNvPr id="81" name="TextBox 80">
                <a:extLst>
                  <a:ext uri="{FF2B5EF4-FFF2-40B4-BE49-F238E27FC236}">
                    <a16:creationId xmlns:a16="http://schemas.microsoft.com/office/drawing/2014/main" id="{8DF6262D-1B37-CC4E-8C29-D51CDDED424C}"/>
                  </a:ext>
                </a:extLst>
              </p:cNvPr>
              <p:cNvSpPr txBox="1"/>
              <p:nvPr/>
            </p:nvSpPr>
            <p:spPr>
              <a:xfrm rot="10800000">
                <a:off x="13114646" y="4145097"/>
                <a:ext cx="1116185" cy="307777"/>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LNA </a:t>
                </a:r>
                <a:r>
                  <a:rPr lang="en-GB" sz="1400">
                    <a:solidFill>
                      <a:srgbClr val="00B050"/>
                    </a:solidFill>
                    <a:latin typeface="Calibri" panose="020F0502020204030204" pitchFamily="34" charset="0"/>
                    <a:cs typeface="Calibri" panose="020F0502020204030204" pitchFamily="34" charset="0"/>
                  </a:rPr>
                  <a:t>[7]</a:t>
                </a:r>
              </a:p>
            </p:txBody>
          </p:sp>
          <p:sp>
            <p:nvSpPr>
              <p:cNvPr id="82" name="Triangle 81">
                <a:extLst>
                  <a:ext uri="{FF2B5EF4-FFF2-40B4-BE49-F238E27FC236}">
                    <a16:creationId xmlns:a16="http://schemas.microsoft.com/office/drawing/2014/main" id="{04534B91-3A0F-9F45-9913-06A15152156E}"/>
                  </a:ext>
                </a:extLst>
              </p:cNvPr>
              <p:cNvSpPr/>
              <p:nvPr/>
            </p:nvSpPr>
            <p:spPr>
              <a:xfrm rot="10800000">
                <a:off x="14012762" y="5761313"/>
                <a:ext cx="431734" cy="300038"/>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83" name="TextBox 82">
                <a:extLst>
                  <a:ext uri="{FF2B5EF4-FFF2-40B4-BE49-F238E27FC236}">
                    <a16:creationId xmlns:a16="http://schemas.microsoft.com/office/drawing/2014/main" id="{F0D03DAE-CB5F-A247-93FC-23631797E08C}"/>
                  </a:ext>
                </a:extLst>
              </p:cNvPr>
              <p:cNvSpPr txBox="1"/>
              <p:nvPr/>
            </p:nvSpPr>
            <p:spPr>
              <a:xfrm rot="10800000">
                <a:off x="13114646" y="5777437"/>
                <a:ext cx="1116185" cy="523220"/>
              </a:xfrm>
              <a:prstGeom prst="rect">
                <a:avLst/>
              </a:prstGeom>
              <a:noFill/>
            </p:spPr>
            <p:txBody>
              <a:bodyPr wrap="square" rtlCol="0">
                <a:spAutoFit/>
              </a:bodyPr>
              <a:lstStyle>
                <a:defPPr>
                  <a:defRPr lang="en-IT"/>
                </a:defPPr>
                <a:lvl1pPr algn="ctr">
                  <a:defRPr b="1"/>
                </a:lvl1pPr>
              </a:lstStyle>
              <a:p>
                <a:r>
                  <a:rPr lang="en-GB" sz="1400">
                    <a:latin typeface="Calibri" panose="020F0502020204030204" pitchFamily="34" charset="0"/>
                    <a:cs typeface="Calibri" panose="020F0502020204030204" pitchFamily="34" charset="0"/>
                  </a:rPr>
                  <a:t>IF Amplifier </a:t>
                </a:r>
                <a:r>
                  <a:rPr lang="en-GB" sz="1400">
                    <a:solidFill>
                      <a:srgbClr val="00B050"/>
                    </a:solidFill>
                    <a:latin typeface="Calibri" panose="020F0502020204030204" pitchFamily="34" charset="0"/>
                    <a:cs typeface="Calibri" panose="020F0502020204030204" pitchFamily="34" charset="0"/>
                  </a:rPr>
                  <a:t>[8]</a:t>
                </a:r>
              </a:p>
            </p:txBody>
          </p:sp>
          <p:cxnSp>
            <p:nvCxnSpPr>
              <p:cNvPr id="84" name="Straight Arrow Connector 83">
                <a:extLst>
                  <a:ext uri="{FF2B5EF4-FFF2-40B4-BE49-F238E27FC236}">
                    <a16:creationId xmlns:a16="http://schemas.microsoft.com/office/drawing/2014/main" id="{3CAEF313-41C7-AB4C-A968-147D3D58ED3A}"/>
                  </a:ext>
                </a:extLst>
              </p:cNvPr>
              <p:cNvCxnSpPr>
                <a:cxnSpLocks/>
              </p:cNvCxnSpPr>
              <p:nvPr/>
            </p:nvCxnSpPr>
            <p:spPr>
              <a:xfrm>
                <a:off x="14228629" y="6061352"/>
                <a:ext cx="0" cy="315946"/>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85" name="TextBox 84">
                <a:extLst>
                  <a:ext uri="{FF2B5EF4-FFF2-40B4-BE49-F238E27FC236}">
                    <a16:creationId xmlns:a16="http://schemas.microsoft.com/office/drawing/2014/main" id="{8E2ACFF2-C7E3-F442-ADE0-84BAE2068866}"/>
                  </a:ext>
                </a:extLst>
              </p:cNvPr>
              <p:cNvSpPr txBox="1"/>
              <p:nvPr/>
            </p:nvSpPr>
            <p:spPr>
              <a:xfrm rot="10800000">
                <a:off x="14057195" y="5678776"/>
                <a:ext cx="311304" cy="307777"/>
              </a:xfrm>
              <a:prstGeom prst="rect">
                <a:avLst/>
              </a:prstGeom>
              <a:noFill/>
            </p:spPr>
            <p:txBody>
              <a:bodyPr wrap="none" rtlCol="0">
                <a:spAutoFit/>
              </a:bodyPr>
              <a:lstStyle/>
              <a:p>
                <a:r>
                  <a:rPr lang="en-GB" sz="1400">
                    <a:latin typeface="Calibri" panose="020F0502020204030204" pitchFamily="34" charset="0"/>
                    <a:cs typeface="Calibri" panose="020F0502020204030204" pitchFamily="34" charset="0"/>
                  </a:rPr>
                  <a:t>IF</a:t>
                </a:r>
              </a:p>
            </p:txBody>
          </p:sp>
        </p:grpSp>
        <p:sp>
          <p:nvSpPr>
            <p:cNvPr id="62" name="TextBox 61">
              <a:extLst>
                <a:ext uri="{FF2B5EF4-FFF2-40B4-BE49-F238E27FC236}">
                  <a16:creationId xmlns:a16="http://schemas.microsoft.com/office/drawing/2014/main" id="{A2F1E044-1F76-6B4A-98F3-3786E0A9E34C}"/>
                </a:ext>
              </a:extLst>
            </p:cNvPr>
            <p:cNvSpPr txBox="1"/>
            <p:nvPr/>
          </p:nvSpPr>
          <p:spPr>
            <a:xfrm>
              <a:off x="8612090" y="1512032"/>
              <a:ext cx="1369286" cy="523220"/>
            </a:xfrm>
            <a:prstGeom prst="rect">
              <a:avLst/>
            </a:prstGeom>
            <a:noFill/>
          </p:spPr>
          <p:txBody>
            <a:bodyPr wrap="none" rtlCol="0">
              <a:spAutoFit/>
            </a:bodyPr>
            <a:lstStyle/>
            <a:p>
              <a:pPr algn="ctr"/>
              <a:r>
                <a:rPr lang="en-GB" sz="1400" b="1">
                  <a:latin typeface="Calibri" panose="020F0502020204030204" pitchFamily="34" charset="0"/>
                  <a:cs typeface="Calibri" panose="020F0502020204030204" pitchFamily="34" charset="0"/>
                </a:rPr>
                <a:t>x2 subharmonic</a:t>
              </a:r>
            </a:p>
            <a:p>
              <a:pPr algn="ctr"/>
              <a:r>
                <a:rPr lang="en-GB" sz="1400" b="1">
                  <a:latin typeface="Calibri" panose="020F0502020204030204" pitchFamily="34" charset="0"/>
                  <a:cs typeface="Calibri" panose="020F0502020204030204" pitchFamily="34" charset="0"/>
                </a:rPr>
                <a:t> mixer  </a:t>
              </a:r>
              <a:r>
                <a:rPr lang="en-GB" sz="1400" b="1">
                  <a:solidFill>
                    <a:srgbClr val="00B050"/>
                  </a:solidFill>
                  <a:latin typeface="Calibri" panose="020F0502020204030204" pitchFamily="34" charset="0"/>
                  <a:cs typeface="Calibri" panose="020F0502020204030204" pitchFamily="34" charset="0"/>
                </a:rPr>
                <a:t>[4]</a:t>
              </a:r>
            </a:p>
          </p:txBody>
        </p:sp>
        <p:sp>
          <p:nvSpPr>
            <p:cNvPr id="63" name="Triangle 62">
              <a:extLst>
                <a:ext uri="{FF2B5EF4-FFF2-40B4-BE49-F238E27FC236}">
                  <a16:creationId xmlns:a16="http://schemas.microsoft.com/office/drawing/2014/main" id="{8DAB291A-E3DD-6C48-8605-9B6AA93A7D24}"/>
                </a:ext>
              </a:extLst>
            </p:cNvPr>
            <p:cNvSpPr/>
            <p:nvPr/>
          </p:nvSpPr>
          <p:spPr>
            <a:xfrm rot="5400000">
              <a:off x="9585991" y="3102813"/>
              <a:ext cx="310155" cy="300038"/>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ECDFBEB4-CF1E-B942-82FB-0C92960E7733}"/>
                </a:ext>
              </a:extLst>
            </p:cNvPr>
            <p:cNvSpPr/>
            <p:nvPr/>
          </p:nvSpPr>
          <p:spPr>
            <a:xfrm rot="10800000">
              <a:off x="10071048" y="3511038"/>
              <a:ext cx="265911" cy="26566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400">
                  <a:latin typeface="Calibri" panose="020F0502020204030204" pitchFamily="34" charset="0"/>
                  <a:cs typeface="Calibri" panose="020F0502020204030204" pitchFamily="34" charset="0"/>
                </a:rPr>
                <a:t>∅</a:t>
              </a:r>
            </a:p>
          </p:txBody>
        </p:sp>
        <p:sp>
          <p:nvSpPr>
            <p:cNvPr id="65" name="TextBox 64">
              <a:extLst>
                <a:ext uri="{FF2B5EF4-FFF2-40B4-BE49-F238E27FC236}">
                  <a16:creationId xmlns:a16="http://schemas.microsoft.com/office/drawing/2014/main" id="{7E965A19-6C44-FB4B-9C0E-D7A9F64BC126}"/>
                </a:ext>
              </a:extLst>
            </p:cNvPr>
            <p:cNvSpPr txBox="1"/>
            <p:nvPr/>
          </p:nvSpPr>
          <p:spPr>
            <a:xfrm>
              <a:off x="10295475" y="3406084"/>
              <a:ext cx="1150700" cy="307777"/>
            </a:xfrm>
            <a:prstGeom prst="rect">
              <a:avLst/>
            </a:prstGeom>
            <a:noFill/>
          </p:spPr>
          <p:txBody>
            <a:bodyPr wrap="none" rtlCol="0">
              <a:spAutoFit/>
            </a:bodyPr>
            <a:lstStyle/>
            <a:p>
              <a:r>
                <a:rPr lang="en-GB" sz="1400" b="1">
                  <a:latin typeface="Calibri" panose="020F0502020204030204" pitchFamily="34" charset="0"/>
                  <a:cs typeface="Calibri" panose="020F0502020204030204" pitchFamily="34" charset="0"/>
                </a:rPr>
                <a:t>phase shifter</a:t>
              </a:r>
            </a:p>
          </p:txBody>
        </p:sp>
        <p:cxnSp>
          <p:nvCxnSpPr>
            <p:cNvPr id="66" name="Straight Arrow Connector 65">
              <a:extLst>
                <a:ext uri="{FF2B5EF4-FFF2-40B4-BE49-F238E27FC236}">
                  <a16:creationId xmlns:a16="http://schemas.microsoft.com/office/drawing/2014/main" id="{7D443307-70E3-9C43-914F-7C024AC22224}"/>
                </a:ext>
              </a:extLst>
            </p:cNvPr>
            <p:cNvCxnSpPr/>
            <p:nvPr/>
          </p:nvCxnSpPr>
          <p:spPr>
            <a:xfrm>
              <a:off x="10366284" y="572185"/>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8BA947BA-CF5B-E842-8B2A-7A3D6F39ADDD}"/>
                </a:ext>
              </a:extLst>
            </p:cNvPr>
            <p:cNvCxnSpPr/>
            <p:nvPr/>
          </p:nvCxnSpPr>
          <p:spPr>
            <a:xfrm>
              <a:off x="10381791" y="6242600"/>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D5CCBCFA-C7EE-C44B-9277-CC2A5F187D6B}"/>
                </a:ext>
              </a:extLst>
            </p:cNvPr>
            <p:cNvSpPr txBox="1"/>
            <p:nvPr/>
          </p:nvSpPr>
          <p:spPr>
            <a:xfrm>
              <a:off x="10825299" y="6048269"/>
              <a:ext cx="810415" cy="307777"/>
            </a:xfrm>
            <a:prstGeom prst="rect">
              <a:avLst/>
            </a:prstGeom>
            <a:noFill/>
          </p:spPr>
          <p:txBody>
            <a:bodyPr wrap="none" rtlCol="0">
              <a:spAutoFit/>
            </a:bodyPr>
            <a:lstStyle/>
            <a:p>
              <a:r>
                <a:rPr lang="en-GB" sz="1400" b="1">
                  <a:latin typeface="Calibri" panose="020F0502020204030204" pitchFamily="34" charset="0"/>
                  <a:cs typeface="Calibri" panose="020F0502020204030204" pitchFamily="34" charset="0"/>
                </a:rPr>
                <a:t>to scope</a:t>
              </a:r>
            </a:p>
          </p:txBody>
        </p:sp>
        <p:sp>
          <p:nvSpPr>
            <p:cNvPr id="69" name="TextBox 68">
              <a:extLst>
                <a:ext uri="{FF2B5EF4-FFF2-40B4-BE49-F238E27FC236}">
                  <a16:creationId xmlns:a16="http://schemas.microsoft.com/office/drawing/2014/main" id="{5FCC3E54-748C-E549-9F08-6F62251E3A30}"/>
                </a:ext>
              </a:extLst>
            </p:cNvPr>
            <p:cNvSpPr txBox="1"/>
            <p:nvPr/>
          </p:nvSpPr>
          <p:spPr>
            <a:xfrm>
              <a:off x="10787573" y="390119"/>
              <a:ext cx="810415" cy="307777"/>
            </a:xfrm>
            <a:prstGeom prst="rect">
              <a:avLst/>
            </a:prstGeom>
            <a:noFill/>
          </p:spPr>
          <p:txBody>
            <a:bodyPr wrap="none" rtlCol="0">
              <a:spAutoFit/>
            </a:bodyPr>
            <a:lstStyle/>
            <a:p>
              <a:r>
                <a:rPr lang="en-GB" sz="1400" b="1">
                  <a:latin typeface="Calibri" panose="020F0502020204030204" pitchFamily="34" charset="0"/>
                  <a:cs typeface="Calibri" panose="020F0502020204030204" pitchFamily="34" charset="0"/>
                </a:rPr>
                <a:t>to scope</a:t>
              </a:r>
            </a:p>
          </p:txBody>
        </p:sp>
      </p:grpSp>
      <p:sp>
        <p:nvSpPr>
          <p:cNvPr id="102" name="Rectangle 101">
            <a:extLst>
              <a:ext uri="{FF2B5EF4-FFF2-40B4-BE49-F238E27FC236}">
                <a16:creationId xmlns:a16="http://schemas.microsoft.com/office/drawing/2014/main" id="{7225BEAF-4CDE-4F42-B81C-3A13F2A0752F}"/>
              </a:ext>
            </a:extLst>
          </p:cNvPr>
          <p:cNvSpPr/>
          <p:nvPr/>
        </p:nvSpPr>
        <p:spPr>
          <a:xfrm>
            <a:off x="3734674" y="1661238"/>
            <a:ext cx="5070340" cy="3790400"/>
          </a:xfrm>
          <a:prstGeom prst="rect">
            <a:avLst/>
          </a:pr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3" name="Rectangle 102">
            <a:extLst>
              <a:ext uri="{FF2B5EF4-FFF2-40B4-BE49-F238E27FC236}">
                <a16:creationId xmlns:a16="http://schemas.microsoft.com/office/drawing/2014/main" id="{601D845D-27AA-E54C-AFAC-1931B4BCDEE4}"/>
              </a:ext>
            </a:extLst>
          </p:cNvPr>
          <p:cNvSpPr/>
          <p:nvPr/>
        </p:nvSpPr>
        <p:spPr>
          <a:xfrm>
            <a:off x="9036532" y="31028"/>
            <a:ext cx="2646678" cy="6530815"/>
          </a:xfrm>
          <a:prstGeom prst="rect">
            <a:avLst/>
          </a:prstGeom>
          <a:noFill/>
          <a:ln w="9525">
            <a:solidFill>
              <a:srgbClr val="0092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0000"/>
              </a:solidFill>
              <a:latin typeface="Calibri" panose="020F0502020204030204" pitchFamily="34" charset="0"/>
              <a:cs typeface="Calibri" panose="020F0502020204030204" pitchFamily="34" charset="0"/>
            </a:endParaRPr>
          </a:p>
        </p:txBody>
      </p:sp>
      <p:sp>
        <p:nvSpPr>
          <p:cNvPr id="104" name="Rectangle 103">
            <a:extLst>
              <a:ext uri="{FF2B5EF4-FFF2-40B4-BE49-F238E27FC236}">
                <a16:creationId xmlns:a16="http://schemas.microsoft.com/office/drawing/2014/main" id="{3B3DB8C2-BFD8-924F-A4CD-C13B6E63B783}"/>
              </a:ext>
            </a:extLst>
          </p:cNvPr>
          <p:cNvSpPr/>
          <p:nvPr/>
        </p:nvSpPr>
        <p:spPr>
          <a:xfrm>
            <a:off x="431198" y="2700254"/>
            <a:ext cx="3062090" cy="3790400"/>
          </a:xfrm>
          <a:prstGeom prst="rect">
            <a:avLst/>
          </a:prstGeom>
          <a:noFill/>
          <a:ln w="9525">
            <a:solidFill>
              <a:srgbClr val="0092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FF0000"/>
              </a:solidFill>
              <a:latin typeface="Calibri" panose="020F0502020204030204" pitchFamily="34" charset="0"/>
              <a:cs typeface="Calibri" panose="020F0502020204030204" pitchFamily="34" charset="0"/>
            </a:endParaRPr>
          </a:p>
        </p:txBody>
      </p:sp>
      <p:sp>
        <p:nvSpPr>
          <p:cNvPr id="106" name="TextBox 105">
            <a:extLst>
              <a:ext uri="{FF2B5EF4-FFF2-40B4-BE49-F238E27FC236}">
                <a16:creationId xmlns:a16="http://schemas.microsoft.com/office/drawing/2014/main" id="{1AB33578-D0E7-D946-949E-FC5CC51EE772}"/>
              </a:ext>
            </a:extLst>
          </p:cNvPr>
          <p:cNvSpPr txBox="1"/>
          <p:nvPr/>
        </p:nvSpPr>
        <p:spPr>
          <a:xfrm>
            <a:off x="26553" y="101483"/>
            <a:ext cx="6214458" cy="400110"/>
          </a:xfrm>
          <a:prstGeom prst="rect">
            <a:avLst/>
          </a:prstGeom>
          <a:noFill/>
        </p:spPr>
        <p:txBody>
          <a:bodyPr wrap="none" rtlCol="0">
            <a:spAutoFit/>
          </a:bodyPr>
          <a:lstStyle/>
          <a:p>
            <a:r>
              <a:rPr lang="en-US" sz="2000" b="1" i="1">
                <a:latin typeface="Calibri" panose="020F0502020204030204" pitchFamily="34" charset="0"/>
                <a:cs typeface="Calibri" panose="020F0502020204030204" pitchFamily="34" charset="0"/>
              </a:rPr>
              <a:t>PANDORA OMT-based W band super-heterodyne scheme</a:t>
            </a:r>
            <a:endParaRPr lang="en-IT" sz="2000" b="1" i="1">
              <a:latin typeface="Calibri" panose="020F0502020204030204" pitchFamily="34" charset="0"/>
              <a:cs typeface="Calibri" panose="020F0502020204030204" pitchFamily="34" charset="0"/>
            </a:endParaRPr>
          </a:p>
        </p:txBody>
      </p:sp>
      <p:sp>
        <p:nvSpPr>
          <p:cNvPr id="3" name="Freccia circolare a sinistra 2">
            <a:hlinkClick r:id="rId3" action="ppaction://hlinksldjump"/>
            <a:extLst>
              <a:ext uri="{FF2B5EF4-FFF2-40B4-BE49-F238E27FC236}">
                <a16:creationId xmlns:a16="http://schemas.microsoft.com/office/drawing/2014/main" id="{AD2547BE-EB8E-7CA1-DB18-B3194231EE60}"/>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4" name="CasellaDiTesto 3">
            <a:extLst>
              <a:ext uri="{FF2B5EF4-FFF2-40B4-BE49-F238E27FC236}">
                <a16:creationId xmlns:a16="http://schemas.microsoft.com/office/drawing/2014/main" id="{F97DCD6F-D891-DBB5-029D-63D622BAB60A}"/>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614444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4A70-6DD4-34ED-0459-EC049B8A3396}"/>
              </a:ext>
            </a:extLst>
          </p:cNvPr>
          <p:cNvSpPr>
            <a:spLocks noGrp="1"/>
          </p:cNvSpPr>
          <p:nvPr>
            <p:ph type="ctrTitle"/>
          </p:nvPr>
        </p:nvSpPr>
        <p:spPr>
          <a:xfrm>
            <a:off x="1849464" y="2235200"/>
            <a:ext cx="9144000" cy="2387600"/>
          </a:xfrm>
        </p:spPr>
        <p:txBody>
          <a:bodyPr>
            <a:normAutofit fontScale="90000"/>
          </a:bodyPr>
          <a:lstStyle/>
          <a:p>
            <a:r>
              <a:rPr lang="it-IT"/>
              <a:t>Il problema dei </a:t>
            </a:r>
            <a:r>
              <a:rPr lang="it-IT" err="1"/>
              <a:t>multipaths</a:t>
            </a:r>
            <a:br>
              <a:rPr lang="it-IT"/>
            </a:br>
            <a:r>
              <a:rPr lang="it-IT"/>
              <a:t>e</a:t>
            </a:r>
            <a:br>
              <a:rPr lang="it-IT"/>
            </a:br>
            <a:r>
              <a:rPr lang="it-IT"/>
              <a:t>la legge di Malus</a:t>
            </a:r>
          </a:p>
        </p:txBody>
      </p:sp>
      <p:sp>
        <p:nvSpPr>
          <p:cNvPr id="4" name="Freccia circolare a sinistra 3">
            <a:hlinkClick r:id="rId2" action="ppaction://hlinksldjump"/>
            <a:extLst>
              <a:ext uri="{FF2B5EF4-FFF2-40B4-BE49-F238E27FC236}">
                <a16:creationId xmlns:a16="http://schemas.microsoft.com/office/drawing/2014/main" id="{BDD7B2A4-D038-6C58-7822-CA62C718294B}"/>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5" name="CasellaDiTesto 4">
            <a:extLst>
              <a:ext uri="{FF2B5EF4-FFF2-40B4-BE49-F238E27FC236}">
                <a16:creationId xmlns:a16="http://schemas.microsoft.com/office/drawing/2014/main" id="{65A29952-7DC0-80FD-7EF6-1471ECFC65E1}"/>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4091509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rotWithShape="1">
          <a:blip r:embed="rId2" cstate="print"/>
          <a:srcRect l="2564"/>
          <a:stretch/>
        </p:blipFill>
        <p:spPr bwMode="auto">
          <a:xfrm>
            <a:off x="2047875" y="369698"/>
            <a:ext cx="4875461" cy="6048945"/>
          </a:xfrm>
          <a:prstGeom prst="rect">
            <a:avLst/>
          </a:prstGeom>
          <a:noFill/>
          <a:ln w="9525">
            <a:solidFill>
              <a:srgbClr val="FF0000"/>
            </a:solidFill>
            <a:miter lim="800000"/>
            <a:headEnd/>
            <a:tailEnd/>
          </a:ln>
        </p:spPr>
      </p:pic>
      <p:pic>
        <p:nvPicPr>
          <p:cNvPr id="6" name="Immagine 5"/>
          <p:cNvPicPr>
            <a:picLocks noChangeAspect="1"/>
          </p:cNvPicPr>
          <p:nvPr/>
        </p:nvPicPr>
        <p:blipFill>
          <a:blip r:embed="rId3" cstate="print"/>
          <a:stretch>
            <a:fillRect/>
          </a:stretch>
        </p:blipFill>
        <p:spPr>
          <a:xfrm>
            <a:off x="7738252" y="4546435"/>
            <a:ext cx="1814133" cy="981507"/>
          </a:xfrm>
          <a:prstGeom prst="rect">
            <a:avLst/>
          </a:prstGeom>
          <a:ln>
            <a:noFill/>
          </a:ln>
          <a:effectLst>
            <a:outerShdw blurRad="50800" dist="38100" dir="2700000" algn="tl" rotWithShape="0">
              <a:prstClr val="black">
                <a:alpha val="40000"/>
              </a:prstClr>
            </a:outerShdw>
            <a:reflection blurRad="6350" stA="52000" endA="300" endPos="35000" dir="5400000" sy="-100000" algn="bl" rotWithShape="0"/>
          </a:effectLst>
        </p:spPr>
      </p:pic>
      <p:sp>
        <p:nvSpPr>
          <p:cNvPr id="2" name="CasellaDiTesto 1"/>
          <p:cNvSpPr txBox="1"/>
          <p:nvPr/>
        </p:nvSpPr>
        <p:spPr>
          <a:xfrm>
            <a:off x="7320137" y="513987"/>
            <a:ext cx="2843741" cy="1200329"/>
          </a:xfrm>
          <a:prstGeom prst="rect">
            <a:avLst/>
          </a:prstGeom>
          <a:noFill/>
        </p:spPr>
        <p:txBody>
          <a:bodyPr wrap="square" rtlCol="0">
            <a:spAutoFit/>
          </a:bodyPr>
          <a:lstStyle/>
          <a:p>
            <a:r>
              <a:rPr lang="en-GB" b="1" i="1" err="1">
                <a:solidFill>
                  <a:srgbClr val="000000"/>
                </a:solidFill>
                <a:latin typeface="Tahoma"/>
                <a:cs typeface="Tahoma"/>
              </a:rPr>
              <a:t>Sorgenti</a:t>
            </a:r>
            <a:r>
              <a:rPr lang="en-GB" b="1" i="1">
                <a:solidFill>
                  <a:srgbClr val="000000"/>
                </a:solidFill>
                <a:latin typeface="Tahoma"/>
                <a:cs typeface="Tahoma"/>
              </a:rPr>
              <a:t> </a:t>
            </a:r>
            <a:r>
              <a:rPr lang="en-GB" b="1" i="1" err="1">
                <a:solidFill>
                  <a:srgbClr val="000000"/>
                </a:solidFill>
                <a:latin typeface="Tahoma"/>
                <a:cs typeface="Tahoma"/>
              </a:rPr>
              <a:t>di</a:t>
            </a:r>
            <a:r>
              <a:rPr lang="en-GB" b="1" i="1">
                <a:solidFill>
                  <a:srgbClr val="000000"/>
                </a:solidFill>
                <a:latin typeface="Tahoma"/>
                <a:cs typeface="Tahoma"/>
              </a:rPr>
              <a:t> </a:t>
            </a:r>
            <a:r>
              <a:rPr lang="en-GB" b="1" i="1" err="1">
                <a:solidFill>
                  <a:srgbClr val="000000"/>
                </a:solidFill>
                <a:latin typeface="Tahoma"/>
                <a:cs typeface="Tahoma"/>
              </a:rPr>
              <a:t>Ioni</a:t>
            </a:r>
            <a:r>
              <a:rPr lang="en-GB" b="1" i="1">
                <a:solidFill>
                  <a:srgbClr val="000000"/>
                </a:solidFill>
                <a:latin typeface="Tahoma"/>
                <a:cs typeface="Tahoma"/>
              </a:rPr>
              <a:t> ECR: </a:t>
            </a:r>
            <a:r>
              <a:rPr lang="en-GB" b="1" i="1" err="1">
                <a:solidFill>
                  <a:srgbClr val="000000"/>
                </a:solidFill>
                <a:latin typeface="Tahoma"/>
                <a:cs typeface="Tahoma"/>
              </a:rPr>
              <a:t>macchine</a:t>
            </a:r>
            <a:r>
              <a:rPr lang="en-GB" b="1" i="1">
                <a:solidFill>
                  <a:srgbClr val="000000"/>
                </a:solidFill>
                <a:latin typeface="Tahoma"/>
                <a:cs typeface="Tahoma"/>
              </a:rPr>
              <a:t> al plasma </a:t>
            </a:r>
            <a:r>
              <a:rPr lang="en-GB" b="1" i="1" err="1">
                <a:solidFill>
                  <a:srgbClr val="000000"/>
                </a:solidFill>
                <a:latin typeface="Tahoma"/>
                <a:cs typeface="Tahoma"/>
              </a:rPr>
              <a:t>estremamente</a:t>
            </a:r>
            <a:r>
              <a:rPr lang="en-GB" b="1" i="1">
                <a:solidFill>
                  <a:srgbClr val="000000"/>
                </a:solidFill>
                <a:latin typeface="Tahoma"/>
                <a:cs typeface="Tahoma"/>
              </a:rPr>
              <a:t> </a:t>
            </a:r>
            <a:r>
              <a:rPr lang="en-GB" b="1" i="1" err="1">
                <a:solidFill>
                  <a:srgbClr val="000000"/>
                </a:solidFill>
                <a:latin typeface="Tahoma"/>
                <a:cs typeface="Tahoma"/>
              </a:rPr>
              <a:t>compatte</a:t>
            </a:r>
            <a:endParaRPr lang="en-GB" b="1" i="1">
              <a:solidFill>
                <a:srgbClr val="000000"/>
              </a:solidFill>
              <a:latin typeface="Tahoma"/>
              <a:cs typeface="Tahoma"/>
            </a:endParaRPr>
          </a:p>
        </p:txBody>
      </p:sp>
      <p:sp>
        <p:nvSpPr>
          <p:cNvPr id="7" name="CasellaDiTesto 6"/>
          <p:cNvSpPr txBox="1"/>
          <p:nvPr/>
        </p:nvSpPr>
        <p:spPr>
          <a:xfrm>
            <a:off x="2292668" y="441979"/>
            <a:ext cx="4451405" cy="646331"/>
          </a:xfrm>
          <a:prstGeom prst="rect">
            <a:avLst/>
          </a:prstGeom>
          <a:solidFill>
            <a:srgbClr val="FFFFFF"/>
          </a:solidFill>
        </p:spPr>
        <p:txBody>
          <a:bodyPr wrap="square" rtlCol="0">
            <a:spAutoFit/>
          </a:bodyPr>
          <a:lstStyle/>
          <a:p>
            <a:r>
              <a:rPr lang="en-GB" b="1" i="1" err="1">
                <a:latin typeface="Tahoma"/>
                <a:cs typeface="Tahoma"/>
              </a:rPr>
              <a:t>Tokamak</a:t>
            </a:r>
            <a:r>
              <a:rPr lang="en-GB" b="1" i="1">
                <a:latin typeface="Tahoma"/>
                <a:cs typeface="Tahoma"/>
              </a:rPr>
              <a:t> per </a:t>
            </a:r>
            <a:r>
              <a:rPr lang="en-GB" b="1" i="1" err="1">
                <a:latin typeface="Tahoma"/>
                <a:cs typeface="Tahoma"/>
              </a:rPr>
              <a:t>fusione</a:t>
            </a:r>
            <a:r>
              <a:rPr lang="en-GB" b="1" i="1">
                <a:latin typeface="Tahoma"/>
                <a:cs typeface="Tahoma"/>
              </a:rPr>
              <a:t> </a:t>
            </a:r>
            <a:r>
              <a:rPr lang="en-GB" b="1" i="1" err="1">
                <a:latin typeface="Tahoma"/>
                <a:cs typeface="Tahoma"/>
              </a:rPr>
              <a:t>nucleare</a:t>
            </a:r>
            <a:r>
              <a:rPr lang="en-GB" b="1" i="1">
                <a:latin typeface="Tahoma"/>
                <a:cs typeface="Tahoma"/>
              </a:rPr>
              <a:t> (</a:t>
            </a:r>
            <a:r>
              <a:rPr lang="en-GB" b="1" i="1" err="1">
                <a:latin typeface="Tahoma"/>
                <a:cs typeface="Tahoma"/>
              </a:rPr>
              <a:t>produzione</a:t>
            </a:r>
            <a:r>
              <a:rPr lang="en-GB" b="1" i="1">
                <a:latin typeface="Tahoma"/>
                <a:cs typeface="Tahoma"/>
              </a:rPr>
              <a:t> </a:t>
            </a:r>
            <a:r>
              <a:rPr lang="en-GB" b="1" i="1" err="1">
                <a:latin typeface="Tahoma"/>
                <a:cs typeface="Tahoma"/>
              </a:rPr>
              <a:t>di</a:t>
            </a:r>
            <a:r>
              <a:rPr lang="en-GB" b="1" i="1">
                <a:latin typeface="Tahoma"/>
                <a:cs typeface="Tahoma"/>
              </a:rPr>
              <a:t> </a:t>
            </a:r>
            <a:r>
              <a:rPr lang="en-GB" b="1" i="1" err="1">
                <a:latin typeface="Tahoma"/>
                <a:cs typeface="Tahoma"/>
              </a:rPr>
              <a:t>energia</a:t>
            </a:r>
            <a:r>
              <a:rPr lang="en-GB" b="1" i="1">
                <a:latin typeface="Tahoma"/>
                <a:cs typeface="Tahoma"/>
              </a:rPr>
              <a:t>)</a:t>
            </a:r>
          </a:p>
        </p:txBody>
      </p:sp>
      <p:sp>
        <p:nvSpPr>
          <p:cNvPr id="3" name="Rettangolo 2"/>
          <p:cNvSpPr/>
          <p:nvPr/>
        </p:nvSpPr>
        <p:spPr>
          <a:xfrm>
            <a:off x="7248128" y="369970"/>
            <a:ext cx="3024336" cy="604867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Titolo 1"/>
          <p:cNvSpPr txBox="1">
            <a:spLocks/>
          </p:cNvSpPr>
          <p:nvPr/>
        </p:nvSpPr>
        <p:spPr>
          <a:xfrm>
            <a:off x="1524000" y="415844"/>
            <a:ext cx="9144000" cy="602199"/>
          </a:xfrm>
          <a:prstGeom prst="rect">
            <a:avLst/>
          </a:prstGeom>
        </p:spPr>
        <p:txBody>
          <a:bodyPr>
            <a:normAutofit/>
          </a:bodyPr>
          <a:lstStyle/>
          <a:p>
            <a:pPr>
              <a:spcBef>
                <a:spcPct val="0"/>
              </a:spcBef>
              <a:defRPr/>
            </a:pPr>
            <a:r>
              <a:rPr lang="it-IT" sz="1600" b="1">
                <a:solidFill>
                  <a:srgbClr val="FF0000"/>
                </a:solidFill>
                <a:latin typeface="+mj-lt"/>
                <a:ea typeface="+mj-ea"/>
                <a:cs typeface="+mj-cs"/>
              </a:rPr>
              <a:t>Problema dei </a:t>
            </a:r>
            <a:r>
              <a:rPr lang="it-IT" sz="1600" b="1" i="1" err="1">
                <a:solidFill>
                  <a:srgbClr val="FF0000"/>
                </a:solidFill>
                <a:latin typeface="+mj-lt"/>
                <a:ea typeface="+mj-ea"/>
                <a:cs typeface="+mj-cs"/>
              </a:rPr>
              <a:t>multipaths</a:t>
            </a:r>
            <a:r>
              <a:rPr lang="it-IT" sz="1600">
                <a:solidFill>
                  <a:schemeClr val="tx2"/>
                </a:solidFill>
                <a:latin typeface="+mj-lt"/>
                <a:ea typeface="+mj-ea"/>
                <a:cs typeface="+mj-cs"/>
              </a:rPr>
              <a:t>: la cavità che contiene il plasma genera </a:t>
            </a:r>
            <a:r>
              <a:rPr lang="it-IT" sz="1600" b="1">
                <a:solidFill>
                  <a:srgbClr val="FF0000"/>
                </a:solidFill>
                <a:latin typeface="+mj-lt"/>
                <a:ea typeface="+mj-ea"/>
                <a:cs typeface="+mj-cs"/>
              </a:rPr>
              <a:t>segnali spuri </a:t>
            </a:r>
            <a:r>
              <a:rPr lang="it-IT" sz="1600">
                <a:solidFill>
                  <a:schemeClr val="tx2"/>
                </a:solidFill>
                <a:latin typeface="+mj-lt"/>
                <a:ea typeface="+mj-ea"/>
                <a:cs typeface="+mj-cs"/>
              </a:rPr>
              <a:t>generati dalle riflessioni delle onde </a:t>
            </a:r>
            <a:r>
              <a:rPr lang="it-IT" sz="1600" err="1">
                <a:solidFill>
                  <a:schemeClr val="tx2"/>
                </a:solidFill>
                <a:latin typeface="+mj-lt"/>
                <a:ea typeface="+mj-ea"/>
                <a:cs typeface="+mj-cs"/>
              </a:rPr>
              <a:t>E.M.</a:t>
            </a:r>
            <a:r>
              <a:rPr lang="it-IT" sz="1600">
                <a:solidFill>
                  <a:schemeClr val="tx2"/>
                </a:solidFill>
                <a:latin typeface="+mj-lt"/>
                <a:ea typeface="+mj-ea"/>
                <a:cs typeface="+mj-cs"/>
              </a:rPr>
              <a:t> di </a:t>
            </a:r>
            <a:r>
              <a:rPr lang="it-IT" sz="1600" i="1" err="1">
                <a:solidFill>
                  <a:schemeClr val="tx2"/>
                </a:solidFill>
                <a:latin typeface="+mj-lt"/>
                <a:ea typeface="+mj-ea"/>
                <a:cs typeface="+mj-cs"/>
              </a:rPr>
              <a:t>probing</a:t>
            </a:r>
            <a:r>
              <a:rPr lang="it-IT" sz="1600">
                <a:solidFill>
                  <a:schemeClr val="tx2"/>
                </a:solidFill>
                <a:latin typeface="+mj-lt"/>
                <a:ea typeface="+mj-ea"/>
                <a:cs typeface="+mj-cs"/>
              </a:rPr>
              <a:t> sulle pareti metalliche della camera del plasma</a:t>
            </a:r>
          </a:p>
        </p:txBody>
      </p:sp>
      <p:pic>
        <p:nvPicPr>
          <p:cNvPr id="15" name="Immagine 14" descr="Multipaths.PNG"/>
          <p:cNvPicPr>
            <a:picLocks noChangeAspect="1"/>
          </p:cNvPicPr>
          <p:nvPr/>
        </p:nvPicPr>
        <p:blipFill>
          <a:blip r:embed="rId4" cstate="print"/>
          <a:stretch>
            <a:fillRect/>
          </a:stretch>
        </p:blipFill>
        <p:spPr>
          <a:xfrm>
            <a:off x="1847528" y="1234066"/>
            <a:ext cx="4315428" cy="2181530"/>
          </a:xfrm>
          <a:prstGeom prst="rect">
            <a:avLst/>
          </a:prstGeom>
        </p:spPr>
      </p:pic>
      <p:grpSp>
        <p:nvGrpSpPr>
          <p:cNvPr id="16" name="Gruppo 15"/>
          <p:cNvGrpSpPr/>
          <p:nvPr/>
        </p:nvGrpSpPr>
        <p:grpSpPr>
          <a:xfrm>
            <a:off x="6670977" y="1276457"/>
            <a:ext cx="3756902" cy="2233012"/>
            <a:chOff x="4644008" y="719823"/>
            <a:chExt cx="4172533" cy="2215408"/>
          </a:xfrm>
        </p:grpSpPr>
        <p:pic>
          <p:nvPicPr>
            <p:cNvPr id="17" name="Immagine 16" descr="pattern.PNG"/>
            <p:cNvPicPr>
              <a:picLocks noChangeAspect="1"/>
            </p:cNvPicPr>
            <p:nvPr/>
          </p:nvPicPr>
          <p:blipFill rotWithShape="1">
            <a:blip r:embed="rId5" cstate="print"/>
            <a:srcRect b="48803"/>
            <a:stretch/>
          </p:blipFill>
          <p:spPr>
            <a:xfrm>
              <a:off x="4644008" y="1057507"/>
              <a:ext cx="4172533" cy="1877724"/>
            </a:xfrm>
            <a:prstGeom prst="rect">
              <a:avLst/>
            </a:prstGeom>
          </p:spPr>
        </p:pic>
        <p:sp>
          <p:nvSpPr>
            <p:cNvPr id="18" name="Rettangolo 17"/>
            <p:cNvSpPr/>
            <p:nvPr/>
          </p:nvSpPr>
          <p:spPr>
            <a:xfrm>
              <a:off x="4725190" y="719823"/>
              <a:ext cx="2586415" cy="458025"/>
            </a:xfrm>
            <a:prstGeom prst="rect">
              <a:avLst/>
            </a:prstGeom>
          </p:spPr>
          <p:txBody>
            <a:bodyPr wrap="none">
              <a:spAutoFit/>
            </a:bodyPr>
            <a:lstStyle/>
            <a:p>
              <a:r>
                <a:rPr lang="it-IT" sz="1200">
                  <a:solidFill>
                    <a:srgbClr val="002060"/>
                  </a:solidFill>
                </a:rPr>
                <a:t>Simulazioni:</a:t>
              </a:r>
            </a:p>
            <a:p>
              <a:r>
                <a:rPr lang="it-IT" sz="1200">
                  <a:solidFill>
                    <a:srgbClr val="002060"/>
                  </a:solidFill>
                </a:rPr>
                <a:t>Presenza di Pattern di Interferenza</a:t>
              </a:r>
            </a:p>
          </p:txBody>
        </p:sp>
      </p:grpSp>
      <p:sp>
        <p:nvSpPr>
          <p:cNvPr id="19" name="Rettangolo 18"/>
          <p:cNvSpPr/>
          <p:nvPr/>
        </p:nvSpPr>
        <p:spPr>
          <a:xfrm>
            <a:off x="1954965" y="6049310"/>
            <a:ext cx="8208912" cy="369332"/>
          </a:xfrm>
          <a:prstGeom prst="rect">
            <a:avLst/>
          </a:prstGeom>
        </p:spPr>
        <p:txBody>
          <a:bodyPr wrap="square">
            <a:spAutoFit/>
          </a:bodyPr>
          <a:lstStyle/>
          <a:p>
            <a:pPr lvl="0">
              <a:spcBef>
                <a:spcPct val="0"/>
              </a:spcBef>
              <a:defRPr/>
            </a:pPr>
            <a:r>
              <a:rPr lang="it-IT" b="1">
                <a:solidFill>
                  <a:srgbClr val="FF0000"/>
                </a:solidFill>
                <a:sym typeface="Wingdings" pitchFamily="2" charset="2"/>
              </a:rPr>
              <a:t> </a:t>
            </a:r>
            <a:r>
              <a:rPr lang="it-IT" b="1">
                <a:solidFill>
                  <a:srgbClr val="002060"/>
                </a:solidFill>
              </a:rPr>
              <a:t>Sviluppo di un </a:t>
            </a:r>
            <a:r>
              <a:rPr lang="it-IT" b="1">
                <a:solidFill>
                  <a:srgbClr val="FF0000"/>
                </a:solidFill>
              </a:rPr>
              <a:t>metodo di analisi per il filtraggio degli effetti spuri</a:t>
            </a:r>
            <a:endParaRPr lang="it-IT">
              <a:solidFill>
                <a:schemeClr val="tx2"/>
              </a:solidFill>
            </a:endParaRPr>
          </a:p>
        </p:txBody>
      </p:sp>
      <p:grpSp>
        <p:nvGrpSpPr>
          <p:cNvPr id="21" name="Gruppo 31"/>
          <p:cNvGrpSpPr/>
          <p:nvPr/>
        </p:nvGrpSpPr>
        <p:grpSpPr>
          <a:xfrm>
            <a:off x="1524000" y="3826354"/>
            <a:ext cx="7380312" cy="1872208"/>
            <a:chOff x="0" y="692696"/>
            <a:chExt cx="7380312" cy="1872208"/>
          </a:xfrm>
        </p:grpSpPr>
        <p:sp>
          <p:nvSpPr>
            <p:cNvPr id="23" name="Rettangolo 22"/>
            <p:cNvSpPr/>
            <p:nvPr/>
          </p:nvSpPr>
          <p:spPr>
            <a:xfrm>
              <a:off x="0" y="692696"/>
              <a:ext cx="7065139" cy="923330"/>
            </a:xfrm>
            <a:prstGeom prst="rect">
              <a:avLst/>
            </a:prstGeom>
          </p:spPr>
          <p:txBody>
            <a:bodyPr wrap="none">
              <a:spAutoFit/>
            </a:bodyPr>
            <a:lstStyle/>
            <a:p>
              <a:pPr>
                <a:buFont typeface="Arial" pitchFamily="34" charset="0"/>
                <a:buChar char="•"/>
              </a:pPr>
              <a:r>
                <a:rPr lang="it-IT" b="1">
                  <a:solidFill>
                    <a:schemeClr val="accent2">
                      <a:lumMod val="60000"/>
                      <a:lumOff val="40000"/>
                    </a:schemeClr>
                  </a:solidFill>
                  <a:sym typeface="Wingdings" pitchFamily="2" charset="2"/>
                </a:rPr>
                <a:t> </a:t>
              </a:r>
              <a:r>
                <a:rPr lang="it-IT" b="1">
                  <a:solidFill>
                    <a:schemeClr val="tx2"/>
                  </a:solidFill>
                  <a:sym typeface="Wingdings" pitchFamily="2" charset="2"/>
                </a:rPr>
                <a:t>Microonde  </a:t>
              </a:r>
              <a:r>
                <a:rPr lang="it-IT" b="1" err="1">
                  <a:solidFill>
                    <a:schemeClr val="tx2"/>
                  </a:solidFill>
                  <a:sym typeface="Wingdings" pitchFamily="2" charset="2"/>
                </a:rPr>
                <a:t>range</a:t>
              </a:r>
              <a:r>
                <a:rPr lang="it-IT" b="1">
                  <a:solidFill>
                    <a:schemeClr val="tx2"/>
                  </a:solidFill>
                  <a:sym typeface="Wingdings" pitchFamily="2" charset="2"/>
                </a:rPr>
                <a:t> di frequenze: 18 </a:t>
              </a:r>
              <a:r>
                <a:rPr lang="it-IT" b="1" err="1">
                  <a:solidFill>
                    <a:schemeClr val="tx2"/>
                  </a:solidFill>
                  <a:sym typeface="Wingdings" pitchFamily="2" charset="2"/>
                </a:rPr>
                <a:t>GHz</a:t>
              </a:r>
              <a:r>
                <a:rPr lang="it-IT" b="1">
                  <a:solidFill>
                    <a:schemeClr val="tx2"/>
                  </a:solidFill>
                  <a:sym typeface="Wingdings" pitchFamily="2" charset="2"/>
                </a:rPr>
                <a:t> ÷ 26.5 </a:t>
              </a:r>
              <a:r>
                <a:rPr lang="it-IT" b="1" err="1">
                  <a:solidFill>
                    <a:schemeClr val="tx2"/>
                  </a:solidFill>
                  <a:sym typeface="Wingdings" pitchFamily="2" charset="2"/>
                </a:rPr>
                <a:t>GHz</a:t>
              </a:r>
              <a:r>
                <a:rPr lang="it-IT" b="1">
                  <a:solidFill>
                    <a:schemeClr val="tx2"/>
                  </a:solidFill>
                  <a:sym typeface="Wingdings" pitchFamily="2" charset="2"/>
                </a:rPr>
                <a:t> (</a:t>
              </a:r>
              <a:r>
                <a:rPr lang="el-GR" b="1">
                  <a:solidFill>
                    <a:srgbClr val="424456"/>
                  </a:solidFill>
                  <a:latin typeface="Calibri"/>
                  <a:cs typeface="Calibri"/>
                </a:rPr>
                <a:t>λ</a:t>
              </a:r>
              <a:r>
                <a:rPr lang="it-IT" b="1">
                  <a:solidFill>
                    <a:srgbClr val="424456"/>
                  </a:solidFill>
                  <a:latin typeface="Calibri"/>
                  <a:cs typeface="Calibri"/>
                </a:rPr>
                <a:t> </a:t>
              </a:r>
              <a:r>
                <a:rPr lang="el-GR" b="1">
                  <a:solidFill>
                    <a:srgbClr val="424456"/>
                  </a:solidFill>
                  <a:latin typeface="Georgia"/>
                  <a:cs typeface="Calibri"/>
                </a:rPr>
                <a:t>≈</a:t>
              </a:r>
              <a:r>
                <a:rPr lang="it-IT" b="1">
                  <a:solidFill>
                    <a:srgbClr val="424456"/>
                  </a:solidFill>
                  <a:latin typeface="Georgia"/>
                  <a:cs typeface="Calibri"/>
                </a:rPr>
                <a:t> 1.1</a:t>
              </a:r>
              <a:r>
                <a:rPr lang="el-GR" b="1">
                  <a:solidFill>
                    <a:srgbClr val="424456"/>
                  </a:solidFill>
                  <a:latin typeface="Georgia"/>
                  <a:cs typeface="Calibri"/>
                </a:rPr>
                <a:t>÷</a:t>
              </a:r>
              <a:r>
                <a:rPr lang="it-IT" b="1">
                  <a:solidFill>
                    <a:srgbClr val="424456"/>
                  </a:solidFill>
                  <a:latin typeface="Georgia"/>
                  <a:cs typeface="Calibri"/>
                </a:rPr>
                <a:t>1.7 cm</a:t>
              </a:r>
              <a:r>
                <a:rPr lang="it-IT" b="1">
                  <a:solidFill>
                    <a:schemeClr val="tx2"/>
                  </a:solidFill>
                  <a:sym typeface="Wingdings" pitchFamily="2" charset="2"/>
                </a:rPr>
                <a:t>)</a:t>
              </a:r>
            </a:p>
            <a:p>
              <a:endParaRPr lang="it-IT" b="1">
                <a:solidFill>
                  <a:schemeClr val="tx2"/>
                </a:solidFill>
                <a:sym typeface="Wingdings" pitchFamily="2" charset="2"/>
              </a:endParaRPr>
            </a:p>
            <a:p>
              <a:pPr>
                <a:buFont typeface="Arial" pitchFamily="34" charset="0"/>
                <a:buChar char="•"/>
              </a:pPr>
              <a:r>
                <a:rPr lang="it-IT" b="1">
                  <a:solidFill>
                    <a:schemeClr val="accent2">
                      <a:lumMod val="60000"/>
                      <a:lumOff val="40000"/>
                    </a:schemeClr>
                  </a:solidFill>
                  <a:sym typeface="Wingdings" pitchFamily="2" charset="2"/>
                </a:rPr>
                <a:t> </a:t>
              </a:r>
              <a:r>
                <a:rPr lang="it-IT" b="1" err="1">
                  <a:solidFill>
                    <a:schemeClr val="tx2"/>
                  </a:solidFill>
                  <a:sym typeface="Wingdings" pitchFamily="2" charset="2"/>
                </a:rPr>
                <a:t>Test-bench</a:t>
              </a:r>
              <a:r>
                <a:rPr lang="it-IT" b="1">
                  <a:solidFill>
                    <a:schemeClr val="tx2"/>
                  </a:solidFill>
                  <a:sym typeface="Wingdings" pitchFamily="2" charset="2"/>
                </a:rPr>
                <a:t>: </a:t>
              </a:r>
              <a:r>
                <a:rPr lang="it-IT" b="1">
                  <a:solidFill>
                    <a:srgbClr val="FF0000"/>
                  </a:solidFill>
                  <a:sym typeface="Wingdings" pitchFamily="2" charset="2"/>
                </a:rPr>
                <a:t>Plasma </a:t>
              </a:r>
              <a:r>
                <a:rPr lang="it-IT" b="1" err="1">
                  <a:solidFill>
                    <a:srgbClr val="FF0000"/>
                  </a:solidFill>
                  <a:sym typeface="Wingdings" pitchFamily="2" charset="2"/>
                </a:rPr>
                <a:t>Reactor</a:t>
              </a:r>
              <a:endParaRPr lang="it-IT" b="1">
                <a:solidFill>
                  <a:srgbClr val="FF0000"/>
                </a:solidFill>
                <a:sym typeface="Wingdings" pitchFamily="2" charset="2"/>
              </a:endParaRPr>
            </a:p>
          </p:txBody>
        </p:sp>
        <p:grpSp>
          <p:nvGrpSpPr>
            <p:cNvPr id="24" name="Gruppo 31"/>
            <p:cNvGrpSpPr/>
            <p:nvPr/>
          </p:nvGrpSpPr>
          <p:grpSpPr>
            <a:xfrm>
              <a:off x="179512" y="1733907"/>
              <a:ext cx="2736304" cy="830997"/>
              <a:chOff x="6012160" y="2060848"/>
              <a:chExt cx="2736304" cy="906542"/>
            </a:xfrm>
          </p:grpSpPr>
          <p:sp>
            <p:nvSpPr>
              <p:cNvPr id="31" name="Rettangolo arrotondato 30"/>
              <p:cNvSpPr/>
              <p:nvPr/>
            </p:nvSpPr>
            <p:spPr>
              <a:xfrm>
                <a:off x="6012160" y="2060848"/>
                <a:ext cx="1440160" cy="8640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p:cNvSpPr txBox="1"/>
              <p:nvPr/>
            </p:nvSpPr>
            <p:spPr>
              <a:xfrm>
                <a:off x="6012160" y="2060848"/>
                <a:ext cx="2736304" cy="906542"/>
              </a:xfrm>
              <a:prstGeom prst="rect">
                <a:avLst/>
              </a:prstGeom>
              <a:noFill/>
            </p:spPr>
            <p:txBody>
              <a:bodyPr wrap="square" rtlCol="0">
                <a:spAutoFit/>
              </a:bodyPr>
              <a:lstStyle/>
              <a:p>
                <a:r>
                  <a:rPr lang="it-IT" sz="1600" b="1">
                    <a:solidFill>
                      <a:srgbClr val="424456"/>
                    </a:solidFill>
                  </a:rPr>
                  <a:t>L=26.6 cm</a:t>
                </a:r>
              </a:p>
              <a:p>
                <a:r>
                  <a:rPr lang="it-IT" sz="1600" b="1">
                    <a:solidFill>
                      <a:srgbClr val="424456"/>
                    </a:solidFill>
                  </a:rPr>
                  <a:t>d=13.6 cm</a:t>
                </a:r>
              </a:p>
              <a:p>
                <a:r>
                  <a:rPr lang="it-IT" sz="1600" b="1">
                    <a:solidFill>
                      <a:srgbClr val="424456"/>
                    </a:solidFill>
                  </a:rPr>
                  <a:t>B≈0.07 T</a:t>
                </a:r>
              </a:p>
            </p:txBody>
          </p:sp>
        </p:grpSp>
        <p:cxnSp>
          <p:nvCxnSpPr>
            <p:cNvPr id="25" name="Connettore 2 24"/>
            <p:cNvCxnSpPr/>
            <p:nvPr/>
          </p:nvCxnSpPr>
          <p:spPr>
            <a:xfrm>
              <a:off x="3275856" y="2021939"/>
              <a:ext cx="50405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3707904" y="1805915"/>
              <a:ext cx="3672408" cy="677108"/>
            </a:xfrm>
            <a:prstGeom prst="rect">
              <a:avLst/>
            </a:prstGeom>
            <a:noFill/>
          </p:spPr>
          <p:txBody>
            <a:bodyPr wrap="square" rtlCol="0">
              <a:spAutoFit/>
            </a:bodyPr>
            <a:lstStyle/>
            <a:p>
              <a:r>
                <a:rPr lang="it-IT" sz="1900" b="1">
                  <a:solidFill>
                    <a:schemeClr val="tx2"/>
                  </a:solidFill>
                </a:rPr>
                <a:t>Effetti indesiderati di cavità</a:t>
              </a:r>
            </a:p>
            <a:p>
              <a:r>
                <a:rPr lang="it-IT" sz="1900" b="1">
                  <a:solidFill>
                    <a:schemeClr val="tx2"/>
                  </a:solidFill>
                </a:rPr>
                <a:t>non trascurabili!</a:t>
              </a:r>
            </a:p>
          </p:txBody>
        </p:sp>
        <p:sp>
          <p:nvSpPr>
            <p:cNvPr id="27" name="Rettangolo 26"/>
            <p:cNvSpPr/>
            <p:nvPr/>
          </p:nvSpPr>
          <p:spPr>
            <a:xfrm>
              <a:off x="2195736" y="1877923"/>
              <a:ext cx="1152128" cy="369332"/>
            </a:xfrm>
            <a:prstGeom prst="rect">
              <a:avLst/>
            </a:prstGeom>
          </p:spPr>
          <p:txBody>
            <a:bodyPr wrap="square">
              <a:spAutoFit/>
            </a:bodyPr>
            <a:lstStyle/>
            <a:p>
              <a:r>
                <a:rPr lang="el-GR" b="1">
                  <a:solidFill>
                    <a:srgbClr val="002060"/>
                  </a:solidFill>
                  <a:latin typeface="Calibri"/>
                  <a:cs typeface="Calibri"/>
                </a:rPr>
                <a:t>λ</a:t>
              </a:r>
              <a:r>
                <a:rPr lang="it-IT" b="1">
                  <a:solidFill>
                    <a:srgbClr val="002060"/>
                  </a:solidFill>
                  <a:latin typeface="Calibri"/>
                  <a:cs typeface="Calibri"/>
                </a:rPr>
                <a:t>/</a:t>
              </a:r>
              <a:r>
                <a:rPr lang="it-IT" b="1">
                  <a:solidFill>
                    <a:srgbClr val="002060"/>
                  </a:solidFill>
                </a:rPr>
                <a:t>L &lt;&lt; 1</a:t>
              </a:r>
            </a:p>
          </p:txBody>
        </p:sp>
        <p:grpSp>
          <p:nvGrpSpPr>
            <p:cNvPr id="28" name="Gruppo 44"/>
            <p:cNvGrpSpPr/>
            <p:nvPr/>
          </p:nvGrpSpPr>
          <p:grpSpPr>
            <a:xfrm>
              <a:off x="2411760" y="1733907"/>
              <a:ext cx="792088" cy="648072"/>
              <a:chOff x="1187624" y="2996952"/>
              <a:chExt cx="216024" cy="216024"/>
            </a:xfrm>
          </p:grpSpPr>
          <p:cxnSp>
            <p:nvCxnSpPr>
              <p:cNvPr id="29" name="Connettore 1 28"/>
              <p:cNvCxnSpPr/>
              <p:nvPr/>
            </p:nvCxnSpPr>
            <p:spPr>
              <a:xfrm>
                <a:off x="1187624" y="2996952"/>
                <a:ext cx="216024"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flipH="1">
                <a:off x="1187624" y="2996952"/>
                <a:ext cx="207640" cy="216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 name="Freccia circolare a sinistra 4">
            <a:hlinkClick r:id="rId6" action="ppaction://hlinksldjump"/>
            <a:extLst>
              <a:ext uri="{FF2B5EF4-FFF2-40B4-BE49-F238E27FC236}">
                <a16:creationId xmlns:a16="http://schemas.microsoft.com/office/drawing/2014/main" id="{16B5F4E5-DF0C-CFB0-512D-E80F5E64C57B}"/>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9" name="CasellaDiTesto 8">
            <a:extLst>
              <a:ext uri="{FF2B5EF4-FFF2-40B4-BE49-F238E27FC236}">
                <a16:creationId xmlns:a16="http://schemas.microsoft.com/office/drawing/2014/main" id="{672E0A89-F578-F991-9E26-4947F5BB6555}"/>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61287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9090"/>
                                        </p:tgtEl>
                                      </p:cBhvr>
                                    </p:animEffect>
                                    <p:set>
                                      <p:cBhvr>
                                        <p:cTn id="7" dur="1" fill="hold">
                                          <p:stCondLst>
                                            <p:cond delay="999"/>
                                          </p:stCondLst>
                                        </p:cTn>
                                        <p:tgtEl>
                                          <p:spTgt spid="8909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xit" presetSubtype="0" fill="hold" grpId="0"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AE11872-B57F-4467-97ED-BA1E66AF49AA}"/>
              </a:ext>
            </a:extLst>
          </p:cNvPr>
          <p:cNvSpPr txBox="1"/>
          <p:nvPr/>
        </p:nvSpPr>
        <p:spPr>
          <a:xfrm>
            <a:off x="2392158" y="184786"/>
            <a:ext cx="2856468" cy="400110"/>
          </a:xfrm>
          <a:prstGeom prst="rect">
            <a:avLst/>
          </a:prstGeom>
          <a:noFill/>
        </p:spPr>
        <p:txBody>
          <a:bodyPr wrap="square">
            <a:spAutoFit/>
          </a:bodyPr>
          <a:lstStyle/>
          <a:p>
            <a:r>
              <a:rPr lang="it-IT" sz="2000" b="1">
                <a:solidFill>
                  <a:srgbClr val="C00000"/>
                </a:solidFill>
                <a:latin typeface="Times New Roman" panose="02020603050405020304" pitchFamily="18" charset="0"/>
                <a:cs typeface="Times New Roman" panose="02020603050405020304" pitchFamily="18" charset="0"/>
              </a:rPr>
              <a:t>Che cos’è il plasma?</a:t>
            </a:r>
            <a:endParaRPr lang="it-IT" sz="2000">
              <a:solidFill>
                <a:srgbClr val="C00000"/>
              </a:solidFill>
              <a:latin typeface="Times New Roman" panose="02020603050405020304" pitchFamily="18" charset="0"/>
              <a:cs typeface="Times New Roman" panose="02020603050405020304" pitchFamily="18" charset="0"/>
            </a:endParaRPr>
          </a:p>
        </p:txBody>
      </p:sp>
      <p:sp>
        <p:nvSpPr>
          <p:cNvPr id="23" name="CasellaDiTesto 22">
            <a:extLst>
              <a:ext uri="{FF2B5EF4-FFF2-40B4-BE49-F238E27FC236}">
                <a16:creationId xmlns:a16="http://schemas.microsoft.com/office/drawing/2014/main" id="{AE9675A6-9E66-4F1E-83A5-24F798F4675A}"/>
              </a:ext>
            </a:extLst>
          </p:cNvPr>
          <p:cNvSpPr txBox="1"/>
          <p:nvPr/>
        </p:nvSpPr>
        <p:spPr>
          <a:xfrm>
            <a:off x="64164" y="3491638"/>
            <a:ext cx="11576452" cy="1754326"/>
          </a:xfrm>
          <a:prstGeom prst="rect">
            <a:avLst/>
          </a:prstGeom>
          <a:noFill/>
        </p:spPr>
        <p:txBody>
          <a:bodyPr wrap="square">
            <a:spAutoFit/>
          </a:bodyPr>
          <a:lstStyle/>
          <a:p>
            <a:pPr marL="285750" indent="-285750">
              <a:buFont typeface="Arial" panose="020B0604020202020204" pitchFamily="34" charset="0"/>
              <a:buChar char="•"/>
            </a:pPr>
            <a:r>
              <a:rPr lang="it-IT" b="1" u="sng">
                <a:solidFill>
                  <a:srgbClr val="007033"/>
                </a:solidFill>
                <a:latin typeface="Times New Roman" panose="02020603050405020304" pitchFamily="18" charset="0"/>
                <a:cs typeface="Times New Roman" panose="02020603050405020304" pitchFamily="18" charset="0"/>
              </a:rPr>
              <a:t>Astrofisica Nucleare</a:t>
            </a:r>
            <a:r>
              <a:rPr lang="it-IT">
                <a:solidFill>
                  <a:srgbClr val="007033"/>
                </a:solidFill>
                <a:latin typeface="Times New Roman" panose="02020603050405020304" pitchFamily="18" charset="0"/>
                <a:cs typeface="Times New Roman" panose="02020603050405020304" pitchFamily="18" charset="0"/>
              </a:rPr>
              <a:t>: caratterizzare, per la prima volta, </a:t>
            </a:r>
            <a:r>
              <a:rPr lang="it-IT" u="sng">
                <a:solidFill>
                  <a:srgbClr val="007033"/>
                </a:solidFill>
                <a:latin typeface="Times New Roman" panose="02020603050405020304" pitchFamily="18" charset="0"/>
                <a:cs typeface="Times New Roman" panose="02020603050405020304" pitchFamily="18" charset="0"/>
              </a:rPr>
              <a:t>decadimenti di tipo beta in plasma </a:t>
            </a:r>
            <a:r>
              <a:rPr lang="it-IT">
                <a:solidFill>
                  <a:srgbClr val="007033"/>
                </a:solidFill>
                <a:latin typeface="Times New Roman" panose="02020603050405020304" pitchFamily="18" charset="0"/>
                <a:cs typeface="Times New Roman" panose="02020603050405020304" pitchFamily="18" charset="0"/>
              </a:rPr>
              <a:t>in condizioni simili a quelle stellari, di fondamentale importanza per la </a:t>
            </a:r>
            <a:r>
              <a:rPr lang="it-IT" u="sng" err="1">
                <a:solidFill>
                  <a:srgbClr val="007033"/>
                </a:solidFill>
                <a:latin typeface="Times New Roman" panose="02020603050405020304" pitchFamily="18" charset="0"/>
                <a:cs typeface="Times New Roman" panose="02020603050405020304" pitchFamily="18" charset="0"/>
              </a:rPr>
              <a:t>Nucleosintesi</a:t>
            </a:r>
            <a:r>
              <a:rPr lang="it-IT">
                <a:solidFill>
                  <a:srgbClr val="007033"/>
                </a:solidFill>
                <a:latin typeface="Times New Roman" panose="02020603050405020304" pitchFamily="18" charset="0"/>
                <a:cs typeface="Times New Roman" panose="02020603050405020304" pitchFamily="18" charset="0"/>
              </a:rPr>
              <a:t> (e </a:t>
            </a:r>
            <a:r>
              <a:rPr lang="it-IT" u="sng" err="1">
                <a:solidFill>
                  <a:srgbClr val="007033"/>
                </a:solidFill>
                <a:latin typeface="Times New Roman" panose="02020603050405020304" pitchFamily="18" charset="0"/>
                <a:cs typeface="Times New Roman" panose="02020603050405020304" pitchFamily="18" charset="0"/>
              </a:rPr>
              <a:t>Cosmocronometri</a:t>
            </a:r>
            <a:r>
              <a:rPr lang="it-IT">
                <a:solidFill>
                  <a:srgbClr val="007033"/>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it-IT">
                <a:solidFill>
                  <a:srgbClr val="007033"/>
                </a:solidFill>
                <a:latin typeface="Times New Roman" panose="02020603050405020304" pitchFamily="18" charset="0"/>
                <a:cs typeface="Times New Roman" panose="02020603050405020304" pitchFamily="18" charset="0"/>
              </a:rPr>
              <a:t>Plasmi a confinamento magnetico per la produzione di energia tramite la </a:t>
            </a:r>
            <a:r>
              <a:rPr lang="it-IT" b="1" u="sng">
                <a:solidFill>
                  <a:schemeClr val="accent4">
                    <a:lumMod val="75000"/>
                  </a:schemeClr>
                </a:solidFill>
                <a:latin typeface="Times New Roman" panose="02020603050405020304" pitchFamily="18" charset="0"/>
                <a:cs typeface="Times New Roman" panose="02020603050405020304" pitchFamily="18" charset="0"/>
              </a:rPr>
              <a:t>Fusione Termonucleare</a:t>
            </a:r>
            <a:r>
              <a:rPr lang="it-IT">
                <a:solidFill>
                  <a:srgbClr val="007033"/>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it-IT">
                <a:solidFill>
                  <a:srgbClr val="007033"/>
                </a:solidFill>
                <a:latin typeface="Times New Roman" panose="02020603050405020304" pitchFamily="18" charset="0"/>
                <a:cs typeface="Times New Roman" panose="02020603050405020304" pitchFamily="18" charset="0"/>
              </a:rPr>
              <a:t>Investigare processi di </a:t>
            </a:r>
            <a:r>
              <a:rPr lang="it-IT" b="1" u="sng">
                <a:solidFill>
                  <a:srgbClr val="007033"/>
                </a:solidFill>
                <a:latin typeface="Times New Roman" panose="02020603050405020304" pitchFamily="18" charset="0"/>
                <a:cs typeface="Times New Roman" panose="02020603050405020304" pitchFamily="18" charset="0"/>
              </a:rPr>
              <a:t>regimi turbolenti di plasma (</a:t>
            </a:r>
            <a:r>
              <a:rPr lang="it-IT" b="1" u="sng">
                <a:solidFill>
                  <a:srgbClr val="C00000"/>
                </a:solidFill>
                <a:latin typeface="Times New Roman" panose="02020603050405020304" pitchFamily="18" charset="0"/>
                <a:cs typeface="Times New Roman" panose="02020603050405020304" pitchFamily="18" charset="0"/>
              </a:rPr>
              <a:t>Maser</a:t>
            </a:r>
            <a:r>
              <a:rPr lang="it-IT" b="1" u="sng">
                <a:solidFill>
                  <a:srgbClr val="007033"/>
                </a:solidFill>
                <a:latin typeface="Times New Roman" panose="02020603050405020304" pitchFamily="18" charset="0"/>
                <a:cs typeface="Times New Roman" panose="02020603050405020304" pitchFamily="18" charset="0"/>
              </a:rPr>
              <a:t>)</a:t>
            </a:r>
            <a:r>
              <a:rPr lang="it-IT" b="1">
                <a:solidFill>
                  <a:srgbClr val="007033"/>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it-IT">
                <a:solidFill>
                  <a:srgbClr val="007033"/>
                </a:solidFill>
                <a:latin typeface="Times New Roman" panose="02020603050405020304" pitchFamily="18" charset="0"/>
                <a:cs typeface="Times New Roman" panose="02020603050405020304" pitchFamily="18" charset="0"/>
              </a:rPr>
              <a:t>Estrarre contenuto ionico per la </a:t>
            </a:r>
            <a:r>
              <a:rPr lang="it-IT" b="1" u="sng">
                <a:solidFill>
                  <a:srgbClr val="0070C0"/>
                </a:solidFill>
                <a:latin typeface="Times New Roman" panose="02020603050405020304" pitchFamily="18" charset="0"/>
                <a:cs typeface="Times New Roman" panose="02020603050405020304" pitchFamily="18" charset="0"/>
              </a:rPr>
              <a:t>Fisica degli Acceleratori</a:t>
            </a:r>
            <a:r>
              <a:rPr lang="it-IT">
                <a:solidFill>
                  <a:srgbClr val="007033"/>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it-IT">
                <a:solidFill>
                  <a:srgbClr val="007033"/>
                </a:solidFill>
                <a:latin typeface="Times New Roman" panose="02020603050405020304" pitchFamily="18" charset="0"/>
                <a:cs typeface="Times New Roman" panose="02020603050405020304" pitchFamily="18" charset="0"/>
              </a:rPr>
              <a:t>Utilizzare l’intensa radiazione emessa per </a:t>
            </a:r>
            <a:r>
              <a:rPr lang="it-IT" b="1" u="sng">
                <a:solidFill>
                  <a:srgbClr val="0070C0"/>
                </a:solidFill>
                <a:latin typeface="Times New Roman" panose="02020603050405020304" pitchFamily="18" charset="0"/>
                <a:cs typeface="Times New Roman" panose="02020603050405020304" pitchFamily="18" charset="0"/>
              </a:rPr>
              <a:t>Archeometria</a:t>
            </a:r>
            <a:r>
              <a:rPr lang="it-IT">
                <a:solidFill>
                  <a:srgbClr val="007033"/>
                </a:solidFill>
                <a:latin typeface="Times New Roman" panose="02020603050405020304" pitchFamily="18" charset="0"/>
                <a:cs typeface="Times New Roman" panose="02020603050405020304" pitchFamily="18" charset="0"/>
              </a:rPr>
              <a:t>;</a:t>
            </a:r>
          </a:p>
        </p:txBody>
      </p:sp>
      <p:sp>
        <p:nvSpPr>
          <p:cNvPr id="24" name="CasellaDiTesto 23">
            <a:extLst>
              <a:ext uri="{FF2B5EF4-FFF2-40B4-BE49-F238E27FC236}">
                <a16:creationId xmlns:a16="http://schemas.microsoft.com/office/drawing/2014/main" id="{C1254444-419E-4C34-852C-E1B1FBDE11CF}"/>
              </a:ext>
            </a:extLst>
          </p:cNvPr>
          <p:cNvSpPr txBox="1"/>
          <p:nvPr/>
        </p:nvSpPr>
        <p:spPr>
          <a:xfrm>
            <a:off x="31448" y="1881294"/>
            <a:ext cx="8400256" cy="1200329"/>
          </a:xfrm>
          <a:prstGeom prst="rect">
            <a:avLst/>
          </a:prstGeom>
          <a:noFill/>
        </p:spPr>
        <p:txBody>
          <a:bodyPr wrap="square">
            <a:spAutoFit/>
          </a:bodyPr>
          <a:lstStyle/>
          <a:p>
            <a:r>
              <a:rPr lang="it-IT">
                <a:solidFill>
                  <a:srgbClr val="0070C0"/>
                </a:solidFill>
                <a:latin typeface="Times New Roman" panose="02020603050405020304" pitchFamily="18" charset="0"/>
                <a:cs typeface="Times New Roman" panose="02020603050405020304" pitchFamily="18" charset="0"/>
              </a:rPr>
              <a:t>I plasmi possono essere generati in </a:t>
            </a:r>
            <a:r>
              <a:rPr lang="it-IT" u="sng">
                <a:solidFill>
                  <a:srgbClr val="0070C0"/>
                </a:solidFill>
                <a:latin typeface="Times New Roman" panose="02020603050405020304" pitchFamily="18" charset="0"/>
                <a:cs typeface="Times New Roman" panose="02020603050405020304" pitchFamily="18" charset="0"/>
              </a:rPr>
              <a:t>potenti trappole magnetiche</a:t>
            </a:r>
            <a:r>
              <a:rPr lang="it-IT">
                <a:solidFill>
                  <a:srgbClr val="0070C0"/>
                </a:solidFill>
                <a:latin typeface="Times New Roman" panose="02020603050405020304" pitchFamily="18" charset="0"/>
                <a:cs typeface="Times New Roman" panose="02020603050405020304" pitchFamily="18" charset="0"/>
              </a:rPr>
              <a:t> in cui un </a:t>
            </a:r>
            <a:r>
              <a:rPr lang="it-IT" u="sng">
                <a:solidFill>
                  <a:srgbClr val="0070C0"/>
                </a:solidFill>
                <a:latin typeface="Times New Roman" panose="02020603050405020304" pitchFamily="18" charset="0"/>
                <a:cs typeface="Times New Roman" panose="02020603050405020304" pitchFamily="18" charset="0"/>
              </a:rPr>
              <a:t>gas neutro viene fortemente ionizzato</a:t>
            </a:r>
            <a:r>
              <a:rPr lang="it-IT">
                <a:solidFill>
                  <a:srgbClr val="0070C0"/>
                </a:solidFill>
                <a:latin typeface="Times New Roman" panose="02020603050405020304" pitchFamily="18" charset="0"/>
                <a:cs typeface="Times New Roman" panose="02020603050405020304" pitchFamily="18" charset="0"/>
              </a:rPr>
              <a:t> raggiungendo lo stato di plasma a milioni di gradi centigradi! Il riscaldamento del gas avviene mediante l’iniezione di </a:t>
            </a:r>
            <a:r>
              <a:rPr lang="it-IT" u="sng">
                <a:solidFill>
                  <a:srgbClr val="0070C0"/>
                </a:solidFill>
                <a:latin typeface="Times New Roman" panose="02020603050405020304" pitchFamily="18" charset="0"/>
                <a:cs typeface="Times New Roman" panose="02020603050405020304" pitchFamily="18" charset="0"/>
              </a:rPr>
              <a:t>potenti onde elettromagnetiche (kW) a frequenze dei GHz</a:t>
            </a:r>
          </a:p>
        </p:txBody>
      </p:sp>
      <p:sp>
        <p:nvSpPr>
          <p:cNvPr id="26" name="CasellaDiTesto 25">
            <a:extLst>
              <a:ext uri="{FF2B5EF4-FFF2-40B4-BE49-F238E27FC236}">
                <a16:creationId xmlns:a16="http://schemas.microsoft.com/office/drawing/2014/main" id="{8CE47E3B-D26C-472C-9239-276418F6A2EE}"/>
              </a:ext>
            </a:extLst>
          </p:cNvPr>
          <p:cNvSpPr txBox="1"/>
          <p:nvPr/>
        </p:nvSpPr>
        <p:spPr>
          <a:xfrm>
            <a:off x="0" y="499240"/>
            <a:ext cx="8714612" cy="923330"/>
          </a:xfrm>
          <a:prstGeom prst="rect">
            <a:avLst/>
          </a:prstGeom>
          <a:noFill/>
        </p:spPr>
        <p:txBody>
          <a:bodyPr wrap="square">
            <a:spAutoFit/>
          </a:bodyPr>
          <a:lstStyle/>
          <a:p>
            <a:r>
              <a:rPr lang="it-IT">
                <a:solidFill>
                  <a:srgbClr val="C00000"/>
                </a:solidFill>
                <a:latin typeface="Times New Roman" panose="02020603050405020304" pitchFamily="18" charset="0"/>
                <a:cs typeface="Times New Roman" panose="02020603050405020304" pitchFamily="18" charset="0"/>
              </a:rPr>
              <a:t>È il </a:t>
            </a:r>
            <a:r>
              <a:rPr lang="it-IT" u="sng">
                <a:solidFill>
                  <a:srgbClr val="C00000"/>
                </a:solidFill>
                <a:latin typeface="Times New Roman" panose="02020603050405020304" pitchFamily="18" charset="0"/>
                <a:cs typeface="Times New Roman" panose="02020603050405020304" pitchFamily="18" charset="0"/>
              </a:rPr>
              <a:t>quarto stato della materia</a:t>
            </a:r>
            <a:r>
              <a:rPr lang="it-IT">
                <a:solidFill>
                  <a:srgbClr val="C00000"/>
                </a:solidFill>
                <a:latin typeface="Times New Roman" panose="02020603050405020304" pitchFamily="18" charset="0"/>
                <a:cs typeface="Times New Roman" panose="02020603050405020304" pitchFamily="18" charset="0"/>
              </a:rPr>
              <a:t>, costituito da materia fortemente ionizzata (quindi ioni positivi, elettroni liberi ed atomi neutri) che raggiunge</a:t>
            </a:r>
          </a:p>
          <a:p>
            <a:r>
              <a:rPr lang="it-IT" u="sng">
                <a:solidFill>
                  <a:srgbClr val="C00000"/>
                </a:solidFill>
                <a:latin typeface="Times New Roman" panose="02020603050405020304" pitchFamily="18" charset="0"/>
                <a:cs typeface="Times New Roman" panose="02020603050405020304" pitchFamily="18" charset="0"/>
              </a:rPr>
              <a:t>temperature di milioni di gradi centigradi </a:t>
            </a:r>
            <a:r>
              <a:rPr lang="it-IT">
                <a:solidFill>
                  <a:srgbClr val="C00000"/>
                </a:solidFill>
                <a:latin typeface="Times New Roman" panose="02020603050405020304" pitchFamily="18" charset="0"/>
                <a:cs typeface="Times New Roman" panose="02020603050405020304" pitchFamily="18" charset="0"/>
              </a:rPr>
              <a:t>e compone ben il </a:t>
            </a:r>
            <a:r>
              <a:rPr lang="it-IT" u="sng">
                <a:solidFill>
                  <a:srgbClr val="C00000"/>
                </a:solidFill>
                <a:latin typeface="Times New Roman" panose="02020603050405020304" pitchFamily="18" charset="0"/>
                <a:cs typeface="Times New Roman" panose="02020603050405020304" pitchFamily="18" charset="0"/>
              </a:rPr>
              <a:t>98% dell’Universo</a:t>
            </a:r>
            <a:r>
              <a:rPr lang="it-IT">
                <a:solidFill>
                  <a:srgbClr val="C00000"/>
                </a:solidFill>
                <a:latin typeface="Times New Roman" panose="02020603050405020304" pitchFamily="18" charset="0"/>
                <a:cs typeface="Times New Roman" panose="02020603050405020304" pitchFamily="18" charset="0"/>
              </a:rPr>
              <a:t>!</a:t>
            </a:r>
          </a:p>
        </p:txBody>
      </p:sp>
      <p:sp>
        <p:nvSpPr>
          <p:cNvPr id="33" name="CasellaDiTesto 32">
            <a:extLst>
              <a:ext uri="{FF2B5EF4-FFF2-40B4-BE49-F238E27FC236}">
                <a16:creationId xmlns:a16="http://schemas.microsoft.com/office/drawing/2014/main" id="{79905BF6-6F0D-476F-9CFB-D856439F5141}"/>
              </a:ext>
            </a:extLst>
          </p:cNvPr>
          <p:cNvSpPr txBox="1"/>
          <p:nvPr/>
        </p:nvSpPr>
        <p:spPr>
          <a:xfrm>
            <a:off x="1791204" y="5609246"/>
            <a:ext cx="5101316" cy="400110"/>
          </a:xfrm>
          <a:prstGeom prst="rect">
            <a:avLst/>
          </a:prstGeom>
          <a:noFill/>
        </p:spPr>
        <p:txBody>
          <a:bodyPr wrap="square">
            <a:spAutoFit/>
          </a:bodyPr>
          <a:lstStyle/>
          <a:p>
            <a:r>
              <a:rPr lang="it-IT" sz="2000" b="1">
                <a:solidFill>
                  <a:schemeClr val="tx1">
                    <a:lumMod val="85000"/>
                    <a:lumOff val="15000"/>
                  </a:schemeClr>
                </a:solidFill>
                <a:latin typeface="Times New Roman" panose="02020603050405020304" pitchFamily="18" charset="0"/>
                <a:cs typeface="Times New Roman" panose="02020603050405020304" pitchFamily="18" charset="0"/>
              </a:rPr>
              <a:t>Come lo si può studiare e caratterizzare? </a:t>
            </a:r>
          </a:p>
        </p:txBody>
      </p:sp>
      <p:sp>
        <p:nvSpPr>
          <p:cNvPr id="22" name="CasellaDiTesto 21">
            <a:extLst>
              <a:ext uri="{FF2B5EF4-FFF2-40B4-BE49-F238E27FC236}">
                <a16:creationId xmlns:a16="http://schemas.microsoft.com/office/drawing/2014/main" id="{F85587C2-431B-428A-8C0A-4F00D82D21F6}"/>
              </a:ext>
            </a:extLst>
          </p:cNvPr>
          <p:cNvSpPr txBox="1"/>
          <p:nvPr/>
        </p:nvSpPr>
        <p:spPr>
          <a:xfrm>
            <a:off x="1624949" y="1507352"/>
            <a:ext cx="6094140" cy="400110"/>
          </a:xfrm>
          <a:prstGeom prst="rect">
            <a:avLst/>
          </a:prstGeom>
          <a:noFill/>
        </p:spPr>
        <p:txBody>
          <a:bodyPr wrap="square">
            <a:spAutoFit/>
          </a:bodyPr>
          <a:lstStyle/>
          <a:p>
            <a:r>
              <a:rPr lang="it-IT" sz="2000" b="1">
                <a:solidFill>
                  <a:srgbClr val="0070C0"/>
                </a:solidFill>
                <a:latin typeface="Times New Roman" panose="02020603050405020304" pitchFamily="18" charset="0"/>
                <a:cs typeface="Times New Roman" panose="02020603050405020304" pitchFamily="18" charset="0"/>
              </a:rPr>
              <a:t>Come generare il plasma in laboratorio?</a:t>
            </a:r>
          </a:p>
        </p:txBody>
      </p:sp>
      <p:sp>
        <p:nvSpPr>
          <p:cNvPr id="25" name="CasellaDiTesto 24">
            <a:extLst>
              <a:ext uri="{FF2B5EF4-FFF2-40B4-BE49-F238E27FC236}">
                <a16:creationId xmlns:a16="http://schemas.microsoft.com/office/drawing/2014/main" id="{07DC562D-CFBC-4AF9-8678-F49457B2395A}"/>
              </a:ext>
            </a:extLst>
          </p:cNvPr>
          <p:cNvSpPr txBox="1"/>
          <p:nvPr/>
        </p:nvSpPr>
        <p:spPr>
          <a:xfrm>
            <a:off x="1919536" y="3163536"/>
            <a:ext cx="5400600" cy="400110"/>
          </a:xfrm>
          <a:prstGeom prst="rect">
            <a:avLst/>
          </a:prstGeom>
          <a:noFill/>
        </p:spPr>
        <p:txBody>
          <a:bodyPr wrap="square">
            <a:spAutoFit/>
          </a:bodyPr>
          <a:lstStyle/>
          <a:p>
            <a:r>
              <a:rPr lang="it-IT" sz="2000" b="1">
                <a:solidFill>
                  <a:srgbClr val="007033"/>
                </a:solidFill>
                <a:latin typeface="Times New Roman" panose="02020603050405020304" pitchFamily="18" charset="0"/>
                <a:cs typeface="Times New Roman" panose="02020603050405020304" pitchFamily="18" charset="0"/>
              </a:rPr>
              <a:t>Perché è interessante studiarlo?</a:t>
            </a:r>
          </a:p>
        </p:txBody>
      </p:sp>
      <p:grpSp>
        <p:nvGrpSpPr>
          <p:cNvPr id="28" name="Gruppo 27">
            <a:extLst>
              <a:ext uri="{FF2B5EF4-FFF2-40B4-BE49-F238E27FC236}">
                <a16:creationId xmlns:a16="http://schemas.microsoft.com/office/drawing/2014/main" id="{6D4F50F0-9467-49BD-BE1E-ED4BCAB23BC8}"/>
              </a:ext>
            </a:extLst>
          </p:cNvPr>
          <p:cNvGrpSpPr/>
          <p:nvPr/>
        </p:nvGrpSpPr>
        <p:grpSpPr>
          <a:xfrm>
            <a:off x="7687529" y="2079743"/>
            <a:ext cx="2719503" cy="1225815"/>
            <a:chOff x="7563341" y="3146673"/>
            <a:chExt cx="2719503" cy="1225815"/>
          </a:xfrm>
        </p:grpSpPr>
        <p:sp>
          <p:nvSpPr>
            <p:cNvPr id="29" name="Rettangolo 28">
              <a:extLst>
                <a:ext uri="{FF2B5EF4-FFF2-40B4-BE49-F238E27FC236}">
                  <a16:creationId xmlns:a16="http://schemas.microsoft.com/office/drawing/2014/main" id="{855FD409-0D20-4884-B8C9-F09384214D7C}"/>
                </a:ext>
              </a:extLst>
            </p:cNvPr>
            <p:cNvSpPr/>
            <p:nvPr/>
          </p:nvSpPr>
          <p:spPr>
            <a:xfrm>
              <a:off x="7563341" y="3797055"/>
              <a:ext cx="912429" cy="261610"/>
            </a:xfrm>
            <a:prstGeom prst="rect">
              <a:avLst/>
            </a:prstGeom>
            <a:solidFill>
              <a:schemeClr val="bg1"/>
            </a:solidFill>
          </p:spPr>
          <p:txBody>
            <a:bodyPr wrap="none">
              <a:spAutoFit/>
            </a:bodyPr>
            <a:lstStyle/>
            <a:p>
              <a:r>
                <a:rPr lang="en-US" sz="1100" b="1">
                  <a:latin typeface="Times New Roman" panose="02020603050405020304" pitchFamily="18" charset="0"/>
                  <a:cs typeface="Times New Roman" panose="02020603050405020304" pitchFamily="18" charset="0"/>
                </a:rPr>
                <a:t>Microwaves</a:t>
              </a:r>
            </a:p>
          </p:txBody>
        </p:sp>
        <p:grpSp>
          <p:nvGrpSpPr>
            <p:cNvPr id="30" name="Gruppo 29">
              <a:extLst>
                <a:ext uri="{FF2B5EF4-FFF2-40B4-BE49-F238E27FC236}">
                  <a16:creationId xmlns:a16="http://schemas.microsoft.com/office/drawing/2014/main" id="{122CDDDD-5442-4116-AB66-EC57060AF60E}"/>
                </a:ext>
              </a:extLst>
            </p:cNvPr>
            <p:cNvGrpSpPr/>
            <p:nvPr/>
          </p:nvGrpSpPr>
          <p:grpSpPr>
            <a:xfrm>
              <a:off x="8410112" y="3146673"/>
              <a:ext cx="1872732" cy="1225815"/>
              <a:chOff x="6998369" y="5007661"/>
              <a:chExt cx="2035723" cy="1513980"/>
            </a:xfrm>
          </p:grpSpPr>
          <p:pic>
            <p:nvPicPr>
              <p:cNvPr id="32" name="Immagine 31">
                <a:extLst>
                  <a:ext uri="{FF2B5EF4-FFF2-40B4-BE49-F238E27FC236}">
                    <a16:creationId xmlns:a16="http://schemas.microsoft.com/office/drawing/2014/main" id="{CBEB18AB-F829-48FF-A724-D3BF9D7A8786}"/>
                  </a:ext>
                </a:extLst>
              </p:cNvPr>
              <p:cNvPicPr>
                <a:picLocks noChangeAspect="1"/>
              </p:cNvPicPr>
              <p:nvPr/>
            </p:nvPicPr>
            <p:blipFill rotWithShape="1">
              <a:blip r:embed="rId4">
                <a:extLst>
                  <a:ext uri="{28A0092B-C50C-407E-A947-70E740481C1C}">
                    <a14:useLocalDpi xmlns:a14="http://schemas.microsoft.com/office/drawing/2010/main" val="0"/>
                  </a:ext>
                </a:extLst>
              </a:blip>
              <a:srcRect l="20621" t="12448" r="38247" b="7074"/>
              <a:stretch/>
            </p:blipFill>
            <p:spPr>
              <a:xfrm>
                <a:off x="6998369" y="5007662"/>
                <a:ext cx="1305968" cy="1513979"/>
              </a:xfrm>
              <a:prstGeom prst="rect">
                <a:avLst/>
              </a:prstGeom>
            </p:spPr>
          </p:pic>
          <p:sp>
            <p:nvSpPr>
              <p:cNvPr id="36" name="Rettangolo 35">
                <a:extLst>
                  <a:ext uri="{FF2B5EF4-FFF2-40B4-BE49-F238E27FC236}">
                    <a16:creationId xmlns:a16="http://schemas.microsoft.com/office/drawing/2014/main" id="{10ADD4E3-C4EE-4D78-8B7E-9D9242424E6A}"/>
                  </a:ext>
                </a:extLst>
              </p:cNvPr>
              <p:cNvSpPr/>
              <p:nvPr/>
            </p:nvSpPr>
            <p:spPr>
              <a:xfrm>
                <a:off x="8304337" y="5007661"/>
                <a:ext cx="535302" cy="323109"/>
              </a:xfrm>
              <a:prstGeom prst="rect">
                <a:avLst/>
              </a:prstGeom>
              <a:solidFill>
                <a:schemeClr val="bg1"/>
              </a:solidFill>
            </p:spPr>
            <p:txBody>
              <a:bodyPr wrap="none">
                <a:spAutoFit/>
              </a:bodyPr>
              <a:lstStyle/>
              <a:p>
                <a:r>
                  <a:rPr lang="en-US" sz="1100" b="1">
                    <a:latin typeface="Times New Roman" panose="02020603050405020304" pitchFamily="18" charset="0"/>
                    <a:cs typeface="Times New Roman" panose="02020603050405020304" pitchFamily="18" charset="0"/>
                  </a:rPr>
                  <a:t>Coils</a:t>
                </a:r>
              </a:p>
            </p:txBody>
          </p:sp>
          <p:sp>
            <p:nvSpPr>
              <p:cNvPr id="37" name="Rettangolo 36">
                <a:extLst>
                  <a:ext uri="{FF2B5EF4-FFF2-40B4-BE49-F238E27FC236}">
                    <a16:creationId xmlns:a16="http://schemas.microsoft.com/office/drawing/2014/main" id="{881E1DC4-E2D6-4CA1-A019-06D2F125DD26}"/>
                  </a:ext>
                </a:extLst>
              </p:cNvPr>
              <p:cNvSpPr/>
              <p:nvPr/>
            </p:nvSpPr>
            <p:spPr>
              <a:xfrm>
                <a:off x="8221730" y="5691708"/>
                <a:ext cx="812362" cy="323109"/>
              </a:xfrm>
              <a:prstGeom prst="rect">
                <a:avLst/>
              </a:prstGeom>
              <a:solidFill>
                <a:schemeClr val="bg1"/>
              </a:solidFill>
            </p:spPr>
            <p:txBody>
              <a:bodyPr wrap="none">
                <a:spAutoFit/>
              </a:bodyPr>
              <a:lstStyle/>
              <a:p>
                <a:r>
                  <a:rPr lang="en-US" sz="1100" b="1" err="1">
                    <a:latin typeface="Times New Roman" panose="02020603050405020304" pitchFamily="18" charset="0"/>
                    <a:cs typeface="Times New Roman" panose="02020603050405020304" pitchFamily="18" charset="0"/>
                  </a:rPr>
                  <a:t>Hexapole</a:t>
                </a:r>
                <a:endParaRPr lang="en-US" sz="1100" b="1">
                  <a:latin typeface="Times New Roman" panose="02020603050405020304" pitchFamily="18" charset="0"/>
                  <a:cs typeface="Times New Roman" panose="02020603050405020304" pitchFamily="18" charset="0"/>
                </a:endParaRPr>
              </a:p>
            </p:txBody>
          </p:sp>
          <p:sp>
            <p:nvSpPr>
              <p:cNvPr id="38" name="Rettangolo 37">
                <a:extLst>
                  <a:ext uri="{FF2B5EF4-FFF2-40B4-BE49-F238E27FC236}">
                    <a16:creationId xmlns:a16="http://schemas.microsoft.com/office/drawing/2014/main" id="{77682F78-5292-49C1-986B-F894EA335CC5}"/>
                  </a:ext>
                </a:extLst>
              </p:cNvPr>
              <p:cNvSpPr/>
              <p:nvPr/>
            </p:nvSpPr>
            <p:spPr>
              <a:xfrm>
                <a:off x="8227247" y="5386570"/>
                <a:ext cx="688644" cy="323109"/>
              </a:xfrm>
              <a:prstGeom prst="rect">
                <a:avLst/>
              </a:prstGeom>
              <a:solidFill>
                <a:schemeClr val="bg1"/>
              </a:solidFill>
            </p:spPr>
            <p:txBody>
              <a:bodyPr wrap="none">
                <a:spAutoFit/>
              </a:bodyPr>
              <a:lstStyle/>
              <a:p>
                <a:r>
                  <a:rPr lang="en-US" sz="1100" b="1">
                    <a:latin typeface="Times New Roman" panose="02020603050405020304" pitchFamily="18" charset="0"/>
                    <a:cs typeface="Times New Roman" panose="02020603050405020304" pitchFamily="18" charset="0"/>
                  </a:rPr>
                  <a:t>Plasma</a:t>
                </a:r>
              </a:p>
            </p:txBody>
          </p:sp>
        </p:grpSp>
        <p:cxnSp>
          <p:nvCxnSpPr>
            <p:cNvPr id="31" name="Connettore 7 9">
              <a:extLst>
                <a:ext uri="{FF2B5EF4-FFF2-40B4-BE49-F238E27FC236}">
                  <a16:creationId xmlns:a16="http://schemas.microsoft.com/office/drawing/2014/main" id="{967564FF-D6D1-4B0B-B709-EA41BB873B12}"/>
                </a:ext>
              </a:extLst>
            </p:cNvPr>
            <p:cNvCxnSpPr/>
            <p:nvPr/>
          </p:nvCxnSpPr>
          <p:spPr>
            <a:xfrm flipV="1">
              <a:off x="8384860" y="3807385"/>
              <a:ext cx="428941" cy="276323"/>
            </a:xfrm>
            <a:prstGeom prst="curved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9" name="Immagine 38" descr="Immagine che contiene oggetto, stella, sedendo, vista&#10;&#10;Descrizione generata automaticamente">
            <a:extLst>
              <a:ext uri="{FF2B5EF4-FFF2-40B4-BE49-F238E27FC236}">
                <a16:creationId xmlns:a16="http://schemas.microsoft.com/office/drawing/2014/main" id="{EAFE8DC3-B70A-400D-9F3E-B8941EC794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6779" y="573934"/>
            <a:ext cx="1643213" cy="1255004"/>
          </a:xfrm>
          <a:prstGeom prst="rect">
            <a:avLst/>
          </a:prstGeom>
        </p:spPr>
      </p:pic>
      <p:pic>
        <p:nvPicPr>
          <p:cNvPr id="40" name="Immagine 39" descr="Immagine che contiene sedendo, gatto, arancia, stella&#10;&#10;Descrizione generata automaticamente">
            <a:extLst>
              <a:ext uri="{FF2B5EF4-FFF2-40B4-BE49-F238E27FC236}">
                <a16:creationId xmlns:a16="http://schemas.microsoft.com/office/drawing/2014/main" id="{56E08599-D97D-4482-AC46-086C9D589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2264" y="90017"/>
            <a:ext cx="1897157" cy="1005433"/>
          </a:xfrm>
          <a:prstGeom prst="rect">
            <a:avLst/>
          </a:prstGeom>
        </p:spPr>
      </p:pic>
      <p:pic>
        <p:nvPicPr>
          <p:cNvPr id="27" name="Immagine 26">
            <a:extLst>
              <a:ext uri="{FF2B5EF4-FFF2-40B4-BE49-F238E27FC236}">
                <a16:creationId xmlns:a16="http://schemas.microsoft.com/office/drawing/2014/main" id="{16674405-D8C1-42B7-BBDF-C153400E96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57" r="8742" b="3338"/>
          <a:stretch/>
        </p:blipFill>
        <p:spPr>
          <a:xfrm>
            <a:off x="10454422" y="2056680"/>
            <a:ext cx="1643213" cy="1225813"/>
          </a:xfrm>
          <a:prstGeom prst="rect">
            <a:avLst/>
          </a:prstGeom>
        </p:spPr>
      </p:pic>
      <p:grpSp>
        <p:nvGrpSpPr>
          <p:cNvPr id="34" name="Gruppo 33">
            <a:extLst>
              <a:ext uri="{FF2B5EF4-FFF2-40B4-BE49-F238E27FC236}">
                <a16:creationId xmlns:a16="http://schemas.microsoft.com/office/drawing/2014/main" id="{12DFDF3F-2980-4C3F-A318-8093A4E7CF5B}"/>
              </a:ext>
            </a:extLst>
          </p:cNvPr>
          <p:cNvGrpSpPr/>
          <p:nvPr/>
        </p:nvGrpSpPr>
        <p:grpSpPr>
          <a:xfrm>
            <a:off x="10806797" y="3801264"/>
            <a:ext cx="809649" cy="1488437"/>
            <a:chOff x="9736884" y="4097819"/>
            <a:chExt cx="1390717" cy="2556657"/>
          </a:xfrm>
        </p:grpSpPr>
        <p:pic>
          <p:nvPicPr>
            <p:cNvPr id="35" name="Immagine 34" descr="Immagine che contiene oggetto, orologio&#10;&#10;Descrizione generata automaticamente">
              <a:extLst>
                <a:ext uri="{FF2B5EF4-FFF2-40B4-BE49-F238E27FC236}">
                  <a16:creationId xmlns:a16="http://schemas.microsoft.com/office/drawing/2014/main" id="{1B6707CA-B6BA-4E0F-A6F0-DE49AD8769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36884" y="4097819"/>
              <a:ext cx="1359192" cy="1359192"/>
            </a:xfrm>
            <a:prstGeom prst="rect">
              <a:avLst/>
            </a:prstGeom>
          </p:spPr>
        </p:pic>
        <p:pic>
          <p:nvPicPr>
            <p:cNvPr id="42" name="Immagine 41" descr="Immagine che contiene oggetto, stella, sedendo, scuro&#10;&#10;Descrizione generata automaticamente">
              <a:extLst>
                <a:ext uri="{FF2B5EF4-FFF2-40B4-BE49-F238E27FC236}">
                  <a16:creationId xmlns:a16="http://schemas.microsoft.com/office/drawing/2014/main" id="{52B9935E-0908-405E-907B-512CD4918B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48" b="4824"/>
            <a:stretch/>
          </p:blipFill>
          <p:spPr>
            <a:xfrm>
              <a:off x="9768408" y="5443051"/>
              <a:ext cx="1359193" cy="1211425"/>
            </a:xfrm>
            <a:prstGeom prst="rect">
              <a:avLst/>
            </a:prstGeom>
          </p:spPr>
        </p:pic>
      </p:grpSp>
      <p:grpSp>
        <p:nvGrpSpPr>
          <p:cNvPr id="43" name="Gruppo 42">
            <a:extLst>
              <a:ext uri="{FF2B5EF4-FFF2-40B4-BE49-F238E27FC236}">
                <a16:creationId xmlns:a16="http://schemas.microsoft.com/office/drawing/2014/main" id="{B16B64E8-8685-4EE4-B81E-9031582DF2A1}"/>
              </a:ext>
            </a:extLst>
          </p:cNvPr>
          <p:cNvGrpSpPr/>
          <p:nvPr/>
        </p:nvGrpSpPr>
        <p:grpSpPr>
          <a:xfrm>
            <a:off x="9887742" y="3780536"/>
            <a:ext cx="877014" cy="1509165"/>
            <a:chOff x="7878416" y="4074704"/>
            <a:chExt cx="1457944" cy="2508830"/>
          </a:xfrm>
        </p:grpSpPr>
        <p:pic>
          <p:nvPicPr>
            <p:cNvPr id="44" name="Immagine 43" descr="Immagine che contiene oggetto, orologio&#10;&#10;Descrizione generata automaticamente">
              <a:extLst>
                <a:ext uri="{FF2B5EF4-FFF2-40B4-BE49-F238E27FC236}">
                  <a16:creationId xmlns:a16="http://schemas.microsoft.com/office/drawing/2014/main" id="{85996375-85FA-47F8-B9BF-9A104527673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121" t="6562" r="-1" b="5794"/>
            <a:stretch/>
          </p:blipFill>
          <p:spPr>
            <a:xfrm>
              <a:off x="7878416" y="4074704"/>
              <a:ext cx="1457944" cy="1356394"/>
            </a:xfrm>
            <a:prstGeom prst="rect">
              <a:avLst/>
            </a:prstGeom>
          </p:spPr>
        </p:pic>
        <p:pic>
          <p:nvPicPr>
            <p:cNvPr id="45" name="Immagine 44" descr="Immagine che contiene sedendo, tavolo, blu, montagna&#10;&#10;Descrizione generata automaticamente">
              <a:extLst>
                <a:ext uri="{FF2B5EF4-FFF2-40B4-BE49-F238E27FC236}">
                  <a16:creationId xmlns:a16="http://schemas.microsoft.com/office/drawing/2014/main" id="{D131635E-0D8E-4522-BE7C-3CD7A44F86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2026" y="5373216"/>
              <a:ext cx="1210318" cy="1210318"/>
            </a:xfrm>
            <a:prstGeom prst="rect">
              <a:avLst/>
            </a:prstGeom>
          </p:spPr>
        </p:pic>
      </p:grpSp>
      <p:pic>
        <p:nvPicPr>
          <p:cNvPr id="3" name="Immagine 2">
            <a:extLst>
              <a:ext uri="{FF2B5EF4-FFF2-40B4-BE49-F238E27FC236}">
                <a16:creationId xmlns:a16="http://schemas.microsoft.com/office/drawing/2014/main" id="{B9C5D649-F80C-679F-E56D-D78570534A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14290" y="5425686"/>
            <a:ext cx="1163069" cy="810425"/>
          </a:xfrm>
          <a:prstGeom prst="rect">
            <a:avLst/>
          </a:prstGeom>
        </p:spPr>
      </p:pic>
      <p:sp>
        <p:nvSpPr>
          <p:cNvPr id="4" name="Freccia destra 3">
            <a:extLst>
              <a:ext uri="{FF2B5EF4-FFF2-40B4-BE49-F238E27FC236}">
                <a16:creationId xmlns:a16="http://schemas.microsoft.com/office/drawing/2014/main" id="{2AD4B8F7-2D01-CF77-DA33-59C567A66C7B}"/>
              </a:ext>
            </a:extLst>
          </p:cNvPr>
          <p:cNvSpPr/>
          <p:nvPr/>
        </p:nvSpPr>
        <p:spPr>
          <a:xfrm>
            <a:off x="6550287" y="5706851"/>
            <a:ext cx="936104" cy="248096"/>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Picture 2" descr="Fusione, Martin (Unipd): esperimento DTT in funzione nel 2026">
            <a:extLst>
              <a:ext uri="{FF2B5EF4-FFF2-40B4-BE49-F238E27FC236}">
                <a16:creationId xmlns:a16="http://schemas.microsoft.com/office/drawing/2014/main" id="{63132C49-266B-3A08-91A4-51B48562A2A9}"/>
              </a:ext>
            </a:extLst>
          </p:cNvPr>
          <p:cNvPicPr>
            <a:picLocks noChangeAspect="1" noChangeArrowheads="1"/>
          </p:cNvPicPr>
          <p:nvPr/>
        </p:nvPicPr>
        <p:blipFill>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70762" y="5151663"/>
            <a:ext cx="1949230" cy="1298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Freccia circolare a sinistra 6">
            <a:hlinkClick r:id="rId14" action="ppaction://hlinksldjump"/>
            <a:extLst>
              <a:ext uri="{FF2B5EF4-FFF2-40B4-BE49-F238E27FC236}">
                <a16:creationId xmlns:a16="http://schemas.microsoft.com/office/drawing/2014/main" id="{D6E7C505-61A9-B317-4143-9B1232CE3CE3}"/>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0" name="CasellaDiTesto 9">
            <a:extLst>
              <a:ext uri="{FF2B5EF4-FFF2-40B4-BE49-F238E27FC236}">
                <a16:creationId xmlns:a16="http://schemas.microsoft.com/office/drawing/2014/main" id="{676F1499-7D82-318A-C3BE-E1FB2C0283FB}"/>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grpSp>
        <p:nvGrpSpPr>
          <p:cNvPr id="11" name="Gruppo 10">
            <a:extLst>
              <a:ext uri="{FF2B5EF4-FFF2-40B4-BE49-F238E27FC236}">
                <a16:creationId xmlns:a16="http://schemas.microsoft.com/office/drawing/2014/main" id="{9D29CE00-DF03-C139-2BA5-DBC75B0C1BCD}"/>
              </a:ext>
            </a:extLst>
          </p:cNvPr>
          <p:cNvGrpSpPr/>
          <p:nvPr/>
        </p:nvGrpSpPr>
        <p:grpSpPr>
          <a:xfrm>
            <a:off x="114084" y="5350648"/>
            <a:ext cx="1754195" cy="1460375"/>
            <a:chOff x="170838" y="5439548"/>
            <a:chExt cx="1754195" cy="1460375"/>
          </a:xfrm>
        </p:grpSpPr>
        <p:sp>
          <p:nvSpPr>
            <p:cNvPr id="12" name="Angolo ripiegato 11">
              <a:extLst>
                <a:ext uri="{FF2B5EF4-FFF2-40B4-BE49-F238E27FC236}">
                  <a16:creationId xmlns:a16="http://schemas.microsoft.com/office/drawing/2014/main" id="{A2BF8944-1CC2-B5B4-8139-6FAE1D11B69D}"/>
                </a:ext>
              </a:extLst>
            </p:cNvPr>
            <p:cNvSpPr/>
            <p:nvPr/>
          </p:nvSpPr>
          <p:spPr>
            <a:xfrm>
              <a:off x="170838" y="5439548"/>
              <a:ext cx="1670905" cy="1460375"/>
            </a:xfrm>
            <a:prstGeom prst="foldedCorner">
              <a:avLst/>
            </a:prstGeom>
            <a:solidFill>
              <a:srgbClr val="FFE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ln w="0"/>
                <a:solidFill>
                  <a:schemeClr val="tx1"/>
                </a:solidFill>
                <a:effectLst>
                  <a:outerShdw blurRad="38100" dist="19050" dir="2700000" algn="tl" rotWithShape="0">
                    <a:schemeClr val="dk1">
                      <a:alpha val="40000"/>
                    </a:schemeClr>
                  </a:outerShdw>
                </a:effectLst>
                <a:latin typeface="Gabrielle" panose="02000505020000020002" pitchFamily="2" charset="0"/>
                <a:cs typeface="Arial" panose="020B0604020202020204" pitchFamily="34" charset="0"/>
              </a:endParaRPr>
            </a:p>
            <a:p>
              <a:pPr algn="ctr"/>
              <a:endParaRPr lang="en-GB" sz="2000" b="1" dirty="0">
                <a:ln w="0"/>
                <a:solidFill>
                  <a:schemeClr val="tx1"/>
                </a:solidFill>
                <a:effectLst>
                  <a:outerShdw blurRad="38100" dist="19050" dir="2700000" algn="tl" rotWithShape="0">
                    <a:schemeClr val="dk1">
                      <a:alpha val="40000"/>
                    </a:schemeClr>
                  </a:outerShdw>
                </a:effectLst>
                <a:latin typeface="Gabrielle" panose="02000505020000020002" pitchFamily="2" charset="0"/>
                <a:cs typeface="Arial" panose="020B0604020202020204" pitchFamily="34" charset="0"/>
              </a:endParaRPr>
            </a:p>
            <a:p>
              <a:pPr algn="ctr"/>
              <a:r>
                <a:rPr lang="en-GB" sz="2000" b="1" dirty="0">
                  <a:ln w="0"/>
                  <a:solidFill>
                    <a:schemeClr val="tx1"/>
                  </a:solidFill>
                  <a:effectLst>
                    <a:outerShdw blurRad="38100" dist="19050" dir="2700000" algn="tl" rotWithShape="0">
                      <a:schemeClr val="dk1">
                        <a:alpha val="40000"/>
                      </a:schemeClr>
                    </a:outerShdw>
                  </a:effectLst>
                  <a:latin typeface="Gabrielle" panose="02000505020000020002" pitchFamily="2" charset="0"/>
                  <a:cs typeface="Arial" panose="020B0604020202020204" pitchFamily="34" charset="0"/>
                </a:rPr>
                <a:t>To be continued…</a:t>
              </a:r>
            </a:p>
            <a:p>
              <a:pPr algn="ctr"/>
              <a:r>
                <a:rPr lang="en-GB" sz="2000" b="1" dirty="0">
                  <a:ln w="0"/>
                  <a:solidFill>
                    <a:schemeClr val="tx1"/>
                  </a:solidFill>
                  <a:effectLst>
                    <a:outerShdw blurRad="38100" dist="19050" dir="2700000" algn="tl" rotWithShape="0">
                      <a:schemeClr val="dk1">
                        <a:alpha val="40000"/>
                      </a:schemeClr>
                    </a:outerShdw>
                  </a:effectLst>
                  <a:latin typeface="Gabrielle" panose="02000505020000020002" pitchFamily="2" charset="0"/>
                  <a:cs typeface="Arial" panose="020B0604020202020204" pitchFamily="34" charset="0"/>
                </a:rPr>
                <a:t>…in the lab!</a:t>
              </a:r>
            </a:p>
          </p:txBody>
        </p:sp>
        <p:pic>
          <p:nvPicPr>
            <p:cNvPr id="13" name="Elemento grafico 12" descr="Microscopio con riempimento a tinta unita">
              <a:extLst>
                <a:ext uri="{FF2B5EF4-FFF2-40B4-BE49-F238E27FC236}">
                  <a16:creationId xmlns:a16="http://schemas.microsoft.com/office/drawing/2014/main" id="{589D41D6-C23D-E629-6F14-B05A9C48ABC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98537" y="5439548"/>
              <a:ext cx="626496" cy="679147"/>
            </a:xfrm>
            <a:prstGeom prst="rect">
              <a:avLst/>
            </a:prstGeom>
          </p:spPr>
        </p:pic>
      </p:grpSp>
    </p:spTree>
    <p:custDataLst>
      <p:tags r:id="rId1"/>
    </p:custDataLst>
    <p:extLst>
      <p:ext uri="{BB962C8B-B14F-4D97-AF65-F5344CB8AC3E}">
        <p14:creationId xmlns:p14="http://schemas.microsoft.com/office/powerpoint/2010/main" val="41491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
                                        <p:tgtEl>
                                          <p:spTgt spid="11"/>
                                        </p:tgtEl>
                                      </p:cBhvr>
                                    </p:animEffect>
                                    <p:anim calcmode="lin" valueType="num">
                                      <p:cBhvr>
                                        <p:cTn id="14" dur="400" fill="hold"/>
                                        <p:tgtEl>
                                          <p:spTgt spid="11"/>
                                        </p:tgtEl>
                                        <p:attrNameLst>
                                          <p:attrName>ppt_x</p:attrName>
                                        </p:attrNameLst>
                                      </p:cBhvr>
                                      <p:tavLst>
                                        <p:tav tm="0">
                                          <p:val>
                                            <p:strVal val="#ppt_x"/>
                                          </p:val>
                                        </p:tav>
                                        <p:tav tm="100000">
                                          <p:val>
                                            <p:strVal val="#ppt_x"/>
                                          </p:val>
                                        </p:tav>
                                      </p:tavLst>
                                    </p:anim>
                                    <p:anim calcmode="lin" valueType="num">
                                      <p:cBhvr>
                                        <p:cTn id="15" dur="400" fill="hold"/>
                                        <p:tgtEl>
                                          <p:spTgt spid="11"/>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FD7D-DCC4-C0AB-61F0-0D7F566D625F}"/>
              </a:ext>
            </a:extLst>
          </p:cNvPr>
          <p:cNvSpPr>
            <a:spLocks noGrp="1"/>
          </p:cNvSpPr>
          <p:nvPr>
            <p:ph type="title"/>
          </p:nvPr>
        </p:nvSpPr>
        <p:spPr/>
        <p:txBody>
          <a:bodyPr/>
          <a:lstStyle/>
          <a:p>
            <a:r>
              <a:rPr lang="en-IT" altLang="en-IT" sz="4400">
                <a:latin typeface="Calibri" panose="020F0502020204030204" pitchFamily="34" charset="0"/>
                <a:cs typeface="Calibri" panose="020F0502020204030204" pitchFamily="34" charset="0"/>
              </a:rPr>
              <a:t>Malus's law </a:t>
            </a:r>
            <a:endParaRPr lang="en-GB"/>
          </a:p>
        </p:txBody>
      </p:sp>
      <p:sp>
        <p:nvSpPr>
          <p:cNvPr id="4" name="CasellaDiTesto 23">
            <a:extLst>
              <a:ext uri="{FF2B5EF4-FFF2-40B4-BE49-F238E27FC236}">
                <a16:creationId xmlns:a16="http://schemas.microsoft.com/office/drawing/2014/main" id="{16CB8AB3-93DE-3CF8-4B3F-EF2D3752CC8A}"/>
              </a:ext>
            </a:extLst>
          </p:cNvPr>
          <p:cNvSpPr txBox="1"/>
          <p:nvPr/>
        </p:nvSpPr>
        <p:spPr>
          <a:xfrm>
            <a:off x="4919747" y="1959679"/>
            <a:ext cx="2352502" cy="40011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tx1"/>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it-IT" sz="2000" b="1">
                <a:ln w="50800"/>
                <a:solidFill>
                  <a:sysClr val="windowText" lastClr="000000"/>
                </a:solidFill>
              </a:rPr>
              <a:t>P=P</a:t>
            </a:r>
            <a:r>
              <a:rPr lang="it-IT" sz="2000" b="1" baseline="-25000">
                <a:ln w="50800"/>
                <a:solidFill>
                  <a:sysClr val="windowText" lastClr="000000"/>
                </a:solidFill>
              </a:rPr>
              <a:t>0</a:t>
            </a:r>
            <a:r>
              <a:rPr lang="it-IT" sz="2000" b="1">
                <a:ln w="50800"/>
                <a:solidFill>
                  <a:sysClr val="windowText" lastClr="000000"/>
                </a:solidFill>
              </a:rPr>
              <a:t>cos</a:t>
            </a:r>
            <a:r>
              <a:rPr lang="it-IT" sz="2000" b="1" baseline="30000">
                <a:ln w="50800"/>
                <a:solidFill>
                  <a:sysClr val="windowText" lastClr="000000"/>
                </a:solidFill>
              </a:rPr>
              <a:t>2</a:t>
            </a:r>
            <a:r>
              <a:rPr lang="el-GR" sz="2000" b="1" err="1">
                <a:ln w="50800"/>
                <a:solidFill>
                  <a:sysClr val="windowText" lastClr="000000"/>
                </a:solidFill>
                <a:latin typeface="Calibri"/>
                <a:cs typeface="Calibri"/>
              </a:rPr>
              <a:t>ϑ</a:t>
            </a:r>
            <a:r>
              <a:rPr lang="it-IT" sz="2000" b="1">
                <a:ln w="50800"/>
                <a:solidFill>
                  <a:sysClr val="windowText" lastClr="000000"/>
                </a:solidFill>
                <a:latin typeface="Calibri"/>
                <a:cs typeface="Calibri"/>
              </a:rPr>
              <a:t> </a:t>
            </a:r>
            <a:endParaRPr lang="it-IT" sz="2000" b="1">
              <a:ln w="50800"/>
              <a:solidFill>
                <a:sysClr val="windowText" lastClr="000000"/>
              </a:solidFill>
            </a:endParaRPr>
          </a:p>
        </p:txBody>
      </p:sp>
      <p:sp>
        <p:nvSpPr>
          <p:cNvPr id="5" name="Rectangle 2">
            <a:extLst>
              <a:ext uri="{FF2B5EF4-FFF2-40B4-BE49-F238E27FC236}">
                <a16:creationId xmlns:a16="http://schemas.microsoft.com/office/drawing/2014/main" id="{8FD5ED99-F665-E968-4342-662C7892A646}"/>
              </a:ext>
            </a:extLst>
          </p:cNvPr>
          <p:cNvSpPr>
            <a:spLocks noChangeArrowheads="1"/>
          </p:cNvSpPr>
          <p:nvPr/>
        </p:nvSpPr>
        <p:spPr bwMode="auto">
          <a:xfrm>
            <a:off x="464319" y="5661878"/>
            <a:ext cx="11263355" cy="830997"/>
          </a:xfrm>
          <a:prstGeom prst="rect">
            <a:avLst/>
          </a:prstGeom>
          <a:noFill/>
        </p:spPr>
        <p:txBody>
          <a:bodyPr wrap="square" rtlCol="0">
            <a:spAutoFit/>
          </a:bodyPr>
          <a:lstStyle/>
          <a:p>
            <a:pPr algn="ctr"/>
            <a:r>
              <a:rPr lang="en-IT" altLang="en-IT" sz="1600">
                <a:latin typeface="Calibri" panose="020F0502020204030204" pitchFamily="34" charset="0"/>
                <a:cs typeface="Calibri" panose="020F0502020204030204" pitchFamily="34" charset="0"/>
              </a:rPr>
              <a:t>Malus's law says that when a perfect polarizer is placed in a polarized beam of light, the </a:t>
            </a:r>
            <a:r>
              <a:rPr lang="en-IT" altLang="en-IT" sz="1600">
                <a:latin typeface="Calibri" panose="020F0502020204030204" pitchFamily="34" charset="0"/>
                <a:cs typeface="Calibri" panose="020F0502020204030204" pitchFamily="34" charset="0"/>
                <a:hlinkClick r:id="rId2" tooltip="Irradiance"/>
              </a:rPr>
              <a:t>irradiance</a:t>
            </a:r>
            <a:r>
              <a:rPr lang="en-IT" altLang="en-IT" sz="1600">
                <a:latin typeface="Calibri" panose="020F0502020204030204" pitchFamily="34" charset="0"/>
                <a:cs typeface="Calibri" panose="020F0502020204030204" pitchFamily="34" charset="0"/>
              </a:rPr>
              <a:t>, I, </a:t>
            </a:r>
          </a:p>
          <a:p>
            <a:pPr algn="ctr"/>
            <a:r>
              <a:rPr lang="en-IT" altLang="en-IT" sz="1600">
                <a:latin typeface="Calibri" panose="020F0502020204030204" pitchFamily="34" charset="0"/>
                <a:cs typeface="Calibri" panose="020F0502020204030204" pitchFamily="34" charset="0"/>
              </a:rPr>
              <a:t>of the light that passes through is given  where  P</a:t>
            </a:r>
            <a:r>
              <a:rPr lang="en-IT" altLang="en-IT" sz="1600" baseline="-25000">
                <a:latin typeface="Calibri" panose="020F0502020204030204" pitchFamily="34" charset="0"/>
                <a:cs typeface="Calibri" panose="020F0502020204030204" pitchFamily="34" charset="0"/>
              </a:rPr>
              <a:t>0</a:t>
            </a:r>
            <a:r>
              <a:rPr lang="en-IT" altLang="en-IT" sz="1600">
                <a:latin typeface="Calibri" panose="020F0502020204030204" pitchFamily="34" charset="0"/>
                <a:cs typeface="Calibri" panose="020F0502020204030204" pitchFamily="34" charset="0"/>
              </a:rPr>
              <a:t> is the initial intensity and</a:t>
            </a:r>
          </a:p>
          <a:p>
            <a:pPr algn="ctr"/>
            <a:r>
              <a:rPr lang="en-IT" altLang="en-IT" sz="1600">
                <a:latin typeface="Calibri" panose="020F0502020204030204" pitchFamily="34" charset="0"/>
                <a:cs typeface="Calibri" panose="020F0502020204030204" pitchFamily="34" charset="0"/>
              </a:rPr>
              <a:t>θ is the angle between the light's initial polarization direction and the axis of the polarizer.</a:t>
            </a:r>
          </a:p>
        </p:txBody>
      </p:sp>
      <p:sp>
        <p:nvSpPr>
          <p:cNvPr id="6" name="AutoShape 3" descr="I=I_{0}\cos ^{2}\theta _{i},">
            <a:extLst>
              <a:ext uri="{FF2B5EF4-FFF2-40B4-BE49-F238E27FC236}">
                <a16:creationId xmlns:a16="http://schemas.microsoft.com/office/drawing/2014/main" id="{67FA985E-FEF9-18D2-BBF3-E7911D9E3995}"/>
              </a:ext>
            </a:extLst>
          </p:cNvPr>
          <p:cNvSpPr>
            <a:spLocks noChangeAspect="1" noChangeArrowheads="1"/>
          </p:cNvSpPr>
          <p:nvPr/>
        </p:nvSpPr>
        <p:spPr bwMode="auto">
          <a:xfrm>
            <a:off x="788521" y="489835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descr="A picture containing plot, line, diagram, font&#10;&#10;Description automatically generated">
            <a:extLst>
              <a:ext uri="{FF2B5EF4-FFF2-40B4-BE49-F238E27FC236}">
                <a16:creationId xmlns:a16="http://schemas.microsoft.com/office/drawing/2014/main" id="{BA3E859C-8C85-7DA0-1570-545C45C44039}"/>
              </a:ext>
            </a:extLst>
          </p:cNvPr>
          <p:cNvPicPr>
            <a:picLocks noChangeAspect="1"/>
          </p:cNvPicPr>
          <p:nvPr/>
        </p:nvPicPr>
        <p:blipFill>
          <a:blip r:embed="rId3"/>
          <a:stretch>
            <a:fillRect/>
          </a:stretch>
        </p:blipFill>
        <p:spPr>
          <a:xfrm>
            <a:off x="3095029" y="2731764"/>
            <a:ext cx="6001937" cy="2471387"/>
          </a:xfrm>
          <a:prstGeom prst="rect">
            <a:avLst/>
          </a:prstGeom>
        </p:spPr>
      </p:pic>
      <p:sp>
        <p:nvSpPr>
          <p:cNvPr id="7" name="Freccia circolare a sinistra 6">
            <a:hlinkClick r:id="rId4" action="ppaction://hlinksldjump"/>
            <a:extLst>
              <a:ext uri="{FF2B5EF4-FFF2-40B4-BE49-F238E27FC236}">
                <a16:creationId xmlns:a16="http://schemas.microsoft.com/office/drawing/2014/main" id="{2CC6594C-7565-B4E8-B4D6-EDFA301CBA8A}"/>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9" name="CasellaDiTesto 8">
            <a:extLst>
              <a:ext uri="{FF2B5EF4-FFF2-40B4-BE49-F238E27FC236}">
                <a16:creationId xmlns:a16="http://schemas.microsoft.com/office/drawing/2014/main" id="{F34243C4-E0C7-B757-EB7D-7539C8AA9EAE}"/>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12995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5303912" y="1196752"/>
            <a:ext cx="1584176" cy="40011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accent2">
                <a:lumMod val="60000"/>
                <a:lumOff val="40000"/>
              </a:schemeClr>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it-IT" sz="2000" b="1">
                <a:ln w="50800"/>
                <a:solidFill>
                  <a:srgbClr val="002060"/>
                </a:solidFill>
              </a:rPr>
              <a:t>P=P</a:t>
            </a:r>
            <a:r>
              <a:rPr lang="it-IT" sz="2000" b="1" baseline="-25000">
                <a:ln w="50800"/>
                <a:solidFill>
                  <a:srgbClr val="002060"/>
                </a:solidFill>
              </a:rPr>
              <a:t>0</a:t>
            </a:r>
            <a:r>
              <a:rPr lang="it-IT" sz="2000" b="1">
                <a:ln w="50800"/>
                <a:solidFill>
                  <a:srgbClr val="002060"/>
                </a:solidFill>
              </a:rPr>
              <a:t>cos</a:t>
            </a:r>
            <a:r>
              <a:rPr lang="it-IT" sz="2000" b="1" baseline="30000">
                <a:ln w="50800"/>
                <a:solidFill>
                  <a:srgbClr val="002060"/>
                </a:solidFill>
              </a:rPr>
              <a:t>2</a:t>
            </a:r>
            <a:r>
              <a:rPr lang="el-GR" sz="2000" b="1">
                <a:ln w="50800"/>
                <a:solidFill>
                  <a:srgbClr val="002060"/>
                </a:solidFill>
                <a:latin typeface="Calibri"/>
                <a:cs typeface="Calibri"/>
              </a:rPr>
              <a:t>ϑ</a:t>
            </a:r>
            <a:endParaRPr lang="it-IT" sz="2000" b="1">
              <a:ln w="50800"/>
              <a:solidFill>
                <a:srgbClr val="002060"/>
              </a:solidFill>
            </a:endParaRPr>
          </a:p>
        </p:txBody>
      </p:sp>
      <p:grpSp>
        <p:nvGrpSpPr>
          <p:cNvPr id="4" name="Gruppo 78"/>
          <p:cNvGrpSpPr/>
          <p:nvPr/>
        </p:nvGrpSpPr>
        <p:grpSpPr>
          <a:xfrm>
            <a:off x="1919536" y="1764106"/>
            <a:ext cx="4464496" cy="1520879"/>
            <a:chOff x="2483768" y="4941168"/>
            <a:chExt cx="4464496" cy="1520879"/>
          </a:xfrm>
        </p:grpSpPr>
        <p:sp>
          <p:nvSpPr>
            <p:cNvPr id="30" name="CasellaDiTesto 29"/>
            <p:cNvSpPr txBox="1"/>
            <p:nvPr/>
          </p:nvSpPr>
          <p:spPr>
            <a:xfrm>
              <a:off x="4572000" y="5085184"/>
              <a:ext cx="1224136" cy="58477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accent2">
                  <a:lumMod val="60000"/>
                  <a:lumOff val="40000"/>
                </a:schemeClr>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just"/>
              <a:r>
                <a:rPr lang="el-GR" sz="1600">
                  <a:solidFill>
                    <a:srgbClr val="002060"/>
                  </a:solidFill>
                  <a:ea typeface="Calibri" pitchFamily="34" charset="0"/>
                  <a:cs typeface="Calibri"/>
                </a:rPr>
                <a:t>ϑ</a:t>
              </a:r>
              <a:r>
                <a:rPr lang="it-IT" sz="1600" baseline="-25000" err="1">
                  <a:solidFill>
                    <a:srgbClr val="002060"/>
                  </a:solidFill>
                  <a:ea typeface="Calibri" pitchFamily="34" charset="0"/>
                  <a:cs typeface="Calibri"/>
                </a:rPr>
                <a:t>P</a:t>
              </a:r>
              <a:r>
                <a:rPr lang="it-IT" sz="1600" baseline="-50000" err="1">
                  <a:solidFill>
                    <a:srgbClr val="002060"/>
                  </a:solidFill>
                  <a:ea typeface="Calibri" pitchFamily="34" charset="0"/>
                  <a:cs typeface="Calibri"/>
                </a:rPr>
                <a:t>max</a:t>
              </a:r>
              <a:r>
                <a:rPr lang="it-IT" sz="1600" err="1">
                  <a:solidFill>
                    <a:srgbClr val="002060"/>
                  </a:solidFill>
                  <a:ea typeface="Calibri" pitchFamily="34" charset="0"/>
                  <a:cs typeface="Calibri"/>
                </a:rPr>
                <a:t>=</a:t>
              </a:r>
              <a:r>
                <a:rPr lang="it-IT" sz="1600">
                  <a:solidFill>
                    <a:srgbClr val="002060"/>
                  </a:solidFill>
                  <a:ea typeface="Calibri" pitchFamily="34" charset="0"/>
                  <a:cs typeface="Calibri"/>
                </a:rPr>
                <a:t> 0°</a:t>
              </a:r>
            </a:p>
            <a:p>
              <a:pPr algn="just"/>
              <a:r>
                <a:rPr lang="it-IT" sz="1600">
                  <a:solidFill>
                    <a:srgbClr val="002060"/>
                  </a:solidFill>
                  <a:ea typeface="Calibri" pitchFamily="34" charset="0"/>
                  <a:cs typeface="Calibri"/>
                </a:rPr>
                <a:t> </a:t>
              </a:r>
              <a:r>
                <a:rPr lang="el-GR" sz="1600">
                  <a:solidFill>
                    <a:srgbClr val="002060"/>
                  </a:solidFill>
                  <a:ea typeface="Calibri" pitchFamily="34" charset="0"/>
                  <a:cs typeface="Calibri"/>
                </a:rPr>
                <a:t>ϑ</a:t>
              </a:r>
              <a:r>
                <a:rPr lang="it-IT" sz="1600" baseline="-25000" err="1">
                  <a:solidFill>
                    <a:srgbClr val="002060"/>
                  </a:solidFill>
                  <a:ea typeface="Calibri" pitchFamily="34" charset="0"/>
                  <a:cs typeface="Calibri"/>
                </a:rPr>
                <a:t>P</a:t>
              </a:r>
              <a:r>
                <a:rPr lang="it-IT" sz="1600" baseline="-50000" err="1">
                  <a:solidFill>
                    <a:srgbClr val="002060"/>
                  </a:solidFill>
                  <a:ea typeface="Calibri" pitchFamily="34" charset="0"/>
                  <a:cs typeface="Calibri"/>
                </a:rPr>
                <a:t>min</a:t>
              </a:r>
              <a:r>
                <a:rPr lang="it-IT" sz="1600" err="1">
                  <a:solidFill>
                    <a:srgbClr val="002060"/>
                  </a:solidFill>
                  <a:ea typeface="Calibri" pitchFamily="34" charset="0"/>
                  <a:cs typeface="Calibri"/>
                </a:rPr>
                <a:t>=</a:t>
              </a:r>
              <a:r>
                <a:rPr lang="it-IT" sz="1600">
                  <a:solidFill>
                    <a:srgbClr val="002060"/>
                  </a:solidFill>
                  <a:ea typeface="Calibri" pitchFamily="34" charset="0"/>
                  <a:cs typeface="Calibri"/>
                </a:rPr>
                <a:t> 90°</a:t>
              </a:r>
            </a:p>
          </p:txBody>
        </p:sp>
        <p:sp>
          <p:nvSpPr>
            <p:cNvPr id="48" name="Parentesi graffa aperta 47"/>
            <p:cNvSpPr/>
            <p:nvPr/>
          </p:nvSpPr>
          <p:spPr>
            <a:xfrm>
              <a:off x="4355976" y="4941168"/>
              <a:ext cx="144016" cy="864096"/>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8" name="CasellaDiTesto 67"/>
            <p:cNvSpPr txBox="1"/>
            <p:nvPr/>
          </p:nvSpPr>
          <p:spPr>
            <a:xfrm>
              <a:off x="5004048" y="5877272"/>
              <a:ext cx="1944216" cy="58477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accent2">
                  <a:lumMod val="60000"/>
                  <a:lumOff val="40000"/>
                </a:schemeClr>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just"/>
              <a:r>
                <a:rPr lang="el-GR" sz="1600">
                  <a:solidFill>
                    <a:srgbClr val="002060"/>
                  </a:solidFill>
                  <a:ea typeface="Calibri" pitchFamily="34" charset="0"/>
                  <a:cs typeface="Calibri"/>
                </a:rPr>
                <a:t>ϑ</a:t>
              </a:r>
              <a:r>
                <a:rPr lang="it-IT" sz="1600" baseline="-25000" err="1">
                  <a:solidFill>
                    <a:srgbClr val="002060"/>
                  </a:solidFill>
                  <a:ea typeface="Calibri" pitchFamily="34" charset="0"/>
                  <a:cs typeface="Calibri"/>
                </a:rPr>
                <a:t>P</a:t>
              </a:r>
              <a:r>
                <a:rPr lang="it-IT" sz="1600" baseline="-50000" err="1">
                  <a:solidFill>
                    <a:srgbClr val="002060"/>
                  </a:solidFill>
                  <a:ea typeface="Calibri" pitchFamily="34" charset="0"/>
                  <a:cs typeface="Calibri"/>
                </a:rPr>
                <a:t>max</a:t>
              </a:r>
              <a:r>
                <a:rPr lang="it-IT" sz="1600" err="1">
                  <a:solidFill>
                    <a:srgbClr val="002060"/>
                  </a:solidFill>
                  <a:ea typeface="Calibri" pitchFamily="34" charset="0"/>
                  <a:cs typeface="Calibri"/>
                </a:rPr>
                <a:t>=</a:t>
              </a:r>
              <a:r>
                <a:rPr lang="it-IT" sz="1600">
                  <a:solidFill>
                    <a:srgbClr val="002060"/>
                  </a:solidFill>
                  <a:ea typeface="Calibri" pitchFamily="34" charset="0"/>
                  <a:cs typeface="Calibri"/>
                </a:rPr>
                <a:t> </a:t>
              </a:r>
              <a:r>
                <a:rPr lang="el-GR" sz="1600">
                  <a:solidFill>
                    <a:srgbClr val="002060"/>
                  </a:solidFill>
                  <a:ea typeface="Calibri" pitchFamily="34" charset="0"/>
                  <a:cs typeface="Calibri"/>
                </a:rPr>
                <a:t>β</a:t>
              </a:r>
              <a:r>
                <a:rPr lang="it-IT" sz="1600" baseline="-25000">
                  <a:solidFill>
                    <a:srgbClr val="002060"/>
                  </a:solidFill>
                  <a:ea typeface="Calibri" pitchFamily="34" charset="0"/>
                  <a:cs typeface="Calibri"/>
                </a:rPr>
                <a:t>Faraday</a:t>
              </a:r>
            </a:p>
            <a:p>
              <a:pPr algn="just"/>
              <a:r>
                <a:rPr lang="it-IT" sz="1600">
                  <a:solidFill>
                    <a:srgbClr val="002060"/>
                  </a:solidFill>
                  <a:ea typeface="Calibri" pitchFamily="34" charset="0"/>
                  <a:cs typeface="Calibri"/>
                </a:rPr>
                <a:t> </a:t>
              </a:r>
              <a:r>
                <a:rPr lang="el-GR" sz="1600">
                  <a:solidFill>
                    <a:srgbClr val="002060"/>
                  </a:solidFill>
                  <a:ea typeface="Calibri" pitchFamily="34" charset="0"/>
                  <a:cs typeface="Calibri"/>
                </a:rPr>
                <a:t>ϑ</a:t>
              </a:r>
              <a:r>
                <a:rPr lang="it-IT" sz="1600" baseline="-25000" err="1">
                  <a:solidFill>
                    <a:srgbClr val="002060"/>
                  </a:solidFill>
                  <a:ea typeface="Calibri" pitchFamily="34" charset="0"/>
                  <a:cs typeface="Calibri"/>
                </a:rPr>
                <a:t>P</a:t>
              </a:r>
              <a:r>
                <a:rPr lang="it-IT" sz="1600" baseline="-50000" err="1">
                  <a:solidFill>
                    <a:srgbClr val="002060"/>
                  </a:solidFill>
                  <a:ea typeface="Calibri" pitchFamily="34" charset="0"/>
                  <a:cs typeface="Calibri"/>
                </a:rPr>
                <a:t>min</a:t>
              </a:r>
              <a:r>
                <a:rPr lang="it-IT" sz="1600" err="1">
                  <a:solidFill>
                    <a:srgbClr val="002060"/>
                  </a:solidFill>
                  <a:ea typeface="Calibri" pitchFamily="34" charset="0"/>
                  <a:cs typeface="Calibri"/>
                </a:rPr>
                <a:t>=</a:t>
              </a:r>
              <a:r>
                <a:rPr lang="it-IT" sz="1600">
                  <a:solidFill>
                    <a:srgbClr val="002060"/>
                  </a:solidFill>
                  <a:ea typeface="Calibri" pitchFamily="34" charset="0"/>
                  <a:cs typeface="Calibri"/>
                </a:rPr>
                <a:t> 90°+</a:t>
              </a:r>
              <a:r>
                <a:rPr lang="el-GR" sz="1600">
                  <a:solidFill>
                    <a:srgbClr val="002060"/>
                  </a:solidFill>
                  <a:ea typeface="Calibri" pitchFamily="34" charset="0"/>
                  <a:cs typeface="Calibri"/>
                </a:rPr>
                <a:t> β</a:t>
              </a:r>
              <a:r>
                <a:rPr lang="it-IT" sz="1600" baseline="-25000">
                  <a:solidFill>
                    <a:srgbClr val="002060"/>
                  </a:solidFill>
                  <a:ea typeface="Calibri" pitchFamily="34" charset="0"/>
                  <a:cs typeface="Calibri"/>
                </a:rPr>
                <a:t>Faraday</a:t>
              </a:r>
              <a:endParaRPr lang="it-IT" sz="1600">
                <a:solidFill>
                  <a:srgbClr val="002060"/>
                </a:solidFill>
                <a:ea typeface="Calibri" pitchFamily="34" charset="0"/>
                <a:cs typeface="Calibri"/>
              </a:endParaRPr>
            </a:p>
          </p:txBody>
        </p:sp>
        <p:sp>
          <p:nvSpPr>
            <p:cNvPr id="75" name="Rettangolo 74"/>
            <p:cNvSpPr/>
            <p:nvPr/>
          </p:nvSpPr>
          <p:spPr>
            <a:xfrm>
              <a:off x="2483768" y="4941168"/>
              <a:ext cx="1561133" cy="369332"/>
            </a:xfrm>
            <a:prstGeom prst="rect">
              <a:avLst/>
            </a:prstGeom>
          </p:spPr>
          <p:txBody>
            <a:bodyPr wrap="none">
              <a:spAutoFit/>
            </a:bodyPr>
            <a:lstStyle/>
            <a:p>
              <a:pPr>
                <a:buFont typeface="Arial" pitchFamily="34" charset="0"/>
                <a:buChar char="•"/>
              </a:pPr>
              <a:r>
                <a:rPr lang="it-IT">
                  <a:ln w="50800"/>
                  <a:solidFill>
                    <a:srgbClr val="FF0000"/>
                  </a:solidFill>
                </a:rPr>
                <a:t> </a:t>
              </a:r>
              <a:r>
                <a:rPr lang="it-IT">
                  <a:ln w="50800"/>
                  <a:solidFill>
                    <a:schemeClr val="tx2"/>
                  </a:solidFill>
                </a:rPr>
                <a:t>Spazio Libero</a:t>
              </a:r>
            </a:p>
          </p:txBody>
        </p:sp>
        <p:sp>
          <p:nvSpPr>
            <p:cNvPr id="76" name="Rettangolo 75"/>
            <p:cNvSpPr/>
            <p:nvPr/>
          </p:nvSpPr>
          <p:spPr>
            <a:xfrm>
              <a:off x="2483768" y="5373216"/>
              <a:ext cx="1496820" cy="369332"/>
            </a:xfrm>
            <a:prstGeom prst="rect">
              <a:avLst/>
            </a:prstGeom>
          </p:spPr>
          <p:txBody>
            <a:bodyPr wrap="none">
              <a:spAutoFit/>
            </a:bodyPr>
            <a:lstStyle/>
            <a:p>
              <a:pPr>
                <a:buFont typeface="Arial" pitchFamily="34" charset="0"/>
                <a:buChar char="•"/>
              </a:pPr>
              <a:r>
                <a:rPr lang="it-IT">
                  <a:ln w="50800"/>
                  <a:solidFill>
                    <a:srgbClr val="FF0000"/>
                  </a:solidFill>
                </a:rPr>
                <a:t> </a:t>
              </a:r>
              <a:r>
                <a:rPr lang="it-IT">
                  <a:ln w="50800"/>
                  <a:solidFill>
                    <a:schemeClr val="tx2"/>
                  </a:solidFill>
                </a:rPr>
                <a:t>Cavità Vuota</a:t>
              </a:r>
            </a:p>
          </p:txBody>
        </p:sp>
        <p:sp>
          <p:nvSpPr>
            <p:cNvPr id="77" name="Rettangolo 76"/>
            <p:cNvSpPr/>
            <p:nvPr/>
          </p:nvSpPr>
          <p:spPr>
            <a:xfrm>
              <a:off x="2483768" y="5957991"/>
              <a:ext cx="2001895" cy="369332"/>
            </a:xfrm>
            <a:prstGeom prst="rect">
              <a:avLst/>
            </a:prstGeom>
          </p:spPr>
          <p:txBody>
            <a:bodyPr wrap="none">
              <a:spAutoFit/>
            </a:bodyPr>
            <a:lstStyle/>
            <a:p>
              <a:pPr>
                <a:buFont typeface="Arial" pitchFamily="34" charset="0"/>
                <a:buChar char="•"/>
              </a:pPr>
              <a:r>
                <a:rPr lang="it-IT">
                  <a:ln w="50800"/>
                  <a:solidFill>
                    <a:srgbClr val="FF0000"/>
                  </a:solidFill>
                </a:rPr>
                <a:t> </a:t>
              </a:r>
              <a:r>
                <a:rPr lang="it-IT">
                  <a:ln w="50800"/>
                  <a:solidFill>
                    <a:schemeClr val="tx2"/>
                  </a:solidFill>
                </a:rPr>
                <a:t>Cavità con Plasma</a:t>
              </a:r>
            </a:p>
          </p:txBody>
        </p:sp>
        <p:sp>
          <p:nvSpPr>
            <p:cNvPr id="78" name="Parentesi graffa aperta 77"/>
            <p:cNvSpPr/>
            <p:nvPr/>
          </p:nvSpPr>
          <p:spPr>
            <a:xfrm>
              <a:off x="4716016" y="5877272"/>
              <a:ext cx="207640" cy="56768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28" name="CasellaDiTesto 27"/>
          <p:cNvSpPr txBox="1"/>
          <p:nvPr/>
        </p:nvSpPr>
        <p:spPr>
          <a:xfrm>
            <a:off x="7176120" y="0"/>
            <a:ext cx="3312368" cy="400110"/>
          </a:xfrm>
          <a:prstGeom prst="rect">
            <a:avLst/>
          </a:prstGeom>
          <a:noFill/>
        </p:spPr>
        <p:txBody>
          <a:bodyPr wrap="square" rtlCol="0">
            <a:spAutoFit/>
          </a:bodyPr>
          <a:lstStyle/>
          <a:p>
            <a:pPr algn="ctr"/>
            <a:r>
              <a:rPr lang="it-IT" sz="2000">
                <a:solidFill>
                  <a:schemeClr val="bg1"/>
                </a:solidFill>
              </a:rPr>
              <a:t>Originale Metodo di Analisi</a:t>
            </a:r>
          </a:p>
        </p:txBody>
      </p:sp>
      <p:sp>
        <p:nvSpPr>
          <p:cNvPr id="29" name="Rettangolo 28"/>
          <p:cNvSpPr/>
          <p:nvPr/>
        </p:nvSpPr>
        <p:spPr>
          <a:xfrm>
            <a:off x="1524000" y="548681"/>
            <a:ext cx="9144000" cy="646331"/>
          </a:xfrm>
          <a:prstGeom prst="rect">
            <a:avLst/>
          </a:prstGeom>
        </p:spPr>
        <p:txBody>
          <a:bodyPr wrap="square">
            <a:spAutoFit/>
          </a:bodyPr>
          <a:lstStyle/>
          <a:p>
            <a:pPr lvl="0">
              <a:spcBef>
                <a:spcPct val="0"/>
              </a:spcBef>
              <a:defRPr/>
            </a:pPr>
            <a:r>
              <a:rPr lang="it-IT" b="1">
                <a:solidFill>
                  <a:srgbClr val="FF0000"/>
                </a:solidFill>
              </a:rPr>
              <a:t>Originale approccio all’analisi dati </a:t>
            </a:r>
            <a:r>
              <a:rPr lang="it-IT">
                <a:solidFill>
                  <a:srgbClr val="002060"/>
                </a:solidFill>
              </a:rPr>
              <a:t>per il filtraggio degli effetti spuri:</a:t>
            </a:r>
          </a:p>
          <a:p>
            <a:pPr lvl="0">
              <a:spcBef>
                <a:spcPct val="0"/>
              </a:spcBef>
              <a:defRPr/>
            </a:pPr>
            <a:r>
              <a:rPr lang="it-IT">
                <a:solidFill>
                  <a:srgbClr val="002060"/>
                </a:solidFill>
              </a:rPr>
              <a:t>Selezione basata sulla legge di Malus:</a:t>
            </a:r>
          </a:p>
        </p:txBody>
      </p:sp>
      <p:sp>
        <p:nvSpPr>
          <p:cNvPr id="45" name="CasellaDiTesto 44"/>
          <p:cNvSpPr txBox="1"/>
          <p:nvPr/>
        </p:nvSpPr>
        <p:spPr>
          <a:xfrm>
            <a:off x="1703512" y="4005065"/>
            <a:ext cx="8784976" cy="2215991"/>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accent2">
                <a:lumMod val="60000"/>
                <a:lumOff val="40000"/>
              </a:schemeClr>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spcBef>
                <a:spcPct val="0"/>
              </a:spcBef>
              <a:defRPr/>
            </a:pPr>
            <a:r>
              <a:rPr lang="it-IT" b="1">
                <a:solidFill>
                  <a:srgbClr val="FF0000"/>
                </a:solidFill>
              </a:rPr>
              <a:t>Algoritmo di selezione:</a:t>
            </a:r>
          </a:p>
          <a:p>
            <a:pPr lvl="0">
              <a:spcBef>
                <a:spcPct val="0"/>
              </a:spcBef>
              <a:defRPr/>
            </a:pPr>
            <a:r>
              <a:rPr lang="it-IT">
                <a:solidFill>
                  <a:srgbClr val="002060"/>
                </a:solidFill>
              </a:rPr>
              <a:t>L’idea su cui si basa la </a:t>
            </a:r>
            <a:r>
              <a:rPr lang="it-IT">
                <a:solidFill>
                  <a:srgbClr val="FF0000"/>
                </a:solidFill>
              </a:rPr>
              <a:t>selezione</a:t>
            </a:r>
            <a:r>
              <a:rPr lang="it-IT">
                <a:solidFill>
                  <a:srgbClr val="002060"/>
                </a:solidFill>
              </a:rPr>
              <a:t> è che </a:t>
            </a:r>
            <a:r>
              <a:rPr lang="it-IT" b="1">
                <a:solidFill>
                  <a:srgbClr val="002060"/>
                </a:solidFill>
              </a:rPr>
              <a:t>l’andamento della potenza trasmessa in funzione di </a:t>
            </a:r>
            <a:r>
              <a:rPr lang="el-GR" b="1">
                <a:solidFill>
                  <a:srgbClr val="002060"/>
                </a:solidFill>
                <a:cs typeface="Calibri"/>
              </a:rPr>
              <a:t>ϑ</a:t>
            </a:r>
            <a:r>
              <a:rPr lang="it-IT" b="1">
                <a:solidFill>
                  <a:srgbClr val="002060"/>
                </a:solidFill>
                <a:cs typeface="Calibri"/>
              </a:rPr>
              <a:t> segua la legge di Malus in maniera altamente significativa (</a:t>
            </a:r>
            <a:r>
              <a:rPr lang="it-IT" b="1">
                <a:solidFill>
                  <a:srgbClr val="002060"/>
                </a:solidFill>
                <a:sym typeface="Wingdings" pitchFamily="2" charset="2"/>
              </a:rPr>
              <a:t>R</a:t>
            </a:r>
            <a:r>
              <a:rPr lang="it-IT" b="1" baseline="-25000">
                <a:solidFill>
                  <a:srgbClr val="002060"/>
                </a:solidFill>
                <a:sym typeface="Wingdings" pitchFamily="2" charset="2"/>
              </a:rPr>
              <a:t>P </a:t>
            </a:r>
            <a:r>
              <a:rPr lang="it-IT" b="1">
                <a:solidFill>
                  <a:srgbClr val="002060"/>
                </a:solidFill>
                <a:cs typeface="Calibri"/>
              </a:rPr>
              <a:t>≈1) solo se competa ad un’onda polarizzata linearmente </a:t>
            </a:r>
            <a:r>
              <a:rPr lang="it-IT" b="1" err="1">
                <a:solidFill>
                  <a:srgbClr val="002060"/>
                </a:solidFill>
                <a:cs typeface="Calibri"/>
              </a:rPr>
              <a:t>propagantesi</a:t>
            </a:r>
            <a:r>
              <a:rPr lang="it-IT" b="1">
                <a:solidFill>
                  <a:srgbClr val="002060"/>
                </a:solidFill>
                <a:cs typeface="Calibri"/>
              </a:rPr>
              <a:t> senza perturbazioni spurie </a:t>
            </a:r>
            <a:r>
              <a:rPr lang="it-IT">
                <a:solidFill>
                  <a:srgbClr val="002060"/>
                </a:solidFill>
                <a:cs typeface="Calibri"/>
              </a:rPr>
              <a:t>lungo il percorso </a:t>
            </a:r>
            <a:r>
              <a:rPr lang="it-IT" err="1">
                <a:solidFill>
                  <a:srgbClr val="002060"/>
                </a:solidFill>
                <a:cs typeface="Calibri"/>
              </a:rPr>
              <a:t>horn-to-horn</a:t>
            </a:r>
            <a:r>
              <a:rPr lang="it-IT">
                <a:solidFill>
                  <a:srgbClr val="002060"/>
                </a:solidFill>
                <a:cs typeface="Calibri"/>
              </a:rPr>
              <a:t>.</a:t>
            </a:r>
          </a:p>
          <a:p>
            <a:pPr lvl="0">
              <a:spcBef>
                <a:spcPct val="0"/>
              </a:spcBef>
              <a:defRPr/>
            </a:pPr>
            <a:endParaRPr lang="it-IT" sz="1600">
              <a:solidFill>
                <a:srgbClr val="002060"/>
              </a:solidFill>
            </a:endParaRPr>
          </a:p>
          <a:p>
            <a:pPr lvl="0">
              <a:spcBef>
                <a:spcPct val="0"/>
              </a:spcBef>
              <a:defRPr/>
            </a:pPr>
            <a:endParaRPr lang="it-IT" sz="1600">
              <a:solidFill>
                <a:srgbClr val="002060"/>
              </a:solidFill>
            </a:endParaRPr>
          </a:p>
          <a:p>
            <a:pPr>
              <a:spcBef>
                <a:spcPct val="0"/>
              </a:spcBef>
              <a:defRPr/>
            </a:pPr>
            <a:r>
              <a:rPr lang="it-IT" sz="1600">
                <a:solidFill>
                  <a:srgbClr val="FF0000"/>
                </a:solidFill>
                <a:sym typeface="Wingdings" pitchFamily="2" charset="2"/>
              </a:rPr>
              <a:t> </a:t>
            </a:r>
            <a:r>
              <a:rPr lang="it-IT" sz="1600">
                <a:solidFill>
                  <a:srgbClr val="002060"/>
                </a:solidFill>
                <a:sym typeface="Wingdings" pitchFamily="2" charset="2"/>
              </a:rPr>
              <a:t>Imporre un </a:t>
            </a:r>
            <a:r>
              <a:rPr lang="it-IT" sz="1600" b="1">
                <a:solidFill>
                  <a:srgbClr val="FF0000"/>
                </a:solidFill>
                <a:sym typeface="Wingdings" pitchFamily="2" charset="2"/>
              </a:rPr>
              <a:t>coefficiente di </a:t>
            </a:r>
            <a:r>
              <a:rPr lang="it-IT" sz="1600" b="1" err="1">
                <a:solidFill>
                  <a:srgbClr val="FF0000"/>
                </a:solidFill>
                <a:sym typeface="Wingdings" pitchFamily="2" charset="2"/>
              </a:rPr>
              <a:t>Pearson</a:t>
            </a:r>
            <a:r>
              <a:rPr lang="it-IT" sz="1600" b="1">
                <a:solidFill>
                  <a:srgbClr val="FF0000"/>
                </a:solidFill>
                <a:sym typeface="Wingdings" pitchFamily="2" charset="2"/>
              </a:rPr>
              <a:t> R</a:t>
            </a:r>
            <a:r>
              <a:rPr lang="it-IT" sz="1600" b="1" baseline="-25000">
                <a:solidFill>
                  <a:srgbClr val="FF0000"/>
                </a:solidFill>
                <a:sym typeface="Wingdings" pitchFamily="2" charset="2"/>
              </a:rPr>
              <a:t>P</a:t>
            </a:r>
            <a:r>
              <a:rPr lang="it-IT" sz="1600" b="1">
                <a:solidFill>
                  <a:srgbClr val="FF0000"/>
                </a:solidFill>
                <a:sym typeface="Wingdings" pitchFamily="2" charset="2"/>
              </a:rPr>
              <a:t> altamente significativo</a:t>
            </a:r>
            <a:endParaRPr lang="it-IT" sz="1600" b="1">
              <a:solidFill>
                <a:srgbClr val="FF0000"/>
              </a:solidFill>
            </a:endParaRPr>
          </a:p>
        </p:txBody>
      </p:sp>
      <p:sp>
        <p:nvSpPr>
          <p:cNvPr id="3" name="Freccia circolare a sinistra 2">
            <a:hlinkClick r:id="rId2" action="ppaction://hlinksldjump"/>
            <a:extLst>
              <a:ext uri="{FF2B5EF4-FFF2-40B4-BE49-F238E27FC236}">
                <a16:creationId xmlns:a16="http://schemas.microsoft.com/office/drawing/2014/main" id="{7C73359E-FE42-613E-9C49-A1F27470A53E}"/>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5" name="CasellaDiTesto 4">
            <a:extLst>
              <a:ext uri="{FF2B5EF4-FFF2-40B4-BE49-F238E27FC236}">
                <a16:creationId xmlns:a16="http://schemas.microsoft.com/office/drawing/2014/main" id="{DCDD213C-94E1-21A8-C3A1-3B94C8A81044}"/>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26_33 GHz.png"/>
          <p:cNvPicPr>
            <a:picLocks noGrp="1" noChangeAspect="1"/>
          </p:cNvPicPr>
          <p:nvPr>
            <p:ph idx="1"/>
          </p:nvPr>
        </p:nvPicPr>
        <p:blipFill>
          <a:blip r:embed="rId2" cstate="print"/>
          <a:stretch>
            <a:fillRect/>
          </a:stretch>
        </p:blipFill>
        <p:spPr>
          <a:xfrm>
            <a:off x="1847528" y="513652"/>
            <a:ext cx="2736304" cy="2051252"/>
          </a:xfrm>
        </p:spPr>
      </p:pic>
      <p:pic>
        <p:nvPicPr>
          <p:cNvPr id="5" name="Immagine 4" descr="26_33 GHz lin.png"/>
          <p:cNvPicPr>
            <a:picLocks noChangeAspect="1"/>
          </p:cNvPicPr>
          <p:nvPr/>
        </p:nvPicPr>
        <p:blipFill>
          <a:blip r:embed="rId3" cstate="print"/>
          <a:stretch>
            <a:fillRect/>
          </a:stretch>
        </p:blipFill>
        <p:spPr>
          <a:xfrm>
            <a:off x="4799856" y="549708"/>
            <a:ext cx="2641481" cy="1980168"/>
          </a:xfrm>
          <a:prstGeom prst="rect">
            <a:avLst/>
          </a:prstGeom>
        </p:spPr>
      </p:pic>
      <p:pic>
        <p:nvPicPr>
          <p:cNvPr id="6" name="Immagine 5" descr="2.png"/>
          <p:cNvPicPr>
            <a:picLocks noChangeAspect="1"/>
          </p:cNvPicPr>
          <p:nvPr/>
        </p:nvPicPr>
        <p:blipFill>
          <a:blip r:embed="rId4" cstate="print"/>
          <a:stretch>
            <a:fillRect/>
          </a:stretch>
        </p:blipFill>
        <p:spPr>
          <a:xfrm>
            <a:off x="1919535" y="2636912"/>
            <a:ext cx="2736304" cy="2051252"/>
          </a:xfrm>
          <a:prstGeom prst="rect">
            <a:avLst/>
          </a:prstGeom>
        </p:spPr>
      </p:pic>
      <p:pic>
        <p:nvPicPr>
          <p:cNvPr id="7" name="Immagine 6" descr="2_2.png"/>
          <p:cNvPicPr>
            <a:picLocks noChangeAspect="1"/>
          </p:cNvPicPr>
          <p:nvPr/>
        </p:nvPicPr>
        <p:blipFill>
          <a:blip r:embed="rId5" cstate="print"/>
          <a:stretch>
            <a:fillRect/>
          </a:stretch>
        </p:blipFill>
        <p:spPr>
          <a:xfrm>
            <a:off x="4799855" y="2708920"/>
            <a:ext cx="2689578" cy="2016224"/>
          </a:xfrm>
          <a:prstGeom prst="rect">
            <a:avLst/>
          </a:prstGeom>
        </p:spPr>
      </p:pic>
      <p:pic>
        <p:nvPicPr>
          <p:cNvPr id="8" name="Immagine 7" descr="1.png"/>
          <p:cNvPicPr>
            <a:picLocks noChangeAspect="1"/>
          </p:cNvPicPr>
          <p:nvPr/>
        </p:nvPicPr>
        <p:blipFill>
          <a:blip r:embed="rId6" cstate="print"/>
          <a:stretch>
            <a:fillRect/>
          </a:stretch>
        </p:blipFill>
        <p:spPr>
          <a:xfrm>
            <a:off x="1991543" y="4749024"/>
            <a:ext cx="2813308" cy="2108977"/>
          </a:xfrm>
          <a:prstGeom prst="rect">
            <a:avLst/>
          </a:prstGeom>
        </p:spPr>
      </p:pic>
      <p:pic>
        <p:nvPicPr>
          <p:cNvPr id="9" name="Immagine 8" descr="1_1.png"/>
          <p:cNvPicPr>
            <a:picLocks noChangeAspect="1"/>
          </p:cNvPicPr>
          <p:nvPr/>
        </p:nvPicPr>
        <p:blipFill>
          <a:blip r:embed="rId7" cstate="print"/>
          <a:stretch>
            <a:fillRect/>
          </a:stretch>
        </p:blipFill>
        <p:spPr>
          <a:xfrm>
            <a:off x="4943871" y="4856984"/>
            <a:ext cx="2669292" cy="2001016"/>
          </a:xfrm>
          <a:prstGeom prst="rect">
            <a:avLst/>
          </a:prstGeom>
        </p:spPr>
      </p:pic>
      <p:sp>
        <p:nvSpPr>
          <p:cNvPr id="12" name="CasellaDiTesto 11"/>
          <p:cNvSpPr txBox="1"/>
          <p:nvPr/>
        </p:nvSpPr>
        <p:spPr>
          <a:xfrm>
            <a:off x="6816080" y="0"/>
            <a:ext cx="3672408" cy="400110"/>
          </a:xfrm>
          <a:prstGeom prst="rect">
            <a:avLst/>
          </a:prstGeom>
          <a:noFill/>
        </p:spPr>
        <p:txBody>
          <a:bodyPr wrap="square" rtlCol="0">
            <a:spAutoFit/>
          </a:bodyPr>
          <a:lstStyle/>
          <a:p>
            <a:pPr algn="ctr"/>
            <a:r>
              <a:rPr lang="it-IT" sz="2000">
                <a:solidFill>
                  <a:schemeClr val="bg1"/>
                </a:solidFill>
              </a:rPr>
              <a:t>Verifica della legge di Malus</a:t>
            </a:r>
          </a:p>
        </p:txBody>
      </p:sp>
      <p:sp>
        <p:nvSpPr>
          <p:cNvPr id="13" name="CasellaDiTesto 12"/>
          <p:cNvSpPr txBox="1"/>
          <p:nvPr/>
        </p:nvSpPr>
        <p:spPr>
          <a:xfrm>
            <a:off x="8112224" y="945701"/>
            <a:ext cx="1944216" cy="1015663"/>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accent2">
                <a:lumMod val="60000"/>
                <a:lumOff val="40000"/>
              </a:schemeClr>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it-IT" sz="2000" b="1">
                <a:ln w="50800"/>
                <a:solidFill>
                  <a:srgbClr val="FF0000"/>
                </a:solidFill>
              </a:rPr>
              <a:t>Correlazione altamente significativa</a:t>
            </a:r>
          </a:p>
        </p:txBody>
      </p:sp>
      <p:sp>
        <p:nvSpPr>
          <p:cNvPr id="14" name="CasellaDiTesto 13"/>
          <p:cNvSpPr txBox="1"/>
          <p:nvPr/>
        </p:nvSpPr>
        <p:spPr>
          <a:xfrm>
            <a:off x="7968208" y="3068960"/>
            <a:ext cx="2160240" cy="70788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accent2">
                <a:lumMod val="60000"/>
                <a:lumOff val="40000"/>
              </a:schemeClr>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it-IT" sz="2000" b="1">
                <a:ln w="50800"/>
                <a:solidFill>
                  <a:srgbClr val="FF0000"/>
                </a:solidFill>
              </a:rPr>
              <a:t>Correlazione non significativa</a:t>
            </a:r>
          </a:p>
        </p:txBody>
      </p:sp>
      <p:sp>
        <p:nvSpPr>
          <p:cNvPr id="15" name="CasellaDiTesto 14"/>
          <p:cNvSpPr txBox="1"/>
          <p:nvPr/>
        </p:nvSpPr>
        <p:spPr>
          <a:xfrm>
            <a:off x="8112224" y="5445224"/>
            <a:ext cx="1944216" cy="707886"/>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w="28575">
            <a:solidFill>
              <a:schemeClr val="accent2">
                <a:lumMod val="60000"/>
                <a:lumOff val="40000"/>
              </a:schemeClr>
            </a:solidFill>
          </a:ln>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r>
              <a:rPr lang="it-IT" sz="2000" b="1">
                <a:ln w="50800"/>
                <a:solidFill>
                  <a:srgbClr val="FF0000"/>
                </a:solidFill>
              </a:rPr>
              <a:t>Nessuna Correlazione</a:t>
            </a:r>
          </a:p>
        </p:txBody>
      </p:sp>
      <p:pic>
        <p:nvPicPr>
          <p:cNvPr id="17" name="Immagine 16" descr="LOGO_INFN_NEWS_sito.jpg"/>
          <p:cNvPicPr>
            <a:picLocks noChangeAspect="1"/>
          </p:cNvPicPr>
          <p:nvPr/>
        </p:nvPicPr>
        <p:blipFill>
          <a:blip r:embed="rId8" cstate="print"/>
          <a:stretch>
            <a:fillRect/>
          </a:stretch>
        </p:blipFill>
        <p:spPr>
          <a:xfrm>
            <a:off x="1559496" y="44624"/>
            <a:ext cx="962610" cy="534248"/>
          </a:xfrm>
          <a:prstGeom prst="rect">
            <a:avLst/>
          </a:prstGeom>
          <a:ln w="12700">
            <a:solidFill>
              <a:srgbClr val="002060"/>
            </a:solidFill>
          </a:ln>
        </p:spPr>
      </p:pic>
      <p:sp>
        <p:nvSpPr>
          <p:cNvPr id="3" name="Freccia circolare a sinistra 2">
            <a:hlinkClick r:id="rId9" action="ppaction://hlinksldjump"/>
            <a:extLst>
              <a:ext uri="{FF2B5EF4-FFF2-40B4-BE49-F238E27FC236}">
                <a16:creationId xmlns:a16="http://schemas.microsoft.com/office/drawing/2014/main" id="{AB607860-7E47-AB2C-B55B-BB4D96CECFDB}"/>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0" name="CasellaDiTesto 9">
            <a:extLst>
              <a:ext uri="{FF2B5EF4-FFF2-40B4-BE49-F238E27FC236}">
                <a16:creationId xmlns:a16="http://schemas.microsoft.com/office/drawing/2014/main" id="{E191475E-BD4B-3DBA-A51C-361F627CC41A}"/>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586600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p:cNvSpPr txBox="1"/>
          <p:nvPr/>
        </p:nvSpPr>
        <p:spPr>
          <a:xfrm>
            <a:off x="7464152" y="0"/>
            <a:ext cx="3096344" cy="400110"/>
          </a:xfrm>
          <a:prstGeom prst="rect">
            <a:avLst/>
          </a:prstGeom>
          <a:noFill/>
        </p:spPr>
        <p:txBody>
          <a:bodyPr wrap="square" rtlCol="0">
            <a:spAutoFit/>
          </a:bodyPr>
          <a:lstStyle/>
          <a:p>
            <a:pPr algn="ctr"/>
            <a:r>
              <a:rPr lang="it-IT" sz="2000">
                <a:solidFill>
                  <a:schemeClr val="bg1"/>
                </a:solidFill>
              </a:rPr>
              <a:t>Misure con Polarizzatore</a:t>
            </a:r>
          </a:p>
        </p:txBody>
      </p:sp>
      <p:pic>
        <p:nvPicPr>
          <p:cNvPr id="13" name="Segnaposto contenuto 15" descr="Immagine4.png"/>
          <p:cNvPicPr>
            <a:picLocks noChangeAspect="1"/>
          </p:cNvPicPr>
          <p:nvPr/>
        </p:nvPicPr>
        <p:blipFill>
          <a:blip r:embed="rId3" cstate="print"/>
          <a:srcRect r="1127"/>
          <a:stretch>
            <a:fillRect/>
          </a:stretch>
        </p:blipFill>
        <p:spPr>
          <a:xfrm>
            <a:off x="1524000" y="736100"/>
            <a:ext cx="3491880" cy="2692901"/>
          </a:xfrm>
          <a:prstGeom prst="rect">
            <a:avLst/>
          </a:prstGeom>
        </p:spPr>
      </p:pic>
      <p:pic>
        <p:nvPicPr>
          <p:cNvPr id="18" name="Immagine 17" descr="tabella.png"/>
          <p:cNvPicPr>
            <a:picLocks noChangeAspect="1"/>
          </p:cNvPicPr>
          <p:nvPr/>
        </p:nvPicPr>
        <p:blipFill>
          <a:blip r:embed="rId4" cstate="print"/>
          <a:srcRect b="25698"/>
          <a:stretch>
            <a:fillRect/>
          </a:stretch>
        </p:blipFill>
        <p:spPr>
          <a:xfrm>
            <a:off x="5879976" y="1688615"/>
            <a:ext cx="3888432" cy="1572645"/>
          </a:xfrm>
          <a:prstGeom prst="rect">
            <a:avLst/>
          </a:prstGeom>
        </p:spPr>
      </p:pic>
      <p:sp>
        <p:nvSpPr>
          <p:cNvPr id="19" name="CasellaDiTesto 18"/>
          <p:cNvSpPr txBox="1"/>
          <p:nvPr/>
        </p:nvSpPr>
        <p:spPr>
          <a:xfrm>
            <a:off x="5447928" y="908720"/>
            <a:ext cx="5040560" cy="707886"/>
          </a:xfrm>
          <a:prstGeom prst="rect">
            <a:avLst/>
          </a:prstGeom>
          <a:noFill/>
        </p:spPr>
        <p:txBody>
          <a:bodyPr wrap="square" rtlCol="0">
            <a:spAutoFit/>
          </a:bodyPr>
          <a:lstStyle/>
          <a:p>
            <a:r>
              <a:rPr lang="it-IT" sz="2000" b="1">
                <a:solidFill>
                  <a:srgbClr val="FF0000"/>
                </a:solidFill>
              </a:rPr>
              <a:t>I valori misurati sperimentalmente sono in accordo con i valori attesi</a:t>
            </a:r>
          </a:p>
        </p:txBody>
      </p:sp>
      <p:pic>
        <p:nvPicPr>
          <p:cNvPr id="9" name="Immagine 8" descr="LOGO_INFN_NEWS_sito.jpg"/>
          <p:cNvPicPr>
            <a:picLocks noChangeAspect="1"/>
          </p:cNvPicPr>
          <p:nvPr/>
        </p:nvPicPr>
        <p:blipFill>
          <a:blip r:embed="rId5" cstate="print"/>
          <a:stretch>
            <a:fillRect/>
          </a:stretch>
        </p:blipFill>
        <p:spPr>
          <a:xfrm>
            <a:off x="1559496" y="44624"/>
            <a:ext cx="962610" cy="534248"/>
          </a:xfrm>
          <a:prstGeom prst="rect">
            <a:avLst/>
          </a:prstGeom>
          <a:ln w="12700">
            <a:solidFill>
              <a:srgbClr val="002060"/>
            </a:solidFill>
          </a:ln>
        </p:spPr>
      </p:pic>
      <p:pic>
        <p:nvPicPr>
          <p:cNvPr id="4" name="Immagine 3" descr="Immagine1_cav_2.png">
            <a:extLst>
              <a:ext uri="{FF2B5EF4-FFF2-40B4-BE49-F238E27FC236}">
                <a16:creationId xmlns:a16="http://schemas.microsoft.com/office/drawing/2014/main" id="{C0EEDD9D-43E4-09F9-B2D2-788A15858AFF}"/>
              </a:ext>
            </a:extLst>
          </p:cNvPr>
          <p:cNvPicPr>
            <a:picLocks noChangeAspect="1"/>
          </p:cNvPicPr>
          <p:nvPr/>
        </p:nvPicPr>
        <p:blipFill>
          <a:blip r:embed="rId6" cstate="print"/>
          <a:stretch>
            <a:fillRect/>
          </a:stretch>
        </p:blipFill>
        <p:spPr>
          <a:xfrm>
            <a:off x="1484554" y="4739612"/>
            <a:ext cx="5412105" cy="1547524"/>
          </a:xfrm>
          <a:prstGeom prst="rect">
            <a:avLst/>
          </a:prstGeom>
        </p:spPr>
      </p:pic>
      <p:pic>
        <p:nvPicPr>
          <p:cNvPr id="5" name="Immagine 4" descr="Immagine1_cav_1.png">
            <a:extLst>
              <a:ext uri="{FF2B5EF4-FFF2-40B4-BE49-F238E27FC236}">
                <a16:creationId xmlns:a16="http://schemas.microsoft.com/office/drawing/2014/main" id="{041854F5-8D32-78B4-DD0B-3056B2B1B7F6}"/>
              </a:ext>
            </a:extLst>
          </p:cNvPr>
          <p:cNvPicPr>
            <a:picLocks noChangeAspect="1"/>
          </p:cNvPicPr>
          <p:nvPr/>
        </p:nvPicPr>
        <p:blipFill>
          <a:blip r:embed="rId7" cstate="print"/>
          <a:stretch>
            <a:fillRect/>
          </a:stretch>
        </p:blipFill>
        <p:spPr>
          <a:xfrm>
            <a:off x="7509628" y="4781130"/>
            <a:ext cx="1852004" cy="1584176"/>
          </a:xfrm>
          <a:prstGeom prst="rect">
            <a:avLst/>
          </a:prstGeom>
        </p:spPr>
      </p:pic>
      <p:sp>
        <p:nvSpPr>
          <p:cNvPr id="3" name="Freccia circolare a sinistra 2">
            <a:hlinkClick r:id="rId8" action="ppaction://hlinksldjump"/>
            <a:extLst>
              <a:ext uri="{FF2B5EF4-FFF2-40B4-BE49-F238E27FC236}">
                <a16:creationId xmlns:a16="http://schemas.microsoft.com/office/drawing/2014/main" id="{20991564-5AE5-A799-19A1-D75BD8A5AE5B}"/>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57B8A8E2-931E-742E-8AA1-48F58EEFEEBF}"/>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Immagine 439"/>
          <p:cNvPicPr>
            <a:picLocks/>
          </p:cNvPicPr>
          <p:nvPr/>
        </p:nvPicPr>
        <p:blipFill>
          <a:blip r:embed="rId3"/>
          <a:stretch>
            <a:fillRect/>
          </a:stretch>
        </p:blipFill>
        <p:spPr>
          <a:xfrm>
            <a:off x="5567896" y="4433840"/>
            <a:ext cx="3524937" cy="1949529"/>
          </a:xfrm>
          <a:prstGeom prst="rect">
            <a:avLst/>
          </a:prstGeom>
          <a:effectLst>
            <a:outerShdw blurRad="50800" dist="63500" dir="2700000" rotWithShape="0">
              <a:srgbClr val="000000">
                <a:alpha val="50000"/>
              </a:srgbClr>
            </a:outerShdw>
          </a:effectLst>
        </p:spPr>
      </p:pic>
      <p:pic>
        <p:nvPicPr>
          <p:cNvPr id="441" name="4_PLASMA_130W_GRADI.png"/>
          <p:cNvPicPr>
            <a:picLocks noChangeAspect="1"/>
          </p:cNvPicPr>
          <p:nvPr/>
        </p:nvPicPr>
        <p:blipFill>
          <a:blip r:embed="rId4"/>
          <a:srcRect/>
          <a:stretch>
            <a:fillRect/>
          </a:stretch>
        </p:blipFill>
        <p:spPr>
          <a:xfrm>
            <a:off x="4345193" y="1073564"/>
            <a:ext cx="4007712" cy="2960878"/>
          </a:xfrm>
          <a:prstGeom prst="rect">
            <a:avLst/>
          </a:prstGeom>
          <a:ln w="25400">
            <a:miter lim="400000"/>
          </a:ln>
          <a:effectLst>
            <a:outerShdw blurRad="254000" dist="127000" dir="5400000" rotWithShape="0">
              <a:srgbClr val="000000">
                <a:alpha val="70000"/>
              </a:srgbClr>
            </a:outerShdw>
          </a:effectLst>
        </p:spPr>
      </p:pic>
      <p:pic>
        <p:nvPicPr>
          <p:cNvPr id="442" name="5_VUOTO_GRADI.png"/>
          <p:cNvPicPr>
            <a:picLocks noChangeAspect="1"/>
          </p:cNvPicPr>
          <p:nvPr/>
        </p:nvPicPr>
        <p:blipFill>
          <a:blip r:embed="rId5"/>
          <a:stretch>
            <a:fillRect/>
          </a:stretch>
        </p:blipFill>
        <p:spPr>
          <a:xfrm>
            <a:off x="168741" y="1147260"/>
            <a:ext cx="3907959" cy="2887182"/>
          </a:xfrm>
          <a:prstGeom prst="rect">
            <a:avLst/>
          </a:prstGeom>
          <a:ln w="25400">
            <a:miter lim="400000"/>
          </a:ln>
          <a:effectLst>
            <a:outerShdw blurRad="254000" dist="127000" dir="5400000" rotWithShape="0">
              <a:srgbClr val="000000">
                <a:alpha val="70000"/>
              </a:srgbClr>
            </a:outerShdw>
          </a:effectLst>
        </p:spPr>
      </p:pic>
      <p:sp>
        <p:nvSpPr>
          <p:cNvPr id="443" name="Shape 443"/>
          <p:cNvSpPr/>
          <p:nvPr/>
        </p:nvSpPr>
        <p:spPr>
          <a:xfrm>
            <a:off x="119336" y="141759"/>
            <a:ext cx="9747767" cy="109453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nSpc>
                <a:spcPct val="90000"/>
              </a:lnSpc>
              <a:defRPr sz="3600">
                <a:solidFill>
                  <a:srgbClr val="11053B"/>
                </a:solidFill>
                <a:latin typeface="Chalkduster"/>
                <a:ea typeface="Chalkduster"/>
                <a:cs typeface="Chalkduster"/>
                <a:sym typeface="Chalkduster"/>
              </a:defRPr>
            </a:pPr>
            <a:r>
              <a:rPr sz="2531"/>
              <a:t>Faraday rotation measurements </a:t>
            </a:r>
          </a:p>
          <a:p>
            <a:pPr>
              <a:lnSpc>
                <a:spcPct val="90000"/>
              </a:lnSpc>
              <a:defRPr sz="3300">
                <a:solidFill>
                  <a:srgbClr val="008F00"/>
                </a:solidFill>
                <a:latin typeface="Chalkduster"/>
                <a:ea typeface="Chalkduster"/>
                <a:cs typeface="Chalkduster"/>
                <a:sym typeface="Chalkduster"/>
              </a:defRPr>
            </a:pPr>
            <a:r>
              <a:rPr sz="2320"/>
              <a:t>Fitting procedure</a:t>
            </a:r>
          </a:p>
          <a:p>
            <a:pPr>
              <a:lnSpc>
                <a:spcPct val="90000"/>
              </a:lnSpc>
              <a:defRPr sz="3600">
                <a:solidFill>
                  <a:srgbClr val="008F00"/>
                </a:solidFill>
                <a:latin typeface="Chalkduster"/>
                <a:ea typeface="Chalkduster"/>
                <a:cs typeface="Chalkduster"/>
                <a:sym typeface="Chalkduster"/>
              </a:defRPr>
            </a:pPr>
            <a:r>
              <a:rPr sz="2531"/>
              <a:t> </a:t>
            </a:r>
          </a:p>
        </p:txBody>
      </p:sp>
      <p:sp>
        <p:nvSpPr>
          <p:cNvPr id="444" name="Shape 444"/>
          <p:cNvSpPr/>
          <p:nvPr/>
        </p:nvSpPr>
        <p:spPr>
          <a:xfrm>
            <a:off x="124836" y="3924591"/>
            <a:ext cx="1792247" cy="526747"/>
          </a:xfrm>
          <a:prstGeom prst="rect">
            <a:avLst/>
          </a:prstGeom>
          <a:blipFill>
            <a:blip r:embed="rId6"/>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 val="1"/>
            </a:ext>
          </a:extLst>
        </p:spPr>
        <p:txBody>
          <a:bodyPr lIns="35719" tIns="35719" rIns="35719" bIns="35719" anchor="ctr">
            <a:spAutoFit/>
          </a:bodyPr>
          <a:lstStyle>
            <a:lvl1pPr>
              <a:defRPr sz="2100" b="1">
                <a:solidFill>
                  <a:srgbClr val="F5F8EB"/>
                </a:solidFill>
              </a:defRPr>
            </a:lvl1pPr>
          </a:lstStyle>
          <a:p>
            <a:r>
              <a:rPr sz="1477"/>
              <a:t>Empty Plasma Chamber</a:t>
            </a:r>
          </a:p>
        </p:txBody>
      </p:sp>
      <p:sp>
        <p:nvSpPr>
          <p:cNvPr id="445" name="Shape 445"/>
          <p:cNvSpPr/>
          <p:nvPr/>
        </p:nvSpPr>
        <p:spPr>
          <a:xfrm>
            <a:off x="4177928" y="3887742"/>
            <a:ext cx="1792247" cy="526747"/>
          </a:xfrm>
          <a:prstGeom prst="rect">
            <a:avLst/>
          </a:prstGeom>
          <a:blipFill>
            <a:blip r:embed="rId7"/>
          </a:blip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 val="1"/>
            </a:ext>
          </a:extLst>
        </p:spPr>
        <p:txBody>
          <a:bodyPr lIns="35719" tIns="35719" rIns="35719" bIns="35719" anchor="ctr">
            <a:spAutoFit/>
          </a:bodyPr>
          <a:lstStyle>
            <a:lvl1pPr>
              <a:defRPr sz="2100" b="1">
                <a:solidFill>
                  <a:srgbClr val="F5F8EB"/>
                </a:solidFill>
              </a:defRPr>
            </a:lvl1pPr>
          </a:lstStyle>
          <a:p>
            <a:r>
              <a:rPr sz="1477"/>
              <a:t>Plasma filled Chamber</a:t>
            </a:r>
          </a:p>
        </p:txBody>
      </p:sp>
      <p:sp>
        <p:nvSpPr>
          <p:cNvPr id="446" name="Shape 446"/>
          <p:cNvSpPr/>
          <p:nvPr/>
        </p:nvSpPr>
        <p:spPr>
          <a:xfrm>
            <a:off x="92729" y="4740486"/>
            <a:ext cx="5841685" cy="1284262"/>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gn="l">
              <a:defRPr sz="2800" b="1">
                <a:solidFill>
                  <a:schemeClr val="accent1">
                    <a:hueOff val="-33021"/>
                    <a:satOff val="15631"/>
                    <a:lumOff val="-38912"/>
                  </a:schemeClr>
                </a:solidFill>
              </a:defRPr>
            </a:pPr>
            <a:r>
              <a:rPr sz="1969"/>
              <a:t>Experimental data have been </a:t>
            </a:r>
            <a:r>
              <a:rPr sz="1969">
                <a:solidFill>
                  <a:schemeClr val="accent5">
                    <a:satOff val="18430"/>
                    <a:lumOff val="-14768"/>
                  </a:schemeClr>
                </a:solidFill>
              </a:rPr>
              <a:t>fitted </a:t>
            </a:r>
            <a:r>
              <a:rPr sz="1969"/>
              <a:t>with statistical consistence </a:t>
            </a:r>
            <a:r>
              <a:rPr sz="1969">
                <a:solidFill>
                  <a:schemeClr val="accent5">
                    <a:satOff val="18430"/>
                    <a:lumOff val="-14768"/>
                  </a:schemeClr>
                </a:solidFill>
              </a:rPr>
              <a:t>by a λ</a:t>
            </a:r>
            <a:r>
              <a:rPr sz="1969" baseline="31999">
                <a:solidFill>
                  <a:schemeClr val="accent5">
                    <a:satOff val="18430"/>
                    <a:lumOff val="-14768"/>
                  </a:schemeClr>
                </a:solidFill>
              </a:rPr>
              <a:t>2</a:t>
            </a:r>
            <a:r>
              <a:rPr sz="1969">
                <a:solidFill>
                  <a:schemeClr val="accent5">
                    <a:satOff val="18430"/>
                    <a:lumOff val="-14768"/>
                  </a:schemeClr>
                </a:solidFill>
              </a:rPr>
              <a:t> law</a:t>
            </a:r>
            <a:r>
              <a:rPr sz="1969"/>
              <a:t>, in agreement with Faraday rotation dependence on the probing wave-length</a:t>
            </a:r>
          </a:p>
        </p:txBody>
      </p:sp>
      <p:pic>
        <p:nvPicPr>
          <p:cNvPr id="447" name="Immagine 446"/>
          <p:cNvPicPr>
            <a:picLocks/>
          </p:cNvPicPr>
          <p:nvPr/>
        </p:nvPicPr>
        <p:blipFill>
          <a:blip r:embed="rId8"/>
          <a:stretch>
            <a:fillRect/>
          </a:stretch>
        </p:blipFill>
        <p:spPr>
          <a:xfrm>
            <a:off x="5819195" y="4825602"/>
            <a:ext cx="2669226" cy="903168"/>
          </a:xfrm>
          <a:prstGeom prst="rect">
            <a:avLst/>
          </a:prstGeom>
        </p:spPr>
      </p:pic>
      <p:sp>
        <p:nvSpPr>
          <p:cNvPr id="448" name="Shape 448"/>
          <p:cNvSpPr/>
          <p:nvPr/>
        </p:nvSpPr>
        <p:spPr>
          <a:xfrm flipV="1">
            <a:off x="7603449" y="5413755"/>
            <a:ext cx="1" cy="418324"/>
          </a:xfrm>
          <a:prstGeom prst="line">
            <a:avLst/>
          </a:prstGeom>
          <a:ln w="25400">
            <a:solidFill>
              <a:srgbClr val="717D75"/>
            </a:solidFill>
            <a:miter lim="400000"/>
            <a:tailEnd type="triangle"/>
          </a:ln>
        </p:spPr>
        <p:txBody>
          <a:bodyPr lIns="35719" tIns="35719" rIns="35719" bIns="35719" anchor="ctr"/>
          <a:lstStyle/>
          <a:p>
            <a:pPr>
              <a:defRPr sz="2800" b="1"/>
            </a:pPr>
            <a:endParaRPr sz="1969"/>
          </a:p>
        </p:txBody>
      </p:sp>
      <p:sp>
        <p:nvSpPr>
          <p:cNvPr id="449" name="Shape 449"/>
          <p:cNvSpPr/>
          <p:nvPr/>
        </p:nvSpPr>
        <p:spPr>
          <a:xfrm>
            <a:off x="6357267" y="5797200"/>
            <a:ext cx="1646660" cy="31021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200" i="1">
                <a:solidFill>
                  <a:srgbClr val="000000"/>
                </a:solidFill>
              </a:defRPr>
            </a:lvl1pPr>
          </a:lstStyle>
          <a:p>
            <a:r>
              <a:rPr sz="1547"/>
              <a:t>Magnetic field</a:t>
            </a:r>
          </a:p>
        </p:txBody>
      </p:sp>
      <p:sp>
        <p:nvSpPr>
          <p:cNvPr id="450" name="Shape 450"/>
          <p:cNvSpPr/>
          <p:nvPr/>
        </p:nvSpPr>
        <p:spPr>
          <a:xfrm flipV="1">
            <a:off x="8026302" y="5490752"/>
            <a:ext cx="1" cy="571501"/>
          </a:xfrm>
          <a:prstGeom prst="line">
            <a:avLst/>
          </a:prstGeom>
          <a:ln w="25400">
            <a:solidFill>
              <a:schemeClr val="accent5">
                <a:satOff val="18430"/>
                <a:lumOff val="-14768"/>
              </a:schemeClr>
            </a:solidFill>
            <a:miter lim="400000"/>
            <a:tailEnd type="triangle"/>
          </a:ln>
        </p:spPr>
        <p:txBody>
          <a:bodyPr lIns="35719" tIns="35719" rIns="35719" bIns="35719" anchor="ctr"/>
          <a:lstStyle/>
          <a:p>
            <a:pPr>
              <a:defRPr sz="2800" b="1"/>
            </a:pPr>
            <a:endParaRPr sz="1969"/>
          </a:p>
        </p:txBody>
      </p:sp>
      <p:sp>
        <p:nvSpPr>
          <p:cNvPr id="451" name="Shape 451"/>
          <p:cNvSpPr/>
          <p:nvPr/>
        </p:nvSpPr>
        <p:spPr>
          <a:xfrm>
            <a:off x="6780120" y="6069006"/>
            <a:ext cx="1646660" cy="31021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200" i="1">
                <a:solidFill>
                  <a:schemeClr val="accent5">
                    <a:satOff val="18430"/>
                    <a:lumOff val="-14768"/>
                  </a:schemeClr>
                </a:solidFill>
              </a:defRPr>
            </a:lvl1pPr>
          </a:lstStyle>
          <a:p>
            <a:r>
              <a:rPr sz="1547"/>
              <a:t>plasma density</a:t>
            </a:r>
          </a:p>
        </p:txBody>
      </p:sp>
      <p:sp>
        <p:nvSpPr>
          <p:cNvPr id="452" name="Shape 452"/>
          <p:cNvSpPr/>
          <p:nvPr/>
        </p:nvSpPr>
        <p:spPr>
          <a:xfrm>
            <a:off x="8276392" y="4740486"/>
            <a:ext cx="1" cy="368975"/>
          </a:xfrm>
          <a:prstGeom prst="line">
            <a:avLst/>
          </a:prstGeom>
          <a:ln w="25400">
            <a:solidFill>
              <a:schemeClr val="accent2">
                <a:hueOff val="296737"/>
                <a:satOff val="11679"/>
                <a:lumOff val="-18490"/>
              </a:schemeClr>
            </a:solidFill>
            <a:miter lim="400000"/>
            <a:tailEnd type="triangle"/>
          </a:ln>
        </p:spPr>
        <p:txBody>
          <a:bodyPr lIns="35719" tIns="35719" rIns="35719" bIns="35719" anchor="ctr"/>
          <a:lstStyle/>
          <a:p>
            <a:pPr>
              <a:defRPr sz="2800" b="1"/>
            </a:pPr>
            <a:endParaRPr sz="1969"/>
          </a:p>
        </p:txBody>
      </p:sp>
      <p:sp>
        <p:nvSpPr>
          <p:cNvPr id="453" name="Shape 453"/>
          <p:cNvSpPr/>
          <p:nvPr/>
        </p:nvSpPr>
        <p:spPr>
          <a:xfrm>
            <a:off x="7453063" y="4462374"/>
            <a:ext cx="1646660" cy="310214"/>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200" i="1">
                <a:solidFill>
                  <a:schemeClr val="accent2">
                    <a:hueOff val="-395490"/>
                    <a:satOff val="16514"/>
                    <a:lumOff val="-36773"/>
                  </a:schemeClr>
                </a:solidFill>
              </a:defRPr>
            </a:lvl1pPr>
          </a:lstStyle>
          <a:p>
            <a:r>
              <a:rPr sz="1547"/>
              <a:t>wavelength</a:t>
            </a:r>
          </a:p>
        </p:txBody>
      </p:sp>
      <p:pic>
        <p:nvPicPr>
          <p:cNvPr id="11266" name="Picture 2" descr="Faraday effect - Wikipedia">
            <a:extLst>
              <a:ext uri="{FF2B5EF4-FFF2-40B4-BE49-F238E27FC236}">
                <a16:creationId xmlns:a16="http://schemas.microsoft.com/office/drawing/2014/main" id="{363545C6-AF1F-A244-8BE8-D4112A316F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6672" y="418111"/>
            <a:ext cx="3810000" cy="2832100"/>
          </a:xfrm>
          <a:prstGeom prst="rect">
            <a:avLst/>
          </a:prstGeom>
          <a:noFill/>
          <a:extLst>
            <a:ext uri="{909E8E84-426E-40DD-AFC4-6F175D3DCCD1}">
              <a14:hiddenFill xmlns:a14="http://schemas.microsoft.com/office/drawing/2010/main">
                <a:solidFill>
                  <a:srgbClr val="FFFFFF"/>
                </a:solidFill>
              </a14:hiddenFill>
            </a:ext>
          </a:extLst>
        </p:spPr>
      </p:pic>
      <p:sp>
        <p:nvSpPr>
          <p:cNvPr id="3" name="Freccia circolare a sinistra 2">
            <a:hlinkClick r:id="rId10" action="ppaction://hlinksldjump"/>
            <a:extLst>
              <a:ext uri="{FF2B5EF4-FFF2-40B4-BE49-F238E27FC236}">
                <a16:creationId xmlns:a16="http://schemas.microsoft.com/office/drawing/2014/main" id="{658DB0E2-9BA7-4E7A-F738-8A565FECEA48}"/>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4" name="CasellaDiTesto 3">
            <a:extLst>
              <a:ext uri="{FF2B5EF4-FFF2-40B4-BE49-F238E27FC236}">
                <a16:creationId xmlns:a16="http://schemas.microsoft.com/office/drawing/2014/main" id="{D0779C08-45C0-F5E6-C399-61DBF7CD56F0}"/>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22180650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E7A049FD-1E26-344F-A334-2AD3E700F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72" y="2348880"/>
            <a:ext cx="4981605" cy="251797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1667AD17-F15E-4E42-AF48-BD0680B378A9}"/>
              </a:ext>
            </a:extLst>
          </p:cNvPr>
          <p:cNvSpPr/>
          <p:nvPr/>
        </p:nvSpPr>
        <p:spPr>
          <a:xfrm>
            <a:off x="224816" y="5375895"/>
            <a:ext cx="4647048" cy="738664"/>
          </a:xfrm>
          <a:prstGeom prst="rect">
            <a:avLst/>
          </a:prstGeom>
        </p:spPr>
        <p:txBody>
          <a:bodyPr wrap="square">
            <a:spAutoFit/>
          </a:bodyPr>
          <a:lstStyle/>
          <a:p>
            <a:r>
              <a:rPr lang="it-IT" sz="1400">
                <a:solidFill>
                  <a:srgbClr val="676767"/>
                </a:solidFill>
                <a:latin typeface="Helvetica" pitchFamily="2" charset="0"/>
              </a:rPr>
              <a:t>Faraday </a:t>
            </a:r>
            <a:r>
              <a:rPr lang="it-IT" sz="1400" err="1">
                <a:solidFill>
                  <a:srgbClr val="676767"/>
                </a:solidFill>
                <a:latin typeface="Helvetica" pitchFamily="2" charset="0"/>
              </a:rPr>
              <a:t>Rotation</a:t>
            </a:r>
            <a:r>
              <a:rPr lang="it-IT" sz="1400">
                <a:solidFill>
                  <a:srgbClr val="676767"/>
                </a:solidFill>
                <a:latin typeface="Helvetica" pitchFamily="2" charset="0"/>
              </a:rPr>
              <a:t> can be </a:t>
            </a:r>
            <a:r>
              <a:rPr lang="it-IT" sz="1400" err="1">
                <a:solidFill>
                  <a:srgbClr val="676767"/>
                </a:solidFill>
                <a:latin typeface="Helvetica" pitchFamily="2" charset="0"/>
              </a:rPr>
              <a:t>used</a:t>
            </a:r>
            <a:r>
              <a:rPr lang="it-IT" sz="1400">
                <a:solidFill>
                  <a:srgbClr val="676767"/>
                </a:solidFill>
                <a:latin typeface="Helvetica" pitchFamily="2" charset="0"/>
              </a:rPr>
              <a:t> to </a:t>
            </a:r>
            <a:r>
              <a:rPr lang="it-IT" sz="1400" err="1">
                <a:solidFill>
                  <a:srgbClr val="676767"/>
                </a:solidFill>
                <a:latin typeface="Helvetica" pitchFamily="2" charset="0"/>
              </a:rPr>
              <a:t>measure</a:t>
            </a:r>
            <a:r>
              <a:rPr lang="it-IT" sz="1400">
                <a:solidFill>
                  <a:srgbClr val="676767"/>
                </a:solidFill>
                <a:latin typeface="Helvetica" pitchFamily="2" charset="0"/>
              </a:rPr>
              <a:t> the </a:t>
            </a:r>
            <a:r>
              <a:rPr lang="it-IT" sz="1400" err="1">
                <a:solidFill>
                  <a:srgbClr val="676767"/>
                </a:solidFill>
                <a:latin typeface="Helvetica" pitchFamily="2" charset="0"/>
              </a:rPr>
              <a:t>strength</a:t>
            </a:r>
            <a:r>
              <a:rPr lang="it-IT" sz="1400">
                <a:solidFill>
                  <a:srgbClr val="676767"/>
                </a:solidFill>
                <a:latin typeface="Helvetica" pitchFamily="2" charset="0"/>
              </a:rPr>
              <a:t> of </a:t>
            </a:r>
            <a:r>
              <a:rPr lang="it-IT" sz="1400" err="1">
                <a:solidFill>
                  <a:srgbClr val="676767"/>
                </a:solidFill>
                <a:latin typeface="Helvetica" pitchFamily="2" charset="0"/>
              </a:rPr>
              <a:t>magnetic</a:t>
            </a:r>
            <a:r>
              <a:rPr lang="it-IT" sz="1400">
                <a:solidFill>
                  <a:srgbClr val="676767"/>
                </a:solidFill>
                <a:latin typeface="Helvetica" pitchFamily="2" charset="0"/>
              </a:rPr>
              <a:t> </a:t>
            </a:r>
            <a:r>
              <a:rPr lang="it-IT" sz="1400" err="1">
                <a:solidFill>
                  <a:srgbClr val="676767"/>
                </a:solidFill>
                <a:latin typeface="Helvetica" pitchFamily="2" charset="0"/>
              </a:rPr>
              <a:t>fields</a:t>
            </a:r>
            <a:r>
              <a:rPr lang="it-IT" sz="1400">
                <a:solidFill>
                  <a:srgbClr val="676767"/>
                </a:solidFill>
                <a:latin typeface="Helvetica" pitchFamily="2" charset="0"/>
              </a:rPr>
              <a:t>. Credit: </a:t>
            </a:r>
            <a:r>
              <a:rPr lang="it-IT" sz="1400" err="1">
                <a:solidFill>
                  <a:srgbClr val="676767"/>
                </a:solidFill>
                <a:latin typeface="Helvetica" pitchFamily="2" charset="0"/>
              </a:rPr>
              <a:t>Philipp</a:t>
            </a:r>
            <a:r>
              <a:rPr lang="it-IT" sz="1400">
                <a:solidFill>
                  <a:srgbClr val="676767"/>
                </a:solidFill>
                <a:latin typeface="Helvetica" pitchFamily="2" charset="0"/>
              </a:rPr>
              <a:t> P. </a:t>
            </a:r>
            <a:r>
              <a:rPr lang="it-IT" sz="1400" err="1">
                <a:solidFill>
                  <a:srgbClr val="676767"/>
                </a:solidFill>
                <a:latin typeface="Helvetica" pitchFamily="2" charset="0"/>
              </a:rPr>
              <a:t>Kronberg</a:t>
            </a:r>
            <a:r>
              <a:rPr lang="it-IT" sz="1400">
                <a:solidFill>
                  <a:srgbClr val="676767"/>
                </a:solidFill>
                <a:latin typeface="Helvetica" pitchFamily="2" charset="0"/>
              </a:rPr>
              <a:t>, </a:t>
            </a:r>
            <a:r>
              <a:rPr lang="it-IT" sz="1400" err="1">
                <a:solidFill>
                  <a:srgbClr val="676767"/>
                </a:solidFill>
                <a:latin typeface="Helvetica" pitchFamily="2" charset="0"/>
              </a:rPr>
              <a:t>Physics</a:t>
            </a:r>
            <a:r>
              <a:rPr lang="it-IT" sz="1400">
                <a:solidFill>
                  <a:srgbClr val="676767"/>
                </a:solidFill>
                <a:latin typeface="Helvetica" pitchFamily="2" charset="0"/>
              </a:rPr>
              <a:t> </a:t>
            </a:r>
            <a:r>
              <a:rPr lang="it-IT" sz="1400" err="1">
                <a:solidFill>
                  <a:srgbClr val="676767"/>
                </a:solidFill>
                <a:latin typeface="Helvetica" pitchFamily="2" charset="0"/>
              </a:rPr>
              <a:t>Today</a:t>
            </a:r>
            <a:r>
              <a:rPr lang="it-IT" sz="1400">
                <a:solidFill>
                  <a:srgbClr val="676767"/>
                </a:solidFill>
                <a:latin typeface="Helvetica" pitchFamily="2" charset="0"/>
              </a:rPr>
              <a:t>, </a:t>
            </a:r>
            <a:r>
              <a:rPr lang="it-IT" sz="1400" err="1">
                <a:solidFill>
                  <a:srgbClr val="676767"/>
                </a:solidFill>
                <a:latin typeface="Helvetica" pitchFamily="2" charset="0"/>
              </a:rPr>
              <a:t>December</a:t>
            </a:r>
            <a:r>
              <a:rPr lang="it-IT" sz="1400">
                <a:solidFill>
                  <a:srgbClr val="676767"/>
                </a:solidFill>
                <a:latin typeface="Helvetica" pitchFamily="2" charset="0"/>
              </a:rPr>
              <a:t> 2002</a:t>
            </a:r>
            <a:endParaRPr lang="en-GB" sz="1400"/>
          </a:p>
        </p:txBody>
      </p:sp>
      <p:pic>
        <p:nvPicPr>
          <p:cNvPr id="5" name="Immagine 4" descr="Immagine che contiene testo, pianeta, schermata, Terra&#10;&#10;Descrizione generata automaticamente">
            <a:extLst>
              <a:ext uri="{FF2B5EF4-FFF2-40B4-BE49-F238E27FC236}">
                <a16:creationId xmlns:a16="http://schemas.microsoft.com/office/drawing/2014/main" id="{396326F0-7B6F-5247-8AA3-C5A04040A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377" y="2132856"/>
            <a:ext cx="7030252" cy="4303271"/>
          </a:xfrm>
          <a:prstGeom prst="rect">
            <a:avLst/>
          </a:prstGeom>
        </p:spPr>
      </p:pic>
      <p:sp>
        <p:nvSpPr>
          <p:cNvPr id="9" name="Shape 443">
            <a:extLst>
              <a:ext uri="{FF2B5EF4-FFF2-40B4-BE49-F238E27FC236}">
                <a16:creationId xmlns:a16="http://schemas.microsoft.com/office/drawing/2014/main" id="{50FFF526-ABFF-884B-9245-37F461D313AD}"/>
              </a:ext>
            </a:extLst>
          </p:cNvPr>
          <p:cNvSpPr/>
          <p:nvPr/>
        </p:nvSpPr>
        <p:spPr>
          <a:xfrm>
            <a:off x="216291" y="599380"/>
            <a:ext cx="9747767" cy="144507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a:lnSpc>
                <a:spcPct val="90000"/>
              </a:lnSpc>
              <a:defRPr sz="3600">
                <a:solidFill>
                  <a:srgbClr val="11053B"/>
                </a:solidFill>
                <a:latin typeface="Chalkduster"/>
                <a:ea typeface="Chalkduster"/>
                <a:cs typeface="Chalkduster"/>
                <a:sym typeface="Chalkduster"/>
              </a:defRPr>
            </a:pPr>
            <a:r>
              <a:rPr sz="2531"/>
              <a:t>Faraday rotation measurements </a:t>
            </a:r>
            <a:endParaRPr lang="it-IT" sz="2531"/>
          </a:p>
          <a:p>
            <a:pPr>
              <a:lnSpc>
                <a:spcPct val="90000"/>
              </a:lnSpc>
              <a:defRPr sz="3600">
                <a:solidFill>
                  <a:srgbClr val="11053B"/>
                </a:solidFill>
                <a:latin typeface="Chalkduster"/>
                <a:ea typeface="Chalkduster"/>
                <a:cs typeface="Chalkduster"/>
                <a:sym typeface="Chalkduster"/>
              </a:defRPr>
            </a:pPr>
            <a:endParaRPr sz="2531"/>
          </a:p>
          <a:p>
            <a:pPr>
              <a:lnSpc>
                <a:spcPct val="90000"/>
              </a:lnSpc>
              <a:defRPr sz="3300">
                <a:solidFill>
                  <a:srgbClr val="008F00"/>
                </a:solidFill>
                <a:latin typeface="Chalkduster"/>
                <a:ea typeface="Chalkduster"/>
                <a:cs typeface="Chalkduster"/>
                <a:sym typeface="Chalkduster"/>
              </a:defRPr>
            </a:pPr>
            <a:r>
              <a:rPr lang="it-IT" sz="2320" err="1"/>
              <a:t>Another</a:t>
            </a:r>
            <a:r>
              <a:rPr lang="it-IT" sz="2320"/>
              <a:t> </a:t>
            </a:r>
            <a:r>
              <a:rPr lang="it-IT" sz="2320" err="1"/>
              <a:t>tool</a:t>
            </a:r>
            <a:r>
              <a:rPr lang="it-IT" sz="2320"/>
              <a:t> to investigate the </a:t>
            </a:r>
            <a:r>
              <a:rPr lang="it-IT" sz="2320" err="1"/>
              <a:t>Universe</a:t>
            </a:r>
            <a:r>
              <a:rPr lang="it-IT" sz="2320"/>
              <a:t>!</a:t>
            </a:r>
            <a:endParaRPr sz="2320"/>
          </a:p>
          <a:p>
            <a:pPr>
              <a:lnSpc>
                <a:spcPct val="90000"/>
              </a:lnSpc>
              <a:defRPr sz="3600">
                <a:solidFill>
                  <a:srgbClr val="008F00"/>
                </a:solidFill>
                <a:latin typeface="Chalkduster"/>
                <a:ea typeface="Chalkduster"/>
                <a:cs typeface="Chalkduster"/>
                <a:sym typeface="Chalkduster"/>
              </a:defRPr>
            </a:pPr>
            <a:r>
              <a:rPr sz="2531"/>
              <a:t> </a:t>
            </a:r>
          </a:p>
        </p:txBody>
      </p:sp>
      <p:sp>
        <p:nvSpPr>
          <p:cNvPr id="4" name="Freccia circolare a sinistra 3">
            <a:hlinkClick r:id="rId4" action="ppaction://hlinksldjump"/>
            <a:extLst>
              <a:ext uri="{FF2B5EF4-FFF2-40B4-BE49-F238E27FC236}">
                <a16:creationId xmlns:a16="http://schemas.microsoft.com/office/drawing/2014/main" id="{72AC818A-438C-DBEF-F9FA-84CAF83ED1AC}"/>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7108DEE4-03AA-D197-DD20-AD7A63F03200}"/>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025666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4A70-6DD4-34ED-0459-EC049B8A3396}"/>
              </a:ext>
            </a:extLst>
          </p:cNvPr>
          <p:cNvSpPr>
            <a:spLocks noGrp="1"/>
          </p:cNvSpPr>
          <p:nvPr>
            <p:ph type="ctrTitle"/>
          </p:nvPr>
        </p:nvSpPr>
        <p:spPr/>
        <p:txBody>
          <a:bodyPr/>
          <a:lstStyle/>
          <a:p>
            <a:r>
              <a:rPr lang="it-IT"/>
              <a:t>Interferometria</a:t>
            </a:r>
          </a:p>
        </p:txBody>
      </p:sp>
      <p:sp>
        <p:nvSpPr>
          <p:cNvPr id="4" name="Freccia circolare a sinistra 3">
            <a:hlinkClick r:id="rId2" action="ppaction://hlinksldjump"/>
            <a:extLst>
              <a:ext uri="{FF2B5EF4-FFF2-40B4-BE49-F238E27FC236}">
                <a16:creationId xmlns:a16="http://schemas.microsoft.com/office/drawing/2014/main" id="{792E7B18-7620-3704-8408-070429FC0EB3}"/>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5" name="CasellaDiTesto 4">
            <a:extLst>
              <a:ext uri="{FF2B5EF4-FFF2-40B4-BE49-F238E27FC236}">
                <a16:creationId xmlns:a16="http://schemas.microsoft.com/office/drawing/2014/main" id="{BEFA48EB-759A-11DB-1F58-F456DB213164}"/>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4201682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79FB11DD-3C43-29F6-BD03-1DC8E5D93191}"/>
              </a:ext>
            </a:extLst>
          </p:cNvPr>
          <p:cNvPicPr>
            <a:picLocks noChangeAspect="1"/>
          </p:cNvPicPr>
          <p:nvPr/>
        </p:nvPicPr>
        <p:blipFill>
          <a:blip r:embed="rId2"/>
          <a:stretch>
            <a:fillRect/>
          </a:stretch>
        </p:blipFill>
        <p:spPr>
          <a:xfrm>
            <a:off x="2731865" y="665723"/>
            <a:ext cx="6423471" cy="5130696"/>
          </a:xfrm>
          <a:prstGeom prst="rect">
            <a:avLst/>
          </a:prstGeom>
        </p:spPr>
      </p:pic>
      <p:sp>
        <p:nvSpPr>
          <p:cNvPr id="6" name="TextBox 5">
            <a:extLst>
              <a:ext uri="{FF2B5EF4-FFF2-40B4-BE49-F238E27FC236}">
                <a16:creationId xmlns:a16="http://schemas.microsoft.com/office/drawing/2014/main" id="{AC5E6743-082A-9890-212D-3B1474808848}"/>
              </a:ext>
            </a:extLst>
          </p:cNvPr>
          <p:cNvSpPr txBox="1"/>
          <p:nvPr/>
        </p:nvSpPr>
        <p:spPr>
          <a:xfrm>
            <a:off x="3036664" y="80948"/>
            <a:ext cx="6117700" cy="584775"/>
          </a:xfrm>
          <a:prstGeom prst="rect">
            <a:avLst/>
          </a:prstGeom>
          <a:noFill/>
        </p:spPr>
        <p:txBody>
          <a:bodyPr wrap="none" rtlCol="0">
            <a:spAutoFit/>
          </a:bodyPr>
          <a:lstStyle/>
          <a:p>
            <a:r>
              <a:rPr lang="en-GB" sz="3200" b="1"/>
              <a:t>Vector Network Analyzer: SCHEMA</a:t>
            </a:r>
          </a:p>
        </p:txBody>
      </p:sp>
      <p:cxnSp>
        <p:nvCxnSpPr>
          <p:cNvPr id="2" name="Straight Arrow Connector 66">
            <a:extLst>
              <a:ext uri="{FF2B5EF4-FFF2-40B4-BE49-F238E27FC236}">
                <a16:creationId xmlns:a16="http://schemas.microsoft.com/office/drawing/2014/main" id="{EF2DD15D-25A1-3CD6-5307-7AC43C5253D6}"/>
              </a:ext>
            </a:extLst>
          </p:cNvPr>
          <p:cNvCxnSpPr/>
          <p:nvPr/>
        </p:nvCxnSpPr>
        <p:spPr>
          <a:xfrm>
            <a:off x="8671456" y="6031235"/>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3" name="Freccia circolare a sinistra 2">
            <a:hlinkClick r:id="rId3" action="ppaction://hlinksldjump"/>
            <a:extLst>
              <a:ext uri="{FF2B5EF4-FFF2-40B4-BE49-F238E27FC236}">
                <a16:creationId xmlns:a16="http://schemas.microsoft.com/office/drawing/2014/main" id="{4BEFA00C-A990-DAC2-701B-00E3F1F700F5}"/>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4" name="CasellaDiTesto 3">
            <a:extLst>
              <a:ext uri="{FF2B5EF4-FFF2-40B4-BE49-F238E27FC236}">
                <a16:creationId xmlns:a16="http://schemas.microsoft.com/office/drawing/2014/main" id="{549B9137-0623-4D57-DA0A-37C09DAADF39}"/>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690425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79FB11DD-3C43-29F6-BD03-1DC8E5D93191}"/>
              </a:ext>
            </a:extLst>
          </p:cNvPr>
          <p:cNvPicPr>
            <a:picLocks noChangeAspect="1"/>
          </p:cNvPicPr>
          <p:nvPr/>
        </p:nvPicPr>
        <p:blipFill>
          <a:blip r:embed="rId2"/>
          <a:stretch>
            <a:fillRect/>
          </a:stretch>
        </p:blipFill>
        <p:spPr>
          <a:xfrm>
            <a:off x="178226" y="1142387"/>
            <a:ext cx="4826049" cy="3854768"/>
          </a:xfrm>
          <a:prstGeom prst="rect">
            <a:avLst/>
          </a:prstGeom>
        </p:spPr>
      </p:pic>
      <p:sp>
        <p:nvSpPr>
          <p:cNvPr id="6" name="TextBox 5">
            <a:extLst>
              <a:ext uri="{FF2B5EF4-FFF2-40B4-BE49-F238E27FC236}">
                <a16:creationId xmlns:a16="http://schemas.microsoft.com/office/drawing/2014/main" id="{AC5E6743-082A-9890-212D-3B1474808848}"/>
              </a:ext>
            </a:extLst>
          </p:cNvPr>
          <p:cNvSpPr txBox="1"/>
          <p:nvPr/>
        </p:nvSpPr>
        <p:spPr>
          <a:xfrm>
            <a:off x="3036664" y="80948"/>
            <a:ext cx="4508735" cy="584775"/>
          </a:xfrm>
          <a:prstGeom prst="rect">
            <a:avLst/>
          </a:prstGeom>
          <a:noFill/>
        </p:spPr>
        <p:txBody>
          <a:bodyPr wrap="none" rtlCol="0">
            <a:spAutoFit/>
          </a:bodyPr>
          <a:lstStyle/>
          <a:p>
            <a:r>
              <a:rPr lang="en-GB" sz="3200" b="1" err="1"/>
              <a:t>Misura</a:t>
            </a:r>
            <a:r>
              <a:rPr lang="en-GB" sz="3200" b="1"/>
              <a:t> di </a:t>
            </a:r>
            <a:r>
              <a:rPr lang="en-GB" sz="3200" b="1" err="1"/>
              <a:t>Interferometria</a:t>
            </a:r>
            <a:endParaRPr lang="en-GB" sz="3200" b="1"/>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5C1287C-0A64-629A-F1A2-9548BAEA047C}"/>
                  </a:ext>
                </a:extLst>
              </p:cNvPr>
              <p:cNvSpPr txBox="1"/>
              <p:nvPr/>
            </p:nvSpPr>
            <p:spPr>
              <a:xfrm>
                <a:off x="5785080" y="2365062"/>
                <a:ext cx="5759900" cy="3153556"/>
              </a:xfrm>
              <a:prstGeom prst="rect">
                <a:avLst/>
              </a:prstGeom>
              <a:noFill/>
            </p:spPr>
            <p:txBody>
              <a:bodyPr wrap="square" rtlCol="0">
                <a:spAutoFit/>
              </a:bodyPr>
              <a:lstStyle/>
              <a:p>
                <a:pPr>
                  <a:lnSpc>
                    <a:spcPct val="200000"/>
                  </a:lnSpc>
                </a:pPr>
                <a14:m>
                  <m:oMath xmlns:m="http://schemas.openxmlformats.org/officeDocument/2006/math">
                    <m:r>
                      <a:rPr lang="en-GB" b="1" i="1" smtClean="0">
                        <a:latin typeface="Cambria Math" panose="02040503050406030204" pitchFamily="18" charset="0"/>
                        <a:ea typeface="Cambria Math" panose="02040503050406030204" pitchFamily="18" charset="0"/>
                      </a:rPr>
                      <m:t>𝚽</m:t>
                    </m:r>
                    <m:r>
                      <a:rPr lang="it-IT" b="1" i="1" smtClean="0">
                        <a:latin typeface="Cambria Math" panose="02040503050406030204" pitchFamily="18" charset="0"/>
                        <a:ea typeface="Cambria Math" panose="02040503050406030204" pitchFamily="18" charset="0"/>
                      </a:rPr>
                      <m:t>=</m:t>
                    </m:r>
                  </m:oMath>
                </a14:m>
                <a:r>
                  <a:rPr lang="en-GB" b="1"/>
                  <a:t>PHASE</a:t>
                </a:r>
                <a:r>
                  <a:rPr lang="en-GB" b="1" baseline="-25000"/>
                  <a:t>Port2</a:t>
                </a:r>
                <a:r>
                  <a:rPr lang="en-GB" b="1"/>
                  <a:t> – PHASE </a:t>
                </a:r>
                <a:r>
                  <a:rPr lang="en-GB" b="1" baseline="-25000"/>
                  <a:t>Port1</a:t>
                </a:r>
                <a:r>
                  <a:rPr lang="en-GB"/>
                  <a:t>=</a:t>
                </a:r>
                <a14:m>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ϕ</m:t>
                        </m:r>
                      </m:e>
                      <m:sub>
                        <m:r>
                          <a:rPr lang="it-IT" b="0" i="1" smtClean="0">
                            <a:latin typeface="Cambria Math" panose="02040503050406030204" pitchFamily="18" charset="0"/>
                            <a:ea typeface="Cambria Math" panose="02040503050406030204" pitchFamily="18" charset="0"/>
                          </a:rPr>
                          <m:t>𝑃𝑜𝑟𝑡</m:t>
                        </m:r>
                        <m:r>
                          <a:rPr lang="it-IT" b="0" i="1" smtClean="0">
                            <a:latin typeface="Cambria Math" panose="02040503050406030204" pitchFamily="18" charset="0"/>
                            <a:ea typeface="Cambria Math" panose="02040503050406030204" pitchFamily="18" charset="0"/>
                          </a:rPr>
                          <m:t>2</m:t>
                        </m:r>
                      </m:sub>
                    </m:sSub>
                    <m:r>
                      <a:rPr lang="it-IT" b="0" i="1"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ϕ</m:t>
                        </m:r>
                      </m:e>
                      <m:sub>
                        <m:r>
                          <a:rPr lang="it-IT" b="0" i="1" smtClean="0">
                            <a:latin typeface="Cambria Math" panose="02040503050406030204" pitchFamily="18" charset="0"/>
                            <a:ea typeface="Cambria Math" panose="02040503050406030204" pitchFamily="18" charset="0"/>
                          </a:rPr>
                          <m:t>𝑃</m:t>
                        </m:r>
                        <m:r>
                          <a:rPr lang="it-IT" i="1">
                            <a:latin typeface="Cambria Math" panose="02040503050406030204" pitchFamily="18" charset="0"/>
                            <a:ea typeface="Cambria Math" panose="02040503050406030204" pitchFamily="18" charset="0"/>
                          </a:rPr>
                          <m:t>𝑜𝑟𝑡</m:t>
                        </m:r>
                        <m:r>
                          <a:rPr lang="it-IT" b="0" i="1" smtClean="0">
                            <a:latin typeface="Cambria Math" panose="02040503050406030204" pitchFamily="18" charset="0"/>
                            <a:ea typeface="Cambria Math" panose="02040503050406030204" pitchFamily="18" charset="0"/>
                          </a:rPr>
                          <m:t>1</m:t>
                        </m:r>
                      </m:sub>
                    </m:sSub>
                    <m:r>
                      <a:rPr lang="it-IT" b="0" i="1" smtClean="0">
                        <a:latin typeface="Cambria Math" panose="02040503050406030204" pitchFamily="18" charset="0"/>
                        <a:ea typeface="Cambria Math" panose="02040503050406030204" pitchFamily="18" charset="0"/>
                      </a:rPr>
                      <m:t>=</m:t>
                    </m:r>
                  </m:oMath>
                </a14:m>
                <a:endParaRPr lang="it-IT" b="0" i="1">
                  <a:latin typeface="Cambria Math" panose="02040503050406030204" pitchFamily="18" charset="0"/>
                  <a:ea typeface="Cambria Math" panose="02040503050406030204" pitchFamily="18" charset="0"/>
                </a:endParaRPr>
              </a:p>
              <a:p>
                <a:pPr>
                  <a:lnSpc>
                    <a:spcPct val="200000"/>
                  </a:lnSpc>
                </a:pPr>
                <a14:m>
                  <m:oMathPara xmlns:m="http://schemas.openxmlformats.org/officeDocument/2006/math">
                    <m:oMathParaPr>
                      <m:jc m:val="left"/>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Δϕ</m:t>
                          </m:r>
                        </m:e>
                        <m:sub>
                          <m:r>
                            <a:rPr lang="it-IT" i="1" smtClean="0">
                              <a:latin typeface="Cambria Math" panose="02040503050406030204" pitchFamily="18" charset="0"/>
                              <a:ea typeface="Cambria Math" panose="02040503050406030204" pitchFamily="18" charset="0"/>
                            </a:rPr>
                            <m:t>𝐷𝑈𝑇</m:t>
                          </m:r>
                          <m:r>
                            <a:rPr lang="it-IT" b="0" i="1" smtClean="0">
                              <a:latin typeface="Cambria Math" panose="02040503050406030204" pitchFamily="18" charset="0"/>
                              <a:ea typeface="Cambria Math" panose="02040503050406030204" pitchFamily="18" charset="0"/>
                            </a:rPr>
                            <m:t>_</m:t>
                          </m:r>
                          <m:r>
                            <a:rPr lang="it-IT" b="0" i="1" smtClean="0">
                              <a:latin typeface="Cambria Math" panose="02040503050406030204" pitchFamily="18" charset="0"/>
                              <a:ea typeface="Cambria Math" panose="02040503050406030204" pitchFamily="18" charset="0"/>
                            </a:rPr>
                            <m:t>𝐿</m:t>
                          </m:r>
                          <m:r>
                            <a:rPr lang="it-IT" b="0" i="1" baseline="-25000" smtClean="0">
                              <a:latin typeface="Cambria Math" panose="02040503050406030204" pitchFamily="18" charset="0"/>
                              <a:ea typeface="Cambria Math" panose="02040503050406030204" pitchFamily="18" charset="0"/>
                            </a:rPr>
                            <m:t>1</m:t>
                          </m:r>
                        </m:sub>
                      </m:sSub>
                      <m:sSub>
                        <m:sSubPr>
                          <m:ctrlPr>
                            <a:rPr lang="el-GR" i="1">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Δϕ</m:t>
                          </m:r>
                        </m:e>
                        <m:sub>
                          <m:r>
                            <a:rPr lang="it-IT" b="0" i="1" smtClean="0">
                              <a:latin typeface="Cambria Math" panose="02040503050406030204" pitchFamily="18" charset="0"/>
                              <a:ea typeface="Cambria Math" panose="02040503050406030204" pitchFamily="18" charset="0"/>
                            </a:rPr>
                            <m:t>𝑇𝐸𝑆𝑇</m:t>
                          </m:r>
                          <m:r>
                            <a:rPr lang="it-IT" b="0" i="1" smtClean="0">
                              <a:latin typeface="Cambria Math" panose="02040503050406030204" pitchFamily="18" charset="0"/>
                              <a:ea typeface="Cambria Math" panose="02040503050406030204" pitchFamily="18" charset="0"/>
                            </a:rPr>
                            <m:t> </m:t>
                          </m:r>
                          <m:r>
                            <a:rPr lang="it-IT" b="0" i="1" smtClean="0">
                              <a:latin typeface="Cambria Math" panose="02040503050406030204" pitchFamily="18" charset="0"/>
                              <a:ea typeface="Cambria Math" panose="02040503050406030204" pitchFamily="18" charset="0"/>
                            </a:rPr>
                            <m:t>𝐶𝑎𝑏𝑙𝑒</m:t>
                          </m:r>
                        </m:sub>
                      </m:sSub>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𝛽</m:t>
                      </m:r>
                      <m:r>
                        <a:rPr lang="el-GR"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𝐿</m:t>
                      </m:r>
                      <m:r>
                        <a:rPr lang="it-IT" b="0" i="1" baseline="-25000" smtClean="0">
                          <a:latin typeface="Cambria Math" panose="02040503050406030204" pitchFamily="18" charset="0"/>
                          <a:ea typeface="Cambria Math" panose="02040503050406030204" pitchFamily="18" charset="0"/>
                        </a:rPr>
                        <m:t>1</m:t>
                      </m:r>
                      <m:sSub>
                        <m:sSubPr>
                          <m:ctrlPr>
                            <a:rPr lang="el-GR"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Δϕ</m:t>
                          </m:r>
                        </m:e>
                        <m:sub>
                          <m:r>
                            <a:rPr lang="it-IT" i="1">
                              <a:latin typeface="Cambria Math" panose="02040503050406030204" pitchFamily="18" charset="0"/>
                              <a:ea typeface="Cambria Math" panose="02040503050406030204" pitchFamily="18" charset="0"/>
                            </a:rPr>
                            <m:t>𝑇𝐸𝑆𝑇</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𝐶𝑎𝑏𝑙𝑒</m:t>
                          </m:r>
                        </m:sub>
                      </m:sSub>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i="0" dirty="0" smtClean="0">
                              <a:ea typeface="Cambria Math" panose="02040503050406030204" pitchFamily="18" charset="0"/>
                            </a:rPr>
                            <m:t>N</m:t>
                          </m:r>
                        </m:num>
                        <m:den>
                          <m:sSub>
                            <m:sSubPr>
                              <m:ctrlPr>
                                <a:rPr lang="it-IT" b="0"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𝜆</m:t>
                              </m:r>
                            </m:e>
                            <m:sub>
                              <m:r>
                                <a:rPr lang="it-IT" b="0" i="1" smtClean="0">
                                  <a:latin typeface="Cambria Math" panose="02040503050406030204" pitchFamily="18" charset="0"/>
                                  <a:ea typeface="Cambria Math" panose="02040503050406030204" pitchFamily="18" charset="0"/>
                                </a:rPr>
                                <m:t>0</m:t>
                              </m:r>
                            </m:sub>
                          </m:sSub>
                        </m:den>
                      </m:f>
                      <m:r>
                        <a:rPr lang="it-IT" b="1" i="1" smtClean="0">
                          <a:latin typeface="Cambria Math" panose="02040503050406030204" pitchFamily="18" charset="0"/>
                          <a:ea typeface="Cambria Math" panose="02040503050406030204" pitchFamily="18" charset="0"/>
                        </a:rPr>
                        <m:t>𝑳</m:t>
                      </m:r>
                      <m:r>
                        <a:rPr lang="it-IT" b="1" i="1" baseline="-25000" smtClean="0">
                          <a:latin typeface="Cambria Math" panose="02040503050406030204" pitchFamily="18" charset="0"/>
                          <a:ea typeface="Cambria Math" panose="02040503050406030204" pitchFamily="18" charset="0"/>
                        </a:rPr>
                        <m:t>𝟏</m:t>
                      </m:r>
                      <m:r>
                        <a:rPr lang="it-IT" b="0" i="0" smtClean="0">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Δϕ</m:t>
                          </m:r>
                        </m:e>
                        <m:sub>
                          <m:r>
                            <a:rPr lang="it-IT" i="1">
                              <a:latin typeface="Cambria Math" panose="02040503050406030204" pitchFamily="18" charset="0"/>
                              <a:ea typeface="Cambria Math" panose="02040503050406030204" pitchFamily="18" charset="0"/>
                            </a:rPr>
                            <m:t>𝑇𝐸𝑆𝑇</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𝐶𝑎𝑏𝑙𝑒</m:t>
                          </m:r>
                        </m:sub>
                      </m:sSub>
                    </m:oMath>
                  </m:oMathPara>
                </a14:m>
                <a:endParaRPr lang="it-IT" b="0">
                  <a:ea typeface="Cambria Math" panose="02040503050406030204" pitchFamily="18" charset="0"/>
                </a:endParaRPr>
              </a:p>
              <a:p>
                <a:pPr>
                  <a:lnSpc>
                    <a:spcPct val="200000"/>
                  </a:lnSpc>
                </a:pPr>
                <a:endParaRPr lang="it-IT">
                  <a:ea typeface="Cambria Math" panose="02040503050406030204" pitchFamily="18" charset="0"/>
                </a:endParaRPr>
              </a:p>
              <a:p>
                <a:r>
                  <a:rPr lang="en-GB"/>
                  <a:t>			</a:t>
                </a:r>
              </a:p>
            </p:txBody>
          </p:sp>
        </mc:Choice>
        <mc:Fallback xmlns="">
          <p:sp>
            <p:nvSpPr>
              <p:cNvPr id="2" name="TextBox 1">
                <a:extLst>
                  <a:ext uri="{FF2B5EF4-FFF2-40B4-BE49-F238E27FC236}">
                    <a16:creationId xmlns:a16="http://schemas.microsoft.com/office/drawing/2014/main" id="{35C1287C-0A64-629A-F1A2-9548BAEA047C}"/>
                  </a:ext>
                </a:extLst>
              </p:cNvPr>
              <p:cNvSpPr txBox="1">
                <a:spLocks noRot="1" noChangeAspect="1" noMove="1" noResize="1" noEditPoints="1" noAdjustHandles="1" noChangeArrowheads="1" noChangeShapeType="1" noTextEdit="1"/>
              </p:cNvSpPr>
              <p:nvPr/>
            </p:nvSpPr>
            <p:spPr>
              <a:xfrm>
                <a:off x="5785080" y="2365062"/>
                <a:ext cx="5759900" cy="31535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5EB52C1-DE84-058B-C6AB-457100770BF5}"/>
                  </a:ext>
                </a:extLst>
              </p:cNvPr>
              <p:cNvSpPr txBox="1"/>
              <p:nvPr/>
            </p:nvSpPr>
            <p:spPr>
              <a:xfrm>
                <a:off x="5785080" y="4659085"/>
                <a:ext cx="5508880" cy="2031325"/>
              </a:xfrm>
              <a:prstGeom prst="rect">
                <a:avLst/>
              </a:prstGeom>
              <a:noFill/>
            </p:spPr>
            <p:txBody>
              <a:bodyPr wrap="none" rtlCol="0">
                <a:spAutoFit/>
              </a:bodyPr>
              <a:lstStyle/>
              <a:p>
                <a:r>
                  <a:rPr lang="en-GB"/>
                  <a:t>Dove:</a:t>
                </a:r>
              </a:p>
              <a:p>
                <a:pPr marL="285750" indent="-285750">
                  <a:buFont typeface="Arial" panose="020B0604020202020204" pitchFamily="34" charset="0"/>
                  <a:buChar char="•"/>
                </a:pPr>
                <a14:m>
                  <m:oMath xmlns:m="http://schemas.openxmlformats.org/officeDocument/2006/math">
                    <m:r>
                      <a:rPr lang="el-GR" i="1" smtClean="0">
                        <a:latin typeface="Cambria Math" panose="02040503050406030204" pitchFamily="18" charset="0"/>
                        <a:ea typeface="Cambria Math" panose="02040503050406030204" pitchFamily="18" charset="0"/>
                      </a:rPr>
                      <m:t>𝛽</m:t>
                    </m:r>
                  </m:oMath>
                </a14:m>
                <a:r>
                  <a:rPr lang="en-GB"/>
                  <a:t> </a:t>
                </a:r>
                <a:r>
                  <a:rPr lang="en-GB" err="1"/>
                  <a:t>è</a:t>
                </a:r>
                <a:r>
                  <a:rPr lang="en-GB"/>
                  <a:t> la </a:t>
                </a:r>
                <a:r>
                  <a:rPr lang="en-GB" err="1"/>
                  <a:t>costante</a:t>
                </a:r>
                <a:r>
                  <a:rPr lang="en-GB"/>
                  <a:t> di </a:t>
                </a:r>
                <a:r>
                  <a:rPr lang="en-GB" err="1"/>
                  <a:t>propagazione</a:t>
                </a:r>
                <a:r>
                  <a:rPr lang="en-GB"/>
                  <a:t> [rad/m]</a:t>
                </a:r>
              </a:p>
              <a:p>
                <a:pPr marL="285750" indent="-285750">
                  <a:buFont typeface="Arial" panose="020B0604020202020204" pitchFamily="34" charset="0"/>
                  <a:buChar char="•"/>
                </a:pPr>
                <a:r>
                  <a:rPr lang="en-GB"/>
                  <a:t>N </a:t>
                </a:r>
                <a:r>
                  <a:rPr lang="en-GB" err="1"/>
                  <a:t>è</a:t>
                </a:r>
                <a:r>
                  <a:rPr lang="en-GB"/>
                  <a:t> </a:t>
                </a:r>
                <a:r>
                  <a:rPr lang="en-GB" err="1"/>
                  <a:t>l’indice</a:t>
                </a:r>
                <a:r>
                  <a:rPr lang="en-GB"/>
                  <a:t> di </a:t>
                </a:r>
                <a:r>
                  <a:rPr lang="en-GB" err="1"/>
                  <a:t>rifrazione</a:t>
                </a:r>
                <a:r>
                  <a:rPr lang="en-GB"/>
                  <a:t> del DUT</a:t>
                </a:r>
              </a:p>
              <a:p>
                <a:pPr marL="285750" indent="-285750">
                  <a:buFont typeface="Arial" panose="020B0604020202020204" pitchFamily="34" charset="0"/>
                  <a:buChar char="•"/>
                </a:pPr>
                <a:r>
                  <a:rPr lang="en-GB"/>
                  <a:t>L</a:t>
                </a:r>
                <a:r>
                  <a:rPr lang="en-GB" baseline="-25000"/>
                  <a:t>1</a:t>
                </a:r>
                <a:r>
                  <a:rPr lang="en-GB"/>
                  <a:t> </a:t>
                </a:r>
                <a:r>
                  <a:rPr lang="en-GB" err="1"/>
                  <a:t>è</a:t>
                </a:r>
                <a:r>
                  <a:rPr lang="en-GB"/>
                  <a:t> la </a:t>
                </a:r>
                <a:r>
                  <a:rPr lang="en-GB" err="1"/>
                  <a:t>lunghezza</a:t>
                </a:r>
                <a:r>
                  <a:rPr lang="en-GB"/>
                  <a:t> del DUT </a:t>
                </a:r>
              </a:p>
              <a:p>
                <a:pPr marL="285750" indent="-285750">
                  <a:buFont typeface="Arial" panose="020B0604020202020204" pitchFamily="34" charset="0"/>
                  <a:buChar char="•"/>
                </a:pPr>
                <a14:m>
                  <m:oMath xmlns:m="http://schemas.openxmlformats.org/officeDocument/2006/math">
                    <m:r>
                      <a:rPr lang="it-IT" b="0" i="1" smtClean="0">
                        <a:latin typeface="Cambria Math" panose="02040503050406030204" pitchFamily="18" charset="0"/>
                        <a:ea typeface="Cambria Math" panose="02040503050406030204" pitchFamily="18" charset="0"/>
                      </a:rPr>
                      <m:t>𝜆</m:t>
                    </m:r>
                    <m:r>
                      <a:rPr lang="it-IT" b="0" i="1" baseline="-25000" smtClean="0">
                        <a:latin typeface="Cambria Math" panose="02040503050406030204" pitchFamily="18" charset="0"/>
                        <a:ea typeface="Cambria Math" panose="02040503050406030204" pitchFamily="18" charset="0"/>
                      </a:rPr>
                      <m:t>0</m:t>
                    </m:r>
                  </m:oMath>
                </a14:m>
                <a:r>
                  <a:rPr lang="en-GB"/>
                  <a:t> </a:t>
                </a:r>
                <a:r>
                  <a:rPr lang="en-GB" err="1"/>
                  <a:t>è</a:t>
                </a:r>
                <a:r>
                  <a:rPr lang="en-GB"/>
                  <a:t> la </a:t>
                </a:r>
                <a:r>
                  <a:rPr lang="en-GB" err="1"/>
                  <a:t>lunghezza</a:t>
                </a:r>
                <a:r>
                  <a:rPr lang="en-GB"/>
                  <a:t> </a:t>
                </a:r>
                <a:r>
                  <a:rPr lang="en-GB" err="1"/>
                  <a:t>d’onda</a:t>
                </a:r>
                <a:r>
                  <a:rPr lang="en-GB"/>
                  <a:t> </a:t>
                </a:r>
                <a:r>
                  <a:rPr lang="en-GB" err="1"/>
                  <a:t>nel</a:t>
                </a:r>
                <a:r>
                  <a:rPr lang="en-GB"/>
                  <a:t> </a:t>
                </a:r>
                <a:r>
                  <a:rPr lang="en-GB" err="1"/>
                  <a:t>vuoto</a:t>
                </a:r>
                <a:r>
                  <a:rPr lang="en-GB"/>
                  <a:t> (15 mm @ 20 GHz)</a:t>
                </a:r>
              </a:p>
              <a:p>
                <a:endParaRPr lang="en-GB"/>
              </a:p>
              <a:p>
                <a:endParaRPr lang="en-GB"/>
              </a:p>
            </p:txBody>
          </p:sp>
        </mc:Choice>
        <mc:Fallback xmlns="">
          <p:sp>
            <p:nvSpPr>
              <p:cNvPr id="3" name="TextBox 2">
                <a:extLst>
                  <a:ext uri="{FF2B5EF4-FFF2-40B4-BE49-F238E27FC236}">
                    <a16:creationId xmlns:a16="http://schemas.microsoft.com/office/drawing/2014/main" id="{E5EB52C1-DE84-058B-C6AB-457100770BF5}"/>
                  </a:ext>
                </a:extLst>
              </p:cNvPr>
              <p:cNvSpPr txBox="1">
                <a:spLocks noRot="1" noChangeAspect="1" noMove="1" noResize="1" noEditPoints="1" noAdjustHandles="1" noChangeArrowheads="1" noChangeShapeType="1" noTextEdit="1"/>
              </p:cNvSpPr>
              <p:nvPr/>
            </p:nvSpPr>
            <p:spPr>
              <a:xfrm>
                <a:off x="5785080" y="4659085"/>
                <a:ext cx="5508880" cy="2031325"/>
              </a:xfrm>
              <a:prstGeom prst="rect">
                <a:avLst/>
              </a:prstGeom>
              <a:blipFill>
                <a:blip r:embed="rId4"/>
                <a:stretch>
                  <a:fillRect l="-996" t="-14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43706A1-003B-57A5-54B8-6BCA1EF35777}"/>
                  </a:ext>
                </a:extLst>
              </p:cNvPr>
              <p:cNvSpPr txBox="1"/>
              <p:nvPr/>
            </p:nvSpPr>
            <p:spPr>
              <a:xfrm>
                <a:off x="6406922" y="1995730"/>
                <a:ext cx="1990994" cy="369332"/>
              </a:xfrm>
              <a:prstGeom prst="rect">
                <a:avLst/>
              </a:prstGeom>
              <a:noFill/>
            </p:spPr>
            <p:txBody>
              <a:bodyPr wrap="none" rtlCol="0">
                <a:spAutoFit/>
              </a:bodyPr>
              <a:lstStyle/>
              <a:p>
                <a:r>
                  <a:rPr lang="en-GB" b="1"/>
                  <a:t>MISURA DI FASE </a:t>
                </a:r>
                <a14:m>
                  <m:oMath xmlns:m="http://schemas.openxmlformats.org/officeDocument/2006/math">
                    <m:r>
                      <a:rPr lang="en-GB" b="1" i="1" smtClean="0">
                        <a:latin typeface="Cambria Math" panose="02040503050406030204" pitchFamily="18" charset="0"/>
                        <a:ea typeface="Cambria Math" panose="02040503050406030204" pitchFamily="18" charset="0"/>
                      </a:rPr>
                      <m:t>𝚽</m:t>
                    </m:r>
                  </m:oMath>
                </a14:m>
                <a:endParaRPr lang="en-GB" b="1"/>
              </a:p>
            </p:txBody>
          </p:sp>
        </mc:Choice>
        <mc:Fallback xmlns="">
          <p:sp>
            <p:nvSpPr>
              <p:cNvPr id="4" name="TextBox 3">
                <a:extLst>
                  <a:ext uri="{FF2B5EF4-FFF2-40B4-BE49-F238E27FC236}">
                    <a16:creationId xmlns:a16="http://schemas.microsoft.com/office/drawing/2014/main" id="{143706A1-003B-57A5-54B8-6BCA1EF35777}"/>
                  </a:ext>
                </a:extLst>
              </p:cNvPr>
              <p:cNvSpPr txBox="1">
                <a:spLocks noRot="1" noChangeAspect="1" noMove="1" noResize="1" noEditPoints="1" noAdjustHandles="1" noChangeArrowheads="1" noChangeShapeType="1" noTextEdit="1"/>
              </p:cNvSpPr>
              <p:nvPr/>
            </p:nvSpPr>
            <p:spPr>
              <a:xfrm>
                <a:off x="6406922" y="1995730"/>
                <a:ext cx="1990994" cy="369332"/>
              </a:xfrm>
              <a:prstGeom prst="rect">
                <a:avLst/>
              </a:prstGeom>
              <a:blipFill>
                <a:blip r:embed="rId5"/>
                <a:stretch>
                  <a:fillRect l="-2446" t="-8197" b="-2459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6E44000-AB6E-50B4-2DBB-DBB1D2944DF5}"/>
              </a:ext>
            </a:extLst>
          </p:cNvPr>
          <p:cNvSpPr txBox="1"/>
          <p:nvPr/>
        </p:nvSpPr>
        <p:spPr>
          <a:xfrm>
            <a:off x="4863050" y="2885105"/>
            <a:ext cx="360996" cy="369332"/>
          </a:xfrm>
          <a:prstGeom prst="rect">
            <a:avLst/>
          </a:prstGeom>
          <a:noFill/>
        </p:spPr>
        <p:txBody>
          <a:bodyPr wrap="none" rtlCol="0">
            <a:spAutoFit/>
          </a:bodyPr>
          <a:lstStyle/>
          <a:p>
            <a:r>
              <a:rPr lang="en-GB" b="1"/>
              <a:t>L</a:t>
            </a:r>
            <a:r>
              <a:rPr lang="en-GB" b="1" baseline="-25000"/>
              <a:t>1</a:t>
            </a:r>
          </a:p>
        </p:txBody>
      </p:sp>
      <p:cxnSp>
        <p:nvCxnSpPr>
          <p:cNvPr id="8" name="Straight Arrow Connector 66">
            <a:extLst>
              <a:ext uri="{FF2B5EF4-FFF2-40B4-BE49-F238E27FC236}">
                <a16:creationId xmlns:a16="http://schemas.microsoft.com/office/drawing/2014/main" id="{9C85DFE9-C05A-7F22-8B8C-FB4001F5C28A}"/>
              </a:ext>
            </a:extLst>
          </p:cNvPr>
          <p:cNvCxnSpPr/>
          <p:nvPr/>
        </p:nvCxnSpPr>
        <p:spPr>
          <a:xfrm>
            <a:off x="8671456" y="6031235"/>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9" name="Freccia circolare a sinistra 8">
            <a:hlinkClick r:id="rId6" action="ppaction://hlinksldjump"/>
            <a:extLst>
              <a:ext uri="{FF2B5EF4-FFF2-40B4-BE49-F238E27FC236}">
                <a16:creationId xmlns:a16="http://schemas.microsoft.com/office/drawing/2014/main" id="{9CDFC403-1968-66AF-3B56-DF6D87D1C3A0}"/>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0" name="CasellaDiTesto 9">
            <a:extLst>
              <a:ext uri="{FF2B5EF4-FFF2-40B4-BE49-F238E27FC236}">
                <a16:creationId xmlns:a16="http://schemas.microsoft.com/office/drawing/2014/main" id="{402A996C-7F02-25E0-D15A-53E4C704E7C3}"/>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897607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79FB11DD-3C43-29F6-BD03-1DC8E5D93191}"/>
              </a:ext>
            </a:extLst>
          </p:cNvPr>
          <p:cNvPicPr>
            <a:picLocks noChangeAspect="1"/>
          </p:cNvPicPr>
          <p:nvPr/>
        </p:nvPicPr>
        <p:blipFill>
          <a:blip r:embed="rId2"/>
          <a:stretch>
            <a:fillRect/>
          </a:stretch>
        </p:blipFill>
        <p:spPr>
          <a:xfrm>
            <a:off x="178226" y="996083"/>
            <a:ext cx="4826049" cy="3854768"/>
          </a:xfrm>
          <a:prstGeom prst="rect">
            <a:avLst/>
          </a:prstGeom>
        </p:spPr>
      </p:pic>
      <p:sp>
        <p:nvSpPr>
          <p:cNvPr id="6" name="TextBox 5">
            <a:extLst>
              <a:ext uri="{FF2B5EF4-FFF2-40B4-BE49-F238E27FC236}">
                <a16:creationId xmlns:a16="http://schemas.microsoft.com/office/drawing/2014/main" id="{AC5E6743-082A-9890-212D-3B1474808848}"/>
              </a:ext>
            </a:extLst>
          </p:cNvPr>
          <p:cNvSpPr txBox="1"/>
          <p:nvPr/>
        </p:nvSpPr>
        <p:spPr>
          <a:xfrm>
            <a:off x="3036664" y="80948"/>
            <a:ext cx="4508735" cy="584775"/>
          </a:xfrm>
          <a:prstGeom prst="rect">
            <a:avLst/>
          </a:prstGeom>
          <a:noFill/>
        </p:spPr>
        <p:txBody>
          <a:bodyPr wrap="none" rtlCol="0">
            <a:spAutoFit/>
          </a:bodyPr>
          <a:lstStyle/>
          <a:p>
            <a:r>
              <a:rPr lang="en-GB" sz="3200" b="1" err="1"/>
              <a:t>Misura</a:t>
            </a:r>
            <a:r>
              <a:rPr lang="en-GB" sz="3200" b="1"/>
              <a:t> di </a:t>
            </a:r>
            <a:r>
              <a:rPr lang="en-GB" sz="3200" b="1" err="1"/>
              <a:t>Interferometria</a:t>
            </a:r>
            <a:endParaRPr lang="en-GB" sz="3200" b="1"/>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5C1287C-0A64-629A-F1A2-9548BAEA047C}"/>
                  </a:ext>
                </a:extLst>
              </p:cNvPr>
              <p:cNvSpPr txBox="1"/>
              <p:nvPr/>
            </p:nvSpPr>
            <p:spPr>
              <a:xfrm>
                <a:off x="379177" y="4546311"/>
                <a:ext cx="5759900" cy="2351798"/>
              </a:xfrm>
              <a:prstGeom prst="rect">
                <a:avLst/>
              </a:prstGeom>
              <a:noFill/>
            </p:spPr>
            <p:txBody>
              <a:bodyPr wrap="square" rtlCol="0">
                <a:spAutoFit/>
              </a:bodyPr>
              <a:lstStyle/>
              <a:p>
                <a:pPr>
                  <a:lnSpc>
                    <a:spcPct val="200000"/>
                  </a:lnSpc>
                </a:pPr>
                <a14:m>
                  <m:oMath xmlns:m="http://schemas.openxmlformats.org/officeDocument/2006/math">
                    <m:r>
                      <a:rPr lang="en-GB" sz="1600" b="1" i="1" smtClean="0">
                        <a:latin typeface="Cambria Math" panose="02040503050406030204" pitchFamily="18" charset="0"/>
                        <a:ea typeface="Cambria Math" panose="02040503050406030204" pitchFamily="18" charset="0"/>
                      </a:rPr>
                      <m:t>𝚽</m:t>
                    </m:r>
                    <m:r>
                      <a:rPr lang="it-IT" sz="1600" b="1" i="1" smtClean="0">
                        <a:latin typeface="Cambria Math" panose="02040503050406030204" pitchFamily="18" charset="0"/>
                        <a:ea typeface="Cambria Math" panose="02040503050406030204" pitchFamily="18" charset="0"/>
                      </a:rPr>
                      <m:t>𝟏</m:t>
                    </m:r>
                    <m:r>
                      <a:rPr lang="it-IT" sz="1600" b="1" i="1" smtClean="0">
                        <a:latin typeface="Cambria Math" panose="02040503050406030204" pitchFamily="18" charset="0"/>
                        <a:ea typeface="Cambria Math" panose="02040503050406030204" pitchFamily="18" charset="0"/>
                      </a:rPr>
                      <m:t>=</m:t>
                    </m:r>
                  </m:oMath>
                </a14:m>
                <a:r>
                  <a:rPr lang="en-GB" sz="1600" b="1"/>
                  <a:t>PHASE</a:t>
                </a:r>
                <a:r>
                  <a:rPr lang="en-GB" sz="1600" b="1" baseline="-25000"/>
                  <a:t>Port2</a:t>
                </a:r>
                <a:r>
                  <a:rPr lang="en-GB" sz="1600" b="1"/>
                  <a:t> – PHASE </a:t>
                </a:r>
                <a:r>
                  <a:rPr lang="en-GB" sz="1600" b="1" baseline="-25000"/>
                  <a:t>Port1</a:t>
                </a:r>
                <a:r>
                  <a:rPr lang="en-GB" sz="1600"/>
                  <a:t>=</a:t>
                </a:r>
                <a14:m>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ϕ</m:t>
                        </m:r>
                      </m:e>
                      <m:sub>
                        <m:r>
                          <a:rPr lang="it-IT" sz="1600" b="0" i="1" smtClean="0">
                            <a:latin typeface="Cambria Math" panose="02040503050406030204" pitchFamily="18" charset="0"/>
                            <a:ea typeface="Cambria Math" panose="02040503050406030204" pitchFamily="18" charset="0"/>
                          </a:rPr>
                          <m:t>𝑃𝑜𝑟𝑡</m:t>
                        </m:r>
                        <m:r>
                          <a:rPr lang="it-IT" sz="1600" b="0" i="1" smtClean="0">
                            <a:latin typeface="Cambria Math" panose="02040503050406030204" pitchFamily="18" charset="0"/>
                            <a:ea typeface="Cambria Math" panose="02040503050406030204" pitchFamily="18" charset="0"/>
                          </a:rPr>
                          <m:t>2</m:t>
                        </m:r>
                      </m:sub>
                    </m:sSub>
                    <m:r>
                      <a:rPr lang="it-IT" sz="1600" b="0" i="1" smtClean="0">
                        <a:latin typeface="Cambria Math" panose="02040503050406030204" pitchFamily="18" charset="0"/>
                        <a:ea typeface="Cambria Math" panose="02040503050406030204" pitchFamily="18" charset="0"/>
                      </a:rPr>
                      <m:t>−</m:t>
                    </m:r>
                    <m:sSub>
                      <m:sSubPr>
                        <m:ctrlPr>
                          <a:rPr lang="el-GR" sz="1600" i="1">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ϕ</m:t>
                        </m:r>
                      </m:e>
                      <m:sub>
                        <m:r>
                          <a:rPr lang="it-IT" sz="1600" b="0" i="1" smtClean="0">
                            <a:latin typeface="Cambria Math" panose="02040503050406030204" pitchFamily="18" charset="0"/>
                            <a:ea typeface="Cambria Math" panose="02040503050406030204" pitchFamily="18" charset="0"/>
                          </a:rPr>
                          <m:t>𝑃</m:t>
                        </m:r>
                        <m:r>
                          <a:rPr lang="it-IT" sz="1600" i="1">
                            <a:latin typeface="Cambria Math" panose="02040503050406030204" pitchFamily="18" charset="0"/>
                            <a:ea typeface="Cambria Math" panose="02040503050406030204" pitchFamily="18" charset="0"/>
                          </a:rPr>
                          <m:t>𝑜𝑟𝑡</m:t>
                        </m:r>
                        <m:r>
                          <a:rPr lang="it-IT" sz="1600" b="0" i="1" smtClean="0">
                            <a:latin typeface="Cambria Math" panose="02040503050406030204" pitchFamily="18" charset="0"/>
                            <a:ea typeface="Cambria Math" panose="02040503050406030204" pitchFamily="18" charset="0"/>
                          </a:rPr>
                          <m:t>1</m:t>
                        </m:r>
                      </m:sub>
                    </m:sSub>
                    <m:r>
                      <a:rPr lang="it-IT" sz="1600" b="0" i="1" smtClean="0">
                        <a:latin typeface="Cambria Math" panose="02040503050406030204" pitchFamily="18" charset="0"/>
                        <a:ea typeface="Cambria Math" panose="02040503050406030204" pitchFamily="18" charset="0"/>
                      </a:rPr>
                      <m:t>=</m:t>
                    </m:r>
                  </m:oMath>
                </a14:m>
                <a:endParaRPr lang="it-IT" sz="1600" b="0" i="1">
                  <a:latin typeface="Cambria Math" panose="02040503050406030204" pitchFamily="18" charset="0"/>
                  <a:ea typeface="Cambria Math" panose="02040503050406030204" pitchFamily="18" charset="0"/>
                </a:endParaRPr>
              </a:p>
              <a:p>
                <a:pPr>
                  <a:lnSpc>
                    <a:spcPct val="200000"/>
                  </a:lnSpc>
                </a:pPr>
                <a14:m>
                  <m:oMathPara xmlns:m="http://schemas.openxmlformats.org/officeDocument/2006/math">
                    <m:oMathParaPr>
                      <m:jc m:val="centerGroup"/>
                    </m:oMathParaPr>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Δϕ</m:t>
                          </m:r>
                        </m:e>
                        <m:sub>
                          <m:r>
                            <a:rPr lang="it-IT" sz="1600" i="1" smtClean="0">
                              <a:latin typeface="Cambria Math" panose="02040503050406030204" pitchFamily="18" charset="0"/>
                              <a:ea typeface="Cambria Math" panose="02040503050406030204" pitchFamily="18" charset="0"/>
                            </a:rPr>
                            <m:t>𝐷𝑈𝑇</m:t>
                          </m:r>
                          <m:r>
                            <a:rPr lang="it-IT" sz="1600" b="0" i="1" smtClean="0">
                              <a:latin typeface="Cambria Math" panose="02040503050406030204" pitchFamily="18" charset="0"/>
                              <a:ea typeface="Cambria Math" panose="02040503050406030204" pitchFamily="18" charset="0"/>
                            </a:rPr>
                            <m:t>_</m:t>
                          </m:r>
                          <m:r>
                            <a:rPr lang="it-IT" sz="1600" b="0" i="1" smtClean="0">
                              <a:latin typeface="Cambria Math" panose="02040503050406030204" pitchFamily="18" charset="0"/>
                              <a:ea typeface="Cambria Math" panose="02040503050406030204" pitchFamily="18" charset="0"/>
                            </a:rPr>
                            <m:t>𝐿</m:t>
                          </m:r>
                          <m:r>
                            <a:rPr lang="it-IT" sz="1600" b="0" i="1" baseline="-25000" smtClean="0">
                              <a:latin typeface="Cambria Math" panose="02040503050406030204" pitchFamily="18" charset="0"/>
                              <a:ea typeface="Cambria Math" panose="02040503050406030204" pitchFamily="18" charset="0"/>
                            </a:rPr>
                            <m:t>1</m:t>
                          </m:r>
                        </m:sub>
                      </m:sSub>
                      <m:sSub>
                        <m:sSubPr>
                          <m:ctrlPr>
                            <a:rPr lang="el-GR" sz="1600" i="1">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b="0" i="1" smtClean="0">
                              <a:latin typeface="Cambria Math" panose="02040503050406030204" pitchFamily="18" charset="0"/>
                              <a:ea typeface="Cambria Math" panose="02040503050406030204" pitchFamily="18" charset="0"/>
                            </a:rPr>
                            <m:t>𝑇𝐸𝑆𝑇</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𝐶𝑎𝑏𝑙𝑒</m:t>
                          </m:r>
                        </m:sub>
                      </m:sSub>
                      <m:r>
                        <a:rPr lang="el-GR" sz="1600" i="1" smtClean="0">
                          <a:latin typeface="Cambria Math" panose="02040503050406030204" pitchFamily="18" charset="0"/>
                          <a:ea typeface="Cambria Math" panose="02040503050406030204" pitchFamily="18" charset="0"/>
                        </a:rPr>
                        <m:t>=</m:t>
                      </m:r>
                      <m:r>
                        <a:rPr lang="el-GR" sz="1600" i="1" smtClean="0">
                          <a:latin typeface="Cambria Math" panose="02040503050406030204" pitchFamily="18" charset="0"/>
                          <a:ea typeface="Cambria Math" panose="02040503050406030204" pitchFamily="18" charset="0"/>
                        </a:rPr>
                        <m:t>𝛽</m:t>
                      </m:r>
                      <m:r>
                        <a:rPr lang="el-GR" sz="160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𝐿</m:t>
                      </m:r>
                      <m:r>
                        <a:rPr lang="it-IT" sz="1600" b="0" i="1" baseline="-25000" smtClean="0">
                          <a:latin typeface="Cambria Math" panose="02040503050406030204" pitchFamily="18" charset="0"/>
                          <a:ea typeface="Cambria Math" panose="02040503050406030204" pitchFamily="18" charset="0"/>
                        </a:rPr>
                        <m:t>1</m:t>
                      </m:r>
                      <m:sSub>
                        <m:sSubPr>
                          <m:ctrlPr>
                            <a:rPr lang="el-GR" sz="1600" i="1">
                              <a:latin typeface="Cambria Math" panose="02040503050406030204" pitchFamily="18" charset="0"/>
                              <a:ea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i="1">
                              <a:latin typeface="Cambria Math" panose="02040503050406030204" pitchFamily="18" charset="0"/>
                              <a:ea typeface="Cambria Math" panose="02040503050406030204" pitchFamily="18" charset="0"/>
                            </a:rPr>
                            <m:t>𝑇𝐸𝑆𝑇</m:t>
                          </m:r>
                          <m:r>
                            <a:rPr lang="it-IT" sz="1600" i="1">
                              <a:latin typeface="Cambria Math" panose="02040503050406030204" pitchFamily="18" charset="0"/>
                              <a:ea typeface="Cambria Math" panose="02040503050406030204" pitchFamily="18" charset="0"/>
                            </a:rPr>
                            <m:t> </m:t>
                          </m:r>
                          <m:r>
                            <a:rPr lang="it-IT" sz="1600" i="1">
                              <a:latin typeface="Cambria Math" panose="02040503050406030204" pitchFamily="18" charset="0"/>
                              <a:ea typeface="Cambria Math" panose="02040503050406030204" pitchFamily="18" charset="0"/>
                            </a:rPr>
                            <m:t>𝐶𝑎𝑏𝑙𝑒</m:t>
                          </m:r>
                        </m:sub>
                      </m:sSub>
                      <m:r>
                        <a:rPr lang="it-IT" sz="1600" b="0" i="1" smtClean="0">
                          <a:latin typeface="Cambria Math" panose="02040503050406030204" pitchFamily="18" charset="0"/>
                          <a:ea typeface="Cambria Math" panose="02040503050406030204" pitchFamily="18" charset="0"/>
                        </a:rPr>
                        <m:t>=</m:t>
                      </m:r>
                      <m:f>
                        <m:fPr>
                          <m:ctrlPr>
                            <a:rPr lang="it-IT" sz="1600" b="0" i="1" smtClean="0">
                              <a:latin typeface="Cambria Math" panose="02040503050406030204" pitchFamily="18" charset="0"/>
                              <a:ea typeface="Cambria Math" panose="02040503050406030204" pitchFamily="18" charset="0"/>
                            </a:rPr>
                          </m:ctrlPr>
                        </m:fPr>
                        <m:num>
                          <m:r>
                            <a:rPr lang="it-IT" sz="1600" i="1">
                              <a:latin typeface="Cambria Math" panose="02040503050406030204" pitchFamily="18" charset="0"/>
                              <a:ea typeface="Cambria Math" panose="02040503050406030204" pitchFamily="18" charset="0"/>
                            </a:rPr>
                            <m:t>2</m:t>
                          </m:r>
                          <m:r>
                            <a:rPr lang="it-IT" sz="1600" i="1">
                              <a:latin typeface="Cambria Math" panose="02040503050406030204" pitchFamily="18" charset="0"/>
                              <a:ea typeface="Cambria Math" panose="02040503050406030204" pitchFamily="18" charset="0"/>
                            </a:rPr>
                            <m:t>𝜋</m:t>
                          </m:r>
                          <m:r>
                            <m:rPr>
                              <m:nor/>
                            </m:rPr>
                            <a:rPr lang="it-IT" sz="1600" dirty="0">
                              <a:ea typeface="Cambria Math" panose="02040503050406030204" pitchFamily="18" charset="0"/>
                            </a:rPr>
                            <m:t> </m:t>
                          </m:r>
                          <m:r>
                            <m:rPr>
                              <m:nor/>
                            </m:rPr>
                            <a:rPr lang="it-IT" sz="1600" b="1" i="0" dirty="0" smtClean="0">
                              <a:ea typeface="Cambria Math" panose="02040503050406030204" pitchFamily="18" charset="0"/>
                            </a:rPr>
                            <m:t>N</m:t>
                          </m:r>
                        </m:num>
                        <m:den>
                          <m:sSub>
                            <m:sSubPr>
                              <m:ctrlPr>
                                <a:rPr lang="it-IT" sz="1600" b="0" i="1" smtClean="0">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𝜆</m:t>
                              </m:r>
                            </m:e>
                            <m:sub>
                              <m:r>
                                <a:rPr lang="it-IT" sz="1600" b="0" i="1" smtClean="0">
                                  <a:latin typeface="Cambria Math" panose="02040503050406030204" pitchFamily="18" charset="0"/>
                                  <a:ea typeface="Cambria Math" panose="02040503050406030204" pitchFamily="18" charset="0"/>
                                </a:rPr>
                                <m:t>0</m:t>
                              </m:r>
                            </m:sub>
                          </m:sSub>
                        </m:den>
                      </m:f>
                      <m:r>
                        <a:rPr lang="it-IT" sz="1600" b="1" i="1" smtClean="0">
                          <a:latin typeface="Cambria Math" panose="02040503050406030204" pitchFamily="18" charset="0"/>
                          <a:ea typeface="Cambria Math" panose="02040503050406030204" pitchFamily="18" charset="0"/>
                        </a:rPr>
                        <m:t>𝑳</m:t>
                      </m:r>
                      <m:r>
                        <a:rPr lang="it-IT" sz="1600" b="1" i="1" baseline="-25000" smtClean="0">
                          <a:latin typeface="Cambria Math" panose="02040503050406030204" pitchFamily="18" charset="0"/>
                          <a:ea typeface="Cambria Math" panose="02040503050406030204" pitchFamily="18" charset="0"/>
                        </a:rPr>
                        <m:t>𝟏</m:t>
                      </m:r>
                      <m:r>
                        <a:rPr lang="it-IT" sz="1600" b="0" i="0" smtClean="0">
                          <a:latin typeface="Cambria Math" panose="02040503050406030204" pitchFamily="18" charset="0"/>
                          <a:ea typeface="Cambria Math" panose="02040503050406030204" pitchFamily="18" charset="0"/>
                        </a:rPr>
                        <m:t>+</m:t>
                      </m:r>
                      <m:sSub>
                        <m:sSubPr>
                          <m:ctrlPr>
                            <a:rPr lang="el-GR" sz="1600" i="1">
                              <a:latin typeface="Cambria Math" panose="02040503050406030204" pitchFamily="18" charset="0"/>
                              <a:ea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i="1">
                              <a:latin typeface="Cambria Math" panose="02040503050406030204" pitchFamily="18" charset="0"/>
                              <a:ea typeface="Cambria Math" panose="02040503050406030204" pitchFamily="18" charset="0"/>
                            </a:rPr>
                            <m:t>𝑇𝐸𝑆𝑇</m:t>
                          </m:r>
                          <m:r>
                            <a:rPr lang="it-IT" sz="1600" i="1">
                              <a:latin typeface="Cambria Math" panose="02040503050406030204" pitchFamily="18" charset="0"/>
                              <a:ea typeface="Cambria Math" panose="02040503050406030204" pitchFamily="18" charset="0"/>
                            </a:rPr>
                            <m:t> </m:t>
                          </m:r>
                          <m:r>
                            <a:rPr lang="it-IT" sz="1600" i="1">
                              <a:latin typeface="Cambria Math" panose="02040503050406030204" pitchFamily="18" charset="0"/>
                              <a:ea typeface="Cambria Math" panose="02040503050406030204" pitchFamily="18" charset="0"/>
                            </a:rPr>
                            <m:t>𝐶𝑎𝑏𝑙𝑒</m:t>
                          </m:r>
                        </m:sub>
                      </m:sSub>
                    </m:oMath>
                  </m:oMathPara>
                </a14:m>
                <a:endParaRPr lang="it-IT" sz="1600">
                  <a:ea typeface="Cambria Math" panose="02040503050406030204" pitchFamily="18" charset="0"/>
                </a:endParaRPr>
              </a:p>
              <a:p>
                <a:r>
                  <a:rPr lang="en-GB" sz="1600"/>
                  <a:t>			</a:t>
                </a:r>
              </a:p>
            </p:txBody>
          </p:sp>
        </mc:Choice>
        <mc:Fallback xmlns="">
          <p:sp>
            <p:nvSpPr>
              <p:cNvPr id="2" name="TextBox 1">
                <a:extLst>
                  <a:ext uri="{FF2B5EF4-FFF2-40B4-BE49-F238E27FC236}">
                    <a16:creationId xmlns:a16="http://schemas.microsoft.com/office/drawing/2014/main" id="{35C1287C-0A64-629A-F1A2-9548BAEA047C}"/>
                  </a:ext>
                </a:extLst>
              </p:cNvPr>
              <p:cNvSpPr txBox="1">
                <a:spLocks noRot="1" noChangeAspect="1" noMove="1" noResize="1" noEditPoints="1" noAdjustHandles="1" noChangeArrowheads="1" noChangeShapeType="1" noTextEdit="1"/>
              </p:cNvSpPr>
              <p:nvPr/>
            </p:nvSpPr>
            <p:spPr>
              <a:xfrm>
                <a:off x="379177" y="4546311"/>
                <a:ext cx="5759900" cy="2351798"/>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6E44000-AB6E-50B4-2DBB-DBB1D2944DF5}"/>
              </a:ext>
            </a:extLst>
          </p:cNvPr>
          <p:cNvSpPr txBox="1"/>
          <p:nvPr/>
        </p:nvSpPr>
        <p:spPr>
          <a:xfrm>
            <a:off x="4863050" y="2738801"/>
            <a:ext cx="360996" cy="369332"/>
          </a:xfrm>
          <a:prstGeom prst="rect">
            <a:avLst/>
          </a:prstGeom>
          <a:noFill/>
        </p:spPr>
        <p:txBody>
          <a:bodyPr wrap="none" rtlCol="0">
            <a:spAutoFit/>
          </a:bodyPr>
          <a:lstStyle/>
          <a:p>
            <a:r>
              <a:rPr lang="en-GB" b="1"/>
              <a:t>L</a:t>
            </a:r>
            <a:r>
              <a:rPr lang="en-GB" b="1" baseline="-25000"/>
              <a:t>1</a:t>
            </a:r>
          </a:p>
        </p:txBody>
      </p:sp>
      <p:pic>
        <p:nvPicPr>
          <p:cNvPr id="8" name="Picture 7" descr="A diagram of a computer system&#10;&#10;Description automatically generated">
            <a:extLst>
              <a:ext uri="{FF2B5EF4-FFF2-40B4-BE49-F238E27FC236}">
                <a16:creationId xmlns:a16="http://schemas.microsoft.com/office/drawing/2014/main" id="{BA144C23-C60D-0DA9-A3F0-8987EC60B899}"/>
              </a:ext>
            </a:extLst>
          </p:cNvPr>
          <p:cNvPicPr>
            <a:picLocks noChangeAspect="1"/>
          </p:cNvPicPr>
          <p:nvPr/>
        </p:nvPicPr>
        <p:blipFill>
          <a:blip r:embed="rId2"/>
          <a:stretch>
            <a:fillRect/>
          </a:stretch>
        </p:blipFill>
        <p:spPr>
          <a:xfrm>
            <a:off x="5991198" y="996083"/>
            <a:ext cx="4826049" cy="3854768"/>
          </a:xfrm>
          <a:prstGeom prst="rect">
            <a:avLst/>
          </a:prstGeom>
        </p:spPr>
      </p:pic>
      <p:sp>
        <p:nvSpPr>
          <p:cNvPr id="9" name="TextBox 8">
            <a:extLst>
              <a:ext uri="{FF2B5EF4-FFF2-40B4-BE49-F238E27FC236}">
                <a16:creationId xmlns:a16="http://schemas.microsoft.com/office/drawing/2014/main" id="{8E22FA03-F82C-19BF-606F-998123FECB50}"/>
              </a:ext>
            </a:extLst>
          </p:cNvPr>
          <p:cNvSpPr txBox="1"/>
          <p:nvPr/>
        </p:nvSpPr>
        <p:spPr>
          <a:xfrm>
            <a:off x="10676022" y="2738801"/>
            <a:ext cx="360996" cy="369332"/>
          </a:xfrm>
          <a:prstGeom prst="rect">
            <a:avLst/>
          </a:prstGeom>
          <a:noFill/>
        </p:spPr>
        <p:txBody>
          <a:bodyPr wrap="none" rtlCol="0">
            <a:spAutoFit/>
          </a:bodyPr>
          <a:lstStyle/>
          <a:p>
            <a:r>
              <a:rPr lang="en-GB" b="1"/>
              <a:t>L</a:t>
            </a:r>
            <a:r>
              <a:rPr lang="en-GB" b="1" baseline="-25000"/>
              <a:t>2</a:t>
            </a:r>
          </a:p>
        </p:txBody>
      </p:sp>
      <p:sp>
        <p:nvSpPr>
          <p:cNvPr id="10" name="Rectangle 9">
            <a:extLst>
              <a:ext uri="{FF2B5EF4-FFF2-40B4-BE49-F238E27FC236}">
                <a16:creationId xmlns:a16="http://schemas.microsoft.com/office/drawing/2014/main" id="{83FDB8A5-24A9-6B5F-44CB-ABE318CD5495}"/>
              </a:ext>
            </a:extLst>
          </p:cNvPr>
          <p:cNvSpPr/>
          <p:nvPr/>
        </p:nvSpPr>
        <p:spPr>
          <a:xfrm>
            <a:off x="10083740" y="2553744"/>
            <a:ext cx="564078" cy="1959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E602BEE-359C-F352-357D-0F89F972E07E}"/>
              </a:ext>
            </a:extLst>
          </p:cNvPr>
          <p:cNvSpPr/>
          <p:nvPr/>
        </p:nvSpPr>
        <p:spPr>
          <a:xfrm>
            <a:off x="10073763" y="3086753"/>
            <a:ext cx="564078" cy="1959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328BA5-580B-B48F-2EE7-0090CE062F74}"/>
                  </a:ext>
                </a:extLst>
              </p:cNvPr>
              <p:cNvSpPr txBox="1"/>
              <p:nvPr/>
            </p:nvSpPr>
            <p:spPr>
              <a:xfrm>
                <a:off x="6139077" y="4556136"/>
                <a:ext cx="5759900" cy="2351798"/>
              </a:xfrm>
              <a:prstGeom prst="rect">
                <a:avLst/>
              </a:prstGeom>
              <a:noFill/>
            </p:spPr>
            <p:txBody>
              <a:bodyPr wrap="square" rtlCol="0">
                <a:spAutoFit/>
              </a:bodyPr>
              <a:lstStyle/>
              <a:p>
                <a:pPr>
                  <a:lnSpc>
                    <a:spcPct val="200000"/>
                  </a:lnSpc>
                </a:pPr>
                <a14:m>
                  <m:oMath xmlns:m="http://schemas.openxmlformats.org/officeDocument/2006/math">
                    <m:r>
                      <a:rPr lang="en-GB" sz="1600" b="1" i="1" smtClean="0">
                        <a:latin typeface="Cambria Math" panose="02040503050406030204" pitchFamily="18" charset="0"/>
                        <a:ea typeface="Cambria Math" panose="02040503050406030204" pitchFamily="18" charset="0"/>
                      </a:rPr>
                      <m:t>𝚽</m:t>
                    </m:r>
                    <m:r>
                      <a:rPr lang="it-IT" sz="1600" b="1" i="1" smtClean="0">
                        <a:latin typeface="Cambria Math" panose="02040503050406030204" pitchFamily="18" charset="0"/>
                        <a:ea typeface="Cambria Math" panose="02040503050406030204" pitchFamily="18" charset="0"/>
                      </a:rPr>
                      <m:t>𝟐</m:t>
                    </m:r>
                    <m:r>
                      <a:rPr lang="it-IT" sz="1600" b="1" i="1" smtClean="0">
                        <a:latin typeface="Cambria Math" panose="02040503050406030204" pitchFamily="18" charset="0"/>
                        <a:ea typeface="Cambria Math" panose="02040503050406030204" pitchFamily="18" charset="0"/>
                      </a:rPr>
                      <m:t>=</m:t>
                    </m:r>
                  </m:oMath>
                </a14:m>
                <a:r>
                  <a:rPr lang="en-GB" sz="1600" b="1"/>
                  <a:t>PHASE</a:t>
                </a:r>
                <a:r>
                  <a:rPr lang="en-GB" sz="1600" b="1" baseline="-25000"/>
                  <a:t>Port2</a:t>
                </a:r>
                <a:r>
                  <a:rPr lang="en-GB" sz="1600" b="1"/>
                  <a:t> – PHASE </a:t>
                </a:r>
                <a:r>
                  <a:rPr lang="en-GB" sz="1600" b="1" baseline="-25000"/>
                  <a:t>Port1</a:t>
                </a:r>
                <a:r>
                  <a:rPr lang="en-GB" sz="1600"/>
                  <a:t>=</a:t>
                </a:r>
                <a14:m>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ϕ</m:t>
                        </m:r>
                      </m:e>
                      <m:sub>
                        <m:r>
                          <a:rPr lang="it-IT" sz="1600" b="0" i="1" smtClean="0">
                            <a:latin typeface="Cambria Math" panose="02040503050406030204" pitchFamily="18" charset="0"/>
                            <a:ea typeface="Cambria Math" panose="02040503050406030204" pitchFamily="18" charset="0"/>
                          </a:rPr>
                          <m:t>𝑃𝑜𝑟𝑡</m:t>
                        </m:r>
                        <m:r>
                          <a:rPr lang="it-IT" sz="1600" b="0" i="1" smtClean="0">
                            <a:latin typeface="Cambria Math" panose="02040503050406030204" pitchFamily="18" charset="0"/>
                            <a:ea typeface="Cambria Math" panose="02040503050406030204" pitchFamily="18" charset="0"/>
                          </a:rPr>
                          <m:t>2</m:t>
                        </m:r>
                      </m:sub>
                    </m:sSub>
                    <m:r>
                      <a:rPr lang="it-IT" sz="1600" b="0" i="1" smtClean="0">
                        <a:latin typeface="Cambria Math" panose="02040503050406030204" pitchFamily="18" charset="0"/>
                        <a:ea typeface="Cambria Math" panose="02040503050406030204" pitchFamily="18" charset="0"/>
                      </a:rPr>
                      <m:t>−</m:t>
                    </m:r>
                    <m:sSub>
                      <m:sSubPr>
                        <m:ctrlPr>
                          <a:rPr lang="el-GR" sz="1600" i="1">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ϕ</m:t>
                        </m:r>
                      </m:e>
                      <m:sub>
                        <m:r>
                          <a:rPr lang="it-IT" sz="1600" b="0" i="1" smtClean="0">
                            <a:latin typeface="Cambria Math" panose="02040503050406030204" pitchFamily="18" charset="0"/>
                            <a:ea typeface="Cambria Math" panose="02040503050406030204" pitchFamily="18" charset="0"/>
                          </a:rPr>
                          <m:t>𝑃</m:t>
                        </m:r>
                        <m:r>
                          <a:rPr lang="it-IT" sz="1600" i="1">
                            <a:latin typeface="Cambria Math" panose="02040503050406030204" pitchFamily="18" charset="0"/>
                            <a:ea typeface="Cambria Math" panose="02040503050406030204" pitchFamily="18" charset="0"/>
                          </a:rPr>
                          <m:t>𝑜𝑟𝑡</m:t>
                        </m:r>
                        <m:r>
                          <a:rPr lang="it-IT" sz="1600" b="0" i="1" smtClean="0">
                            <a:latin typeface="Cambria Math" panose="02040503050406030204" pitchFamily="18" charset="0"/>
                            <a:ea typeface="Cambria Math" panose="02040503050406030204" pitchFamily="18" charset="0"/>
                          </a:rPr>
                          <m:t>1</m:t>
                        </m:r>
                      </m:sub>
                    </m:sSub>
                    <m:r>
                      <a:rPr lang="it-IT" sz="1600" b="0" i="1" smtClean="0">
                        <a:latin typeface="Cambria Math" panose="02040503050406030204" pitchFamily="18" charset="0"/>
                        <a:ea typeface="Cambria Math" panose="02040503050406030204" pitchFamily="18" charset="0"/>
                      </a:rPr>
                      <m:t>=</m:t>
                    </m:r>
                  </m:oMath>
                </a14:m>
                <a:endParaRPr lang="it-IT" sz="1600" b="0" i="1">
                  <a:latin typeface="Cambria Math" panose="02040503050406030204" pitchFamily="18" charset="0"/>
                  <a:ea typeface="Cambria Math" panose="02040503050406030204" pitchFamily="18" charset="0"/>
                </a:endParaRPr>
              </a:p>
              <a:p>
                <a:pPr>
                  <a:lnSpc>
                    <a:spcPct val="200000"/>
                  </a:lnSpc>
                </a:pPr>
                <a14:m>
                  <m:oMathPara xmlns:m="http://schemas.openxmlformats.org/officeDocument/2006/math">
                    <m:oMathParaPr>
                      <m:jc m:val="centerGroup"/>
                    </m:oMathParaPr>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Δϕ</m:t>
                          </m:r>
                        </m:e>
                        <m:sub>
                          <m:r>
                            <a:rPr lang="it-IT" sz="1600" i="1" smtClean="0">
                              <a:latin typeface="Cambria Math" panose="02040503050406030204" pitchFamily="18" charset="0"/>
                              <a:ea typeface="Cambria Math" panose="02040503050406030204" pitchFamily="18" charset="0"/>
                            </a:rPr>
                            <m:t>𝐷𝑈𝑇</m:t>
                          </m:r>
                          <m:r>
                            <a:rPr lang="it-IT" sz="1600" b="0" i="1" smtClean="0">
                              <a:latin typeface="Cambria Math" panose="02040503050406030204" pitchFamily="18" charset="0"/>
                              <a:ea typeface="Cambria Math" panose="02040503050406030204" pitchFamily="18" charset="0"/>
                            </a:rPr>
                            <m:t>_</m:t>
                          </m:r>
                          <m:r>
                            <a:rPr lang="it-IT" sz="1600" b="0" i="1" smtClean="0">
                              <a:latin typeface="Cambria Math" panose="02040503050406030204" pitchFamily="18" charset="0"/>
                              <a:ea typeface="Cambria Math" panose="02040503050406030204" pitchFamily="18" charset="0"/>
                            </a:rPr>
                            <m:t>𝐿</m:t>
                          </m:r>
                          <m:r>
                            <a:rPr lang="it-IT" sz="1600" b="0" i="1" smtClean="0">
                              <a:latin typeface="Cambria Math" panose="02040503050406030204" pitchFamily="18" charset="0"/>
                              <a:ea typeface="Cambria Math" panose="02040503050406030204" pitchFamily="18" charset="0"/>
                            </a:rPr>
                            <m:t>2</m:t>
                          </m:r>
                        </m:sub>
                      </m:sSub>
                      <m:sSub>
                        <m:sSubPr>
                          <m:ctrlPr>
                            <a:rPr lang="el-GR" sz="1600" i="1">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b="0" i="1" smtClean="0">
                              <a:latin typeface="Cambria Math" panose="02040503050406030204" pitchFamily="18" charset="0"/>
                              <a:ea typeface="Cambria Math" panose="02040503050406030204" pitchFamily="18" charset="0"/>
                            </a:rPr>
                            <m:t>𝑇𝐸𝑆𝑇</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𝐶𝑎𝑏𝑙𝑒</m:t>
                          </m:r>
                        </m:sub>
                      </m:sSub>
                      <m:r>
                        <a:rPr lang="el-GR" sz="1600" i="1" smtClean="0">
                          <a:latin typeface="Cambria Math" panose="02040503050406030204" pitchFamily="18" charset="0"/>
                          <a:ea typeface="Cambria Math" panose="02040503050406030204" pitchFamily="18" charset="0"/>
                        </a:rPr>
                        <m:t>=</m:t>
                      </m:r>
                      <m:r>
                        <a:rPr lang="el-GR" sz="1600" i="1" smtClean="0">
                          <a:latin typeface="Cambria Math" panose="02040503050406030204" pitchFamily="18" charset="0"/>
                          <a:ea typeface="Cambria Math" panose="02040503050406030204" pitchFamily="18" charset="0"/>
                        </a:rPr>
                        <m:t>𝛽</m:t>
                      </m:r>
                      <m:r>
                        <a:rPr lang="el-GR" sz="160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𝐿</m:t>
                      </m:r>
                      <m:r>
                        <a:rPr lang="it-IT" sz="1600" b="0" i="1" baseline="-25000" smtClean="0">
                          <a:latin typeface="Cambria Math" panose="02040503050406030204" pitchFamily="18" charset="0"/>
                          <a:ea typeface="Cambria Math" panose="02040503050406030204" pitchFamily="18" charset="0"/>
                        </a:rPr>
                        <m:t>2</m:t>
                      </m:r>
                      <m:sSub>
                        <m:sSubPr>
                          <m:ctrlPr>
                            <a:rPr lang="el-GR" sz="1600" i="1">
                              <a:latin typeface="Cambria Math" panose="02040503050406030204" pitchFamily="18" charset="0"/>
                              <a:ea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i="1">
                              <a:latin typeface="Cambria Math" panose="02040503050406030204" pitchFamily="18" charset="0"/>
                              <a:ea typeface="Cambria Math" panose="02040503050406030204" pitchFamily="18" charset="0"/>
                            </a:rPr>
                            <m:t>𝑇𝐸𝑆𝑇</m:t>
                          </m:r>
                          <m:r>
                            <a:rPr lang="it-IT" sz="1600" i="1">
                              <a:latin typeface="Cambria Math" panose="02040503050406030204" pitchFamily="18" charset="0"/>
                              <a:ea typeface="Cambria Math" panose="02040503050406030204" pitchFamily="18" charset="0"/>
                            </a:rPr>
                            <m:t> </m:t>
                          </m:r>
                          <m:r>
                            <a:rPr lang="it-IT" sz="1600" i="1">
                              <a:latin typeface="Cambria Math" panose="02040503050406030204" pitchFamily="18" charset="0"/>
                              <a:ea typeface="Cambria Math" panose="02040503050406030204" pitchFamily="18" charset="0"/>
                            </a:rPr>
                            <m:t>𝐶𝑎𝑏𝑙𝑒</m:t>
                          </m:r>
                        </m:sub>
                      </m:sSub>
                      <m:r>
                        <a:rPr lang="it-IT" sz="1600" b="0" i="1" smtClean="0">
                          <a:latin typeface="Cambria Math" panose="02040503050406030204" pitchFamily="18" charset="0"/>
                          <a:ea typeface="Cambria Math" panose="02040503050406030204" pitchFamily="18" charset="0"/>
                        </a:rPr>
                        <m:t>=</m:t>
                      </m:r>
                      <m:f>
                        <m:fPr>
                          <m:ctrlPr>
                            <a:rPr lang="it-IT" sz="1600" b="0" i="1" smtClean="0">
                              <a:latin typeface="Cambria Math" panose="02040503050406030204" pitchFamily="18" charset="0"/>
                              <a:ea typeface="Cambria Math" panose="02040503050406030204" pitchFamily="18" charset="0"/>
                            </a:rPr>
                          </m:ctrlPr>
                        </m:fPr>
                        <m:num>
                          <m:r>
                            <a:rPr lang="it-IT" sz="1600" i="1">
                              <a:latin typeface="Cambria Math" panose="02040503050406030204" pitchFamily="18" charset="0"/>
                              <a:ea typeface="Cambria Math" panose="02040503050406030204" pitchFamily="18" charset="0"/>
                            </a:rPr>
                            <m:t>2</m:t>
                          </m:r>
                          <m:r>
                            <a:rPr lang="it-IT" sz="1600" i="1">
                              <a:latin typeface="Cambria Math" panose="02040503050406030204" pitchFamily="18" charset="0"/>
                              <a:ea typeface="Cambria Math" panose="02040503050406030204" pitchFamily="18" charset="0"/>
                            </a:rPr>
                            <m:t>𝜋</m:t>
                          </m:r>
                          <m:r>
                            <m:rPr>
                              <m:nor/>
                            </m:rPr>
                            <a:rPr lang="it-IT" sz="1600" dirty="0">
                              <a:ea typeface="Cambria Math" panose="02040503050406030204" pitchFamily="18" charset="0"/>
                            </a:rPr>
                            <m:t> </m:t>
                          </m:r>
                          <m:r>
                            <m:rPr>
                              <m:nor/>
                            </m:rPr>
                            <a:rPr lang="it-IT" sz="1600" b="1" i="0" dirty="0" smtClean="0">
                              <a:ea typeface="Cambria Math" panose="02040503050406030204" pitchFamily="18" charset="0"/>
                            </a:rPr>
                            <m:t>N</m:t>
                          </m:r>
                        </m:num>
                        <m:den>
                          <m:sSub>
                            <m:sSubPr>
                              <m:ctrlPr>
                                <a:rPr lang="it-IT" sz="1600" b="0" i="1" smtClean="0">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𝜆</m:t>
                              </m:r>
                            </m:e>
                            <m:sub>
                              <m:r>
                                <a:rPr lang="it-IT" sz="1600" b="0" i="1" smtClean="0">
                                  <a:latin typeface="Cambria Math" panose="02040503050406030204" pitchFamily="18" charset="0"/>
                                  <a:ea typeface="Cambria Math" panose="02040503050406030204" pitchFamily="18" charset="0"/>
                                </a:rPr>
                                <m:t>0</m:t>
                              </m:r>
                            </m:sub>
                          </m:sSub>
                        </m:den>
                      </m:f>
                      <m:r>
                        <a:rPr lang="it-IT" sz="1600" b="1" i="0" smtClean="0">
                          <a:latin typeface="Cambria Math" panose="02040503050406030204" pitchFamily="18" charset="0"/>
                          <a:ea typeface="Cambria Math" panose="02040503050406030204" pitchFamily="18" charset="0"/>
                        </a:rPr>
                        <m:t>𝐋</m:t>
                      </m:r>
                      <m:r>
                        <a:rPr lang="it-IT" sz="1600" b="1" i="0" baseline="-25000" smtClean="0">
                          <a:latin typeface="Cambria Math" panose="02040503050406030204" pitchFamily="18" charset="0"/>
                          <a:ea typeface="Cambria Math" panose="02040503050406030204" pitchFamily="18" charset="0"/>
                        </a:rPr>
                        <m:t>𝟐</m:t>
                      </m:r>
                      <m:r>
                        <a:rPr lang="it-IT" sz="1600" b="0" i="0" smtClean="0">
                          <a:latin typeface="Cambria Math" panose="02040503050406030204" pitchFamily="18" charset="0"/>
                          <a:ea typeface="Cambria Math" panose="02040503050406030204" pitchFamily="18" charset="0"/>
                        </a:rPr>
                        <m:t>+</m:t>
                      </m:r>
                      <m:sSub>
                        <m:sSubPr>
                          <m:ctrlPr>
                            <a:rPr lang="el-GR" sz="1600" i="1">
                              <a:latin typeface="Cambria Math" panose="02040503050406030204" pitchFamily="18" charset="0"/>
                              <a:ea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i="1">
                              <a:latin typeface="Cambria Math" panose="02040503050406030204" pitchFamily="18" charset="0"/>
                              <a:ea typeface="Cambria Math" panose="02040503050406030204" pitchFamily="18" charset="0"/>
                            </a:rPr>
                            <m:t>𝑇𝐸𝑆𝑇</m:t>
                          </m:r>
                          <m:r>
                            <a:rPr lang="it-IT" sz="1600" i="1">
                              <a:latin typeface="Cambria Math" panose="02040503050406030204" pitchFamily="18" charset="0"/>
                              <a:ea typeface="Cambria Math" panose="02040503050406030204" pitchFamily="18" charset="0"/>
                            </a:rPr>
                            <m:t> </m:t>
                          </m:r>
                          <m:r>
                            <a:rPr lang="it-IT" sz="1600" i="1">
                              <a:latin typeface="Cambria Math" panose="02040503050406030204" pitchFamily="18" charset="0"/>
                              <a:ea typeface="Cambria Math" panose="02040503050406030204" pitchFamily="18" charset="0"/>
                            </a:rPr>
                            <m:t>𝐶𝑎𝑏𝑙𝑒</m:t>
                          </m:r>
                        </m:sub>
                      </m:sSub>
                    </m:oMath>
                  </m:oMathPara>
                </a14:m>
                <a:endParaRPr lang="it-IT" sz="1600">
                  <a:ea typeface="Cambria Math" panose="02040503050406030204" pitchFamily="18" charset="0"/>
                </a:endParaRPr>
              </a:p>
              <a:p>
                <a:r>
                  <a:rPr lang="en-GB" sz="1600"/>
                  <a:t>			</a:t>
                </a:r>
              </a:p>
            </p:txBody>
          </p:sp>
        </mc:Choice>
        <mc:Fallback xmlns="">
          <p:sp>
            <p:nvSpPr>
              <p:cNvPr id="12" name="TextBox 11">
                <a:extLst>
                  <a:ext uri="{FF2B5EF4-FFF2-40B4-BE49-F238E27FC236}">
                    <a16:creationId xmlns:a16="http://schemas.microsoft.com/office/drawing/2014/main" id="{28328BA5-580B-B48F-2EE7-0090CE062F74}"/>
                  </a:ext>
                </a:extLst>
              </p:cNvPr>
              <p:cNvSpPr txBox="1">
                <a:spLocks noRot="1" noChangeAspect="1" noMove="1" noResize="1" noEditPoints="1" noAdjustHandles="1" noChangeArrowheads="1" noChangeShapeType="1" noTextEdit="1"/>
              </p:cNvSpPr>
              <p:nvPr/>
            </p:nvSpPr>
            <p:spPr>
              <a:xfrm>
                <a:off x="6139077" y="4556136"/>
                <a:ext cx="5759900" cy="2351798"/>
              </a:xfrm>
              <a:prstGeom prst="rect">
                <a:avLst/>
              </a:prstGeom>
              <a:blipFill>
                <a:blip r:embed="rId4"/>
                <a:stretch>
                  <a:fillRect/>
                </a:stretch>
              </a:blipFill>
            </p:spPr>
            <p:txBody>
              <a:bodyPr/>
              <a:lstStyle/>
              <a:p>
                <a:r>
                  <a:rPr lang="en-US">
                    <a:noFill/>
                  </a:rPr>
                  <a:t> </a:t>
                </a:r>
              </a:p>
            </p:txBody>
          </p:sp>
        </mc:Fallback>
      </mc:AlternateContent>
      <p:cxnSp>
        <p:nvCxnSpPr>
          <p:cNvPr id="3" name="Straight Arrow Connector 66">
            <a:extLst>
              <a:ext uri="{FF2B5EF4-FFF2-40B4-BE49-F238E27FC236}">
                <a16:creationId xmlns:a16="http://schemas.microsoft.com/office/drawing/2014/main" id="{B7B177AA-60CB-066E-5C2F-CCDD4E281523}"/>
              </a:ext>
            </a:extLst>
          </p:cNvPr>
          <p:cNvCxnSpPr/>
          <p:nvPr/>
        </p:nvCxnSpPr>
        <p:spPr>
          <a:xfrm>
            <a:off x="8671456" y="5884931"/>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4" name="Freccia circolare a sinistra 3">
            <a:hlinkClick r:id="rId5" action="ppaction://hlinksldjump"/>
            <a:extLst>
              <a:ext uri="{FF2B5EF4-FFF2-40B4-BE49-F238E27FC236}">
                <a16:creationId xmlns:a16="http://schemas.microsoft.com/office/drawing/2014/main" id="{9A3B8A09-194B-B92A-717D-9D0C3E313769}"/>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3" name="CasellaDiTesto 12">
            <a:extLst>
              <a:ext uri="{FF2B5EF4-FFF2-40B4-BE49-F238E27FC236}">
                <a16:creationId xmlns:a16="http://schemas.microsoft.com/office/drawing/2014/main" id="{3E3F8F61-2CBD-541F-F85D-B1FD7ABE09F5}"/>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149814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FD933DFE-DC59-4F19-8F26-7934260B03EB}"/>
              </a:ext>
            </a:extLst>
          </p:cNvPr>
          <p:cNvSpPr txBox="1"/>
          <p:nvPr/>
        </p:nvSpPr>
        <p:spPr>
          <a:xfrm>
            <a:off x="2155097" y="197814"/>
            <a:ext cx="7639832" cy="954107"/>
          </a:xfrm>
          <a:prstGeom prst="rect">
            <a:avLst/>
          </a:prstGeom>
          <a:noFill/>
        </p:spPr>
        <p:txBody>
          <a:bodyPr wrap="square">
            <a:spAutoFit/>
          </a:bodyPr>
          <a:lstStyle/>
          <a:p>
            <a:r>
              <a:rPr lang="it-IT" sz="2800" b="1">
                <a:solidFill>
                  <a:srgbClr val="C00000"/>
                </a:solidFill>
                <a:latin typeface="Times New Roman" panose="02020603050405020304" pitchFamily="18" charset="0"/>
                <a:cs typeface="Times New Roman" panose="02020603050405020304" pitchFamily="18" charset="0"/>
              </a:rPr>
              <a:t>L’esperimento PANDORA:</a:t>
            </a:r>
          </a:p>
          <a:p>
            <a:r>
              <a:rPr lang="it-IT" sz="2800" b="1">
                <a:solidFill>
                  <a:srgbClr val="C00000"/>
                </a:solidFill>
                <a:latin typeface="Times New Roman" panose="02020603050405020304" pitchFamily="18" charset="0"/>
                <a:cs typeface="Times New Roman" panose="02020603050405020304" pitchFamily="18" charset="0"/>
              </a:rPr>
              <a:t>una «</a:t>
            </a:r>
            <a:r>
              <a:rPr lang="it-IT" sz="2800" b="1" i="1">
                <a:solidFill>
                  <a:srgbClr val="C00000"/>
                </a:solidFill>
                <a:latin typeface="Times New Roman" panose="02020603050405020304" pitchFamily="18" charset="0"/>
                <a:cs typeface="Times New Roman" panose="02020603050405020304" pitchFamily="18" charset="0"/>
              </a:rPr>
              <a:t>Trappola</a:t>
            </a:r>
            <a:r>
              <a:rPr lang="it-IT" sz="2800" b="1">
                <a:solidFill>
                  <a:srgbClr val="C00000"/>
                </a:solidFill>
                <a:latin typeface="Times New Roman" panose="02020603050405020304" pitchFamily="18" charset="0"/>
                <a:cs typeface="Times New Roman" panose="02020603050405020304" pitchFamily="18" charset="0"/>
              </a:rPr>
              <a:t>» Magnetica per Plasmi Stellari</a:t>
            </a:r>
            <a:endParaRPr lang="it-IT" sz="2800">
              <a:solidFill>
                <a:srgbClr val="C00000"/>
              </a:solidFill>
              <a:latin typeface="Times New Roman" panose="02020603050405020304" pitchFamily="18" charset="0"/>
              <a:cs typeface="Times New Roman" panose="02020603050405020304" pitchFamily="18" charset="0"/>
            </a:endParaRPr>
          </a:p>
        </p:txBody>
      </p:sp>
      <p:pic>
        <p:nvPicPr>
          <p:cNvPr id="23" name="Immagine 22">
            <a:extLst>
              <a:ext uri="{FF2B5EF4-FFF2-40B4-BE49-F238E27FC236}">
                <a16:creationId xmlns:a16="http://schemas.microsoft.com/office/drawing/2014/main" id="{E7B4DE9F-F8A6-6A89-303C-059B6181B297}"/>
              </a:ext>
            </a:extLst>
          </p:cNvPr>
          <p:cNvPicPr>
            <a:picLocks noChangeAspect="1"/>
          </p:cNvPicPr>
          <p:nvPr/>
        </p:nvPicPr>
        <p:blipFill>
          <a:blip r:embed="rId2"/>
          <a:stretch>
            <a:fillRect/>
          </a:stretch>
        </p:blipFill>
        <p:spPr>
          <a:xfrm>
            <a:off x="2553202" y="1244000"/>
            <a:ext cx="9579345" cy="5215179"/>
          </a:xfrm>
          <a:prstGeom prst="rect">
            <a:avLst/>
          </a:prstGeom>
        </p:spPr>
      </p:pic>
      <p:sp>
        <p:nvSpPr>
          <p:cNvPr id="11" name="CasellaDiTesto 10">
            <a:extLst>
              <a:ext uri="{FF2B5EF4-FFF2-40B4-BE49-F238E27FC236}">
                <a16:creationId xmlns:a16="http://schemas.microsoft.com/office/drawing/2014/main" id="{23541510-A0B4-4BB7-AF91-20ADC9D81C9F}"/>
              </a:ext>
            </a:extLst>
          </p:cNvPr>
          <p:cNvSpPr txBox="1"/>
          <p:nvPr/>
        </p:nvSpPr>
        <p:spPr>
          <a:xfrm>
            <a:off x="0" y="1952247"/>
            <a:ext cx="2634712" cy="2862322"/>
          </a:xfrm>
          <a:prstGeom prst="rect">
            <a:avLst/>
          </a:prstGeom>
          <a:noFill/>
        </p:spPr>
        <p:txBody>
          <a:bodyPr wrap="square">
            <a:spAutoFit/>
          </a:bodyPr>
          <a:lstStyle/>
          <a:p>
            <a:r>
              <a:rPr lang="it-IT" b="1">
                <a:latin typeface="Times New Roman" panose="02020603050405020304" pitchFamily="18" charset="0"/>
                <a:cs typeface="Times New Roman" panose="02020603050405020304" pitchFamily="18" charset="0"/>
              </a:rPr>
              <a:t>Un nuovo esperimento per studiare </a:t>
            </a:r>
            <a:r>
              <a:rPr lang="it-IT" b="1" u="sng">
                <a:latin typeface="Times New Roman" panose="02020603050405020304" pitchFamily="18" charset="0"/>
                <a:cs typeface="Times New Roman" panose="02020603050405020304" pitchFamily="18" charset="0"/>
              </a:rPr>
              <a:t>processi di interesse astrofisico</a:t>
            </a:r>
            <a:r>
              <a:rPr lang="it-IT" b="1">
                <a:latin typeface="Times New Roman" panose="02020603050405020304" pitchFamily="18" charset="0"/>
                <a:cs typeface="Times New Roman" panose="02020603050405020304" pitchFamily="18" charset="0"/>
              </a:rPr>
              <a:t> in plasmi generati in laboratorio, che emulano le condizioni stellari…</a:t>
            </a:r>
          </a:p>
          <a:p>
            <a:r>
              <a:rPr lang="it-IT" b="1" u="sng">
                <a:latin typeface="Times New Roman" panose="02020603050405020304" pitchFamily="18" charset="0"/>
                <a:cs typeface="Times New Roman" panose="02020603050405020304" pitchFamily="18" charset="0"/>
              </a:rPr>
              <a:t>Investigare l’origine degli elementi che oggi costituiscono la materia che ci circonda…</a:t>
            </a:r>
          </a:p>
        </p:txBody>
      </p:sp>
      <p:pic>
        <p:nvPicPr>
          <p:cNvPr id="4" name="Immagine 3">
            <a:extLst>
              <a:ext uri="{FF2B5EF4-FFF2-40B4-BE49-F238E27FC236}">
                <a16:creationId xmlns:a16="http://schemas.microsoft.com/office/drawing/2014/main" id="{075626AA-E9B3-4B1F-822F-FBCB718056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696" y="59839"/>
            <a:ext cx="1943401" cy="1354159"/>
          </a:xfrm>
          <a:prstGeom prst="rect">
            <a:avLst/>
          </a:prstGeom>
        </p:spPr>
      </p:pic>
      <p:grpSp>
        <p:nvGrpSpPr>
          <p:cNvPr id="25" name="Gruppo 24">
            <a:extLst>
              <a:ext uri="{FF2B5EF4-FFF2-40B4-BE49-F238E27FC236}">
                <a16:creationId xmlns:a16="http://schemas.microsoft.com/office/drawing/2014/main" id="{893C8FC3-6E43-CD25-207B-9246CF451D97}"/>
              </a:ext>
            </a:extLst>
          </p:cNvPr>
          <p:cNvGrpSpPr/>
          <p:nvPr/>
        </p:nvGrpSpPr>
        <p:grpSpPr>
          <a:xfrm>
            <a:off x="1130751" y="5032774"/>
            <a:ext cx="809649" cy="1488437"/>
            <a:chOff x="9736884" y="4097819"/>
            <a:chExt cx="1390717" cy="2556657"/>
          </a:xfrm>
        </p:grpSpPr>
        <p:pic>
          <p:nvPicPr>
            <p:cNvPr id="26" name="Immagine 25" descr="Immagine che contiene oggetto, orologio&#10;&#10;Descrizione generata automaticamente">
              <a:extLst>
                <a:ext uri="{FF2B5EF4-FFF2-40B4-BE49-F238E27FC236}">
                  <a16:creationId xmlns:a16="http://schemas.microsoft.com/office/drawing/2014/main" id="{823B4467-EC4B-EAAF-4597-3EA256DBE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6884" y="4097819"/>
              <a:ext cx="1359192" cy="1359192"/>
            </a:xfrm>
            <a:prstGeom prst="rect">
              <a:avLst/>
            </a:prstGeom>
          </p:spPr>
        </p:pic>
        <p:pic>
          <p:nvPicPr>
            <p:cNvPr id="27" name="Immagine 26" descr="Immagine che contiene oggetto, stella, sedendo, scuro&#10;&#10;Descrizione generata automaticamente">
              <a:extLst>
                <a:ext uri="{FF2B5EF4-FFF2-40B4-BE49-F238E27FC236}">
                  <a16:creationId xmlns:a16="http://schemas.microsoft.com/office/drawing/2014/main" id="{63B20E05-23D4-92D3-E0D9-0539AEF40A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48" b="4824"/>
            <a:stretch/>
          </p:blipFill>
          <p:spPr>
            <a:xfrm>
              <a:off x="9768408" y="5443051"/>
              <a:ext cx="1359193" cy="1211425"/>
            </a:xfrm>
            <a:prstGeom prst="rect">
              <a:avLst/>
            </a:prstGeom>
          </p:spPr>
        </p:pic>
      </p:grpSp>
      <p:grpSp>
        <p:nvGrpSpPr>
          <p:cNvPr id="28" name="Gruppo 27">
            <a:extLst>
              <a:ext uri="{FF2B5EF4-FFF2-40B4-BE49-F238E27FC236}">
                <a16:creationId xmlns:a16="http://schemas.microsoft.com/office/drawing/2014/main" id="{9510E4FB-7641-9A06-D757-83BCB8DE4961}"/>
              </a:ext>
            </a:extLst>
          </p:cNvPr>
          <p:cNvGrpSpPr/>
          <p:nvPr/>
        </p:nvGrpSpPr>
        <p:grpSpPr>
          <a:xfrm>
            <a:off x="211696" y="5012046"/>
            <a:ext cx="877014" cy="1509165"/>
            <a:chOff x="7878416" y="4074704"/>
            <a:chExt cx="1457944" cy="2508830"/>
          </a:xfrm>
        </p:grpSpPr>
        <p:pic>
          <p:nvPicPr>
            <p:cNvPr id="29" name="Immagine 28" descr="Immagine che contiene oggetto, orologio&#10;&#10;Descrizione generata automaticamente">
              <a:extLst>
                <a:ext uri="{FF2B5EF4-FFF2-40B4-BE49-F238E27FC236}">
                  <a16:creationId xmlns:a16="http://schemas.microsoft.com/office/drawing/2014/main" id="{2CF15F80-5D4E-C148-A8CF-FF703F8275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21" t="6562" r="-1" b="5794"/>
            <a:stretch/>
          </p:blipFill>
          <p:spPr>
            <a:xfrm>
              <a:off x="7878416" y="4074704"/>
              <a:ext cx="1457944" cy="1356394"/>
            </a:xfrm>
            <a:prstGeom prst="rect">
              <a:avLst/>
            </a:prstGeom>
          </p:spPr>
        </p:pic>
        <p:pic>
          <p:nvPicPr>
            <p:cNvPr id="30" name="Immagine 29" descr="Immagine che contiene sedendo, tavolo, blu, montagna&#10;&#10;Descrizione generata automaticamente">
              <a:extLst>
                <a:ext uri="{FF2B5EF4-FFF2-40B4-BE49-F238E27FC236}">
                  <a16:creationId xmlns:a16="http://schemas.microsoft.com/office/drawing/2014/main" id="{51CEF77E-AB05-17A4-4652-AC76E0188E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2026" y="5373216"/>
              <a:ext cx="1210318" cy="1210318"/>
            </a:xfrm>
            <a:prstGeom prst="rect">
              <a:avLst/>
            </a:prstGeom>
          </p:spPr>
        </p:pic>
      </p:grpSp>
      <p:sp>
        <p:nvSpPr>
          <p:cNvPr id="33" name="Freccia circolare a sinistra 32">
            <a:hlinkClick r:id="rId8" action="ppaction://hlinksldjump"/>
            <a:extLst>
              <a:ext uri="{FF2B5EF4-FFF2-40B4-BE49-F238E27FC236}">
                <a16:creationId xmlns:a16="http://schemas.microsoft.com/office/drawing/2014/main" id="{1114274B-99FE-87E2-8904-3E5FF465C7E2}"/>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34" name="CasellaDiTesto 33">
            <a:extLst>
              <a:ext uri="{FF2B5EF4-FFF2-40B4-BE49-F238E27FC236}">
                <a16:creationId xmlns:a16="http://schemas.microsoft.com/office/drawing/2014/main" id="{8BCEB4B9-E835-8F3F-4C22-1144992B2985}"/>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40544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5E6743-082A-9890-212D-3B1474808848}"/>
              </a:ext>
            </a:extLst>
          </p:cNvPr>
          <p:cNvSpPr txBox="1"/>
          <p:nvPr/>
        </p:nvSpPr>
        <p:spPr>
          <a:xfrm>
            <a:off x="3036664" y="80948"/>
            <a:ext cx="4508735" cy="584775"/>
          </a:xfrm>
          <a:prstGeom prst="rect">
            <a:avLst/>
          </a:prstGeom>
          <a:noFill/>
        </p:spPr>
        <p:txBody>
          <a:bodyPr wrap="none" rtlCol="0">
            <a:spAutoFit/>
          </a:bodyPr>
          <a:lstStyle/>
          <a:p>
            <a:r>
              <a:rPr lang="en-GB" sz="3200" b="1" err="1"/>
              <a:t>Misura</a:t>
            </a:r>
            <a:r>
              <a:rPr lang="en-GB" sz="3200" b="1"/>
              <a:t> di </a:t>
            </a:r>
            <a:r>
              <a:rPr lang="en-GB" sz="3200" b="1" err="1"/>
              <a:t>Interferometria</a:t>
            </a:r>
            <a:endParaRPr lang="en-GB" sz="3200" b="1"/>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5C1287C-0A64-629A-F1A2-9548BAEA047C}"/>
                  </a:ext>
                </a:extLst>
              </p:cNvPr>
              <p:cNvSpPr txBox="1"/>
              <p:nvPr/>
            </p:nvSpPr>
            <p:spPr>
              <a:xfrm>
                <a:off x="379177" y="3842223"/>
                <a:ext cx="5759900" cy="2351798"/>
              </a:xfrm>
              <a:prstGeom prst="rect">
                <a:avLst/>
              </a:prstGeom>
              <a:noFill/>
            </p:spPr>
            <p:txBody>
              <a:bodyPr wrap="square" rtlCol="0">
                <a:spAutoFit/>
              </a:bodyPr>
              <a:lstStyle/>
              <a:p>
                <a:pPr>
                  <a:lnSpc>
                    <a:spcPct val="200000"/>
                  </a:lnSpc>
                </a:pPr>
                <a14:m>
                  <m:oMath xmlns:m="http://schemas.openxmlformats.org/officeDocument/2006/math">
                    <m:r>
                      <a:rPr lang="en-GB" sz="1600" b="1" i="1" smtClean="0">
                        <a:latin typeface="Cambria Math" panose="02040503050406030204" pitchFamily="18" charset="0"/>
                        <a:ea typeface="Cambria Math" panose="02040503050406030204" pitchFamily="18" charset="0"/>
                      </a:rPr>
                      <m:t>𝚽</m:t>
                    </m:r>
                    <m:r>
                      <a:rPr lang="it-IT" sz="1600" b="1" i="1" smtClean="0">
                        <a:latin typeface="Cambria Math" panose="02040503050406030204" pitchFamily="18" charset="0"/>
                        <a:ea typeface="Cambria Math" panose="02040503050406030204" pitchFamily="18" charset="0"/>
                      </a:rPr>
                      <m:t>𝟏</m:t>
                    </m:r>
                    <m:r>
                      <a:rPr lang="it-IT" sz="1600" b="1" i="1" smtClean="0">
                        <a:latin typeface="Cambria Math" panose="02040503050406030204" pitchFamily="18" charset="0"/>
                        <a:ea typeface="Cambria Math" panose="02040503050406030204" pitchFamily="18" charset="0"/>
                      </a:rPr>
                      <m:t>=</m:t>
                    </m:r>
                  </m:oMath>
                </a14:m>
                <a:r>
                  <a:rPr lang="en-GB" sz="1600" b="1"/>
                  <a:t>PHASE</a:t>
                </a:r>
                <a:r>
                  <a:rPr lang="en-GB" sz="1600" b="1" baseline="-25000"/>
                  <a:t>Port2</a:t>
                </a:r>
                <a:r>
                  <a:rPr lang="en-GB" sz="1600" b="1"/>
                  <a:t> – PHASE </a:t>
                </a:r>
                <a:r>
                  <a:rPr lang="en-GB" sz="1600" b="1" baseline="-25000"/>
                  <a:t>Port1</a:t>
                </a:r>
                <a:r>
                  <a:rPr lang="en-GB" sz="1600"/>
                  <a:t>=</a:t>
                </a:r>
                <a14:m>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ϕ</m:t>
                        </m:r>
                      </m:e>
                      <m:sub>
                        <m:r>
                          <a:rPr lang="it-IT" sz="1600" b="0" i="1" smtClean="0">
                            <a:latin typeface="Cambria Math" panose="02040503050406030204" pitchFamily="18" charset="0"/>
                            <a:ea typeface="Cambria Math" panose="02040503050406030204" pitchFamily="18" charset="0"/>
                          </a:rPr>
                          <m:t>𝑃𝑜𝑟𝑡</m:t>
                        </m:r>
                        <m:r>
                          <a:rPr lang="it-IT" sz="1600" b="0" i="1" smtClean="0">
                            <a:latin typeface="Cambria Math" panose="02040503050406030204" pitchFamily="18" charset="0"/>
                            <a:ea typeface="Cambria Math" panose="02040503050406030204" pitchFamily="18" charset="0"/>
                          </a:rPr>
                          <m:t>2</m:t>
                        </m:r>
                      </m:sub>
                    </m:sSub>
                    <m:r>
                      <a:rPr lang="it-IT" sz="1600" b="0" i="1" smtClean="0">
                        <a:latin typeface="Cambria Math" panose="02040503050406030204" pitchFamily="18" charset="0"/>
                        <a:ea typeface="Cambria Math" panose="02040503050406030204" pitchFamily="18" charset="0"/>
                      </a:rPr>
                      <m:t>−</m:t>
                    </m:r>
                    <m:sSub>
                      <m:sSubPr>
                        <m:ctrlPr>
                          <a:rPr lang="el-GR" sz="1600" i="1">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ϕ</m:t>
                        </m:r>
                      </m:e>
                      <m:sub>
                        <m:r>
                          <a:rPr lang="it-IT" sz="1600" b="0" i="1" smtClean="0">
                            <a:latin typeface="Cambria Math" panose="02040503050406030204" pitchFamily="18" charset="0"/>
                            <a:ea typeface="Cambria Math" panose="02040503050406030204" pitchFamily="18" charset="0"/>
                          </a:rPr>
                          <m:t>𝑃</m:t>
                        </m:r>
                        <m:r>
                          <a:rPr lang="it-IT" sz="1600" i="1">
                            <a:latin typeface="Cambria Math" panose="02040503050406030204" pitchFamily="18" charset="0"/>
                            <a:ea typeface="Cambria Math" panose="02040503050406030204" pitchFamily="18" charset="0"/>
                          </a:rPr>
                          <m:t>𝑜𝑟𝑡</m:t>
                        </m:r>
                        <m:r>
                          <a:rPr lang="it-IT" sz="1600" b="0" i="1" smtClean="0">
                            <a:latin typeface="Cambria Math" panose="02040503050406030204" pitchFamily="18" charset="0"/>
                            <a:ea typeface="Cambria Math" panose="02040503050406030204" pitchFamily="18" charset="0"/>
                          </a:rPr>
                          <m:t>1</m:t>
                        </m:r>
                      </m:sub>
                    </m:sSub>
                    <m:r>
                      <a:rPr lang="it-IT" sz="1600" b="0" i="1" smtClean="0">
                        <a:latin typeface="Cambria Math" panose="02040503050406030204" pitchFamily="18" charset="0"/>
                        <a:ea typeface="Cambria Math" panose="02040503050406030204" pitchFamily="18" charset="0"/>
                      </a:rPr>
                      <m:t>=</m:t>
                    </m:r>
                  </m:oMath>
                </a14:m>
                <a:endParaRPr lang="it-IT" sz="1600" b="0" i="1">
                  <a:latin typeface="Cambria Math" panose="02040503050406030204" pitchFamily="18" charset="0"/>
                  <a:ea typeface="Cambria Math" panose="02040503050406030204" pitchFamily="18" charset="0"/>
                </a:endParaRPr>
              </a:p>
              <a:p>
                <a:pPr>
                  <a:lnSpc>
                    <a:spcPct val="200000"/>
                  </a:lnSpc>
                </a:pPr>
                <a14:m>
                  <m:oMathPara xmlns:m="http://schemas.openxmlformats.org/officeDocument/2006/math">
                    <m:oMathParaPr>
                      <m:jc m:val="centerGroup"/>
                    </m:oMathParaPr>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Δϕ</m:t>
                          </m:r>
                        </m:e>
                        <m:sub>
                          <m:r>
                            <a:rPr lang="it-IT" sz="1600" i="1" smtClean="0">
                              <a:latin typeface="Cambria Math" panose="02040503050406030204" pitchFamily="18" charset="0"/>
                              <a:ea typeface="Cambria Math" panose="02040503050406030204" pitchFamily="18" charset="0"/>
                            </a:rPr>
                            <m:t>𝐷𝑈𝑇</m:t>
                          </m:r>
                          <m:r>
                            <a:rPr lang="it-IT" sz="1600" b="0" i="1" smtClean="0">
                              <a:latin typeface="Cambria Math" panose="02040503050406030204" pitchFamily="18" charset="0"/>
                              <a:ea typeface="Cambria Math" panose="02040503050406030204" pitchFamily="18" charset="0"/>
                            </a:rPr>
                            <m:t>_</m:t>
                          </m:r>
                          <m:r>
                            <a:rPr lang="it-IT" sz="1600" b="0" i="1" smtClean="0">
                              <a:latin typeface="Cambria Math" panose="02040503050406030204" pitchFamily="18" charset="0"/>
                              <a:ea typeface="Cambria Math" panose="02040503050406030204" pitchFamily="18" charset="0"/>
                            </a:rPr>
                            <m:t>𝐿</m:t>
                          </m:r>
                          <m:r>
                            <a:rPr lang="it-IT" sz="1600" b="0" i="1" baseline="-25000" smtClean="0">
                              <a:latin typeface="Cambria Math" panose="02040503050406030204" pitchFamily="18" charset="0"/>
                              <a:ea typeface="Cambria Math" panose="02040503050406030204" pitchFamily="18" charset="0"/>
                            </a:rPr>
                            <m:t>1</m:t>
                          </m:r>
                        </m:sub>
                      </m:sSub>
                      <m:sSub>
                        <m:sSubPr>
                          <m:ctrlPr>
                            <a:rPr lang="el-GR" sz="1600" i="1">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b="0" i="1" smtClean="0">
                              <a:latin typeface="Cambria Math" panose="02040503050406030204" pitchFamily="18" charset="0"/>
                              <a:ea typeface="Cambria Math" panose="02040503050406030204" pitchFamily="18" charset="0"/>
                            </a:rPr>
                            <m:t>𝑇𝐸𝑆𝑇</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𝐶𝑎𝑏𝑙𝑒</m:t>
                          </m:r>
                        </m:sub>
                      </m:sSub>
                      <m:r>
                        <a:rPr lang="el-GR" sz="1600" i="1" smtClean="0">
                          <a:latin typeface="Cambria Math" panose="02040503050406030204" pitchFamily="18" charset="0"/>
                          <a:ea typeface="Cambria Math" panose="02040503050406030204" pitchFamily="18" charset="0"/>
                        </a:rPr>
                        <m:t>=</m:t>
                      </m:r>
                      <m:r>
                        <a:rPr lang="el-GR" sz="1600" i="1" smtClean="0">
                          <a:latin typeface="Cambria Math" panose="02040503050406030204" pitchFamily="18" charset="0"/>
                          <a:ea typeface="Cambria Math" panose="02040503050406030204" pitchFamily="18" charset="0"/>
                        </a:rPr>
                        <m:t>𝛽</m:t>
                      </m:r>
                      <m:r>
                        <a:rPr lang="el-GR" sz="160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𝐿</m:t>
                      </m:r>
                      <m:r>
                        <a:rPr lang="it-IT" sz="1600" b="0" i="1" baseline="-25000" smtClean="0">
                          <a:latin typeface="Cambria Math" panose="02040503050406030204" pitchFamily="18" charset="0"/>
                          <a:ea typeface="Cambria Math" panose="02040503050406030204" pitchFamily="18" charset="0"/>
                        </a:rPr>
                        <m:t>1</m:t>
                      </m:r>
                      <m:sSub>
                        <m:sSubPr>
                          <m:ctrlPr>
                            <a:rPr lang="el-GR" sz="1600" i="1">
                              <a:latin typeface="Cambria Math" panose="02040503050406030204" pitchFamily="18" charset="0"/>
                              <a:ea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i="1">
                              <a:latin typeface="Cambria Math" panose="02040503050406030204" pitchFamily="18" charset="0"/>
                              <a:ea typeface="Cambria Math" panose="02040503050406030204" pitchFamily="18" charset="0"/>
                            </a:rPr>
                            <m:t>𝑇𝐸𝑆𝑇</m:t>
                          </m:r>
                          <m:r>
                            <a:rPr lang="it-IT" sz="1600" i="1">
                              <a:latin typeface="Cambria Math" panose="02040503050406030204" pitchFamily="18" charset="0"/>
                              <a:ea typeface="Cambria Math" panose="02040503050406030204" pitchFamily="18" charset="0"/>
                            </a:rPr>
                            <m:t> </m:t>
                          </m:r>
                          <m:r>
                            <a:rPr lang="it-IT" sz="1600" i="1">
                              <a:latin typeface="Cambria Math" panose="02040503050406030204" pitchFamily="18" charset="0"/>
                              <a:ea typeface="Cambria Math" panose="02040503050406030204" pitchFamily="18" charset="0"/>
                            </a:rPr>
                            <m:t>𝐶𝑎𝑏𝑙𝑒</m:t>
                          </m:r>
                        </m:sub>
                      </m:sSub>
                      <m:r>
                        <a:rPr lang="it-IT" sz="1600" b="0" i="1" smtClean="0">
                          <a:latin typeface="Cambria Math" panose="02040503050406030204" pitchFamily="18" charset="0"/>
                          <a:ea typeface="Cambria Math" panose="02040503050406030204" pitchFamily="18" charset="0"/>
                        </a:rPr>
                        <m:t>=</m:t>
                      </m:r>
                      <m:f>
                        <m:fPr>
                          <m:ctrlPr>
                            <a:rPr lang="it-IT" sz="1600" b="0" i="1" smtClean="0">
                              <a:latin typeface="Cambria Math" panose="02040503050406030204" pitchFamily="18" charset="0"/>
                              <a:ea typeface="Cambria Math" panose="02040503050406030204" pitchFamily="18" charset="0"/>
                            </a:rPr>
                          </m:ctrlPr>
                        </m:fPr>
                        <m:num>
                          <m:r>
                            <a:rPr lang="it-IT" sz="1600" i="1">
                              <a:latin typeface="Cambria Math" panose="02040503050406030204" pitchFamily="18" charset="0"/>
                              <a:ea typeface="Cambria Math" panose="02040503050406030204" pitchFamily="18" charset="0"/>
                            </a:rPr>
                            <m:t>2</m:t>
                          </m:r>
                          <m:r>
                            <a:rPr lang="it-IT" sz="1600" i="1">
                              <a:latin typeface="Cambria Math" panose="02040503050406030204" pitchFamily="18" charset="0"/>
                              <a:ea typeface="Cambria Math" panose="02040503050406030204" pitchFamily="18" charset="0"/>
                            </a:rPr>
                            <m:t>𝜋</m:t>
                          </m:r>
                          <m:r>
                            <m:rPr>
                              <m:nor/>
                            </m:rPr>
                            <a:rPr lang="it-IT" sz="1600" dirty="0">
                              <a:ea typeface="Cambria Math" panose="02040503050406030204" pitchFamily="18" charset="0"/>
                            </a:rPr>
                            <m:t> </m:t>
                          </m:r>
                          <m:r>
                            <m:rPr>
                              <m:nor/>
                            </m:rPr>
                            <a:rPr lang="it-IT" sz="1600" b="1" i="0" dirty="0" smtClean="0">
                              <a:ea typeface="Cambria Math" panose="02040503050406030204" pitchFamily="18" charset="0"/>
                            </a:rPr>
                            <m:t>N</m:t>
                          </m:r>
                        </m:num>
                        <m:den>
                          <m:sSub>
                            <m:sSubPr>
                              <m:ctrlPr>
                                <a:rPr lang="it-IT" sz="1600" b="0" i="1" smtClean="0">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𝜆</m:t>
                              </m:r>
                            </m:e>
                            <m:sub>
                              <m:r>
                                <a:rPr lang="it-IT" sz="1600" b="0" i="1" smtClean="0">
                                  <a:latin typeface="Cambria Math" panose="02040503050406030204" pitchFamily="18" charset="0"/>
                                  <a:ea typeface="Cambria Math" panose="02040503050406030204" pitchFamily="18" charset="0"/>
                                </a:rPr>
                                <m:t>0</m:t>
                              </m:r>
                            </m:sub>
                          </m:sSub>
                        </m:den>
                      </m:f>
                      <m:r>
                        <a:rPr lang="it-IT" sz="1600" b="1" i="1" smtClean="0">
                          <a:latin typeface="Cambria Math" panose="02040503050406030204" pitchFamily="18" charset="0"/>
                          <a:ea typeface="Cambria Math" panose="02040503050406030204" pitchFamily="18" charset="0"/>
                        </a:rPr>
                        <m:t>𝑳</m:t>
                      </m:r>
                      <m:r>
                        <a:rPr lang="it-IT" sz="1600" b="1" i="1" baseline="-25000" smtClean="0">
                          <a:latin typeface="Cambria Math" panose="02040503050406030204" pitchFamily="18" charset="0"/>
                          <a:ea typeface="Cambria Math" panose="02040503050406030204" pitchFamily="18" charset="0"/>
                        </a:rPr>
                        <m:t>𝟏</m:t>
                      </m:r>
                      <m:r>
                        <a:rPr lang="it-IT" sz="1600" b="0" i="0" smtClean="0">
                          <a:latin typeface="Cambria Math" panose="02040503050406030204" pitchFamily="18" charset="0"/>
                          <a:ea typeface="Cambria Math" panose="02040503050406030204" pitchFamily="18" charset="0"/>
                        </a:rPr>
                        <m:t>+</m:t>
                      </m:r>
                      <m:sSub>
                        <m:sSubPr>
                          <m:ctrlPr>
                            <a:rPr lang="el-GR" sz="1600" i="1">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Δϕ</m:t>
                          </m:r>
                        </m:e>
                        <m:sub>
                          <m:r>
                            <a:rPr lang="it-IT" sz="1600" i="1">
                              <a:latin typeface="Cambria Math" panose="02040503050406030204" pitchFamily="18" charset="0"/>
                              <a:ea typeface="Cambria Math" panose="02040503050406030204" pitchFamily="18" charset="0"/>
                            </a:rPr>
                            <m:t>𝑇𝐸𝑆𝑇</m:t>
                          </m:r>
                          <m:r>
                            <a:rPr lang="it-IT" sz="1600" i="1">
                              <a:latin typeface="Cambria Math" panose="02040503050406030204" pitchFamily="18" charset="0"/>
                              <a:ea typeface="Cambria Math" panose="02040503050406030204" pitchFamily="18" charset="0"/>
                            </a:rPr>
                            <m:t> </m:t>
                          </m:r>
                          <m:r>
                            <a:rPr lang="it-IT" sz="1600" i="1">
                              <a:latin typeface="Cambria Math" panose="02040503050406030204" pitchFamily="18" charset="0"/>
                              <a:ea typeface="Cambria Math" panose="02040503050406030204" pitchFamily="18" charset="0"/>
                            </a:rPr>
                            <m:t>𝐶𝑎𝑏𝑙𝑒</m:t>
                          </m:r>
                        </m:sub>
                      </m:sSub>
                    </m:oMath>
                  </m:oMathPara>
                </a14:m>
                <a:endParaRPr lang="it-IT" sz="1600">
                  <a:ea typeface="Cambria Math" panose="02040503050406030204" pitchFamily="18" charset="0"/>
                </a:endParaRPr>
              </a:p>
              <a:p>
                <a:r>
                  <a:rPr lang="en-GB" sz="1600"/>
                  <a:t>			</a:t>
                </a:r>
              </a:p>
            </p:txBody>
          </p:sp>
        </mc:Choice>
        <mc:Fallback xmlns="">
          <p:sp>
            <p:nvSpPr>
              <p:cNvPr id="2" name="TextBox 1">
                <a:extLst>
                  <a:ext uri="{FF2B5EF4-FFF2-40B4-BE49-F238E27FC236}">
                    <a16:creationId xmlns:a16="http://schemas.microsoft.com/office/drawing/2014/main" id="{35C1287C-0A64-629A-F1A2-9548BAEA047C}"/>
                  </a:ext>
                </a:extLst>
              </p:cNvPr>
              <p:cNvSpPr txBox="1">
                <a:spLocks noRot="1" noChangeAspect="1" noMove="1" noResize="1" noEditPoints="1" noAdjustHandles="1" noChangeArrowheads="1" noChangeShapeType="1" noTextEdit="1"/>
              </p:cNvSpPr>
              <p:nvPr/>
            </p:nvSpPr>
            <p:spPr>
              <a:xfrm>
                <a:off x="379177" y="3842223"/>
                <a:ext cx="5759900" cy="235179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8328BA5-580B-B48F-2EE7-0090CE062F74}"/>
                  </a:ext>
                </a:extLst>
              </p:cNvPr>
              <p:cNvSpPr txBox="1"/>
              <p:nvPr/>
            </p:nvSpPr>
            <p:spPr>
              <a:xfrm>
                <a:off x="6975985" y="3852048"/>
                <a:ext cx="5759900" cy="2351798"/>
              </a:xfrm>
              <a:prstGeom prst="rect">
                <a:avLst/>
              </a:prstGeom>
              <a:noFill/>
            </p:spPr>
            <p:txBody>
              <a:bodyPr wrap="square" rtlCol="0">
                <a:spAutoFit/>
              </a:bodyPr>
              <a:lstStyle/>
              <a:p>
                <a:pPr>
                  <a:lnSpc>
                    <a:spcPct val="200000"/>
                  </a:lnSpc>
                </a:pPr>
                <a14:m>
                  <m:oMath xmlns:m="http://schemas.openxmlformats.org/officeDocument/2006/math">
                    <m:r>
                      <a:rPr lang="en-GB" sz="1600" b="1" i="1" smtClean="0">
                        <a:latin typeface="Cambria Math" panose="02040503050406030204" pitchFamily="18" charset="0"/>
                        <a:ea typeface="Cambria Math" panose="02040503050406030204" pitchFamily="18" charset="0"/>
                      </a:rPr>
                      <m:t>𝚽</m:t>
                    </m:r>
                    <m:r>
                      <a:rPr lang="it-IT" sz="1600" b="1" i="1" smtClean="0">
                        <a:latin typeface="Cambria Math" panose="02040503050406030204" pitchFamily="18" charset="0"/>
                        <a:ea typeface="Cambria Math" panose="02040503050406030204" pitchFamily="18" charset="0"/>
                      </a:rPr>
                      <m:t>𝟐</m:t>
                    </m:r>
                    <m:r>
                      <a:rPr lang="it-IT" sz="1600" b="1" i="1" smtClean="0">
                        <a:latin typeface="Cambria Math" panose="02040503050406030204" pitchFamily="18" charset="0"/>
                        <a:ea typeface="Cambria Math" panose="02040503050406030204" pitchFamily="18" charset="0"/>
                      </a:rPr>
                      <m:t>=</m:t>
                    </m:r>
                  </m:oMath>
                </a14:m>
                <a:r>
                  <a:rPr lang="en-GB" sz="1600" b="1"/>
                  <a:t>PHASE</a:t>
                </a:r>
                <a:r>
                  <a:rPr lang="en-GB" sz="1600" b="1" baseline="-25000"/>
                  <a:t>Port2</a:t>
                </a:r>
                <a:r>
                  <a:rPr lang="en-GB" sz="1600" b="1"/>
                  <a:t> – PHASE </a:t>
                </a:r>
                <a:r>
                  <a:rPr lang="en-GB" sz="1600" b="1" baseline="-25000"/>
                  <a:t>Port1</a:t>
                </a:r>
                <a:r>
                  <a:rPr lang="en-GB" sz="1600"/>
                  <a:t>=</a:t>
                </a:r>
                <a14:m>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ϕ</m:t>
                        </m:r>
                      </m:e>
                      <m:sub>
                        <m:r>
                          <a:rPr lang="it-IT" sz="1600" b="0" i="1" smtClean="0">
                            <a:latin typeface="Cambria Math" panose="02040503050406030204" pitchFamily="18" charset="0"/>
                            <a:ea typeface="Cambria Math" panose="02040503050406030204" pitchFamily="18" charset="0"/>
                          </a:rPr>
                          <m:t>𝑃𝑜𝑟𝑡</m:t>
                        </m:r>
                        <m:r>
                          <a:rPr lang="it-IT" sz="1600" b="0" i="1" smtClean="0">
                            <a:latin typeface="Cambria Math" panose="02040503050406030204" pitchFamily="18" charset="0"/>
                            <a:ea typeface="Cambria Math" panose="02040503050406030204" pitchFamily="18" charset="0"/>
                          </a:rPr>
                          <m:t>2</m:t>
                        </m:r>
                      </m:sub>
                    </m:sSub>
                    <m:r>
                      <a:rPr lang="it-IT" sz="1600" b="0" i="1" smtClean="0">
                        <a:latin typeface="Cambria Math" panose="02040503050406030204" pitchFamily="18" charset="0"/>
                        <a:ea typeface="Cambria Math" panose="02040503050406030204" pitchFamily="18" charset="0"/>
                      </a:rPr>
                      <m:t>−</m:t>
                    </m:r>
                    <m:sSub>
                      <m:sSubPr>
                        <m:ctrlPr>
                          <a:rPr lang="el-GR" sz="1600" i="1">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ϕ</m:t>
                        </m:r>
                      </m:e>
                      <m:sub>
                        <m:r>
                          <a:rPr lang="it-IT" sz="1600" b="0" i="1" smtClean="0">
                            <a:latin typeface="Cambria Math" panose="02040503050406030204" pitchFamily="18" charset="0"/>
                            <a:ea typeface="Cambria Math" panose="02040503050406030204" pitchFamily="18" charset="0"/>
                          </a:rPr>
                          <m:t>𝑃</m:t>
                        </m:r>
                        <m:r>
                          <a:rPr lang="it-IT" sz="1600" i="1">
                            <a:latin typeface="Cambria Math" panose="02040503050406030204" pitchFamily="18" charset="0"/>
                            <a:ea typeface="Cambria Math" panose="02040503050406030204" pitchFamily="18" charset="0"/>
                          </a:rPr>
                          <m:t>𝑜𝑟𝑡</m:t>
                        </m:r>
                        <m:r>
                          <a:rPr lang="it-IT" sz="1600" b="0" i="1" smtClean="0">
                            <a:latin typeface="Cambria Math" panose="02040503050406030204" pitchFamily="18" charset="0"/>
                            <a:ea typeface="Cambria Math" panose="02040503050406030204" pitchFamily="18" charset="0"/>
                          </a:rPr>
                          <m:t>1</m:t>
                        </m:r>
                      </m:sub>
                    </m:sSub>
                    <m:r>
                      <a:rPr lang="it-IT" sz="1600" b="0" i="1" smtClean="0">
                        <a:latin typeface="Cambria Math" panose="02040503050406030204" pitchFamily="18" charset="0"/>
                        <a:ea typeface="Cambria Math" panose="02040503050406030204" pitchFamily="18" charset="0"/>
                      </a:rPr>
                      <m:t>=</m:t>
                    </m:r>
                  </m:oMath>
                </a14:m>
                <a:endParaRPr lang="it-IT" sz="1600" b="0" i="1">
                  <a:latin typeface="Cambria Math" panose="02040503050406030204" pitchFamily="18" charset="0"/>
                  <a:ea typeface="Cambria Math" panose="02040503050406030204" pitchFamily="18" charset="0"/>
                </a:endParaRPr>
              </a:p>
              <a:p>
                <a:pPr>
                  <a:lnSpc>
                    <a:spcPct val="200000"/>
                  </a:lnSpc>
                </a:pPr>
                <a14:m>
                  <m:oMathPara xmlns:m="http://schemas.openxmlformats.org/officeDocument/2006/math">
                    <m:oMathParaPr>
                      <m:jc m:val="centerGroup"/>
                    </m:oMathParaPr>
                    <m:oMath xmlns:m="http://schemas.openxmlformats.org/officeDocument/2006/math">
                      <m:sSub>
                        <m:sSubPr>
                          <m:ctrlPr>
                            <a:rPr lang="el-GR" sz="1600" i="1" smtClean="0">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Δϕ</m:t>
                          </m:r>
                        </m:e>
                        <m:sub>
                          <m:r>
                            <a:rPr lang="it-IT" sz="1600" i="1" smtClean="0">
                              <a:latin typeface="Cambria Math" panose="02040503050406030204" pitchFamily="18" charset="0"/>
                              <a:ea typeface="Cambria Math" panose="02040503050406030204" pitchFamily="18" charset="0"/>
                            </a:rPr>
                            <m:t>𝐷𝑈𝑇</m:t>
                          </m:r>
                          <m:r>
                            <a:rPr lang="it-IT" sz="1600" b="0" i="1" smtClean="0">
                              <a:latin typeface="Cambria Math" panose="02040503050406030204" pitchFamily="18" charset="0"/>
                              <a:ea typeface="Cambria Math" panose="02040503050406030204" pitchFamily="18" charset="0"/>
                            </a:rPr>
                            <m:t>_</m:t>
                          </m:r>
                          <m:r>
                            <a:rPr lang="it-IT" sz="1600" b="0" i="1" smtClean="0">
                              <a:latin typeface="Cambria Math" panose="02040503050406030204" pitchFamily="18" charset="0"/>
                              <a:ea typeface="Cambria Math" panose="02040503050406030204" pitchFamily="18" charset="0"/>
                            </a:rPr>
                            <m:t>𝐿</m:t>
                          </m:r>
                          <m:r>
                            <a:rPr lang="it-IT" sz="1600" b="0" i="1" smtClean="0">
                              <a:latin typeface="Cambria Math" panose="02040503050406030204" pitchFamily="18" charset="0"/>
                              <a:ea typeface="Cambria Math" panose="02040503050406030204" pitchFamily="18" charset="0"/>
                            </a:rPr>
                            <m:t>2</m:t>
                          </m:r>
                        </m:sub>
                      </m:sSub>
                      <m:sSub>
                        <m:sSubPr>
                          <m:ctrlPr>
                            <a:rPr lang="el-GR" sz="1600" i="1">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b="0" i="1" smtClean="0">
                              <a:latin typeface="Cambria Math" panose="02040503050406030204" pitchFamily="18" charset="0"/>
                              <a:ea typeface="Cambria Math" panose="02040503050406030204" pitchFamily="18" charset="0"/>
                            </a:rPr>
                            <m:t>𝑇𝐸𝑆𝑇</m:t>
                          </m:r>
                          <m:r>
                            <a:rPr lang="it-IT" sz="1600" b="0" i="1" smtClean="0">
                              <a:latin typeface="Cambria Math" panose="02040503050406030204" pitchFamily="18" charset="0"/>
                              <a:ea typeface="Cambria Math" panose="02040503050406030204" pitchFamily="18" charset="0"/>
                            </a:rPr>
                            <m:t> </m:t>
                          </m:r>
                          <m:r>
                            <a:rPr lang="it-IT" sz="1600" b="0" i="1" smtClean="0">
                              <a:latin typeface="Cambria Math" panose="02040503050406030204" pitchFamily="18" charset="0"/>
                              <a:ea typeface="Cambria Math" panose="02040503050406030204" pitchFamily="18" charset="0"/>
                            </a:rPr>
                            <m:t>𝐶𝑎𝑏𝑙𝑒</m:t>
                          </m:r>
                        </m:sub>
                      </m:sSub>
                      <m:r>
                        <a:rPr lang="el-GR" sz="1600" i="1" smtClean="0">
                          <a:latin typeface="Cambria Math" panose="02040503050406030204" pitchFamily="18" charset="0"/>
                          <a:ea typeface="Cambria Math" panose="02040503050406030204" pitchFamily="18" charset="0"/>
                        </a:rPr>
                        <m:t>=</m:t>
                      </m:r>
                      <m:r>
                        <a:rPr lang="el-GR" sz="1600" i="1" smtClean="0">
                          <a:latin typeface="Cambria Math" panose="02040503050406030204" pitchFamily="18" charset="0"/>
                          <a:ea typeface="Cambria Math" panose="02040503050406030204" pitchFamily="18" charset="0"/>
                        </a:rPr>
                        <m:t>𝛽</m:t>
                      </m:r>
                      <m:r>
                        <a:rPr lang="el-GR" sz="1600" i="1" smtClean="0">
                          <a:latin typeface="Cambria Math" panose="02040503050406030204" pitchFamily="18" charset="0"/>
                          <a:ea typeface="Cambria Math" panose="02040503050406030204" pitchFamily="18" charset="0"/>
                        </a:rPr>
                        <m:t>∙</m:t>
                      </m:r>
                      <m:r>
                        <a:rPr lang="it-IT" sz="1600" b="0" i="1" smtClean="0">
                          <a:latin typeface="Cambria Math" panose="02040503050406030204" pitchFamily="18" charset="0"/>
                          <a:ea typeface="Cambria Math" panose="02040503050406030204" pitchFamily="18" charset="0"/>
                        </a:rPr>
                        <m:t>𝐿</m:t>
                      </m:r>
                      <m:r>
                        <a:rPr lang="it-IT" sz="1600" b="0" i="1" baseline="-25000" smtClean="0">
                          <a:latin typeface="Cambria Math" panose="02040503050406030204" pitchFamily="18" charset="0"/>
                          <a:ea typeface="Cambria Math" panose="02040503050406030204" pitchFamily="18" charset="0"/>
                        </a:rPr>
                        <m:t>2</m:t>
                      </m:r>
                      <m:sSub>
                        <m:sSubPr>
                          <m:ctrlPr>
                            <a:rPr lang="el-GR" sz="1600" i="1">
                              <a:latin typeface="Cambria Math" panose="02040503050406030204" pitchFamily="18" charset="0"/>
                              <a:ea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Δϕ</m:t>
                          </m:r>
                        </m:e>
                        <m:sub>
                          <m:r>
                            <a:rPr lang="it-IT" sz="1600" i="1">
                              <a:latin typeface="Cambria Math" panose="02040503050406030204" pitchFamily="18" charset="0"/>
                              <a:ea typeface="Cambria Math" panose="02040503050406030204" pitchFamily="18" charset="0"/>
                            </a:rPr>
                            <m:t>𝑇𝐸𝑆𝑇</m:t>
                          </m:r>
                          <m:r>
                            <a:rPr lang="it-IT" sz="1600" i="1">
                              <a:latin typeface="Cambria Math" panose="02040503050406030204" pitchFamily="18" charset="0"/>
                              <a:ea typeface="Cambria Math" panose="02040503050406030204" pitchFamily="18" charset="0"/>
                            </a:rPr>
                            <m:t> </m:t>
                          </m:r>
                          <m:r>
                            <a:rPr lang="it-IT" sz="1600" i="1">
                              <a:latin typeface="Cambria Math" panose="02040503050406030204" pitchFamily="18" charset="0"/>
                              <a:ea typeface="Cambria Math" panose="02040503050406030204" pitchFamily="18" charset="0"/>
                            </a:rPr>
                            <m:t>𝐶𝑎𝑏𝑙𝑒</m:t>
                          </m:r>
                        </m:sub>
                      </m:sSub>
                      <m:r>
                        <a:rPr lang="it-IT" sz="1600" b="0" i="1" smtClean="0">
                          <a:latin typeface="Cambria Math" panose="02040503050406030204" pitchFamily="18" charset="0"/>
                          <a:ea typeface="Cambria Math" panose="02040503050406030204" pitchFamily="18" charset="0"/>
                        </a:rPr>
                        <m:t>=</m:t>
                      </m:r>
                      <m:f>
                        <m:fPr>
                          <m:ctrlPr>
                            <a:rPr lang="it-IT" sz="1600" b="0" i="1" smtClean="0">
                              <a:latin typeface="Cambria Math" panose="02040503050406030204" pitchFamily="18" charset="0"/>
                              <a:ea typeface="Cambria Math" panose="02040503050406030204" pitchFamily="18" charset="0"/>
                            </a:rPr>
                          </m:ctrlPr>
                        </m:fPr>
                        <m:num>
                          <m:r>
                            <a:rPr lang="it-IT" sz="1600" i="1">
                              <a:latin typeface="Cambria Math" panose="02040503050406030204" pitchFamily="18" charset="0"/>
                              <a:ea typeface="Cambria Math" panose="02040503050406030204" pitchFamily="18" charset="0"/>
                            </a:rPr>
                            <m:t>2</m:t>
                          </m:r>
                          <m:r>
                            <a:rPr lang="it-IT" sz="1600" i="1">
                              <a:latin typeface="Cambria Math" panose="02040503050406030204" pitchFamily="18" charset="0"/>
                              <a:ea typeface="Cambria Math" panose="02040503050406030204" pitchFamily="18" charset="0"/>
                            </a:rPr>
                            <m:t>𝜋</m:t>
                          </m:r>
                          <m:r>
                            <m:rPr>
                              <m:nor/>
                            </m:rPr>
                            <a:rPr lang="it-IT" sz="1600" dirty="0">
                              <a:ea typeface="Cambria Math" panose="02040503050406030204" pitchFamily="18" charset="0"/>
                            </a:rPr>
                            <m:t> </m:t>
                          </m:r>
                          <m:r>
                            <m:rPr>
                              <m:nor/>
                            </m:rPr>
                            <a:rPr lang="it-IT" sz="1600" b="1" i="0" dirty="0" smtClean="0">
                              <a:ea typeface="Cambria Math" panose="02040503050406030204" pitchFamily="18" charset="0"/>
                            </a:rPr>
                            <m:t>N</m:t>
                          </m:r>
                        </m:num>
                        <m:den>
                          <m:sSub>
                            <m:sSubPr>
                              <m:ctrlPr>
                                <a:rPr lang="it-IT" sz="1600" b="0" i="1" smtClean="0">
                                  <a:latin typeface="Cambria Math" panose="02040503050406030204" pitchFamily="18" charset="0"/>
                                  <a:ea typeface="Cambria Math" panose="02040503050406030204" pitchFamily="18" charset="0"/>
                                </a:rPr>
                              </m:ctrlPr>
                            </m:sSubPr>
                            <m:e>
                              <m:r>
                                <a:rPr lang="it-IT" sz="1600" b="0" i="1" smtClean="0">
                                  <a:latin typeface="Cambria Math" panose="02040503050406030204" pitchFamily="18" charset="0"/>
                                  <a:ea typeface="Cambria Math" panose="02040503050406030204" pitchFamily="18" charset="0"/>
                                </a:rPr>
                                <m:t>𝜆</m:t>
                              </m:r>
                            </m:e>
                            <m:sub>
                              <m:r>
                                <a:rPr lang="it-IT" sz="1600" b="0" i="1" smtClean="0">
                                  <a:latin typeface="Cambria Math" panose="02040503050406030204" pitchFamily="18" charset="0"/>
                                  <a:ea typeface="Cambria Math" panose="02040503050406030204" pitchFamily="18" charset="0"/>
                                </a:rPr>
                                <m:t>0</m:t>
                              </m:r>
                            </m:sub>
                          </m:sSub>
                        </m:den>
                      </m:f>
                      <m:r>
                        <a:rPr lang="it-IT" sz="1600" b="1" i="0" smtClean="0">
                          <a:latin typeface="Cambria Math" panose="02040503050406030204" pitchFamily="18" charset="0"/>
                          <a:ea typeface="Cambria Math" panose="02040503050406030204" pitchFamily="18" charset="0"/>
                        </a:rPr>
                        <m:t>𝐋</m:t>
                      </m:r>
                      <m:r>
                        <a:rPr lang="it-IT" sz="1600" b="1" i="0" baseline="-25000" smtClean="0">
                          <a:latin typeface="Cambria Math" panose="02040503050406030204" pitchFamily="18" charset="0"/>
                          <a:ea typeface="Cambria Math" panose="02040503050406030204" pitchFamily="18" charset="0"/>
                        </a:rPr>
                        <m:t>𝟐</m:t>
                      </m:r>
                      <m:r>
                        <a:rPr lang="it-IT" sz="1600" b="0" i="0" smtClean="0">
                          <a:latin typeface="Cambria Math" panose="02040503050406030204" pitchFamily="18" charset="0"/>
                          <a:ea typeface="Cambria Math" panose="02040503050406030204" pitchFamily="18" charset="0"/>
                        </a:rPr>
                        <m:t>+</m:t>
                      </m:r>
                      <m:sSub>
                        <m:sSubPr>
                          <m:ctrlPr>
                            <a:rPr lang="el-GR" sz="1600" i="1">
                              <a:latin typeface="Cambria Math" panose="02040503050406030204" pitchFamily="18" charset="0"/>
                              <a:ea typeface="Cambria Math" panose="02040503050406030204" pitchFamily="18" charset="0"/>
                            </a:rPr>
                          </m:ctrlPr>
                        </m:sSubPr>
                        <m:e>
                          <m:r>
                            <m:rPr>
                              <m:sty m:val="p"/>
                            </m:rPr>
                            <a:rPr lang="el-GR" sz="1600" i="1">
                              <a:latin typeface="Cambria Math" panose="02040503050406030204" pitchFamily="18" charset="0"/>
                              <a:ea typeface="Cambria Math" panose="02040503050406030204" pitchFamily="18" charset="0"/>
                            </a:rPr>
                            <m:t>Δϕ</m:t>
                          </m:r>
                        </m:e>
                        <m:sub>
                          <m:r>
                            <a:rPr lang="it-IT" sz="1600" i="1">
                              <a:latin typeface="Cambria Math" panose="02040503050406030204" pitchFamily="18" charset="0"/>
                              <a:ea typeface="Cambria Math" panose="02040503050406030204" pitchFamily="18" charset="0"/>
                            </a:rPr>
                            <m:t>𝑇𝐸𝑆𝑇</m:t>
                          </m:r>
                          <m:r>
                            <a:rPr lang="it-IT" sz="1600" i="1">
                              <a:latin typeface="Cambria Math" panose="02040503050406030204" pitchFamily="18" charset="0"/>
                              <a:ea typeface="Cambria Math" panose="02040503050406030204" pitchFamily="18" charset="0"/>
                            </a:rPr>
                            <m:t> </m:t>
                          </m:r>
                          <m:r>
                            <a:rPr lang="it-IT" sz="1600" i="1">
                              <a:latin typeface="Cambria Math" panose="02040503050406030204" pitchFamily="18" charset="0"/>
                              <a:ea typeface="Cambria Math" panose="02040503050406030204" pitchFamily="18" charset="0"/>
                            </a:rPr>
                            <m:t>𝐶𝑎𝑏𝑙𝑒</m:t>
                          </m:r>
                        </m:sub>
                      </m:sSub>
                    </m:oMath>
                  </m:oMathPara>
                </a14:m>
                <a:endParaRPr lang="it-IT" sz="1600">
                  <a:ea typeface="Cambria Math" panose="02040503050406030204" pitchFamily="18" charset="0"/>
                </a:endParaRPr>
              </a:p>
              <a:p>
                <a:r>
                  <a:rPr lang="en-GB" sz="1600"/>
                  <a:t>			</a:t>
                </a:r>
              </a:p>
            </p:txBody>
          </p:sp>
        </mc:Choice>
        <mc:Fallback xmlns="">
          <p:sp>
            <p:nvSpPr>
              <p:cNvPr id="12" name="TextBox 11">
                <a:extLst>
                  <a:ext uri="{FF2B5EF4-FFF2-40B4-BE49-F238E27FC236}">
                    <a16:creationId xmlns:a16="http://schemas.microsoft.com/office/drawing/2014/main" id="{28328BA5-580B-B48F-2EE7-0090CE062F74}"/>
                  </a:ext>
                </a:extLst>
              </p:cNvPr>
              <p:cNvSpPr txBox="1">
                <a:spLocks noRot="1" noChangeAspect="1" noMove="1" noResize="1" noEditPoints="1" noAdjustHandles="1" noChangeArrowheads="1" noChangeShapeType="1" noTextEdit="1"/>
              </p:cNvSpPr>
              <p:nvPr/>
            </p:nvSpPr>
            <p:spPr>
              <a:xfrm>
                <a:off x="6975985" y="3852048"/>
                <a:ext cx="5759900" cy="2351798"/>
              </a:xfrm>
              <a:prstGeom prst="rect">
                <a:avLst/>
              </a:prstGeom>
              <a:blipFill>
                <a:blip r:embed="rId3"/>
                <a:stretch>
                  <a:fillRect/>
                </a:stretch>
              </a:blipFill>
            </p:spPr>
            <p:txBody>
              <a:bodyPr/>
              <a:lstStyle/>
              <a:p>
                <a:r>
                  <a:rPr lang="en-US">
                    <a:noFill/>
                  </a:rPr>
                  <a:t> </a:t>
                </a:r>
              </a:p>
            </p:txBody>
          </p:sp>
        </mc:Fallback>
      </mc:AlternateContent>
      <p:cxnSp>
        <p:nvCxnSpPr>
          <p:cNvPr id="4" name="Elbow Connector 3">
            <a:extLst>
              <a:ext uri="{FF2B5EF4-FFF2-40B4-BE49-F238E27FC236}">
                <a16:creationId xmlns:a16="http://schemas.microsoft.com/office/drawing/2014/main" id="{A8F16AA1-6DE5-A646-9826-DE88A7A54AD2}"/>
              </a:ext>
            </a:extLst>
          </p:cNvPr>
          <p:cNvCxnSpPr>
            <a:cxnSpLocks/>
          </p:cNvCxnSpPr>
          <p:nvPr/>
        </p:nvCxnSpPr>
        <p:spPr>
          <a:xfrm flipV="1">
            <a:off x="788957" y="1629336"/>
            <a:ext cx="2464234" cy="221288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4EE5DFD5-2F2A-61F9-5FCC-A5BEB5159B42}"/>
              </a:ext>
            </a:extLst>
          </p:cNvPr>
          <p:cNvCxnSpPr>
            <a:cxnSpLocks/>
          </p:cNvCxnSpPr>
          <p:nvPr/>
        </p:nvCxnSpPr>
        <p:spPr>
          <a:xfrm flipH="1" flipV="1">
            <a:off x="9348589" y="1619511"/>
            <a:ext cx="2464234" cy="2212887"/>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B55DD69-56BD-1E76-E0A7-7243D2453CC6}"/>
                  </a:ext>
                </a:extLst>
              </p:cNvPr>
              <p:cNvSpPr txBox="1"/>
              <p:nvPr/>
            </p:nvSpPr>
            <p:spPr>
              <a:xfrm>
                <a:off x="3439235" y="1339691"/>
                <a:ext cx="5908669" cy="1127103"/>
              </a:xfrm>
              <a:prstGeom prst="rect">
                <a:avLst/>
              </a:prstGeom>
              <a:noFill/>
              <a:ln w="38100">
                <a:solidFill>
                  <a:schemeClr val="tx1"/>
                </a:solidFill>
              </a:ln>
            </p:spPr>
            <p:txBody>
              <a:bodyPr wrap="none" rtlCol="0">
                <a:spAutoFit/>
              </a:bodyPr>
              <a:lstStyle/>
              <a:p>
                <a14:m>
                  <m:oMath xmlns:m="http://schemas.openxmlformats.org/officeDocument/2006/math">
                    <m:r>
                      <a:rPr lang="en-GB" sz="1800" b="1" i="1" smtClean="0">
                        <a:latin typeface="Cambria Math" panose="02040503050406030204" pitchFamily="18" charset="0"/>
                        <a:ea typeface="Cambria Math" panose="02040503050406030204" pitchFamily="18" charset="0"/>
                      </a:rPr>
                      <m:t>𝚽</m:t>
                    </m:r>
                    <m:r>
                      <a:rPr lang="it-IT" sz="1800" b="1" i="1" smtClean="0">
                        <a:latin typeface="Cambria Math" panose="02040503050406030204" pitchFamily="18" charset="0"/>
                        <a:ea typeface="Cambria Math" panose="02040503050406030204" pitchFamily="18" charset="0"/>
                      </a:rPr>
                      <m:t>𝟏</m:t>
                    </m:r>
                    <m:r>
                      <a:rPr lang="it-IT" sz="1800" b="0" i="0" smtClean="0">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𝚽</m:t>
                    </m:r>
                    <m:r>
                      <a:rPr lang="it-IT" b="1" i="1">
                        <a:latin typeface="Cambria Math" panose="02040503050406030204" pitchFamily="18" charset="0"/>
                        <a:ea typeface="Cambria Math" panose="02040503050406030204" pitchFamily="18" charset="0"/>
                      </a:rPr>
                      <m:t>𝟐</m:t>
                    </m:r>
                  </m:oMath>
                </a14:m>
                <a:r>
                  <a:rPr lang="en-GB"/>
                  <a:t>=</a:t>
                </a:r>
                <a:r>
                  <a:rPr lang="it-IT">
                    <a:ea typeface="Cambria Math" panose="02040503050406030204" pitchFamily="18" charset="0"/>
                  </a:rPr>
                  <a:t> </a:t>
                </a:r>
                <a14:m>
                  <m:oMath xmlns:m="http://schemas.openxmlformats.org/officeDocument/2006/math">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i="1">
                        <a:latin typeface="Cambria Math" panose="02040503050406030204" pitchFamily="18" charset="0"/>
                        <a:ea typeface="Cambria Math" panose="02040503050406030204" pitchFamily="18" charset="0"/>
                      </a:rPr>
                      <m:t>𝑳</m:t>
                    </m:r>
                    <m:r>
                      <a:rPr lang="it-IT" b="1" i="1" baseline="-25000">
                        <a:latin typeface="Cambria Math" panose="02040503050406030204" pitchFamily="18" charset="0"/>
                        <a:ea typeface="Cambria Math" panose="02040503050406030204" pitchFamily="18" charset="0"/>
                      </a:rPr>
                      <m:t>𝟏</m:t>
                    </m:r>
                    <m:r>
                      <a:rPr lang="it-IT">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Δϕ</m:t>
                        </m:r>
                      </m:e>
                      <m:sub>
                        <m:r>
                          <a:rPr lang="it-IT" i="1">
                            <a:latin typeface="Cambria Math" panose="02040503050406030204" pitchFamily="18" charset="0"/>
                            <a:ea typeface="Cambria Math" panose="02040503050406030204" pitchFamily="18" charset="0"/>
                          </a:rPr>
                          <m:t>𝑇𝐸𝑆𝑇</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𝐶𝑎𝑏𝑙𝑒</m:t>
                        </m:r>
                      </m:sub>
                    </m:sSub>
                  </m:oMath>
                </a14:m>
                <a:r>
                  <a:rPr lang="en-GB"/>
                  <a:t>-</a:t>
                </a:r>
                <a:r>
                  <a:rPr lang="it-IT">
                    <a:ea typeface="Cambria Math" panose="02040503050406030204" pitchFamily="18" charset="0"/>
                  </a:rPr>
                  <a:t> </a:t>
                </a:r>
                <a14:m>
                  <m:oMath xmlns:m="http://schemas.openxmlformats.org/officeDocument/2006/math">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a:latin typeface="Cambria Math" panose="02040503050406030204" pitchFamily="18" charset="0"/>
                        <a:ea typeface="Cambria Math" panose="02040503050406030204" pitchFamily="18" charset="0"/>
                      </a:rPr>
                      <m:t>𝐋</m:t>
                    </m:r>
                    <m:r>
                      <a:rPr lang="it-IT" b="1" baseline="-25000">
                        <a:latin typeface="Cambria Math" panose="02040503050406030204" pitchFamily="18" charset="0"/>
                        <a:ea typeface="Cambria Math" panose="02040503050406030204" pitchFamily="18" charset="0"/>
                      </a:rPr>
                      <m:t>𝟐</m:t>
                    </m:r>
                    <m:sSub>
                      <m:sSubPr>
                        <m:ctrlPr>
                          <a:rPr lang="el-GR"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Δϕ</m:t>
                        </m:r>
                      </m:e>
                      <m:sub>
                        <m:r>
                          <a:rPr lang="it-IT" i="1">
                            <a:latin typeface="Cambria Math" panose="02040503050406030204" pitchFamily="18" charset="0"/>
                            <a:ea typeface="Cambria Math" panose="02040503050406030204" pitchFamily="18" charset="0"/>
                          </a:rPr>
                          <m:t>𝑇𝐸𝑆𝑇</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𝐶𝑎𝑏𝑙𝑒</m:t>
                        </m:r>
                      </m:sub>
                    </m:sSub>
                  </m:oMath>
                </a14:m>
                <a:endParaRPr lang="it-IT">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m:t>
                      </m:r>
                      <m:f>
                        <m:fPr>
                          <m:ctrlPr>
                            <a:rPr lang="it-IT" i="1" smtClean="0">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i="1" smtClean="0">
                          <a:latin typeface="Cambria Math" panose="02040503050406030204" pitchFamily="18" charset="0"/>
                          <a:ea typeface="Cambria Math" panose="02040503050406030204" pitchFamily="18" charset="0"/>
                        </a:rPr>
                        <m:t>(</m:t>
                      </m:r>
                      <m:r>
                        <a:rPr lang="it-IT" b="1" i="1">
                          <a:latin typeface="Cambria Math" panose="02040503050406030204" pitchFamily="18" charset="0"/>
                          <a:ea typeface="Cambria Math" panose="02040503050406030204" pitchFamily="18" charset="0"/>
                        </a:rPr>
                        <m:t>𝑳</m:t>
                      </m:r>
                      <m:r>
                        <a:rPr lang="it-IT" b="1" i="1" baseline="-25000">
                          <a:latin typeface="Cambria Math" panose="02040503050406030204" pitchFamily="18" charset="0"/>
                          <a:ea typeface="Cambria Math" panose="02040503050406030204" pitchFamily="18" charset="0"/>
                        </a:rPr>
                        <m:t>𝟏</m:t>
                      </m:r>
                      <m:r>
                        <a:rPr lang="it-IT" b="1" i="0" smtClean="0">
                          <a:latin typeface="Cambria Math" panose="02040503050406030204" pitchFamily="18" charset="0"/>
                          <a:ea typeface="Cambria Math" panose="02040503050406030204" pitchFamily="18" charset="0"/>
                        </a:rPr>
                        <m:t>−</m:t>
                      </m:r>
                      <m:r>
                        <a:rPr lang="it-IT" b="1">
                          <a:latin typeface="Cambria Math" panose="02040503050406030204" pitchFamily="18" charset="0"/>
                          <a:ea typeface="Cambria Math" panose="02040503050406030204" pitchFamily="18" charset="0"/>
                        </a:rPr>
                        <m:t>𝐋</m:t>
                      </m:r>
                      <m:r>
                        <a:rPr lang="it-IT" b="1" baseline="-25000">
                          <a:latin typeface="Cambria Math" panose="02040503050406030204" pitchFamily="18" charset="0"/>
                          <a:ea typeface="Cambria Math" panose="02040503050406030204" pitchFamily="18" charset="0"/>
                        </a:rPr>
                        <m:t>𝟐</m:t>
                      </m:r>
                      <m:r>
                        <a:rPr lang="it-IT" b="1" i="0" smtClean="0">
                          <a:latin typeface="Cambria Math" panose="02040503050406030204" pitchFamily="18" charset="0"/>
                          <a:ea typeface="Cambria Math" panose="02040503050406030204" pitchFamily="18" charset="0"/>
                        </a:rPr>
                        <m:t>)</m:t>
                      </m:r>
                    </m:oMath>
                  </m:oMathPara>
                </a14:m>
                <a:endParaRPr lang="en-GB"/>
              </a:p>
            </p:txBody>
          </p:sp>
        </mc:Choice>
        <mc:Fallback xmlns="">
          <p:sp>
            <p:nvSpPr>
              <p:cNvPr id="17" name="TextBox 16">
                <a:extLst>
                  <a:ext uri="{FF2B5EF4-FFF2-40B4-BE49-F238E27FC236}">
                    <a16:creationId xmlns:a16="http://schemas.microsoft.com/office/drawing/2014/main" id="{5B55DD69-56BD-1E76-E0A7-7243D2453CC6}"/>
                  </a:ext>
                </a:extLst>
              </p:cNvPr>
              <p:cNvSpPr txBox="1">
                <a:spLocks noRot="1" noChangeAspect="1" noMove="1" noResize="1" noEditPoints="1" noAdjustHandles="1" noChangeArrowheads="1" noChangeShapeType="1" noTextEdit="1"/>
              </p:cNvSpPr>
              <p:nvPr/>
            </p:nvSpPr>
            <p:spPr>
              <a:xfrm>
                <a:off x="3439235" y="1339691"/>
                <a:ext cx="5908669" cy="1127103"/>
              </a:xfrm>
              <a:prstGeom prst="rect">
                <a:avLst/>
              </a:prstGeom>
              <a:blipFill>
                <a:blip r:embed="rId4"/>
                <a:stretch>
                  <a:fillRect/>
                </a:stretch>
              </a:blipFill>
              <a:ln w="38100">
                <a:solidFill>
                  <a:schemeClr val="tx1"/>
                </a:solidFill>
              </a:ln>
            </p:spPr>
            <p:txBody>
              <a:bodyPr/>
              <a:lstStyle/>
              <a:p>
                <a:r>
                  <a:rPr lang="en-US">
                    <a:noFill/>
                  </a:rPr>
                  <a:t> </a:t>
                </a:r>
              </a:p>
            </p:txBody>
          </p:sp>
        </mc:Fallback>
      </mc:AlternateContent>
      <p:cxnSp>
        <p:nvCxnSpPr>
          <p:cNvPr id="3" name="Straight Arrow Connector 66">
            <a:extLst>
              <a:ext uri="{FF2B5EF4-FFF2-40B4-BE49-F238E27FC236}">
                <a16:creationId xmlns:a16="http://schemas.microsoft.com/office/drawing/2014/main" id="{779514E1-DE39-6E49-A4AD-E8AD4018E296}"/>
              </a:ext>
            </a:extLst>
          </p:cNvPr>
          <p:cNvCxnSpPr/>
          <p:nvPr/>
        </p:nvCxnSpPr>
        <p:spPr>
          <a:xfrm>
            <a:off x="8671456" y="6031235"/>
            <a:ext cx="448665" cy="0"/>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5" name="Freccia circolare a sinistra 4">
            <a:hlinkClick r:id="rId5" action="ppaction://hlinksldjump"/>
            <a:extLst>
              <a:ext uri="{FF2B5EF4-FFF2-40B4-BE49-F238E27FC236}">
                <a16:creationId xmlns:a16="http://schemas.microsoft.com/office/drawing/2014/main" id="{21A58716-FBDB-F5AB-0823-C3CF329C11B7}"/>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7" name="CasellaDiTesto 6">
            <a:extLst>
              <a:ext uri="{FF2B5EF4-FFF2-40B4-BE49-F238E27FC236}">
                <a16:creationId xmlns:a16="http://schemas.microsoft.com/office/drawing/2014/main" id="{53AECA12-5813-254E-B06E-55B7E869B9B2}"/>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511482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5E6743-082A-9890-212D-3B1474808848}"/>
              </a:ext>
            </a:extLst>
          </p:cNvPr>
          <p:cNvSpPr txBox="1"/>
          <p:nvPr/>
        </p:nvSpPr>
        <p:spPr>
          <a:xfrm>
            <a:off x="3036664" y="80948"/>
            <a:ext cx="4508735" cy="584775"/>
          </a:xfrm>
          <a:prstGeom prst="rect">
            <a:avLst/>
          </a:prstGeom>
          <a:noFill/>
        </p:spPr>
        <p:txBody>
          <a:bodyPr wrap="none" rtlCol="0">
            <a:spAutoFit/>
          </a:bodyPr>
          <a:lstStyle/>
          <a:p>
            <a:r>
              <a:rPr lang="en-GB" sz="3200" b="1" err="1"/>
              <a:t>Misura</a:t>
            </a:r>
            <a:r>
              <a:rPr lang="en-GB" sz="3200" b="1"/>
              <a:t> di </a:t>
            </a:r>
            <a:r>
              <a:rPr lang="en-GB" sz="3200" b="1" err="1"/>
              <a:t>Interferometria</a:t>
            </a:r>
            <a:endParaRPr lang="en-GB" sz="3200" b="1"/>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B55DD69-56BD-1E76-E0A7-7243D2453CC6}"/>
                  </a:ext>
                </a:extLst>
              </p:cNvPr>
              <p:cNvSpPr txBox="1"/>
              <p:nvPr/>
            </p:nvSpPr>
            <p:spPr>
              <a:xfrm>
                <a:off x="3439235" y="2190083"/>
                <a:ext cx="5908669" cy="1127103"/>
              </a:xfrm>
              <a:prstGeom prst="rect">
                <a:avLst/>
              </a:prstGeom>
              <a:noFill/>
              <a:ln w="38100">
                <a:noFill/>
              </a:ln>
            </p:spPr>
            <p:txBody>
              <a:bodyPr wrap="none" rtlCol="0">
                <a:spAutoFit/>
              </a:bodyPr>
              <a:lstStyle/>
              <a:p>
                <a14:m>
                  <m:oMath xmlns:m="http://schemas.openxmlformats.org/officeDocument/2006/math">
                    <m:r>
                      <a:rPr lang="en-GB" sz="1800" b="1" i="1" smtClean="0">
                        <a:latin typeface="Cambria Math" panose="02040503050406030204" pitchFamily="18" charset="0"/>
                        <a:ea typeface="Cambria Math" panose="02040503050406030204" pitchFamily="18" charset="0"/>
                      </a:rPr>
                      <m:t>𝚽</m:t>
                    </m:r>
                    <m:r>
                      <a:rPr lang="it-IT" sz="1800" b="1" i="1" smtClean="0">
                        <a:latin typeface="Cambria Math" panose="02040503050406030204" pitchFamily="18" charset="0"/>
                        <a:ea typeface="Cambria Math" panose="02040503050406030204" pitchFamily="18" charset="0"/>
                      </a:rPr>
                      <m:t>𝟏</m:t>
                    </m:r>
                    <m:r>
                      <a:rPr lang="it-IT" sz="1800" b="0" i="0" smtClean="0">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𝚽</m:t>
                    </m:r>
                    <m:r>
                      <a:rPr lang="it-IT" b="1" i="1">
                        <a:latin typeface="Cambria Math" panose="02040503050406030204" pitchFamily="18" charset="0"/>
                        <a:ea typeface="Cambria Math" panose="02040503050406030204" pitchFamily="18" charset="0"/>
                      </a:rPr>
                      <m:t>𝟐</m:t>
                    </m:r>
                  </m:oMath>
                </a14:m>
                <a:r>
                  <a:rPr lang="en-GB"/>
                  <a:t>=</a:t>
                </a:r>
                <a:r>
                  <a:rPr lang="it-IT">
                    <a:ea typeface="Cambria Math" panose="02040503050406030204" pitchFamily="18" charset="0"/>
                  </a:rPr>
                  <a:t> </a:t>
                </a:r>
                <a14:m>
                  <m:oMath xmlns:m="http://schemas.openxmlformats.org/officeDocument/2006/math">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i="1">
                        <a:latin typeface="Cambria Math" panose="02040503050406030204" pitchFamily="18" charset="0"/>
                        <a:ea typeface="Cambria Math" panose="02040503050406030204" pitchFamily="18" charset="0"/>
                      </a:rPr>
                      <m:t>𝑳</m:t>
                    </m:r>
                    <m:r>
                      <a:rPr lang="it-IT" b="1" i="1" baseline="-25000">
                        <a:latin typeface="Cambria Math" panose="02040503050406030204" pitchFamily="18" charset="0"/>
                        <a:ea typeface="Cambria Math" panose="02040503050406030204" pitchFamily="18" charset="0"/>
                      </a:rPr>
                      <m:t>𝟏</m:t>
                    </m:r>
                    <m:r>
                      <a:rPr lang="it-IT">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Δϕ</m:t>
                        </m:r>
                      </m:e>
                      <m:sub>
                        <m:r>
                          <a:rPr lang="it-IT" i="1">
                            <a:latin typeface="Cambria Math" panose="02040503050406030204" pitchFamily="18" charset="0"/>
                            <a:ea typeface="Cambria Math" panose="02040503050406030204" pitchFamily="18" charset="0"/>
                          </a:rPr>
                          <m:t>𝑇𝐸𝑆𝑇</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𝐶𝑎𝑏𝑙𝑒</m:t>
                        </m:r>
                      </m:sub>
                    </m:sSub>
                  </m:oMath>
                </a14:m>
                <a:r>
                  <a:rPr lang="en-GB"/>
                  <a:t>-</a:t>
                </a:r>
                <a:r>
                  <a:rPr lang="it-IT">
                    <a:ea typeface="Cambria Math" panose="02040503050406030204" pitchFamily="18" charset="0"/>
                  </a:rPr>
                  <a:t> </a:t>
                </a:r>
                <a14:m>
                  <m:oMath xmlns:m="http://schemas.openxmlformats.org/officeDocument/2006/math">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a:latin typeface="Cambria Math" panose="02040503050406030204" pitchFamily="18" charset="0"/>
                        <a:ea typeface="Cambria Math" panose="02040503050406030204" pitchFamily="18" charset="0"/>
                      </a:rPr>
                      <m:t>𝐋</m:t>
                    </m:r>
                    <m:r>
                      <a:rPr lang="it-IT" b="1" baseline="-25000">
                        <a:latin typeface="Cambria Math" panose="02040503050406030204" pitchFamily="18" charset="0"/>
                        <a:ea typeface="Cambria Math" panose="02040503050406030204" pitchFamily="18" charset="0"/>
                      </a:rPr>
                      <m:t>𝟐</m:t>
                    </m:r>
                    <m:sSub>
                      <m:sSubPr>
                        <m:ctrlPr>
                          <a:rPr lang="el-GR"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Δϕ</m:t>
                        </m:r>
                      </m:e>
                      <m:sub>
                        <m:r>
                          <a:rPr lang="it-IT" i="1">
                            <a:latin typeface="Cambria Math" panose="02040503050406030204" pitchFamily="18" charset="0"/>
                            <a:ea typeface="Cambria Math" panose="02040503050406030204" pitchFamily="18" charset="0"/>
                          </a:rPr>
                          <m:t>𝑇𝐸𝑆𝑇</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𝐶𝑎𝑏𝑙𝑒</m:t>
                        </m:r>
                      </m:sub>
                    </m:sSub>
                  </m:oMath>
                </a14:m>
                <a:endParaRPr lang="it-IT">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m:t>
                      </m:r>
                      <m:f>
                        <m:fPr>
                          <m:ctrlPr>
                            <a:rPr lang="it-IT" i="1" smtClean="0">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i="1" smtClean="0">
                          <a:latin typeface="Cambria Math" panose="02040503050406030204" pitchFamily="18" charset="0"/>
                          <a:ea typeface="Cambria Math" panose="02040503050406030204" pitchFamily="18" charset="0"/>
                        </a:rPr>
                        <m:t>(</m:t>
                      </m:r>
                      <m:r>
                        <a:rPr lang="it-IT" b="1" i="1">
                          <a:latin typeface="Cambria Math" panose="02040503050406030204" pitchFamily="18" charset="0"/>
                          <a:ea typeface="Cambria Math" panose="02040503050406030204" pitchFamily="18" charset="0"/>
                        </a:rPr>
                        <m:t>𝑳</m:t>
                      </m:r>
                      <m:r>
                        <a:rPr lang="it-IT" b="1" i="1" baseline="-25000">
                          <a:latin typeface="Cambria Math" panose="02040503050406030204" pitchFamily="18" charset="0"/>
                          <a:ea typeface="Cambria Math" panose="02040503050406030204" pitchFamily="18" charset="0"/>
                        </a:rPr>
                        <m:t>𝟏</m:t>
                      </m:r>
                      <m:r>
                        <a:rPr lang="it-IT" b="1" i="0" smtClean="0">
                          <a:latin typeface="Cambria Math" panose="02040503050406030204" pitchFamily="18" charset="0"/>
                          <a:ea typeface="Cambria Math" panose="02040503050406030204" pitchFamily="18" charset="0"/>
                        </a:rPr>
                        <m:t>−</m:t>
                      </m:r>
                      <m:r>
                        <a:rPr lang="it-IT" b="1">
                          <a:latin typeface="Cambria Math" panose="02040503050406030204" pitchFamily="18" charset="0"/>
                          <a:ea typeface="Cambria Math" panose="02040503050406030204" pitchFamily="18" charset="0"/>
                        </a:rPr>
                        <m:t>𝐋</m:t>
                      </m:r>
                      <m:r>
                        <a:rPr lang="it-IT" b="1" baseline="-25000">
                          <a:latin typeface="Cambria Math" panose="02040503050406030204" pitchFamily="18" charset="0"/>
                          <a:ea typeface="Cambria Math" panose="02040503050406030204" pitchFamily="18" charset="0"/>
                        </a:rPr>
                        <m:t>𝟐</m:t>
                      </m:r>
                      <m:r>
                        <a:rPr lang="it-IT" b="1" i="0" smtClean="0">
                          <a:latin typeface="Cambria Math" panose="02040503050406030204" pitchFamily="18" charset="0"/>
                          <a:ea typeface="Cambria Math" panose="02040503050406030204" pitchFamily="18" charset="0"/>
                        </a:rPr>
                        <m:t>)</m:t>
                      </m:r>
                    </m:oMath>
                  </m:oMathPara>
                </a14:m>
                <a:endParaRPr lang="en-GB"/>
              </a:p>
            </p:txBody>
          </p:sp>
        </mc:Choice>
        <mc:Fallback xmlns="">
          <p:sp>
            <p:nvSpPr>
              <p:cNvPr id="17" name="TextBox 16">
                <a:extLst>
                  <a:ext uri="{FF2B5EF4-FFF2-40B4-BE49-F238E27FC236}">
                    <a16:creationId xmlns:a16="http://schemas.microsoft.com/office/drawing/2014/main" id="{5B55DD69-56BD-1E76-E0A7-7243D2453CC6}"/>
                  </a:ext>
                </a:extLst>
              </p:cNvPr>
              <p:cNvSpPr txBox="1">
                <a:spLocks noRot="1" noChangeAspect="1" noMove="1" noResize="1" noEditPoints="1" noAdjustHandles="1" noChangeArrowheads="1" noChangeShapeType="1" noTextEdit="1"/>
              </p:cNvSpPr>
              <p:nvPr/>
            </p:nvSpPr>
            <p:spPr>
              <a:xfrm>
                <a:off x="3439235" y="2190083"/>
                <a:ext cx="5908669" cy="1127103"/>
              </a:xfrm>
              <a:prstGeom prst="rect">
                <a:avLst/>
              </a:prstGeom>
              <a:blipFill>
                <a:blip r:embed="rId2"/>
                <a:stretch>
                  <a:fillRect/>
                </a:stretch>
              </a:blipFill>
              <a:ln w="38100">
                <a:noFill/>
              </a:ln>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71FC9291-94D6-3BE6-FC1F-20C4A47260D4}"/>
              </a:ext>
            </a:extLst>
          </p:cNvPr>
          <p:cNvCxnSpPr>
            <a:cxnSpLocks/>
          </p:cNvCxnSpPr>
          <p:nvPr/>
        </p:nvCxnSpPr>
        <p:spPr>
          <a:xfrm flipV="1">
            <a:off x="3504699" y="3006671"/>
            <a:ext cx="424121" cy="20508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FD279716-7896-1D00-15DE-22B9D9F405DF}"/>
              </a:ext>
            </a:extLst>
          </p:cNvPr>
          <p:cNvSpPr/>
          <p:nvPr/>
        </p:nvSpPr>
        <p:spPr>
          <a:xfrm>
            <a:off x="3285641" y="1983783"/>
            <a:ext cx="1286359" cy="10228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C7C39E1-554F-B3A5-97C0-69E8E88429D5}"/>
              </a:ext>
            </a:extLst>
          </p:cNvPr>
          <p:cNvSpPr txBox="1"/>
          <p:nvPr/>
        </p:nvSpPr>
        <p:spPr>
          <a:xfrm>
            <a:off x="3225810" y="5191932"/>
            <a:ext cx="950901" cy="369332"/>
          </a:xfrm>
          <a:prstGeom prst="rect">
            <a:avLst/>
          </a:prstGeom>
          <a:noFill/>
        </p:spPr>
        <p:txBody>
          <a:bodyPr wrap="none" rtlCol="0">
            <a:spAutoFit/>
          </a:bodyPr>
          <a:lstStyle/>
          <a:p>
            <a:r>
              <a:rPr lang="en-GB"/>
              <a:t>MISURA</a:t>
            </a:r>
          </a:p>
        </p:txBody>
      </p:sp>
      <p:sp>
        <p:nvSpPr>
          <p:cNvPr id="10" name="Oval 9">
            <a:extLst>
              <a:ext uri="{FF2B5EF4-FFF2-40B4-BE49-F238E27FC236}">
                <a16:creationId xmlns:a16="http://schemas.microsoft.com/office/drawing/2014/main" id="{7A06AA59-D493-48C3-0AAC-B43E35815119}"/>
              </a:ext>
            </a:extLst>
          </p:cNvPr>
          <p:cNvSpPr/>
          <p:nvPr/>
        </p:nvSpPr>
        <p:spPr>
          <a:xfrm>
            <a:off x="6317942" y="2606690"/>
            <a:ext cx="966460" cy="8453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8475B24-04EC-FE5F-6CF5-E1BCCBE273E0}"/>
              </a:ext>
            </a:extLst>
          </p:cNvPr>
          <p:cNvSpPr txBox="1"/>
          <p:nvPr/>
        </p:nvSpPr>
        <p:spPr>
          <a:xfrm>
            <a:off x="7651612" y="4112662"/>
            <a:ext cx="1439497" cy="369332"/>
          </a:xfrm>
          <a:prstGeom prst="rect">
            <a:avLst/>
          </a:prstGeom>
          <a:noFill/>
        </p:spPr>
        <p:txBody>
          <a:bodyPr wrap="none" rtlCol="0">
            <a:spAutoFit/>
          </a:bodyPr>
          <a:lstStyle/>
          <a:p>
            <a:r>
              <a:rPr lang="en-GB" err="1"/>
              <a:t>Termine</a:t>
            </a:r>
            <a:r>
              <a:rPr lang="en-GB"/>
              <a:t> </a:t>
            </a:r>
            <a:r>
              <a:rPr lang="en-GB" err="1"/>
              <a:t>noto</a:t>
            </a:r>
            <a:endParaRPr lang="en-GB"/>
          </a:p>
        </p:txBody>
      </p:sp>
      <p:cxnSp>
        <p:nvCxnSpPr>
          <p:cNvPr id="13" name="Straight Arrow Connector 12">
            <a:extLst>
              <a:ext uri="{FF2B5EF4-FFF2-40B4-BE49-F238E27FC236}">
                <a16:creationId xmlns:a16="http://schemas.microsoft.com/office/drawing/2014/main" id="{C395259F-9325-9A91-0258-3B7798F8476C}"/>
              </a:ext>
            </a:extLst>
          </p:cNvPr>
          <p:cNvCxnSpPr>
            <a:cxnSpLocks/>
          </p:cNvCxnSpPr>
          <p:nvPr/>
        </p:nvCxnSpPr>
        <p:spPr>
          <a:xfrm flipH="1" flipV="1">
            <a:off x="6230465" y="2911972"/>
            <a:ext cx="163104" cy="12753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ABAED20-3DBF-7A63-E9D0-ED816B8AD9DD}"/>
              </a:ext>
            </a:extLst>
          </p:cNvPr>
          <p:cNvSpPr txBox="1"/>
          <p:nvPr/>
        </p:nvSpPr>
        <p:spPr>
          <a:xfrm>
            <a:off x="4850763" y="3864183"/>
            <a:ext cx="2093330" cy="646331"/>
          </a:xfrm>
          <a:prstGeom prst="rect">
            <a:avLst/>
          </a:prstGeom>
          <a:noFill/>
        </p:spPr>
        <p:txBody>
          <a:bodyPr wrap="none" rtlCol="0">
            <a:spAutoFit/>
          </a:bodyPr>
          <a:lstStyle/>
          <a:p>
            <a:pPr algn="ctr"/>
            <a:r>
              <a:rPr lang="en-GB" b="1" i="1" err="1"/>
              <a:t>Trovo</a:t>
            </a:r>
            <a:r>
              <a:rPr lang="en-GB" b="1" i="1"/>
              <a:t> </a:t>
            </a:r>
          </a:p>
          <a:p>
            <a:pPr algn="ctr"/>
            <a:r>
              <a:rPr lang="en-GB" b="1" i="1" err="1"/>
              <a:t>L’indice</a:t>
            </a:r>
            <a:r>
              <a:rPr lang="en-GB" b="1" i="1"/>
              <a:t> di </a:t>
            </a:r>
            <a:r>
              <a:rPr lang="en-GB" b="1" i="1" err="1"/>
              <a:t>rifrazione</a:t>
            </a:r>
            <a:endParaRPr lang="en-GB" b="1" i="1"/>
          </a:p>
        </p:txBody>
      </p:sp>
      <p:cxnSp>
        <p:nvCxnSpPr>
          <p:cNvPr id="21" name="Straight Arrow Connector 20">
            <a:extLst>
              <a:ext uri="{FF2B5EF4-FFF2-40B4-BE49-F238E27FC236}">
                <a16:creationId xmlns:a16="http://schemas.microsoft.com/office/drawing/2014/main" id="{FF27713E-C9AB-BC2C-DED7-E354CC21CB08}"/>
              </a:ext>
            </a:extLst>
          </p:cNvPr>
          <p:cNvCxnSpPr>
            <a:cxnSpLocks/>
            <a:stCxn id="11" idx="0"/>
          </p:cNvCxnSpPr>
          <p:nvPr/>
        </p:nvCxnSpPr>
        <p:spPr>
          <a:xfrm flipH="1" flipV="1">
            <a:off x="7072846" y="3394403"/>
            <a:ext cx="1298515" cy="71825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Freccia circolare a sinistra 2">
            <a:hlinkClick r:id="rId3" action="ppaction://hlinksldjump"/>
            <a:extLst>
              <a:ext uri="{FF2B5EF4-FFF2-40B4-BE49-F238E27FC236}">
                <a16:creationId xmlns:a16="http://schemas.microsoft.com/office/drawing/2014/main" id="{83D44D2C-202F-4BAC-ECBB-6F461BE44087}"/>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4" name="CasellaDiTesto 3">
            <a:extLst>
              <a:ext uri="{FF2B5EF4-FFF2-40B4-BE49-F238E27FC236}">
                <a16:creationId xmlns:a16="http://schemas.microsoft.com/office/drawing/2014/main" id="{8B5F34AE-2D46-B35C-0457-D74617B3D204}"/>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115589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5E6743-082A-9890-212D-3B1474808848}"/>
              </a:ext>
            </a:extLst>
          </p:cNvPr>
          <p:cNvSpPr txBox="1"/>
          <p:nvPr/>
        </p:nvSpPr>
        <p:spPr>
          <a:xfrm>
            <a:off x="3036664" y="80948"/>
            <a:ext cx="4508735" cy="584775"/>
          </a:xfrm>
          <a:prstGeom prst="rect">
            <a:avLst/>
          </a:prstGeom>
          <a:noFill/>
        </p:spPr>
        <p:txBody>
          <a:bodyPr wrap="none" rtlCol="0">
            <a:spAutoFit/>
          </a:bodyPr>
          <a:lstStyle/>
          <a:p>
            <a:r>
              <a:rPr lang="en-GB" sz="3200" b="1" err="1"/>
              <a:t>Misura</a:t>
            </a:r>
            <a:r>
              <a:rPr lang="en-GB" sz="3200" b="1"/>
              <a:t> di </a:t>
            </a:r>
            <a:r>
              <a:rPr lang="en-GB" sz="3200" b="1" err="1"/>
              <a:t>Interferometria</a:t>
            </a:r>
            <a:endParaRPr lang="en-GB" sz="3200" b="1"/>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B55DD69-56BD-1E76-E0A7-7243D2453CC6}"/>
                  </a:ext>
                </a:extLst>
              </p:cNvPr>
              <p:cNvSpPr txBox="1"/>
              <p:nvPr/>
            </p:nvSpPr>
            <p:spPr>
              <a:xfrm>
                <a:off x="3439235" y="2190083"/>
                <a:ext cx="5908669" cy="1127103"/>
              </a:xfrm>
              <a:prstGeom prst="rect">
                <a:avLst/>
              </a:prstGeom>
              <a:noFill/>
              <a:ln w="38100">
                <a:noFill/>
              </a:ln>
            </p:spPr>
            <p:txBody>
              <a:bodyPr wrap="none" rtlCol="0">
                <a:spAutoFit/>
              </a:bodyPr>
              <a:lstStyle/>
              <a:p>
                <a14:m>
                  <m:oMath xmlns:m="http://schemas.openxmlformats.org/officeDocument/2006/math">
                    <m:r>
                      <a:rPr lang="en-GB" sz="1800" b="1" i="1" smtClean="0">
                        <a:latin typeface="Cambria Math" panose="02040503050406030204" pitchFamily="18" charset="0"/>
                        <a:ea typeface="Cambria Math" panose="02040503050406030204" pitchFamily="18" charset="0"/>
                      </a:rPr>
                      <m:t>𝚽</m:t>
                    </m:r>
                    <m:r>
                      <a:rPr lang="it-IT" sz="1800" b="1" i="1" smtClean="0">
                        <a:latin typeface="Cambria Math" panose="02040503050406030204" pitchFamily="18" charset="0"/>
                        <a:ea typeface="Cambria Math" panose="02040503050406030204" pitchFamily="18" charset="0"/>
                      </a:rPr>
                      <m:t>𝟏</m:t>
                    </m:r>
                    <m:r>
                      <a:rPr lang="it-IT" sz="1800" b="0" i="0" smtClean="0">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𝚽</m:t>
                    </m:r>
                    <m:r>
                      <a:rPr lang="it-IT" b="1" i="1">
                        <a:latin typeface="Cambria Math" panose="02040503050406030204" pitchFamily="18" charset="0"/>
                        <a:ea typeface="Cambria Math" panose="02040503050406030204" pitchFamily="18" charset="0"/>
                      </a:rPr>
                      <m:t>𝟐</m:t>
                    </m:r>
                  </m:oMath>
                </a14:m>
                <a:r>
                  <a:rPr lang="en-GB"/>
                  <a:t>=</a:t>
                </a:r>
                <a:r>
                  <a:rPr lang="it-IT">
                    <a:ea typeface="Cambria Math" panose="02040503050406030204" pitchFamily="18" charset="0"/>
                  </a:rPr>
                  <a:t> </a:t>
                </a:r>
                <a14:m>
                  <m:oMath xmlns:m="http://schemas.openxmlformats.org/officeDocument/2006/math">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i="1">
                        <a:latin typeface="Cambria Math" panose="02040503050406030204" pitchFamily="18" charset="0"/>
                        <a:ea typeface="Cambria Math" panose="02040503050406030204" pitchFamily="18" charset="0"/>
                      </a:rPr>
                      <m:t>𝑳</m:t>
                    </m:r>
                    <m:r>
                      <a:rPr lang="it-IT" b="1" i="1" baseline="-25000">
                        <a:latin typeface="Cambria Math" panose="02040503050406030204" pitchFamily="18" charset="0"/>
                        <a:ea typeface="Cambria Math" panose="02040503050406030204" pitchFamily="18" charset="0"/>
                      </a:rPr>
                      <m:t>𝟏</m:t>
                    </m:r>
                    <m:r>
                      <a:rPr lang="it-IT">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Δϕ</m:t>
                        </m:r>
                      </m:e>
                      <m:sub>
                        <m:r>
                          <a:rPr lang="it-IT" i="1">
                            <a:latin typeface="Cambria Math" panose="02040503050406030204" pitchFamily="18" charset="0"/>
                            <a:ea typeface="Cambria Math" panose="02040503050406030204" pitchFamily="18" charset="0"/>
                          </a:rPr>
                          <m:t>𝑇𝐸𝑆𝑇</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𝐶𝑎𝑏𝑙𝑒</m:t>
                        </m:r>
                      </m:sub>
                    </m:sSub>
                  </m:oMath>
                </a14:m>
                <a:r>
                  <a:rPr lang="en-GB"/>
                  <a:t>-</a:t>
                </a:r>
                <a:r>
                  <a:rPr lang="it-IT">
                    <a:ea typeface="Cambria Math" panose="02040503050406030204" pitchFamily="18" charset="0"/>
                  </a:rPr>
                  <a:t> </a:t>
                </a:r>
                <a14:m>
                  <m:oMath xmlns:m="http://schemas.openxmlformats.org/officeDocument/2006/math">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a:latin typeface="Cambria Math" panose="02040503050406030204" pitchFamily="18" charset="0"/>
                        <a:ea typeface="Cambria Math" panose="02040503050406030204" pitchFamily="18" charset="0"/>
                      </a:rPr>
                      <m:t>𝐋</m:t>
                    </m:r>
                    <m:r>
                      <a:rPr lang="it-IT" b="1" baseline="-25000">
                        <a:latin typeface="Cambria Math" panose="02040503050406030204" pitchFamily="18" charset="0"/>
                        <a:ea typeface="Cambria Math" panose="02040503050406030204" pitchFamily="18" charset="0"/>
                      </a:rPr>
                      <m:t>𝟐</m:t>
                    </m:r>
                    <m:sSub>
                      <m:sSubPr>
                        <m:ctrlPr>
                          <a:rPr lang="el-GR" i="1" smtClean="0">
                            <a:latin typeface="Cambria Math" panose="02040503050406030204" pitchFamily="18" charset="0"/>
                            <a:ea typeface="Cambria Math" panose="02040503050406030204" pitchFamily="18" charset="0"/>
                          </a:rPr>
                        </m:ctrlPr>
                      </m:sSubPr>
                      <m:e>
                        <m:r>
                          <a:rPr lang="it-IT" b="0" i="1" smtClean="0">
                            <a:latin typeface="Cambria Math" panose="02040503050406030204" pitchFamily="18" charset="0"/>
                            <a:ea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Δϕ</m:t>
                        </m:r>
                      </m:e>
                      <m:sub>
                        <m:r>
                          <a:rPr lang="it-IT" i="1">
                            <a:latin typeface="Cambria Math" panose="02040503050406030204" pitchFamily="18" charset="0"/>
                            <a:ea typeface="Cambria Math" panose="02040503050406030204" pitchFamily="18" charset="0"/>
                          </a:rPr>
                          <m:t>𝑇𝐸𝑆𝑇</m:t>
                        </m:r>
                        <m:r>
                          <a:rPr lang="it-IT" i="1">
                            <a:latin typeface="Cambria Math" panose="02040503050406030204" pitchFamily="18" charset="0"/>
                            <a:ea typeface="Cambria Math" panose="02040503050406030204" pitchFamily="18" charset="0"/>
                          </a:rPr>
                          <m:t> </m:t>
                        </m:r>
                        <m:r>
                          <a:rPr lang="it-IT" i="1">
                            <a:latin typeface="Cambria Math" panose="02040503050406030204" pitchFamily="18" charset="0"/>
                            <a:ea typeface="Cambria Math" panose="02040503050406030204" pitchFamily="18" charset="0"/>
                          </a:rPr>
                          <m:t>𝐶𝑎𝑏𝑙𝑒</m:t>
                        </m:r>
                      </m:sub>
                    </m:sSub>
                  </m:oMath>
                </a14:m>
                <a:endParaRPr lang="it-IT">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ea typeface="Cambria Math" panose="02040503050406030204" pitchFamily="18" charset="0"/>
                        </a:rPr>
                        <m:t>=</m:t>
                      </m:r>
                      <m:f>
                        <m:fPr>
                          <m:ctrlPr>
                            <a:rPr lang="it-IT" i="1" smtClean="0">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2</m:t>
                          </m:r>
                          <m:r>
                            <a:rPr lang="it-IT" i="1">
                              <a:latin typeface="Cambria Math" panose="02040503050406030204" pitchFamily="18" charset="0"/>
                              <a:ea typeface="Cambria Math" panose="02040503050406030204" pitchFamily="18" charset="0"/>
                            </a:rPr>
                            <m:t>𝜋</m:t>
                          </m:r>
                          <m:r>
                            <m:rPr>
                              <m:nor/>
                            </m:rPr>
                            <a:rPr lang="it-IT" dirty="0">
                              <a:ea typeface="Cambria Math" panose="02040503050406030204" pitchFamily="18" charset="0"/>
                            </a:rPr>
                            <m:t> </m:t>
                          </m:r>
                          <m:r>
                            <m:rPr>
                              <m:nor/>
                            </m:rPr>
                            <a:rPr lang="it-IT" b="1" dirty="0">
                              <a:ea typeface="Cambria Math" panose="02040503050406030204" pitchFamily="18" charset="0"/>
                            </a:rPr>
                            <m:t>N</m:t>
                          </m:r>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den>
                      </m:f>
                      <m:r>
                        <a:rPr lang="it-IT" b="1" i="1" smtClean="0">
                          <a:latin typeface="Cambria Math" panose="02040503050406030204" pitchFamily="18" charset="0"/>
                          <a:ea typeface="Cambria Math" panose="02040503050406030204" pitchFamily="18" charset="0"/>
                        </a:rPr>
                        <m:t>(</m:t>
                      </m:r>
                      <m:r>
                        <a:rPr lang="it-IT" b="1" i="1">
                          <a:latin typeface="Cambria Math" panose="02040503050406030204" pitchFamily="18" charset="0"/>
                          <a:ea typeface="Cambria Math" panose="02040503050406030204" pitchFamily="18" charset="0"/>
                        </a:rPr>
                        <m:t>𝑳</m:t>
                      </m:r>
                      <m:r>
                        <a:rPr lang="it-IT" b="1" i="1" baseline="-25000">
                          <a:latin typeface="Cambria Math" panose="02040503050406030204" pitchFamily="18" charset="0"/>
                          <a:ea typeface="Cambria Math" panose="02040503050406030204" pitchFamily="18" charset="0"/>
                        </a:rPr>
                        <m:t>𝟏</m:t>
                      </m:r>
                      <m:r>
                        <a:rPr lang="it-IT" b="1" i="0" smtClean="0">
                          <a:latin typeface="Cambria Math" panose="02040503050406030204" pitchFamily="18" charset="0"/>
                          <a:ea typeface="Cambria Math" panose="02040503050406030204" pitchFamily="18" charset="0"/>
                        </a:rPr>
                        <m:t>−</m:t>
                      </m:r>
                      <m:r>
                        <a:rPr lang="it-IT" b="1">
                          <a:latin typeface="Cambria Math" panose="02040503050406030204" pitchFamily="18" charset="0"/>
                          <a:ea typeface="Cambria Math" panose="02040503050406030204" pitchFamily="18" charset="0"/>
                        </a:rPr>
                        <m:t>𝐋</m:t>
                      </m:r>
                      <m:r>
                        <a:rPr lang="it-IT" b="1" baseline="-25000">
                          <a:latin typeface="Cambria Math" panose="02040503050406030204" pitchFamily="18" charset="0"/>
                          <a:ea typeface="Cambria Math" panose="02040503050406030204" pitchFamily="18" charset="0"/>
                        </a:rPr>
                        <m:t>𝟐</m:t>
                      </m:r>
                      <m:r>
                        <a:rPr lang="it-IT" b="1" i="0" smtClean="0">
                          <a:latin typeface="Cambria Math" panose="02040503050406030204" pitchFamily="18" charset="0"/>
                          <a:ea typeface="Cambria Math" panose="02040503050406030204" pitchFamily="18" charset="0"/>
                        </a:rPr>
                        <m:t>)</m:t>
                      </m:r>
                    </m:oMath>
                  </m:oMathPara>
                </a14:m>
                <a:endParaRPr lang="en-GB"/>
              </a:p>
            </p:txBody>
          </p:sp>
        </mc:Choice>
        <mc:Fallback xmlns="">
          <p:sp>
            <p:nvSpPr>
              <p:cNvPr id="17" name="TextBox 16">
                <a:extLst>
                  <a:ext uri="{FF2B5EF4-FFF2-40B4-BE49-F238E27FC236}">
                    <a16:creationId xmlns:a16="http://schemas.microsoft.com/office/drawing/2014/main" id="{5B55DD69-56BD-1E76-E0A7-7243D2453CC6}"/>
                  </a:ext>
                </a:extLst>
              </p:cNvPr>
              <p:cNvSpPr txBox="1">
                <a:spLocks noRot="1" noChangeAspect="1" noMove="1" noResize="1" noEditPoints="1" noAdjustHandles="1" noChangeArrowheads="1" noChangeShapeType="1" noTextEdit="1"/>
              </p:cNvSpPr>
              <p:nvPr/>
            </p:nvSpPr>
            <p:spPr>
              <a:xfrm>
                <a:off x="3439235" y="2190083"/>
                <a:ext cx="5908669" cy="1127103"/>
              </a:xfrm>
              <a:prstGeom prst="rect">
                <a:avLst/>
              </a:prstGeom>
              <a:blipFill>
                <a:blip r:embed="rId2"/>
                <a:stretch>
                  <a:fillRect/>
                </a:stretch>
              </a:blipFill>
              <a:ln w="38100">
                <a:noFill/>
              </a:ln>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71FC9291-94D6-3BE6-FC1F-20C4A47260D4}"/>
              </a:ext>
            </a:extLst>
          </p:cNvPr>
          <p:cNvCxnSpPr>
            <a:cxnSpLocks/>
          </p:cNvCxnSpPr>
          <p:nvPr/>
        </p:nvCxnSpPr>
        <p:spPr>
          <a:xfrm flipV="1">
            <a:off x="3504699" y="3006671"/>
            <a:ext cx="424121" cy="20508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Oval 7">
            <a:extLst>
              <a:ext uri="{FF2B5EF4-FFF2-40B4-BE49-F238E27FC236}">
                <a16:creationId xmlns:a16="http://schemas.microsoft.com/office/drawing/2014/main" id="{FD279716-7896-1D00-15DE-22B9D9F405DF}"/>
              </a:ext>
            </a:extLst>
          </p:cNvPr>
          <p:cNvSpPr/>
          <p:nvPr/>
        </p:nvSpPr>
        <p:spPr>
          <a:xfrm>
            <a:off x="3285641" y="1983783"/>
            <a:ext cx="1286359" cy="102288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C7C39E1-554F-B3A5-97C0-69E8E88429D5}"/>
              </a:ext>
            </a:extLst>
          </p:cNvPr>
          <p:cNvSpPr txBox="1"/>
          <p:nvPr/>
        </p:nvSpPr>
        <p:spPr>
          <a:xfrm>
            <a:off x="3225810" y="5191932"/>
            <a:ext cx="950901" cy="369332"/>
          </a:xfrm>
          <a:prstGeom prst="rect">
            <a:avLst/>
          </a:prstGeom>
          <a:noFill/>
        </p:spPr>
        <p:txBody>
          <a:bodyPr wrap="none" rtlCol="0">
            <a:spAutoFit/>
          </a:bodyPr>
          <a:lstStyle/>
          <a:p>
            <a:r>
              <a:rPr lang="en-GB"/>
              <a:t>MISURA</a:t>
            </a:r>
          </a:p>
        </p:txBody>
      </p:sp>
      <p:sp>
        <p:nvSpPr>
          <p:cNvPr id="10" name="Oval 9">
            <a:extLst>
              <a:ext uri="{FF2B5EF4-FFF2-40B4-BE49-F238E27FC236}">
                <a16:creationId xmlns:a16="http://schemas.microsoft.com/office/drawing/2014/main" id="{7A06AA59-D493-48C3-0AAC-B43E35815119}"/>
              </a:ext>
            </a:extLst>
          </p:cNvPr>
          <p:cNvSpPr/>
          <p:nvPr/>
        </p:nvSpPr>
        <p:spPr>
          <a:xfrm>
            <a:off x="6317942" y="2606690"/>
            <a:ext cx="966460" cy="84536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8475B24-04EC-FE5F-6CF5-E1BCCBE273E0}"/>
              </a:ext>
            </a:extLst>
          </p:cNvPr>
          <p:cNvSpPr txBox="1"/>
          <p:nvPr/>
        </p:nvSpPr>
        <p:spPr>
          <a:xfrm>
            <a:off x="7651612" y="4112662"/>
            <a:ext cx="1439497" cy="369332"/>
          </a:xfrm>
          <a:prstGeom prst="rect">
            <a:avLst/>
          </a:prstGeom>
          <a:noFill/>
        </p:spPr>
        <p:txBody>
          <a:bodyPr wrap="none" rtlCol="0">
            <a:spAutoFit/>
          </a:bodyPr>
          <a:lstStyle/>
          <a:p>
            <a:r>
              <a:rPr lang="en-GB" err="1"/>
              <a:t>Termine</a:t>
            </a:r>
            <a:r>
              <a:rPr lang="en-GB"/>
              <a:t> </a:t>
            </a:r>
            <a:r>
              <a:rPr lang="en-GB" err="1"/>
              <a:t>noto</a:t>
            </a:r>
            <a:endParaRPr lang="en-GB"/>
          </a:p>
        </p:txBody>
      </p:sp>
      <p:cxnSp>
        <p:nvCxnSpPr>
          <p:cNvPr id="13" name="Straight Arrow Connector 12">
            <a:extLst>
              <a:ext uri="{FF2B5EF4-FFF2-40B4-BE49-F238E27FC236}">
                <a16:creationId xmlns:a16="http://schemas.microsoft.com/office/drawing/2014/main" id="{C395259F-9325-9A91-0258-3B7798F8476C}"/>
              </a:ext>
            </a:extLst>
          </p:cNvPr>
          <p:cNvCxnSpPr>
            <a:cxnSpLocks/>
          </p:cNvCxnSpPr>
          <p:nvPr/>
        </p:nvCxnSpPr>
        <p:spPr>
          <a:xfrm flipH="1" flipV="1">
            <a:off x="6230465" y="2911972"/>
            <a:ext cx="163104" cy="12753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ABAED20-3DBF-7A63-E9D0-ED816B8AD9DD}"/>
              </a:ext>
            </a:extLst>
          </p:cNvPr>
          <p:cNvSpPr txBox="1"/>
          <p:nvPr/>
        </p:nvSpPr>
        <p:spPr>
          <a:xfrm>
            <a:off x="4850763" y="3864183"/>
            <a:ext cx="2093330" cy="646331"/>
          </a:xfrm>
          <a:prstGeom prst="rect">
            <a:avLst/>
          </a:prstGeom>
          <a:noFill/>
        </p:spPr>
        <p:txBody>
          <a:bodyPr wrap="none" rtlCol="0">
            <a:spAutoFit/>
          </a:bodyPr>
          <a:lstStyle/>
          <a:p>
            <a:pPr algn="ctr"/>
            <a:r>
              <a:rPr lang="en-GB" b="1" i="1" err="1"/>
              <a:t>Trovo</a:t>
            </a:r>
            <a:r>
              <a:rPr lang="en-GB" b="1" i="1"/>
              <a:t> </a:t>
            </a:r>
          </a:p>
          <a:p>
            <a:pPr algn="ctr"/>
            <a:r>
              <a:rPr lang="en-GB" b="1" i="1" err="1"/>
              <a:t>L’indice</a:t>
            </a:r>
            <a:r>
              <a:rPr lang="en-GB" b="1" i="1"/>
              <a:t> di </a:t>
            </a:r>
            <a:r>
              <a:rPr lang="en-GB" b="1" i="1" err="1"/>
              <a:t>rifrazione</a:t>
            </a:r>
            <a:endParaRPr lang="en-GB" b="1" i="1"/>
          </a:p>
        </p:txBody>
      </p:sp>
      <p:cxnSp>
        <p:nvCxnSpPr>
          <p:cNvPr id="21" name="Straight Arrow Connector 20">
            <a:extLst>
              <a:ext uri="{FF2B5EF4-FFF2-40B4-BE49-F238E27FC236}">
                <a16:creationId xmlns:a16="http://schemas.microsoft.com/office/drawing/2014/main" id="{FF27713E-C9AB-BC2C-DED7-E354CC21CB08}"/>
              </a:ext>
            </a:extLst>
          </p:cNvPr>
          <p:cNvCxnSpPr>
            <a:cxnSpLocks/>
            <a:stCxn id="11" idx="0"/>
          </p:cNvCxnSpPr>
          <p:nvPr/>
        </p:nvCxnSpPr>
        <p:spPr>
          <a:xfrm flipH="1" flipV="1">
            <a:off x="7072846" y="3394403"/>
            <a:ext cx="1298515" cy="71825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2DD37AC-2DD9-FD2C-1B7E-57ECC479BE9B}"/>
                  </a:ext>
                </a:extLst>
              </p:cNvPr>
              <p:cNvSpPr txBox="1"/>
              <p:nvPr/>
            </p:nvSpPr>
            <p:spPr>
              <a:xfrm>
                <a:off x="4925466" y="5191932"/>
                <a:ext cx="3751412" cy="1200329"/>
              </a:xfrm>
              <a:prstGeom prst="rect">
                <a:avLst/>
              </a:prstGeom>
              <a:noFill/>
            </p:spPr>
            <p:txBody>
              <a:bodyPr wrap="none" rtlCol="0">
                <a:spAutoFit/>
              </a:bodyPr>
              <a:lstStyle/>
              <a:p>
                <a:r>
                  <a:rPr lang="en-GB"/>
                  <a:t>Se N=1 </a:t>
                </a:r>
              </a:p>
              <a:p>
                <a:r>
                  <a:rPr lang="en-GB"/>
                  <a:t>L1-L2=10 mm</a:t>
                </a:r>
              </a:p>
              <a:p>
                <a14:m>
                  <m:oMath xmlns:m="http://schemas.openxmlformats.org/officeDocument/2006/math">
                    <m:sSub>
                      <m:sSubPr>
                        <m:ctrlPr>
                          <a:rPr lang="it-IT" i="1" smtClean="0">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𝜆</m:t>
                        </m:r>
                      </m:e>
                      <m:sub>
                        <m:r>
                          <a:rPr lang="it-IT" i="1">
                            <a:latin typeface="Cambria Math" panose="02040503050406030204" pitchFamily="18" charset="0"/>
                            <a:ea typeface="Cambria Math" panose="02040503050406030204" pitchFamily="18" charset="0"/>
                          </a:rPr>
                          <m:t>0</m:t>
                        </m:r>
                      </m:sub>
                    </m:sSub>
                  </m:oMath>
                </a14:m>
                <a:r>
                  <a:rPr lang="en-GB"/>
                  <a:t>=15 mm</a:t>
                </a:r>
              </a:p>
              <a:p>
                <a14:m>
                  <m:oMath xmlns:m="http://schemas.openxmlformats.org/officeDocument/2006/math">
                    <m:r>
                      <a:rPr lang="en-GB" sz="1800" b="1" i="1" smtClean="0">
                        <a:latin typeface="Cambria Math" panose="02040503050406030204" pitchFamily="18" charset="0"/>
                        <a:ea typeface="Cambria Math" panose="02040503050406030204" pitchFamily="18" charset="0"/>
                      </a:rPr>
                      <m:t>𝚽</m:t>
                    </m:r>
                    <m:r>
                      <a:rPr lang="it-IT" sz="1800" b="1" i="1" smtClean="0">
                        <a:latin typeface="Cambria Math" panose="02040503050406030204" pitchFamily="18" charset="0"/>
                        <a:ea typeface="Cambria Math" panose="02040503050406030204" pitchFamily="18" charset="0"/>
                      </a:rPr>
                      <m:t>𝟏</m:t>
                    </m:r>
                    <m:r>
                      <a:rPr lang="it-IT" sz="1800" b="0" i="0" smtClean="0">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𝚽</m:t>
                    </m:r>
                    <m:r>
                      <a:rPr lang="it-IT" b="1" i="1">
                        <a:latin typeface="Cambria Math" panose="02040503050406030204" pitchFamily="18" charset="0"/>
                        <a:ea typeface="Cambria Math" panose="02040503050406030204" pitchFamily="18" charset="0"/>
                      </a:rPr>
                      <m:t>𝟐</m:t>
                    </m:r>
                  </m:oMath>
                </a14:m>
                <a:r>
                  <a:rPr lang="en-GB"/>
                  <a:t>= 4, 18 rad=240° =(180+60°)</a:t>
                </a:r>
              </a:p>
            </p:txBody>
          </p:sp>
        </mc:Choice>
        <mc:Fallback xmlns="">
          <p:sp>
            <p:nvSpPr>
              <p:cNvPr id="2" name="TextBox 1">
                <a:extLst>
                  <a:ext uri="{FF2B5EF4-FFF2-40B4-BE49-F238E27FC236}">
                    <a16:creationId xmlns:a16="http://schemas.microsoft.com/office/drawing/2014/main" id="{92DD37AC-2DD9-FD2C-1B7E-57ECC479BE9B}"/>
                  </a:ext>
                </a:extLst>
              </p:cNvPr>
              <p:cNvSpPr txBox="1">
                <a:spLocks noRot="1" noChangeAspect="1" noMove="1" noResize="1" noEditPoints="1" noAdjustHandles="1" noChangeArrowheads="1" noChangeShapeType="1" noTextEdit="1"/>
              </p:cNvSpPr>
              <p:nvPr/>
            </p:nvSpPr>
            <p:spPr>
              <a:xfrm>
                <a:off x="4925466" y="5191932"/>
                <a:ext cx="3751412" cy="1200329"/>
              </a:xfrm>
              <a:prstGeom prst="rect">
                <a:avLst/>
              </a:prstGeom>
              <a:blipFill>
                <a:blip r:embed="rId3"/>
                <a:stretch>
                  <a:fillRect l="-1463" t="-3046" r="-650" b="-7107"/>
                </a:stretch>
              </a:blipFill>
            </p:spPr>
            <p:txBody>
              <a:bodyPr/>
              <a:lstStyle/>
              <a:p>
                <a:r>
                  <a:rPr lang="en-US">
                    <a:noFill/>
                  </a:rPr>
                  <a:t> </a:t>
                </a:r>
              </a:p>
            </p:txBody>
          </p:sp>
        </mc:Fallback>
      </mc:AlternateContent>
      <p:sp>
        <p:nvSpPr>
          <p:cNvPr id="4" name="Freccia circolare a sinistra 3">
            <a:hlinkClick r:id="rId4" action="ppaction://hlinksldjump"/>
            <a:extLst>
              <a:ext uri="{FF2B5EF4-FFF2-40B4-BE49-F238E27FC236}">
                <a16:creationId xmlns:a16="http://schemas.microsoft.com/office/drawing/2014/main" id="{E9616712-2659-7DBC-3714-C3ECE2EF6A23}"/>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7" name="CasellaDiTesto 6">
            <a:extLst>
              <a:ext uri="{FF2B5EF4-FFF2-40B4-BE49-F238E27FC236}">
                <a16:creationId xmlns:a16="http://schemas.microsoft.com/office/drawing/2014/main" id="{FAF6B74B-EB9F-8ED1-063F-FD4A75ADFCC4}"/>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397470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4A70-6DD4-34ED-0459-EC049B8A3396}"/>
              </a:ext>
            </a:extLst>
          </p:cNvPr>
          <p:cNvSpPr>
            <a:spLocks noGrp="1"/>
          </p:cNvSpPr>
          <p:nvPr>
            <p:ph type="ctrTitle"/>
          </p:nvPr>
        </p:nvSpPr>
        <p:spPr/>
        <p:txBody>
          <a:bodyPr/>
          <a:lstStyle/>
          <a:p>
            <a:r>
              <a:rPr lang="it-IT"/>
              <a:t>Antenna </a:t>
            </a:r>
            <a:r>
              <a:rPr lang="it-IT" err="1"/>
              <a:t>basics</a:t>
            </a:r>
            <a:endParaRPr lang="it-IT"/>
          </a:p>
        </p:txBody>
      </p:sp>
      <p:sp>
        <p:nvSpPr>
          <p:cNvPr id="4" name="Freccia circolare a sinistra 3">
            <a:hlinkClick r:id="rId2" action="ppaction://hlinksldjump"/>
            <a:extLst>
              <a:ext uri="{FF2B5EF4-FFF2-40B4-BE49-F238E27FC236}">
                <a16:creationId xmlns:a16="http://schemas.microsoft.com/office/drawing/2014/main" id="{92AB8008-3337-E5C1-FBED-244EAFB87BFD}"/>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5" name="CasellaDiTesto 4">
            <a:extLst>
              <a:ext uri="{FF2B5EF4-FFF2-40B4-BE49-F238E27FC236}">
                <a16:creationId xmlns:a16="http://schemas.microsoft.com/office/drawing/2014/main" id="{8CC15BA9-A4B8-C8F1-FA88-219C4B820AA5}"/>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996864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5E1B8-2F9B-AD4C-6EE6-61D6A0A4AA7C}"/>
              </a:ext>
            </a:extLst>
          </p:cNvPr>
          <p:cNvSpPr>
            <a:spLocks noGrp="1"/>
          </p:cNvSpPr>
          <p:nvPr>
            <p:ph type="title"/>
          </p:nvPr>
        </p:nvSpPr>
        <p:spPr>
          <a:xfrm>
            <a:off x="838200" y="29497"/>
            <a:ext cx="10515600" cy="432618"/>
          </a:xfrm>
        </p:spPr>
        <p:txBody>
          <a:bodyPr>
            <a:noAutofit/>
          </a:bodyPr>
          <a:lstStyle/>
          <a:p>
            <a:r>
              <a:rPr lang="it-IT" sz="3200" b="1" err="1"/>
              <a:t>What</a:t>
            </a:r>
            <a:r>
              <a:rPr lang="it-IT" sz="3200" b="1"/>
              <a:t> </a:t>
            </a:r>
            <a:r>
              <a:rPr lang="it-IT" sz="3200" b="1" err="1"/>
              <a:t>is</a:t>
            </a:r>
            <a:r>
              <a:rPr lang="it-IT" sz="3200" b="1"/>
              <a:t> an antenna?</a:t>
            </a:r>
          </a:p>
        </p:txBody>
      </p:sp>
      <p:sp>
        <p:nvSpPr>
          <p:cNvPr id="3" name="Content Placeholder 2">
            <a:extLst>
              <a:ext uri="{FF2B5EF4-FFF2-40B4-BE49-F238E27FC236}">
                <a16:creationId xmlns:a16="http://schemas.microsoft.com/office/drawing/2014/main" id="{0F905FEC-491A-1D4D-7E2F-DAC4BA629178}"/>
              </a:ext>
            </a:extLst>
          </p:cNvPr>
          <p:cNvSpPr>
            <a:spLocks noGrp="1"/>
          </p:cNvSpPr>
          <p:nvPr>
            <p:ph idx="1"/>
          </p:nvPr>
        </p:nvSpPr>
        <p:spPr>
          <a:xfrm>
            <a:off x="838200" y="648929"/>
            <a:ext cx="10515600" cy="5528034"/>
          </a:xfrm>
        </p:spPr>
        <p:txBody>
          <a:bodyPr/>
          <a:lstStyle/>
          <a:p>
            <a:pPr algn="just"/>
            <a:r>
              <a:rPr lang="en-US" sz="1800" b="0" i="0" u="none" strike="noStrike" baseline="0">
                <a:solidFill>
                  <a:srgbClr val="000000"/>
                </a:solidFill>
                <a:latin typeface="Times New Roman" panose="02020603050405020304" pitchFamily="18" charset="0"/>
              </a:rPr>
              <a:t> An </a:t>
            </a:r>
            <a:r>
              <a:rPr lang="en-US" sz="1800" b="1" i="0" u="none" strike="noStrike" baseline="0">
                <a:solidFill>
                  <a:srgbClr val="000000"/>
                </a:solidFill>
                <a:latin typeface="Times New Roman" panose="02020603050405020304" pitchFamily="18" charset="0"/>
              </a:rPr>
              <a:t>antenna </a:t>
            </a:r>
            <a:r>
              <a:rPr lang="en-US" sz="1800" b="0" i="0" u="none" strike="noStrike" baseline="0">
                <a:solidFill>
                  <a:srgbClr val="000000"/>
                </a:solidFill>
                <a:latin typeface="Times New Roman" panose="02020603050405020304" pitchFamily="18" charset="0"/>
              </a:rPr>
              <a:t>(or </a:t>
            </a:r>
            <a:r>
              <a:rPr lang="en-US" sz="1800" b="1" i="0" u="none" strike="noStrike" baseline="0">
                <a:solidFill>
                  <a:srgbClr val="000000"/>
                </a:solidFill>
                <a:latin typeface="Times New Roman" panose="02020603050405020304" pitchFamily="18" charset="0"/>
              </a:rPr>
              <a:t>aerial</a:t>
            </a:r>
            <a:r>
              <a:rPr lang="en-US" sz="1800" b="0" i="0" u="none" strike="noStrike" baseline="0">
                <a:solidFill>
                  <a:srgbClr val="000000"/>
                </a:solidFill>
                <a:latin typeface="Times New Roman" panose="02020603050405020304" pitchFamily="18" charset="0"/>
              </a:rPr>
              <a:t>) is an electrical device which converts electric power into radio waves, and vice versa.</a:t>
            </a:r>
            <a:endParaRPr lang="it-IT" sz="1800" b="0" i="0" u="none" strike="noStrike" baseline="0">
              <a:solidFill>
                <a:srgbClr val="000000"/>
              </a:solidFill>
              <a:latin typeface="Times New Roman" panose="02020603050405020304" pitchFamily="18" charset="0"/>
            </a:endParaRPr>
          </a:p>
          <a:p>
            <a:pPr algn="just"/>
            <a:r>
              <a:rPr lang="en-US" sz="1800" b="0" i="0" u="none" strike="noStrike" baseline="0">
                <a:solidFill>
                  <a:srgbClr val="000000"/>
                </a:solidFill>
                <a:latin typeface="Times New Roman" panose="02020603050405020304" pitchFamily="18" charset="0"/>
              </a:rPr>
              <a:t> It is usually used with a radio transmitter or radio receiver.  </a:t>
            </a:r>
          </a:p>
          <a:p>
            <a:pPr algn="just"/>
            <a:r>
              <a:rPr lang="en-US" sz="1800" b="0" i="0" u="none" strike="noStrike" baseline="0">
                <a:solidFill>
                  <a:srgbClr val="000000"/>
                </a:solidFill>
                <a:latin typeface="Times New Roman" panose="02020603050405020304" pitchFamily="18" charset="0"/>
              </a:rPr>
              <a:t>In transmission, a radio transmitter supplies an electric current oscillating at radio frequency (i.e. a high frequency alternating current (AC)) to the antenna's terminals, and the antenna radiates the energy from the current as electromagnetic waves (radio waves). </a:t>
            </a:r>
            <a:endParaRPr lang="it-IT" sz="1800" b="0" i="0" u="none" strike="noStrike" baseline="0">
              <a:solidFill>
                <a:srgbClr val="000000"/>
              </a:solidFill>
              <a:latin typeface="Times New Roman" panose="02020603050405020304" pitchFamily="18" charset="0"/>
            </a:endParaRPr>
          </a:p>
          <a:p>
            <a:pPr algn="just"/>
            <a:r>
              <a:rPr lang="en-US" sz="1800" b="0" i="0" u="none" strike="noStrike" baseline="0">
                <a:solidFill>
                  <a:srgbClr val="000000"/>
                </a:solidFill>
                <a:latin typeface="Times New Roman" panose="02020603050405020304" pitchFamily="18" charset="0"/>
              </a:rPr>
              <a:t> In reception, an antenna intercepts some of the power of an electromagnetic wave in order to produce a tiny voltage at its terminals, that is applied to a receiver to be amplified. </a:t>
            </a:r>
            <a:endParaRPr lang="it-IT" sz="1800" b="0" i="0" u="none" strike="noStrike" baseline="0">
              <a:solidFill>
                <a:srgbClr val="000000"/>
              </a:solidFill>
              <a:latin typeface="Times New Roman" panose="02020603050405020304" pitchFamily="18" charset="0"/>
            </a:endParaRPr>
          </a:p>
          <a:p>
            <a:pPr algn="just"/>
            <a:r>
              <a:rPr lang="en-US" sz="1800" b="0" i="0" u="none" strike="noStrike" baseline="0">
                <a:solidFill>
                  <a:srgbClr val="000000"/>
                </a:solidFill>
                <a:latin typeface="Times New Roman" panose="02020603050405020304" pitchFamily="18" charset="0"/>
              </a:rPr>
              <a:t> Typically, an antenna consists of an arrangement of metallic conductors (elements), electrically connected (often through a transmission line) to the receiver or transmitter. </a:t>
            </a:r>
            <a:endParaRPr lang="it-IT" sz="1800" b="0" i="0" u="none" strike="noStrike" baseline="0">
              <a:solidFill>
                <a:srgbClr val="000000"/>
              </a:solidFill>
              <a:latin typeface="Times New Roman" panose="02020603050405020304" pitchFamily="18" charset="0"/>
            </a:endParaRPr>
          </a:p>
          <a:p>
            <a:pPr algn="just"/>
            <a:r>
              <a:rPr lang="en-US" sz="1800" b="0" i="0" u="none" strike="noStrike" baseline="0">
                <a:solidFill>
                  <a:srgbClr val="000000"/>
                </a:solidFill>
                <a:latin typeface="Times New Roman" panose="02020603050405020304" pitchFamily="18" charset="0"/>
              </a:rPr>
              <a:t> An oscillating current of electrons forced through the antenna by a transmitter will create an oscillating magnetic field around the antenna elements, while the charge of the electrons also creates an oscillating electric field along the elements. </a:t>
            </a:r>
            <a:endParaRPr lang="it-IT" sz="1800" b="0" i="0" u="none" strike="noStrike" baseline="0">
              <a:solidFill>
                <a:srgbClr val="000000"/>
              </a:solidFill>
              <a:latin typeface="Times New Roman" panose="02020603050405020304" pitchFamily="18" charset="0"/>
            </a:endParaRPr>
          </a:p>
          <a:p>
            <a:pPr algn="just"/>
            <a:r>
              <a:rPr lang="en-US" sz="1800" b="0" i="0" u="none" strike="noStrike" baseline="0">
                <a:solidFill>
                  <a:srgbClr val="000000"/>
                </a:solidFill>
                <a:latin typeface="Times New Roman" panose="02020603050405020304" pitchFamily="18" charset="0"/>
              </a:rPr>
              <a:t> These time-varying fields radiate away from the antenna into space as a moving transverse electromagnetic field wave. </a:t>
            </a:r>
          </a:p>
          <a:p>
            <a:pPr algn="just"/>
            <a:r>
              <a:rPr lang="en-US" sz="1800" b="0" i="0" u="none" strike="noStrike" baseline="0">
                <a:solidFill>
                  <a:srgbClr val="000000"/>
                </a:solidFill>
                <a:latin typeface="Times New Roman" panose="02020603050405020304" pitchFamily="18" charset="0"/>
              </a:rPr>
              <a:t>Conversely, during reception, the oscillating electric and magnetic fields of an incoming radio wave exert force on the electrons in the antenna elements, causing them to move back and forth, creating oscillating currents in the antenna. </a:t>
            </a:r>
            <a:endParaRPr lang="it-IT" b="1"/>
          </a:p>
        </p:txBody>
      </p:sp>
      <p:sp>
        <p:nvSpPr>
          <p:cNvPr id="5" name="Freccia circolare a sinistra 4">
            <a:hlinkClick r:id="rId2" action="ppaction://hlinksldjump"/>
            <a:extLst>
              <a:ext uri="{FF2B5EF4-FFF2-40B4-BE49-F238E27FC236}">
                <a16:creationId xmlns:a16="http://schemas.microsoft.com/office/drawing/2014/main" id="{36D2945B-8207-0F5A-9DA0-52ACEDBF0428}"/>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64E0DBF0-EA04-9E38-F6C6-9443C24DE1E8}"/>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4140015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389381-17EB-68EE-B071-B20688C7B8FF}"/>
              </a:ext>
            </a:extLst>
          </p:cNvPr>
          <p:cNvSpPr>
            <a:spLocks noGrp="1"/>
          </p:cNvSpPr>
          <p:nvPr>
            <p:ph idx="1"/>
          </p:nvPr>
        </p:nvSpPr>
        <p:spPr>
          <a:xfrm>
            <a:off x="838200" y="717500"/>
            <a:ext cx="10515600" cy="5326731"/>
          </a:xfrm>
        </p:spPr>
        <p:txBody>
          <a:bodyPr/>
          <a:lstStyle/>
          <a:p>
            <a:r>
              <a:rPr lang="en-US" sz="1800" b="0" i="0" u="none" strike="noStrike" baseline="0">
                <a:solidFill>
                  <a:srgbClr val="000000"/>
                </a:solidFill>
                <a:latin typeface="Times New Roman" panose="02020603050405020304" pitchFamily="18" charset="0"/>
              </a:rPr>
              <a:t>The antenna is the transition between a guiding device (transmission line, waveguide) and free space (or another usually unbounded medium). Its main purpose is </a:t>
            </a:r>
            <a:r>
              <a:rPr lang="en-US" sz="1800" b="1" i="1" u="none" strike="noStrike" baseline="0">
                <a:solidFill>
                  <a:srgbClr val="000000"/>
                </a:solidFill>
                <a:latin typeface="Times New Roman" panose="02020603050405020304" pitchFamily="18" charset="0"/>
              </a:rPr>
              <a:t>to convert the energy of a guided wave into the energy of a free-space wave (or vice versa) as efficiently as possible, while in the same time the radiated power has a certain desired pattern of distribution in space</a:t>
            </a:r>
            <a:r>
              <a:rPr lang="en-US" sz="1800" b="0" i="0" u="none" strike="noStrike" baseline="0">
                <a:solidFill>
                  <a:srgbClr val="000000"/>
                </a:solidFill>
                <a:latin typeface="Times New Roman" panose="02020603050405020304" pitchFamily="18" charset="0"/>
              </a:rPr>
              <a:t>. </a:t>
            </a:r>
          </a:p>
          <a:p>
            <a:r>
              <a:rPr lang="en-US" sz="1800" b="0" i="0" u="none" strike="noStrike" baseline="0">
                <a:solidFill>
                  <a:srgbClr val="000000"/>
                </a:solidFill>
                <a:latin typeface="Times New Roman" panose="02020603050405020304" pitchFamily="18" charset="0"/>
              </a:rPr>
              <a:t>Antennas can be omnidirectional or directive. </a:t>
            </a:r>
            <a:endParaRPr lang="en-US" sz="1800">
              <a:solidFill>
                <a:srgbClr val="000000"/>
              </a:solidFill>
              <a:latin typeface="Times New Roman" panose="02020603050405020304" pitchFamily="18" charset="0"/>
            </a:endParaRPr>
          </a:p>
          <a:p>
            <a:r>
              <a:rPr lang="en-US" sz="1800" b="0" i="0" u="none" strike="noStrike" baseline="0">
                <a:solidFill>
                  <a:srgbClr val="000000"/>
                </a:solidFill>
                <a:latin typeface="Times New Roman" panose="02020603050405020304" pitchFamily="18" charset="0"/>
              </a:rPr>
              <a:t>Omnidirectional antennas radiate the same pattern all around the antenna in a complete 360 degrees pattern. The most popular types of omnidirectional antennas are the Dipole-Type.</a:t>
            </a:r>
          </a:p>
          <a:p>
            <a:r>
              <a:rPr lang="en-US" sz="1800" b="0" i="0" u="none" strike="noStrike" baseline="0">
                <a:solidFill>
                  <a:srgbClr val="000000"/>
                </a:solidFill>
                <a:latin typeface="Times New Roman" panose="02020603050405020304" pitchFamily="18" charset="0"/>
              </a:rPr>
              <a:t>Directive antennas are antennas in which the beam width is much narrower than in sectorial antennas. They have the highest gain and are therefore used for long distance links. Types of directive antennas are the Yagi, the horn, the helical, the patch antenna, the Parabolic Dish and many others. </a:t>
            </a:r>
            <a:endParaRPr lang="it-IT"/>
          </a:p>
        </p:txBody>
      </p:sp>
      <p:sp>
        <p:nvSpPr>
          <p:cNvPr id="4" name="Title 1">
            <a:extLst>
              <a:ext uri="{FF2B5EF4-FFF2-40B4-BE49-F238E27FC236}">
                <a16:creationId xmlns:a16="http://schemas.microsoft.com/office/drawing/2014/main" id="{05C18F4B-0A61-A3CA-D5D4-3B1CDCA1B5A9}"/>
              </a:ext>
            </a:extLst>
          </p:cNvPr>
          <p:cNvSpPr>
            <a:spLocks noGrp="1"/>
          </p:cNvSpPr>
          <p:nvPr>
            <p:ph type="title"/>
          </p:nvPr>
        </p:nvSpPr>
        <p:spPr>
          <a:xfrm>
            <a:off x="838200" y="29497"/>
            <a:ext cx="10515600" cy="432618"/>
          </a:xfrm>
        </p:spPr>
        <p:txBody>
          <a:bodyPr>
            <a:noAutofit/>
          </a:bodyPr>
          <a:lstStyle/>
          <a:p>
            <a:r>
              <a:rPr lang="it-IT" sz="3200" b="1" err="1"/>
              <a:t>What</a:t>
            </a:r>
            <a:r>
              <a:rPr lang="it-IT" sz="3200" b="1"/>
              <a:t> </a:t>
            </a:r>
            <a:r>
              <a:rPr lang="it-IT" sz="3200" b="1" err="1"/>
              <a:t>is</a:t>
            </a:r>
            <a:r>
              <a:rPr lang="it-IT" sz="3200" b="1"/>
              <a:t> an antenna?</a:t>
            </a:r>
          </a:p>
        </p:txBody>
      </p:sp>
      <p:pic>
        <p:nvPicPr>
          <p:cNvPr id="3074" name="Picture 2" descr="Dipole Antenna">
            <a:extLst>
              <a:ext uri="{FF2B5EF4-FFF2-40B4-BE49-F238E27FC236}">
                <a16:creationId xmlns:a16="http://schemas.microsoft.com/office/drawing/2014/main" id="{16D4AA02-357E-AA90-A8F6-63FCF886E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2591" y="3737538"/>
            <a:ext cx="3611357" cy="26948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QWED - Software for Electromagnetic Design">
            <a:extLst>
              <a:ext uri="{FF2B5EF4-FFF2-40B4-BE49-F238E27FC236}">
                <a16:creationId xmlns:a16="http://schemas.microsoft.com/office/drawing/2014/main" id="{CFA549FE-1AC0-436A-440B-5C505E1DCD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67" b="4170"/>
          <a:stretch/>
        </p:blipFill>
        <p:spPr bwMode="auto">
          <a:xfrm>
            <a:off x="5968028" y="3737538"/>
            <a:ext cx="3045695" cy="2694809"/>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circolare a sinistra 4">
            <a:hlinkClick r:id="rId4" action="ppaction://hlinksldjump"/>
            <a:extLst>
              <a:ext uri="{FF2B5EF4-FFF2-40B4-BE49-F238E27FC236}">
                <a16:creationId xmlns:a16="http://schemas.microsoft.com/office/drawing/2014/main" id="{920A7BFD-C251-21A1-F355-C048F79C9918}"/>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8C3F0327-D666-7DE3-17AE-CF8645C1D809}"/>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794517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198E53-E10A-4841-F8F2-8CA38A4AC6B3}"/>
              </a:ext>
            </a:extLst>
          </p:cNvPr>
          <p:cNvSpPr>
            <a:spLocks noGrp="1"/>
          </p:cNvSpPr>
          <p:nvPr>
            <p:ph idx="1"/>
          </p:nvPr>
        </p:nvSpPr>
        <p:spPr>
          <a:xfrm>
            <a:off x="838200" y="757084"/>
            <a:ext cx="10515600" cy="5419879"/>
          </a:xfrm>
        </p:spPr>
        <p:txBody>
          <a:bodyPr/>
          <a:lstStyle/>
          <a:p>
            <a:pPr algn="just"/>
            <a:r>
              <a:rPr lang="en-US" sz="1800" b="1" i="0">
                <a:solidFill>
                  <a:srgbClr val="000000"/>
                </a:solidFill>
                <a:effectLst/>
                <a:latin typeface="Times New Roman" panose="02020603050405020304" pitchFamily="18" charset="0"/>
              </a:rPr>
              <a:t>Radiation pattern:</a:t>
            </a:r>
            <a:r>
              <a:rPr lang="en-US" sz="1800" b="0" i="0">
                <a:solidFill>
                  <a:srgbClr val="000000"/>
                </a:solidFill>
                <a:effectLst/>
                <a:latin typeface="Times New Roman" panose="02020603050405020304" pitchFamily="18" charset="0"/>
              </a:rPr>
              <a:t> defines the variation of the power radiated by an antenna as a function of the direction away from the antenna. This power variation as a function of the arrival angle is observed in the antenna’s far-field.</a:t>
            </a:r>
          </a:p>
          <a:p>
            <a:pPr algn="just"/>
            <a:r>
              <a:rPr lang="en-US" sz="1800" b="1">
                <a:solidFill>
                  <a:srgbClr val="000000"/>
                </a:solidFill>
                <a:latin typeface="Times New Roman" panose="02020603050405020304" pitchFamily="18" charset="0"/>
              </a:rPr>
              <a:t>E</a:t>
            </a:r>
            <a:r>
              <a:rPr lang="en-US" sz="1800" b="1" i="0">
                <a:solidFill>
                  <a:srgbClr val="000000"/>
                </a:solidFill>
                <a:effectLst/>
                <a:latin typeface="Times New Roman" panose="02020603050405020304" pitchFamily="18" charset="0"/>
              </a:rPr>
              <a:t>fficiency</a:t>
            </a:r>
            <a:r>
              <a:rPr lang="en-US" sz="1800" b="0" i="0">
                <a:solidFill>
                  <a:srgbClr val="000000"/>
                </a:solidFill>
                <a:effectLst/>
                <a:latin typeface="Times New Roman" panose="02020603050405020304" pitchFamily="18" charset="0"/>
              </a:rPr>
              <a:t>: is a ratio of the power delivered to the antenna relative to the power radiated from the antenna. A high efficiency antenna has most of the power present at the antenna's input radiated away. A low efficiency antenna has most of the power absorbed as losses within the antenna, or reflected away due to impedance mismatch.</a:t>
            </a:r>
          </a:p>
          <a:p>
            <a:endParaRPr lang="en-US" sz="1800">
              <a:solidFill>
                <a:srgbClr val="000000"/>
              </a:solidFill>
              <a:latin typeface="Times New Roman" panose="02020603050405020304" pitchFamily="18" charset="0"/>
            </a:endParaRPr>
          </a:p>
          <a:p>
            <a:endParaRPr lang="en-US" sz="1800" b="0" i="0">
              <a:solidFill>
                <a:srgbClr val="000000"/>
              </a:solidFill>
              <a:effectLst/>
              <a:latin typeface="Times New Roman" panose="02020603050405020304" pitchFamily="18" charset="0"/>
            </a:endParaRPr>
          </a:p>
          <a:p>
            <a:pPr algn="just"/>
            <a:r>
              <a:rPr lang="en-US" sz="1800" b="1" i="0">
                <a:solidFill>
                  <a:srgbClr val="000000"/>
                </a:solidFill>
                <a:effectLst/>
                <a:latin typeface="Times New Roman" panose="02020603050405020304" pitchFamily="18" charset="0"/>
              </a:rPr>
              <a:t>Antenna Gain:</a:t>
            </a:r>
            <a:r>
              <a:rPr lang="en-US" sz="1800" b="0" i="0">
                <a:solidFill>
                  <a:srgbClr val="000000"/>
                </a:solidFill>
                <a:effectLst/>
                <a:latin typeface="Times New Roman" panose="02020603050405020304" pitchFamily="18" charset="0"/>
              </a:rPr>
              <a:t> describes how much power is transmitted in the direction of peak radiation to that of an isotropic source.</a:t>
            </a:r>
            <a:r>
              <a:rPr lang="en-US" sz="1800">
                <a:solidFill>
                  <a:srgbClr val="000000"/>
                </a:solidFill>
                <a:latin typeface="Times New Roman" panose="02020603050405020304" pitchFamily="18" charset="0"/>
              </a:rPr>
              <a:t> </a:t>
            </a:r>
            <a:r>
              <a:rPr lang="en-US" sz="1800" b="0" i="0">
                <a:solidFill>
                  <a:srgbClr val="000000"/>
                </a:solidFill>
                <a:effectLst/>
                <a:latin typeface="Times New Roman" panose="02020603050405020304" pitchFamily="18" charset="0"/>
              </a:rPr>
              <a:t>A transmitting antenna with a gain of 3 dB means that the power received far from the antenna will be 3 dB higher (twice as much) than what would be received from a lossless isotropic antenna with the same input power.</a:t>
            </a:r>
          </a:p>
          <a:p>
            <a:endParaRPr lang="it-IT" u="sng"/>
          </a:p>
        </p:txBody>
      </p:sp>
      <p:sp>
        <p:nvSpPr>
          <p:cNvPr id="4" name="Title 1">
            <a:extLst>
              <a:ext uri="{FF2B5EF4-FFF2-40B4-BE49-F238E27FC236}">
                <a16:creationId xmlns:a16="http://schemas.microsoft.com/office/drawing/2014/main" id="{6CCF53F2-7FAF-35BA-25BD-FEA3EA505267}"/>
              </a:ext>
            </a:extLst>
          </p:cNvPr>
          <p:cNvSpPr>
            <a:spLocks noGrp="1"/>
          </p:cNvSpPr>
          <p:nvPr>
            <p:ph type="title"/>
          </p:nvPr>
        </p:nvSpPr>
        <p:spPr>
          <a:xfrm>
            <a:off x="838200" y="29497"/>
            <a:ext cx="10515600" cy="432618"/>
          </a:xfrm>
        </p:spPr>
        <p:txBody>
          <a:bodyPr>
            <a:noAutofit/>
          </a:bodyPr>
          <a:lstStyle/>
          <a:p>
            <a:r>
              <a:rPr lang="it-IT" sz="3200" b="1"/>
              <a:t>Basic </a:t>
            </a:r>
            <a:r>
              <a:rPr lang="it-IT" sz="3200" b="1" err="1"/>
              <a:t>parameters</a:t>
            </a:r>
            <a:endParaRPr lang="it-IT" sz="3200" b="1"/>
          </a:p>
        </p:txBody>
      </p:sp>
      <p:pic>
        <p:nvPicPr>
          <p:cNvPr id="4098" name="Picture 2" descr="antenna efficiency">
            <a:extLst>
              <a:ext uri="{FF2B5EF4-FFF2-40B4-BE49-F238E27FC236}">
                <a16:creationId xmlns:a16="http://schemas.microsoft.com/office/drawing/2014/main" id="{08C2E59F-B796-9E03-7D04-3840AC4FCB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587" y="2732754"/>
            <a:ext cx="1266825" cy="666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undefined">
            <a:extLst>
              <a:ext uri="{FF2B5EF4-FFF2-40B4-BE49-F238E27FC236}">
                <a16:creationId xmlns:a16="http://schemas.microsoft.com/office/drawing/2014/main" id="{41BC2DC6-937D-0BD0-D0D3-10CE373CCE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42" y="4422058"/>
            <a:ext cx="2406445" cy="2406445"/>
          </a:xfrm>
          <a:prstGeom prst="rect">
            <a:avLst/>
          </a:prstGeom>
          <a:noFill/>
          <a:extLst>
            <a:ext uri="{909E8E84-426E-40DD-AFC4-6F175D3DCCD1}">
              <a14:hiddenFill xmlns:a14="http://schemas.microsoft.com/office/drawing/2010/main">
                <a:solidFill>
                  <a:srgbClr val="FFFFFF"/>
                </a:solidFill>
              </a14:hiddenFill>
            </a:ext>
          </a:extLst>
        </p:spPr>
      </p:pic>
      <p:sp>
        <p:nvSpPr>
          <p:cNvPr id="7" name="Freccia circolare a sinistra 6">
            <a:hlinkClick r:id="rId4" action="ppaction://hlinksldjump"/>
            <a:extLst>
              <a:ext uri="{FF2B5EF4-FFF2-40B4-BE49-F238E27FC236}">
                <a16:creationId xmlns:a16="http://schemas.microsoft.com/office/drawing/2014/main" id="{AD7CFEBC-4930-1AB7-856E-C7A757C45028}"/>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DE54F24C-682E-1C82-9FA3-EA45D71B374B}"/>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102134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B018D1-FD6A-3103-F0A6-C3A55A067E28}"/>
              </a:ext>
            </a:extLst>
          </p:cNvPr>
          <p:cNvSpPr>
            <a:spLocks noGrp="1"/>
          </p:cNvSpPr>
          <p:nvPr>
            <p:ph idx="1"/>
          </p:nvPr>
        </p:nvSpPr>
        <p:spPr>
          <a:xfrm>
            <a:off x="838200" y="4391844"/>
            <a:ext cx="10515600" cy="1507510"/>
          </a:xfrm>
        </p:spPr>
        <p:txBody>
          <a:bodyPr>
            <a:normAutofit/>
          </a:bodyPr>
          <a:lstStyle/>
          <a:p>
            <a:r>
              <a:rPr lang="en-US" sz="1800" b="0" i="0">
                <a:solidFill>
                  <a:srgbClr val="000000"/>
                </a:solidFill>
                <a:effectLst/>
                <a:latin typeface="Times New Roman" panose="02020603050405020304" pitchFamily="18" charset="0"/>
              </a:rPr>
              <a:t>The far field region is the most important, as this determines the antenna's radiation pattern. Since antennas are used to communicate wirelessly from long distances, this is the region of operation for most antennas.</a:t>
            </a:r>
          </a:p>
          <a:p>
            <a:endParaRPr lang="en-US" sz="1800" b="0" i="0">
              <a:solidFill>
                <a:srgbClr val="000000"/>
              </a:solidFill>
              <a:effectLst/>
              <a:latin typeface="Times New Roman" panose="02020603050405020304" pitchFamily="18" charset="0"/>
            </a:endParaRPr>
          </a:p>
          <a:p>
            <a:r>
              <a:rPr lang="en-US" sz="1800" b="0" i="0">
                <a:solidFill>
                  <a:srgbClr val="000000"/>
                </a:solidFill>
                <a:effectLst/>
                <a:latin typeface="Times New Roman" panose="02020603050405020304" pitchFamily="18" charset="0"/>
              </a:rPr>
              <a:t>In this region, the radiation pattern does not change shape with distance (R).</a:t>
            </a:r>
            <a:endParaRPr lang="it-IT" sz="1800"/>
          </a:p>
        </p:txBody>
      </p:sp>
      <p:pic>
        <p:nvPicPr>
          <p:cNvPr id="5122" name="Picture 2" descr="field regions for antennas, far field or near field">
            <a:extLst>
              <a:ext uri="{FF2B5EF4-FFF2-40B4-BE49-F238E27FC236}">
                <a16:creationId xmlns:a16="http://schemas.microsoft.com/office/drawing/2014/main" id="{E3632EB1-828F-B5FF-B7AE-79E4AAFFE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838" y="946032"/>
            <a:ext cx="4452323" cy="33717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ABC8403-784F-8B9D-2A90-8BCF776B2EF5}"/>
              </a:ext>
            </a:extLst>
          </p:cNvPr>
          <p:cNvSpPr>
            <a:spLocks noGrp="1"/>
          </p:cNvSpPr>
          <p:nvPr>
            <p:ph type="title"/>
          </p:nvPr>
        </p:nvSpPr>
        <p:spPr>
          <a:xfrm>
            <a:off x="838200" y="29497"/>
            <a:ext cx="10515600" cy="432618"/>
          </a:xfrm>
        </p:spPr>
        <p:txBody>
          <a:bodyPr>
            <a:noAutofit/>
          </a:bodyPr>
          <a:lstStyle/>
          <a:p>
            <a:r>
              <a:rPr lang="it-IT" sz="3200" b="1"/>
              <a:t>Field </a:t>
            </a:r>
            <a:r>
              <a:rPr lang="it-IT" sz="3200" b="1" err="1"/>
              <a:t>regions</a:t>
            </a:r>
            <a:endParaRPr lang="it-IT" sz="3200" b="1"/>
          </a:p>
        </p:txBody>
      </p:sp>
      <p:sp>
        <p:nvSpPr>
          <p:cNvPr id="5" name="Freccia circolare a sinistra 4">
            <a:hlinkClick r:id="rId3" action="ppaction://hlinksldjump"/>
            <a:extLst>
              <a:ext uri="{FF2B5EF4-FFF2-40B4-BE49-F238E27FC236}">
                <a16:creationId xmlns:a16="http://schemas.microsoft.com/office/drawing/2014/main" id="{D12B6BD3-3C1C-CB67-4777-B899FFD025C0}"/>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12320C41-DEA4-3B76-0ECB-0194CF410D6F}"/>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616998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arameters">
            <a:extLst>
              <a:ext uri="{FF2B5EF4-FFF2-40B4-BE49-F238E27FC236}">
                <a16:creationId xmlns:a16="http://schemas.microsoft.com/office/drawing/2014/main" id="{DDAFE4D4-99B4-44B1-05BD-C2332B750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300" y="5363565"/>
            <a:ext cx="2807416" cy="1179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parameters">
            <a:extLst>
              <a:ext uri="{FF2B5EF4-FFF2-40B4-BE49-F238E27FC236}">
                <a16:creationId xmlns:a16="http://schemas.microsoft.com/office/drawing/2014/main" id="{A6F227C0-CC7A-96E1-826E-C1D8BD375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741" y="5106177"/>
            <a:ext cx="847013" cy="14568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parameters">
            <a:extLst>
              <a:ext uri="{FF2B5EF4-FFF2-40B4-BE49-F238E27FC236}">
                <a16:creationId xmlns:a16="http://schemas.microsoft.com/office/drawing/2014/main" id="{379448AA-8025-482D-4CDF-F5DF93D4EE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619" y="5834609"/>
            <a:ext cx="1960693" cy="619579"/>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0F2005D8-3858-DB9B-D9C5-AFA9AF171090}"/>
              </a:ext>
            </a:extLst>
          </p:cNvPr>
          <p:cNvSpPr>
            <a:spLocks noGrp="1"/>
          </p:cNvSpPr>
          <p:nvPr>
            <p:ph idx="1"/>
          </p:nvPr>
        </p:nvSpPr>
        <p:spPr>
          <a:xfrm>
            <a:off x="609600" y="526031"/>
            <a:ext cx="10972800" cy="4712878"/>
          </a:xfrm>
        </p:spPr>
        <p:txBody>
          <a:bodyPr>
            <a:normAutofit fontScale="85000" lnSpcReduction="20000"/>
          </a:bodyPr>
          <a:lstStyle/>
          <a:p>
            <a:pPr algn="just"/>
            <a:r>
              <a:rPr lang="en-US" sz="1600" b="0" i="0">
                <a:solidFill>
                  <a:srgbClr val="222222"/>
                </a:solidFill>
                <a:effectLst/>
                <a:latin typeface="Times New Roman" panose="02020603050405020304" pitchFamily="18" charset="0"/>
                <a:cs typeface="Times New Roman" panose="02020603050405020304" pitchFamily="18" charset="0"/>
              </a:rPr>
              <a:t>The scattering matrix is a mathematical construct that quantifies how RF energy propagates through a multi-port network.</a:t>
            </a:r>
          </a:p>
          <a:p>
            <a:pPr algn="just"/>
            <a:endParaRPr lang="en-US" sz="1600" b="0" i="0">
              <a:solidFill>
                <a:srgbClr val="222222"/>
              </a:solidFill>
              <a:effectLst/>
              <a:latin typeface="Times New Roman" panose="02020603050405020304" pitchFamily="18" charset="0"/>
              <a:cs typeface="Times New Roman" panose="02020603050405020304" pitchFamily="18" charset="0"/>
            </a:endParaRPr>
          </a:p>
          <a:p>
            <a:pPr algn="just"/>
            <a:r>
              <a:rPr lang="en-US" sz="1600" b="0" i="0">
                <a:solidFill>
                  <a:srgbClr val="222222"/>
                </a:solidFill>
                <a:effectLst/>
                <a:latin typeface="Times New Roman" panose="02020603050405020304" pitchFamily="18" charset="0"/>
                <a:cs typeface="Times New Roman" panose="02020603050405020304" pitchFamily="18" charset="0"/>
              </a:rPr>
              <a:t>The S-matrix is what allows us to accurately describe the properties of incredibly complicated networks as simple "black boxes". </a:t>
            </a:r>
          </a:p>
          <a:p>
            <a:pPr algn="just"/>
            <a:endParaRPr lang="en-US" sz="1600">
              <a:solidFill>
                <a:srgbClr val="222222"/>
              </a:solidFill>
              <a:latin typeface="Times New Roman" panose="02020603050405020304" pitchFamily="18" charset="0"/>
              <a:cs typeface="Times New Roman" panose="02020603050405020304" pitchFamily="18" charset="0"/>
            </a:endParaRPr>
          </a:p>
          <a:p>
            <a:pPr algn="just"/>
            <a:r>
              <a:rPr lang="en-US" sz="1600" b="0" i="0">
                <a:solidFill>
                  <a:srgbClr val="222222"/>
                </a:solidFill>
                <a:effectLst/>
                <a:latin typeface="Times New Roman" panose="02020603050405020304" pitchFamily="18" charset="0"/>
                <a:cs typeface="Times New Roman" panose="02020603050405020304" pitchFamily="18" charset="0"/>
              </a:rPr>
              <a:t>For an RF signal incident on one port, some fraction of that signal gets reflected back out of the incident port, some of it enters</a:t>
            </a:r>
            <a:r>
              <a:rPr lang="en-US" sz="1600" b="0" i="1">
                <a:solidFill>
                  <a:srgbClr val="222222"/>
                </a:solidFill>
                <a:effectLst/>
                <a:latin typeface="Times New Roman" panose="02020603050405020304" pitchFamily="18" charset="0"/>
                <a:cs typeface="Times New Roman" panose="02020603050405020304" pitchFamily="18" charset="0"/>
              </a:rPr>
              <a:t> into</a:t>
            </a:r>
            <a:r>
              <a:rPr lang="en-US" sz="1600" b="0" i="0">
                <a:solidFill>
                  <a:srgbClr val="222222"/>
                </a:solidFill>
                <a:effectLst/>
                <a:latin typeface="Times New Roman" panose="02020603050405020304" pitchFamily="18" charset="0"/>
                <a:cs typeface="Times New Roman" panose="02020603050405020304" pitchFamily="18" charset="0"/>
              </a:rPr>
              <a:t> the incident port and then exits at (or </a:t>
            </a:r>
            <a:r>
              <a:rPr lang="en-US" sz="1600" b="0" i="1">
                <a:solidFill>
                  <a:srgbClr val="222222"/>
                </a:solidFill>
                <a:effectLst/>
                <a:latin typeface="Times New Roman" panose="02020603050405020304" pitchFamily="18" charset="0"/>
                <a:cs typeface="Times New Roman" panose="02020603050405020304" pitchFamily="18" charset="0"/>
              </a:rPr>
              <a:t>scatters </a:t>
            </a:r>
            <a:r>
              <a:rPr lang="en-US" sz="1600" b="0" i="0">
                <a:solidFill>
                  <a:srgbClr val="222222"/>
                </a:solidFill>
                <a:effectLst/>
                <a:latin typeface="Times New Roman" panose="02020603050405020304" pitchFamily="18" charset="0"/>
                <a:cs typeface="Times New Roman" panose="02020603050405020304" pitchFamily="18" charset="0"/>
              </a:rPr>
              <a:t>to)</a:t>
            </a:r>
            <a:r>
              <a:rPr lang="en-US" sz="1600" b="0" i="1">
                <a:solidFill>
                  <a:srgbClr val="222222"/>
                </a:solidFill>
                <a:effectLst/>
                <a:latin typeface="Times New Roman" panose="02020603050405020304" pitchFamily="18" charset="0"/>
                <a:cs typeface="Times New Roman" panose="02020603050405020304" pitchFamily="18" charset="0"/>
              </a:rPr>
              <a:t> </a:t>
            </a:r>
            <a:r>
              <a:rPr lang="en-US" sz="1600" b="0" i="0">
                <a:solidFill>
                  <a:srgbClr val="222222"/>
                </a:solidFill>
                <a:effectLst/>
                <a:latin typeface="Times New Roman" panose="02020603050405020304" pitchFamily="18" charset="0"/>
                <a:cs typeface="Times New Roman" panose="02020603050405020304" pitchFamily="18" charset="0"/>
              </a:rPr>
              <a:t>some or all of the other ports.</a:t>
            </a:r>
          </a:p>
          <a:p>
            <a:pPr algn="just"/>
            <a:endParaRPr lang="en-US" sz="1600" b="0" i="0">
              <a:solidFill>
                <a:srgbClr val="222222"/>
              </a:solidFill>
              <a:effectLst/>
              <a:latin typeface="Times New Roman" panose="02020603050405020304" pitchFamily="18" charset="0"/>
              <a:cs typeface="Times New Roman" panose="02020603050405020304" pitchFamily="18" charset="0"/>
            </a:endParaRPr>
          </a:p>
          <a:p>
            <a:pPr algn="just"/>
            <a:r>
              <a:rPr lang="en-US" sz="1600" b="0" i="0">
                <a:solidFill>
                  <a:srgbClr val="222222"/>
                </a:solidFill>
                <a:effectLst/>
                <a:latin typeface="Times New Roman" panose="02020603050405020304" pitchFamily="18" charset="0"/>
                <a:cs typeface="Times New Roman" panose="02020603050405020304" pitchFamily="18" charset="0"/>
              </a:rPr>
              <a:t>S-parameters are complex numbers, having real and imaginary parts or magnitude and phase parts, because both the magnitude and phase of the incident signal are changed by the network. Quite often we refer to the magnitude of the signal only, as it is frequently of most interest.</a:t>
            </a:r>
          </a:p>
          <a:p>
            <a:pPr algn="just"/>
            <a:endParaRPr lang="en-US" sz="1600">
              <a:solidFill>
                <a:srgbClr val="222222"/>
              </a:solidFill>
              <a:latin typeface="Times New Roman" panose="02020603050405020304" pitchFamily="18" charset="0"/>
              <a:cs typeface="Times New Roman" panose="02020603050405020304" pitchFamily="18" charset="0"/>
            </a:endParaRPr>
          </a:p>
          <a:p>
            <a:pPr algn="just"/>
            <a:r>
              <a:rPr lang="en-US" sz="1600" b="0" i="0">
                <a:solidFill>
                  <a:srgbClr val="222222"/>
                </a:solidFill>
                <a:effectLst/>
                <a:latin typeface="Times New Roman" panose="02020603050405020304" pitchFamily="18" charset="0"/>
                <a:cs typeface="Times New Roman" panose="02020603050405020304" pitchFamily="18" charset="0"/>
              </a:rPr>
              <a:t>For the S-parameter </a:t>
            </a:r>
            <a:r>
              <a:rPr lang="en-US" sz="1600" b="0" i="0" err="1">
                <a:solidFill>
                  <a:srgbClr val="222222"/>
                </a:solidFill>
                <a:effectLst/>
                <a:latin typeface="Times New Roman" panose="02020603050405020304" pitchFamily="18" charset="0"/>
                <a:cs typeface="Times New Roman" panose="02020603050405020304" pitchFamily="18" charset="0"/>
              </a:rPr>
              <a:t>S</a:t>
            </a:r>
            <a:r>
              <a:rPr lang="en-US" sz="1600" b="0" i="0" baseline="-25000" err="1">
                <a:solidFill>
                  <a:srgbClr val="222222"/>
                </a:solidFill>
                <a:effectLst/>
                <a:latin typeface="Times New Roman" panose="02020603050405020304" pitchFamily="18" charset="0"/>
                <a:cs typeface="Times New Roman" panose="02020603050405020304" pitchFamily="18" charset="0"/>
              </a:rPr>
              <a:t>ij</a:t>
            </a:r>
            <a:r>
              <a:rPr lang="en-US" sz="1600" b="0" i="0">
                <a:solidFill>
                  <a:srgbClr val="222222"/>
                </a:solidFill>
                <a:effectLst/>
                <a:latin typeface="Times New Roman" panose="02020603050405020304" pitchFamily="18" charset="0"/>
                <a:cs typeface="Times New Roman" panose="02020603050405020304" pitchFamily="18" charset="0"/>
              </a:rPr>
              <a:t>  the </a:t>
            </a:r>
            <a:r>
              <a:rPr lang="en-US" sz="1600" b="0" i="0" err="1">
                <a:solidFill>
                  <a:srgbClr val="222222"/>
                </a:solidFill>
                <a:effectLst/>
                <a:latin typeface="Times New Roman" panose="02020603050405020304" pitchFamily="18" charset="0"/>
                <a:cs typeface="Times New Roman" panose="02020603050405020304" pitchFamily="18" charset="0"/>
              </a:rPr>
              <a:t>i</a:t>
            </a:r>
            <a:r>
              <a:rPr lang="en-US" sz="1600" b="0" i="0">
                <a:solidFill>
                  <a:srgbClr val="222222"/>
                </a:solidFill>
                <a:effectLst/>
                <a:latin typeface="Times New Roman" panose="02020603050405020304" pitchFamily="18" charset="0"/>
                <a:cs typeface="Times New Roman" panose="02020603050405020304" pitchFamily="18" charset="0"/>
              </a:rPr>
              <a:t> subscript is for the output port, and the j subscript stands for the port that is excited (the input port). </a:t>
            </a:r>
          </a:p>
          <a:p>
            <a:pPr algn="just"/>
            <a:endParaRPr lang="en-US" sz="1600" b="0" i="0">
              <a:solidFill>
                <a:srgbClr val="222222"/>
              </a:solidFill>
              <a:effectLst/>
              <a:latin typeface="Times New Roman" panose="02020603050405020304" pitchFamily="18" charset="0"/>
              <a:cs typeface="Times New Roman" panose="02020603050405020304" pitchFamily="18" charset="0"/>
            </a:endParaRPr>
          </a:p>
          <a:p>
            <a:pPr algn="just"/>
            <a:r>
              <a:rPr lang="en-US" sz="1600" b="0" i="0">
                <a:solidFill>
                  <a:srgbClr val="222222"/>
                </a:solidFill>
                <a:effectLst/>
                <a:latin typeface="Times New Roman" panose="02020603050405020304" pitchFamily="18" charset="0"/>
                <a:cs typeface="Times New Roman" panose="02020603050405020304" pitchFamily="18" charset="0"/>
              </a:rPr>
              <a:t>Thus, S</a:t>
            </a:r>
            <a:r>
              <a:rPr lang="en-US" sz="1600" b="0" i="0" baseline="-25000">
                <a:solidFill>
                  <a:srgbClr val="222222"/>
                </a:solidFill>
                <a:effectLst/>
                <a:latin typeface="Times New Roman" panose="02020603050405020304" pitchFamily="18" charset="0"/>
                <a:cs typeface="Times New Roman" panose="02020603050405020304" pitchFamily="18" charset="0"/>
              </a:rPr>
              <a:t>11</a:t>
            </a:r>
            <a:r>
              <a:rPr lang="en-US" sz="1600" b="0" i="0">
                <a:solidFill>
                  <a:srgbClr val="222222"/>
                </a:solidFill>
                <a:effectLst/>
                <a:latin typeface="Times New Roman" panose="02020603050405020304" pitchFamily="18" charset="0"/>
                <a:cs typeface="Times New Roman" panose="02020603050405020304" pitchFamily="18" charset="0"/>
              </a:rPr>
              <a:t> refers to the ratio of the amplitude of the signal that reflects from port 1 to the amplitude of the signal incident on port 1.</a:t>
            </a:r>
          </a:p>
          <a:p>
            <a:pPr algn="just"/>
            <a:endParaRPr lang="en-US" sz="1600" b="0" i="0">
              <a:solidFill>
                <a:srgbClr val="222222"/>
              </a:solidFill>
              <a:effectLst/>
              <a:latin typeface="Times New Roman" panose="02020603050405020304" pitchFamily="18" charset="0"/>
              <a:cs typeface="Times New Roman" panose="02020603050405020304" pitchFamily="18" charset="0"/>
            </a:endParaRPr>
          </a:p>
          <a:p>
            <a:pPr algn="just"/>
            <a:r>
              <a:rPr lang="en-US" sz="1600">
                <a:solidFill>
                  <a:srgbClr val="222222"/>
                </a:solidFill>
                <a:latin typeface="Times New Roman" panose="02020603050405020304" pitchFamily="18" charset="0"/>
                <a:cs typeface="Times New Roman" panose="02020603050405020304" pitchFamily="18" charset="0"/>
              </a:rPr>
              <a:t>S21 refers to the ratio of the amplitude of the signal that transmits at port 2 when to signal is incident at port 1.</a:t>
            </a:r>
          </a:p>
          <a:p>
            <a:pPr algn="just"/>
            <a:endParaRPr lang="en-US" sz="1600">
              <a:solidFill>
                <a:schemeClr val="tx1"/>
              </a:solidFill>
              <a:latin typeface="Times New Roman" panose="02020603050405020304" pitchFamily="18" charset="0"/>
              <a:cs typeface="Times New Roman" panose="02020603050405020304" pitchFamily="18" charset="0"/>
            </a:endParaRPr>
          </a:p>
          <a:p>
            <a:pPr algn="just"/>
            <a:r>
              <a:rPr lang="en-US" sz="1600" b="0" i="0">
                <a:solidFill>
                  <a:srgbClr val="222222"/>
                </a:solidFill>
                <a:effectLst/>
                <a:latin typeface="Times New Roman" panose="02020603050405020304" pitchFamily="18" charset="0"/>
                <a:cs typeface="Times New Roman" panose="02020603050405020304" pitchFamily="18" charset="0"/>
              </a:rPr>
              <a:t>S-parameter magnitudes are presented in one of two ways, linear magnitude or logarithmic based decibels (dB). Because S-parameters are complex voltage ratios, the formula for decibels in this case is: </a:t>
            </a:r>
            <a:r>
              <a:rPr lang="nl-NL" sz="1600" b="1" i="0">
                <a:solidFill>
                  <a:srgbClr val="222222"/>
                </a:solidFill>
                <a:effectLst/>
                <a:latin typeface="Times New Roman" panose="02020603050405020304" pitchFamily="18" charset="0"/>
                <a:cs typeface="Times New Roman" panose="02020603050405020304" pitchFamily="18" charset="0"/>
              </a:rPr>
              <a:t>S</a:t>
            </a:r>
            <a:r>
              <a:rPr lang="nl-NL" sz="1600" b="1" i="0" baseline="-25000">
                <a:solidFill>
                  <a:srgbClr val="222222"/>
                </a:solidFill>
                <a:effectLst/>
                <a:latin typeface="Times New Roman" panose="02020603050405020304" pitchFamily="18" charset="0"/>
                <a:cs typeface="Times New Roman" panose="02020603050405020304" pitchFamily="18" charset="0"/>
              </a:rPr>
              <a:t>ij</a:t>
            </a:r>
            <a:r>
              <a:rPr lang="nl-NL" sz="1600" b="1" i="0">
                <a:solidFill>
                  <a:srgbClr val="222222"/>
                </a:solidFill>
                <a:effectLst/>
                <a:latin typeface="Times New Roman" panose="02020603050405020304" pitchFamily="18" charset="0"/>
                <a:cs typeface="Times New Roman" panose="02020603050405020304" pitchFamily="18" charset="0"/>
              </a:rPr>
              <a:t>(dB)=20 * log[S</a:t>
            </a:r>
            <a:r>
              <a:rPr lang="nl-NL" sz="1600" b="1" i="0" baseline="-25000">
                <a:solidFill>
                  <a:srgbClr val="222222"/>
                </a:solidFill>
                <a:effectLst/>
                <a:latin typeface="Times New Roman" panose="02020603050405020304" pitchFamily="18" charset="0"/>
                <a:cs typeface="Times New Roman" panose="02020603050405020304" pitchFamily="18" charset="0"/>
              </a:rPr>
              <a:t>ij</a:t>
            </a:r>
            <a:r>
              <a:rPr lang="nl-NL" sz="1600" b="1" i="0">
                <a:solidFill>
                  <a:srgbClr val="222222"/>
                </a:solidFill>
                <a:effectLst/>
                <a:latin typeface="Times New Roman" panose="02020603050405020304" pitchFamily="18" charset="0"/>
                <a:cs typeface="Times New Roman" panose="02020603050405020304" pitchFamily="18" charset="0"/>
              </a:rPr>
              <a:t>(magnitude)]</a:t>
            </a:r>
            <a:endParaRPr lang="it-IT" sz="1600" b="1">
              <a:solidFill>
                <a:schemeClr val="tx1"/>
              </a:solidFill>
              <a:latin typeface="Times New Roman" panose="02020603050405020304" pitchFamily="18" charset="0"/>
              <a:cs typeface="Times New Roman" panose="02020603050405020304" pitchFamily="18" charset="0"/>
            </a:endParaRPr>
          </a:p>
          <a:p>
            <a:endParaRPr lang="it-IT"/>
          </a:p>
        </p:txBody>
      </p:sp>
      <p:sp>
        <p:nvSpPr>
          <p:cNvPr id="3" name="Title 1">
            <a:extLst>
              <a:ext uri="{FF2B5EF4-FFF2-40B4-BE49-F238E27FC236}">
                <a16:creationId xmlns:a16="http://schemas.microsoft.com/office/drawing/2014/main" id="{5182A389-C5FC-5C51-73AF-D3DAF29ABDF8}"/>
              </a:ext>
            </a:extLst>
          </p:cNvPr>
          <p:cNvSpPr>
            <a:spLocks noGrp="1"/>
          </p:cNvSpPr>
          <p:nvPr>
            <p:ph type="title"/>
          </p:nvPr>
        </p:nvSpPr>
        <p:spPr>
          <a:xfrm>
            <a:off x="838200" y="29497"/>
            <a:ext cx="10515600" cy="432618"/>
          </a:xfrm>
        </p:spPr>
        <p:txBody>
          <a:bodyPr>
            <a:noAutofit/>
          </a:bodyPr>
          <a:lstStyle/>
          <a:p>
            <a:r>
              <a:rPr lang="it-IT" sz="3200" b="1"/>
              <a:t>S-</a:t>
            </a:r>
            <a:r>
              <a:rPr lang="it-IT" sz="3200" b="1" err="1"/>
              <a:t>Parameters</a:t>
            </a:r>
            <a:endParaRPr lang="it-IT" sz="3200" b="1"/>
          </a:p>
        </p:txBody>
      </p:sp>
      <p:sp>
        <p:nvSpPr>
          <p:cNvPr id="7" name="Freccia circolare a sinistra 6">
            <a:hlinkClick r:id="rId5" action="ppaction://hlinksldjump"/>
            <a:extLst>
              <a:ext uri="{FF2B5EF4-FFF2-40B4-BE49-F238E27FC236}">
                <a16:creationId xmlns:a16="http://schemas.microsoft.com/office/drawing/2014/main" id="{BEF2062E-BA03-F9C7-6A50-EEB9385B9311}"/>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0F837428-9065-3AC5-2B60-64DC1E8EDAAD}"/>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616385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7E5FA4-83C1-9CF3-AC83-574A88609ABD}"/>
              </a:ext>
            </a:extLst>
          </p:cNvPr>
          <p:cNvSpPr>
            <a:spLocks noGrp="1"/>
          </p:cNvSpPr>
          <p:nvPr>
            <p:ph idx="1"/>
          </p:nvPr>
        </p:nvSpPr>
        <p:spPr>
          <a:xfrm>
            <a:off x="838200" y="737937"/>
            <a:ext cx="10515600" cy="1867611"/>
          </a:xfrm>
        </p:spPr>
        <p:txBody>
          <a:bodyPr>
            <a:normAutofit/>
          </a:bodyPr>
          <a:lstStyle/>
          <a:p>
            <a:r>
              <a:rPr lang="it-IT" sz="1800">
                <a:latin typeface="Times New Roman" panose="02020603050405020304" pitchFamily="18" charset="0"/>
                <a:cs typeface="Times New Roman" panose="02020603050405020304" pitchFamily="18" charset="0"/>
              </a:rPr>
              <a:t>Extension of </a:t>
            </a:r>
            <a:r>
              <a:rPr lang="it-IT" sz="1800" err="1">
                <a:latin typeface="Times New Roman" panose="02020603050405020304" pitchFamily="18" charset="0"/>
                <a:cs typeface="Times New Roman" panose="02020603050405020304" pitchFamily="18" charset="0"/>
              </a:rPr>
              <a:t>waveguide</a:t>
            </a:r>
            <a:r>
              <a:rPr lang="it-IT" sz="1800">
                <a:latin typeface="Times New Roman" panose="02020603050405020304" pitchFamily="18" charset="0"/>
                <a:cs typeface="Times New Roman" panose="02020603050405020304" pitchFamily="18" charset="0"/>
              </a:rPr>
              <a:t> transmission lines. </a:t>
            </a:r>
          </a:p>
          <a:p>
            <a:r>
              <a:rPr lang="en-US" sz="1800" b="0" i="0" u="none" strike="noStrike" baseline="0">
                <a:latin typeface="Times New Roman" panose="02020603050405020304" pitchFamily="18" charset="0"/>
                <a:cs typeface="Times New Roman" panose="02020603050405020304" pitchFamily="18" charset="0"/>
              </a:rPr>
              <a:t>Waveguides are primarily developed to transfer high-power microwave EM signals (centimeter wavelengths), generated by powerful microwave sources such as magnetrons and klystrons. </a:t>
            </a:r>
          </a:p>
          <a:p>
            <a:r>
              <a:rPr lang="en-US" sz="1800" b="0" i="0" u="none" strike="noStrike" baseline="0">
                <a:latin typeface="Times New Roman" panose="02020603050405020304" pitchFamily="18" charset="0"/>
                <a:cs typeface="Times New Roman" panose="02020603050405020304" pitchFamily="18" charset="0"/>
              </a:rPr>
              <a:t>These types of antennas are preferable in the frequency range from 1 to 20 GHz. </a:t>
            </a:r>
          </a:p>
          <a:p>
            <a:r>
              <a:rPr lang="en-US" sz="1800">
                <a:latin typeface="Times New Roman" panose="02020603050405020304" pitchFamily="18" charset="0"/>
                <a:cs typeface="Times New Roman" panose="02020603050405020304" pitchFamily="18" charset="0"/>
              </a:rPr>
              <a:t>Highly directive antennas.</a:t>
            </a:r>
            <a:endParaRPr lang="it-IT" sz="180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B6641E1-D6DE-0075-B5BC-96904140A562}"/>
              </a:ext>
            </a:extLst>
          </p:cNvPr>
          <p:cNvSpPr>
            <a:spLocks noGrp="1"/>
          </p:cNvSpPr>
          <p:nvPr>
            <p:ph type="title"/>
          </p:nvPr>
        </p:nvSpPr>
        <p:spPr>
          <a:xfrm>
            <a:off x="838200" y="29497"/>
            <a:ext cx="10515600" cy="432618"/>
          </a:xfrm>
        </p:spPr>
        <p:txBody>
          <a:bodyPr>
            <a:noAutofit/>
          </a:bodyPr>
          <a:lstStyle/>
          <a:p>
            <a:r>
              <a:rPr lang="it-IT" sz="3200" b="1"/>
              <a:t>Aperture </a:t>
            </a:r>
            <a:r>
              <a:rPr lang="it-IT" sz="3200" b="1" err="1"/>
              <a:t>antennas</a:t>
            </a:r>
            <a:endParaRPr lang="it-IT" sz="3200" b="1"/>
          </a:p>
        </p:txBody>
      </p:sp>
      <p:pic>
        <p:nvPicPr>
          <p:cNvPr id="6" name="Picture 5">
            <a:extLst>
              <a:ext uri="{FF2B5EF4-FFF2-40B4-BE49-F238E27FC236}">
                <a16:creationId xmlns:a16="http://schemas.microsoft.com/office/drawing/2014/main" id="{05E68A9A-8AAB-ED33-8DE0-BF2AB32855AB}"/>
              </a:ext>
            </a:extLst>
          </p:cNvPr>
          <p:cNvPicPr>
            <a:picLocks noChangeAspect="1"/>
          </p:cNvPicPr>
          <p:nvPr/>
        </p:nvPicPr>
        <p:blipFill>
          <a:blip r:embed="rId2"/>
          <a:stretch>
            <a:fillRect/>
          </a:stretch>
        </p:blipFill>
        <p:spPr>
          <a:xfrm>
            <a:off x="340988" y="3239452"/>
            <a:ext cx="4005326" cy="2340052"/>
          </a:xfrm>
          <a:prstGeom prst="rect">
            <a:avLst/>
          </a:prstGeom>
        </p:spPr>
      </p:pic>
      <p:pic>
        <p:nvPicPr>
          <p:cNvPr id="1026" name="Picture 2" descr="2D Axisymmetric Model of a Conical Horn Antenna | COMSOL Blog">
            <a:extLst>
              <a:ext uri="{FF2B5EF4-FFF2-40B4-BE49-F238E27FC236}">
                <a16:creationId xmlns:a16="http://schemas.microsoft.com/office/drawing/2014/main" id="{3B4B69AD-3427-9B19-E436-F5B6EFA29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826" y="3246826"/>
            <a:ext cx="3906684" cy="2930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ical Gain Horn Waveguide Antennas">
            <a:extLst>
              <a:ext uri="{FF2B5EF4-FFF2-40B4-BE49-F238E27FC236}">
                <a16:creationId xmlns:a16="http://schemas.microsoft.com/office/drawing/2014/main" id="{7DFEAD7B-C11D-570A-3E51-AC2FDA38E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310" y="3332692"/>
            <a:ext cx="3223910" cy="2153572"/>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circolare a sinistra 4">
            <a:hlinkClick r:id="rId5" action="ppaction://hlinksldjump"/>
            <a:extLst>
              <a:ext uri="{FF2B5EF4-FFF2-40B4-BE49-F238E27FC236}">
                <a16:creationId xmlns:a16="http://schemas.microsoft.com/office/drawing/2014/main" id="{F1F1D98E-AC4B-08A0-F6B1-2CE4830EB9A2}"/>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7" name="CasellaDiTesto 6">
            <a:extLst>
              <a:ext uri="{FF2B5EF4-FFF2-40B4-BE49-F238E27FC236}">
                <a16:creationId xmlns:a16="http://schemas.microsoft.com/office/drawing/2014/main" id="{FA55F340-9CFE-7BE1-FA8B-9000868F9AEB}"/>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85872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A54431AE-39B4-6248-8F79-D2DD65E30C75}"/>
              </a:ext>
            </a:extLst>
          </p:cNvPr>
          <p:cNvSpPr txBox="1"/>
          <p:nvPr/>
        </p:nvSpPr>
        <p:spPr>
          <a:xfrm>
            <a:off x="2450438" y="2252946"/>
            <a:ext cx="15748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srgbClr val="004ACD"/>
                </a:solidFill>
                <a:effectLst/>
                <a:uLnTx/>
                <a:uFillTx/>
                <a:latin typeface="Georgia"/>
                <a:ea typeface="+mn-ea"/>
                <a:cs typeface="+mn-cs"/>
              </a:rPr>
              <a:t>From a laboratory ECR “Plasma star” to…</a:t>
            </a:r>
          </a:p>
        </p:txBody>
      </p:sp>
      <p:sp>
        <p:nvSpPr>
          <p:cNvPr id="7" name="Freccia destra 6">
            <a:extLst>
              <a:ext uri="{FF2B5EF4-FFF2-40B4-BE49-F238E27FC236}">
                <a16:creationId xmlns:a16="http://schemas.microsoft.com/office/drawing/2014/main" id="{ADB24455-916C-FF4E-876C-1FFA00923EBA}"/>
              </a:ext>
            </a:extLst>
          </p:cNvPr>
          <p:cNvSpPr/>
          <p:nvPr/>
        </p:nvSpPr>
        <p:spPr>
          <a:xfrm>
            <a:off x="3425058" y="1986012"/>
            <a:ext cx="581467" cy="304721"/>
          </a:xfrm>
          <a:prstGeom prst="rightArrow">
            <a:avLst/>
          </a:prstGeom>
          <a:solidFill>
            <a:srgbClr val="004A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pic>
        <p:nvPicPr>
          <p:cNvPr id="8" name="Immagine 7" descr="Immagine che contiene esterni, cielo notturno, natura, scuro&#10;&#10;Descrizione generata automaticamente">
            <a:extLst>
              <a:ext uri="{FF2B5EF4-FFF2-40B4-BE49-F238E27FC236}">
                <a16:creationId xmlns:a16="http://schemas.microsoft.com/office/drawing/2014/main" id="{40FC69AB-4791-C248-924F-3DAD6B897BF8}"/>
              </a:ext>
            </a:extLst>
          </p:cNvPr>
          <p:cNvPicPr>
            <a:picLocks noChangeAspect="1"/>
          </p:cNvPicPr>
          <p:nvPr/>
        </p:nvPicPr>
        <p:blipFill rotWithShape="1">
          <a:blip r:embed="rId2">
            <a:extLst>
              <a:ext uri="{28A0092B-C50C-407E-A947-70E740481C1C}">
                <a14:useLocalDpi xmlns:a14="http://schemas.microsoft.com/office/drawing/2010/main" val="0"/>
              </a:ext>
            </a:extLst>
          </a:blip>
          <a:srcRect l="5982" t="-6345" r="-5982" b="6345"/>
          <a:stretch/>
        </p:blipFill>
        <p:spPr>
          <a:xfrm>
            <a:off x="4223792" y="-26673"/>
            <a:ext cx="2400573" cy="3603274"/>
          </a:xfrm>
          <a:prstGeom prst="rect">
            <a:avLst/>
          </a:prstGeom>
          <a:ln>
            <a:noFill/>
          </a:ln>
          <a:effectLst>
            <a:softEdge rad="112500"/>
          </a:effectLst>
        </p:spPr>
      </p:pic>
      <p:pic>
        <p:nvPicPr>
          <p:cNvPr id="9" name="Immagine 8">
            <a:extLst>
              <a:ext uri="{FF2B5EF4-FFF2-40B4-BE49-F238E27FC236}">
                <a16:creationId xmlns:a16="http://schemas.microsoft.com/office/drawing/2014/main" id="{EBBE3B2E-7FD2-764E-AE03-479F4C415CCD}"/>
              </a:ext>
            </a:extLst>
          </p:cNvPr>
          <p:cNvPicPr>
            <a:picLocks noChangeAspect="1"/>
          </p:cNvPicPr>
          <p:nvPr/>
        </p:nvPicPr>
        <p:blipFill>
          <a:blip r:embed="rId3"/>
          <a:stretch>
            <a:fillRect/>
          </a:stretch>
        </p:blipFill>
        <p:spPr>
          <a:xfrm>
            <a:off x="3838243" y="3608578"/>
            <a:ext cx="4106673" cy="2905765"/>
          </a:xfrm>
          <a:prstGeom prst="roundRect">
            <a:avLst>
              <a:gd name="adj" fmla="val 8594"/>
            </a:avLst>
          </a:prstGeom>
          <a:solidFill>
            <a:srgbClr val="FFFFFF">
              <a:shade val="85000"/>
            </a:srgbClr>
          </a:solidFill>
          <a:ln>
            <a:noFill/>
          </a:ln>
          <a:effectLst>
            <a:reflection blurRad="165100" stA="79000" endPos="16000" dir="5400000" sy="-100000" algn="bl" rotWithShape="0"/>
          </a:effectLst>
        </p:spPr>
      </p:pic>
      <p:pic>
        <p:nvPicPr>
          <p:cNvPr id="10" name="Picture 2" descr="Fusione, Martin (Unipd): esperimento DTT in funzione nel 2026">
            <a:extLst>
              <a:ext uri="{FF2B5EF4-FFF2-40B4-BE49-F238E27FC236}">
                <a16:creationId xmlns:a16="http://schemas.microsoft.com/office/drawing/2014/main" id="{262A11BE-171B-5C45-ADF8-E93A2D9A608A}"/>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079634" y="-98712"/>
            <a:ext cx="5410195" cy="3603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Alessandro Lampasi - ENEA">
            <a:extLst>
              <a:ext uri="{FF2B5EF4-FFF2-40B4-BE49-F238E27FC236}">
                <a16:creationId xmlns:a16="http://schemas.microsoft.com/office/drawing/2014/main" id="{604D64B6-3D38-824E-8E72-D78901E2D2A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79053" y="3634992"/>
            <a:ext cx="1138798" cy="85291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D832234-BE83-8C4A-BCFA-CEBD4611C0C3}"/>
              </a:ext>
            </a:extLst>
          </p:cNvPr>
          <p:cNvSpPr txBox="1"/>
          <p:nvPr/>
        </p:nvSpPr>
        <p:spPr>
          <a:xfrm>
            <a:off x="162692" y="463817"/>
            <a:ext cx="4162016" cy="1477328"/>
          </a:xfrm>
          <a:prstGeom prst="rect">
            <a:avLst/>
          </a:prstGeom>
          <a:solidFill>
            <a:schemeClr val="accent2">
              <a:lumMod val="20000"/>
              <a:lumOff val="80000"/>
            </a:schemeClr>
          </a:solidFill>
        </p:spPr>
        <p:txBody>
          <a:bodyPr wrap="square" rtlCol="0">
            <a:spAutoFit/>
          </a:bodyPr>
          <a:lstStyle/>
          <a:p>
            <a:r>
              <a:rPr lang="en-GB"/>
              <a:t>Efforts at INFN since 10-15 years to make an innovation of research goals, methods, instruments </a:t>
            </a:r>
            <a:r>
              <a:rPr lang="en-GB">
                <a:sym typeface="Wingdings" pitchFamily="2" charset="2"/>
              </a:rPr>
              <a:t> </a:t>
            </a:r>
            <a:r>
              <a:rPr lang="en-GB" b="1">
                <a:solidFill>
                  <a:srgbClr val="FF0000"/>
                </a:solidFill>
                <a:sym typeface="Wingdings" pitchFamily="2" charset="2"/>
              </a:rPr>
              <a:t>use of plasmas for fundamental science and applications</a:t>
            </a:r>
            <a:endParaRPr lang="en-GB" b="1">
              <a:solidFill>
                <a:srgbClr val="FF0000"/>
              </a:solidFill>
            </a:endParaRPr>
          </a:p>
        </p:txBody>
      </p:sp>
      <p:sp>
        <p:nvSpPr>
          <p:cNvPr id="3" name="CasellaDiTesto 2">
            <a:extLst>
              <a:ext uri="{FF2B5EF4-FFF2-40B4-BE49-F238E27FC236}">
                <a16:creationId xmlns:a16="http://schemas.microsoft.com/office/drawing/2014/main" id="{97483005-2841-274F-BE3E-B2B177741EC2}"/>
              </a:ext>
            </a:extLst>
          </p:cNvPr>
          <p:cNvSpPr txBox="1"/>
          <p:nvPr/>
        </p:nvSpPr>
        <p:spPr>
          <a:xfrm>
            <a:off x="8436816" y="3634992"/>
            <a:ext cx="2970832" cy="923330"/>
          </a:xfrm>
          <a:prstGeom prst="rect">
            <a:avLst/>
          </a:prstGeom>
          <a:noFill/>
        </p:spPr>
        <p:txBody>
          <a:bodyPr wrap="square" rtlCol="0">
            <a:spAutoFit/>
          </a:bodyPr>
          <a:lstStyle/>
          <a:p>
            <a:r>
              <a:rPr lang="en-GB"/>
              <a:t>Divertor Tokamak Test: </a:t>
            </a:r>
            <a:r>
              <a:rPr lang="en-GB">
                <a:highlight>
                  <a:srgbClr val="00FF00"/>
                </a:highlight>
              </a:rPr>
              <a:t>LNS is partner of the Consortium</a:t>
            </a:r>
          </a:p>
        </p:txBody>
      </p:sp>
      <p:pic>
        <p:nvPicPr>
          <p:cNvPr id="5" name="Kép 7">
            <a:extLst>
              <a:ext uri="{FF2B5EF4-FFF2-40B4-BE49-F238E27FC236}">
                <a16:creationId xmlns:a16="http://schemas.microsoft.com/office/drawing/2014/main" id="{690A320B-B1EE-B442-9AC2-7E2E27FFC0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548" y="2009698"/>
            <a:ext cx="1823867" cy="18238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2" name="Gruppo 11">
            <a:extLst>
              <a:ext uri="{FF2B5EF4-FFF2-40B4-BE49-F238E27FC236}">
                <a16:creationId xmlns:a16="http://schemas.microsoft.com/office/drawing/2014/main" id="{A5FE870F-C602-F346-808C-BEFECC1E6493}"/>
              </a:ext>
            </a:extLst>
          </p:cNvPr>
          <p:cNvGrpSpPr/>
          <p:nvPr/>
        </p:nvGrpSpPr>
        <p:grpSpPr>
          <a:xfrm>
            <a:off x="2078167" y="3902118"/>
            <a:ext cx="1541853" cy="2695449"/>
            <a:chOff x="9736884" y="4097819"/>
            <a:chExt cx="1390717" cy="2556657"/>
          </a:xfrm>
        </p:grpSpPr>
        <p:pic>
          <p:nvPicPr>
            <p:cNvPr id="13" name="Immagine 12" descr="Immagine che contiene oggetto, orologio&#10;&#10;Descrizione generata automaticamente">
              <a:extLst>
                <a:ext uri="{FF2B5EF4-FFF2-40B4-BE49-F238E27FC236}">
                  <a16:creationId xmlns:a16="http://schemas.microsoft.com/office/drawing/2014/main" id="{51101FC8-9296-8B4E-B7DE-09E64319F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6884" y="4097819"/>
              <a:ext cx="1359192" cy="1359192"/>
            </a:xfrm>
            <a:prstGeom prst="rect">
              <a:avLst/>
            </a:prstGeom>
          </p:spPr>
        </p:pic>
        <p:pic>
          <p:nvPicPr>
            <p:cNvPr id="14" name="Immagine 13" descr="Immagine che contiene oggetto, stella, sedendo, scuro&#10;&#10;Descrizione generata automaticamente">
              <a:extLst>
                <a:ext uri="{FF2B5EF4-FFF2-40B4-BE49-F238E27FC236}">
                  <a16:creationId xmlns:a16="http://schemas.microsoft.com/office/drawing/2014/main" id="{F85D00F5-208B-4841-A9C1-AA614749F7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048" b="4824"/>
            <a:stretch/>
          </p:blipFill>
          <p:spPr>
            <a:xfrm>
              <a:off x="9768408" y="5443051"/>
              <a:ext cx="1359193" cy="1211425"/>
            </a:xfrm>
            <a:prstGeom prst="rect">
              <a:avLst/>
            </a:prstGeom>
          </p:spPr>
        </p:pic>
      </p:grpSp>
      <p:grpSp>
        <p:nvGrpSpPr>
          <p:cNvPr id="15" name="Gruppo 14">
            <a:extLst>
              <a:ext uri="{FF2B5EF4-FFF2-40B4-BE49-F238E27FC236}">
                <a16:creationId xmlns:a16="http://schemas.microsoft.com/office/drawing/2014/main" id="{CD0CE895-9267-454D-97CF-DBE4FAB6A3F3}"/>
              </a:ext>
            </a:extLst>
          </p:cNvPr>
          <p:cNvGrpSpPr/>
          <p:nvPr/>
        </p:nvGrpSpPr>
        <p:grpSpPr>
          <a:xfrm>
            <a:off x="407368" y="3902118"/>
            <a:ext cx="1642135" cy="2695449"/>
            <a:chOff x="7878416" y="4074704"/>
            <a:chExt cx="1457944" cy="2508830"/>
          </a:xfrm>
        </p:grpSpPr>
        <p:pic>
          <p:nvPicPr>
            <p:cNvPr id="16" name="Immagine 15" descr="Immagine che contiene oggetto, orologio&#10;&#10;Descrizione generata automaticamente">
              <a:extLst>
                <a:ext uri="{FF2B5EF4-FFF2-40B4-BE49-F238E27FC236}">
                  <a16:creationId xmlns:a16="http://schemas.microsoft.com/office/drawing/2014/main" id="{0526381E-7BFC-2E47-AAA1-399F60BAA5E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121" t="6562" r="-1" b="5794"/>
            <a:stretch/>
          </p:blipFill>
          <p:spPr>
            <a:xfrm>
              <a:off x="7878416" y="4074704"/>
              <a:ext cx="1457944" cy="1356394"/>
            </a:xfrm>
            <a:prstGeom prst="rect">
              <a:avLst/>
            </a:prstGeom>
          </p:spPr>
        </p:pic>
        <p:pic>
          <p:nvPicPr>
            <p:cNvPr id="17" name="Immagine 16" descr="Immagine che contiene sedendo, tavolo, blu, montagna&#10;&#10;Descrizione generata automaticamente">
              <a:extLst>
                <a:ext uri="{FF2B5EF4-FFF2-40B4-BE49-F238E27FC236}">
                  <a16:creationId xmlns:a16="http://schemas.microsoft.com/office/drawing/2014/main" id="{AB02E29F-A856-6946-BA0C-9DC076C261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82026" y="5373216"/>
              <a:ext cx="1210318" cy="1210318"/>
            </a:xfrm>
            <a:prstGeom prst="rect">
              <a:avLst/>
            </a:prstGeom>
          </p:spPr>
        </p:pic>
      </p:grpSp>
      <p:sp>
        <p:nvSpPr>
          <p:cNvPr id="20" name="CasellaDiTesto 19">
            <a:extLst>
              <a:ext uri="{FF2B5EF4-FFF2-40B4-BE49-F238E27FC236}">
                <a16:creationId xmlns:a16="http://schemas.microsoft.com/office/drawing/2014/main" id="{D4C1A3A8-3BC3-DA40-B7BC-73DE92E70417}"/>
              </a:ext>
            </a:extLst>
          </p:cNvPr>
          <p:cNvSpPr txBox="1"/>
          <p:nvPr/>
        </p:nvSpPr>
        <p:spPr>
          <a:xfrm>
            <a:off x="3483517" y="3359405"/>
            <a:ext cx="1853478" cy="923330"/>
          </a:xfrm>
          <a:prstGeom prst="rect">
            <a:avLst/>
          </a:prstGeom>
          <a:solidFill>
            <a:srgbClr val="FFC000"/>
          </a:solidFill>
        </p:spPr>
        <p:txBody>
          <a:bodyPr wrap="square" rtlCol="0">
            <a:spAutoFit/>
          </a:bodyPr>
          <a:lstStyle/>
          <a:p>
            <a:pPr algn="r"/>
            <a:r>
              <a:rPr lang="el-GR" b="1" i="1">
                <a:latin typeface="Times New Roman" panose="02020603050405020304" pitchFamily="18" charset="0"/>
                <a:cs typeface="Times New Roman" panose="02020603050405020304" pitchFamily="18" charset="0"/>
              </a:rPr>
              <a:t>β</a:t>
            </a:r>
            <a:r>
              <a:rPr lang="en-GB" b="1" i="1"/>
              <a:t>-decay accelerates in hot plasmas!!</a:t>
            </a:r>
          </a:p>
        </p:txBody>
      </p:sp>
      <p:sp>
        <p:nvSpPr>
          <p:cNvPr id="21" name="Freccia destra 20">
            <a:extLst>
              <a:ext uri="{FF2B5EF4-FFF2-40B4-BE49-F238E27FC236}">
                <a16:creationId xmlns:a16="http://schemas.microsoft.com/office/drawing/2014/main" id="{033D4285-5113-CC4F-A38E-077548A05A09}"/>
              </a:ext>
            </a:extLst>
          </p:cNvPr>
          <p:cNvSpPr/>
          <p:nvPr/>
        </p:nvSpPr>
        <p:spPr>
          <a:xfrm>
            <a:off x="6946180" y="2582779"/>
            <a:ext cx="581467" cy="304721"/>
          </a:xfrm>
          <a:prstGeom prst="rightArrow">
            <a:avLst/>
          </a:prstGeom>
          <a:solidFill>
            <a:srgbClr val="004A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Georgia"/>
              <a:ea typeface="+mn-ea"/>
              <a:cs typeface="+mn-cs"/>
            </a:endParaRPr>
          </a:p>
        </p:txBody>
      </p:sp>
      <p:sp>
        <p:nvSpPr>
          <p:cNvPr id="22" name="CasellaDiTesto 21">
            <a:extLst>
              <a:ext uri="{FF2B5EF4-FFF2-40B4-BE49-F238E27FC236}">
                <a16:creationId xmlns:a16="http://schemas.microsoft.com/office/drawing/2014/main" id="{3AD505FD-1F13-514A-8E88-E93AC1DEA585}"/>
              </a:ext>
            </a:extLst>
          </p:cNvPr>
          <p:cNvSpPr txBox="1"/>
          <p:nvPr/>
        </p:nvSpPr>
        <p:spPr>
          <a:xfrm>
            <a:off x="6415755" y="1282798"/>
            <a:ext cx="157487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a:ln>
                  <a:noFill/>
                </a:ln>
                <a:solidFill>
                  <a:srgbClr val="004ACD"/>
                </a:solidFill>
                <a:effectLst/>
                <a:uLnTx/>
                <a:uFillTx/>
                <a:latin typeface="Georgia"/>
                <a:ea typeface="+mn-ea"/>
                <a:cs typeface="+mn-cs"/>
              </a:rPr>
              <a:t>New heating and diagnostics technology for Fusion</a:t>
            </a:r>
          </a:p>
        </p:txBody>
      </p:sp>
      <p:pic>
        <p:nvPicPr>
          <p:cNvPr id="28" name="Picture 2" descr="INFN Laboratori Nazionali del Sud - SHARPER Night">
            <a:extLst>
              <a:ext uri="{FF2B5EF4-FFF2-40B4-BE49-F238E27FC236}">
                <a16:creationId xmlns:a16="http://schemas.microsoft.com/office/drawing/2014/main" id="{06233FC9-EE05-3459-F950-A64AAFCFB9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32310" y="6115008"/>
            <a:ext cx="680286" cy="440143"/>
          </a:xfrm>
          <a:prstGeom prst="rect">
            <a:avLst/>
          </a:prstGeom>
          <a:noFill/>
          <a:extLst>
            <a:ext uri="{909E8E84-426E-40DD-AFC4-6F175D3DCCD1}">
              <a14:hiddenFill xmlns:a14="http://schemas.microsoft.com/office/drawing/2010/main">
                <a:solidFill>
                  <a:srgbClr val="FFFFFF"/>
                </a:solidFill>
              </a14:hiddenFill>
            </a:ext>
          </a:extLst>
        </p:spPr>
      </p:pic>
      <p:pic>
        <p:nvPicPr>
          <p:cNvPr id="29" name="Immagine 28">
            <a:extLst>
              <a:ext uri="{FF2B5EF4-FFF2-40B4-BE49-F238E27FC236}">
                <a16:creationId xmlns:a16="http://schemas.microsoft.com/office/drawing/2014/main" id="{3F97E7DA-09DB-06A4-96FB-1A383CE53F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86957" y="5985957"/>
            <a:ext cx="816869" cy="569194"/>
          </a:xfrm>
          <a:prstGeom prst="rect">
            <a:avLst/>
          </a:prstGeom>
        </p:spPr>
      </p:pic>
      <p:sp>
        <p:nvSpPr>
          <p:cNvPr id="30" name="Freccia circolare a sinistra 29">
            <a:hlinkClick r:id="rId13" action="ppaction://hlinksldjump"/>
            <a:extLst>
              <a:ext uri="{FF2B5EF4-FFF2-40B4-BE49-F238E27FC236}">
                <a16:creationId xmlns:a16="http://schemas.microsoft.com/office/drawing/2014/main" id="{DBED1199-EE29-447E-3397-013AB3AE82CF}"/>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31" name="CasellaDiTesto 30">
            <a:extLst>
              <a:ext uri="{FF2B5EF4-FFF2-40B4-BE49-F238E27FC236}">
                <a16:creationId xmlns:a16="http://schemas.microsoft.com/office/drawing/2014/main" id="{A94D1CF4-E7EF-AB57-A897-F66ADD2A21BC}"/>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pic>
        <p:nvPicPr>
          <p:cNvPr id="32" name="Immagine 31" descr="Immagine che contiene Carattere, Elementi grafici, design&#10;&#10;Descrizione generata automaticamente">
            <a:extLst>
              <a:ext uri="{FF2B5EF4-FFF2-40B4-BE49-F238E27FC236}">
                <a16:creationId xmlns:a16="http://schemas.microsoft.com/office/drawing/2014/main" id="{7388AEE9-BC63-5F79-E946-160D39EE48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10709" y="6108557"/>
            <a:ext cx="558241" cy="376390"/>
          </a:xfrm>
          <a:prstGeom prst="rect">
            <a:avLst/>
          </a:prstGeom>
        </p:spPr>
      </p:pic>
    </p:spTree>
    <p:extLst>
      <p:ext uri="{BB962C8B-B14F-4D97-AF65-F5344CB8AC3E}">
        <p14:creationId xmlns:p14="http://schemas.microsoft.com/office/powerpoint/2010/main" val="4205421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631A37-BE76-1982-F870-EA30F72FF538}"/>
              </a:ext>
            </a:extLst>
          </p:cNvPr>
          <p:cNvSpPr>
            <a:spLocks noGrp="1"/>
          </p:cNvSpPr>
          <p:nvPr>
            <p:ph idx="1"/>
          </p:nvPr>
        </p:nvSpPr>
        <p:spPr>
          <a:xfrm>
            <a:off x="838200" y="688258"/>
            <a:ext cx="10515600" cy="2576053"/>
          </a:xfrm>
        </p:spPr>
        <p:txBody>
          <a:bodyPr/>
          <a:lstStyle/>
          <a:p>
            <a:r>
              <a:rPr lang="en-US" b="0" i="0">
                <a:solidFill>
                  <a:srgbClr val="585858"/>
                </a:solidFill>
                <a:effectLst/>
                <a:latin typeface="Lato" panose="020F0502020204030203" pitchFamily="34" charset="0"/>
              </a:rPr>
              <a:t>Conical antennas are useful for many applications due to their broadband characteristics and relative simplicity.</a:t>
            </a:r>
            <a:endParaRPr lang="it-IT"/>
          </a:p>
        </p:txBody>
      </p:sp>
      <p:sp>
        <p:nvSpPr>
          <p:cNvPr id="4" name="Title 1">
            <a:extLst>
              <a:ext uri="{FF2B5EF4-FFF2-40B4-BE49-F238E27FC236}">
                <a16:creationId xmlns:a16="http://schemas.microsoft.com/office/drawing/2014/main" id="{342802A9-4EBF-ACE0-B10E-1BB8AADB1757}"/>
              </a:ext>
            </a:extLst>
          </p:cNvPr>
          <p:cNvSpPr>
            <a:spLocks noGrp="1"/>
          </p:cNvSpPr>
          <p:nvPr>
            <p:ph type="title"/>
          </p:nvPr>
        </p:nvSpPr>
        <p:spPr>
          <a:xfrm>
            <a:off x="838200" y="29497"/>
            <a:ext cx="10515600" cy="432618"/>
          </a:xfrm>
        </p:spPr>
        <p:txBody>
          <a:bodyPr>
            <a:noAutofit/>
          </a:bodyPr>
          <a:lstStyle/>
          <a:p>
            <a:r>
              <a:rPr lang="it-IT" sz="3200" b="1" err="1"/>
              <a:t>Conical</a:t>
            </a:r>
            <a:r>
              <a:rPr lang="it-IT" sz="3200" b="1"/>
              <a:t> antenna</a:t>
            </a:r>
          </a:p>
        </p:txBody>
      </p:sp>
      <p:pic>
        <p:nvPicPr>
          <p:cNvPr id="2052" name="Picture 4" descr="EMCO 3101 Log Conical Spiral Antenna. 200MHz-1GHz. 100W">
            <a:extLst>
              <a:ext uri="{FF2B5EF4-FFF2-40B4-BE49-F238E27FC236}">
                <a16:creationId xmlns:a16="http://schemas.microsoft.com/office/drawing/2014/main" id="{DF58C560-EDAF-F3AF-AE8C-D736D3B77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2237" y="2679293"/>
            <a:ext cx="4907525" cy="3271683"/>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circolare a sinistra 4">
            <a:hlinkClick r:id="rId3" action="ppaction://hlinksldjump"/>
            <a:extLst>
              <a:ext uri="{FF2B5EF4-FFF2-40B4-BE49-F238E27FC236}">
                <a16:creationId xmlns:a16="http://schemas.microsoft.com/office/drawing/2014/main" id="{82AB7891-3D4E-F6FB-789E-D8BAC0973B4A}"/>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0E2F3CA9-CAFA-728F-0A36-690451401276}"/>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29526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540990-C30E-1B25-301F-A3C648A91CC9}"/>
                  </a:ext>
                </a:extLst>
              </p:cNvPr>
              <p:cNvSpPr>
                <a:spLocks noGrp="1"/>
              </p:cNvSpPr>
              <p:nvPr>
                <p:ph idx="1"/>
              </p:nvPr>
            </p:nvSpPr>
            <p:spPr>
              <a:xfrm>
                <a:off x="609600" y="479663"/>
                <a:ext cx="10972800" cy="3775585"/>
              </a:xfrm>
            </p:spPr>
            <p:txBody>
              <a:bodyPr>
                <a:normAutofit/>
              </a:bodyPr>
              <a:lstStyle/>
              <a:p>
                <a:pPr algn="just"/>
                <a:r>
                  <a:rPr lang="en-US" sz="1600">
                    <a:solidFill>
                      <a:schemeClr val="tx1"/>
                    </a:solidFill>
                    <a:latin typeface="Times New Roman" panose="02020603050405020304" pitchFamily="18" charset="0"/>
                    <a:cs typeface="Times New Roman" panose="02020603050405020304" pitchFamily="18" charset="0"/>
                  </a:rPr>
                  <a:t>S</a:t>
                </a:r>
                <a:r>
                  <a:rPr lang="en-US" sz="1600" b="0" i="0">
                    <a:solidFill>
                      <a:schemeClr val="tx1"/>
                    </a:solidFill>
                    <a:effectLst/>
                    <a:latin typeface="Times New Roman" panose="02020603050405020304" pitchFamily="18" charset="0"/>
                    <a:cs typeface="Times New Roman" panose="02020603050405020304" pitchFamily="18" charset="0"/>
                  </a:rPr>
                  <a:t>implest and most widely used class of antenna.</a:t>
                </a:r>
              </a:p>
              <a:p>
                <a:pPr algn="just"/>
                <a:endParaRPr lang="en-US" sz="1600">
                  <a:solidFill>
                    <a:schemeClr val="tx1"/>
                  </a:solidFill>
                  <a:latin typeface="Times New Roman" panose="02020603050405020304" pitchFamily="18" charset="0"/>
                  <a:cs typeface="Times New Roman" panose="02020603050405020304" pitchFamily="18" charset="0"/>
                </a:endParaRPr>
              </a:p>
              <a:p>
                <a:pPr algn="just"/>
                <a:r>
                  <a:rPr lang="en-US" sz="1600" b="0" i="0">
                    <a:solidFill>
                      <a:schemeClr val="tx1"/>
                    </a:solidFill>
                    <a:effectLst/>
                    <a:latin typeface="Times New Roman" panose="02020603050405020304" pitchFamily="18" charset="0"/>
                    <a:cs typeface="Times New Roman" panose="02020603050405020304" pitchFamily="18" charset="0"/>
                  </a:rPr>
                  <a:t>It consists of a straight electric conductor, made of conducting metal such as copper, interrupted at the center, therefore making two poles.</a:t>
                </a:r>
              </a:p>
              <a:p>
                <a:pPr algn="just"/>
                <a:endParaRPr lang="en-US" sz="1600">
                  <a:solidFill>
                    <a:schemeClr val="tx1"/>
                  </a:solidFill>
                  <a:latin typeface="Times New Roman" panose="02020603050405020304" pitchFamily="18" charset="0"/>
                  <a:cs typeface="Times New Roman" panose="02020603050405020304" pitchFamily="18" charset="0"/>
                </a:endParaRPr>
              </a:p>
              <a:p>
                <a:pPr algn="just"/>
                <a:r>
                  <a:rPr lang="en-US" sz="1600" b="0" i="0">
                    <a:solidFill>
                      <a:schemeClr val="tx1"/>
                    </a:solidFill>
                    <a:effectLst/>
                    <a:latin typeface="Times New Roman" panose="02020603050405020304" pitchFamily="18" charset="0"/>
                    <a:cs typeface="Times New Roman" panose="02020603050405020304" pitchFamily="18" charset="0"/>
                  </a:rPr>
                  <a:t>A type of dipole antenna where the dipole length is half the wavelength at the operating frequency is called a half-wave dipole antenna. Sometimes, this antenna is also called the </a:t>
                </a:r>
                <a:r>
                  <a:rPr lang="en-US" sz="1600" b="1" i="0">
                    <a:solidFill>
                      <a:schemeClr val="tx1"/>
                    </a:solidFill>
                    <a:effectLst/>
                    <a:latin typeface="Times New Roman" panose="02020603050405020304" pitchFamily="18" charset="0"/>
                    <a:cs typeface="Times New Roman" panose="02020603050405020304" pitchFamily="18" charset="0"/>
                  </a:rPr>
                  <a:t>Hertz antenna</a:t>
                </a:r>
                <a:r>
                  <a:rPr lang="en-US" sz="1600" b="0" i="0">
                    <a:solidFill>
                      <a:schemeClr val="tx1"/>
                    </a:solidFill>
                    <a:effectLst/>
                    <a:latin typeface="Times New Roman" panose="02020603050405020304" pitchFamily="18" charset="0"/>
                    <a:cs typeface="Times New Roman" panose="02020603050405020304" pitchFamily="18" charset="0"/>
                  </a:rPr>
                  <a:t>.</a:t>
                </a:r>
              </a:p>
              <a:p>
                <a:pPr algn="just"/>
                <a:endParaRPr lang="en-US" sz="1600">
                  <a:solidFill>
                    <a:schemeClr val="tx1"/>
                  </a:solidFill>
                  <a:latin typeface="Times New Roman" panose="02020603050405020304" pitchFamily="18" charset="0"/>
                  <a:cs typeface="Times New Roman" panose="02020603050405020304" pitchFamily="18" charset="0"/>
                </a:endParaRPr>
              </a:p>
              <a:p>
                <a:pPr algn="just"/>
                <a:r>
                  <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transmission line applies an oscillating voltage </a:t>
                </a:r>
                <a14:m>
                  <m:oMath xmlns:m="http://schemas.openxmlformats.org/officeDocument/2006/math">
                    <m:sSub>
                      <m:sSubPr>
                        <m:ctrlPr>
                          <a:rPr lang="en-US" sz="1600"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bPr>
                      <m:e>
                        <m:r>
                          <a:rPr lang="en-US" sz="1600"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e>
                      <m:sub>
                        <m:r>
                          <a:rPr lang="en-US" sz="1600"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𝑖</m:t>
                        </m:r>
                      </m:sub>
                    </m:sSub>
                    <m:func>
                      <m:funcPr>
                        <m:ctrlPr>
                          <a:rPr lang="en-US" sz="1600"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uncPr>
                      <m:fName>
                        <m:r>
                          <m:rPr>
                            <m:sty m:val="p"/>
                          </m:rPr>
                          <a:rPr lang="en-US" sz="1600"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cos</m:t>
                        </m:r>
                      </m:fName>
                      <m:e>
                        <m:r>
                          <a:rPr lang="en-US" sz="1600"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𝜔</m:t>
                        </m:r>
                        <m:r>
                          <a:rPr lang="en-US" sz="1600" i="1" kern="100">
                            <a:solidFill>
                              <a:schemeClr val="tx1"/>
                            </a:solidFill>
                            <a:effectLst/>
                            <a:latin typeface="Cambria Math" panose="02040503050406030204" pitchFamily="18" charset="0"/>
                            <a:ea typeface="Calibri" panose="020F0502020204030204" pitchFamily="34" charset="0"/>
                            <a:cs typeface="Arial" panose="020B0604020202020204" pitchFamily="34" charset="0"/>
                          </a:rPr>
                          <m:t>𝑡</m:t>
                        </m:r>
                      </m:e>
                    </m:func>
                  </m:oMath>
                </a14:m>
                <a:r>
                  <a:rPr lang="it-IT" sz="1600">
                    <a:solidFill>
                      <a:schemeClr val="tx1"/>
                    </a:solidFill>
                    <a:latin typeface="Times New Roman" panose="02020603050405020304" pitchFamily="18" charset="0"/>
                    <a:cs typeface="Times New Roman" panose="02020603050405020304" pitchFamily="18" charset="0"/>
                  </a:rPr>
                  <a:t> </a:t>
                </a:r>
                <a:r>
                  <a:rPr lang="en-US" sz="1600">
                    <a:solidFill>
                      <a:schemeClr val="tx1"/>
                    </a:solidFill>
                    <a:latin typeface="Times New Roman" panose="02020603050405020304" pitchFamily="18" charset="0"/>
                    <a:cs typeface="Times New Roman" panose="02020603050405020304" pitchFamily="18" charset="0"/>
                  </a:rPr>
                  <a:t>from the transmitter between the two antenna elements, driving the sinusoidal oscillation.</a:t>
                </a:r>
              </a:p>
              <a:p>
                <a:pPr algn="just"/>
                <a:endParaRPr lang="en-US" sz="1600">
                  <a:solidFill>
                    <a:schemeClr val="tx1"/>
                  </a:solidFill>
                  <a:latin typeface="Times New Roman" panose="02020603050405020304" pitchFamily="18" charset="0"/>
                  <a:cs typeface="Times New Roman" panose="02020603050405020304" pitchFamily="18" charset="0"/>
                </a:endParaRPr>
              </a:p>
              <a:p>
                <a:pPr algn="just"/>
                <a:r>
                  <a:rPr lang="en-US"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energy from the driving current provides the energy radiated as radio waves.</a:t>
                </a:r>
                <a:endParaRPr lang="it-IT" sz="1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it-IT" sz="1600">
                  <a:solidFill>
                    <a:schemeClr val="tx1"/>
                  </a:solidFill>
                  <a:latin typeface="Times New Roman" panose="02020603050405020304" pitchFamily="18" charset="0"/>
                  <a:cs typeface="Times New Roman" panose="02020603050405020304" pitchFamily="18" charset="0"/>
                </a:endParaRPr>
              </a:p>
              <a:p>
                <a:endParaRPr lang="it-IT"/>
              </a:p>
            </p:txBody>
          </p:sp>
        </mc:Choice>
        <mc:Fallback xmlns="">
          <p:sp>
            <p:nvSpPr>
              <p:cNvPr id="3" name="Content Placeholder 2">
                <a:extLst>
                  <a:ext uri="{FF2B5EF4-FFF2-40B4-BE49-F238E27FC236}">
                    <a16:creationId xmlns:a16="http://schemas.microsoft.com/office/drawing/2014/main" id="{16540990-C30E-1B25-301F-A3C648A91CC9}"/>
                  </a:ext>
                </a:extLst>
              </p:cNvPr>
              <p:cNvSpPr>
                <a:spLocks noGrp="1" noRot="1" noChangeAspect="1" noMove="1" noResize="1" noEditPoints="1" noAdjustHandles="1" noChangeArrowheads="1" noChangeShapeType="1" noTextEdit="1"/>
              </p:cNvSpPr>
              <p:nvPr>
                <p:ph idx="1"/>
              </p:nvPr>
            </p:nvSpPr>
            <p:spPr>
              <a:xfrm>
                <a:off x="609600" y="479663"/>
                <a:ext cx="10972800" cy="3775585"/>
              </a:xfrm>
              <a:blipFill>
                <a:blip r:embed="rId2"/>
                <a:stretch>
                  <a:fillRect l="-222" t="-1131" r="-278" b="-1292"/>
                </a:stretch>
              </a:blipFill>
            </p:spPr>
            <p:txBody>
              <a:bodyPr/>
              <a:lstStyle/>
              <a:p>
                <a:r>
                  <a:rPr lang="en-US">
                    <a:noFill/>
                  </a:rPr>
                  <a:t> </a:t>
                </a:r>
              </a:p>
            </p:txBody>
          </p:sp>
        </mc:Fallback>
      </mc:AlternateContent>
      <p:pic>
        <p:nvPicPr>
          <p:cNvPr id="9" name="Picture 8" descr="A close-up of a microscope&#10;&#10;Description automatically generated with low confidence">
            <a:extLst>
              <a:ext uri="{FF2B5EF4-FFF2-40B4-BE49-F238E27FC236}">
                <a16:creationId xmlns:a16="http://schemas.microsoft.com/office/drawing/2014/main" id="{8926585B-DE39-4F13-4FD1-13DC32906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3" y="4247538"/>
            <a:ext cx="2969341" cy="2227006"/>
          </a:xfrm>
          <a:prstGeom prst="rect">
            <a:avLst/>
          </a:prstGeom>
        </p:spPr>
      </p:pic>
      <p:pic>
        <p:nvPicPr>
          <p:cNvPr id="11" name="Picture 10" descr="A picture containing sky, outdoor, light, traffic&#10;&#10;Description automatically generated">
            <a:extLst>
              <a:ext uri="{FF2B5EF4-FFF2-40B4-BE49-F238E27FC236}">
                <a16:creationId xmlns:a16="http://schemas.microsoft.com/office/drawing/2014/main" id="{52199D40-96EE-A02D-8606-0721C89E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635" y="4247538"/>
            <a:ext cx="1945276" cy="2227006"/>
          </a:xfrm>
          <a:prstGeom prst="rect">
            <a:avLst/>
          </a:prstGeom>
        </p:spPr>
      </p:pic>
      <p:pic>
        <p:nvPicPr>
          <p:cNvPr id="13" name="Picture 12" descr="Diagram&#10;&#10;Description automatically generated">
            <a:extLst>
              <a:ext uri="{FF2B5EF4-FFF2-40B4-BE49-F238E27FC236}">
                <a16:creationId xmlns:a16="http://schemas.microsoft.com/office/drawing/2014/main" id="{CD0EBA95-17EC-DAB4-FF15-3078DF2EC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828" y="4309879"/>
            <a:ext cx="4036152" cy="2227006"/>
          </a:xfrm>
          <a:prstGeom prst="rect">
            <a:avLst/>
          </a:prstGeom>
        </p:spPr>
      </p:pic>
      <p:pic>
        <p:nvPicPr>
          <p:cNvPr id="15" name="Picture 14" descr="A picture containing text, clock&#10;&#10;Description automatically generated">
            <a:extLst>
              <a:ext uri="{FF2B5EF4-FFF2-40B4-BE49-F238E27FC236}">
                <a16:creationId xmlns:a16="http://schemas.microsoft.com/office/drawing/2014/main" id="{5D7CD817-FF95-4198-78A9-09FDD89218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7897" y="4763392"/>
            <a:ext cx="2851809" cy="1319980"/>
          </a:xfrm>
          <a:prstGeom prst="rect">
            <a:avLst/>
          </a:prstGeom>
        </p:spPr>
      </p:pic>
      <p:sp>
        <p:nvSpPr>
          <p:cNvPr id="6" name="Title 1">
            <a:extLst>
              <a:ext uri="{FF2B5EF4-FFF2-40B4-BE49-F238E27FC236}">
                <a16:creationId xmlns:a16="http://schemas.microsoft.com/office/drawing/2014/main" id="{8FBC54F6-3CCC-0D47-509B-8EEAFADAC45A}"/>
              </a:ext>
            </a:extLst>
          </p:cNvPr>
          <p:cNvSpPr>
            <a:spLocks noGrp="1"/>
          </p:cNvSpPr>
          <p:nvPr>
            <p:ph type="title"/>
          </p:nvPr>
        </p:nvSpPr>
        <p:spPr>
          <a:xfrm>
            <a:off x="838200" y="29497"/>
            <a:ext cx="10515600" cy="432618"/>
          </a:xfrm>
        </p:spPr>
        <p:txBody>
          <a:bodyPr>
            <a:noAutofit/>
          </a:bodyPr>
          <a:lstStyle/>
          <a:p>
            <a:r>
              <a:rPr lang="it-IT" sz="3200" b="1" err="1"/>
              <a:t>Dipole</a:t>
            </a:r>
            <a:r>
              <a:rPr lang="it-IT" sz="3200" b="1"/>
              <a:t> antenna</a:t>
            </a:r>
          </a:p>
        </p:txBody>
      </p:sp>
      <p:sp>
        <p:nvSpPr>
          <p:cNvPr id="4" name="Freccia circolare a sinistra 3">
            <a:hlinkClick r:id="rId7" action="ppaction://hlinksldjump"/>
            <a:extLst>
              <a:ext uri="{FF2B5EF4-FFF2-40B4-BE49-F238E27FC236}">
                <a16:creationId xmlns:a16="http://schemas.microsoft.com/office/drawing/2014/main" id="{7953976E-0A86-1746-C4D6-B27106CD4D75}"/>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5" name="CasellaDiTesto 4">
            <a:extLst>
              <a:ext uri="{FF2B5EF4-FFF2-40B4-BE49-F238E27FC236}">
                <a16:creationId xmlns:a16="http://schemas.microsoft.com/office/drawing/2014/main" id="{2F4C3A23-A9E2-CC7A-4A3C-E84A1835F625}"/>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388142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046285"/>
            <a:ext cx="10515600" cy="3358567"/>
          </a:xfrm>
        </p:spPr>
        <p:txBody>
          <a:bodyPr>
            <a:normAutofit fontScale="85000" lnSpcReduction="20000"/>
          </a:bodyPr>
          <a:lstStyle/>
          <a:p>
            <a:pPr algn="just"/>
            <a:r>
              <a:rPr lang="en-GB" sz="2400">
                <a:latin typeface="Times New Roman" panose="02020603050405020304" pitchFamily="18" charset="0"/>
                <a:cs typeface="Times New Roman" panose="02020603050405020304" pitchFamily="18" charset="0"/>
              </a:rPr>
              <a:t>Microstrip or patch antennas are becoming increasingly useful because they can be printed directly onto a circuit board. </a:t>
            </a:r>
          </a:p>
          <a:p>
            <a:pPr algn="just"/>
            <a:endParaRPr lang="en-GB" sz="2400">
              <a:latin typeface="Times New Roman" panose="02020603050405020304" pitchFamily="18" charset="0"/>
              <a:cs typeface="Times New Roman" panose="02020603050405020304" pitchFamily="18" charset="0"/>
            </a:endParaRPr>
          </a:p>
          <a:p>
            <a:pPr algn="just"/>
            <a:r>
              <a:rPr lang="en-GB" sz="2400">
                <a:latin typeface="Times New Roman" panose="02020603050405020304" pitchFamily="18" charset="0"/>
                <a:cs typeface="Times New Roman" panose="02020603050405020304" pitchFamily="18" charset="0"/>
              </a:rPr>
              <a:t>Microstrip antennas are becoming very widespread within the mobile phone market. Patch antennas are low cost, have a low profile and are easily fabricated.</a:t>
            </a:r>
          </a:p>
          <a:p>
            <a:pPr algn="just"/>
            <a:endParaRPr lang="en-GB" sz="2400">
              <a:latin typeface="Times New Roman" panose="02020603050405020304" pitchFamily="18" charset="0"/>
              <a:cs typeface="Times New Roman" panose="02020603050405020304" pitchFamily="18" charset="0"/>
            </a:endParaRPr>
          </a:p>
          <a:p>
            <a:pPr algn="just"/>
            <a:r>
              <a:rPr lang="en-GB" sz="2400">
                <a:latin typeface="Times New Roman" panose="02020603050405020304" pitchFamily="18" charset="0"/>
                <a:cs typeface="Times New Roman" panose="02020603050405020304" pitchFamily="18" charset="0"/>
              </a:rPr>
              <a:t>The patch antenna, microstrip transmission line and ground plane are made of high conductivity metal (typically copper). </a:t>
            </a:r>
          </a:p>
          <a:p>
            <a:pPr algn="just"/>
            <a:endParaRPr lang="en-GB" sz="2400">
              <a:latin typeface="Times New Roman" panose="02020603050405020304" pitchFamily="18" charset="0"/>
              <a:cs typeface="Times New Roman" panose="02020603050405020304" pitchFamily="18" charset="0"/>
            </a:endParaRPr>
          </a:p>
          <a:p>
            <a:pPr algn="just"/>
            <a:r>
              <a:rPr lang="en-GB" sz="2400">
                <a:latin typeface="Times New Roman" panose="02020603050405020304" pitchFamily="18" charset="0"/>
                <a:cs typeface="Times New Roman" panose="02020603050405020304" pitchFamily="18" charset="0"/>
              </a:rPr>
              <a:t>The patch is of length </a:t>
            </a:r>
            <a:r>
              <a:rPr lang="en-GB" sz="2400" i="1">
                <a:latin typeface="Times New Roman" panose="02020603050405020304" pitchFamily="18" charset="0"/>
                <a:cs typeface="Times New Roman" panose="02020603050405020304" pitchFamily="18" charset="0"/>
              </a:rPr>
              <a:t>L</a:t>
            </a:r>
            <a:r>
              <a:rPr lang="en-GB" sz="2400">
                <a:latin typeface="Times New Roman" panose="02020603050405020304" pitchFamily="18" charset="0"/>
                <a:cs typeface="Times New Roman" panose="02020603050405020304" pitchFamily="18" charset="0"/>
              </a:rPr>
              <a:t>, width </a:t>
            </a:r>
            <a:r>
              <a:rPr lang="en-GB" sz="2400" i="1">
                <a:latin typeface="Times New Roman" panose="02020603050405020304" pitchFamily="18" charset="0"/>
                <a:cs typeface="Times New Roman" panose="02020603050405020304" pitchFamily="18" charset="0"/>
              </a:rPr>
              <a:t>W</a:t>
            </a:r>
            <a:r>
              <a:rPr lang="en-GB" sz="2400">
                <a:latin typeface="Times New Roman" panose="02020603050405020304" pitchFamily="18" charset="0"/>
                <a:cs typeface="Times New Roman" panose="02020603050405020304" pitchFamily="18" charset="0"/>
              </a:rPr>
              <a:t>, and sitting on top of a substrate (some dielectric circuit board) of thickness </a:t>
            </a:r>
            <a:r>
              <a:rPr lang="en-GB" sz="2400" i="1">
                <a:latin typeface="Times New Roman" panose="02020603050405020304" pitchFamily="18" charset="0"/>
                <a:cs typeface="Times New Roman" panose="02020603050405020304" pitchFamily="18" charset="0"/>
              </a:rPr>
              <a:t>h</a:t>
            </a:r>
            <a:r>
              <a:rPr lang="en-GB" sz="2400">
                <a:latin typeface="Times New Roman" panose="02020603050405020304" pitchFamily="18" charset="0"/>
                <a:cs typeface="Times New Roman" panose="02020603050405020304" pitchFamily="18" charset="0"/>
              </a:rPr>
              <a:t> with permittivity </a:t>
            </a:r>
            <a:r>
              <a:rPr lang="el-GR" sz="2400">
                <a:latin typeface="Times New Roman" panose="02020603050405020304" pitchFamily="18" charset="0"/>
                <a:cs typeface="Times New Roman" panose="02020603050405020304" pitchFamily="18" charset="0"/>
              </a:rPr>
              <a:t>ε</a:t>
            </a:r>
            <a:r>
              <a:rPr lang="it-IT" sz="2400" baseline="-25000">
                <a:latin typeface="Times New Roman" panose="02020603050405020304" pitchFamily="18" charset="0"/>
                <a:cs typeface="Times New Roman" panose="02020603050405020304" pitchFamily="18" charset="0"/>
              </a:rPr>
              <a:t>r.</a:t>
            </a:r>
            <a:endParaRPr lang="en-GB" sz="2400" baseline="-25000">
              <a:latin typeface="Times New Roman" panose="02020603050405020304" pitchFamily="18" charset="0"/>
              <a:cs typeface="Times New Roman" panose="02020603050405020304" pitchFamily="18" charset="0"/>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990" y="4501661"/>
            <a:ext cx="3402624" cy="2268416"/>
          </a:xfrm>
          <a:prstGeom prst="rect">
            <a:avLst/>
          </a:prstGeom>
        </p:spPr>
      </p:pic>
      <p:sp>
        <p:nvSpPr>
          <p:cNvPr id="2" name="Title 1">
            <a:extLst>
              <a:ext uri="{FF2B5EF4-FFF2-40B4-BE49-F238E27FC236}">
                <a16:creationId xmlns:a16="http://schemas.microsoft.com/office/drawing/2014/main" id="{84F2801B-AA7F-78A8-2CA0-430C1D425037}"/>
              </a:ext>
            </a:extLst>
          </p:cNvPr>
          <p:cNvSpPr>
            <a:spLocks noGrp="1"/>
          </p:cNvSpPr>
          <p:nvPr>
            <p:ph type="title"/>
          </p:nvPr>
        </p:nvSpPr>
        <p:spPr>
          <a:xfrm>
            <a:off x="838200" y="29497"/>
            <a:ext cx="10515600" cy="432618"/>
          </a:xfrm>
        </p:spPr>
        <p:txBody>
          <a:bodyPr>
            <a:noAutofit/>
          </a:bodyPr>
          <a:lstStyle/>
          <a:p>
            <a:r>
              <a:rPr lang="it-IT" sz="3200" b="1" err="1"/>
              <a:t>Microstrip</a:t>
            </a:r>
            <a:r>
              <a:rPr lang="it-IT" sz="3200" b="1"/>
              <a:t> patch </a:t>
            </a:r>
            <a:r>
              <a:rPr lang="it-IT" sz="3200" b="1" err="1"/>
              <a:t>antennas</a:t>
            </a:r>
            <a:endParaRPr lang="it-IT" sz="3200" b="1"/>
          </a:p>
        </p:txBody>
      </p:sp>
      <p:pic>
        <p:nvPicPr>
          <p:cNvPr id="5" name="Immagine 4">
            <a:extLst>
              <a:ext uri="{FF2B5EF4-FFF2-40B4-BE49-F238E27FC236}">
                <a16:creationId xmlns:a16="http://schemas.microsoft.com/office/drawing/2014/main" id="{D1BFBF68-17AD-392B-C30F-526C2B2D9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387" y="4208873"/>
            <a:ext cx="4269051" cy="2337264"/>
          </a:xfrm>
          <a:prstGeom prst="rect">
            <a:avLst/>
          </a:prstGeom>
        </p:spPr>
      </p:pic>
      <p:sp>
        <p:nvSpPr>
          <p:cNvPr id="7" name="Freccia circolare a sinistra 6">
            <a:hlinkClick r:id="rId4" action="ppaction://hlinksldjump"/>
            <a:extLst>
              <a:ext uri="{FF2B5EF4-FFF2-40B4-BE49-F238E27FC236}">
                <a16:creationId xmlns:a16="http://schemas.microsoft.com/office/drawing/2014/main" id="{5C3A18F0-5A5E-36D9-1074-9F242FDC0292}"/>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A00ED8F8-9831-C1EE-AEF1-37A486108BEE}"/>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204511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3F8F0E-9666-195E-B8E2-F200CAC05FC2}"/>
              </a:ext>
            </a:extLst>
          </p:cNvPr>
          <p:cNvSpPr>
            <a:spLocks noGrp="1"/>
          </p:cNvSpPr>
          <p:nvPr>
            <p:ph type="title"/>
          </p:nvPr>
        </p:nvSpPr>
        <p:spPr>
          <a:xfrm>
            <a:off x="1835727" y="2611839"/>
            <a:ext cx="9422081" cy="1325563"/>
          </a:xfrm>
        </p:spPr>
        <p:txBody>
          <a:bodyPr/>
          <a:lstStyle/>
          <a:p>
            <a:r>
              <a:rPr lang="en-US" sz="4400" err="1">
                <a:latin typeface="Arial" panose="020B0604020202020204" pitchFamily="34" charset="0"/>
                <a:ea typeface="+mj-ea"/>
                <a:cs typeface="Arial" panose="020B0604020202020204" pitchFamily="34" charset="0"/>
              </a:rPr>
              <a:t>Spettroscopia</a:t>
            </a:r>
            <a:r>
              <a:rPr lang="en-US" sz="4400">
                <a:latin typeface="Arial" panose="020B0604020202020204" pitchFamily="34" charset="0"/>
                <a:ea typeface="+mj-ea"/>
                <a:cs typeface="Arial" panose="020B0604020202020204" pitchFamily="34" charset="0"/>
              </a:rPr>
              <a:t> ad </a:t>
            </a:r>
            <a:r>
              <a:rPr lang="en-US" sz="4400" err="1">
                <a:latin typeface="Arial" panose="020B0604020202020204" pitchFamily="34" charset="0"/>
                <a:ea typeface="+mj-ea"/>
                <a:cs typeface="Arial" panose="020B0604020202020204" pitchFamily="34" charset="0"/>
              </a:rPr>
              <a:t>Emissione</a:t>
            </a:r>
            <a:r>
              <a:rPr lang="en-US" sz="4400">
                <a:latin typeface="Arial" panose="020B0604020202020204" pitchFamily="34" charset="0"/>
                <a:ea typeface="+mj-ea"/>
                <a:cs typeface="Arial" panose="020B0604020202020204" pitchFamily="34" charset="0"/>
              </a:rPr>
              <a:t> </a:t>
            </a:r>
            <a:r>
              <a:rPr lang="en-US" sz="4400" err="1">
                <a:latin typeface="Arial" panose="020B0604020202020204" pitchFamily="34" charset="0"/>
                <a:ea typeface="+mj-ea"/>
                <a:cs typeface="Arial" panose="020B0604020202020204" pitchFamily="34" charset="0"/>
              </a:rPr>
              <a:t>Ottica</a:t>
            </a:r>
            <a:endParaRPr lang="it-IT"/>
          </a:p>
        </p:txBody>
      </p:sp>
      <p:sp>
        <p:nvSpPr>
          <p:cNvPr id="5" name="Freccia circolare a sinistra 4">
            <a:hlinkClick r:id="rId2" action="ppaction://hlinksldjump"/>
            <a:extLst>
              <a:ext uri="{FF2B5EF4-FFF2-40B4-BE49-F238E27FC236}">
                <a16:creationId xmlns:a16="http://schemas.microsoft.com/office/drawing/2014/main" id="{4E95D840-45CF-42F2-DB64-0C25E453EB51}"/>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EDE2D749-027C-64E1-317B-624992DF4B5F}"/>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510359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DCD6EAE-903F-2B4C-7C0E-6C056ED89B1C}"/>
              </a:ext>
            </a:extLst>
          </p:cNvPr>
          <p:cNvSpPr txBox="1"/>
          <p:nvPr/>
        </p:nvSpPr>
        <p:spPr>
          <a:xfrm>
            <a:off x="640080" y="-34280"/>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err="1">
                <a:latin typeface="Arial" panose="020B0604020202020204" pitchFamily="34" charset="0"/>
                <a:ea typeface="+mj-ea"/>
                <a:cs typeface="Arial" panose="020B0604020202020204" pitchFamily="34" charset="0"/>
              </a:rPr>
              <a:t>Cos’e</a:t>
            </a:r>
            <a:r>
              <a:rPr lang="en-US" sz="3600">
                <a:latin typeface="Arial" panose="020B0604020202020204" pitchFamily="34" charset="0"/>
                <a:ea typeface="+mj-ea"/>
                <a:cs typeface="Arial" panose="020B0604020202020204" pitchFamily="34" charset="0"/>
              </a:rPr>
              <a:t> la </a:t>
            </a:r>
            <a:r>
              <a:rPr lang="en-US" sz="3600" err="1">
                <a:latin typeface="Arial" panose="020B0604020202020204" pitchFamily="34" charset="0"/>
                <a:ea typeface="+mj-ea"/>
                <a:cs typeface="Arial" panose="020B0604020202020204" pitchFamily="34" charset="0"/>
              </a:rPr>
              <a:t>Spettroscopia</a:t>
            </a:r>
            <a:r>
              <a:rPr lang="en-US" sz="3600">
                <a:latin typeface="Arial" panose="020B0604020202020204" pitchFamily="34" charset="0"/>
                <a:ea typeface="+mj-ea"/>
                <a:cs typeface="Arial" panose="020B0604020202020204" pitchFamily="34" charset="0"/>
              </a:rPr>
              <a:t> ad </a:t>
            </a:r>
            <a:r>
              <a:rPr lang="en-US" sz="3600" err="1">
                <a:latin typeface="Arial" panose="020B0604020202020204" pitchFamily="34" charset="0"/>
                <a:ea typeface="+mj-ea"/>
                <a:cs typeface="Arial" panose="020B0604020202020204" pitchFamily="34" charset="0"/>
              </a:rPr>
              <a:t>Emissione</a:t>
            </a:r>
            <a:r>
              <a:rPr lang="en-US" sz="3600">
                <a:latin typeface="Arial" panose="020B0604020202020204" pitchFamily="34" charset="0"/>
                <a:ea typeface="+mj-ea"/>
                <a:cs typeface="Arial" panose="020B0604020202020204" pitchFamily="34" charset="0"/>
              </a:rPr>
              <a:t> </a:t>
            </a:r>
            <a:r>
              <a:rPr lang="en-US" sz="3600" err="1">
                <a:latin typeface="Arial" panose="020B0604020202020204" pitchFamily="34" charset="0"/>
                <a:ea typeface="+mj-ea"/>
                <a:cs typeface="Arial" panose="020B0604020202020204" pitchFamily="34" charset="0"/>
              </a:rPr>
              <a:t>Ottica</a:t>
            </a:r>
            <a:r>
              <a:rPr lang="en-US" sz="3600">
                <a:latin typeface="Arial" panose="020B0604020202020204" pitchFamily="34" charset="0"/>
                <a:ea typeface="+mj-ea"/>
                <a:cs typeface="Arial" panose="020B0604020202020204" pitchFamily="34" charset="0"/>
              </a:rPr>
              <a:t>?</a:t>
            </a:r>
          </a:p>
        </p:txBody>
      </p:sp>
      <p:sp>
        <p:nvSpPr>
          <p:cNvPr id="5" name="CasellaDiTesto 4">
            <a:extLst>
              <a:ext uri="{FF2B5EF4-FFF2-40B4-BE49-F238E27FC236}">
                <a16:creationId xmlns:a16="http://schemas.microsoft.com/office/drawing/2014/main" id="{818FD04B-8578-776F-5C0D-31067FA7FEDC}"/>
              </a:ext>
            </a:extLst>
          </p:cNvPr>
          <p:cNvSpPr txBox="1"/>
          <p:nvPr/>
        </p:nvSpPr>
        <p:spPr>
          <a:xfrm>
            <a:off x="372140" y="2706059"/>
            <a:ext cx="4938037" cy="3320668"/>
          </a:xfrm>
          <a:prstGeom prst="rect">
            <a:avLst/>
          </a:prstGeom>
        </p:spPr>
        <p:txBody>
          <a:bodyPr vert="horz" lIns="91440" tIns="45720" rIns="91440" bIns="45720" rtlCol="0">
            <a:normAutofit lnSpcReduction="10000"/>
          </a:bodyPr>
          <a:lstStyle/>
          <a:p>
            <a:pPr marL="457200" indent="-228600">
              <a:lnSpc>
                <a:spcPct val="90000"/>
              </a:lnSpc>
              <a:spcAft>
                <a:spcPts val="600"/>
              </a:spcAft>
              <a:buFont typeface="Arial" panose="020B0604020202020204" pitchFamily="34" charset="0"/>
              <a:buChar char="•"/>
            </a:pPr>
            <a:r>
              <a:rPr lang="en-US">
                <a:latin typeface="Arial" panose="020B0604020202020204" pitchFamily="34" charset="0"/>
                <a:cs typeface="Arial" panose="020B0604020202020204" pitchFamily="34" charset="0"/>
              </a:rPr>
              <a:t>La </a:t>
            </a:r>
            <a:r>
              <a:rPr lang="en-US" err="1">
                <a:latin typeface="Arial" panose="020B0604020202020204" pitchFamily="34" charset="0"/>
                <a:cs typeface="Arial" panose="020B0604020202020204" pitchFamily="34" charset="0"/>
              </a:rPr>
              <a:t>Spettroscopia</a:t>
            </a:r>
            <a:r>
              <a:rPr lang="en-US">
                <a:latin typeface="Arial" panose="020B0604020202020204" pitchFamily="34" charset="0"/>
                <a:cs typeface="Arial" panose="020B0604020202020204" pitchFamily="34" charset="0"/>
              </a:rPr>
              <a:t> ad </a:t>
            </a:r>
            <a:r>
              <a:rPr lang="en-US" err="1">
                <a:latin typeface="Arial" panose="020B0604020202020204" pitchFamily="34" charset="0"/>
                <a:cs typeface="Arial" panose="020B0604020202020204" pitchFamily="34" charset="0"/>
              </a:rPr>
              <a:t>Emissione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Ottica</a:t>
            </a:r>
            <a:r>
              <a:rPr lang="en-US">
                <a:latin typeface="Arial" panose="020B0604020202020204" pitchFamily="34" charset="0"/>
                <a:cs typeface="Arial" panose="020B0604020202020204" pitchFamily="34" charset="0"/>
              </a:rPr>
              <a:t> ( o </a:t>
            </a:r>
            <a:r>
              <a:rPr lang="en-US" i="1">
                <a:latin typeface="Arial" panose="020B0604020202020204" pitchFamily="34" charset="0"/>
                <a:cs typeface="Arial" panose="020B0604020202020204" pitchFamily="34" charset="0"/>
              </a:rPr>
              <a:t>Optical Emission </a:t>
            </a:r>
            <a:r>
              <a:rPr lang="en-US" i="1" err="1">
                <a:latin typeface="Arial" panose="020B0604020202020204" pitchFamily="34" charset="0"/>
                <a:cs typeface="Arial" panose="020B0604020202020204" pitchFamily="34" charset="0"/>
              </a:rPr>
              <a:t>Spetroscopy</a:t>
            </a:r>
            <a:r>
              <a:rPr lang="en-US" i="1">
                <a:latin typeface="Arial" panose="020B0604020202020204" pitchFamily="34" charset="0"/>
                <a:cs typeface="Arial" panose="020B0604020202020204" pitchFamily="34" charset="0"/>
              </a:rPr>
              <a:t> – </a:t>
            </a:r>
            <a:r>
              <a:rPr lang="en-US" b="1" i="1">
                <a:latin typeface="Arial" panose="020B0604020202020204" pitchFamily="34" charset="0"/>
                <a:cs typeface="Arial" panose="020B0604020202020204" pitchFamily="34" charset="0"/>
              </a:rPr>
              <a:t>OES</a:t>
            </a:r>
            <a:r>
              <a:rPr lang="en-US" i="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è </a:t>
            </a:r>
            <a:r>
              <a:rPr lang="en-US" err="1">
                <a:latin typeface="Arial" panose="020B0604020202020204" pitchFamily="34" charset="0"/>
                <a:cs typeface="Arial" panose="020B0604020202020204" pitchFamily="34" charset="0"/>
              </a:rPr>
              <a:t>una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tecnica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sperimentale</a:t>
            </a:r>
            <a:r>
              <a:rPr lang="en-US">
                <a:latin typeface="Arial" panose="020B0604020202020204" pitchFamily="34" charset="0"/>
                <a:cs typeface="Arial" panose="020B0604020202020204" pitchFamily="34" charset="0"/>
              </a:rPr>
              <a:t> per </a:t>
            </a:r>
            <a:r>
              <a:rPr lang="en-US" err="1">
                <a:latin typeface="Arial" panose="020B0604020202020204" pitchFamily="34" charset="0"/>
                <a:cs typeface="Arial" panose="020B0604020202020204" pitchFamily="34" charset="0"/>
              </a:rPr>
              <a:t>analizzare</a:t>
            </a:r>
            <a:r>
              <a:rPr lang="en-US">
                <a:latin typeface="Arial" panose="020B0604020202020204" pitchFamily="34" charset="0"/>
                <a:cs typeface="Arial" panose="020B0604020202020204" pitchFamily="34" charset="0"/>
              </a:rPr>
              <a:t> la </a:t>
            </a:r>
            <a:r>
              <a:rPr lang="en-US" err="1">
                <a:latin typeface="Arial" panose="020B0604020202020204" pitchFamily="34" charset="0"/>
                <a:cs typeface="Arial" panose="020B0604020202020204" pitchFamily="34" charset="0"/>
              </a:rPr>
              <a:t>composizione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elementale</a:t>
            </a:r>
            <a:r>
              <a:rPr lang="en-US">
                <a:latin typeface="Arial" panose="020B0604020202020204" pitchFamily="34" charset="0"/>
                <a:cs typeface="Arial" panose="020B0604020202020204" pitchFamily="34" charset="0"/>
              </a:rPr>
              <a:t> e le </a:t>
            </a:r>
            <a:r>
              <a:rPr lang="en-US" err="1">
                <a:latin typeface="Arial" panose="020B0604020202020204" pitchFamily="34" charset="0"/>
                <a:cs typeface="Arial" panose="020B0604020202020204" pitchFamily="34" charset="0"/>
              </a:rPr>
              <a:t>proprietà</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fisiche</a:t>
            </a:r>
            <a:r>
              <a:rPr lang="en-US">
                <a:latin typeface="Arial" panose="020B0604020202020204" pitchFamily="34" charset="0"/>
                <a:cs typeface="Arial" panose="020B0604020202020204" pitchFamily="34" charset="0"/>
              </a:rPr>
              <a:t> di </a:t>
            </a:r>
            <a:r>
              <a:rPr lang="en-US" err="1">
                <a:latin typeface="Arial" panose="020B0604020202020204" pitchFamily="34" charset="0"/>
                <a:cs typeface="Arial" panose="020B0604020202020204" pitchFamily="34" charset="0"/>
              </a:rPr>
              <a:t>una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vasta</a:t>
            </a:r>
            <a:r>
              <a:rPr lang="en-US">
                <a:latin typeface="Arial" panose="020B0604020202020204" pitchFamily="34" charset="0"/>
                <a:cs typeface="Arial" panose="020B0604020202020204" pitchFamily="34" charset="0"/>
              </a:rPr>
              <a:t> gamma di </a:t>
            </a:r>
            <a:r>
              <a:rPr lang="en-US" err="1">
                <a:latin typeface="Arial" panose="020B0604020202020204" pitchFamily="34" charset="0"/>
                <a:cs typeface="Arial" panose="020B0604020202020204" pitchFamily="34" charset="0"/>
              </a:rPr>
              <a:t>materiali</a:t>
            </a:r>
            <a:r>
              <a:rPr lang="en-US">
                <a:latin typeface="Arial" panose="020B0604020202020204" pitchFamily="34" charset="0"/>
                <a:cs typeface="Arial" panose="020B0604020202020204" pitchFamily="34" charset="0"/>
              </a:rPr>
              <a:t> (</a:t>
            </a:r>
            <a:r>
              <a:rPr lang="en-US" b="1">
                <a:latin typeface="Arial" panose="020B0604020202020204" pitchFamily="34" charset="0"/>
                <a:cs typeface="Arial" panose="020B0604020202020204" pitchFamily="34" charset="0"/>
              </a:rPr>
              <a:t>solidi, </a:t>
            </a:r>
            <a:r>
              <a:rPr lang="en-US" b="1" err="1">
                <a:latin typeface="Arial" panose="020B0604020202020204" pitchFamily="34" charset="0"/>
                <a:cs typeface="Arial" panose="020B0604020202020204" pitchFamily="34" charset="0"/>
              </a:rPr>
              <a:t>liquidi</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gassosi</a:t>
            </a:r>
            <a:r>
              <a:rPr lang="en-US" b="1">
                <a:latin typeface="Arial" panose="020B0604020202020204" pitchFamily="34" charset="0"/>
                <a:cs typeface="Arial" panose="020B0604020202020204" pitchFamily="34" charset="0"/>
              </a:rPr>
              <a:t>, plasma</a:t>
            </a:r>
            <a:r>
              <a:rPr lang="en-US">
                <a:latin typeface="Arial" panose="020B0604020202020204" pitchFamily="34" charset="0"/>
                <a:cs typeface="Arial" panose="020B0604020202020204" pitchFamily="34" charset="0"/>
              </a:rPr>
              <a:t>)</a:t>
            </a:r>
            <a:r>
              <a:rPr lang="en-US" i="1">
                <a:latin typeface="Arial" panose="020B0604020202020204" pitchFamily="34" charset="0"/>
                <a:cs typeface="Arial" panose="020B0604020202020204" pitchFamily="34" charset="0"/>
              </a:rPr>
              <a:t>.</a:t>
            </a:r>
          </a:p>
          <a:p>
            <a:pPr marL="457200" indent="-228600">
              <a:lnSpc>
                <a:spcPct val="90000"/>
              </a:lnSpc>
              <a:spcAft>
                <a:spcPts val="600"/>
              </a:spcAft>
              <a:buFont typeface="Arial" panose="020B0604020202020204" pitchFamily="34" charset="0"/>
              <a:buChar char="•"/>
            </a:pPr>
            <a:endParaRPr lang="en-US" i="1">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a:latin typeface="Arial" panose="020B0604020202020204" pitchFamily="34" charset="0"/>
                <a:cs typeface="Arial" panose="020B0604020202020204" pitchFamily="34" charset="0"/>
              </a:rPr>
              <a:t>OES </a:t>
            </a:r>
            <a:r>
              <a:rPr lang="en-US" err="1">
                <a:latin typeface="Arial" panose="020B0604020202020204" pitchFamily="34" charset="0"/>
                <a:cs typeface="Arial" panose="020B0604020202020204" pitchFamily="34" charset="0"/>
              </a:rPr>
              <a:t>usa</a:t>
            </a:r>
            <a:r>
              <a:rPr lang="en-US">
                <a:latin typeface="Arial" panose="020B0604020202020204" pitchFamily="34" charset="0"/>
                <a:cs typeface="Arial" panose="020B0604020202020204" pitchFamily="34" charset="0"/>
              </a:rPr>
              <a:t> la </a:t>
            </a:r>
            <a:r>
              <a:rPr lang="en-US" err="1">
                <a:latin typeface="Arial" panose="020B0604020202020204" pitchFamily="34" charset="0"/>
                <a:cs typeface="Arial" panose="020B0604020202020204" pitchFamily="34" charset="0"/>
              </a:rPr>
              <a:t>parte</a:t>
            </a:r>
            <a:r>
              <a:rPr lang="en-US">
                <a:latin typeface="Arial" panose="020B0604020202020204" pitchFamily="34" charset="0"/>
                <a:cs typeface="Arial" panose="020B0604020202020204" pitchFamily="34" charset="0"/>
              </a:rPr>
              <a:t> </a:t>
            </a:r>
            <a:r>
              <a:rPr lang="en-US" b="1" i="1">
                <a:latin typeface="Arial" panose="020B0604020202020204" pitchFamily="34" charset="0"/>
                <a:cs typeface="Arial" panose="020B0604020202020204" pitchFamily="34" charset="0"/>
              </a:rPr>
              <a:t>visible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dello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spettro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elettromagnetico</a:t>
            </a:r>
            <a:r>
              <a:rPr lang="en-US">
                <a:latin typeface="Arial" panose="020B0604020202020204" pitchFamily="34" charset="0"/>
                <a:cs typeface="Arial" panose="020B0604020202020204" pitchFamily="34" charset="0"/>
              </a:rPr>
              <a:t> – </a:t>
            </a:r>
            <a:r>
              <a:rPr lang="en-US" err="1">
                <a:latin typeface="Arial" panose="020B0604020202020204" pitchFamily="34" charset="0"/>
                <a:cs typeface="Arial" panose="020B0604020202020204" pitchFamily="34" charset="0"/>
              </a:rPr>
              <a:t>dai</a:t>
            </a:r>
            <a:r>
              <a:rPr lang="en-US">
                <a:latin typeface="Arial" panose="020B0604020202020204" pitchFamily="34" charset="0"/>
                <a:cs typeface="Arial" panose="020B0604020202020204" pitchFamily="34" charset="0"/>
              </a:rPr>
              <a:t> </a:t>
            </a:r>
            <a:r>
              <a:rPr lang="en-US" i="1">
                <a:latin typeface="Arial" panose="020B0604020202020204" pitchFamily="34" charset="0"/>
                <a:cs typeface="Arial" panose="020B0604020202020204" pitchFamily="34" charset="0"/>
              </a:rPr>
              <a:t>350 </a:t>
            </a:r>
            <a:r>
              <a:rPr lang="en-US" i="1" err="1">
                <a:latin typeface="Arial" panose="020B0604020202020204" pitchFamily="34" charset="0"/>
                <a:cs typeface="Arial" panose="020B0604020202020204" pitchFamily="34" charset="0"/>
              </a:rPr>
              <a:t>agli</a:t>
            </a:r>
            <a:r>
              <a:rPr lang="en-US" i="1">
                <a:latin typeface="Arial" panose="020B0604020202020204" pitchFamily="34" charset="0"/>
                <a:cs typeface="Arial" panose="020B0604020202020204" pitchFamily="34" charset="0"/>
              </a:rPr>
              <a:t> 800 </a:t>
            </a:r>
            <a:r>
              <a:rPr lang="en-US" i="1" err="1">
                <a:latin typeface="Arial" panose="020B0604020202020204" pitchFamily="34" charset="0"/>
                <a:cs typeface="Arial" panose="020B0604020202020204" pitchFamily="34" charset="0"/>
              </a:rPr>
              <a:t>nanometri</a:t>
            </a:r>
            <a:r>
              <a:rPr lang="en-US">
                <a:latin typeface="Arial" panose="020B0604020202020204" pitchFamily="34" charset="0"/>
                <a:cs typeface="Arial" panose="020B0604020202020204" pitchFamily="34" charset="0"/>
              </a:rPr>
              <a:t>, in termini di </a:t>
            </a:r>
            <a:r>
              <a:rPr lang="en-US" b="1" err="1">
                <a:latin typeface="Arial" panose="020B0604020202020204" pitchFamily="34" charset="0"/>
                <a:cs typeface="Arial" panose="020B0604020202020204" pitchFamily="34" charset="0"/>
              </a:rPr>
              <a:t>lunghezza</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d’onda</a:t>
            </a:r>
            <a:r>
              <a:rPr lang="en-US"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analizzando</a:t>
            </a:r>
            <a:r>
              <a:rPr lang="en-US">
                <a:latin typeface="Arial" panose="020B0604020202020204" pitchFamily="34" charset="0"/>
                <a:cs typeface="Arial" panose="020B0604020202020204" pitchFamily="34" charset="0"/>
              </a:rPr>
              <a:t> la </a:t>
            </a:r>
            <a:r>
              <a:rPr lang="en-US" b="1" i="1" err="1">
                <a:latin typeface="Arial" panose="020B0604020202020204" pitchFamily="34" charset="0"/>
                <a:cs typeface="Arial" panose="020B0604020202020204" pitchFamily="34" charset="0"/>
              </a:rPr>
              <a:t>radiazione</a:t>
            </a:r>
            <a:r>
              <a:rPr lang="en-US" b="1" i="1">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elettromagnetica</a:t>
            </a:r>
            <a:r>
              <a:rPr lang="en-US" b="1" i="1">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emessa</a:t>
            </a:r>
            <a:r>
              <a:rPr lang="en-US" b="1" i="1">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dagli</a:t>
            </a:r>
            <a:r>
              <a:rPr lang="en-US" b="1" i="1">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atomi</a:t>
            </a:r>
            <a:r>
              <a:rPr lang="en-US" b="1" i="1">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eccitati</a:t>
            </a:r>
            <a:r>
              <a:rPr lang="en-US" b="1" i="1">
                <a:latin typeface="Arial" panose="020B0604020202020204" pitchFamily="34" charset="0"/>
                <a:cs typeface="Arial" panose="020B0604020202020204" pitchFamily="34" charset="0"/>
              </a:rPr>
              <a:t>/</a:t>
            </a:r>
            <a:r>
              <a:rPr lang="en-US" b="1" i="1" err="1">
                <a:latin typeface="Arial" panose="020B0604020202020204" pitchFamily="34" charset="0"/>
                <a:cs typeface="Arial" panose="020B0604020202020204" pitchFamily="34" charset="0"/>
              </a:rPr>
              <a:t>ionizzati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che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compongono</a:t>
            </a:r>
            <a:r>
              <a:rPr lang="en-US">
                <a:latin typeface="Arial" panose="020B0604020202020204" pitchFamily="34" charset="0"/>
                <a:cs typeface="Arial" panose="020B0604020202020204" pitchFamily="34" charset="0"/>
              </a:rPr>
              <a:t> il </a:t>
            </a:r>
            <a:r>
              <a:rPr lang="en-US" err="1">
                <a:latin typeface="Arial" panose="020B0604020202020204" pitchFamily="34" charset="0"/>
                <a:cs typeface="Arial" panose="020B0604020202020204" pitchFamily="34" charset="0"/>
              </a:rPr>
              <a:t>materiale</a:t>
            </a:r>
            <a:endParaRPr lang="en-US">
              <a:latin typeface="Arial" panose="020B0604020202020204" pitchFamily="34" charset="0"/>
              <a:cs typeface="Arial" panose="020B0604020202020204" pitchFamily="34" charset="0"/>
            </a:endParaRPr>
          </a:p>
        </p:txBody>
      </p:sp>
      <p:pic>
        <p:nvPicPr>
          <p:cNvPr id="7" name="Immagine 6" descr="Immagine che contiene testo, schermata, design&#10;&#10;Descrizione generata automaticamente">
            <a:extLst>
              <a:ext uri="{FF2B5EF4-FFF2-40B4-BE49-F238E27FC236}">
                <a16:creationId xmlns:a16="http://schemas.microsoft.com/office/drawing/2014/main" id="{AF2ACA6E-2EDF-145E-4323-BFA0D898C450}"/>
              </a:ext>
            </a:extLst>
          </p:cNvPr>
          <p:cNvPicPr>
            <a:picLocks noChangeAspect="1"/>
          </p:cNvPicPr>
          <p:nvPr/>
        </p:nvPicPr>
        <p:blipFill rotWithShape="1">
          <a:blip r:embed="rId2">
            <a:extLst>
              <a:ext uri="{28A0092B-C50C-407E-A947-70E740481C1C}">
                <a14:useLocalDpi xmlns:a14="http://schemas.microsoft.com/office/drawing/2010/main" val="0"/>
              </a:ext>
            </a:extLst>
          </a:blip>
          <a:srcRect t="1385" b="2882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Immagine 8">
            <a:extLst>
              <a:ext uri="{FF2B5EF4-FFF2-40B4-BE49-F238E27FC236}">
                <a16:creationId xmlns:a16="http://schemas.microsoft.com/office/drawing/2014/main" id="{77073397-BD9D-5006-1862-3C7645C0AC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13719" y="5756724"/>
            <a:ext cx="1801081" cy="1068672"/>
          </a:xfrm>
          <a:prstGeom prst="rect">
            <a:avLst/>
          </a:prstGeom>
        </p:spPr>
      </p:pic>
      <p:sp>
        <p:nvSpPr>
          <p:cNvPr id="3" name="Freccia circolare a sinistra 2">
            <a:hlinkClick r:id="rId4" action="ppaction://hlinksldjump"/>
            <a:extLst>
              <a:ext uri="{FF2B5EF4-FFF2-40B4-BE49-F238E27FC236}">
                <a16:creationId xmlns:a16="http://schemas.microsoft.com/office/drawing/2014/main" id="{EE8341AB-ED63-C6D6-9E31-37EB97B397FA}"/>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1E3F485A-18B0-35FE-907B-A0F75A39186F}"/>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236152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ptical system">
            <a:extLst>
              <a:ext uri="{FF2B5EF4-FFF2-40B4-BE49-F238E27FC236}">
                <a16:creationId xmlns:a16="http://schemas.microsoft.com/office/drawing/2014/main" id="{7BF78773-D2B5-400F-9E2E-01C9796F27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 t="1" r="-241" b="1"/>
          <a:stretch/>
        </p:blipFill>
        <p:spPr bwMode="auto">
          <a:xfrm>
            <a:off x="4660389" y="1562387"/>
            <a:ext cx="7556372" cy="408926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9DCD6EAE-903F-2B4C-7C0E-6C056ED89B1C}"/>
              </a:ext>
            </a:extLst>
          </p:cNvPr>
          <p:cNvSpPr txBox="1"/>
          <p:nvPr/>
        </p:nvSpPr>
        <p:spPr>
          <a:xfrm>
            <a:off x="414670" y="365125"/>
            <a:ext cx="424571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latin typeface="Arial" panose="020B0604020202020204" pitchFamily="34" charset="0"/>
                <a:ea typeface="+mj-ea"/>
                <a:cs typeface="Arial" panose="020B0604020202020204" pitchFamily="34" charset="0"/>
              </a:rPr>
              <a:t>Come </a:t>
            </a:r>
            <a:r>
              <a:rPr lang="en-US" sz="3600" err="1">
                <a:latin typeface="Arial" panose="020B0604020202020204" pitchFamily="34" charset="0"/>
                <a:ea typeface="+mj-ea"/>
                <a:cs typeface="Arial" panose="020B0604020202020204" pitchFamily="34" charset="0"/>
              </a:rPr>
              <a:t>funziona</a:t>
            </a:r>
            <a:r>
              <a:rPr lang="en-US" sz="3600">
                <a:latin typeface="Arial" panose="020B0604020202020204" pitchFamily="34" charset="0"/>
                <a:ea typeface="+mj-ea"/>
                <a:cs typeface="Arial" panose="020B0604020202020204" pitchFamily="34" charset="0"/>
              </a:rPr>
              <a:t> la OES?</a:t>
            </a:r>
          </a:p>
        </p:txBody>
      </p:sp>
      <p:sp>
        <p:nvSpPr>
          <p:cNvPr id="5" name="CasellaDiTesto 4">
            <a:extLst>
              <a:ext uri="{FF2B5EF4-FFF2-40B4-BE49-F238E27FC236}">
                <a16:creationId xmlns:a16="http://schemas.microsoft.com/office/drawing/2014/main" id="{818FD04B-8578-776F-5C0D-31067FA7FEDC}"/>
              </a:ext>
            </a:extLst>
          </p:cNvPr>
          <p:cNvSpPr txBox="1"/>
          <p:nvPr/>
        </p:nvSpPr>
        <p:spPr>
          <a:xfrm>
            <a:off x="183116" y="1891786"/>
            <a:ext cx="4498524" cy="3742762"/>
          </a:xfrm>
          <a:prstGeom prst="rect">
            <a:avLst/>
          </a:prstGeom>
        </p:spPr>
        <p:txBody>
          <a:bodyPr vert="horz" lIns="91440" tIns="45720" rIns="91440" bIns="45720" rtlCol="0">
            <a:normAutofit fontScale="85000" lnSpcReduction="20000"/>
          </a:bodyPr>
          <a:lstStyle/>
          <a:p>
            <a:pPr marL="228600">
              <a:lnSpc>
                <a:spcPct val="90000"/>
              </a:lnSpc>
              <a:spcAft>
                <a:spcPts val="600"/>
              </a:spcAft>
            </a:pPr>
            <a:r>
              <a:rPr lang="en-US" b="1">
                <a:latin typeface="Arial" panose="020B0604020202020204" pitchFamily="34" charset="0"/>
                <a:cs typeface="Arial" panose="020B0604020202020204" pitchFamily="34" charset="0"/>
              </a:rPr>
              <a:t>3 </a:t>
            </a:r>
            <a:r>
              <a:rPr lang="en-US" b="1" err="1">
                <a:latin typeface="Arial" panose="020B0604020202020204" pitchFamily="34" charset="0"/>
                <a:cs typeface="Arial" panose="020B0604020202020204" pitchFamily="34" charset="0"/>
              </a:rPr>
              <a:t>principali</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elementi</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della</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tecnica</a:t>
            </a:r>
            <a:endParaRPr lang="en-US" b="1">
              <a:latin typeface="Arial" panose="020B0604020202020204" pitchFamily="34" charset="0"/>
              <a:cs typeface="Arial" panose="020B0604020202020204" pitchFamily="34" charset="0"/>
            </a:endParaRPr>
          </a:p>
          <a:p>
            <a:pPr marL="228600">
              <a:lnSpc>
                <a:spcPct val="90000"/>
              </a:lnSpc>
              <a:spcAft>
                <a:spcPts val="600"/>
              </a:spcAft>
            </a:pPr>
            <a:endParaRPr lang="en-US" b="1">
              <a:latin typeface="Arial" panose="020B0604020202020204" pitchFamily="34" charset="0"/>
              <a:cs typeface="Arial" panose="020B0604020202020204" pitchFamily="34" charset="0"/>
            </a:endParaRPr>
          </a:p>
          <a:p>
            <a:pPr marL="571500" indent="-342900">
              <a:lnSpc>
                <a:spcPct val="90000"/>
              </a:lnSpc>
              <a:spcAft>
                <a:spcPts val="600"/>
              </a:spcAft>
              <a:buFont typeface="+mj-lt"/>
              <a:buAutoNum type="arabicPeriod"/>
            </a:pPr>
            <a:r>
              <a:rPr lang="en-US">
                <a:latin typeface="Arial" panose="020B0604020202020204" pitchFamily="34" charset="0"/>
                <a:cs typeface="Arial" panose="020B0604020202020204" pitchFamily="34" charset="0"/>
              </a:rPr>
              <a:t>SORGENTE – </a:t>
            </a:r>
            <a:r>
              <a:rPr lang="en-US" err="1">
                <a:latin typeface="Arial" panose="020B0604020202020204" pitchFamily="34" charset="0"/>
                <a:cs typeface="Arial" panose="020B0604020202020204" pitchFamily="34" charset="0"/>
              </a:rPr>
              <a:t>l’emissione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ottica</a:t>
            </a:r>
            <a:r>
              <a:rPr lang="en-US">
                <a:latin typeface="Arial" panose="020B0604020202020204" pitchFamily="34" charset="0"/>
                <a:cs typeface="Arial" panose="020B0604020202020204" pitchFamily="34" charset="0"/>
              </a:rPr>
              <a:t> di </a:t>
            </a:r>
            <a:r>
              <a:rPr lang="en-US" err="1">
                <a:latin typeface="Arial" panose="020B0604020202020204" pitchFamily="34" charset="0"/>
                <a:cs typeface="Arial" panose="020B0604020202020204" pitchFamily="34" charset="0"/>
              </a:rPr>
              <a:t>radiazione</a:t>
            </a:r>
            <a:r>
              <a:rPr lang="en-US">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transizioni</a:t>
            </a:r>
            <a:r>
              <a:rPr lang="en-US" b="1" i="1">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energetiche</a:t>
            </a:r>
            <a:r>
              <a:rPr lang="en-US" b="1" i="1">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atomiche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richiede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che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parte</a:t>
            </a:r>
            <a:r>
              <a:rPr lang="en-US">
                <a:latin typeface="Arial" panose="020B0604020202020204" pitchFamily="34" charset="0"/>
                <a:cs typeface="Arial" panose="020B0604020202020204" pitchFamily="34" charset="0"/>
              </a:rPr>
              <a:t> del </a:t>
            </a:r>
            <a:r>
              <a:rPr lang="en-US" err="1">
                <a:latin typeface="Arial" panose="020B0604020202020204" pitchFamily="34" charset="0"/>
                <a:cs typeface="Arial" panose="020B0604020202020204" pitchFamily="34" charset="0"/>
              </a:rPr>
              <a:t>materiale</a:t>
            </a:r>
            <a:r>
              <a:rPr lang="en-US">
                <a:latin typeface="Arial" panose="020B0604020202020204" pitchFamily="34" charset="0"/>
                <a:cs typeface="Arial" panose="020B0604020202020204" pitchFamily="34" charset="0"/>
              </a:rPr>
              <a:t> (</a:t>
            </a:r>
            <a:r>
              <a:rPr lang="en-US" b="1" i="1" err="1">
                <a:latin typeface="Arial" panose="020B0604020202020204" pitchFamily="34" charset="0"/>
                <a:cs typeface="Arial" panose="020B0604020202020204" pitchFamily="34" charset="0"/>
              </a:rPr>
              <a:t>vapori</a:t>
            </a:r>
            <a:r>
              <a:rPr lang="en-US" b="1" i="1">
                <a:latin typeface="Arial" panose="020B0604020202020204" pitchFamily="34" charset="0"/>
                <a:cs typeface="Arial" panose="020B0604020202020204" pitchFamily="34" charset="0"/>
              </a:rPr>
              <a:t> di </a:t>
            </a:r>
            <a:r>
              <a:rPr lang="en-US" b="1" i="1" err="1">
                <a:latin typeface="Arial" panose="020B0604020202020204" pitchFamily="34" charset="0"/>
                <a:cs typeface="Arial" panose="020B0604020202020204" pitchFamily="34" charset="0"/>
              </a:rPr>
              <a:t>atomi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sia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riscaldato</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migliaia</a:t>
            </a:r>
            <a:r>
              <a:rPr lang="en-US">
                <a:latin typeface="Arial" panose="020B0604020202020204" pitchFamily="34" charset="0"/>
                <a:cs typeface="Arial" panose="020B0604020202020204" pitchFamily="34" charset="0"/>
              </a:rPr>
              <a:t> di Kelvin</a:t>
            </a:r>
          </a:p>
          <a:p>
            <a:pPr marL="571500" indent="-342900">
              <a:lnSpc>
                <a:spcPct val="90000"/>
              </a:lnSpc>
              <a:spcAft>
                <a:spcPts val="600"/>
              </a:spcAft>
              <a:buFont typeface="+mj-lt"/>
              <a:buAutoNum type="arabicPeriod"/>
            </a:pPr>
            <a:endParaRPr lang="en-US">
              <a:latin typeface="Arial" panose="020B0604020202020204" pitchFamily="34" charset="0"/>
              <a:cs typeface="Arial" panose="020B0604020202020204" pitchFamily="34" charset="0"/>
            </a:endParaRPr>
          </a:p>
          <a:p>
            <a:pPr marL="571500" indent="-342900">
              <a:lnSpc>
                <a:spcPct val="90000"/>
              </a:lnSpc>
              <a:spcAft>
                <a:spcPts val="600"/>
              </a:spcAft>
              <a:buFont typeface="+mj-lt"/>
              <a:buAutoNum type="arabicPeriod"/>
            </a:pPr>
            <a:r>
              <a:rPr lang="en-US">
                <a:latin typeface="Arial" panose="020B0604020202020204" pitchFamily="34" charset="0"/>
                <a:cs typeface="Arial" panose="020B0604020202020204" pitchFamily="34" charset="0"/>
              </a:rPr>
              <a:t>SISTEMA OTTICO + SPETTROMETRO – la </a:t>
            </a:r>
            <a:r>
              <a:rPr lang="en-US" err="1">
                <a:latin typeface="Arial" panose="020B0604020202020204" pitchFamily="34" charset="0"/>
                <a:cs typeface="Arial" panose="020B0604020202020204" pitchFamily="34" charset="0"/>
              </a:rPr>
              <a:t>radiazione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viaggia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all’interno</a:t>
            </a:r>
            <a:r>
              <a:rPr lang="en-US">
                <a:latin typeface="Arial" panose="020B0604020202020204" pitchFamily="34" charset="0"/>
                <a:cs typeface="Arial" panose="020B0604020202020204" pitchFamily="34" charset="0"/>
              </a:rPr>
              <a:t> di un </a:t>
            </a:r>
            <a:r>
              <a:rPr lang="en-US" err="1">
                <a:latin typeface="Arial" panose="020B0604020202020204" pitchFamily="34" charset="0"/>
                <a:cs typeface="Arial" panose="020B0604020202020204" pitchFamily="34" charset="0"/>
              </a:rPr>
              <a:t>opportuno</a:t>
            </a:r>
            <a:r>
              <a:rPr lang="en-US">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sistema</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ottico</a:t>
            </a:r>
            <a:r>
              <a:rPr lang="en-US"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t>
            </a:r>
            <a:r>
              <a:rPr lang="en-US" err="1">
                <a:latin typeface="Arial" panose="020B0604020202020204" pitchFamily="34" charset="0"/>
                <a:cs typeface="Arial" panose="020B0604020202020204" pitchFamily="34" charset="0"/>
              </a:rPr>
              <a:t>fenditure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fibre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ottiche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specchi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semiriflettenti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fino</a:t>
            </a:r>
            <a:r>
              <a:rPr lang="en-US">
                <a:latin typeface="Arial" panose="020B0604020202020204" pitchFamily="34" charset="0"/>
                <a:cs typeface="Arial" panose="020B0604020202020204" pitchFamily="34" charset="0"/>
              </a:rPr>
              <a:t> ad un </a:t>
            </a:r>
            <a:r>
              <a:rPr lang="en-US" b="1" err="1">
                <a:latin typeface="Arial" panose="020B0604020202020204" pitchFamily="34" charset="0"/>
                <a:cs typeface="Arial" panose="020B0604020202020204" pitchFamily="34" charset="0"/>
              </a:rPr>
              <a:t>elemento</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dispersivo</a:t>
            </a:r>
            <a:r>
              <a:rPr lang="en-US"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t>
            </a:r>
            <a:r>
              <a:rPr lang="en-US" err="1">
                <a:latin typeface="Arial" panose="020B0604020202020204" pitchFamily="34" charset="0"/>
                <a:cs typeface="Arial" panose="020B0604020202020204" pitchFamily="34" charset="0"/>
              </a:rPr>
              <a:t>reticolo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diffrattivo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prisma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che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separa</a:t>
            </a:r>
            <a:r>
              <a:rPr lang="en-US">
                <a:latin typeface="Arial" panose="020B0604020202020204" pitchFamily="34" charset="0"/>
                <a:cs typeface="Arial" panose="020B0604020202020204" pitchFamily="34" charset="0"/>
              </a:rPr>
              <a:t> la luce in </a:t>
            </a:r>
            <a:r>
              <a:rPr lang="en-US" err="1">
                <a:latin typeface="Arial" panose="020B0604020202020204" pitchFamily="34" charset="0"/>
                <a:cs typeface="Arial" panose="020B0604020202020204" pitchFamily="34" charset="0"/>
              </a:rPr>
              <a:t>distinte</a:t>
            </a:r>
            <a:r>
              <a:rPr lang="en-US">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radiazioni</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monocromatiche</a:t>
            </a:r>
            <a:br>
              <a:rPr lang="en-US" b="1">
                <a:latin typeface="Arial" panose="020B0604020202020204" pitchFamily="34" charset="0"/>
                <a:cs typeface="Arial" panose="020B0604020202020204" pitchFamily="34" charset="0"/>
              </a:rPr>
            </a:br>
            <a:endParaRPr lang="en-US" b="1">
              <a:latin typeface="Arial" panose="020B0604020202020204" pitchFamily="34" charset="0"/>
              <a:cs typeface="Arial" panose="020B0604020202020204" pitchFamily="34" charset="0"/>
            </a:endParaRPr>
          </a:p>
          <a:p>
            <a:pPr marL="571500" indent="-342900">
              <a:lnSpc>
                <a:spcPct val="90000"/>
              </a:lnSpc>
              <a:spcAft>
                <a:spcPts val="600"/>
              </a:spcAft>
              <a:buFont typeface="+mj-lt"/>
              <a:buAutoNum type="arabicPeriod"/>
            </a:pPr>
            <a:r>
              <a:rPr lang="en-US">
                <a:latin typeface="Arial" panose="020B0604020202020204" pitchFamily="34" charset="0"/>
                <a:cs typeface="Arial" panose="020B0604020202020204" pitchFamily="34" charset="0"/>
              </a:rPr>
              <a:t>RIVELATORE – </a:t>
            </a:r>
            <a:r>
              <a:rPr lang="en-US" err="1">
                <a:latin typeface="Arial" panose="020B0604020202020204" pitchFamily="34" charset="0"/>
                <a:cs typeface="Arial" panose="020B0604020202020204" pitchFamily="34" charset="0"/>
              </a:rPr>
              <a:t>sensore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sensibile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alla</a:t>
            </a:r>
            <a:r>
              <a:rPr lang="en-US">
                <a:latin typeface="Arial" panose="020B0604020202020204" pitchFamily="34" charset="0"/>
                <a:cs typeface="Arial" panose="020B0604020202020204" pitchFamily="34" charset="0"/>
              </a:rPr>
              <a:t> luce </a:t>
            </a:r>
            <a:r>
              <a:rPr lang="en-US" err="1">
                <a:latin typeface="Arial" panose="020B0604020202020204" pitchFamily="34" charset="0"/>
                <a:cs typeface="Arial" panose="020B0604020202020204" pitchFamily="34" charset="0"/>
              </a:rPr>
              <a:t>che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converte</a:t>
            </a:r>
            <a:r>
              <a:rPr lang="en-US">
                <a:latin typeface="Arial" panose="020B0604020202020204" pitchFamily="34" charset="0"/>
                <a:cs typeface="Arial" panose="020B0604020202020204" pitchFamily="34" charset="0"/>
              </a:rPr>
              <a:t> il </a:t>
            </a:r>
            <a:r>
              <a:rPr lang="en-US" err="1">
                <a:latin typeface="Arial" panose="020B0604020202020204" pitchFamily="34" charset="0"/>
                <a:cs typeface="Arial" panose="020B0604020202020204" pitchFamily="34" charset="0"/>
              </a:rPr>
              <a:t>segnale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luminoso</a:t>
            </a:r>
            <a:r>
              <a:rPr lang="en-US">
                <a:latin typeface="Arial" panose="020B0604020202020204" pitchFamily="34" charset="0"/>
                <a:cs typeface="Arial" panose="020B0604020202020204" pitchFamily="34" charset="0"/>
              </a:rPr>
              <a:t> in </a:t>
            </a:r>
            <a:r>
              <a:rPr lang="en-US" err="1">
                <a:latin typeface="Arial" panose="020B0604020202020204" pitchFamily="34" charset="0"/>
                <a:cs typeface="Arial" panose="020B0604020202020204" pitchFamily="34" charset="0"/>
              </a:rPr>
              <a:t>segnale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elettrico</a:t>
            </a:r>
            <a:r>
              <a:rPr lang="en-US">
                <a:latin typeface="Arial" panose="020B0604020202020204" pitchFamily="34" charset="0"/>
                <a:cs typeface="Arial" panose="020B0604020202020204" pitchFamily="34" charset="0"/>
              </a:rPr>
              <a:t>/</a:t>
            </a:r>
            <a:r>
              <a:rPr lang="en-US" err="1">
                <a:latin typeface="Arial" panose="020B0604020202020204" pitchFamily="34" charset="0"/>
                <a:cs typeface="Arial" panose="020B0604020202020204" pitchFamily="34" charset="0"/>
              </a:rPr>
              <a:t>digitale</a:t>
            </a:r>
            <a:r>
              <a:rPr lang="en-US">
                <a:latin typeface="Arial" panose="020B0604020202020204" pitchFamily="34" charset="0"/>
                <a:cs typeface="Arial" panose="020B0604020202020204" pitchFamily="34" charset="0"/>
              </a:rPr>
              <a:t> da </a:t>
            </a:r>
            <a:r>
              <a:rPr lang="en-US" err="1">
                <a:latin typeface="Arial" panose="020B0604020202020204" pitchFamily="34" charset="0"/>
                <a:cs typeface="Arial" panose="020B0604020202020204" pitchFamily="34" charset="0"/>
              </a:rPr>
              <a:t>analizzare</a:t>
            </a:r>
            <a:endParaRPr lang="en-US">
              <a:latin typeface="Arial" panose="020B0604020202020204" pitchFamily="34" charset="0"/>
              <a:cs typeface="Arial" panose="020B0604020202020204" pitchFamily="34" charset="0"/>
            </a:endParaRPr>
          </a:p>
        </p:txBody>
      </p:sp>
      <p:pic>
        <p:nvPicPr>
          <p:cNvPr id="2" name="Elemento grafico 1" descr="Badge con riempimento a tinta unita">
            <a:extLst>
              <a:ext uri="{FF2B5EF4-FFF2-40B4-BE49-F238E27FC236}">
                <a16:creationId xmlns:a16="http://schemas.microsoft.com/office/drawing/2014/main" id="{7FCA6A5E-AF81-7FA6-4CF0-5EA51B3E71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22465" y="4085791"/>
            <a:ext cx="516995" cy="516995"/>
          </a:xfrm>
          <a:prstGeom prst="rect">
            <a:avLst/>
          </a:prstGeom>
        </p:spPr>
      </p:pic>
      <p:pic>
        <p:nvPicPr>
          <p:cNvPr id="3" name="Elemento grafico 2" descr="Badge 3 con riempimento a tinta unita">
            <a:extLst>
              <a:ext uri="{FF2B5EF4-FFF2-40B4-BE49-F238E27FC236}">
                <a16:creationId xmlns:a16="http://schemas.microsoft.com/office/drawing/2014/main" id="{4A59114A-80FB-B362-C869-A1248C2D97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01620" y="778579"/>
            <a:ext cx="516995" cy="516995"/>
          </a:xfrm>
          <a:prstGeom prst="rect">
            <a:avLst/>
          </a:prstGeom>
        </p:spPr>
      </p:pic>
      <p:pic>
        <p:nvPicPr>
          <p:cNvPr id="6" name="Elemento grafico 5" descr="Badge 1 con riempimento a tinta unita">
            <a:extLst>
              <a:ext uri="{FF2B5EF4-FFF2-40B4-BE49-F238E27FC236}">
                <a16:creationId xmlns:a16="http://schemas.microsoft.com/office/drawing/2014/main" id="{D44BADCE-7671-D98F-1A3A-DF9ACA3CEB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7539" y="823004"/>
            <a:ext cx="497786" cy="497786"/>
          </a:xfrm>
          <a:prstGeom prst="rect">
            <a:avLst/>
          </a:prstGeom>
        </p:spPr>
      </p:pic>
      <p:sp>
        <p:nvSpPr>
          <p:cNvPr id="8" name="CasellaDiTesto 7">
            <a:extLst>
              <a:ext uri="{FF2B5EF4-FFF2-40B4-BE49-F238E27FC236}">
                <a16:creationId xmlns:a16="http://schemas.microsoft.com/office/drawing/2014/main" id="{25422FCD-AD31-CECD-553C-1DC1B9466F9C}"/>
              </a:ext>
            </a:extLst>
          </p:cNvPr>
          <p:cNvSpPr txBox="1"/>
          <p:nvPr/>
        </p:nvSpPr>
        <p:spPr>
          <a:xfrm>
            <a:off x="4660389" y="1637414"/>
            <a:ext cx="2442160" cy="523220"/>
          </a:xfrm>
          <a:prstGeom prst="rect">
            <a:avLst/>
          </a:prstGeom>
          <a:solidFill>
            <a:schemeClr val="tx1"/>
          </a:solidFill>
        </p:spPr>
        <p:txBody>
          <a:bodyPr wrap="square" rtlCol="0">
            <a:spAutoFit/>
          </a:bodyPr>
          <a:lstStyle/>
          <a:p>
            <a:r>
              <a:rPr lang="it-IT" sz="2800">
                <a:solidFill>
                  <a:schemeClr val="bg1"/>
                </a:solidFill>
                <a:latin typeface="Arial" panose="020B0604020202020204" pitchFamily="34" charset="0"/>
                <a:cs typeface="Arial" panose="020B0604020202020204" pitchFamily="34" charset="0"/>
              </a:rPr>
              <a:t>Sorgente</a:t>
            </a:r>
          </a:p>
        </p:txBody>
      </p:sp>
      <p:sp>
        <p:nvSpPr>
          <p:cNvPr id="9" name="CasellaDiTesto 8">
            <a:extLst>
              <a:ext uri="{FF2B5EF4-FFF2-40B4-BE49-F238E27FC236}">
                <a16:creationId xmlns:a16="http://schemas.microsoft.com/office/drawing/2014/main" id="{4E1FE594-33D7-6371-00F8-9C1EF81ED55A}"/>
              </a:ext>
            </a:extLst>
          </p:cNvPr>
          <p:cNvSpPr txBox="1"/>
          <p:nvPr/>
        </p:nvSpPr>
        <p:spPr>
          <a:xfrm>
            <a:off x="6932427" y="3867236"/>
            <a:ext cx="2690038" cy="954107"/>
          </a:xfrm>
          <a:prstGeom prst="rect">
            <a:avLst/>
          </a:prstGeom>
          <a:solidFill>
            <a:schemeClr val="tx1"/>
          </a:solidFill>
        </p:spPr>
        <p:txBody>
          <a:bodyPr wrap="square" rtlCol="0">
            <a:spAutoFit/>
          </a:bodyPr>
          <a:lstStyle/>
          <a:p>
            <a:r>
              <a:rPr lang="it-IT" sz="2800">
                <a:solidFill>
                  <a:schemeClr val="bg1"/>
                </a:solidFill>
                <a:latin typeface="Arial" panose="020B0604020202020204" pitchFamily="34" charset="0"/>
                <a:cs typeface="Arial" panose="020B0604020202020204" pitchFamily="34" charset="0"/>
              </a:rPr>
              <a:t>Sistema ottico + spettrometro</a:t>
            </a:r>
          </a:p>
        </p:txBody>
      </p:sp>
      <p:sp>
        <p:nvSpPr>
          <p:cNvPr id="10" name="CasellaDiTesto 9">
            <a:extLst>
              <a:ext uri="{FF2B5EF4-FFF2-40B4-BE49-F238E27FC236}">
                <a16:creationId xmlns:a16="http://schemas.microsoft.com/office/drawing/2014/main" id="{F748AE4D-4731-C084-D245-C0F21CBC15A3}"/>
              </a:ext>
            </a:extLst>
          </p:cNvPr>
          <p:cNvSpPr txBox="1"/>
          <p:nvPr/>
        </p:nvSpPr>
        <p:spPr>
          <a:xfrm rot="5400000">
            <a:off x="10551544" y="3322985"/>
            <a:ext cx="2690038" cy="584775"/>
          </a:xfrm>
          <a:prstGeom prst="rect">
            <a:avLst/>
          </a:prstGeom>
          <a:solidFill>
            <a:srgbClr val="175433"/>
          </a:solidFill>
        </p:spPr>
        <p:txBody>
          <a:bodyPr wrap="square" rtlCol="0">
            <a:spAutoFit/>
          </a:bodyPr>
          <a:lstStyle/>
          <a:p>
            <a:pPr algn="ctr"/>
            <a:r>
              <a:rPr lang="it-IT" sz="3200">
                <a:solidFill>
                  <a:schemeClr val="bg1"/>
                </a:solidFill>
                <a:latin typeface="Arial" panose="020B0604020202020204" pitchFamily="34" charset="0"/>
                <a:cs typeface="Arial" panose="020B0604020202020204" pitchFamily="34" charset="0"/>
              </a:rPr>
              <a:t>Rivelatore</a:t>
            </a:r>
          </a:p>
        </p:txBody>
      </p:sp>
      <p:pic>
        <p:nvPicPr>
          <p:cNvPr id="11" name="Immagine 10">
            <a:extLst>
              <a:ext uri="{FF2B5EF4-FFF2-40B4-BE49-F238E27FC236}">
                <a16:creationId xmlns:a16="http://schemas.microsoft.com/office/drawing/2014/main" id="{2F4FE574-05CA-15B3-5865-314BD1627D5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978082" y="3188685"/>
            <a:ext cx="1801081" cy="1068672"/>
          </a:xfrm>
          <a:prstGeom prst="rect">
            <a:avLst/>
          </a:prstGeom>
        </p:spPr>
      </p:pic>
      <p:sp>
        <p:nvSpPr>
          <p:cNvPr id="12" name="Freccia circolare a sinistra 11">
            <a:hlinkClick r:id="rId10" action="ppaction://hlinksldjump"/>
            <a:extLst>
              <a:ext uri="{FF2B5EF4-FFF2-40B4-BE49-F238E27FC236}">
                <a16:creationId xmlns:a16="http://schemas.microsoft.com/office/drawing/2014/main" id="{12BBEAAD-B17E-700E-02C6-51CCFDC7DFEB}"/>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3" name="CasellaDiTesto 12">
            <a:extLst>
              <a:ext uri="{FF2B5EF4-FFF2-40B4-BE49-F238E27FC236}">
                <a16:creationId xmlns:a16="http://schemas.microsoft.com/office/drawing/2014/main" id="{3BE93DB4-8736-A381-ADF8-F3001AD79A06}"/>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869533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pectra lines - Definition, Classification, Types, broadening, Examples,  FAQs and Video of spectral lines.">
            <a:extLst>
              <a:ext uri="{FF2B5EF4-FFF2-40B4-BE49-F238E27FC236}">
                <a16:creationId xmlns:a16="http://schemas.microsoft.com/office/drawing/2014/main" id="{B4C49199-C11F-13BE-5E9A-633C95C326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642"/>
          <a:stretch/>
        </p:blipFill>
        <p:spPr bwMode="auto">
          <a:xfrm>
            <a:off x="6313708" y="21954"/>
            <a:ext cx="4999517" cy="31971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pectra - How to differentiate elements that have same spectral lines in a  star? - Astronomy Stack Exchange">
            <a:extLst>
              <a:ext uri="{FF2B5EF4-FFF2-40B4-BE49-F238E27FC236}">
                <a16:creationId xmlns:a16="http://schemas.microsoft.com/office/drawing/2014/main" id="{635489B0-A884-D588-0BBC-E77F1E1C7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049" y="3219063"/>
            <a:ext cx="5553811" cy="327674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CAF50D6-2E16-6842-55CB-FBC95D541C26}"/>
              </a:ext>
            </a:extLst>
          </p:cNvPr>
          <p:cNvSpPr txBox="1"/>
          <p:nvPr/>
        </p:nvSpPr>
        <p:spPr>
          <a:xfrm>
            <a:off x="414670" y="365125"/>
            <a:ext cx="4245719" cy="1899912"/>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3600" err="1">
                <a:latin typeface="Arial" panose="020B0604020202020204" pitchFamily="34" charset="0"/>
                <a:ea typeface="+mj-ea"/>
                <a:cs typeface="Arial" panose="020B0604020202020204" pitchFamily="34" charset="0"/>
              </a:rPr>
              <a:t>Esempi</a:t>
            </a:r>
            <a:r>
              <a:rPr lang="en-US" sz="3600">
                <a:latin typeface="Arial" panose="020B0604020202020204" pitchFamily="34" charset="0"/>
                <a:ea typeface="+mj-ea"/>
                <a:cs typeface="Arial" panose="020B0604020202020204" pitchFamily="34" charset="0"/>
              </a:rPr>
              <a:t> di </a:t>
            </a:r>
            <a:r>
              <a:rPr lang="en-US" sz="3600" err="1">
                <a:latin typeface="Arial" panose="020B0604020202020204" pitchFamily="34" charset="0"/>
                <a:ea typeface="+mj-ea"/>
                <a:cs typeface="Arial" panose="020B0604020202020204" pitchFamily="34" charset="0"/>
              </a:rPr>
              <a:t>spettri</a:t>
            </a:r>
            <a:r>
              <a:rPr lang="en-US" sz="3600">
                <a:latin typeface="Arial" panose="020B0604020202020204" pitchFamily="34" charset="0"/>
                <a:ea typeface="+mj-ea"/>
                <a:cs typeface="Arial" panose="020B0604020202020204" pitchFamily="34" charset="0"/>
              </a:rPr>
              <a:t>: </a:t>
            </a:r>
            <a:r>
              <a:rPr lang="en-US" sz="3600" err="1">
                <a:latin typeface="Arial" panose="020B0604020202020204" pitchFamily="34" charset="0"/>
                <a:ea typeface="+mj-ea"/>
                <a:cs typeface="Arial" panose="020B0604020202020204" pitchFamily="34" charset="0"/>
              </a:rPr>
              <a:t>differenza</a:t>
            </a:r>
            <a:r>
              <a:rPr lang="en-US" sz="3600">
                <a:latin typeface="Arial" panose="020B0604020202020204" pitchFamily="34" charset="0"/>
                <a:ea typeface="+mj-ea"/>
                <a:cs typeface="Arial" panose="020B0604020202020204" pitchFamily="34" charset="0"/>
              </a:rPr>
              <a:t> </a:t>
            </a:r>
            <a:r>
              <a:rPr lang="en-US" sz="3600" err="1">
                <a:latin typeface="Arial" panose="020B0604020202020204" pitchFamily="34" charset="0"/>
                <a:ea typeface="+mj-ea"/>
                <a:cs typeface="Arial" panose="020B0604020202020204" pitchFamily="34" charset="0"/>
              </a:rPr>
              <a:t>tra</a:t>
            </a:r>
            <a:r>
              <a:rPr lang="en-US" sz="3600">
                <a:latin typeface="Arial" panose="020B0604020202020204" pitchFamily="34" charset="0"/>
                <a:ea typeface="+mj-ea"/>
                <a:cs typeface="Arial" panose="020B0604020202020204" pitchFamily="34" charset="0"/>
              </a:rPr>
              <a:t> </a:t>
            </a:r>
            <a:r>
              <a:rPr lang="en-US" sz="3600" err="1">
                <a:latin typeface="Arial" panose="020B0604020202020204" pitchFamily="34" charset="0"/>
                <a:ea typeface="+mj-ea"/>
                <a:cs typeface="Arial" panose="020B0604020202020204" pitchFamily="34" charset="0"/>
              </a:rPr>
              <a:t>spettro</a:t>
            </a:r>
            <a:r>
              <a:rPr lang="en-US" sz="3600">
                <a:latin typeface="Arial" panose="020B0604020202020204" pitchFamily="34" charset="0"/>
                <a:ea typeface="+mj-ea"/>
                <a:cs typeface="Arial" panose="020B0604020202020204" pitchFamily="34" charset="0"/>
              </a:rPr>
              <a:t> ad </a:t>
            </a:r>
            <a:r>
              <a:rPr lang="en-US" sz="3600" err="1">
                <a:latin typeface="Arial" panose="020B0604020202020204" pitchFamily="34" charset="0"/>
                <a:ea typeface="+mj-ea"/>
                <a:cs typeface="Arial" panose="020B0604020202020204" pitchFamily="34" charset="0"/>
              </a:rPr>
              <a:t>assorbimento</a:t>
            </a:r>
            <a:r>
              <a:rPr lang="en-US" sz="3600">
                <a:latin typeface="Arial" panose="020B0604020202020204" pitchFamily="34" charset="0"/>
                <a:ea typeface="+mj-ea"/>
                <a:cs typeface="Arial" panose="020B0604020202020204" pitchFamily="34" charset="0"/>
              </a:rPr>
              <a:t> e ad </a:t>
            </a:r>
            <a:r>
              <a:rPr lang="en-US" sz="3600" err="1">
                <a:latin typeface="Arial" panose="020B0604020202020204" pitchFamily="34" charset="0"/>
                <a:ea typeface="+mj-ea"/>
                <a:cs typeface="Arial" panose="020B0604020202020204" pitchFamily="34" charset="0"/>
              </a:rPr>
              <a:t>emissione</a:t>
            </a:r>
            <a:endParaRPr lang="en-US" sz="3600">
              <a:latin typeface="Arial" panose="020B0604020202020204" pitchFamily="34" charset="0"/>
              <a:ea typeface="+mj-ea"/>
              <a:cs typeface="Arial" panose="020B0604020202020204" pitchFamily="34" charset="0"/>
            </a:endParaRPr>
          </a:p>
        </p:txBody>
      </p:sp>
      <p:sp>
        <p:nvSpPr>
          <p:cNvPr id="5" name="CasellaDiTesto 4">
            <a:extLst>
              <a:ext uri="{FF2B5EF4-FFF2-40B4-BE49-F238E27FC236}">
                <a16:creationId xmlns:a16="http://schemas.microsoft.com/office/drawing/2014/main" id="{24F38E47-FBA0-DF3C-42F6-32C43042F807}"/>
              </a:ext>
            </a:extLst>
          </p:cNvPr>
          <p:cNvSpPr txBox="1"/>
          <p:nvPr/>
        </p:nvSpPr>
        <p:spPr>
          <a:xfrm>
            <a:off x="399824" y="2129023"/>
            <a:ext cx="4938037" cy="3320668"/>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400" err="1">
                <a:latin typeface="Arial" panose="020B0604020202020204" pitchFamily="34" charset="0"/>
                <a:cs typeface="Arial" panose="020B0604020202020204" pitchFamily="34" charset="0"/>
              </a:rPr>
              <a:t>Sorgenti</a:t>
            </a:r>
            <a:r>
              <a:rPr lang="en-US" sz="2400">
                <a:latin typeface="Arial" panose="020B0604020202020204" pitchFamily="34" charset="0"/>
                <a:cs typeface="Arial" panose="020B0604020202020204" pitchFamily="34" charset="0"/>
              </a:rPr>
              <a:t> continue: </a:t>
            </a:r>
            <a:r>
              <a:rPr lang="en-US" sz="2400" err="1">
                <a:latin typeface="Arial" panose="020B0604020202020204" pitchFamily="34" charset="0"/>
                <a:cs typeface="Arial" panose="020B0604020202020204" pitchFamily="34" charset="0"/>
              </a:rPr>
              <a:t>lampade</a:t>
            </a:r>
            <a:r>
              <a:rPr lang="en-US" sz="2400">
                <a:latin typeface="Arial" panose="020B0604020202020204" pitchFamily="34" charset="0"/>
                <a:cs typeface="Arial" panose="020B0604020202020204" pitchFamily="34" charset="0"/>
              </a:rPr>
              <a:t> argon, Xenon, </a:t>
            </a:r>
            <a:r>
              <a:rPr lang="en-US" sz="2400" err="1">
                <a:latin typeface="Arial" panose="020B0604020202020204" pitchFamily="34" charset="0"/>
                <a:cs typeface="Arial" panose="020B0604020202020204" pitchFamily="34" charset="0"/>
              </a:rPr>
              <a:t>Idrogeno-Deuterio</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lampade</a:t>
            </a:r>
            <a:r>
              <a:rPr lang="en-US" sz="2400">
                <a:latin typeface="Arial" panose="020B0604020202020204" pitchFamily="34" charset="0"/>
                <a:cs typeface="Arial" panose="020B0604020202020204" pitchFamily="34" charset="0"/>
              </a:rPr>
              <a:t> a filament di </a:t>
            </a:r>
            <a:r>
              <a:rPr lang="en-US" sz="2400" err="1">
                <a:latin typeface="Arial" panose="020B0604020202020204" pitchFamily="34" charset="0"/>
                <a:cs typeface="Arial" panose="020B0604020202020204" pitchFamily="34" charset="0"/>
              </a:rPr>
              <a:t>Tungsteno</a:t>
            </a:r>
            <a:r>
              <a:rPr lang="en-US" sz="2400">
                <a:latin typeface="Arial" panose="020B0604020202020204" pitchFamily="34" charset="0"/>
                <a:cs typeface="Arial" panose="020B0604020202020204" pitchFamily="34" charset="0"/>
              </a:rPr>
              <a:t>;</a:t>
            </a:r>
          </a:p>
          <a:p>
            <a:pPr marL="228600">
              <a:lnSpc>
                <a:spcPct val="90000"/>
              </a:lnSpc>
              <a:spcAft>
                <a:spcPts val="600"/>
              </a:spcAft>
            </a:pPr>
            <a:endParaRPr lang="en-US" sz="2400">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2400" err="1">
                <a:latin typeface="Arial" panose="020B0604020202020204" pitchFamily="34" charset="0"/>
                <a:cs typeface="Arial" panose="020B0604020202020204" pitchFamily="34" charset="0"/>
              </a:rPr>
              <a:t>Sorgenti</a:t>
            </a:r>
            <a:r>
              <a:rPr lang="en-US" sz="2400">
                <a:latin typeface="Arial" panose="020B0604020202020204" pitchFamily="34" charset="0"/>
                <a:cs typeface="Arial" panose="020B0604020202020204" pitchFamily="34" charset="0"/>
              </a:rPr>
              <a:t> discrete: </a:t>
            </a:r>
            <a:r>
              <a:rPr lang="en-US" sz="2400" err="1">
                <a:latin typeface="Arial" panose="020B0604020202020204" pitchFamily="34" charset="0"/>
                <a:cs typeface="Arial" panose="020B0604020202020204" pitchFamily="34" charset="0"/>
              </a:rPr>
              <a:t>lampade</a:t>
            </a:r>
            <a:r>
              <a:rPr lang="en-US" sz="2400">
                <a:latin typeface="Arial" panose="020B0604020202020204" pitchFamily="34" charset="0"/>
                <a:cs typeface="Arial" panose="020B0604020202020204" pitchFamily="34" charset="0"/>
              </a:rPr>
              <a:t> a </a:t>
            </a:r>
            <a:r>
              <a:rPr lang="en-US" sz="2400" err="1">
                <a:latin typeface="Arial" panose="020B0604020202020204" pitchFamily="34" charset="0"/>
                <a:cs typeface="Arial" panose="020B0604020202020204" pitchFamily="34" charset="0"/>
              </a:rPr>
              <a:t>catodo</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cavo</a:t>
            </a:r>
            <a:r>
              <a:rPr lang="en-US" sz="2400">
                <a:latin typeface="Arial" panose="020B0604020202020204" pitchFamily="34" charset="0"/>
                <a:cs typeface="Arial" panose="020B0604020202020204" pitchFamily="34" charset="0"/>
              </a:rPr>
              <a:t>, LED, LASER</a:t>
            </a:r>
          </a:p>
        </p:txBody>
      </p:sp>
      <p:pic>
        <p:nvPicPr>
          <p:cNvPr id="1026" name="Picture 2">
            <a:extLst>
              <a:ext uri="{FF2B5EF4-FFF2-40B4-BE49-F238E27FC236}">
                <a16:creationId xmlns:a16="http://schemas.microsoft.com/office/drawing/2014/main" id="{1A65CED1-61B5-9C83-E519-A772BC9C1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6568" y="4766702"/>
            <a:ext cx="2710849" cy="2045026"/>
          </a:xfrm>
          <a:prstGeom prst="rect">
            <a:avLst/>
          </a:prstGeom>
          <a:noFill/>
          <a:extLst>
            <a:ext uri="{909E8E84-426E-40DD-AFC4-6F175D3DCCD1}">
              <a14:hiddenFill xmlns:a14="http://schemas.microsoft.com/office/drawing/2010/main">
                <a:solidFill>
                  <a:srgbClr val="FFFFFF"/>
                </a:solidFill>
              </a14:hiddenFill>
            </a:ext>
          </a:extLst>
        </p:spPr>
      </p:pic>
      <p:sp>
        <p:nvSpPr>
          <p:cNvPr id="3" name="Freccia circolare a sinistra 2">
            <a:hlinkClick r:id="rId5" action="ppaction://hlinksldjump"/>
            <a:extLst>
              <a:ext uri="{FF2B5EF4-FFF2-40B4-BE49-F238E27FC236}">
                <a16:creationId xmlns:a16="http://schemas.microsoft.com/office/drawing/2014/main" id="{05A9F864-D127-E2A6-B0D0-B89D1DC076C5}"/>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023E4D99-8060-EFC4-9053-749F3D09C02C}"/>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483994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8838EA-F246-EE3D-2DEB-EF073657336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987" b="4138"/>
          <a:stretch/>
        </p:blipFill>
        <p:spPr bwMode="auto">
          <a:xfrm>
            <a:off x="4699611" y="1645990"/>
            <a:ext cx="7055530" cy="396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a:extLst>
              <a:ext uri="{FF2B5EF4-FFF2-40B4-BE49-F238E27FC236}">
                <a16:creationId xmlns:a16="http://schemas.microsoft.com/office/drawing/2014/main" id="{859AF9AC-BF01-AA71-A255-41F1D001FC46}"/>
              </a:ext>
            </a:extLst>
          </p:cNvPr>
          <p:cNvSpPr/>
          <p:nvPr/>
        </p:nvSpPr>
        <p:spPr>
          <a:xfrm>
            <a:off x="6528391" y="2339163"/>
            <a:ext cx="3402418" cy="29877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9CEBE31B-4039-5558-FC7E-CE92A148B7E9}"/>
              </a:ext>
            </a:extLst>
          </p:cNvPr>
          <p:cNvSpPr txBox="1"/>
          <p:nvPr/>
        </p:nvSpPr>
        <p:spPr>
          <a:xfrm>
            <a:off x="585715" y="-126961"/>
            <a:ext cx="424571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a:latin typeface="Arial" panose="020B0604020202020204" pitchFamily="34" charset="0"/>
                <a:ea typeface="+mj-ea"/>
                <a:cs typeface="Arial" panose="020B0604020202020204" pitchFamily="34" charset="0"/>
              </a:rPr>
              <a:t>Sistema </a:t>
            </a:r>
            <a:r>
              <a:rPr lang="en-US" sz="3600" err="1">
                <a:latin typeface="Arial" panose="020B0604020202020204" pitchFamily="34" charset="0"/>
                <a:ea typeface="+mj-ea"/>
                <a:cs typeface="Arial" panose="020B0604020202020204" pitchFamily="34" charset="0"/>
              </a:rPr>
              <a:t>ottico</a:t>
            </a:r>
            <a:r>
              <a:rPr lang="en-US" sz="3600">
                <a:latin typeface="Arial" panose="020B0604020202020204" pitchFamily="34" charset="0"/>
                <a:ea typeface="+mj-ea"/>
                <a:cs typeface="Arial" panose="020B0604020202020204" pitchFamily="34" charset="0"/>
              </a:rPr>
              <a:t> e </a:t>
            </a:r>
            <a:r>
              <a:rPr lang="en-US" sz="3600" err="1">
                <a:latin typeface="Arial" panose="020B0604020202020204" pitchFamily="34" charset="0"/>
                <a:ea typeface="+mj-ea"/>
                <a:cs typeface="Arial" panose="020B0604020202020204" pitchFamily="34" charset="0"/>
              </a:rPr>
              <a:t>dispersivo</a:t>
            </a:r>
            <a:endParaRPr lang="en-US" sz="3600">
              <a:latin typeface="Arial" panose="020B0604020202020204" pitchFamily="34" charset="0"/>
              <a:ea typeface="+mj-ea"/>
              <a:cs typeface="Arial" panose="020B0604020202020204" pitchFamily="34" charset="0"/>
            </a:endParaRPr>
          </a:p>
        </p:txBody>
      </p:sp>
      <p:sp>
        <p:nvSpPr>
          <p:cNvPr id="6" name="CasellaDiTesto 5">
            <a:extLst>
              <a:ext uri="{FF2B5EF4-FFF2-40B4-BE49-F238E27FC236}">
                <a16:creationId xmlns:a16="http://schemas.microsoft.com/office/drawing/2014/main" id="{3461BC9D-E619-109C-793B-020CBA794BD4}"/>
              </a:ext>
            </a:extLst>
          </p:cNvPr>
          <p:cNvSpPr txBox="1"/>
          <p:nvPr/>
        </p:nvSpPr>
        <p:spPr>
          <a:xfrm>
            <a:off x="239555" y="1645990"/>
            <a:ext cx="5597719" cy="4829238"/>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Scopo</a:t>
            </a:r>
            <a:r>
              <a:rPr lang="en-US" sz="1600">
                <a:latin typeface="Arial" panose="020B0604020202020204" pitchFamily="34" charset="0"/>
                <a:cs typeface="Arial" panose="020B0604020202020204" pitchFamily="34" charset="0"/>
              </a:rPr>
              <a:t>: il </a:t>
            </a:r>
            <a:r>
              <a:rPr lang="en-US" sz="1600" b="1" i="1" err="1">
                <a:latin typeface="Arial" panose="020B0604020202020204" pitchFamily="34" charset="0"/>
                <a:cs typeface="Arial" panose="020B0604020202020204" pitchFamily="34" charset="0"/>
              </a:rPr>
              <a:t>sistema</a:t>
            </a:r>
            <a:r>
              <a:rPr lang="en-US" sz="1600" b="1" i="1">
                <a:latin typeface="Arial" panose="020B0604020202020204" pitchFamily="34" charset="0"/>
                <a:cs typeface="Arial" panose="020B0604020202020204" pitchFamily="34" charset="0"/>
              </a:rPr>
              <a:t> </a:t>
            </a:r>
            <a:r>
              <a:rPr lang="en-US" sz="1600" b="1" i="1" err="1">
                <a:latin typeface="Arial" panose="020B0604020202020204" pitchFamily="34" charset="0"/>
                <a:cs typeface="Arial" panose="020B0604020202020204" pitchFamily="34" charset="0"/>
              </a:rPr>
              <a:t>ottico</a:t>
            </a:r>
            <a:r>
              <a:rPr lang="en-US" sz="1600" b="1" i="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serve a </a:t>
            </a:r>
            <a:r>
              <a:rPr lang="en-US" sz="1600" i="1" err="1">
                <a:solidFill>
                  <a:srgbClr val="FF0000"/>
                </a:solidFill>
                <a:latin typeface="Arial" panose="020B0604020202020204" pitchFamily="34" charset="0"/>
                <a:cs typeface="Arial" panose="020B0604020202020204" pitchFamily="34" charset="0"/>
              </a:rPr>
              <a:t>collimare</a:t>
            </a:r>
            <a:r>
              <a:rPr lang="en-US" sz="1600">
                <a:latin typeface="Arial" panose="020B0604020202020204" pitchFamily="34" charset="0"/>
                <a:cs typeface="Arial" panose="020B0604020202020204" pitchFamily="34" charset="0"/>
              </a:rPr>
              <a:t> la luce, a </a:t>
            </a:r>
            <a:r>
              <a:rPr lang="en-US" sz="1600" i="1" err="1">
                <a:solidFill>
                  <a:srgbClr val="FF0000"/>
                </a:solidFill>
                <a:latin typeface="Arial" panose="020B0604020202020204" pitchFamily="34" charset="0"/>
                <a:cs typeface="Arial" panose="020B0604020202020204" pitchFamily="34" charset="0"/>
              </a:rPr>
              <a:t>direzionarla</a:t>
            </a:r>
            <a:r>
              <a:rPr lang="en-US" sz="1600">
                <a:latin typeface="Arial" panose="020B0604020202020204" pitchFamily="34" charset="0"/>
                <a:cs typeface="Arial" panose="020B0604020202020204" pitchFamily="34" charset="0"/>
              </a:rPr>
              <a:t> e a </a:t>
            </a:r>
            <a:r>
              <a:rPr lang="en-US" sz="1600" i="1" err="1">
                <a:solidFill>
                  <a:srgbClr val="FF0000"/>
                </a:solidFill>
                <a:latin typeface="Arial" panose="020B0604020202020204" pitchFamily="34" charset="0"/>
                <a:cs typeface="Arial" panose="020B0604020202020204" pitchFamily="34" charset="0"/>
              </a:rPr>
              <a:t>compensare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i</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problemi</a:t>
            </a:r>
            <a:r>
              <a:rPr lang="en-US" sz="1600">
                <a:latin typeface="Arial" panose="020B0604020202020204" pitchFamily="34" charset="0"/>
                <a:cs typeface="Arial" panose="020B0604020202020204" pitchFamily="34" charset="0"/>
              </a:rPr>
              <a:t> di </a:t>
            </a:r>
            <a:r>
              <a:rPr lang="en-US" sz="1600" i="1" err="1">
                <a:solidFill>
                  <a:srgbClr val="FF0000"/>
                </a:solidFill>
                <a:latin typeface="Arial" panose="020B0604020202020204" pitchFamily="34" charset="0"/>
                <a:cs typeface="Arial" panose="020B0604020202020204" pitchFamily="34" charset="0"/>
              </a:rPr>
              <a:t>aberrazione</a:t>
            </a:r>
            <a:r>
              <a:rPr lang="en-US" sz="1600" i="1">
                <a:solidFill>
                  <a:srgbClr val="FF0000"/>
                </a:solidFill>
                <a:latin typeface="Arial" panose="020B0604020202020204" pitchFamily="34" charset="0"/>
                <a:cs typeface="Arial" panose="020B0604020202020204" pitchFamily="34" charset="0"/>
              </a:rPr>
              <a:t> </a:t>
            </a:r>
            <a:r>
              <a:rPr lang="en-US" sz="1600" i="1" err="1">
                <a:solidFill>
                  <a:srgbClr val="FF0000"/>
                </a:solidFill>
                <a:latin typeface="Arial" panose="020B0604020202020204" pitchFamily="34" charset="0"/>
                <a:cs typeface="Arial" panose="020B0604020202020204" pitchFamily="34" charset="0"/>
              </a:rPr>
              <a:t>cromatica</a:t>
            </a:r>
            <a:r>
              <a:rPr lang="en-US" sz="1600" i="1">
                <a:solidFill>
                  <a:srgbClr val="FF0000"/>
                </a:solidFill>
                <a:latin typeface="Arial" panose="020B0604020202020204" pitchFamily="34" charset="0"/>
                <a:cs typeface="Arial" panose="020B0604020202020204" pitchFamily="34" charset="0"/>
              </a:rPr>
              <a:t> e di </a:t>
            </a:r>
            <a:r>
              <a:rPr lang="en-US" sz="1600" i="1" err="1">
                <a:solidFill>
                  <a:srgbClr val="FF0000"/>
                </a:solidFill>
                <a:latin typeface="Arial" panose="020B0604020202020204" pitchFamily="34" charset="0"/>
                <a:cs typeface="Arial" panose="020B0604020202020204" pitchFamily="34" charset="0"/>
              </a:rPr>
              <a:t>focalizzazione</a:t>
            </a:r>
            <a:r>
              <a:rPr lang="en-US" sz="1600">
                <a:latin typeface="Arial" panose="020B0604020202020204" pitchFamily="34" charset="0"/>
                <a:cs typeface="Arial" panose="020B0604020202020204" pitchFamily="34" charset="0"/>
              </a:rPr>
              <a:t> al </a:t>
            </a:r>
            <a:r>
              <a:rPr lang="en-US" sz="1600" err="1">
                <a:latin typeface="Arial" panose="020B0604020202020204" pitchFamily="34" charset="0"/>
                <a:cs typeface="Arial" panose="020B0604020202020204" pitchFamily="34" charset="0"/>
              </a:rPr>
              <a:t>rivelatore</a:t>
            </a:r>
            <a:r>
              <a:rPr lang="en-US" sz="1600">
                <a:latin typeface="Arial" panose="020B0604020202020204" pitchFamily="34" charset="0"/>
                <a:cs typeface="Arial" panose="020B0604020202020204" pitchFamily="34" charset="0"/>
              </a:rPr>
              <a:t>; </a:t>
            </a:r>
            <a:r>
              <a:rPr lang="en-US" sz="1600" b="1" i="1" err="1">
                <a:latin typeface="Arial" panose="020B0604020202020204" pitchFamily="34" charset="0"/>
                <a:cs typeface="Arial" panose="020B0604020202020204" pitchFamily="34" charset="0"/>
              </a:rPr>
              <a:t>l’elemento</a:t>
            </a:r>
            <a:r>
              <a:rPr lang="en-US" sz="1600" b="1" i="1">
                <a:latin typeface="Arial" panose="020B0604020202020204" pitchFamily="34" charset="0"/>
                <a:cs typeface="Arial" panose="020B0604020202020204" pitchFamily="34" charset="0"/>
              </a:rPr>
              <a:t> </a:t>
            </a:r>
            <a:r>
              <a:rPr lang="en-US" sz="1600" b="1" i="1" err="1">
                <a:latin typeface="Arial" panose="020B0604020202020204" pitchFamily="34" charset="0"/>
                <a:cs typeface="Arial" panose="020B0604020202020204" pitchFamily="34" charset="0"/>
              </a:rPr>
              <a:t>dispersivo</a:t>
            </a:r>
            <a:r>
              <a:rPr lang="en-US" sz="1600" b="1" i="1">
                <a:latin typeface="Arial" panose="020B0604020202020204" pitchFamily="34" charset="0"/>
                <a:cs typeface="Arial" panose="020B0604020202020204" pitchFamily="34" charset="0"/>
              </a:rPr>
              <a:t> </a:t>
            </a:r>
            <a:r>
              <a:rPr lang="en-US" sz="1600">
                <a:latin typeface="Arial" panose="020B0604020202020204" pitchFamily="34" charset="0"/>
                <a:cs typeface="Arial" panose="020B0604020202020204" pitchFamily="34" charset="0"/>
              </a:rPr>
              <a:t>ha il </a:t>
            </a:r>
            <a:r>
              <a:rPr lang="en-US" sz="1600" err="1">
                <a:latin typeface="Arial" panose="020B0604020202020204" pitchFamily="34" charset="0"/>
                <a:cs typeface="Arial" panose="020B0604020202020204" pitchFamily="34" charset="0"/>
              </a:rPr>
              <a:t>ruolo</a:t>
            </a:r>
            <a:r>
              <a:rPr lang="en-US" sz="1600">
                <a:latin typeface="Arial" panose="020B0604020202020204" pitchFamily="34" charset="0"/>
                <a:cs typeface="Arial" panose="020B0604020202020204" pitchFamily="34" charset="0"/>
              </a:rPr>
              <a:t> di </a:t>
            </a:r>
            <a:r>
              <a:rPr lang="en-US" sz="1600" i="1" err="1">
                <a:solidFill>
                  <a:srgbClr val="FF0000"/>
                </a:solidFill>
                <a:latin typeface="Arial" panose="020B0604020202020204" pitchFamily="34" charset="0"/>
                <a:cs typeface="Arial" panose="020B0604020202020204" pitchFamily="34" charset="0"/>
              </a:rPr>
              <a:t>separare</a:t>
            </a:r>
            <a:r>
              <a:rPr lang="en-US" sz="1600" i="1">
                <a:solidFill>
                  <a:srgbClr val="FF0000"/>
                </a:solidFill>
                <a:latin typeface="Arial" panose="020B0604020202020204" pitchFamily="34" charset="0"/>
                <a:cs typeface="Arial" panose="020B0604020202020204" pitchFamily="34" charset="0"/>
              </a:rPr>
              <a:t> la luce </a:t>
            </a:r>
            <a:r>
              <a:rPr lang="en-US" sz="1600" i="1" err="1">
                <a:solidFill>
                  <a:srgbClr val="FF0000"/>
                </a:solidFill>
                <a:latin typeface="Arial" panose="020B0604020202020204" pitchFamily="34" charset="0"/>
                <a:cs typeface="Arial" panose="020B0604020202020204" pitchFamily="34" charset="0"/>
              </a:rPr>
              <a:t>nelle</a:t>
            </a:r>
            <a:r>
              <a:rPr lang="en-US" sz="1600" i="1">
                <a:solidFill>
                  <a:srgbClr val="FF0000"/>
                </a:solidFill>
                <a:latin typeface="Arial" panose="020B0604020202020204" pitchFamily="34" charset="0"/>
                <a:cs typeface="Arial" panose="020B0604020202020204" pitchFamily="34" charset="0"/>
              </a:rPr>
              <a:t> sue </a:t>
            </a:r>
            <a:r>
              <a:rPr lang="en-US" sz="1600" i="1" err="1">
                <a:solidFill>
                  <a:srgbClr val="FF0000"/>
                </a:solidFill>
                <a:latin typeface="Arial" panose="020B0604020202020204" pitchFamily="34" charset="0"/>
                <a:cs typeface="Arial" panose="020B0604020202020204" pitchFamily="34" charset="0"/>
              </a:rPr>
              <a:t>componenti</a:t>
            </a:r>
            <a:r>
              <a:rPr lang="en-US" sz="1600" i="1">
                <a:solidFill>
                  <a:srgbClr val="FF0000"/>
                </a:solidFill>
                <a:latin typeface="Arial" panose="020B0604020202020204" pitchFamily="34" charset="0"/>
                <a:cs typeface="Arial" panose="020B0604020202020204" pitchFamily="34" charset="0"/>
              </a:rPr>
              <a:t> </a:t>
            </a:r>
            <a:r>
              <a:rPr lang="en-US" sz="1600" i="1" err="1">
                <a:solidFill>
                  <a:srgbClr val="FF0000"/>
                </a:solidFill>
                <a:latin typeface="Arial" panose="020B0604020202020204" pitchFamily="34" charset="0"/>
                <a:cs typeface="Arial" panose="020B0604020202020204" pitchFamily="34" charset="0"/>
              </a:rPr>
              <a:t>spettrali</a:t>
            </a:r>
            <a:r>
              <a:rPr lang="en-US" sz="1600" i="1">
                <a:solidFill>
                  <a:srgbClr val="FF0000"/>
                </a:solidFill>
                <a:latin typeface="Arial" panose="020B0604020202020204" pitchFamily="34" charset="0"/>
                <a:cs typeface="Arial" panose="020B0604020202020204" pitchFamily="34" charset="0"/>
              </a:rPr>
              <a:t>.</a:t>
            </a:r>
          </a:p>
          <a:p>
            <a:pPr marL="457200" indent="-228600">
              <a:lnSpc>
                <a:spcPct val="90000"/>
              </a:lnSpc>
              <a:spcAft>
                <a:spcPts val="600"/>
              </a:spcAft>
              <a:buFont typeface="Arial" panose="020B0604020202020204" pitchFamily="34" charset="0"/>
              <a:buChar char="•"/>
            </a:pPr>
            <a:endParaRPr lang="en-US" sz="1600" i="1">
              <a:solidFill>
                <a:srgbClr val="FF0000"/>
              </a:solidFill>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Tipologie</a:t>
            </a:r>
            <a:r>
              <a:rPr lang="en-US" sz="1600">
                <a:latin typeface="Arial" panose="020B0604020202020204" pitchFamily="34" charset="0"/>
                <a:cs typeface="Arial" panose="020B0604020202020204" pitchFamily="34" charset="0"/>
              </a:rPr>
              <a:t>:</a:t>
            </a:r>
          </a:p>
          <a:p>
            <a:pPr marL="914400" lvl="1" indent="-228600">
              <a:lnSpc>
                <a:spcPct val="90000"/>
              </a:lnSpc>
              <a:spcAft>
                <a:spcPts val="600"/>
              </a:spcAft>
              <a:buFont typeface="Arial" panose="020B0604020202020204" pitchFamily="34" charset="0"/>
              <a:buChar char="•"/>
            </a:pPr>
            <a:r>
              <a:rPr lang="en-US" sz="1600" b="1" i="1">
                <a:latin typeface="Arial" panose="020B0604020202020204" pitchFamily="34" charset="0"/>
                <a:cs typeface="Arial" panose="020B0604020202020204" pitchFamily="34" charset="0"/>
              </a:rPr>
              <a:t>Sist. </a:t>
            </a:r>
            <a:r>
              <a:rPr lang="en-US" sz="1600" b="1" i="1" err="1">
                <a:latin typeface="Arial" panose="020B0604020202020204" pitchFamily="34" charset="0"/>
                <a:cs typeface="Arial" panose="020B0604020202020204" pitchFamily="34" charset="0"/>
              </a:rPr>
              <a:t>Ottico</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lenti</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fenditure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collimatori</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ottici</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specchi</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fibre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ottiche</a:t>
            </a:r>
            <a:endParaRPr lang="en-US" sz="1600">
              <a:latin typeface="Arial" panose="020B0604020202020204" pitchFamily="34" charset="0"/>
              <a:cs typeface="Arial" panose="020B0604020202020204" pitchFamily="34" charset="0"/>
            </a:endParaRPr>
          </a:p>
          <a:p>
            <a:pPr marL="914400" lvl="1" indent="-228600">
              <a:lnSpc>
                <a:spcPct val="90000"/>
              </a:lnSpc>
              <a:spcAft>
                <a:spcPts val="600"/>
              </a:spcAft>
              <a:buFont typeface="Arial" panose="020B0604020202020204" pitchFamily="34" charset="0"/>
              <a:buChar char="•"/>
            </a:pPr>
            <a:r>
              <a:rPr lang="en-US" sz="1600" b="1" i="1">
                <a:latin typeface="Arial" panose="020B0604020202020204" pitchFamily="34" charset="0"/>
                <a:cs typeface="Arial" panose="020B0604020202020204" pitchFamily="34" charset="0"/>
              </a:rPr>
              <a:t>El. </a:t>
            </a:r>
            <a:r>
              <a:rPr lang="en-US" sz="1600" b="1" i="1" err="1">
                <a:latin typeface="Arial" panose="020B0604020202020204" pitchFamily="34" charset="0"/>
                <a:cs typeface="Arial" panose="020B0604020202020204" pitchFamily="34" charset="0"/>
              </a:rPr>
              <a:t>Dispersivo</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reticoli</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diffrattivi</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prismi</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filtri</a:t>
            </a:r>
            <a:r>
              <a:rPr lang="en-US" sz="1600">
                <a:latin typeface="Arial" panose="020B0604020202020204" pitchFamily="34" charset="0"/>
                <a:cs typeface="Arial" panose="020B0604020202020204" pitchFamily="34" charset="0"/>
              </a:rPr>
              <a:t> ad </a:t>
            </a:r>
            <a:r>
              <a:rPr lang="en-US" sz="1600" err="1">
                <a:latin typeface="Arial" panose="020B0604020202020204" pitchFamily="34" charset="0"/>
                <a:cs typeface="Arial" panose="020B0604020202020204" pitchFamily="34" charset="0"/>
              </a:rPr>
              <a:t>assorbimento</a:t>
            </a:r>
            <a:endParaRPr lang="en-US" sz="1600">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1600" b="1">
                <a:highlight>
                  <a:srgbClr val="9DF571"/>
                </a:highlight>
                <a:latin typeface="Arial" panose="020B0604020202020204" pitchFamily="34" charset="0"/>
                <a:cs typeface="Arial" panose="020B0604020202020204" pitchFamily="34" charset="0"/>
              </a:rPr>
              <a:t>Cosa cambia?</a:t>
            </a:r>
          </a:p>
          <a:p>
            <a:pPr marL="914400" lvl="1"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Risoluzione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spettrale</a:t>
            </a:r>
            <a:r>
              <a:rPr lang="en-US" sz="1600">
                <a:latin typeface="Arial" panose="020B0604020202020204" pitchFamily="34" charset="0"/>
                <a:cs typeface="Arial" panose="020B0604020202020204" pitchFamily="34" charset="0"/>
              </a:rPr>
              <a:t>;</a:t>
            </a:r>
          </a:p>
          <a:p>
            <a:pPr marL="914400" lvl="1"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Risoluzione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spaziale</a:t>
            </a:r>
            <a:r>
              <a:rPr lang="en-US" sz="1600">
                <a:latin typeface="Arial" panose="020B0604020202020204" pitchFamily="34" charset="0"/>
                <a:cs typeface="Arial" panose="020B0604020202020204" pitchFamily="34" charset="0"/>
              </a:rPr>
              <a:t>;</a:t>
            </a:r>
          </a:p>
          <a:p>
            <a:pPr marL="914400" lvl="1"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Risoluzione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temporale</a:t>
            </a:r>
            <a:r>
              <a:rPr lang="en-US" sz="1600">
                <a:latin typeface="Arial" panose="020B0604020202020204" pitchFamily="34" charset="0"/>
                <a:cs typeface="Arial" panose="020B0604020202020204" pitchFamily="34" charset="0"/>
              </a:rPr>
              <a:t>;</a:t>
            </a:r>
          </a:p>
          <a:p>
            <a:pPr marL="914400" lvl="1"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Rapporto</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segnale-rumore</a:t>
            </a:r>
            <a:r>
              <a:rPr lang="en-US" sz="1600">
                <a:latin typeface="Arial" panose="020B0604020202020204" pitchFamily="34" charset="0"/>
                <a:cs typeface="Arial" panose="020B0604020202020204" pitchFamily="34" charset="0"/>
              </a:rPr>
              <a:t>;</a:t>
            </a:r>
          </a:p>
        </p:txBody>
      </p:sp>
      <p:sp>
        <p:nvSpPr>
          <p:cNvPr id="4" name="Freccia circolare a sinistra 3">
            <a:hlinkClick r:id="rId3" action="ppaction://hlinksldjump"/>
            <a:extLst>
              <a:ext uri="{FF2B5EF4-FFF2-40B4-BE49-F238E27FC236}">
                <a16:creationId xmlns:a16="http://schemas.microsoft.com/office/drawing/2014/main" id="{5B8F32A6-7288-2624-910F-CF5E6F01C6CD}"/>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7" name="CasellaDiTesto 6">
            <a:extLst>
              <a:ext uri="{FF2B5EF4-FFF2-40B4-BE49-F238E27FC236}">
                <a16:creationId xmlns:a16="http://schemas.microsoft.com/office/drawing/2014/main" id="{552A1156-0C6F-BAAA-F4A8-0FC430460104}"/>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097801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8838EA-F246-EE3D-2DEB-EF073657336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987" b="4138"/>
          <a:stretch/>
        </p:blipFill>
        <p:spPr bwMode="auto">
          <a:xfrm>
            <a:off x="4699611" y="1645990"/>
            <a:ext cx="7055530" cy="396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a:extLst>
              <a:ext uri="{FF2B5EF4-FFF2-40B4-BE49-F238E27FC236}">
                <a16:creationId xmlns:a16="http://schemas.microsoft.com/office/drawing/2014/main" id="{859AF9AC-BF01-AA71-A255-41F1D001FC46}"/>
              </a:ext>
            </a:extLst>
          </p:cNvPr>
          <p:cNvSpPr/>
          <p:nvPr/>
        </p:nvSpPr>
        <p:spPr>
          <a:xfrm>
            <a:off x="9133367" y="1382233"/>
            <a:ext cx="2819078" cy="24454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9CEBE31B-4039-5558-FC7E-CE92A148B7E9}"/>
              </a:ext>
            </a:extLst>
          </p:cNvPr>
          <p:cNvSpPr txBox="1"/>
          <p:nvPr/>
        </p:nvSpPr>
        <p:spPr>
          <a:xfrm>
            <a:off x="585715" y="-126961"/>
            <a:ext cx="424571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err="1">
                <a:latin typeface="Arial" panose="020B0604020202020204" pitchFamily="34" charset="0"/>
                <a:ea typeface="+mj-ea"/>
                <a:cs typeface="Arial" panose="020B0604020202020204" pitchFamily="34" charset="0"/>
              </a:rPr>
              <a:t>Rivelatori</a:t>
            </a:r>
            <a:endParaRPr lang="en-US" sz="3600">
              <a:latin typeface="Arial" panose="020B0604020202020204" pitchFamily="34" charset="0"/>
              <a:ea typeface="+mj-ea"/>
              <a:cs typeface="Arial" panose="020B0604020202020204" pitchFamily="34" charset="0"/>
            </a:endParaRPr>
          </a:p>
        </p:txBody>
      </p:sp>
      <p:sp>
        <p:nvSpPr>
          <p:cNvPr id="6" name="CasellaDiTesto 5">
            <a:extLst>
              <a:ext uri="{FF2B5EF4-FFF2-40B4-BE49-F238E27FC236}">
                <a16:creationId xmlns:a16="http://schemas.microsoft.com/office/drawing/2014/main" id="{3461BC9D-E619-109C-793B-020CBA794BD4}"/>
              </a:ext>
            </a:extLst>
          </p:cNvPr>
          <p:cNvSpPr txBox="1"/>
          <p:nvPr/>
        </p:nvSpPr>
        <p:spPr>
          <a:xfrm>
            <a:off x="239555" y="1645990"/>
            <a:ext cx="5597719" cy="4829238"/>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Scopo</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tradurre</a:t>
            </a:r>
            <a:r>
              <a:rPr lang="en-US" sz="1600">
                <a:latin typeface="Arial" panose="020B0604020202020204" pitchFamily="34" charset="0"/>
                <a:cs typeface="Arial" panose="020B0604020202020204" pitchFamily="34" charset="0"/>
              </a:rPr>
              <a:t> il </a:t>
            </a:r>
            <a:r>
              <a:rPr lang="en-US" sz="1600" err="1">
                <a:latin typeface="Arial" panose="020B0604020202020204" pitchFamily="34" charset="0"/>
                <a:cs typeface="Arial" panose="020B0604020202020204" pitchFamily="34" charset="0"/>
              </a:rPr>
              <a:t>segnale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luminoso</a:t>
            </a:r>
            <a:r>
              <a:rPr lang="en-US" sz="1600">
                <a:latin typeface="Arial" panose="020B0604020202020204" pitchFamily="34" charset="0"/>
                <a:cs typeface="Arial" panose="020B0604020202020204" pitchFamily="34" charset="0"/>
              </a:rPr>
              <a:t> in </a:t>
            </a:r>
            <a:r>
              <a:rPr lang="en-US" sz="1600" err="1">
                <a:latin typeface="Arial" panose="020B0604020202020204" pitchFamily="34" charset="0"/>
                <a:cs typeface="Arial" panose="020B0604020202020204" pitchFamily="34" charset="0"/>
              </a:rPr>
              <a:t>segnale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elettrico</a:t>
            </a:r>
            <a:r>
              <a:rPr lang="en-US" sz="1600">
                <a:latin typeface="Arial" panose="020B0604020202020204" pitchFamily="34" charset="0"/>
                <a:cs typeface="Arial" panose="020B0604020202020204" pitchFamily="34" charset="0"/>
              </a:rPr>
              <a:t> da </a:t>
            </a:r>
            <a:r>
              <a:rPr lang="en-US" sz="1600" err="1">
                <a:latin typeface="Arial" panose="020B0604020202020204" pitchFamily="34" charset="0"/>
                <a:cs typeface="Arial" panose="020B0604020202020204" pitchFamily="34" charset="0"/>
              </a:rPr>
              <a:t>processare</a:t>
            </a:r>
            <a:r>
              <a:rPr lang="en-US" sz="1600">
                <a:latin typeface="Arial" panose="020B0604020202020204" pitchFamily="34" charset="0"/>
                <a:cs typeface="Arial" panose="020B0604020202020204" pitchFamily="34" charset="0"/>
              </a:rPr>
              <a:t> per </a:t>
            </a:r>
            <a:r>
              <a:rPr lang="en-US" sz="1600" err="1">
                <a:latin typeface="Arial" panose="020B0604020202020204" pitchFamily="34" charset="0"/>
                <a:cs typeface="Arial" panose="020B0604020202020204" pitchFamily="34" charset="0"/>
              </a:rPr>
              <a:t>analizzarne</a:t>
            </a:r>
            <a:r>
              <a:rPr lang="en-US" sz="1600">
                <a:latin typeface="Arial" panose="020B0604020202020204" pitchFamily="34" charset="0"/>
                <a:cs typeface="Arial" panose="020B0604020202020204" pitchFamily="34" charset="0"/>
              </a:rPr>
              <a:t> </a:t>
            </a:r>
            <a:r>
              <a:rPr lang="en-US" sz="1600" i="1" err="1">
                <a:latin typeface="Arial" panose="020B0604020202020204" pitchFamily="34" charset="0"/>
                <a:cs typeface="Arial" panose="020B0604020202020204" pitchFamily="34" charset="0"/>
              </a:rPr>
              <a:t>intensità</a:t>
            </a:r>
            <a:r>
              <a:rPr lang="en-US" sz="1600" i="1">
                <a:latin typeface="Arial" panose="020B0604020202020204" pitchFamily="34" charset="0"/>
                <a:cs typeface="Arial" panose="020B0604020202020204" pitchFamily="34" charset="0"/>
              </a:rPr>
              <a:t>, </a:t>
            </a:r>
            <a:r>
              <a:rPr lang="en-US" sz="1600" i="1" err="1">
                <a:latin typeface="Arial" panose="020B0604020202020204" pitchFamily="34" charset="0"/>
                <a:cs typeface="Arial" panose="020B0604020202020204" pitchFamily="34" charset="0"/>
              </a:rPr>
              <a:t>energia</a:t>
            </a:r>
            <a:r>
              <a:rPr lang="en-US" sz="1600" i="1">
                <a:latin typeface="Arial" panose="020B0604020202020204" pitchFamily="34" charset="0"/>
                <a:cs typeface="Arial" panose="020B0604020202020204" pitchFamily="34" charset="0"/>
              </a:rPr>
              <a:t>, tempo e </a:t>
            </a:r>
            <a:r>
              <a:rPr lang="en-US" sz="1600" i="1" err="1">
                <a:latin typeface="Arial" panose="020B0604020202020204" pitchFamily="34" charset="0"/>
                <a:cs typeface="Arial" panose="020B0604020202020204" pitchFamily="34" charset="0"/>
              </a:rPr>
              <a:t>luogo</a:t>
            </a:r>
            <a:r>
              <a:rPr lang="en-US" sz="1600" i="1">
                <a:latin typeface="Arial" panose="020B0604020202020204" pitchFamily="34" charset="0"/>
                <a:cs typeface="Arial" panose="020B0604020202020204" pitchFamily="34" charset="0"/>
              </a:rPr>
              <a:t> di emission, </a:t>
            </a:r>
            <a:r>
              <a:rPr lang="en-US" sz="1600" i="1" err="1">
                <a:latin typeface="Arial" panose="020B0604020202020204" pitchFamily="34" charset="0"/>
                <a:cs typeface="Arial" panose="020B0604020202020204" pitchFamily="34" charset="0"/>
              </a:rPr>
              <a:t>proprietà</a:t>
            </a:r>
            <a:r>
              <a:rPr lang="en-US" sz="1600" i="1">
                <a:latin typeface="Arial" panose="020B0604020202020204" pitchFamily="34" charset="0"/>
                <a:cs typeface="Arial" panose="020B0604020202020204" pitchFamily="34" charset="0"/>
              </a:rPr>
              <a:t> </a:t>
            </a:r>
            <a:r>
              <a:rPr lang="en-US" sz="1600" i="1" err="1">
                <a:latin typeface="Arial" panose="020B0604020202020204" pitchFamily="34" charset="0"/>
                <a:cs typeface="Arial" panose="020B0604020202020204" pitchFamily="34" charset="0"/>
              </a:rPr>
              <a:t>indirette</a:t>
            </a:r>
            <a:r>
              <a:rPr lang="en-US" sz="1600" i="1">
                <a:latin typeface="Arial" panose="020B0604020202020204" pitchFamily="34" charset="0"/>
                <a:cs typeface="Arial" panose="020B0604020202020204" pitchFamily="34" charset="0"/>
              </a:rPr>
              <a:t> del mezzo </a:t>
            </a:r>
            <a:r>
              <a:rPr lang="en-US" sz="1600" i="1" err="1">
                <a:latin typeface="Arial" panose="020B0604020202020204" pitchFamily="34" charset="0"/>
                <a:cs typeface="Arial" panose="020B0604020202020204" pitchFamily="34" charset="0"/>
              </a:rPr>
              <a:t>emittente</a:t>
            </a:r>
            <a:endParaRPr lang="en-US" sz="1600" i="1">
              <a:solidFill>
                <a:srgbClr val="FF0000"/>
              </a:solidFill>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endParaRPr lang="en-US" sz="1600" i="1">
              <a:solidFill>
                <a:srgbClr val="FF0000"/>
              </a:solidFill>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Tipologie</a:t>
            </a:r>
            <a:r>
              <a:rPr lang="en-US" sz="1600">
                <a:latin typeface="Arial" panose="020B0604020202020204" pitchFamily="34" charset="0"/>
                <a:cs typeface="Arial" panose="020B0604020202020204" pitchFamily="34" charset="0"/>
              </a:rPr>
              <a:t>:</a:t>
            </a:r>
          </a:p>
          <a:p>
            <a:pPr marL="914400" lvl="1" indent="-228600">
              <a:lnSpc>
                <a:spcPct val="90000"/>
              </a:lnSpc>
              <a:spcAft>
                <a:spcPts val="600"/>
              </a:spcAft>
              <a:buFont typeface="Arial" panose="020B0604020202020204" pitchFamily="34" charset="0"/>
              <a:buChar char="•"/>
            </a:pPr>
            <a:r>
              <a:rPr lang="en-US" sz="1600" b="1" i="1" err="1">
                <a:latin typeface="Arial" panose="020B0604020202020204" pitchFamily="34" charset="0"/>
                <a:cs typeface="Arial" panose="020B0604020202020204" pitchFamily="34" charset="0"/>
              </a:rPr>
              <a:t>Occhio</a:t>
            </a:r>
            <a:r>
              <a:rPr lang="en-US" sz="1600" b="1" i="1">
                <a:latin typeface="Arial" panose="020B0604020202020204" pitchFamily="34" charset="0"/>
                <a:cs typeface="Arial" panose="020B0604020202020204" pitchFamily="34" charset="0"/>
              </a:rPr>
              <a:t> </a:t>
            </a:r>
            <a:r>
              <a:rPr lang="en-US" sz="1600" b="1" i="1" err="1">
                <a:latin typeface="Arial" panose="020B0604020202020204" pitchFamily="34" charset="0"/>
                <a:cs typeface="Arial" panose="020B0604020202020204" pitchFamily="34" charset="0"/>
              </a:rPr>
              <a:t>umano</a:t>
            </a:r>
            <a:endParaRPr lang="en-US" sz="1600" b="1" i="1">
              <a:latin typeface="Arial" panose="020B0604020202020204" pitchFamily="34" charset="0"/>
              <a:cs typeface="Arial" panose="020B0604020202020204" pitchFamily="34" charset="0"/>
            </a:endParaRPr>
          </a:p>
          <a:p>
            <a:pPr marL="914400" lvl="1" indent="-228600">
              <a:lnSpc>
                <a:spcPct val="90000"/>
              </a:lnSpc>
              <a:spcAft>
                <a:spcPts val="600"/>
              </a:spcAft>
              <a:buFont typeface="Arial" panose="020B0604020202020204" pitchFamily="34" charset="0"/>
              <a:buChar char="•"/>
            </a:pPr>
            <a:r>
              <a:rPr lang="en-US" sz="1600" b="1" i="1" err="1">
                <a:latin typeface="Arial" panose="020B0604020202020204" pitchFamily="34" charset="0"/>
                <a:cs typeface="Arial" panose="020B0604020202020204" pitchFamily="34" charset="0"/>
              </a:rPr>
              <a:t>Lastra</a:t>
            </a:r>
            <a:r>
              <a:rPr lang="en-US" sz="1600" b="1" i="1">
                <a:latin typeface="Arial" panose="020B0604020202020204" pitchFamily="34" charset="0"/>
                <a:cs typeface="Arial" panose="020B0604020202020204" pitchFamily="34" charset="0"/>
              </a:rPr>
              <a:t> </a:t>
            </a:r>
            <a:r>
              <a:rPr lang="en-US" sz="1600" b="1" i="1" err="1">
                <a:latin typeface="Arial" panose="020B0604020202020204" pitchFamily="34" charset="0"/>
                <a:cs typeface="Arial" panose="020B0604020202020204" pitchFamily="34" charset="0"/>
              </a:rPr>
              <a:t>fotografica</a:t>
            </a:r>
            <a:endParaRPr lang="en-US" sz="1600" b="1" i="1">
              <a:latin typeface="Arial" panose="020B0604020202020204" pitchFamily="34" charset="0"/>
              <a:cs typeface="Arial" panose="020B0604020202020204" pitchFamily="34" charset="0"/>
            </a:endParaRPr>
          </a:p>
          <a:p>
            <a:pPr marL="914400" lvl="1" indent="-228600">
              <a:lnSpc>
                <a:spcPct val="90000"/>
              </a:lnSpc>
              <a:spcAft>
                <a:spcPts val="600"/>
              </a:spcAft>
              <a:buFont typeface="Arial" panose="020B0604020202020204" pitchFamily="34" charset="0"/>
              <a:buChar char="•"/>
            </a:pPr>
            <a:r>
              <a:rPr lang="en-US" sz="1600" b="1" i="1">
                <a:latin typeface="Arial" panose="020B0604020202020204" pitchFamily="34" charset="0"/>
                <a:cs typeface="Arial" panose="020B0604020202020204" pitchFamily="34" charset="0"/>
              </a:rPr>
              <a:t>CMOS</a:t>
            </a:r>
          </a:p>
          <a:p>
            <a:pPr marL="914400" lvl="1" indent="-228600">
              <a:lnSpc>
                <a:spcPct val="90000"/>
              </a:lnSpc>
              <a:spcAft>
                <a:spcPts val="600"/>
              </a:spcAft>
              <a:buFont typeface="Arial" panose="020B0604020202020204" pitchFamily="34" charset="0"/>
              <a:buChar char="•"/>
            </a:pPr>
            <a:r>
              <a:rPr lang="en-US" sz="1600" b="1" i="1">
                <a:latin typeface="Arial" panose="020B0604020202020204" pitchFamily="34" charset="0"/>
                <a:cs typeface="Arial" panose="020B0604020202020204" pitchFamily="34" charset="0"/>
              </a:rPr>
              <a:t>CCD</a:t>
            </a:r>
          </a:p>
          <a:p>
            <a:pPr marL="914400" lvl="1" indent="-228600">
              <a:lnSpc>
                <a:spcPct val="90000"/>
              </a:lnSpc>
              <a:spcAft>
                <a:spcPts val="600"/>
              </a:spcAft>
              <a:buFont typeface="Arial" panose="020B0604020202020204" pitchFamily="34" charset="0"/>
              <a:buChar char="•"/>
            </a:pPr>
            <a:r>
              <a:rPr lang="en-US" sz="1600" b="1" i="1">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1600" b="1">
                <a:highlight>
                  <a:srgbClr val="9DF571"/>
                </a:highlight>
                <a:latin typeface="Arial" panose="020B0604020202020204" pitchFamily="34" charset="0"/>
                <a:cs typeface="Arial" panose="020B0604020202020204" pitchFamily="34" charset="0"/>
              </a:rPr>
              <a:t>Cosa cambia?</a:t>
            </a:r>
          </a:p>
          <a:p>
            <a:pPr marL="914400" lvl="1"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Risoluzione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spettrale</a:t>
            </a:r>
            <a:r>
              <a:rPr lang="en-US" sz="1600">
                <a:latin typeface="Arial" panose="020B0604020202020204" pitchFamily="34" charset="0"/>
                <a:cs typeface="Arial" panose="020B0604020202020204" pitchFamily="34" charset="0"/>
              </a:rPr>
              <a:t>;</a:t>
            </a:r>
          </a:p>
          <a:p>
            <a:pPr marL="914400" lvl="1"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Risoluzione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spaziale</a:t>
            </a:r>
            <a:r>
              <a:rPr lang="en-US" sz="1600">
                <a:latin typeface="Arial" panose="020B0604020202020204" pitchFamily="34" charset="0"/>
                <a:cs typeface="Arial" panose="020B0604020202020204" pitchFamily="34" charset="0"/>
              </a:rPr>
              <a:t>;</a:t>
            </a:r>
          </a:p>
          <a:p>
            <a:pPr marL="914400" lvl="1"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Risoluzione</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temporale</a:t>
            </a:r>
            <a:r>
              <a:rPr lang="en-US" sz="1600">
                <a:latin typeface="Arial" panose="020B0604020202020204" pitchFamily="34" charset="0"/>
                <a:cs typeface="Arial" panose="020B0604020202020204" pitchFamily="34" charset="0"/>
              </a:rPr>
              <a:t>;</a:t>
            </a:r>
          </a:p>
          <a:p>
            <a:pPr marL="914400" lvl="1" indent="-228600">
              <a:lnSpc>
                <a:spcPct val="90000"/>
              </a:lnSpc>
              <a:spcAft>
                <a:spcPts val="600"/>
              </a:spcAft>
              <a:buFont typeface="Arial" panose="020B0604020202020204" pitchFamily="34" charset="0"/>
              <a:buChar char="•"/>
            </a:pPr>
            <a:r>
              <a:rPr lang="en-US" sz="1600" err="1">
                <a:latin typeface="Arial" panose="020B0604020202020204" pitchFamily="34" charset="0"/>
                <a:cs typeface="Arial" panose="020B0604020202020204" pitchFamily="34" charset="0"/>
              </a:rPr>
              <a:t>Rapporto</a:t>
            </a:r>
            <a:r>
              <a:rPr lang="en-US" sz="1600">
                <a:latin typeface="Arial" panose="020B0604020202020204" pitchFamily="34" charset="0"/>
                <a:cs typeface="Arial" panose="020B0604020202020204" pitchFamily="34" charset="0"/>
              </a:rPr>
              <a:t> </a:t>
            </a:r>
            <a:r>
              <a:rPr lang="en-US" sz="1600" err="1">
                <a:latin typeface="Arial" panose="020B0604020202020204" pitchFamily="34" charset="0"/>
                <a:cs typeface="Arial" panose="020B0604020202020204" pitchFamily="34" charset="0"/>
              </a:rPr>
              <a:t>segnale-rumore</a:t>
            </a:r>
            <a:r>
              <a:rPr lang="en-US" sz="1600">
                <a:latin typeface="Arial" panose="020B0604020202020204" pitchFamily="34" charset="0"/>
                <a:cs typeface="Arial" panose="020B0604020202020204" pitchFamily="34" charset="0"/>
              </a:rPr>
              <a:t>;</a:t>
            </a:r>
          </a:p>
        </p:txBody>
      </p:sp>
      <p:sp>
        <p:nvSpPr>
          <p:cNvPr id="4" name="Freccia circolare a sinistra 3">
            <a:hlinkClick r:id="rId3" action="ppaction://hlinksldjump"/>
            <a:extLst>
              <a:ext uri="{FF2B5EF4-FFF2-40B4-BE49-F238E27FC236}">
                <a16:creationId xmlns:a16="http://schemas.microsoft.com/office/drawing/2014/main" id="{CE21ADA3-F2B7-B040-567D-D39BBF32D457}"/>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7" name="CasellaDiTesto 6">
            <a:extLst>
              <a:ext uri="{FF2B5EF4-FFF2-40B4-BE49-F238E27FC236}">
                <a16:creationId xmlns:a16="http://schemas.microsoft.com/office/drawing/2014/main" id="{FD032D92-4CF9-D3A2-C540-EA4391F418A5}"/>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801021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CEBE31B-4039-5558-FC7E-CE92A148B7E9}"/>
              </a:ext>
            </a:extLst>
          </p:cNvPr>
          <p:cNvSpPr txBox="1"/>
          <p:nvPr/>
        </p:nvSpPr>
        <p:spPr>
          <a:xfrm>
            <a:off x="585715" y="-126961"/>
            <a:ext cx="424571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err="1">
                <a:latin typeface="Arial" panose="020B0604020202020204" pitchFamily="34" charset="0"/>
                <a:ea typeface="+mj-ea"/>
                <a:cs typeface="Arial" panose="020B0604020202020204" pitchFamily="34" charset="0"/>
              </a:rPr>
              <a:t>Applicazione</a:t>
            </a:r>
            <a:r>
              <a:rPr lang="en-US" sz="3600">
                <a:latin typeface="Arial" panose="020B0604020202020204" pitchFamily="34" charset="0"/>
                <a:ea typeface="+mj-ea"/>
                <a:cs typeface="Arial" panose="020B0604020202020204" pitchFamily="34" charset="0"/>
              </a:rPr>
              <a:t> in </a:t>
            </a:r>
            <a:r>
              <a:rPr lang="en-US" sz="3600" err="1">
                <a:latin typeface="Arial" panose="020B0604020202020204" pitchFamily="34" charset="0"/>
                <a:ea typeface="+mj-ea"/>
                <a:cs typeface="Arial" panose="020B0604020202020204" pitchFamily="34" charset="0"/>
              </a:rPr>
              <a:t>laboratorio</a:t>
            </a:r>
            <a:endParaRPr lang="en-US" sz="3600">
              <a:latin typeface="Arial" panose="020B0604020202020204" pitchFamily="34" charset="0"/>
              <a:ea typeface="+mj-ea"/>
              <a:cs typeface="Arial" panose="020B0604020202020204" pitchFamily="34" charset="0"/>
            </a:endParaRPr>
          </a:p>
        </p:txBody>
      </p:sp>
      <p:pic>
        <p:nvPicPr>
          <p:cNvPr id="3074" name="Picture 2" descr="[PGP SPECTROGRAPH]">
            <a:extLst>
              <a:ext uri="{FF2B5EF4-FFF2-40B4-BE49-F238E27FC236}">
                <a16:creationId xmlns:a16="http://schemas.microsoft.com/office/drawing/2014/main" id="{56AB7345-4789-A28B-6EB4-ABF3EF7D9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353" y="1188964"/>
            <a:ext cx="5525699" cy="189991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diritto 3">
            <a:extLst>
              <a:ext uri="{FF2B5EF4-FFF2-40B4-BE49-F238E27FC236}">
                <a16:creationId xmlns:a16="http://schemas.microsoft.com/office/drawing/2014/main" id="{6794C72A-D3AB-69B5-9AD1-86490AF7AC7B}"/>
              </a:ext>
            </a:extLst>
          </p:cNvPr>
          <p:cNvCxnSpPr>
            <a:stCxn id="3074" idx="1"/>
          </p:cNvCxnSpPr>
          <p:nvPr/>
        </p:nvCxnSpPr>
        <p:spPr>
          <a:xfrm flipH="1">
            <a:off x="2945219" y="2138920"/>
            <a:ext cx="2729134" cy="508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218B83B3-363A-D3C3-A6F6-89A7C3A60572}"/>
              </a:ext>
            </a:extLst>
          </p:cNvPr>
          <p:cNvSpPr txBox="1"/>
          <p:nvPr/>
        </p:nvSpPr>
        <p:spPr>
          <a:xfrm rot="20951211">
            <a:off x="3421298" y="1940542"/>
            <a:ext cx="1796586" cy="543262"/>
          </a:xfrm>
          <a:prstGeom prst="rect">
            <a:avLst/>
          </a:prstGeom>
        </p:spPr>
        <p:txBody>
          <a:bodyPr vert="horz" lIns="91440" tIns="45720" rIns="91440" bIns="45720" rtlCol="0">
            <a:normAutofit fontScale="92500"/>
          </a:bodyPr>
          <a:lstStyle/>
          <a:p>
            <a:pPr marL="228600">
              <a:lnSpc>
                <a:spcPct val="90000"/>
              </a:lnSpc>
              <a:spcAft>
                <a:spcPts val="600"/>
              </a:spcAft>
            </a:pPr>
            <a:r>
              <a:rPr lang="en-US" sz="2400" err="1">
                <a:latin typeface="Arial" panose="020B0604020202020204" pitchFamily="34" charset="0"/>
                <a:cs typeface="Arial" panose="020B0604020202020204" pitchFamily="34" charset="0"/>
              </a:rPr>
              <a:t>Fibra</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ottica</a:t>
            </a:r>
            <a:endParaRPr lang="en-US" sz="2400">
              <a:latin typeface="Arial" panose="020B0604020202020204" pitchFamily="34" charset="0"/>
              <a:cs typeface="Arial" panose="020B0604020202020204" pitchFamily="34" charset="0"/>
            </a:endParaRPr>
          </a:p>
        </p:txBody>
      </p:sp>
      <p:pic>
        <p:nvPicPr>
          <p:cNvPr id="3076" name="Picture 4" descr="CAL-HG Argon-Mercury lamp - Products - Oceanhood Taiwan Opto-Electronics  Co.,Ltd">
            <a:extLst>
              <a:ext uri="{FF2B5EF4-FFF2-40B4-BE49-F238E27FC236}">
                <a16:creationId xmlns:a16="http://schemas.microsoft.com/office/drawing/2014/main" id="{5F8F83A7-C5A0-D2BB-4042-22A44E865F2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69240">
            <a:off x="574297" y="2179842"/>
            <a:ext cx="2774874" cy="2774874"/>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4B41FE94-5AC9-75A7-19DF-D23E1389B029}"/>
              </a:ext>
            </a:extLst>
          </p:cNvPr>
          <p:cNvSpPr txBox="1"/>
          <p:nvPr/>
        </p:nvSpPr>
        <p:spPr>
          <a:xfrm>
            <a:off x="4126333" y="3186034"/>
            <a:ext cx="7707704"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err="1">
                <a:latin typeface="Arial" panose="020B0604020202020204" pitchFamily="34" charset="0"/>
                <a:ea typeface="+mj-ea"/>
                <a:cs typeface="Arial" panose="020B0604020202020204" pitchFamily="34" charset="0"/>
              </a:rPr>
              <a:t>Uso</a:t>
            </a:r>
            <a:r>
              <a:rPr lang="en-US" sz="2400">
                <a:latin typeface="Arial" panose="020B0604020202020204" pitchFamily="34" charset="0"/>
                <a:ea typeface="+mj-ea"/>
                <a:cs typeface="Arial" panose="020B0604020202020204" pitchFamily="34" charset="0"/>
              </a:rPr>
              <a:t> di </a:t>
            </a:r>
            <a:r>
              <a:rPr lang="en-US" sz="2400" err="1">
                <a:latin typeface="Arial" panose="020B0604020202020204" pitchFamily="34" charset="0"/>
                <a:ea typeface="+mj-ea"/>
                <a:cs typeface="Arial" panose="020B0604020202020204" pitchFamily="34" charset="0"/>
              </a:rPr>
              <a:t>sorgente</a:t>
            </a:r>
            <a:r>
              <a:rPr lang="en-US" sz="2400">
                <a:latin typeface="Arial" panose="020B0604020202020204" pitchFamily="34" charset="0"/>
                <a:ea typeface="+mj-ea"/>
                <a:cs typeface="Arial" panose="020B0604020202020204" pitchFamily="34" charset="0"/>
              </a:rPr>
              <a:t> </a:t>
            </a:r>
            <a:r>
              <a:rPr lang="en-US" sz="2400" err="1">
                <a:latin typeface="Arial" panose="020B0604020202020204" pitchFamily="34" charset="0"/>
                <a:ea typeface="+mj-ea"/>
                <a:cs typeface="Arial" panose="020B0604020202020204" pitchFamily="34" charset="0"/>
              </a:rPr>
              <a:t>discreta</a:t>
            </a:r>
            <a:r>
              <a:rPr lang="en-US" sz="2400">
                <a:latin typeface="Arial" panose="020B0604020202020204" pitchFamily="34" charset="0"/>
                <a:ea typeface="+mj-ea"/>
                <a:cs typeface="Arial" panose="020B0604020202020204" pitchFamily="34" charset="0"/>
              </a:rPr>
              <a:t> per la </a:t>
            </a:r>
            <a:r>
              <a:rPr lang="en-US" sz="2400" err="1">
                <a:latin typeface="Arial" panose="020B0604020202020204" pitchFamily="34" charset="0"/>
                <a:ea typeface="+mj-ea"/>
                <a:cs typeface="Arial" panose="020B0604020202020204" pitchFamily="34" charset="0"/>
              </a:rPr>
              <a:t>calibrazione</a:t>
            </a:r>
            <a:r>
              <a:rPr lang="en-US" sz="2400">
                <a:latin typeface="Arial" panose="020B0604020202020204" pitchFamily="34" charset="0"/>
                <a:ea typeface="+mj-ea"/>
                <a:cs typeface="Arial" panose="020B0604020202020204" pitchFamily="34" charset="0"/>
              </a:rPr>
              <a:t> in </a:t>
            </a:r>
            <a:r>
              <a:rPr lang="en-US" sz="2400" err="1">
                <a:latin typeface="Arial" panose="020B0604020202020204" pitchFamily="34" charset="0"/>
                <a:ea typeface="+mj-ea"/>
                <a:cs typeface="Arial" panose="020B0604020202020204" pitchFamily="34" charset="0"/>
              </a:rPr>
              <a:t>energia</a:t>
            </a:r>
            <a:r>
              <a:rPr lang="en-US" sz="2400">
                <a:latin typeface="Arial" panose="020B0604020202020204" pitchFamily="34" charset="0"/>
                <a:ea typeface="+mj-ea"/>
                <a:cs typeface="Arial" panose="020B0604020202020204" pitchFamily="34" charset="0"/>
              </a:rPr>
              <a:t> di un </a:t>
            </a:r>
            <a:r>
              <a:rPr lang="en-US" sz="2400" err="1">
                <a:latin typeface="Arial" panose="020B0604020202020204" pitchFamily="34" charset="0"/>
                <a:ea typeface="+mj-ea"/>
                <a:cs typeface="Arial" panose="020B0604020202020204" pitchFamily="34" charset="0"/>
              </a:rPr>
              <a:t>rivelatore</a:t>
            </a:r>
            <a:r>
              <a:rPr lang="en-US" sz="2400">
                <a:latin typeface="Arial" panose="020B0604020202020204" pitchFamily="34" charset="0"/>
                <a:ea typeface="+mj-ea"/>
                <a:cs typeface="Arial" panose="020B0604020202020204" pitchFamily="34" charset="0"/>
              </a:rPr>
              <a:t> CMOS</a:t>
            </a:r>
          </a:p>
        </p:txBody>
      </p:sp>
      <p:sp>
        <p:nvSpPr>
          <p:cNvPr id="3" name="Freccia circolare a sinistra 2">
            <a:hlinkClick r:id="rId4" action="ppaction://hlinksldjump"/>
            <a:extLst>
              <a:ext uri="{FF2B5EF4-FFF2-40B4-BE49-F238E27FC236}">
                <a16:creationId xmlns:a16="http://schemas.microsoft.com/office/drawing/2014/main" id="{6004E70E-257A-177E-D879-FE18C0A084A7}"/>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3237020F-7990-5139-4D17-35FAFE02D5AE}"/>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117986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INFN Laboratori Nazionali del Sud - SHARPER Night">
            <a:extLst>
              <a:ext uri="{FF2B5EF4-FFF2-40B4-BE49-F238E27FC236}">
                <a16:creationId xmlns:a16="http://schemas.microsoft.com/office/drawing/2014/main" id="{E0A96620-405C-6E55-FEE2-42CF4D881A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2310" y="6115008"/>
            <a:ext cx="680286" cy="440143"/>
          </a:xfrm>
          <a:prstGeom prst="rect">
            <a:avLst/>
          </a:prstGeom>
          <a:noFill/>
          <a:extLst>
            <a:ext uri="{909E8E84-426E-40DD-AFC4-6F175D3DCCD1}">
              <a14:hiddenFill xmlns:a14="http://schemas.microsoft.com/office/drawing/2010/main">
                <a:solidFill>
                  <a:srgbClr val="FFFFFF"/>
                </a:solidFill>
              </a14:hiddenFill>
            </a:ext>
          </a:extLst>
        </p:spPr>
      </p:pic>
      <p:pic>
        <p:nvPicPr>
          <p:cNvPr id="41" name="Immagine 40">
            <a:extLst>
              <a:ext uri="{FF2B5EF4-FFF2-40B4-BE49-F238E27FC236}">
                <a16:creationId xmlns:a16="http://schemas.microsoft.com/office/drawing/2014/main" id="{FD744DBE-822C-709D-7782-BD60B5B9E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6957" y="5985957"/>
            <a:ext cx="816869" cy="569194"/>
          </a:xfrm>
          <a:prstGeom prst="rect">
            <a:avLst/>
          </a:prstGeom>
        </p:spPr>
      </p:pic>
      <p:grpSp>
        <p:nvGrpSpPr>
          <p:cNvPr id="63" name="Gruppo 62">
            <a:extLst>
              <a:ext uri="{FF2B5EF4-FFF2-40B4-BE49-F238E27FC236}">
                <a16:creationId xmlns:a16="http://schemas.microsoft.com/office/drawing/2014/main" id="{AD2509EB-49D9-3E51-5A60-5D8E2A124EE2}"/>
              </a:ext>
            </a:extLst>
          </p:cNvPr>
          <p:cNvGrpSpPr/>
          <p:nvPr/>
        </p:nvGrpSpPr>
        <p:grpSpPr>
          <a:xfrm>
            <a:off x="39491" y="1379157"/>
            <a:ext cx="12097344" cy="1888412"/>
            <a:chOff x="25075" y="347515"/>
            <a:chExt cx="12097344" cy="1888412"/>
          </a:xfrm>
        </p:grpSpPr>
        <p:pic>
          <p:nvPicPr>
            <p:cNvPr id="64" name="Immagine 63">
              <a:extLst>
                <a:ext uri="{FF2B5EF4-FFF2-40B4-BE49-F238E27FC236}">
                  <a16:creationId xmlns:a16="http://schemas.microsoft.com/office/drawing/2014/main" id="{2AF9202D-C109-E98E-878F-E094F9E60847}"/>
                </a:ext>
              </a:extLst>
            </p:cNvPr>
            <p:cNvPicPr>
              <a:picLocks noChangeAspect="1"/>
            </p:cNvPicPr>
            <p:nvPr/>
          </p:nvPicPr>
          <p:blipFill rotWithShape="1">
            <a:blip r:embed="rId6"/>
            <a:srcRect b="63744"/>
            <a:stretch/>
          </p:blipFill>
          <p:spPr>
            <a:xfrm>
              <a:off x="25075" y="347515"/>
              <a:ext cx="7833414" cy="1888412"/>
            </a:xfrm>
            <a:prstGeom prst="rect">
              <a:avLst/>
            </a:prstGeom>
          </p:spPr>
        </p:pic>
        <p:pic>
          <p:nvPicPr>
            <p:cNvPr id="65" name="Immagine" descr="Immagine">
              <a:extLst>
                <a:ext uri="{FF2B5EF4-FFF2-40B4-BE49-F238E27FC236}">
                  <a16:creationId xmlns:a16="http://schemas.microsoft.com/office/drawing/2014/main" id="{6048CF8A-8B13-F7F2-50F8-E10ADE521BDF}"/>
                </a:ext>
              </a:extLst>
            </p:cNvPr>
            <p:cNvPicPr>
              <a:picLocks noChangeAspect="1"/>
            </p:cNvPicPr>
            <p:nvPr/>
          </p:nvPicPr>
          <p:blipFill rotWithShape="1">
            <a:blip r:embed="rId7"/>
            <a:srcRect l="14103" t="13628" r="14103" b="4194"/>
            <a:stretch/>
          </p:blipFill>
          <p:spPr>
            <a:xfrm>
              <a:off x="7945955" y="563537"/>
              <a:ext cx="1911462" cy="1638531"/>
            </a:xfrm>
            <a:prstGeom prst="rect">
              <a:avLst/>
            </a:prstGeom>
            <a:ln w="12700">
              <a:miter lim="400000"/>
            </a:ln>
          </p:spPr>
        </p:pic>
        <p:sp>
          <p:nvSpPr>
            <p:cNvPr id="66" name="CasellaDiTesto 65">
              <a:extLst>
                <a:ext uri="{FF2B5EF4-FFF2-40B4-BE49-F238E27FC236}">
                  <a16:creationId xmlns:a16="http://schemas.microsoft.com/office/drawing/2014/main" id="{46474047-2E44-49FA-6F20-C854E62F2E74}"/>
                </a:ext>
              </a:extLst>
            </p:cNvPr>
            <p:cNvSpPr txBox="1"/>
            <p:nvPr/>
          </p:nvSpPr>
          <p:spPr>
            <a:xfrm>
              <a:off x="9799836" y="616961"/>
              <a:ext cx="2322583" cy="646331"/>
            </a:xfrm>
            <a:prstGeom prst="rect">
              <a:avLst/>
            </a:prstGeom>
            <a:noFill/>
          </p:spPr>
          <p:txBody>
            <a:bodyPr wrap="square">
              <a:spAutoFit/>
            </a:bodyPr>
            <a:lstStyle/>
            <a:p>
              <a:pPr algn="ctr"/>
              <a:r>
                <a:rPr lang="it-IT" sz="1200" b="1" err="1">
                  <a:latin typeface="Times" panose="02020603050405020304" pitchFamily="18" charset="0"/>
                  <a:cs typeface="Times" panose="02020603050405020304" pitchFamily="18" charset="0"/>
                </a:rPr>
                <a:t>Multimessenger</a:t>
              </a:r>
              <a:r>
                <a:rPr lang="it-IT" sz="1200" b="1">
                  <a:latin typeface="Times" panose="02020603050405020304" pitchFamily="18" charset="0"/>
                  <a:cs typeface="Times" panose="02020603050405020304" pitchFamily="18" charset="0"/>
                </a:rPr>
                <a:t> </a:t>
              </a:r>
              <a:r>
                <a:rPr lang="it-IT" sz="1200" b="1" err="1">
                  <a:latin typeface="Times" panose="02020603050405020304" pitchFamily="18" charset="0"/>
                  <a:cs typeface="Times" panose="02020603050405020304" pitchFamily="18" charset="0"/>
                </a:rPr>
                <a:t>Astronomy</a:t>
              </a:r>
              <a:r>
                <a:rPr lang="it-IT" sz="1200" b="1">
                  <a:latin typeface="Times" panose="02020603050405020304" pitchFamily="18" charset="0"/>
                  <a:cs typeface="Times" panose="02020603050405020304" pitchFamily="18" charset="0"/>
                </a:rPr>
                <a:t> Era:</a:t>
              </a:r>
            </a:p>
            <a:p>
              <a:pPr algn="ctr"/>
              <a:r>
                <a:rPr lang="it-IT" sz="1200" b="1">
                  <a:latin typeface="Times" panose="02020603050405020304" pitchFamily="18" charset="0"/>
                  <a:cs typeface="Times" panose="02020603050405020304" pitchFamily="18" charset="0"/>
                  <a:sym typeface="Wingdings" panose="05000000000000000000" pitchFamily="2" charset="2"/>
                </a:rPr>
                <a:t> </a:t>
              </a:r>
              <a:r>
                <a:rPr lang="it-IT" sz="1200" b="1" err="1">
                  <a:latin typeface="Times" panose="02020603050405020304" pitchFamily="18" charset="0"/>
                  <a:cs typeface="Times" panose="02020603050405020304" pitchFamily="18" charset="0"/>
                </a:rPr>
                <a:t>Exploring</a:t>
              </a:r>
              <a:r>
                <a:rPr lang="it-IT" sz="1200" b="1">
                  <a:latin typeface="Times" panose="02020603050405020304" pitchFamily="18" charset="0"/>
                  <a:cs typeface="Times" panose="02020603050405020304" pitchFamily="18" charset="0"/>
                </a:rPr>
                <a:t> the Universo </a:t>
              </a:r>
              <a:r>
                <a:rPr lang="it-IT" sz="1200" b="1" err="1">
                  <a:latin typeface="Times" panose="02020603050405020304" pitchFamily="18" charset="0"/>
                  <a:cs typeface="Times" panose="02020603050405020304" pitchFamily="18" charset="0"/>
                </a:rPr>
                <a:t>across</a:t>
              </a:r>
              <a:r>
                <a:rPr lang="it-IT" sz="1200" b="1">
                  <a:latin typeface="Times" panose="02020603050405020304" pitchFamily="18" charset="0"/>
                  <a:cs typeface="Times" panose="02020603050405020304" pitchFamily="18" charset="0"/>
                </a:rPr>
                <a:t> the EM </a:t>
              </a:r>
              <a:r>
                <a:rPr lang="it-IT" sz="1200" b="1" err="1">
                  <a:latin typeface="Times" panose="02020603050405020304" pitchFamily="18" charset="0"/>
                  <a:cs typeface="Times" panose="02020603050405020304" pitchFamily="18" charset="0"/>
                </a:rPr>
                <a:t>spectrum</a:t>
              </a:r>
              <a:endParaRPr lang="it-IT" sz="1200" b="1"/>
            </a:p>
          </p:txBody>
        </p:sp>
      </p:grpSp>
      <p:sp>
        <p:nvSpPr>
          <p:cNvPr id="10" name="CasellaDiTesto 9">
            <a:extLst>
              <a:ext uri="{FF2B5EF4-FFF2-40B4-BE49-F238E27FC236}">
                <a16:creationId xmlns:a16="http://schemas.microsoft.com/office/drawing/2014/main" id="{7A8CB943-C2D4-F891-93E1-2CE82F0541BE}"/>
              </a:ext>
            </a:extLst>
          </p:cNvPr>
          <p:cNvSpPr txBox="1"/>
          <p:nvPr/>
        </p:nvSpPr>
        <p:spPr>
          <a:xfrm>
            <a:off x="1504404" y="158107"/>
            <a:ext cx="6094140" cy="707886"/>
          </a:xfrm>
          <a:prstGeom prst="rect">
            <a:avLst/>
          </a:prstGeom>
          <a:noFill/>
        </p:spPr>
        <p:txBody>
          <a:bodyPr wrap="square">
            <a:spAutoFit/>
          </a:bodyPr>
          <a:lstStyle/>
          <a:p>
            <a:r>
              <a:rPr lang="it-IT" sz="2000" b="1">
                <a:solidFill>
                  <a:schemeClr val="tx1">
                    <a:lumMod val="85000"/>
                    <a:lumOff val="15000"/>
                  </a:schemeClr>
                </a:solidFill>
                <a:latin typeface="Times New Roman" panose="02020603050405020304" pitchFamily="18" charset="0"/>
                <a:cs typeface="Times New Roman" panose="02020603050405020304" pitchFamily="18" charset="0"/>
              </a:rPr>
              <a:t>Come studiare e caratterizzare il plasma?</a:t>
            </a:r>
          </a:p>
          <a:p>
            <a:endParaRPr lang="it-IT" sz="2000" b="1">
              <a:solidFill>
                <a:srgbClr val="C00000"/>
              </a:solidFill>
              <a:latin typeface="Times New Roman" panose="02020603050405020304" pitchFamily="18" charset="0"/>
              <a:cs typeface="Times New Roman" panose="02020603050405020304" pitchFamily="18" charset="0"/>
            </a:endParaRPr>
          </a:p>
        </p:txBody>
      </p:sp>
      <p:sp>
        <p:nvSpPr>
          <p:cNvPr id="11" name="AutoShape 3" descr="{\displaystyle \nu ={\frac {E_{i}-E_{f}}{h}}}">
            <a:extLst>
              <a:ext uri="{FF2B5EF4-FFF2-40B4-BE49-F238E27FC236}">
                <a16:creationId xmlns:a16="http://schemas.microsoft.com/office/drawing/2014/main" id="{935E6C62-6931-716E-65E3-2A05479D5CAD}"/>
              </a:ext>
            </a:extLst>
          </p:cNvPr>
          <p:cNvSpPr>
            <a:spLocks noChangeAspect="1" noChangeArrowheads="1"/>
          </p:cNvSpPr>
          <p:nvPr/>
        </p:nvSpPr>
        <p:spPr bwMode="auto">
          <a:xfrm>
            <a:off x="196850" y="-280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400">
              <a:latin typeface="Times New Roman" panose="02020603050405020304" pitchFamily="18" charset="0"/>
              <a:cs typeface="Times New Roman" panose="02020603050405020304" pitchFamily="18" charset="0"/>
            </a:endParaRPr>
          </a:p>
        </p:txBody>
      </p:sp>
      <p:sp>
        <p:nvSpPr>
          <p:cNvPr id="12" name="AutoShape 4" descr="\nu">
            <a:extLst>
              <a:ext uri="{FF2B5EF4-FFF2-40B4-BE49-F238E27FC236}">
                <a16:creationId xmlns:a16="http://schemas.microsoft.com/office/drawing/2014/main" id="{8F58FDF6-1665-AAE0-7418-9A3E901DE7CB}"/>
              </a:ext>
            </a:extLst>
          </p:cNvPr>
          <p:cNvSpPr>
            <a:spLocks noChangeAspect="1" noChangeArrowheads="1"/>
          </p:cNvSpPr>
          <p:nvPr/>
        </p:nvSpPr>
        <p:spPr bwMode="auto">
          <a:xfrm>
            <a:off x="977900" y="7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400">
              <a:latin typeface="Times New Roman" panose="02020603050405020304" pitchFamily="18" charset="0"/>
              <a:cs typeface="Times New Roman" panose="02020603050405020304" pitchFamily="18" charset="0"/>
            </a:endParaRPr>
          </a:p>
        </p:txBody>
      </p:sp>
      <p:sp>
        <p:nvSpPr>
          <p:cNvPr id="13" name="AutoShape 5" descr="E_{i}">
            <a:extLst>
              <a:ext uri="{FF2B5EF4-FFF2-40B4-BE49-F238E27FC236}">
                <a16:creationId xmlns:a16="http://schemas.microsoft.com/office/drawing/2014/main" id="{24A86905-C2A9-7118-E7B7-164893384F55}"/>
              </a:ext>
            </a:extLst>
          </p:cNvPr>
          <p:cNvSpPr>
            <a:spLocks noChangeAspect="1" noChangeArrowheads="1"/>
          </p:cNvSpPr>
          <p:nvPr/>
        </p:nvSpPr>
        <p:spPr bwMode="auto">
          <a:xfrm>
            <a:off x="2762250" y="7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400">
              <a:latin typeface="Times New Roman" panose="02020603050405020304" pitchFamily="18" charset="0"/>
              <a:cs typeface="Times New Roman" panose="02020603050405020304" pitchFamily="18" charset="0"/>
            </a:endParaRPr>
          </a:p>
        </p:txBody>
      </p:sp>
      <p:sp>
        <p:nvSpPr>
          <p:cNvPr id="14" name="AutoShape 6" descr="{\displaystyle E_{f}}">
            <a:extLst>
              <a:ext uri="{FF2B5EF4-FFF2-40B4-BE49-F238E27FC236}">
                <a16:creationId xmlns:a16="http://schemas.microsoft.com/office/drawing/2014/main" id="{0EEF86DD-C827-AD40-BEF1-257A986B778C}"/>
              </a:ext>
            </a:extLst>
          </p:cNvPr>
          <p:cNvSpPr>
            <a:spLocks noChangeAspect="1" noChangeArrowheads="1"/>
          </p:cNvSpPr>
          <p:nvPr/>
        </p:nvSpPr>
        <p:spPr bwMode="auto">
          <a:xfrm>
            <a:off x="9275763" y="7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400">
              <a:latin typeface="Times New Roman" panose="02020603050405020304" pitchFamily="18" charset="0"/>
              <a:cs typeface="Times New Roman" panose="02020603050405020304" pitchFamily="18" charset="0"/>
            </a:endParaRPr>
          </a:p>
        </p:txBody>
      </p:sp>
      <p:sp>
        <p:nvSpPr>
          <p:cNvPr id="16" name="AutoShape 7" descr="h">
            <a:extLst>
              <a:ext uri="{FF2B5EF4-FFF2-40B4-BE49-F238E27FC236}">
                <a16:creationId xmlns:a16="http://schemas.microsoft.com/office/drawing/2014/main" id="{6C30DDF6-B8BD-730C-5575-1B8D000052E3}"/>
              </a:ext>
            </a:extLst>
          </p:cNvPr>
          <p:cNvSpPr>
            <a:spLocks noChangeAspect="1" noChangeArrowheads="1"/>
          </p:cNvSpPr>
          <p:nvPr/>
        </p:nvSpPr>
        <p:spPr bwMode="auto">
          <a:xfrm>
            <a:off x="12582525" y="79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sz="2400">
              <a:latin typeface="Times New Roman" panose="02020603050405020304" pitchFamily="18" charset="0"/>
              <a:cs typeface="Times New Roman" panose="02020603050405020304" pitchFamily="18" charset="0"/>
            </a:endParaRPr>
          </a:p>
        </p:txBody>
      </p:sp>
      <p:sp>
        <p:nvSpPr>
          <p:cNvPr id="17" name="CasellaDiTesto 16">
            <a:extLst>
              <a:ext uri="{FF2B5EF4-FFF2-40B4-BE49-F238E27FC236}">
                <a16:creationId xmlns:a16="http://schemas.microsoft.com/office/drawing/2014/main" id="{EA9C0317-EEC2-3712-6B88-4F5BBC28AD21}"/>
              </a:ext>
            </a:extLst>
          </p:cNvPr>
          <p:cNvSpPr txBox="1"/>
          <p:nvPr/>
        </p:nvSpPr>
        <p:spPr>
          <a:xfrm>
            <a:off x="115909" y="561248"/>
            <a:ext cx="11377264" cy="646331"/>
          </a:xfrm>
          <a:prstGeom prst="rect">
            <a:avLst/>
          </a:prstGeom>
          <a:noFill/>
        </p:spPr>
        <p:txBody>
          <a:bodyPr wrap="square">
            <a:spAutoFit/>
          </a:bodyPr>
          <a:lstStyle/>
          <a:p>
            <a:r>
              <a:rPr lang="it-IT">
                <a:latin typeface="Times New Roman" panose="02020603050405020304" pitchFamily="18" charset="0"/>
                <a:cs typeface="Times New Roman" panose="02020603050405020304" pitchFamily="18" charset="0"/>
              </a:rPr>
              <a:t>Il plasma è un </a:t>
            </a:r>
            <a:r>
              <a:rPr lang="it-IT" u="sng">
                <a:latin typeface="Times New Roman" panose="02020603050405020304" pitchFamily="18" charset="0"/>
                <a:cs typeface="Times New Roman" panose="02020603050405020304" pitchFamily="18" charset="0"/>
              </a:rPr>
              <a:t>intensissimo emettitore di radiazione elettromagnetica </a:t>
            </a:r>
            <a:r>
              <a:rPr lang="it-IT">
                <a:latin typeface="Times New Roman" panose="02020603050405020304" pitchFamily="18" charset="0"/>
                <a:cs typeface="Times New Roman" panose="02020603050405020304" pitchFamily="18" charset="0"/>
              </a:rPr>
              <a:t>(Luce, raggi X, </a:t>
            </a:r>
            <a:r>
              <a:rPr lang="it-IT" err="1">
                <a:latin typeface="Times New Roman" panose="02020603050405020304" pitchFamily="18" charset="0"/>
                <a:cs typeface="Times New Roman" panose="02020603050405020304" pitchFamily="18" charset="0"/>
              </a:rPr>
              <a:t>RadioFrequenza</a:t>
            </a:r>
            <a:r>
              <a:rPr lang="it-IT">
                <a:latin typeface="Times New Roman" panose="02020603050405020304" pitchFamily="18" charset="0"/>
                <a:cs typeface="Times New Roman" panose="02020603050405020304" pitchFamily="18" charset="0"/>
              </a:rPr>
              <a:t>) che possiamo studiare mediante molteplici </a:t>
            </a:r>
            <a:r>
              <a:rPr lang="it-IT" u="sng">
                <a:latin typeface="Times New Roman" panose="02020603050405020304" pitchFamily="18" charset="0"/>
                <a:cs typeface="Times New Roman" panose="02020603050405020304" pitchFamily="18" charset="0"/>
              </a:rPr>
              <a:t>tecniche di diagnostica</a:t>
            </a:r>
            <a:r>
              <a:rPr lang="it-IT">
                <a:latin typeface="Times New Roman" panose="02020603050405020304" pitchFamily="18" charset="0"/>
                <a:cs typeface="Times New Roman" panose="02020603050405020304" pitchFamily="18" charset="0"/>
              </a:rPr>
              <a:t>: gli «Occhi» dei Fisici Sperimentali…</a:t>
            </a:r>
          </a:p>
        </p:txBody>
      </p:sp>
      <p:sp>
        <p:nvSpPr>
          <p:cNvPr id="32" name="Freccia circolare a sinistra 31">
            <a:hlinkClick r:id="rId8" action="ppaction://hlinksldjump"/>
            <a:extLst>
              <a:ext uri="{FF2B5EF4-FFF2-40B4-BE49-F238E27FC236}">
                <a16:creationId xmlns:a16="http://schemas.microsoft.com/office/drawing/2014/main" id="{907950E1-D41E-76FB-1559-851DD029926B}"/>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33" name="CasellaDiTesto 32">
            <a:extLst>
              <a:ext uri="{FF2B5EF4-FFF2-40B4-BE49-F238E27FC236}">
                <a16:creationId xmlns:a16="http://schemas.microsoft.com/office/drawing/2014/main" id="{4057D72E-ED21-078A-A6E0-A34A2E05B57A}"/>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pic>
        <p:nvPicPr>
          <p:cNvPr id="36" name="Immagine 35" descr="Immagine che contiene Carattere, Elementi grafici, design&#10;&#10;Descrizione generata automaticamente">
            <a:extLst>
              <a:ext uri="{FF2B5EF4-FFF2-40B4-BE49-F238E27FC236}">
                <a16:creationId xmlns:a16="http://schemas.microsoft.com/office/drawing/2014/main" id="{78412C6D-2914-4356-D1C6-F931BC5976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10709" y="6108557"/>
            <a:ext cx="558241" cy="376390"/>
          </a:xfrm>
          <a:prstGeom prst="rect">
            <a:avLst/>
          </a:prstGeom>
        </p:spPr>
      </p:pic>
    </p:spTree>
    <p:custDataLst>
      <p:tags r:id="rId1"/>
    </p:custDataLst>
    <p:extLst>
      <p:ext uri="{BB962C8B-B14F-4D97-AF65-F5344CB8AC3E}">
        <p14:creationId xmlns:p14="http://schemas.microsoft.com/office/powerpoint/2010/main" val="2240398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CEBE31B-4039-5558-FC7E-CE92A148B7E9}"/>
              </a:ext>
            </a:extLst>
          </p:cNvPr>
          <p:cNvSpPr txBox="1"/>
          <p:nvPr/>
        </p:nvSpPr>
        <p:spPr>
          <a:xfrm>
            <a:off x="585715" y="-407177"/>
            <a:ext cx="424571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err="1">
                <a:latin typeface="Arial" panose="020B0604020202020204" pitchFamily="34" charset="0"/>
                <a:ea typeface="+mj-ea"/>
                <a:cs typeface="Arial" panose="020B0604020202020204" pitchFamily="34" charset="0"/>
              </a:rPr>
              <a:t>Applicazione</a:t>
            </a:r>
            <a:r>
              <a:rPr lang="en-US" sz="3600">
                <a:latin typeface="Arial" panose="020B0604020202020204" pitchFamily="34" charset="0"/>
                <a:ea typeface="+mj-ea"/>
                <a:cs typeface="Arial" panose="020B0604020202020204" pitchFamily="34" charset="0"/>
              </a:rPr>
              <a:t> in </a:t>
            </a:r>
            <a:r>
              <a:rPr lang="en-US" sz="3600" err="1">
                <a:latin typeface="Arial" panose="020B0604020202020204" pitchFamily="34" charset="0"/>
                <a:ea typeface="+mj-ea"/>
                <a:cs typeface="Arial" panose="020B0604020202020204" pitchFamily="34" charset="0"/>
              </a:rPr>
              <a:t>laboratorio</a:t>
            </a:r>
            <a:endParaRPr lang="en-US" sz="3600">
              <a:latin typeface="Arial" panose="020B0604020202020204" pitchFamily="34" charset="0"/>
              <a:ea typeface="+mj-ea"/>
              <a:cs typeface="Arial" panose="020B0604020202020204" pitchFamily="34" charset="0"/>
            </a:endParaRPr>
          </a:p>
        </p:txBody>
      </p:sp>
      <p:pic>
        <p:nvPicPr>
          <p:cNvPr id="3074" name="Picture 2" descr="[PGP SPECTROGRAPH]">
            <a:extLst>
              <a:ext uri="{FF2B5EF4-FFF2-40B4-BE49-F238E27FC236}">
                <a16:creationId xmlns:a16="http://schemas.microsoft.com/office/drawing/2014/main" id="{56AB7345-4789-A28B-6EB4-ABF3EF7D9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353" y="908748"/>
            <a:ext cx="5525699" cy="189991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diritto 3">
            <a:extLst>
              <a:ext uri="{FF2B5EF4-FFF2-40B4-BE49-F238E27FC236}">
                <a16:creationId xmlns:a16="http://schemas.microsoft.com/office/drawing/2014/main" id="{6794C72A-D3AB-69B5-9AD1-86490AF7AC7B}"/>
              </a:ext>
            </a:extLst>
          </p:cNvPr>
          <p:cNvCxnSpPr>
            <a:stCxn id="3074" idx="1"/>
          </p:cNvCxnSpPr>
          <p:nvPr/>
        </p:nvCxnSpPr>
        <p:spPr>
          <a:xfrm flipH="1">
            <a:off x="2945219" y="1858704"/>
            <a:ext cx="2729134" cy="50858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218B83B3-363A-D3C3-A6F6-89A7C3A60572}"/>
              </a:ext>
            </a:extLst>
          </p:cNvPr>
          <p:cNvSpPr txBox="1"/>
          <p:nvPr/>
        </p:nvSpPr>
        <p:spPr>
          <a:xfrm rot="20951211">
            <a:off x="3421298" y="1660326"/>
            <a:ext cx="1796586" cy="543262"/>
          </a:xfrm>
          <a:prstGeom prst="rect">
            <a:avLst/>
          </a:prstGeom>
        </p:spPr>
        <p:txBody>
          <a:bodyPr vert="horz" lIns="91440" tIns="45720" rIns="91440" bIns="45720" rtlCol="0">
            <a:normAutofit fontScale="92500"/>
          </a:bodyPr>
          <a:lstStyle/>
          <a:p>
            <a:pPr marL="228600">
              <a:lnSpc>
                <a:spcPct val="90000"/>
              </a:lnSpc>
              <a:spcAft>
                <a:spcPts val="600"/>
              </a:spcAft>
            </a:pPr>
            <a:r>
              <a:rPr lang="en-US" sz="2400" err="1">
                <a:latin typeface="Arial" panose="020B0604020202020204" pitchFamily="34" charset="0"/>
                <a:cs typeface="Arial" panose="020B0604020202020204" pitchFamily="34" charset="0"/>
              </a:rPr>
              <a:t>Fibra</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ottica</a:t>
            </a:r>
            <a:endParaRPr lang="en-US" sz="2400">
              <a:latin typeface="Arial" panose="020B0604020202020204" pitchFamily="34" charset="0"/>
              <a:cs typeface="Arial" panose="020B0604020202020204" pitchFamily="34" charset="0"/>
            </a:endParaRPr>
          </a:p>
        </p:txBody>
      </p:sp>
      <p:pic>
        <p:nvPicPr>
          <p:cNvPr id="3076" name="Picture 4" descr="CAL-HG Argon-Mercury lamp - Products - Oceanhood Taiwan Opto-Electronics  Co.,Ltd">
            <a:extLst>
              <a:ext uri="{FF2B5EF4-FFF2-40B4-BE49-F238E27FC236}">
                <a16:creationId xmlns:a16="http://schemas.microsoft.com/office/drawing/2014/main" id="{5F8F83A7-C5A0-D2BB-4042-22A44E865F2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169240">
            <a:off x="574297" y="1899626"/>
            <a:ext cx="2774874" cy="2774874"/>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linea, oscurità, luce&#10;&#10;Descrizione generata automaticamente">
            <a:extLst>
              <a:ext uri="{FF2B5EF4-FFF2-40B4-BE49-F238E27FC236}">
                <a16:creationId xmlns:a16="http://schemas.microsoft.com/office/drawing/2014/main" id="{6FED6C77-1F23-9ACE-0DDE-04F972486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5990" y="3250133"/>
            <a:ext cx="3200400" cy="3200400"/>
          </a:xfrm>
          <a:prstGeom prst="rect">
            <a:avLst/>
          </a:prstGeom>
        </p:spPr>
      </p:pic>
      <p:pic>
        <p:nvPicPr>
          <p:cNvPr id="12" name="Immagine 11">
            <a:extLst>
              <a:ext uri="{FF2B5EF4-FFF2-40B4-BE49-F238E27FC236}">
                <a16:creationId xmlns:a16="http://schemas.microsoft.com/office/drawing/2014/main" id="{F4D44E77-5FCB-4BD9-0EDB-05F6CB4CB6B1}"/>
              </a:ext>
            </a:extLst>
          </p:cNvPr>
          <p:cNvPicPr>
            <a:picLocks noChangeAspect="1"/>
          </p:cNvPicPr>
          <p:nvPr/>
        </p:nvPicPr>
        <p:blipFill>
          <a:blip r:embed="rId5"/>
          <a:stretch>
            <a:fillRect/>
          </a:stretch>
        </p:blipFill>
        <p:spPr>
          <a:xfrm>
            <a:off x="6601486" y="3329525"/>
            <a:ext cx="5055796" cy="3041616"/>
          </a:xfrm>
          <a:prstGeom prst="rect">
            <a:avLst/>
          </a:prstGeom>
        </p:spPr>
      </p:pic>
      <p:cxnSp>
        <p:nvCxnSpPr>
          <p:cNvPr id="6" name="Connettore 2 5">
            <a:extLst>
              <a:ext uri="{FF2B5EF4-FFF2-40B4-BE49-F238E27FC236}">
                <a16:creationId xmlns:a16="http://schemas.microsoft.com/office/drawing/2014/main" id="{3CCB883A-4BD6-957A-1E05-10374CE20F11}"/>
              </a:ext>
            </a:extLst>
          </p:cNvPr>
          <p:cNvCxnSpPr>
            <a:cxnSpLocks/>
          </p:cNvCxnSpPr>
          <p:nvPr/>
        </p:nvCxnSpPr>
        <p:spPr>
          <a:xfrm>
            <a:off x="5581853" y="3712309"/>
            <a:ext cx="121211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470C6552-5F83-4D76-49EF-7794AB9DB29C}"/>
              </a:ext>
            </a:extLst>
          </p:cNvPr>
          <p:cNvSpPr txBox="1"/>
          <p:nvPr/>
        </p:nvSpPr>
        <p:spPr>
          <a:xfrm>
            <a:off x="6774098" y="408583"/>
            <a:ext cx="1796586" cy="543262"/>
          </a:xfrm>
          <a:prstGeom prst="rect">
            <a:avLst/>
          </a:prstGeom>
        </p:spPr>
        <p:txBody>
          <a:bodyPr vert="horz" lIns="91440" tIns="45720" rIns="91440" bIns="45720" rtlCol="0">
            <a:normAutofit fontScale="77500" lnSpcReduction="20000"/>
          </a:bodyPr>
          <a:lstStyle/>
          <a:p>
            <a:pPr marL="228600">
              <a:lnSpc>
                <a:spcPct val="90000"/>
              </a:lnSpc>
              <a:spcAft>
                <a:spcPts val="600"/>
              </a:spcAft>
            </a:pPr>
            <a:r>
              <a:rPr lang="en-US" sz="2400">
                <a:latin typeface="Arial" panose="020B0604020202020204" pitchFamily="34" charset="0"/>
                <a:cs typeface="Arial" panose="020B0604020202020204" pitchFamily="34" charset="0"/>
              </a:rPr>
              <a:t>380-780 nm, R = 2nm</a:t>
            </a:r>
          </a:p>
        </p:txBody>
      </p:sp>
      <p:sp>
        <p:nvSpPr>
          <p:cNvPr id="9" name="Freccia circolare a sinistra 8">
            <a:hlinkClick r:id="rId6" action="ppaction://hlinksldjump"/>
            <a:extLst>
              <a:ext uri="{FF2B5EF4-FFF2-40B4-BE49-F238E27FC236}">
                <a16:creationId xmlns:a16="http://schemas.microsoft.com/office/drawing/2014/main" id="{29E528F2-0A8B-57A4-717B-CC0366A837ED}"/>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0" name="CasellaDiTesto 9">
            <a:extLst>
              <a:ext uri="{FF2B5EF4-FFF2-40B4-BE49-F238E27FC236}">
                <a16:creationId xmlns:a16="http://schemas.microsoft.com/office/drawing/2014/main" id="{C21474F7-BBB3-4125-C9A1-4459890B3A60}"/>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119018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0F55F64-1B0C-8A04-E68C-7F2D2E36DE69}"/>
              </a:ext>
            </a:extLst>
          </p:cNvPr>
          <p:cNvPicPr>
            <a:picLocks noChangeAspect="1"/>
          </p:cNvPicPr>
          <p:nvPr/>
        </p:nvPicPr>
        <p:blipFill>
          <a:blip r:embed="rId2"/>
          <a:stretch>
            <a:fillRect/>
          </a:stretch>
        </p:blipFill>
        <p:spPr>
          <a:xfrm>
            <a:off x="3010585" y="1447429"/>
            <a:ext cx="3390360" cy="3801775"/>
          </a:xfrm>
          <a:prstGeom prst="rect">
            <a:avLst/>
          </a:prstGeom>
        </p:spPr>
      </p:pic>
      <p:pic>
        <p:nvPicPr>
          <p:cNvPr id="5" name="Immagine 4">
            <a:extLst>
              <a:ext uri="{FF2B5EF4-FFF2-40B4-BE49-F238E27FC236}">
                <a16:creationId xmlns:a16="http://schemas.microsoft.com/office/drawing/2014/main" id="{1E2D55B5-9792-2F3E-737A-845EAE6405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7987" y="2291006"/>
            <a:ext cx="2578227" cy="1529792"/>
          </a:xfrm>
          <a:prstGeom prst="rect">
            <a:avLst/>
          </a:prstGeom>
        </p:spPr>
      </p:pic>
      <p:sp>
        <p:nvSpPr>
          <p:cNvPr id="6" name="CasellaDiTesto 5">
            <a:extLst>
              <a:ext uri="{FF2B5EF4-FFF2-40B4-BE49-F238E27FC236}">
                <a16:creationId xmlns:a16="http://schemas.microsoft.com/office/drawing/2014/main" id="{8B663BDE-D92B-F41C-E922-C39BFA307D06}"/>
              </a:ext>
            </a:extLst>
          </p:cNvPr>
          <p:cNvSpPr txBox="1"/>
          <p:nvPr/>
        </p:nvSpPr>
        <p:spPr>
          <a:xfrm>
            <a:off x="585715" y="-126961"/>
            <a:ext cx="424571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err="1">
                <a:latin typeface="Arial" panose="020B0604020202020204" pitchFamily="34" charset="0"/>
                <a:ea typeface="+mj-ea"/>
                <a:cs typeface="Arial" panose="020B0604020202020204" pitchFamily="34" charset="0"/>
              </a:rPr>
              <a:t>Incertezze</a:t>
            </a:r>
            <a:r>
              <a:rPr lang="en-US" sz="3600">
                <a:latin typeface="Arial" panose="020B0604020202020204" pitchFamily="34" charset="0"/>
                <a:ea typeface="+mj-ea"/>
                <a:cs typeface="Arial" panose="020B0604020202020204" pitchFamily="34" charset="0"/>
              </a:rPr>
              <a:t> </a:t>
            </a:r>
            <a:r>
              <a:rPr lang="en-US" sz="3600" err="1">
                <a:latin typeface="Arial" panose="020B0604020202020204" pitchFamily="34" charset="0"/>
                <a:ea typeface="+mj-ea"/>
                <a:cs typeface="Arial" panose="020B0604020202020204" pitchFamily="34" charset="0"/>
              </a:rPr>
              <a:t>sperimentali</a:t>
            </a:r>
            <a:endParaRPr lang="en-US" sz="3600">
              <a:latin typeface="Arial" panose="020B0604020202020204" pitchFamily="34" charset="0"/>
              <a:ea typeface="+mj-ea"/>
              <a:cs typeface="Arial" panose="020B0604020202020204" pitchFamily="34" charset="0"/>
            </a:endParaRP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E0A31589-0A29-523F-CB00-C2E35B9979F3}"/>
                  </a:ext>
                </a:extLst>
              </p:cNvPr>
              <p:cNvSpPr txBox="1"/>
              <p:nvPr/>
            </p:nvSpPr>
            <p:spPr>
              <a:xfrm>
                <a:off x="6257583" y="170121"/>
                <a:ext cx="5789105" cy="6539023"/>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400">
                    <a:latin typeface="Arial" panose="020B0604020202020204" pitchFamily="34" charset="0"/>
                    <a:cs typeface="Arial" panose="020B0604020202020204" pitchFamily="34" charset="0"/>
                  </a:rPr>
                  <a:t>Sensibilità </a:t>
                </a:r>
                <a:r>
                  <a:rPr lang="en-US" sz="2400" err="1">
                    <a:latin typeface="Arial" panose="020B0604020202020204" pitchFamily="34" charset="0"/>
                    <a:cs typeface="Arial" panose="020B0604020202020204" pitchFamily="34" charset="0"/>
                  </a:rPr>
                  <a:t>dello</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stumento</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risoluzione</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energetica</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risposta</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temporale</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risoluzione</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spaziale</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efficienza</a:t>
                </a:r>
                <a:r>
                  <a:rPr lang="en-US" sz="2400">
                    <a:latin typeface="Arial" panose="020B0604020202020204" pitchFamily="34" charset="0"/>
                    <a:cs typeface="Arial" panose="020B0604020202020204" pitchFamily="34" charset="0"/>
                  </a:rPr>
                  <a:t> di </a:t>
                </a:r>
                <a:r>
                  <a:rPr lang="en-US" sz="2400" err="1">
                    <a:latin typeface="Arial" panose="020B0604020202020204" pitchFamily="34" charset="0"/>
                    <a:cs typeface="Arial" panose="020B0604020202020204" pitchFamily="34" charset="0"/>
                  </a:rPr>
                  <a:t>fotoconversione</a:t>
                </a:r>
                <a:r>
                  <a:rPr lang="en-US" sz="2400">
                    <a:latin typeface="Arial" panose="020B0604020202020204" pitchFamily="34" charset="0"/>
                    <a:cs typeface="Arial" panose="020B0604020202020204" pitchFamily="34" charset="0"/>
                  </a:rPr>
                  <a:t> del </a:t>
                </a:r>
                <a:r>
                  <a:rPr lang="en-US" sz="2400" err="1">
                    <a:latin typeface="Arial" panose="020B0604020202020204" pitchFamily="34" charset="0"/>
                    <a:cs typeface="Arial" panose="020B0604020202020204" pitchFamily="34" charset="0"/>
                  </a:rPr>
                  <a:t>sensore</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efficienza</a:t>
                </a:r>
                <a:r>
                  <a:rPr lang="en-US" sz="2400">
                    <a:latin typeface="Arial" panose="020B0604020202020204" pitchFamily="34" charset="0"/>
                    <a:cs typeface="Arial" panose="020B0604020202020204" pitchFamily="34" charset="0"/>
                  </a:rPr>
                  <a:t> di </a:t>
                </a:r>
                <a:r>
                  <a:rPr lang="en-US" sz="2400" err="1">
                    <a:latin typeface="Arial" panose="020B0604020202020204" pitchFamily="34" charset="0"/>
                    <a:cs typeface="Arial" panose="020B0604020202020204" pitchFamily="34" charset="0"/>
                  </a:rPr>
                  <a:t>trasporto</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attenuazione</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aberrazione</a:t>
                </a:r>
                <a:r>
                  <a:rPr lang="en-US" sz="2400">
                    <a:latin typeface="Arial" panose="020B0604020202020204" pitchFamily="34" charset="0"/>
                    <a:cs typeface="Arial" panose="020B0604020202020204" pitchFamily="34" charset="0"/>
                  </a:rPr>
                  <a:t>, etc.)</a:t>
                </a:r>
              </a:p>
              <a:p>
                <a:pPr marL="457200" indent="-228600">
                  <a:lnSpc>
                    <a:spcPct val="90000"/>
                  </a:lnSpc>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r>
                  <a:rPr lang="en-US" sz="2400" b="1">
                    <a:latin typeface="Arial" panose="020B0604020202020204" pitchFamily="34" charset="0"/>
                    <a:cs typeface="Arial" panose="020B0604020202020204" pitchFamily="34" charset="0"/>
                  </a:rPr>
                  <a:t>BROADENING SPETTRALE</a:t>
                </a:r>
              </a:p>
              <a:p>
                <a:pPr marL="914400" lvl="1" indent="-228600">
                  <a:lnSpc>
                    <a:spcPct val="90000"/>
                  </a:lnSpc>
                  <a:spcAft>
                    <a:spcPts val="600"/>
                  </a:spcAft>
                  <a:buFont typeface="Arial" panose="020B0604020202020204" pitchFamily="34" charset="0"/>
                  <a:buChar char="•"/>
                </a:pPr>
                <a:r>
                  <a:rPr lang="en-US" sz="2000" b="1" err="1">
                    <a:latin typeface="Arial" panose="020B0604020202020204" pitchFamily="34" charset="0"/>
                    <a:cs typeface="Arial" panose="020B0604020202020204" pitchFamily="34" charset="0"/>
                  </a:rPr>
                  <a:t>Naturale</a:t>
                </a:r>
                <a:r>
                  <a:rPr lang="en-US" sz="2000" b="1">
                    <a:latin typeface="Arial" panose="020B0604020202020204" pitchFamily="34" charset="0"/>
                    <a:cs typeface="Arial" panose="020B0604020202020204" pitchFamily="34" charset="0"/>
                  </a:rPr>
                  <a:t> – </a:t>
                </a:r>
                <a:r>
                  <a:rPr lang="en-US" sz="2000" b="1" err="1">
                    <a:latin typeface="Arial" panose="020B0604020202020204" pitchFamily="34" charset="0"/>
                    <a:cs typeface="Arial" panose="020B0604020202020204" pitchFamily="34" charset="0"/>
                  </a:rPr>
                  <a:t>indeterminazione</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quantistica</a:t>
                </a:r>
                <a:r>
                  <a:rPr lang="en-US" sz="2000" b="1">
                    <a:latin typeface="Arial" panose="020B0604020202020204" pitchFamily="34" charset="0"/>
                    <a:cs typeface="Arial" panose="020B0604020202020204" pitchFamily="34" charset="0"/>
                  </a:rPr>
                  <a:t> </a:t>
                </a:r>
                <a:r>
                  <a:rPr lang="en-US" sz="2000" b="1">
                    <a:latin typeface="Cambria Math" panose="02040503050406030204" pitchFamily="18" charset="0"/>
                    <a:ea typeface="Cambria Math" panose="02040503050406030204" pitchFamily="18" charset="0"/>
                    <a:cs typeface="Arial" panose="020B0604020202020204" pitchFamily="34" charset="0"/>
                  </a:rPr>
                  <a:t> </a:t>
                </a:r>
                <a14:m>
                  <m:oMath xmlns:m="http://schemas.openxmlformats.org/officeDocument/2006/math">
                    <m:r>
                      <m:rPr>
                        <m:sty m:val="p"/>
                      </m:rPr>
                      <a:rPr lang="it-IT" sz="20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Δ</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𝜆</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m:t>
                    </m:r>
                    <m:sSup>
                      <m:sSupPr>
                        <m:ctrlPr>
                          <a:rPr lang="it-IT" sz="200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sup>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−5</m:t>
                        </m:r>
                      </m:sup>
                    </m:sSup>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𝑛𝑚</m:t>
                    </m:r>
                  </m:oMath>
                </a14:m>
                <a:endParaRPr lang="en-US" sz="2000">
                  <a:latin typeface="Arial" panose="020B0604020202020204" pitchFamily="34" charset="0"/>
                  <a:cs typeface="Arial" panose="020B0604020202020204" pitchFamily="34" charset="0"/>
                </a:endParaRPr>
              </a:p>
              <a:p>
                <a:pPr marL="914400" lvl="1" indent="-228600">
                  <a:lnSpc>
                    <a:spcPct val="90000"/>
                  </a:lnSpc>
                  <a:spcAft>
                    <a:spcPts val="600"/>
                  </a:spcAft>
                  <a:buFont typeface="Arial" panose="020B0604020202020204" pitchFamily="34" charset="0"/>
                  <a:buChar char="•"/>
                </a:pPr>
                <a:r>
                  <a:rPr lang="en-US" sz="2000" b="1">
                    <a:latin typeface="Arial" panose="020B0604020202020204" pitchFamily="34" charset="0"/>
                    <a:cs typeface="Arial" panose="020B0604020202020204" pitchFamily="34" charset="0"/>
                  </a:rPr>
                  <a:t>Doppler – </a:t>
                </a:r>
                <a:r>
                  <a:rPr lang="en-US" sz="2000" b="1" err="1">
                    <a:latin typeface="Arial" panose="020B0604020202020204" pitchFamily="34" charset="0"/>
                    <a:cs typeface="Arial" panose="020B0604020202020204" pitchFamily="34" charset="0"/>
                  </a:rPr>
                  <a:t>agitazione</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termica</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dell’emettitore</a:t>
                </a:r>
                <a:r>
                  <a:rPr lang="en-US" sz="2000" b="1">
                    <a:latin typeface="Arial" panose="020B0604020202020204" pitchFamily="34" charset="0"/>
                    <a:cs typeface="Arial" panose="020B0604020202020204" pitchFamily="34" charset="0"/>
                  </a:rPr>
                  <a:t> - </a:t>
                </a:r>
                <a14:m>
                  <m:oMath xmlns:m="http://schemas.openxmlformats.org/officeDocument/2006/math">
                    <m:r>
                      <m:rPr>
                        <m:sty m:val="p"/>
                      </m:rPr>
                      <a:rPr lang="it-IT" sz="20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Δ</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𝜆</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m:t>
                    </m:r>
                    <m:sSup>
                      <m:sSupPr>
                        <m:ctrlPr>
                          <a:rPr lang="it-IT" sz="200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sup>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−2</m:t>
                        </m:r>
                      </m:sup>
                    </m:sSup>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𝑛𝑚</m:t>
                    </m:r>
                  </m:oMath>
                </a14:m>
                <a:r>
                  <a:rPr lang="en-US" sz="2000">
                    <a:solidFill>
                      <a:srgbClr val="FF0000"/>
                    </a:solidFill>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 6000 K, per H</a:t>
                </a:r>
              </a:p>
              <a:p>
                <a:pPr marL="914400" lvl="1" indent="-228600">
                  <a:lnSpc>
                    <a:spcPct val="90000"/>
                  </a:lnSpc>
                  <a:spcAft>
                    <a:spcPts val="600"/>
                  </a:spcAft>
                  <a:buFont typeface="Arial" panose="020B0604020202020204" pitchFamily="34" charset="0"/>
                  <a:buChar char="•"/>
                </a:pPr>
                <a:r>
                  <a:rPr lang="en-US" sz="2000" b="1" err="1">
                    <a:latin typeface="Arial" panose="020B0604020202020204" pitchFamily="34" charset="0"/>
                    <a:cs typeface="Arial" panose="020B0604020202020204" pitchFamily="34" charset="0"/>
                  </a:rPr>
                  <a:t>Collisionale</a:t>
                </a:r>
                <a:r>
                  <a:rPr lang="en-US" sz="2000" b="1">
                    <a:latin typeface="Arial" panose="020B0604020202020204" pitchFamily="34" charset="0"/>
                    <a:cs typeface="Arial" panose="020B0604020202020204" pitchFamily="34" charset="0"/>
                  </a:rPr>
                  <a:t> – moto </a:t>
                </a:r>
                <a:r>
                  <a:rPr lang="en-US" sz="2000" b="1" err="1">
                    <a:latin typeface="Arial" panose="020B0604020202020204" pitchFamily="34" charset="0"/>
                    <a:cs typeface="Arial" panose="020B0604020202020204" pitchFamily="34" charset="0"/>
                  </a:rPr>
                  <a:t>collisionale</a:t>
                </a:r>
                <a:r>
                  <a:rPr lang="en-US" sz="2000" b="1">
                    <a:latin typeface="Arial" panose="020B0604020202020204" pitchFamily="34" charset="0"/>
                    <a:cs typeface="Arial" panose="020B0604020202020204" pitchFamily="34" charset="0"/>
                  </a:rPr>
                  <a:t> con </a:t>
                </a:r>
                <a:r>
                  <a:rPr lang="en-US" sz="2000" b="1" err="1">
                    <a:latin typeface="Arial" panose="020B0604020202020204" pitchFamily="34" charset="0"/>
                    <a:cs typeface="Arial" panose="020B0604020202020204" pitchFamily="34" charset="0"/>
                  </a:rPr>
                  <a:t>altri</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emettitori</a:t>
                </a:r>
                <a:r>
                  <a:rPr lang="en-US" sz="2000" b="1">
                    <a:latin typeface="Arial" panose="020B0604020202020204" pitchFamily="34" charset="0"/>
                    <a:cs typeface="Arial" panose="020B0604020202020204" pitchFamily="34" charset="0"/>
                  </a:rPr>
                  <a:t> – </a:t>
                </a:r>
                <a:r>
                  <a:rPr lang="en-US" sz="2000" b="1" err="1">
                    <a:latin typeface="Arial" panose="020B0604020202020204" pitchFamily="34" charset="0"/>
                    <a:cs typeface="Arial" panose="020B0604020202020204" pitchFamily="34" charset="0"/>
                  </a:rPr>
                  <a:t>allargamento</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Lorentziano</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ali</a:t>
                </a:r>
                <a:r>
                  <a:rPr lang="en-US" sz="2000" b="1">
                    <a:latin typeface="Arial" panose="020B0604020202020204" pitchFamily="34" charset="0"/>
                    <a:cs typeface="Arial" panose="020B0604020202020204" pitchFamily="34" charset="0"/>
                  </a:rPr>
                  <a:t>” del </a:t>
                </a:r>
                <a:r>
                  <a:rPr lang="en-US" sz="2000" b="1" err="1">
                    <a:latin typeface="Arial" panose="020B0604020202020204" pitchFamily="34" charset="0"/>
                    <a:cs typeface="Arial" panose="020B0604020202020204" pitchFamily="34" charset="0"/>
                  </a:rPr>
                  <a:t>picco</a:t>
                </a:r>
                <a:r>
                  <a:rPr lang="en-US" sz="2000" b="1">
                    <a:latin typeface="Arial" panose="020B0604020202020204" pitchFamily="34" charset="0"/>
                    <a:cs typeface="Arial" panose="020B0604020202020204" pitchFamily="34" charset="0"/>
                  </a:rPr>
                  <a:t> - </a:t>
                </a:r>
                <a14:m>
                  <m:oMath xmlns:m="http://schemas.openxmlformats.org/officeDocument/2006/math">
                    <m:r>
                      <m:rPr>
                        <m:sty m:val="p"/>
                      </m:rPr>
                      <a:rPr lang="it-IT" sz="20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Δ</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𝜆</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 </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𝑛𝑚</m:t>
                    </m:r>
                  </m:oMath>
                </a14:m>
                <a:r>
                  <a:rPr lang="en-US" sz="2000">
                    <a:solidFill>
                      <a:srgbClr val="FF0000"/>
                    </a:solidFill>
                    <a:latin typeface="Arial" panose="020B0604020202020204" pitchFamily="34" charset="0"/>
                    <a:cs typeface="Arial" panose="020B0604020202020204" pitchFamily="34" charset="0"/>
                  </a:rPr>
                  <a:t> </a:t>
                </a:r>
                <a:endParaRPr lang="en-US" sz="2000" b="1">
                  <a:latin typeface="Arial" panose="020B0604020202020204" pitchFamily="34" charset="0"/>
                  <a:cs typeface="Arial" panose="020B0604020202020204" pitchFamily="34" charset="0"/>
                </a:endParaRPr>
              </a:p>
              <a:p>
                <a:pPr marL="914400" lvl="1" indent="-228600">
                  <a:lnSpc>
                    <a:spcPct val="90000"/>
                  </a:lnSpc>
                  <a:spcAft>
                    <a:spcPts val="600"/>
                  </a:spcAft>
                  <a:buFont typeface="Arial" panose="020B0604020202020204" pitchFamily="34" charset="0"/>
                  <a:buChar char="•"/>
                </a:pPr>
                <a:r>
                  <a:rPr lang="en-US" sz="2000" b="1">
                    <a:latin typeface="Arial" panose="020B0604020202020204" pitchFamily="34" charset="0"/>
                    <a:cs typeface="Arial" panose="020B0604020202020204" pitchFamily="34" charset="0"/>
                  </a:rPr>
                  <a:t>Stark/Zeeman – da </a:t>
                </a:r>
                <a:r>
                  <a:rPr lang="en-US" sz="2000" b="1" err="1">
                    <a:latin typeface="Arial" panose="020B0604020202020204" pitchFamily="34" charset="0"/>
                    <a:cs typeface="Arial" panose="020B0604020202020204" pitchFamily="34" charset="0"/>
                  </a:rPr>
                  <a:t>campi</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elettrici</a:t>
                </a:r>
                <a:r>
                  <a:rPr lang="en-US" sz="2000" b="1">
                    <a:latin typeface="Arial" panose="020B0604020202020204" pitchFamily="34" charset="0"/>
                    <a:cs typeface="Arial" panose="020B0604020202020204" pitchFamily="34" charset="0"/>
                  </a:rPr>
                  <a:t> e </a:t>
                </a:r>
                <a:r>
                  <a:rPr lang="en-US" sz="2000" b="1" err="1">
                    <a:latin typeface="Arial" panose="020B0604020202020204" pitchFamily="34" charset="0"/>
                    <a:cs typeface="Arial" panose="020B0604020202020204" pitchFamily="34" charset="0"/>
                  </a:rPr>
                  <a:t>magnetici</a:t>
                </a:r>
                <a:r>
                  <a:rPr lang="en-US" sz="2000" b="1">
                    <a:latin typeface="Arial" panose="020B0604020202020204" pitchFamily="34" charset="0"/>
                    <a:cs typeface="Arial" panose="020B0604020202020204" pitchFamily="34" charset="0"/>
                  </a:rPr>
                  <a:t> </a:t>
                </a:r>
                <a:r>
                  <a:rPr lang="en-US" sz="2000" b="1" err="1">
                    <a:latin typeface="Arial" panose="020B0604020202020204" pitchFamily="34" charset="0"/>
                    <a:cs typeface="Arial" panose="020B0604020202020204" pitchFamily="34" charset="0"/>
                  </a:rPr>
                  <a:t>esterni</a:t>
                </a:r>
                <a:r>
                  <a:rPr lang="en-US" sz="2000" b="1">
                    <a:latin typeface="Arial" panose="020B0604020202020204" pitchFamily="34" charset="0"/>
                    <a:cs typeface="Arial" panose="020B0604020202020204" pitchFamily="34" charset="0"/>
                  </a:rPr>
                  <a:t>  - </a:t>
                </a:r>
                <a14:m>
                  <m:oMath xmlns:m="http://schemas.openxmlformats.org/officeDocument/2006/math">
                    <m:r>
                      <m:rPr>
                        <m:sty m:val="p"/>
                      </m:rPr>
                      <a:rPr lang="it-IT" sz="2000" b="0" i="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Δ</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𝜆</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10</m:t>
                        </m:r>
                      </m:e>
                      <m:sup>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−2</m:t>
                        </m:r>
                      </m:sup>
                    </m:sSup>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10</m:t>
                        </m:r>
                      </m:e>
                      <m:sup>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−3</m:t>
                        </m:r>
                      </m:sup>
                    </m:sSup>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m:t>
                    </m:r>
                    <m:r>
                      <a:rPr lang="it-IT" sz="20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𝑛𝑚</m:t>
                    </m:r>
                  </m:oMath>
                </a14:m>
                <a:r>
                  <a:rPr lang="en-US" sz="2000">
                    <a:solidFill>
                      <a:srgbClr val="FF0000"/>
                    </a:solidFill>
                    <a:latin typeface="Arial" panose="020B0604020202020204" pitchFamily="34" charset="0"/>
                    <a:cs typeface="Arial" panose="020B0604020202020204" pitchFamily="34" charset="0"/>
                  </a:rPr>
                  <a:t> </a:t>
                </a:r>
                <a:endParaRPr lang="en-US" sz="2000" b="1">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457200" indent="-228600">
                  <a:lnSpc>
                    <a:spcPct val="90000"/>
                  </a:lnSpc>
                  <a:spcAft>
                    <a:spcPts val="6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p:txBody>
          </p:sp>
        </mc:Choice>
        <mc:Fallback xmlns="">
          <p:sp>
            <p:nvSpPr>
              <p:cNvPr id="7" name="CasellaDiTesto 6">
                <a:extLst>
                  <a:ext uri="{FF2B5EF4-FFF2-40B4-BE49-F238E27FC236}">
                    <a16:creationId xmlns:a16="http://schemas.microsoft.com/office/drawing/2014/main" id="{E0A31589-0A29-523F-CB00-C2E35B9979F3}"/>
                  </a:ext>
                </a:extLst>
              </p:cNvPr>
              <p:cNvSpPr txBox="1">
                <a:spLocks noRot="1" noChangeAspect="1" noMove="1" noResize="1" noEditPoints="1" noAdjustHandles="1" noChangeArrowheads="1" noChangeShapeType="1" noTextEdit="1"/>
              </p:cNvSpPr>
              <p:nvPr/>
            </p:nvSpPr>
            <p:spPr>
              <a:xfrm>
                <a:off x="6257583" y="170121"/>
                <a:ext cx="5789105" cy="6539023"/>
              </a:xfrm>
              <a:prstGeom prst="rect">
                <a:avLst/>
              </a:prstGeom>
              <a:blipFill>
                <a:blip r:embed="rId4"/>
                <a:stretch>
                  <a:fillRect t="-1212" r="-948"/>
                </a:stretch>
              </a:blipFill>
            </p:spPr>
            <p:txBody>
              <a:bodyPr/>
              <a:lstStyle/>
              <a:p>
                <a:r>
                  <a:rPr lang="en-US">
                    <a:noFill/>
                  </a:rPr>
                  <a:t> </a:t>
                </a:r>
              </a:p>
            </p:txBody>
          </p:sp>
        </mc:Fallback>
      </mc:AlternateContent>
      <p:cxnSp>
        <p:nvCxnSpPr>
          <p:cNvPr id="9" name="Connettore 2 8">
            <a:extLst>
              <a:ext uri="{FF2B5EF4-FFF2-40B4-BE49-F238E27FC236}">
                <a16:creationId xmlns:a16="http://schemas.microsoft.com/office/drawing/2014/main" id="{2F78EA7F-7ADB-0C7E-E9C4-9ACD3A229887}"/>
              </a:ext>
            </a:extLst>
          </p:cNvPr>
          <p:cNvCxnSpPr>
            <a:cxnSpLocks/>
          </p:cNvCxnSpPr>
          <p:nvPr/>
        </p:nvCxnSpPr>
        <p:spPr>
          <a:xfrm flipH="1">
            <a:off x="6096000" y="3055902"/>
            <a:ext cx="474921" cy="25466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88577069-76F3-DC41-B44A-307206B056A8}"/>
              </a:ext>
            </a:extLst>
          </p:cNvPr>
          <p:cNvSpPr txBox="1"/>
          <p:nvPr/>
        </p:nvSpPr>
        <p:spPr>
          <a:xfrm>
            <a:off x="303173" y="5602534"/>
            <a:ext cx="6097772" cy="590931"/>
          </a:xfrm>
          <a:prstGeom prst="rect">
            <a:avLst/>
          </a:prstGeom>
          <a:noFill/>
          <a:ln>
            <a:solidFill>
              <a:srgbClr val="FF0000"/>
            </a:solidFill>
            <a:prstDash val="dash"/>
          </a:ln>
        </p:spPr>
        <p:txBody>
          <a:bodyPr wrap="square">
            <a:spAutoFit/>
          </a:bodyPr>
          <a:lstStyle/>
          <a:p>
            <a:pPr marL="228600">
              <a:lnSpc>
                <a:spcPct val="90000"/>
              </a:lnSpc>
              <a:spcAft>
                <a:spcPts val="600"/>
              </a:spcAft>
            </a:pPr>
            <a:r>
              <a:rPr lang="en-US" sz="1800" b="1" err="1">
                <a:solidFill>
                  <a:srgbClr val="FF0000"/>
                </a:solidFill>
                <a:latin typeface="Arial" panose="020B0604020202020204" pitchFamily="34" charset="0"/>
                <a:cs typeface="Arial" panose="020B0604020202020204" pitchFamily="34" charset="0"/>
              </a:rPr>
              <a:t>Molteplici</a:t>
            </a:r>
            <a:r>
              <a:rPr lang="en-US" sz="1800" b="1">
                <a:solidFill>
                  <a:srgbClr val="FF0000"/>
                </a:solidFill>
                <a:latin typeface="Arial" panose="020B0604020202020204" pitchFamily="34" charset="0"/>
                <a:cs typeface="Arial" panose="020B0604020202020204" pitchFamily="34" charset="0"/>
              </a:rPr>
              <a:t> </a:t>
            </a:r>
            <a:r>
              <a:rPr lang="en-US" sz="1800" b="1" err="1">
                <a:solidFill>
                  <a:srgbClr val="FF0000"/>
                </a:solidFill>
                <a:latin typeface="Arial" panose="020B0604020202020204" pitchFamily="34" charset="0"/>
                <a:cs typeface="Arial" panose="020B0604020202020204" pitchFamily="34" charset="0"/>
              </a:rPr>
              <a:t>informazioni</a:t>
            </a:r>
            <a:r>
              <a:rPr lang="en-US" sz="1800" b="1">
                <a:solidFill>
                  <a:srgbClr val="FF0000"/>
                </a:solidFill>
                <a:latin typeface="Arial" panose="020B0604020202020204" pitchFamily="34" charset="0"/>
                <a:cs typeface="Arial" panose="020B0604020202020204" pitchFamily="34" charset="0"/>
              </a:rPr>
              <a:t> </a:t>
            </a:r>
            <a:r>
              <a:rPr lang="en-US" sz="1800" b="1" err="1">
                <a:solidFill>
                  <a:srgbClr val="FF0000"/>
                </a:solidFill>
                <a:latin typeface="Arial" panose="020B0604020202020204" pitchFamily="34" charset="0"/>
                <a:cs typeface="Arial" panose="020B0604020202020204" pitchFamily="34" charset="0"/>
              </a:rPr>
              <a:t>sulle</a:t>
            </a:r>
            <a:r>
              <a:rPr lang="en-US" sz="1800" b="1">
                <a:solidFill>
                  <a:srgbClr val="FF0000"/>
                </a:solidFill>
                <a:latin typeface="Arial" panose="020B0604020202020204" pitchFamily="34" charset="0"/>
                <a:cs typeface="Arial" panose="020B0604020202020204" pitchFamily="34" charset="0"/>
              </a:rPr>
              <a:t> </a:t>
            </a:r>
            <a:r>
              <a:rPr lang="en-US" sz="1800" b="1" err="1">
                <a:solidFill>
                  <a:srgbClr val="FF0000"/>
                </a:solidFill>
                <a:latin typeface="Arial" panose="020B0604020202020204" pitchFamily="34" charset="0"/>
                <a:cs typeface="Arial" panose="020B0604020202020204" pitchFamily="34" charset="0"/>
              </a:rPr>
              <a:t>proprietà</a:t>
            </a:r>
            <a:r>
              <a:rPr lang="en-US" sz="1800" b="1">
                <a:solidFill>
                  <a:srgbClr val="FF0000"/>
                </a:solidFill>
                <a:latin typeface="Arial" panose="020B0604020202020204" pitchFamily="34" charset="0"/>
                <a:cs typeface="Arial" panose="020B0604020202020204" pitchFamily="34" charset="0"/>
              </a:rPr>
              <a:t> del mezzo </a:t>
            </a:r>
            <a:r>
              <a:rPr lang="en-US" sz="1800" b="1" err="1">
                <a:solidFill>
                  <a:srgbClr val="FF0000"/>
                </a:solidFill>
                <a:latin typeface="Arial" panose="020B0604020202020204" pitchFamily="34" charset="0"/>
                <a:cs typeface="Arial" panose="020B0604020202020204" pitchFamily="34" charset="0"/>
              </a:rPr>
              <a:t>emittente</a:t>
            </a:r>
            <a:endParaRPr lang="en-US" sz="1800" b="1">
              <a:solidFill>
                <a:srgbClr val="FF0000"/>
              </a:solidFill>
              <a:latin typeface="Arial" panose="020B0604020202020204" pitchFamily="34" charset="0"/>
              <a:cs typeface="Arial" panose="020B0604020202020204" pitchFamily="34" charset="0"/>
            </a:endParaRPr>
          </a:p>
        </p:txBody>
      </p:sp>
      <p:sp>
        <p:nvSpPr>
          <p:cNvPr id="3" name="Freccia circolare a sinistra 2">
            <a:hlinkClick r:id="rId5" action="ppaction://hlinksldjump"/>
            <a:extLst>
              <a:ext uri="{FF2B5EF4-FFF2-40B4-BE49-F238E27FC236}">
                <a16:creationId xmlns:a16="http://schemas.microsoft.com/office/drawing/2014/main" id="{DB66D972-797D-D78B-64DA-3CC3F4A48BF7}"/>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26039AA5-53CE-D5AA-048A-2EB04CECB82F}"/>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947711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F825A52-151D-A441-82D6-15686B1565E9}"/>
              </a:ext>
            </a:extLst>
          </p:cNvPr>
          <p:cNvPicPr>
            <a:picLocks noChangeAspect="1"/>
          </p:cNvPicPr>
          <p:nvPr/>
        </p:nvPicPr>
        <p:blipFill>
          <a:blip r:embed="rId2"/>
          <a:stretch>
            <a:fillRect/>
          </a:stretch>
        </p:blipFill>
        <p:spPr>
          <a:xfrm>
            <a:off x="2597818" y="643300"/>
            <a:ext cx="3390360" cy="3801775"/>
          </a:xfrm>
          <a:prstGeom prst="rect">
            <a:avLst/>
          </a:prstGeom>
        </p:spPr>
      </p:pic>
      <p:pic>
        <p:nvPicPr>
          <p:cNvPr id="7" name="Immagine 6">
            <a:extLst>
              <a:ext uri="{FF2B5EF4-FFF2-40B4-BE49-F238E27FC236}">
                <a16:creationId xmlns:a16="http://schemas.microsoft.com/office/drawing/2014/main" id="{450EACF8-E4C0-77AB-7808-4900BB6EE872}"/>
              </a:ext>
            </a:extLst>
          </p:cNvPr>
          <p:cNvPicPr>
            <a:picLocks noChangeAspect="1"/>
          </p:cNvPicPr>
          <p:nvPr/>
        </p:nvPicPr>
        <p:blipFill>
          <a:blip r:embed="rId3"/>
          <a:stretch>
            <a:fillRect/>
          </a:stretch>
        </p:blipFill>
        <p:spPr>
          <a:xfrm>
            <a:off x="5935793" y="1984461"/>
            <a:ext cx="5488806" cy="909084"/>
          </a:xfrm>
          <a:prstGeom prst="rect">
            <a:avLst/>
          </a:prstGeom>
        </p:spPr>
      </p:pic>
      <p:pic>
        <p:nvPicPr>
          <p:cNvPr id="9" name="Immagine 8">
            <a:extLst>
              <a:ext uri="{FF2B5EF4-FFF2-40B4-BE49-F238E27FC236}">
                <a16:creationId xmlns:a16="http://schemas.microsoft.com/office/drawing/2014/main" id="{C2722F70-220D-3F7E-567F-5E0F78522747}"/>
              </a:ext>
            </a:extLst>
          </p:cNvPr>
          <p:cNvPicPr>
            <a:picLocks noChangeAspect="1"/>
          </p:cNvPicPr>
          <p:nvPr/>
        </p:nvPicPr>
        <p:blipFill>
          <a:blip r:embed="rId4"/>
          <a:stretch>
            <a:fillRect/>
          </a:stretch>
        </p:blipFill>
        <p:spPr>
          <a:xfrm>
            <a:off x="-81440" y="4357384"/>
            <a:ext cx="4028167" cy="2500616"/>
          </a:xfrm>
          <a:prstGeom prst="rect">
            <a:avLst/>
          </a:prstGeom>
        </p:spPr>
      </p:pic>
      <p:pic>
        <p:nvPicPr>
          <p:cNvPr id="11" name="Immagine 10" descr="Immagine che contiene nero, oscurità&#10;&#10;Descrizione generata automaticamente">
            <a:extLst>
              <a:ext uri="{FF2B5EF4-FFF2-40B4-BE49-F238E27FC236}">
                <a16:creationId xmlns:a16="http://schemas.microsoft.com/office/drawing/2014/main" id="{2717E8BC-D606-C3CF-81EA-6D4C73A83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633" y="340271"/>
            <a:ext cx="5390421" cy="303029"/>
          </a:xfrm>
          <a:prstGeom prst="rect">
            <a:avLst/>
          </a:prstGeom>
        </p:spPr>
      </p:pic>
      <p:pic>
        <p:nvPicPr>
          <p:cNvPr id="12" name="Immagine 11">
            <a:extLst>
              <a:ext uri="{FF2B5EF4-FFF2-40B4-BE49-F238E27FC236}">
                <a16:creationId xmlns:a16="http://schemas.microsoft.com/office/drawing/2014/main" id="{05D5F228-081F-1579-C59E-7AED8537D21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75220" y="1486877"/>
            <a:ext cx="2578227" cy="1529792"/>
          </a:xfrm>
          <a:prstGeom prst="rect">
            <a:avLst/>
          </a:prstGeom>
        </p:spPr>
      </p:pic>
      <p:pic>
        <p:nvPicPr>
          <p:cNvPr id="14" name="Immagine 13">
            <a:extLst>
              <a:ext uri="{FF2B5EF4-FFF2-40B4-BE49-F238E27FC236}">
                <a16:creationId xmlns:a16="http://schemas.microsoft.com/office/drawing/2014/main" id="{E928BD73-F668-AA58-3091-CC855B8F52AC}"/>
              </a:ext>
            </a:extLst>
          </p:cNvPr>
          <p:cNvPicPr>
            <a:picLocks noChangeAspect="1"/>
          </p:cNvPicPr>
          <p:nvPr/>
        </p:nvPicPr>
        <p:blipFill>
          <a:blip r:embed="rId7"/>
          <a:stretch>
            <a:fillRect/>
          </a:stretch>
        </p:blipFill>
        <p:spPr>
          <a:xfrm>
            <a:off x="6766623" y="1156931"/>
            <a:ext cx="3638737" cy="857294"/>
          </a:xfrm>
          <a:prstGeom prst="rect">
            <a:avLst/>
          </a:prstGeom>
        </p:spPr>
      </p:pic>
      <p:sp>
        <p:nvSpPr>
          <p:cNvPr id="15" name="Ovale 14">
            <a:extLst>
              <a:ext uri="{FF2B5EF4-FFF2-40B4-BE49-F238E27FC236}">
                <a16:creationId xmlns:a16="http://schemas.microsoft.com/office/drawing/2014/main" id="{E54FD941-7F0D-00D1-5383-51D2E358B365}"/>
              </a:ext>
            </a:extLst>
          </p:cNvPr>
          <p:cNvSpPr/>
          <p:nvPr/>
        </p:nvSpPr>
        <p:spPr>
          <a:xfrm>
            <a:off x="7115155" y="1284157"/>
            <a:ext cx="404037" cy="520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21938B8C-B4E8-0C55-639E-065A7291C698}"/>
              </a:ext>
            </a:extLst>
          </p:cNvPr>
          <p:cNvSpPr/>
          <p:nvPr/>
        </p:nvSpPr>
        <p:spPr>
          <a:xfrm>
            <a:off x="6564604" y="2158940"/>
            <a:ext cx="404037" cy="520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con angoli arrotondati 16">
            <a:extLst>
              <a:ext uri="{FF2B5EF4-FFF2-40B4-BE49-F238E27FC236}">
                <a16:creationId xmlns:a16="http://schemas.microsoft.com/office/drawing/2014/main" id="{24FCE682-47A7-9E52-EEA6-F242C9EDBC3D}"/>
              </a:ext>
            </a:extLst>
          </p:cNvPr>
          <p:cNvSpPr/>
          <p:nvPr/>
        </p:nvSpPr>
        <p:spPr>
          <a:xfrm>
            <a:off x="5932968" y="197042"/>
            <a:ext cx="2041451" cy="617248"/>
          </a:xfrm>
          <a:prstGeom prst="round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2 18">
            <a:extLst>
              <a:ext uri="{FF2B5EF4-FFF2-40B4-BE49-F238E27FC236}">
                <a16:creationId xmlns:a16="http://schemas.microsoft.com/office/drawing/2014/main" id="{E01AFE4B-11C4-DB32-D796-46BF62596797}"/>
              </a:ext>
            </a:extLst>
          </p:cNvPr>
          <p:cNvCxnSpPr>
            <a:cxnSpLocks/>
            <a:stCxn id="17" idx="2"/>
          </p:cNvCxnSpPr>
          <p:nvPr/>
        </p:nvCxnSpPr>
        <p:spPr>
          <a:xfrm>
            <a:off x="6953694" y="814290"/>
            <a:ext cx="161461" cy="2040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Rettangolo con angoli arrotondati 19">
            <a:extLst>
              <a:ext uri="{FF2B5EF4-FFF2-40B4-BE49-F238E27FC236}">
                <a16:creationId xmlns:a16="http://schemas.microsoft.com/office/drawing/2014/main" id="{D68611B5-242A-82EB-A5AC-F90218F38FAF}"/>
              </a:ext>
            </a:extLst>
          </p:cNvPr>
          <p:cNvSpPr/>
          <p:nvPr/>
        </p:nvSpPr>
        <p:spPr>
          <a:xfrm>
            <a:off x="6285815" y="1156931"/>
            <a:ext cx="2232837" cy="722649"/>
          </a:xfrm>
          <a:prstGeom prst="round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7D53B3E0-5881-9936-95FA-67A074B318EA}"/>
              </a:ext>
            </a:extLst>
          </p:cNvPr>
          <p:cNvPicPr>
            <a:picLocks noChangeAspect="1"/>
          </p:cNvPicPr>
          <p:nvPr/>
        </p:nvPicPr>
        <p:blipFill rotWithShape="1">
          <a:blip r:embed="rId8"/>
          <a:srcRect l="7072" r="51190"/>
          <a:stretch/>
        </p:blipFill>
        <p:spPr>
          <a:xfrm>
            <a:off x="6415427" y="2923921"/>
            <a:ext cx="4374105" cy="3514636"/>
          </a:xfrm>
          <a:prstGeom prst="rect">
            <a:avLst/>
          </a:prstGeom>
          <a:noFill/>
        </p:spPr>
      </p:pic>
      <p:sp>
        <p:nvSpPr>
          <p:cNvPr id="22" name="CasellaDiTesto 21">
            <a:extLst>
              <a:ext uri="{FF2B5EF4-FFF2-40B4-BE49-F238E27FC236}">
                <a16:creationId xmlns:a16="http://schemas.microsoft.com/office/drawing/2014/main" id="{F1A190A1-2DE7-8AE3-D363-2F3BBCB73E6B}"/>
              </a:ext>
            </a:extLst>
          </p:cNvPr>
          <p:cNvSpPr txBox="1"/>
          <p:nvPr/>
        </p:nvSpPr>
        <p:spPr>
          <a:xfrm>
            <a:off x="7019835" y="2791189"/>
            <a:ext cx="32613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Hydrogen spectrum from H2 plasma</a:t>
            </a:r>
            <a:endParaRPr kumimoji="0" lang="it-IT"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CasellaDiTesto 22">
            <a:extLst>
              <a:ext uri="{FF2B5EF4-FFF2-40B4-BE49-F238E27FC236}">
                <a16:creationId xmlns:a16="http://schemas.microsoft.com/office/drawing/2014/main" id="{2D51E370-4118-EE55-B056-375E88059D77}"/>
              </a:ext>
            </a:extLst>
          </p:cNvPr>
          <p:cNvSpPr txBox="1"/>
          <p:nvPr/>
        </p:nvSpPr>
        <p:spPr>
          <a:xfrm>
            <a:off x="7134451" y="3848236"/>
            <a:ext cx="2958426" cy="646331"/>
          </a:xfrm>
          <a:prstGeom prst="rect">
            <a:avLst/>
          </a:prstGeom>
          <a:solidFill>
            <a:schemeClr val="accent4">
              <a:lumMod val="20000"/>
              <a:lumOff val="80000"/>
              <a:alpha val="5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RF power:  from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40 W</a:t>
            </a: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 to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450 W</a:t>
            </a: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RF frequency: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3.76,</a:t>
            </a:r>
            <a:r>
              <a:rPr kumimoji="0" lang="en-US" sz="1200" b="1" i="0" u="none" strike="noStrike" kern="1200" cap="none" spc="0" normalizeH="0" noProof="0">
                <a:ln>
                  <a:noFill/>
                </a:ln>
                <a:solidFill>
                  <a:srgbClr val="FF0000"/>
                </a:solidFill>
                <a:effectLst/>
                <a:uLnTx/>
                <a:uFillTx/>
                <a:latin typeface="Palatino Linotype" panose="02040502050505030304" pitchFamily="18" charset="0"/>
              </a:rPr>
              <a:t> 6.78</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 GHz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Gas pressure: </a:t>
            </a:r>
            <a:r>
              <a:rPr lang="en-US" sz="1200" b="1">
                <a:solidFill>
                  <a:srgbClr val="FF0000"/>
                </a:solidFill>
                <a:latin typeface="Palatino Linotype" panose="02040502050505030304" pitchFamily="18" charset="0"/>
              </a:rPr>
              <a:t>1</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 · 10</a:t>
            </a:r>
            <a:r>
              <a:rPr kumimoji="0" lang="en-US" sz="1200" b="1" i="0" u="none" strike="noStrike" kern="1200" cap="none" spc="0" normalizeH="0" baseline="30000" noProof="0">
                <a:ln>
                  <a:noFill/>
                </a:ln>
                <a:solidFill>
                  <a:srgbClr val="FF0000"/>
                </a:solidFill>
                <a:effectLst/>
                <a:uLnTx/>
                <a:uFillTx/>
                <a:latin typeface="Palatino Linotype" panose="02040502050505030304" pitchFamily="18" charset="0"/>
              </a:rPr>
              <a:t>-3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 </a:t>
            </a: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and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1 · 10</a:t>
            </a:r>
            <a:r>
              <a:rPr kumimoji="0" lang="en-US" sz="1200" b="1" i="0" u="none" strike="noStrike" kern="1200" cap="none" spc="0" normalizeH="0" baseline="30000" noProof="0">
                <a:ln>
                  <a:noFill/>
                </a:ln>
                <a:solidFill>
                  <a:srgbClr val="FF0000"/>
                </a:solidFill>
                <a:effectLst/>
                <a:uLnTx/>
                <a:uFillTx/>
                <a:latin typeface="Palatino Linotype" panose="02040502050505030304" pitchFamily="18" charset="0"/>
              </a:rPr>
              <a:t>-2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mbar</a:t>
            </a:r>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6641EC50-7776-2254-A26E-DDD4DAE5745A}"/>
                  </a:ext>
                </a:extLst>
              </p:cNvPr>
              <p:cNvSpPr txBox="1"/>
              <p:nvPr/>
            </p:nvSpPr>
            <p:spPr>
              <a:xfrm>
                <a:off x="6726715" y="5178965"/>
                <a:ext cx="1212112" cy="427618"/>
              </a:xfrm>
              <a:prstGeom prst="rect">
                <a:avLst/>
              </a:prstGeom>
              <a:noFill/>
            </p:spPr>
            <p:txBody>
              <a:bodyPr wrap="square">
                <a:spAutoFit/>
              </a:bodyPr>
              <a:lstStyle/>
              <a:p>
                <a:pPr lvl="1" algn="just"/>
                <a14:m>
                  <m:oMathPara xmlns:m="http://schemas.openxmlformats.org/officeDocument/2006/math">
                    <m:oMathParaPr>
                      <m:jc m:val="left"/>
                    </m:oMathParaPr>
                    <m:oMath xmlns:m="http://schemas.openxmlformats.org/officeDocument/2006/math">
                      <m:sSub>
                        <m:sSubPr>
                          <m:ctrlPr>
                            <a:rPr lang="it-IT" sz="2000" b="0" i="1" u="none" strike="noStrike" baseline="0" smtClean="0">
                              <a:solidFill>
                                <a:schemeClr val="tx1"/>
                              </a:solidFill>
                              <a:latin typeface="Cambria Math" panose="02040503050406030204" pitchFamily="18" charset="0"/>
                            </a:rPr>
                          </m:ctrlPr>
                        </m:sSubPr>
                        <m:e>
                          <m:r>
                            <m:rPr>
                              <m:sty m:val="p"/>
                            </m:rPr>
                            <a:rPr lang="it-IT" sz="2000" b="0" i="0" u="none" strike="noStrike" baseline="0" smtClean="0">
                              <a:solidFill>
                                <a:schemeClr val="tx1"/>
                              </a:solidFill>
                              <a:latin typeface="Cambria Math" panose="02040503050406030204" pitchFamily="18" charset="0"/>
                            </a:rPr>
                            <m:t>H</m:t>
                          </m:r>
                        </m:e>
                        <m:sub>
                          <m:r>
                            <a:rPr lang="it-IT" sz="2000" b="0" i="1" u="none" strike="noStrike" baseline="0" smtClean="0">
                              <a:solidFill>
                                <a:schemeClr val="tx1"/>
                              </a:solidFill>
                              <a:latin typeface="Cambria Math" panose="02040503050406030204" pitchFamily="18" charset="0"/>
                            </a:rPr>
                            <m:t>𝛾</m:t>
                          </m:r>
                        </m:sub>
                      </m:sSub>
                    </m:oMath>
                  </m:oMathPara>
                </a14:m>
                <a:endParaRPr lang="en-US" sz="1600" b="0" u="none" strike="noStrike" baseline="0">
                  <a:solidFill>
                    <a:schemeClr val="tx1"/>
                  </a:solidFill>
                  <a:latin typeface="Arial" panose="020B0604020202020204" pitchFamily="34" charset="0"/>
                  <a:cs typeface="Arial" panose="020B0604020202020204" pitchFamily="34" charset="0"/>
                </a:endParaRPr>
              </a:p>
            </p:txBody>
          </p:sp>
        </mc:Choice>
        <mc:Fallback xmlns="">
          <p:sp>
            <p:nvSpPr>
              <p:cNvPr id="24" name="CasellaDiTesto 23">
                <a:extLst>
                  <a:ext uri="{FF2B5EF4-FFF2-40B4-BE49-F238E27FC236}">
                    <a16:creationId xmlns:a16="http://schemas.microsoft.com/office/drawing/2014/main" id="{6641EC50-7776-2254-A26E-DDD4DAE5745A}"/>
                  </a:ext>
                </a:extLst>
              </p:cNvPr>
              <p:cNvSpPr txBox="1">
                <a:spLocks noRot="1" noChangeAspect="1" noMove="1" noResize="1" noEditPoints="1" noAdjustHandles="1" noChangeArrowheads="1" noChangeShapeType="1" noTextEdit="1"/>
              </p:cNvSpPr>
              <p:nvPr/>
            </p:nvSpPr>
            <p:spPr>
              <a:xfrm>
                <a:off x="6726715" y="5178965"/>
                <a:ext cx="1212112" cy="427618"/>
              </a:xfrm>
              <a:prstGeom prst="rect">
                <a:avLst/>
              </a:prstGeom>
              <a:blipFill>
                <a:blip r:embed="rId9"/>
                <a:stretch>
                  <a:fillRect b="-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37B52D98-CF0C-EE1D-D96E-8F50EF3B99C6}"/>
                  </a:ext>
                </a:extLst>
              </p:cNvPr>
              <p:cNvSpPr txBox="1"/>
              <p:nvPr/>
            </p:nvSpPr>
            <p:spPr>
              <a:xfrm>
                <a:off x="7357881" y="4938143"/>
                <a:ext cx="1212112" cy="427618"/>
              </a:xfrm>
              <a:prstGeom prst="rect">
                <a:avLst/>
              </a:prstGeom>
              <a:noFill/>
            </p:spPr>
            <p:txBody>
              <a:bodyPr wrap="square">
                <a:spAutoFit/>
              </a:bodyPr>
              <a:lstStyle/>
              <a:p>
                <a:pPr lvl="1" algn="just"/>
                <a14:m>
                  <m:oMathPara xmlns:m="http://schemas.openxmlformats.org/officeDocument/2006/math">
                    <m:oMathParaPr>
                      <m:jc m:val="left"/>
                    </m:oMathParaPr>
                    <m:oMath xmlns:m="http://schemas.openxmlformats.org/officeDocument/2006/math">
                      <m:sSub>
                        <m:sSubPr>
                          <m:ctrlPr>
                            <a:rPr lang="it-IT" sz="2000" b="0" i="1" u="none" strike="noStrike" baseline="0" smtClean="0">
                              <a:solidFill>
                                <a:schemeClr val="tx1"/>
                              </a:solidFill>
                              <a:latin typeface="Cambria Math" panose="02040503050406030204" pitchFamily="18" charset="0"/>
                            </a:rPr>
                          </m:ctrlPr>
                        </m:sSubPr>
                        <m:e>
                          <m:r>
                            <m:rPr>
                              <m:sty m:val="p"/>
                            </m:rPr>
                            <a:rPr lang="it-IT" sz="2000" b="0" i="0" u="none" strike="noStrike" baseline="0" smtClean="0">
                              <a:solidFill>
                                <a:schemeClr val="tx1"/>
                              </a:solidFill>
                              <a:latin typeface="Cambria Math" panose="02040503050406030204" pitchFamily="18" charset="0"/>
                            </a:rPr>
                            <m:t>H</m:t>
                          </m:r>
                        </m:e>
                        <m:sub>
                          <m:r>
                            <a:rPr lang="it-IT" sz="2000" b="0" i="1" u="none" strike="noStrike" baseline="0" smtClean="0">
                              <a:solidFill>
                                <a:schemeClr val="tx1"/>
                              </a:solidFill>
                              <a:latin typeface="Cambria Math" panose="02040503050406030204" pitchFamily="18" charset="0"/>
                            </a:rPr>
                            <m:t>𝛽</m:t>
                          </m:r>
                        </m:sub>
                      </m:sSub>
                    </m:oMath>
                  </m:oMathPara>
                </a14:m>
                <a:endParaRPr lang="en-US" sz="1600" b="0" u="none" strike="noStrike" baseline="0">
                  <a:solidFill>
                    <a:schemeClr val="tx1"/>
                  </a:solidFill>
                  <a:latin typeface="Arial" panose="020B0604020202020204" pitchFamily="34" charset="0"/>
                  <a:cs typeface="Arial" panose="020B0604020202020204" pitchFamily="34" charset="0"/>
                </a:endParaRPr>
              </a:p>
            </p:txBody>
          </p:sp>
        </mc:Choice>
        <mc:Fallback xmlns="">
          <p:sp>
            <p:nvSpPr>
              <p:cNvPr id="25" name="CasellaDiTesto 24">
                <a:extLst>
                  <a:ext uri="{FF2B5EF4-FFF2-40B4-BE49-F238E27FC236}">
                    <a16:creationId xmlns:a16="http://schemas.microsoft.com/office/drawing/2014/main" id="{37B52D98-CF0C-EE1D-D96E-8F50EF3B99C6}"/>
                  </a:ext>
                </a:extLst>
              </p:cNvPr>
              <p:cNvSpPr txBox="1">
                <a:spLocks noRot="1" noChangeAspect="1" noMove="1" noResize="1" noEditPoints="1" noAdjustHandles="1" noChangeArrowheads="1" noChangeShapeType="1" noTextEdit="1"/>
              </p:cNvSpPr>
              <p:nvPr/>
            </p:nvSpPr>
            <p:spPr>
              <a:xfrm>
                <a:off x="7357881" y="4938143"/>
                <a:ext cx="1212112" cy="427618"/>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B431BD1-8204-DD69-47D4-61B3ADB19EB4}"/>
                  </a:ext>
                </a:extLst>
              </p:cNvPr>
              <p:cNvSpPr txBox="1"/>
              <p:nvPr/>
            </p:nvSpPr>
            <p:spPr>
              <a:xfrm>
                <a:off x="9273568" y="4558723"/>
                <a:ext cx="1212112" cy="400110"/>
              </a:xfrm>
              <a:prstGeom prst="rect">
                <a:avLst/>
              </a:prstGeom>
              <a:noFill/>
            </p:spPr>
            <p:txBody>
              <a:bodyPr wrap="square">
                <a:spAutoFit/>
              </a:bodyPr>
              <a:lstStyle/>
              <a:p>
                <a:pPr lvl="1" algn="just"/>
                <a14:m>
                  <m:oMathPara xmlns:m="http://schemas.openxmlformats.org/officeDocument/2006/math">
                    <m:oMathParaPr>
                      <m:jc m:val="left"/>
                    </m:oMathParaPr>
                    <m:oMath xmlns:m="http://schemas.openxmlformats.org/officeDocument/2006/math">
                      <m:sSub>
                        <m:sSubPr>
                          <m:ctrlPr>
                            <a:rPr lang="it-IT" sz="2000" b="0" i="1" u="none" strike="noStrike" baseline="0" smtClean="0">
                              <a:solidFill>
                                <a:schemeClr val="tx1"/>
                              </a:solidFill>
                              <a:latin typeface="Cambria Math" panose="02040503050406030204" pitchFamily="18" charset="0"/>
                            </a:rPr>
                          </m:ctrlPr>
                        </m:sSubPr>
                        <m:e>
                          <m:r>
                            <m:rPr>
                              <m:sty m:val="p"/>
                            </m:rPr>
                            <a:rPr lang="it-IT" sz="2000" b="0" i="0" u="none" strike="noStrike" baseline="0" smtClean="0">
                              <a:solidFill>
                                <a:schemeClr val="tx1"/>
                              </a:solidFill>
                              <a:latin typeface="Cambria Math" panose="02040503050406030204" pitchFamily="18" charset="0"/>
                            </a:rPr>
                            <m:t>H</m:t>
                          </m:r>
                        </m:e>
                        <m:sub>
                          <m:r>
                            <a:rPr lang="it-IT" sz="2000" b="0" i="1" u="none" strike="noStrike" baseline="0" smtClean="0">
                              <a:solidFill>
                                <a:schemeClr val="tx1"/>
                              </a:solidFill>
                              <a:latin typeface="Cambria Math" panose="02040503050406030204" pitchFamily="18" charset="0"/>
                            </a:rPr>
                            <m:t>𝛼</m:t>
                          </m:r>
                        </m:sub>
                      </m:sSub>
                    </m:oMath>
                  </m:oMathPara>
                </a14:m>
                <a:endParaRPr lang="en-US" sz="1600" b="0" u="none" strike="noStrike" baseline="0">
                  <a:solidFill>
                    <a:schemeClr val="tx1"/>
                  </a:solidFill>
                  <a:latin typeface="Arial" panose="020B0604020202020204" pitchFamily="34" charset="0"/>
                  <a:cs typeface="Arial" panose="020B0604020202020204" pitchFamily="34" charset="0"/>
                </a:endParaRPr>
              </a:p>
            </p:txBody>
          </p:sp>
        </mc:Choice>
        <mc:Fallback xmlns="">
          <p:sp>
            <p:nvSpPr>
              <p:cNvPr id="26" name="CasellaDiTesto 25">
                <a:extLst>
                  <a:ext uri="{FF2B5EF4-FFF2-40B4-BE49-F238E27FC236}">
                    <a16:creationId xmlns:a16="http://schemas.microsoft.com/office/drawing/2014/main" id="{6B431BD1-8204-DD69-47D4-61B3ADB19EB4}"/>
                  </a:ext>
                </a:extLst>
              </p:cNvPr>
              <p:cNvSpPr txBox="1">
                <a:spLocks noRot="1" noChangeAspect="1" noMove="1" noResize="1" noEditPoints="1" noAdjustHandles="1" noChangeArrowheads="1" noChangeShapeType="1" noTextEdit="1"/>
              </p:cNvSpPr>
              <p:nvPr/>
            </p:nvSpPr>
            <p:spPr>
              <a:xfrm>
                <a:off x="9273568" y="4558723"/>
                <a:ext cx="1212112" cy="400110"/>
              </a:xfrm>
              <a:prstGeom prst="rect">
                <a:avLst/>
              </a:prstGeom>
              <a:blipFill>
                <a:blip r:embed="rId11"/>
                <a:stretch>
                  <a:fillRect/>
                </a:stretch>
              </a:blipFill>
            </p:spPr>
            <p:txBody>
              <a:bodyPr/>
              <a:lstStyle/>
              <a:p>
                <a:r>
                  <a:rPr lang="en-US">
                    <a:noFill/>
                  </a:rPr>
                  <a:t> </a:t>
                </a:r>
              </a:p>
            </p:txBody>
          </p:sp>
        </mc:Fallback>
      </mc:AlternateContent>
      <p:sp>
        <p:nvSpPr>
          <p:cNvPr id="27" name="CasellaDiTesto 26">
            <a:extLst>
              <a:ext uri="{FF2B5EF4-FFF2-40B4-BE49-F238E27FC236}">
                <a16:creationId xmlns:a16="http://schemas.microsoft.com/office/drawing/2014/main" id="{7F95F9E2-E0AB-6C0B-E497-AB07A8106304}"/>
              </a:ext>
            </a:extLst>
          </p:cNvPr>
          <p:cNvSpPr txBox="1"/>
          <p:nvPr/>
        </p:nvSpPr>
        <p:spPr>
          <a:xfrm>
            <a:off x="8331114" y="4758778"/>
            <a:ext cx="1434965" cy="584775"/>
          </a:xfrm>
          <a:prstGeom prst="rect">
            <a:avLst/>
          </a:prstGeom>
          <a:noFill/>
        </p:spPr>
        <p:txBody>
          <a:bodyPr wrap="square">
            <a:spAutoFit/>
          </a:bodyPr>
          <a:lstStyle/>
          <a:p>
            <a:pPr lvl="1" algn="just"/>
            <a:r>
              <a:rPr lang="en-US" sz="1600" b="0" u="none" strike="noStrike" baseline="0">
                <a:solidFill>
                  <a:schemeClr val="tx1"/>
                </a:solidFill>
                <a:latin typeface="Arial" panose="020B0604020202020204" pitchFamily="34" charset="0"/>
                <a:cs typeface="Arial" panose="020B0604020202020204" pitchFamily="34" charset="0"/>
              </a:rPr>
              <a:t>Fulcher band</a:t>
            </a:r>
          </a:p>
        </p:txBody>
      </p:sp>
      <p:sp>
        <p:nvSpPr>
          <p:cNvPr id="29" name="Rettangolo 28">
            <a:extLst>
              <a:ext uri="{FF2B5EF4-FFF2-40B4-BE49-F238E27FC236}">
                <a16:creationId xmlns:a16="http://schemas.microsoft.com/office/drawing/2014/main" id="{98B7BFBA-FEFA-868E-57C0-163E5FCD65E2}"/>
              </a:ext>
            </a:extLst>
          </p:cNvPr>
          <p:cNvSpPr/>
          <p:nvPr/>
        </p:nvSpPr>
        <p:spPr>
          <a:xfrm>
            <a:off x="5932968" y="2895592"/>
            <a:ext cx="5564086" cy="3578955"/>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a:extLst>
              <a:ext uri="{FF2B5EF4-FFF2-40B4-BE49-F238E27FC236}">
                <a16:creationId xmlns:a16="http://schemas.microsoft.com/office/drawing/2014/main" id="{F9D5B6FD-B4A6-5BD6-7C22-501DC63EE717}"/>
              </a:ext>
            </a:extLst>
          </p:cNvPr>
          <p:cNvSpPr txBox="1"/>
          <p:nvPr/>
        </p:nvSpPr>
        <p:spPr>
          <a:xfrm>
            <a:off x="585715" y="-126961"/>
            <a:ext cx="424571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err="1">
                <a:latin typeface="Arial" panose="020B0604020202020204" pitchFamily="34" charset="0"/>
                <a:ea typeface="+mj-ea"/>
                <a:cs typeface="Arial" panose="020B0604020202020204" pitchFamily="34" charset="0"/>
              </a:rPr>
              <a:t>Applicazione</a:t>
            </a:r>
            <a:r>
              <a:rPr lang="en-US" sz="3200">
                <a:latin typeface="Arial" panose="020B0604020202020204" pitchFamily="34" charset="0"/>
                <a:ea typeface="+mj-ea"/>
                <a:cs typeface="Arial" panose="020B0604020202020204" pitchFamily="34" charset="0"/>
              </a:rPr>
              <a:t> in plasma</a:t>
            </a:r>
          </a:p>
        </p:txBody>
      </p:sp>
      <p:sp>
        <p:nvSpPr>
          <p:cNvPr id="8" name="Freccia circolare a sinistra 7">
            <a:hlinkClick r:id="rId12" action="ppaction://hlinksldjump"/>
            <a:extLst>
              <a:ext uri="{FF2B5EF4-FFF2-40B4-BE49-F238E27FC236}">
                <a16:creationId xmlns:a16="http://schemas.microsoft.com/office/drawing/2014/main" id="{8639041D-7F35-A0AE-FEF8-A4B4DC4CA5EA}"/>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0" name="CasellaDiTesto 9">
            <a:extLst>
              <a:ext uri="{FF2B5EF4-FFF2-40B4-BE49-F238E27FC236}">
                <a16:creationId xmlns:a16="http://schemas.microsoft.com/office/drawing/2014/main" id="{C46556DF-704D-5FA0-2289-1EE3826887A7}"/>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156302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F825A52-151D-A441-82D6-15686B1565E9}"/>
              </a:ext>
            </a:extLst>
          </p:cNvPr>
          <p:cNvPicPr>
            <a:picLocks noChangeAspect="1"/>
          </p:cNvPicPr>
          <p:nvPr/>
        </p:nvPicPr>
        <p:blipFill>
          <a:blip r:embed="rId2"/>
          <a:stretch>
            <a:fillRect/>
          </a:stretch>
        </p:blipFill>
        <p:spPr>
          <a:xfrm>
            <a:off x="2213143" y="97094"/>
            <a:ext cx="3390360" cy="3801775"/>
          </a:xfrm>
          <a:prstGeom prst="rect">
            <a:avLst/>
          </a:prstGeom>
        </p:spPr>
      </p:pic>
      <p:pic>
        <p:nvPicPr>
          <p:cNvPr id="7" name="Immagine 6">
            <a:extLst>
              <a:ext uri="{FF2B5EF4-FFF2-40B4-BE49-F238E27FC236}">
                <a16:creationId xmlns:a16="http://schemas.microsoft.com/office/drawing/2014/main" id="{450EACF8-E4C0-77AB-7808-4900BB6EE872}"/>
              </a:ext>
            </a:extLst>
          </p:cNvPr>
          <p:cNvPicPr>
            <a:picLocks noChangeAspect="1"/>
          </p:cNvPicPr>
          <p:nvPr/>
        </p:nvPicPr>
        <p:blipFill>
          <a:blip r:embed="rId3"/>
          <a:stretch>
            <a:fillRect/>
          </a:stretch>
        </p:blipFill>
        <p:spPr>
          <a:xfrm>
            <a:off x="5935793" y="2117193"/>
            <a:ext cx="5488806" cy="909084"/>
          </a:xfrm>
          <a:prstGeom prst="rect">
            <a:avLst/>
          </a:prstGeom>
        </p:spPr>
      </p:pic>
      <p:pic>
        <p:nvPicPr>
          <p:cNvPr id="9" name="Immagine 8">
            <a:extLst>
              <a:ext uri="{FF2B5EF4-FFF2-40B4-BE49-F238E27FC236}">
                <a16:creationId xmlns:a16="http://schemas.microsoft.com/office/drawing/2014/main" id="{C2722F70-220D-3F7E-567F-5E0F78522747}"/>
              </a:ext>
            </a:extLst>
          </p:cNvPr>
          <p:cNvPicPr>
            <a:picLocks noChangeAspect="1"/>
          </p:cNvPicPr>
          <p:nvPr/>
        </p:nvPicPr>
        <p:blipFill>
          <a:blip r:embed="rId4"/>
          <a:stretch>
            <a:fillRect/>
          </a:stretch>
        </p:blipFill>
        <p:spPr>
          <a:xfrm>
            <a:off x="708715" y="4266268"/>
            <a:ext cx="4028167" cy="2500616"/>
          </a:xfrm>
          <a:prstGeom prst="rect">
            <a:avLst/>
          </a:prstGeom>
        </p:spPr>
      </p:pic>
      <p:pic>
        <p:nvPicPr>
          <p:cNvPr id="11" name="Immagine 10" descr="Immagine che contiene nero, oscurità&#10;&#10;Descrizione generata automaticamente">
            <a:extLst>
              <a:ext uri="{FF2B5EF4-FFF2-40B4-BE49-F238E27FC236}">
                <a16:creationId xmlns:a16="http://schemas.microsoft.com/office/drawing/2014/main" id="{2717E8BC-D606-C3CF-81EA-6D4C73A83D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6633" y="340271"/>
            <a:ext cx="5390421" cy="303029"/>
          </a:xfrm>
          <a:prstGeom prst="rect">
            <a:avLst/>
          </a:prstGeom>
        </p:spPr>
      </p:pic>
      <p:pic>
        <p:nvPicPr>
          <p:cNvPr id="12" name="Immagine 11">
            <a:extLst>
              <a:ext uri="{FF2B5EF4-FFF2-40B4-BE49-F238E27FC236}">
                <a16:creationId xmlns:a16="http://schemas.microsoft.com/office/drawing/2014/main" id="{05D5F228-081F-1579-C59E-7AED8537D21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0545" y="940671"/>
            <a:ext cx="2578227" cy="1529792"/>
          </a:xfrm>
          <a:prstGeom prst="rect">
            <a:avLst/>
          </a:prstGeom>
        </p:spPr>
      </p:pic>
      <p:pic>
        <p:nvPicPr>
          <p:cNvPr id="14" name="Immagine 13">
            <a:extLst>
              <a:ext uri="{FF2B5EF4-FFF2-40B4-BE49-F238E27FC236}">
                <a16:creationId xmlns:a16="http://schemas.microsoft.com/office/drawing/2014/main" id="{E928BD73-F668-AA58-3091-CC855B8F52AC}"/>
              </a:ext>
            </a:extLst>
          </p:cNvPr>
          <p:cNvPicPr>
            <a:picLocks noChangeAspect="1"/>
          </p:cNvPicPr>
          <p:nvPr/>
        </p:nvPicPr>
        <p:blipFill>
          <a:blip r:embed="rId7"/>
          <a:stretch>
            <a:fillRect/>
          </a:stretch>
        </p:blipFill>
        <p:spPr>
          <a:xfrm>
            <a:off x="6766623" y="1156931"/>
            <a:ext cx="3638737" cy="857294"/>
          </a:xfrm>
          <a:prstGeom prst="rect">
            <a:avLst/>
          </a:prstGeom>
        </p:spPr>
      </p:pic>
      <p:sp>
        <p:nvSpPr>
          <p:cNvPr id="15" name="Ovale 14">
            <a:extLst>
              <a:ext uri="{FF2B5EF4-FFF2-40B4-BE49-F238E27FC236}">
                <a16:creationId xmlns:a16="http://schemas.microsoft.com/office/drawing/2014/main" id="{E54FD941-7F0D-00D1-5383-51D2E358B365}"/>
              </a:ext>
            </a:extLst>
          </p:cNvPr>
          <p:cNvSpPr/>
          <p:nvPr/>
        </p:nvSpPr>
        <p:spPr>
          <a:xfrm>
            <a:off x="7115155" y="1284157"/>
            <a:ext cx="404037" cy="520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21938B8C-B4E8-0C55-639E-065A7291C698}"/>
              </a:ext>
            </a:extLst>
          </p:cNvPr>
          <p:cNvSpPr/>
          <p:nvPr/>
        </p:nvSpPr>
        <p:spPr>
          <a:xfrm>
            <a:off x="6564604" y="2291672"/>
            <a:ext cx="404037" cy="5209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con angoli arrotondati 16">
            <a:extLst>
              <a:ext uri="{FF2B5EF4-FFF2-40B4-BE49-F238E27FC236}">
                <a16:creationId xmlns:a16="http://schemas.microsoft.com/office/drawing/2014/main" id="{24FCE682-47A7-9E52-EEA6-F242C9EDBC3D}"/>
              </a:ext>
            </a:extLst>
          </p:cNvPr>
          <p:cNvSpPr/>
          <p:nvPr/>
        </p:nvSpPr>
        <p:spPr>
          <a:xfrm>
            <a:off x="5932968" y="197042"/>
            <a:ext cx="2041451" cy="617248"/>
          </a:xfrm>
          <a:prstGeom prst="round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2 18">
            <a:extLst>
              <a:ext uri="{FF2B5EF4-FFF2-40B4-BE49-F238E27FC236}">
                <a16:creationId xmlns:a16="http://schemas.microsoft.com/office/drawing/2014/main" id="{E01AFE4B-11C4-DB32-D796-46BF62596797}"/>
              </a:ext>
            </a:extLst>
          </p:cNvPr>
          <p:cNvCxnSpPr>
            <a:cxnSpLocks/>
            <a:stCxn id="17" idx="2"/>
          </p:cNvCxnSpPr>
          <p:nvPr/>
        </p:nvCxnSpPr>
        <p:spPr>
          <a:xfrm>
            <a:off x="6953694" y="814290"/>
            <a:ext cx="161461" cy="2040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Rettangolo con angoli arrotondati 19">
            <a:extLst>
              <a:ext uri="{FF2B5EF4-FFF2-40B4-BE49-F238E27FC236}">
                <a16:creationId xmlns:a16="http://schemas.microsoft.com/office/drawing/2014/main" id="{D68611B5-242A-82EB-A5AC-F90218F38FAF}"/>
              </a:ext>
            </a:extLst>
          </p:cNvPr>
          <p:cNvSpPr/>
          <p:nvPr/>
        </p:nvSpPr>
        <p:spPr>
          <a:xfrm>
            <a:off x="6285815" y="1156931"/>
            <a:ext cx="2232837" cy="722649"/>
          </a:xfrm>
          <a:prstGeom prst="roundRect">
            <a:avLst/>
          </a:prstGeom>
          <a:noFill/>
          <a:ln w="28575">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a:extLst>
              <a:ext uri="{FF2B5EF4-FFF2-40B4-BE49-F238E27FC236}">
                <a16:creationId xmlns:a16="http://schemas.microsoft.com/office/drawing/2014/main" id="{7D53B3E0-5881-9936-95FA-67A074B318EA}"/>
              </a:ext>
            </a:extLst>
          </p:cNvPr>
          <p:cNvPicPr>
            <a:picLocks noChangeAspect="1"/>
          </p:cNvPicPr>
          <p:nvPr/>
        </p:nvPicPr>
        <p:blipFill rotWithShape="1">
          <a:blip r:embed="rId8"/>
          <a:srcRect l="7072" r="51190"/>
          <a:stretch/>
        </p:blipFill>
        <p:spPr>
          <a:xfrm>
            <a:off x="6415427" y="3307374"/>
            <a:ext cx="4374105" cy="3514636"/>
          </a:xfrm>
          <a:prstGeom prst="rect">
            <a:avLst/>
          </a:prstGeom>
          <a:noFill/>
        </p:spPr>
      </p:pic>
      <p:sp>
        <p:nvSpPr>
          <p:cNvPr id="22" name="CasellaDiTesto 21">
            <a:extLst>
              <a:ext uri="{FF2B5EF4-FFF2-40B4-BE49-F238E27FC236}">
                <a16:creationId xmlns:a16="http://schemas.microsoft.com/office/drawing/2014/main" id="{F1A190A1-2DE7-8AE3-D363-2F3BBCB73E6B}"/>
              </a:ext>
            </a:extLst>
          </p:cNvPr>
          <p:cNvSpPr txBox="1"/>
          <p:nvPr/>
        </p:nvSpPr>
        <p:spPr>
          <a:xfrm>
            <a:off x="7019835" y="3307374"/>
            <a:ext cx="32613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Hydrogen spectrum from H2 plasma</a:t>
            </a:r>
            <a:endParaRPr kumimoji="0" lang="it-IT"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CasellaDiTesto 22">
            <a:extLst>
              <a:ext uri="{FF2B5EF4-FFF2-40B4-BE49-F238E27FC236}">
                <a16:creationId xmlns:a16="http://schemas.microsoft.com/office/drawing/2014/main" id="{2D51E370-4118-EE55-B056-375E88059D77}"/>
              </a:ext>
            </a:extLst>
          </p:cNvPr>
          <p:cNvSpPr txBox="1"/>
          <p:nvPr/>
        </p:nvSpPr>
        <p:spPr>
          <a:xfrm>
            <a:off x="7134451" y="4231689"/>
            <a:ext cx="2958426" cy="646331"/>
          </a:xfrm>
          <a:prstGeom prst="rect">
            <a:avLst/>
          </a:prstGeom>
          <a:solidFill>
            <a:schemeClr val="accent4">
              <a:lumMod val="20000"/>
              <a:lumOff val="80000"/>
              <a:alpha val="5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RF power:  from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40 W</a:t>
            </a: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 to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450 W</a:t>
            </a: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RF frequency: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3.76,</a:t>
            </a:r>
            <a:r>
              <a:rPr kumimoji="0" lang="en-US" sz="1200" b="1" i="0" u="none" strike="noStrike" kern="1200" cap="none" spc="0" normalizeH="0" noProof="0">
                <a:ln>
                  <a:noFill/>
                </a:ln>
                <a:solidFill>
                  <a:srgbClr val="FF0000"/>
                </a:solidFill>
                <a:effectLst/>
                <a:uLnTx/>
                <a:uFillTx/>
                <a:latin typeface="Palatino Linotype" panose="02040502050505030304" pitchFamily="18" charset="0"/>
              </a:rPr>
              <a:t> 6.78</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 GHz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Gas pressure: </a:t>
            </a:r>
            <a:r>
              <a:rPr lang="en-US" sz="1200" b="1">
                <a:solidFill>
                  <a:srgbClr val="FF0000"/>
                </a:solidFill>
                <a:latin typeface="Palatino Linotype" panose="02040502050505030304" pitchFamily="18" charset="0"/>
              </a:rPr>
              <a:t>1</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 · 10</a:t>
            </a:r>
            <a:r>
              <a:rPr kumimoji="0" lang="en-US" sz="1200" b="1" i="0" u="none" strike="noStrike" kern="1200" cap="none" spc="0" normalizeH="0" baseline="30000" noProof="0">
                <a:ln>
                  <a:noFill/>
                </a:ln>
                <a:solidFill>
                  <a:srgbClr val="FF0000"/>
                </a:solidFill>
                <a:effectLst/>
                <a:uLnTx/>
                <a:uFillTx/>
                <a:latin typeface="Palatino Linotype" panose="02040502050505030304" pitchFamily="18" charset="0"/>
              </a:rPr>
              <a:t>-3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 </a:t>
            </a:r>
            <a:r>
              <a:rPr kumimoji="0" lang="en-US" sz="1200" b="1" i="0" u="none" strike="noStrike" kern="1200" cap="none" spc="0" normalizeH="0" baseline="0" noProof="0">
                <a:ln>
                  <a:noFill/>
                </a:ln>
                <a:solidFill>
                  <a:prstClr val="black"/>
                </a:solidFill>
                <a:effectLst/>
                <a:uLnTx/>
                <a:uFillTx/>
                <a:latin typeface="Palatino Linotype" panose="02040502050505030304" pitchFamily="18" charset="0"/>
              </a:rPr>
              <a:t>and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1 · 10</a:t>
            </a:r>
            <a:r>
              <a:rPr kumimoji="0" lang="en-US" sz="1200" b="1" i="0" u="none" strike="noStrike" kern="1200" cap="none" spc="0" normalizeH="0" baseline="30000" noProof="0">
                <a:ln>
                  <a:noFill/>
                </a:ln>
                <a:solidFill>
                  <a:srgbClr val="FF0000"/>
                </a:solidFill>
                <a:effectLst/>
                <a:uLnTx/>
                <a:uFillTx/>
                <a:latin typeface="Palatino Linotype" panose="02040502050505030304" pitchFamily="18" charset="0"/>
              </a:rPr>
              <a:t>-2 </a:t>
            </a:r>
            <a:r>
              <a:rPr kumimoji="0" lang="en-US" sz="1200" b="1" i="0" u="none" strike="noStrike" kern="1200" cap="none" spc="0" normalizeH="0" baseline="0" noProof="0">
                <a:ln>
                  <a:noFill/>
                </a:ln>
                <a:solidFill>
                  <a:srgbClr val="FF0000"/>
                </a:solidFill>
                <a:effectLst/>
                <a:uLnTx/>
                <a:uFillTx/>
                <a:latin typeface="Palatino Linotype" panose="02040502050505030304" pitchFamily="18" charset="0"/>
              </a:rPr>
              <a:t>mbar</a:t>
            </a:r>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6641EC50-7776-2254-A26E-DDD4DAE5745A}"/>
                  </a:ext>
                </a:extLst>
              </p:cNvPr>
              <p:cNvSpPr txBox="1"/>
              <p:nvPr/>
            </p:nvSpPr>
            <p:spPr>
              <a:xfrm>
                <a:off x="6726715" y="5562418"/>
                <a:ext cx="1212112" cy="427618"/>
              </a:xfrm>
              <a:prstGeom prst="rect">
                <a:avLst/>
              </a:prstGeom>
              <a:noFill/>
            </p:spPr>
            <p:txBody>
              <a:bodyPr wrap="square">
                <a:spAutoFit/>
              </a:bodyPr>
              <a:lstStyle/>
              <a:p>
                <a:pPr lvl="1" algn="just"/>
                <a14:m>
                  <m:oMathPara xmlns:m="http://schemas.openxmlformats.org/officeDocument/2006/math">
                    <m:oMathParaPr>
                      <m:jc m:val="left"/>
                    </m:oMathParaPr>
                    <m:oMath xmlns:m="http://schemas.openxmlformats.org/officeDocument/2006/math">
                      <m:sSub>
                        <m:sSubPr>
                          <m:ctrlPr>
                            <a:rPr lang="it-IT" sz="2000" b="0" i="1" u="none" strike="noStrike" baseline="0" smtClean="0">
                              <a:solidFill>
                                <a:schemeClr val="tx1"/>
                              </a:solidFill>
                              <a:latin typeface="Cambria Math" panose="02040503050406030204" pitchFamily="18" charset="0"/>
                            </a:rPr>
                          </m:ctrlPr>
                        </m:sSubPr>
                        <m:e>
                          <m:r>
                            <m:rPr>
                              <m:sty m:val="p"/>
                            </m:rPr>
                            <a:rPr lang="it-IT" sz="2000" b="0" i="0" u="none" strike="noStrike" baseline="0" smtClean="0">
                              <a:solidFill>
                                <a:schemeClr val="tx1"/>
                              </a:solidFill>
                              <a:latin typeface="Cambria Math" panose="02040503050406030204" pitchFamily="18" charset="0"/>
                            </a:rPr>
                            <m:t>H</m:t>
                          </m:r>
                        </m:e>
                        <m:sub>
                          <m:r>
                            <a:rPr lang="it-IT" sz="2000" b="0" i="1" u="none" strike="noStrike" baseline="0" smtClean="0">
                              <a:solidFill>
                                <a:schemeClr val="tx1"/>
                              </a:solidFill>
                              <a:latin typeface="Cambria Math" panose="02040503050406030204" pitchFamily="18" charset="0"/>
                            </a:rPr>
                            <m:t>𝛾</m:t>
                          </m:r>
                        </m:sub>
                      </m:sSub>
                    </m:oMath>
                  </m:oMathPara>
                </a14:m>
                <a:endParaRPr lang="en-US" sz="1600" b="0" u="none" strike="noStrike" baseline="0">
                  <a:solidFill>
                    <a:schemeClr val="tx1"/>
                  </a:solidFill>
                  <a:latin typeface="Arial" panose="020B0604020202020204" pitchFamily="34" charset="0"/>
                  <a:cs typeface="Arial" panose="020B0604020202020204" pitchFamily="34" charset="0"/>
                </a:endParaRPr>
              </a:p>
            </p:txBody>
          </p:sp>
        </mc:Choice>
        <mc:Fallback xmlns="">
          <p:sp>
            <p:nvSpPr>
              <p:cNvPr id="24" name="CasellaDiTesto 23">
                <a:extLst>
                  <a:ext uri="{FF2B5EF4-FFF2-40B4-BE49-F238E27FC236}">
                    <a16:creationId xmlns:a16="http://schemas.microsoft.com/office/drawing/2014/main" id="{6641EC50-7776-2254-A26E-DDD4DAE5745A}"/>
                  </a:ext>
                </a:extLst>
              </p:cNvPr>
              <p:cNvSpPr txBox="1">
                <a:spLocks noRot="1" noChangeAspect="1" noMove="1" noResize="1" noEditPoints="1" noAdjustHandles="1" noChangeArrowheads="1" noChangeShapeType="1" noTextEdit="1"/>
              </p:cNvSpPr>
              <p:nvPr/>
            </p:nvSpPr>
            <p:spPr>
              <a:xfrm>
                <a:off x="6726715" y="5562418"/>
                <a:ext cx="1212112" cy="427618"/>
              </a:xfrm>
              <a:prstGeom prst="rect">
                <a:avLst/>
              </a:prstGeom>
              <a:blipFill>
                <a:blip r:embed="rId9"/>
                <a:stretch>
                  <a:fillRect b="-42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37B52D98-CF0C-EE1D-D96E-8F50EF3B99C6}"/>
                  </a:ext>
                </a:extLst>
              </p:cNvPr>
              <p:cNvSpPr txBox="1"/>
              <p:nvPr/>
            </p:nvSpPr>
            <p:spPr>
              <a:xfrm>
                <a:off x="7357881" y="5321596"/>
                <a:ext cx="1212112" cy="427618"/>
              </a:xfrm>
              <a:prstGeom prst="rect">
                <a:avLst/>
              </a:prstGeom>
              <a:noFill/>
            </p:spPr>
            <p:txBody>
              <a:bodyPr wrap="square">
                <a:spAutoFit/>
              </a:bodyPr>
              <a:lstStyle/>
              <a:p>
                <a:pPr lvl="1" algn="just"/>
                <a14:m>
                  <m:oMathPara xmlns:m="http://schemas.openxmlformats.org/officeDocument/2006/math">
                    <m:oMathParaPr>
                      <m:jc m:val="left"/>
                    </m:oMathParaPr>
                    <m:oMath xmlns:m="http://schemas.openxmlformats.org/officeDocument/2006/math">
                      <m:sSub>
                        <m:sSubPr>
                          <m:ctrlPr>
                            <a:rPr lang="it-IT" sz="2000" b="0" i="1" u="none" strike="noStrike" baseline="0" smtClean="0">
                              <a:solidFill>
                                <a:schemeClr val="tx1"/>
                              </a:solidFill>
                              <a:latin typeface="Cambria Math" panose="02040503050406030204" pitchFamily="18" charset="0"/>
                            </a:rPr>
                          </m:ctrlPr>
                        </m:sSubPr>
                        <m:e>
                          <m:r>
                            <m:rPr>
                              <m:sty m:val="p"/>
                            </m:rPr>
                            <a:rPr lang="it-IT" sz="2000" b="0" i="0" u="none" strike="noStrike" baseline="0" smtClean="0">
                              <a:solidFill>
                                <a:schemeClr val="tx1"/>
                              </a:solidFill>
                              <a:latin typeface="Cambria Math" panose="02040503050406030204" pitchFamily="18" charset="0"/>
                            </a:rPr>
                            <m:t>H</m:t>
                          </m:r>
                        </m:e>
                        <m:sub>
                          <m:r>
                            <a:rPr lang="it-IT" sz="2000" b="0" i="1" u="none" strike="noStrike" baseline="0" smtClean="0">
                              <a:solidFill>
                                <a:schemeClr val="tx1"/>
                              </a:solidFill>
                              <a:latin typeface="Cambria Math" panose="02040503050406030204" pitchFamily="18" charset="0"/>
                            </a:rPr>
                            <m:t>𝛽</m:t>
                          </m:r>
                        </m:sub>
                      </m:sSub>
                    </m:oMath>
                  </m:oMathPara>
                </a14:m>
                <a:endParaRPr lang="en-US" sz="1600" b="0" u="none" strike="noStrike" baseline="0">
                  <a:solidFill>
                    <a:schemeClr val="tx1"/>
                  </a:solidFill>
                  <a:latin typeface="Arial" panose="020B0604020202020204" pitchFamily="34" charset="0"/>
                  <a:cs typeface="Arial" panose="020B0604020202020204" pitchFamily="34" charset="0"/>
                </a:endParaRPr>
              </a:p>
            </p:txBody>
          </p:sp>
        </mc:Choice>
        <mc:Fallback xmlns="">
          <p:sp>
            <p:nvSpPr>
              <p:cNvPr id="25" name="CasellaDiTesto 24">
                <a:extLst>
                  <a:ext uri="{FF2B5EF4-FFF2-40B4-BE49-F238E27FC236}">
                    <a16:creationId xmlns:a16="http://schemas.microsoft.com/office/drawing/2014/main" id="{37B52D98-CF0C-EE1D-D96E-8F50EF3B99C6}"/>
                  </a:ext>
                </a:extLst>
              </p:cNvPr>
              <p:cNvSpPr txBox="1">
                <a:spLocks noRot="1" noChangeAspect="1" noMove="1" noResize="1" noEditPoints="1" noAdjustHandles="1" noChangeArrowheads="1" noChangeShapeType="1" noTextEdit="1"/>
              </p:cNvSpPr>
              <p:nvPr/>
            </p:nvSpPr>
            <p:spPr>
              <a:xfrm>
                <a:off x="7357881" y="5321596"/>
                <a:ext cx="1212112" cy="427618"/>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6B431BD1-8204-DD69-47D4-61B3ADB19EB4}"/>
                  </a:ext>
                </a:extLst>
              </p:cNvPr>
              <p:cNvSpPr txBox="1"/>
              <p:nvPr/>
            </p:nvSpPr>
            <p:spPr>
              <a:xfrm>
                <a:off x="9273568" y="4942176"/>
                <a:ext cx="1212112" cy="400110"/>
              </a:xfrm>
              <a:prstGeom prst="rect">
                <a:avLst/>
              </a:prstGeom>
              <a:noFill/>
            </p:spPr>
            <p:txBody>
              <a:bodyPr wrap="square">
                <a:spAutoFit/>
              </a:bodyPr>
              <a:lstStyle/>
              <a:p>
                <a:pPr lvl="1" algn="just"/>
                <a14:m>
                  <m:oMathPara xmlns:m="http://schemas.openxmlformats.org/officeDocument/2006/math">
                    <m:oMathParaPr>
                      <m:jc m:val="left"/>
                    </m:oMathParaPr>
                    <m:oMath xmlns:m="http://schemas.openxmlformats.org/officeDocument/2006/math">
                      <m:sSub>
                        <m:sSubPr>
                          <m:ctrlPr>
                            <a:rPr lang="it-IT" sz="2000" b="0" i="1" u="none" strike="noStrike" baseline="0" smtClean="0">
                              <a:solidFill>
                                <a:schemeClr val="tx1"/>
                              </a:solidFill>
                              <a:latin typeface="Cambria Math" panose="02040503050406030204" pitchFamily="18" charset="0"/>
                            </a:rPr>
                          </m:ctrlPr>
                        </m:sSubPr>
                        <m:e>
                          <m:r>
                            <m:rPr>
                              <m:sty m:val="p"/>
                            </m:rPr>
                            <a:rPr lang="it-IT" sz="2000" b="0" i="0" u="none" strike="noStrike" baseline="0" smtClean="0">
                              <a:solidFill>
                                <a:schemeClr val="tx1"/>
                              </a:solidFill>
                              <a:latin typeface="Cambria Math" panose="02040503050406030204" pitchFamily="18" charset="0"/>
                            </a:rPr>
                            <m:t>H</m:t>
                          </m:r>
                        </m:e>
                        <m:sub>
                          <m:r>
                            <a:rPr lang="it-IT" sz="2000" b="0" i="1" u="none" strike="noStrike" baseline="0" smtClean="0">
                              <a:solidFill>
                                <a:schemeClr val="tx1"/>
                              </a:solidFill>
                              <a:latin typeface="Cambria Math" panose="02040503050406030204" pitchFamily="18" charset="0"/>
                            </a:rPr>
                            <m:t>𝛼</m:t>
                          </m:r>
                        </m:sub>
                      </m:sSub>
                    </m:oMath>
                  </m:oMathPara>
                </a14:m>
                <a:endParaRPr lang="en-US" sz="1600" b="0" u="none" strike="noStrike" baseline="0">
                  <a:solidFill>
                    <a:schemeClr val="tx1"/>
                  </a:solidFill>
                  <a:latin typeface="Arial" panose="020B0604020202020204" pitchFamily="34" charset="0"/>
                  <a:cs typeface="Arial" panose="020B0604020202020204" pitchFamily="34" charset="0"/>
                </a:endParaRPr>
              </a:p>
            </p:txBody>
          </p:sp>
        </mc:Choice>
        <mc:Fallback xmlns="">
          <p:sp>
            <p:nvSpPr>
              <p:cNvPr id="26" name="CasellaDiTesto 25">
                <a:extLst>
                  <a:ext uri="{FF2B5EF4-FFF2-40B4-BE49-F238E27FC236}">
                    <a16:creationId xmlns:a16="http://schemas.microsoft.com/office/drawing/2014/main" id="{6B431BD1-8204-DD69-47D4-61B3ADB19EB4}"/>
                  </a:ext>
                </a:extLst>
              </p:cNvPr>
              <p:cNvSpPr txBox="1">
                <a:spLocks noRot="1" noChangeAspect="1" noMove="1" noResize="1" noEditPoints="1" noAdjustHandles="1" noChangeArrowheads="1" noChangeShapeType="1" noTextEdit="1"/>
              </p:cNvSpPr>
              <p:nvPr/>
            </p:nvSpPr>
            <p:spPr>
              <a:xfrm>
                <a:off x="9273568" y="4942176"/>
                <a:ext cx="1212112" cy="400110"/>
              </a:xfrm>
              <a:prstGeom prst="rect">
                <a:avLst/>
              </a:prstGeom>
              <a:blipFill>
                <a:blip r:embed="rId11"/>
                <a:stretch>
                  <a:fillRect/>
                </a:stretch>
              </a:blipFill>
            </p:spPr>
            <p:txBody>
              <a:bodyPr/>
              <a:lstStyle/>
              <a:p>
                <a:r>
                  <a:rPr lang="en-US">
                    <a:noFill/>
                  </a:rPr>
                  <a:t> </a:t>
                </a:r>
              </a:p>
            </p:txBody>
          </p:sp>
        </mc:Fallback>
      </mc:AlternateContent>
      <p:sp>
        <p:nvSpPr>
          <p:cNvPr id="27" name="CasellaDiTesto 26">
            <a:extLst>
              <a:ext uri="{FF2B5EF4-FFF2-40B4-BE49-F238E27FC236}">
                <a16:creationId xmlns:a16="http://schemas.microsoft.com/office/drawing/2014/main" id="{7F95F9E2-E0AB-6C0B-E497-AB07A8106304}"/>
              </a:ext>
            </a:extLst>
          </p:cNvPr>
          <p:cNvSpPr txBox="1"/>
          <p:nvPr/>
        </p:nvSpPr>
        <p:spPr>
          <a:xfrm>
            <a:off x="8331114" y="5142231"/>
            <a:ext cx="1434965" cy="584775"/>
          </a:xfrm>
          <a:prstGeom prst="rect">
            <a:avLst/>
          </a:prstGeom>
          <a:noFill/>
        </p:spPr>
        <p:txBody>
          <a:bodyPr wrap="square">
            <a:spAutoFit/>
          </a:bodyPr>
          <a:lstStyle/>
          <a:p>
            <a:pPr lvl="1" algn="just"/>
            <a:r>
              <a:rPr lang="en-US" sz="1600" b="0" u="none" strike="noStrike" baseline="0">
                <a:solidFill>
                  <a:schemeClr val="tx1"/>
                </a:solidFill>
                <a:latin typeface="Arial" panose="020B0604020202020204" pitchFamily="34" charset="0"/>
                <a:cs typeface="Arial" panose="020B0604020202020204" pitchFamily="34" charset="0"/>
              </a:rPr>
              <a:t>Fulcher band</a:t>
            </a:r>
          </a:p>
        </p:txBody>
      </p:sp>
      <p:sp>
        <p:nvSpPr>
          <p:cNvPr id="29" name="Rettangolo 28">
            <a:extLst>
              <a:ext uri="{FF2B5EF4-FFF2-40B4-BE49-F238E27FC236}">
                <a16:creationId xmlns:a16="http://schemas.microsoft.com/office/drawing/2014/main" id="{98B7BFBA-FEFA-868E-57C0-163E5FCD65E2}"/>
              </a:ext>
            </a:extLst>
          </p:cNvPr>
          <p:cNvSpPr/>
          <p:nvPr/>
        </p:nvSpPr>
        <p:spPr>
          <a:xfrm>
            <a:off x="5932968" y="3026277"/>
            <a:ext cx="5564086" cy="3831723"/>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Immagine 29">
            <a:extLst>
              <a:ext uri="{FF2B5EF4-FFF2-40B4-BE49-F238E27FC236}">
                <a16:creationId xmlns:a16="http://schemas.microsoft.com/office/drawing/2014/main" id="{9BE0D303-AAA4-9714-E121-D651DADE0C31}"/>
              </a:ext>
            </a:extLst>
          </p:cNvPr>
          <p:cNvPicPr>
            <a:picLocks noChangeAspect="1"/>
          </p:cNvPicPr>
          <p:nvPr/>
        </p:nvPicPr>
        <p:blipFill>
          <a:blip r:embed="rId12"/>
          <a:stretch>
            <a:fillRect/>
          </a:stretch>
        </p:blipFill>
        <p:spPr>
          <a:xfrm>
            <a:off x="967563" y="538426"/>
            <a:ext cx="6517146" cy="4887858"/>
          </a:xfrm>
          <a:prstGeom prst="rect">
            <a:avLst/>
          </a:prstGeom>
          <a:solidFill>
            <a:schemeClr val="bg1"/>
          </a:solidFill>
          <a:ln>
            <a:solidFill>
              <a:srgbClr val="FF0000"/>
            </a:solidFill>
          </a:ln>
        </p:spPr>
      </p:pic>
      <p:cxnSp>
        <p:nvCxnSpPr>
          <p:cNvPr id="3" name="Connettore diritto 2">
            <a:extLst>
              <a:ext uri="{FF2B5EF4-FFF2-40B4-BE49-F238E27FC236}">
                <a16:creationId xmlns:a16="http://schemas.microsoft.com/office/drawing/2014/main" id="{BC555E8A-1982-1BA0-032C-9DF6690BA615}"/>
              </a:ext>
            </a:extLst>
          </p:cNvPr>
          <p:cNvCxnSpPr>
            <a:cxnSpLocks/>
          </p:cNvCxnSpPr>
          <p:nvPr/>
        </p:nvCxnSpPr>
        <p:spPr>
          <a:xfrm>
            <a:off x="4306186" y="5426284"/>
            <a:ext cx="3051695" cy="9957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Connettore diritto 3">
            <a:extLst>
              <a:ext uri="{FF2B5EF4-FFF2-40B4-BE49-F238E27FC236}">
                <a16:creationId xmlns:a16="http://schemas.microsoft.com/office/drawing/2014/main" id="{B6E5E0B3-3F07-F545-890E-63CCE002A654}"/>
              </a:ext>
            </a:extLst>
          </p:cNvPr>
          <p:cNvCxnSpPr>
            <a:cxnSpLocks/>
          </p:cNvCxnSpPr>
          <p:nvPr/>
        </p:nvCxnSpPr>
        <p:spPr>
          <a:xfrm>
            <a:off x="7484709" y="538426"/>
            <a:ext cx="0" cy="57811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Freccia circolare a sinistra 5">
            <a:hlinkClick r:id="rId13" action="ppaction://hlinksldjump"/>
            <a:extLst>
              <a:ext uri="{FF2B5EF4-FFF2-40B4-BE49-F238E27FC236}">
                <a16:creationId xmlns:a16="http://schemas.microsoft.com/office/drawing/2014/main" id="{8AA8A3F0-0130-FD6A-7F08-544436CDD7D2}"/>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8" name="CasellaDiTesto 7">
            <a:extLst>
              <a:ext uri="{FF2B5EF4-FFF2-40B4-BE49-F238E27FC236}">
                <a16:creationId xmlns:a16="http://schemas.microsoft.com/office/drawing/2014/main" id="{D1504B62-5339-2628-4EB7-E690608D6009}"/>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35389445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9BB85ED-3B54-BEB3-A2CB-E0443758287D}"/>
              </a:ext>
            </a:extLst>
          </p:cNvPr>
          <p:cNvSpPr txBox="1"/>
          <p:nvPr/>
        </p:nvSpPr>
        <p:spPr>
          <a:xfrm>
            <a:off x="217300" y="646382"/>
            <a:ext cx="10229348" cy="1200329"/>
          </a:xfrm>
          <a:prstGeom prst="rect">
            <a:avLst/>
          </a:prstGeom>
          <a:noFill/>
        </p:spPr>
        <p:txBody>
          <a:bodyPr wrap="square">
            <a:spAutoFit/>
          </a:bodyPr>
          <a:lstStyle/>
          <a:p>
            <a:pPr marL="285750" indent="-285750" algn="l">
              <a:buFont typeface="Arial" panose="020B0604020202020204" pitchFamily="34" charset="0"/>
              <a:buChar char="•"/>
            </a:pPr>
            <a:r>
              <a:rPr lang="en-US" b="1" i="0" u="none" strike="noStrike" baseline="0">
                <a:latin typeface="Arial" panose="020B0604020202020204" pitchFamily="34" charset="0"/>
                <a:cs typeface="Arial" panose="020B0604020202020204" pitchFamily="34" charset="0"/>
              </a:rPr>
              <a:t>PLASMA TRAP CONFIGURATION (FPT):</a:t>
            </a:r>
            <a:endParaRPr lang="en-US" sz="1500" b="1" i="0" u="none" strike="noStrike" baseline="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b="0" i="0" u="none" strike="noStrike" baseline="0">
                <a:latin typeface="Arial" panose="020B0604020202020204" pitchFamily="34" charset="0"/>
                <a:cs typeface="Arial" panose="020B0604020202020204" pitchFamily="34" charset="0"/>
              </a:rPr>
              <a:t>Simple mirror field, magnetic bottle</a:t>
            </a:r>
          </a:p>
          <a:p>
            <a:pPr marL="742950" lvl="1" indent="-285750">
              <a:buFont typeface="Arial" panose="020B0604020202020204" pitchFamily="34" charset="0"/>
              <a:buChar char="•"/>
            </a:pPr>
            <a:r>
              <a:rPr lang="en-US" b="0" i="0" u="none" strike="noStrike" baseline="0">
                <a:latin typeface="Arial" panose="020B0604020202020204" pitchFamily="34" charset="0"/>
                <a:cs typeface="Arial" panose="020B0604020202020204" pitchFamily="34" charset="0"/>
              </a:rPr>
              <a:t>RF power : 50÷450 W </a:t>
            </a:r>
          </a:p>
          <a:p>
            <a:pPr marL="742950" lvl="1" indent="-285750">
              <a:buFont typeface="Arial" panose="020B0604020202020204" pitchFamily="34" charset="0"/>
              <a:buChar char="•"/>
            </a:pPr>
            <a:r>
              <a:rPr lang="en-US" b="0" i="0" u="none" strike="noStrike" baseline="0">
                <a:latin typeface="Arial" panose="020B0604020202020204" pitchFamily="34" charset="0"/>
                <a:cs typeface="Arial" panose="020B0604020202020204" pitchFamily="34" charset="0"/>
              </a:rPr>
              <a:t>Heating RF frequency: 3÷4 GHz</a:t>
            </a:r>
          </a:p>
        </p:txBody>
      </p:sp>
      <p:pic>
        <p:nvPicPr>
          <p:cNvPr id="5" name="Immagine 4">
            <a:extLst>
              <a:ext uri="{FF2B5EF4-FFF2-40B4-BE49-F238E27FC236}">
                <a16:creationId xmlns:a16="http://schemas.microsoft.com/office/drawing/2014/main" id="{433079AC-27AA-3AEF-50AE-8D3112D5DCDF}"/>
              </a:ext>
            </a:extLst>
          </p:cNvPr>
          <p:cNvPicPr>
            <a:picLocks noChangeAspect="1"/>
          </p:cNvPicPr>
          <p:nvPr/>
        </p:nvPicPr>
        <p:blipFill>
          <a:blip r:embed="rId2"/>
          <a:stretch>
            <a:fillRect/>
          </a:stretch>
        </p:blipFill>
        <p:spPr>
          <a:xfrm>
            <a:off x="127785" y="2795627"/>
            <a:ext cx="5440111" cy="3799528"/>
          </a:xfrm>
          <a:prstGeom prst="rect">
            <a:avLst/>
          </a:prstGeom>
        </p:spPr>
      </p:pic>
      <p:grpSp>
        <p:nvGrpSpPr>
          <p:cNvPr id="6" name="Gruppo 5">
            <a:extLst>
              <a:ext uri="{FF2B5EF4-FFF2-40B4-BE49-F238E27FC236}">
                <a16:creationId xmlns:a16="http://schemas.microsoft.com/office/drawing/2014/main" id="{0CD75813-8D6E-C5DD-97B0-05F3F0F57B83}"/>
              </a:ext>
            </a:extLst>
          </p:cNvPr>
          <p:cNvGrpSpPr/>
          <p:nvPr/>
        </p:nvGrpSpPr>
        <p:grpSpPr>
          <a:xfrm>
            <a:off x="5355245" y="0"/>
            <a:ext cx="6836755" cy="4095750"/>
            <a:chOff x="1656163" y="1381125"/>
            <a:chExt cx="6836755" cy="4095750"/>
          </a:xfrm>
        </p:grpSpPr>
        <p:grpSp>
          <p:nvGrpSpPr>
            <p:cNvPr id="7" name="Gruppo 6">
              <a:extLst>
                <a:ext uri="{FF2B5EF4-FFF2-40B4-BE49-F238E27FC236}">
                  <a16:creationId xmlns:a16="http://schemas.microsoft.com/office/drawing/2014/main" id="{78C3201D-D3FE-58A5-42F5-065EB93CC37C}"/>
                </a:ext>
              </a:extLst>
            </p:cNvPr>
            <p:cNvGrpSpPr/>
            <p:nvPr/>
          </p:nvGrpSpPr>
          <p:grpSpPr>
            <a:xfrm>
              <a:off x="2720768" y="1381125"/>
              <a:ext cx="5772150" cy="4095750"/>
              <a:chOff x="1035806" y="2110994"/>
              <a:chExt cx="5772150" cy="4095750"/>
            </a:xfrm>
          </p:grpSpPr>
          <p:pic>
            <p:nvPicPr>
              <p:cNvPr id="30" name="Immagine 29">
                <a:extLst>
                  <a:ext uri="{FF2B5EF4-FFF2-40B4-BE49-F238E27FC236}">
                    <a16:creationId xmlns:a16="http://schemas.microsoft.com/office/drawing/2014/main" id="{85281170-F78E-5D08-1695-007F32A3573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35806" y="2110994"/>
                <a:ext cx="5772150" cy="4095750"/>
              </a:xfrm>
              <a:prstGeom prst="rect">
                <a:avLst/>
              </a:prstGeom>
            </p:spPr>
          </p:pic>
          <p:sp>
            <p:nvSpPr>
              <p:cNvPr id="31" name="Rettangolo 30">
                <a:extLst>
                  <a:ext uri="{FF2B5EF4-FFF2-40B4-BE49-F238E27FC236}">
                    <a16:creationId xmlns:a16="http://schemas.microsoft.com/office/drawing/2014/main" id="{B288DB46-CC96-BD16-C0E4-3CDA047586E2}"/>
                  </a:ext>
                </a:extLst>
              </p:cNvPr>
              <p:cNvSpPr/>
              <p:nvPr/>
            </p:nvSpPr>
            <p:spPr>
              <a:xfrm>
                <a:off x="1361872" y="2457855"/>
                <a:ext cx="1368358" cy="486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ttangolo con angoli arrotondati sullo stesso lato 92">
              <a:extLst>
                <a:ext uri="{FF2B5EF4-FFF2-40B4-BE49-F238E27FC236}">
                  <a16:creationId xmlns:a16="http://schemas.microsoft.com/office/drawing/2014/main" id="{8C606C9D-4D6C-8367-7239-C3CC234DB4CB}"/>
                </a:ext>
              </a:extLst>
            </p:cNvPr>
            <p:cNvSpPr/>
            <p:nvPr/>
          </p:nvSpPr>
          <p:spPr>
            <a:xfrm rot="17197191">
              <a:off x="3887150" y="2695526"/>
              <a:ext cx="463180" cy="110600"/>
            </a:xfrm>
            <a:prstGeom prst="round2SameRect">
              <a:avLst/>
            </a:prstGeom>
            <a:solidFill>
              <a:srgbClr val="A5A5A5">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ttangolo 8">
              <a:extLst>
                <a:ext uri="{FF2B5EF4-FFF2-40B4-BE49-F238E27FC236}">
                  <a16:creationId xmlns:a16="http://schemas.microsoft.com/office/drawing/2014/main" id="{63551F2C-A7D6-937E-86D6-5FBF86A5E4E0}"/>
                </a:ext>
              </a:extLst>
            </p:cNvPr>
            <p:cNvSpPr/>
            <p:nvPr/>
          </p:nvSpPr>
          <p:spPr>
            <a:xfrm rot="1044640">
              <a:off x="3978533" y="2690672"/>
              <a:ext cx="80731" cy="45719"/>
            </a:xfrm>
            <a:prstGeom prst="rect">
              <a:avLst/>
            </a:prstGeom>
            <a:solidFill>
              <a:srgbClr val="E7E6E6">
                <a:lumMod val="9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0" name="Connettore diritto 9">
              <a:extLst>
                <a:ext uri="{FF2B5EF4-FFF2-40B4-BE49-F238E27FC236}">
                  <a16:creationId xmlns:a16="http://schemas.microsoft.com/office/drawing/2014/main" id="{242C0929-6A59-2AED-1D4E-64943D397DBD}"/>
                </a:ext>
              </a:extLst>
            </p:cNvPr>
            <p:cNvCxnSpPr>
              <a:cxnSpLocks/>
            </p:cNvCxnSpPr>
            <p:nvPr/>
          </p:nvCxnSpPr>
          <p:spPr>
            <a:xfrm flipH="1" flipV="1">
              <a:off x="3192449" y="2405260"/>
              <a:ext cx="778279" cy="288451"/>
            </a:xfrm>
            <a:prstGeom prst="line">
              <a:avLst/>
            </a:prstGeom>
            <a:noFill/>
            <a:ln w="28575" cap="flat" cmpd="sng" algn="ctr">
              <a:solidFill>
                <a:srgbClr val="5B9BD5">
                  <a:lumMod val="40000"/>
                  <a:lumOff val="60000"/>
                </a:srgbClr>
              </a:solidFill>
              <a:prstDash val="solid"/>
              <a:miter lim="800000"/>
            </a:ln>
            <a:effectLst/>
          </p:spPr>
        </p:cxnSp>
        <p:cxnSp>
          <p:nvCxnSpPr>
            <p:cNvPr id="11" name="Connettore diritto 10">
              <a:extLst>
                <a:ext uri="{FF2B5EF4-FFF2-40B4-BE49-F238E27FC236}">
                  <a16:creationId xmlns:a16="http://schemas.microsoft.com/office/drawing/2014/main" id="{614652CC-3A48-2D40-B241-FB674E45F83F}"/>
                </a:ext>
              </a:extLst>
            </p:cNvPr>
            <p:cNvCxnSpPr>
              <a:cxnSpLocks/>
            </p:cNvCxnSpPr>
            <p:nvPr/>
          </p:nvCxnSpPr>
          <p:spPr>
            <a:xfrm flipH="1" flipV="1">
              <a:off x="4118740" y="2907587"/>
              <a:ext cx="469828" cy="163560"/>
            </a:xfrm>
            <a:prstGeom prst="line">
              <a:avLst/>
            </a:prstGeom>
            <a:noFill/>
            <a:ln w="28575" cap="flat" cmpd="sng" algn="ctr">
              <a:solidFill>
                <a:sysClr val="windowText" lastClr="000000"/>
              </a:solidFill>
              <a:prstDash val="solid"/>
              <a:miter lim="800000"/>
            </a:ln>
            <a:effectLst/>
          </p:spPr>
        </p:cxnSp>
        <p:cxnSp>
          <p:nvCxnSpPr>
            <p:cNvPr id="12" name="Connettore diritto 11">
              <a:extLst>
                <a:ext uri="{FF2B5EF4-FFF2-40B4-BE49-F238E27FC236}">
                  <a16:creationId xmlns:a16="http://schemas.microsoft.com/office/drawing/2014/main" id="{702BDBF4-40F6-6B0F-12F6-A8179C4C8EBF}"/>
                </a:ext>
              </a:extLst>
            </p:cNvPr>
            <p:cNvCxnSpPr>
              <a:cxnSpLocks/>
            </p:cNvCxnSpPr>
            <p:nvPr/>
          </p:nvCxnSpPr>
          <p:spPr>
            <a:xfrm flipH="1" flipV="1">
              <a:off x="4221268" y="2617903"/>
              <a:ext cx="367300" cy="123476"/>
            </a:xfrm>
            <a:prstGeom prst="line">
              <a:avLst/>
            </a:prstGeom>
            <a:noFill/>
            <a:ln w="28575" cap="flat" cmpd="sng" algn="ctr">
              <a:solidFill>
                <a:sysClr val="windowText" lastClr="000000"/>
              </a:solidFill>
              <a:prstDash val="solid"/>
              <a:miter lim="800000"/>
            </a:ln>
            <a:effectLst/>
          </p:spPr>
        </p:cxnSp>
        <p:sp>
          <p:nvSpPr>
            <p:cNvPr id="13" name="Triangolo isoscele 12">
              <a:extLst>
                <a:ext uri="{FF2B5EF4-FFF2-40B4-BE49-F238E27FC236}">
                  <a16:creationId xmlns:a16="http://schemas.microsoft.com/office/drawing/2014/main" id="{23E92EC2-1E8F-1BAD-8374-0209E8D490D0}"/>
                </a:ext>
              </a:extLst>
            </p:cNvPr>
            <p:cNvSpPr>
              <a:spLocks noChangeAspect="1"/>
            </p:cNvSpPr>
            <p:nvPr/>
          </p:nvSpPr>
          <p:spPr>
            <a:xfrm rot="17272322">
              <a:off x="4982257" y="1933443"/>
              <a:ext cx="628887" cy="2393467"/>
            </a:xfrm>
            <a:prstGeom prst="triangle">
              <a:avLst/>
            </a:prstGeom>
            <a:gradFill>
              <a:gsLst>
                <a:gs pos="0">
                  <a:schemeClr val="accent1">
                    <a:lumMod val="5000"/>
                    <a:lumOff val="95000"/>
                  </a:schemeClr>
                </a:gs>
                <a:gs pos="74000">
                  <a:schemeClr val="accent1">
                    <a:lumMod val="45000"/>
                    <a:lumOff val="55000"/>
                    <a:alpha val="47000"/>
                  </a:schemeClr>
                </a:gs>
                <a:gs pos="83000">
                  <a:schemeClr val="accent1">
                    <a:lumMod val="45000"/>
                    <a:lumOff val="55000"/>
                    <a:alpha val="42000"/>
                  </a:schemeClr>
                </a:gs>
                <a:gs pos="100000">
                  <a:schemeClr val="accent1">
                    <a:lumMod val="30000"/>
                    <a:lumOff val="70000"/>
                    <a:alpha val="0"/>
                  </a:schemeClr>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ttangolo arrotondato 80">
              <a:extLst>
                <a:ext uri="{FF2B5EF4-FFF2-40B4-BE49-F238E27FC236}">
                  <a16:creationId xmlns:a16="http://schemas.microsoft.com/office/drawing/2014/main" id="{E95414B6-A230-5B7E-955E-EC0AFBEE1AA0}"/>
                </a:ext>
              </a:extLst>
            </p:cNvPr>
            <p:cNvSpPr>
              <a:spLocks noChangeAspect="1"/>
            </p:cNvSpPr>
            <p:nvPr/>
          </p:nvSpPr>
          <p:spPr>
            <a:xfrm rot="1064611">
              <a:off x="2536492" y="2044385"/>
              <a:ext cx="680331" cy="495933"/>
            </a:xfrm>
            <a:prstGeom prst="roundRect">
              <a:avLst/>
            </a:prstGeom>
            <a:solidFill>
              <a:srgbClr val="70AD47">
                <a:lumMod val="50000"/>
              </a:srgbClr>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Immagine 14">
              <a:extLst>
                <a:ext uri="{FF2B5EF4-FFF2-40B4-BE49-F238E27FC236}">
                  <a16:creationId xmlns:a16="http://schemas.microsoft.com/office/drawing/2014/main" id="{9AA16210-65B2-0E0D-9505-4207343DC922}"/>
                </a:ext>
              </a:extLst>
            </p:cNvPr>
            <p:cNvPicPr>
              <a:picLocks noChangeAspect="1"/>
            </p:cNvPicPr>
            <p:nvPr/>
          </p:nvPicPr>
          <p:blipFill>
            <a:blip r:embed="rId4">
              <a:clrChange>
                <a:clrFrom>
                  <a:srgbClr val="FFFFFF"/>
                </a:clrFrom>
                <a:clrTo>
                  <a:srgbClr val="FFFFFF">
                    <a:alpha val="0"/>
                  </a:srgbClr>
                </a:clrTo>
              </a:clrChange>
              <a:alphaModFix amt="85000"/>
              <a:extLst>
                <a:ext uri="{28A0092B-C50C-407E-A947-70E740481C1C}">
                  <a14:useLocalDpi xmlns:a14="http://schemas.microsoft.com/office/drawing/2010/main" val="0"/>
                </a:ext>
              </a:extLst>
            </a:blip>
            <a:stretch>
              <a:fillRect/>
            </a:stretch>
          </p:blipFill>
          <p:spPr>
            <a:xfrm>
              <a:off x="4856052" y="2584654"/>
              <a:ext cx="1543998" cy="1400313"/>
            </a:xfrm>
            <a:prstGeom prst="rect">
              <a:avLst/>
            </a:prstGeom>
          </p:spPr>
        </p:pic>
        <p:sp>
          <p:nvSpPr>
            <p:cNvPr id="16" name="Ovale 15">
              <a:extLst>
                <a:ext uri="{FF2B5EF4-FFF2-40B4-BE49-F238E27FC236}">
                  <a16:creationId xmlns:a16="http://schemas.microsoft.com/office/drawing/2014/main" id="{F03F2CC3-3854-96F5-3F07-0836CDB5706A}"/>
                </a:ext>
              </a:extLst>
            </p:cNvPr>
            <p:cNvSpPr/>
            <p:nvPr/>
          </p:nvSpPr>
          <p:spPr>
            <a:xfrm>
              <a:off x="5400536" y="3070605"/>
              <a:ext cx="594804" cy="408373"/>
            </a:xfrm>
            <a:prstGeom prst="ellipse">
              <a:avLst/>
            </a:prstGeom>
            <a:noFill/>
            <a:ln w="28575">
              <a:gradFill>
                <a:gsLst>
                  <a:gs pos="0">
                    <a:schemeClr val="bg1">
                      <a:alpha val="86000"/>
                    </a:schemeClr>
                  </a:gs>
                  <a:gs pos="84000">
                    <a:srgbClr val="FFC000"/>
                  </a:gs>
                  <a:gs pos="47000">
                    <a:srgbClr val="FF0000">
                      <a:alpha val="44000"/>
                    </a:srgbClr>
                  </a:gs>
                  <a:gs pos="100000">
                    <a:srgbClr val="C0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660BAA32-5576-C25A-03A8-8C4D94032DA1}"/>
                </a:ext>
              </a:extLst>
            </p:cNvPr>
            <p:cNvPicPr>
              <a:picLocks noChangeAspect="1"/>
            </p:cNvPicPr>
            <p:nvPr/>
          </p:nvPicPr>
          <p:blipFill>
            <a:blip r:embed="rId5">
              <a:alphaModFix amt="31000"/>
            </a:blip>
            <a:stretch>
              <a:fillRect/>
            </a:stretch>
          </p:blipFill>
          <p:spPr>
            <a:xfrm>
              <a:off x="4989445" y="2705659"/>
              <a:ext cx="1407377" cy="1266542"/>
            </a:xfrm>
            <a:prstGeom prst="rect">
              <a:avLst/>
            </a:prstGeom>
            <a:effectLst>
              <a:glow rad="127000">
                <a:schemeClr val="accent2">
                  <a:alpha val="18000"/>
                </a:schemeClr>
              </a:glow>
              <a:softEdge rad="635000"/>
            </a:effectLst>
          </p:spPr>
        </p:pic>
        <p:sp>
          <p:nvSpPr>
            <p:cNvPr id="18" name="CasellaDiTesto 17">
              <a:extLst>
                <a:ext uri="{FF2B5EF4-FFF2-40B4-BE49-F238E27FC236}">
                  <a16:creationId xmlns:a16="http://schemas.microsoft.com/office/drawing/2014/main" id="{C114B595-FAEF-926C-BC99-CD45181F2EDC}"/>
                </a:ext>
              </a:extLst>
            </p:cNvPr>
            <p:cNvSpPr txBox="1"/>
            <p:nvPr/>
          </p:nvSpPr>
          <p:spPr>
            <a:xfrm>
              <a:off x="2062239" y="1579150"/>
              <a:ext cx="1719113" cy="276999"/>
            </a:xfrm>
            <a:prstGeom prst="rect">
              <a:avLst/>
            </a:prstGeom>
            <a:noFill/>
          </p:spPr>
          <p:txBody>
            <a:bodyPr wrap="square" rtlCol="0">
              <a:spAutoFit/>
            </a:bodyPr>
            <a:lstStyle/>
            <a:p>
              <a:r>
                <a:rPr lang="it-IT" sz="1200" b="1" err="1">
                  <a:latin typeface="Arial" panose="020B0604020202020204" pitchFamily="34" charset="0"/>
                  <a:cs typeface="Arial" panose="020B0604020202020204" pitchFamily="34" charset="0"/>
                </a:rPr>
                <a:t>Spectrometer</a:t>
              </a:r>
              <a:r>
                <a:rPr lang="it-IT" sz="1200" b="1">
                  <a:latin typeface="Arial" panose="020B0604020202020204" pitchFamily="34" charset="0"/>
                  <a:cs typeface="Arial" panose="020B0604020202020204" pitchFamily="34" charset="0"/>
                </a:rPr>
                <a:t> + CCD</a:t>
              </a:r>
            </a:p>
          </p:txBody>
        </p:sp>
        <p:sp>
          <p:nvSpPr>
            <p:cNvPr id="19" name="CasellaDiTesto 18">
              <a:extLst>
                <a:ext uri="{FF2B5EF4-FFF2-40B4-BE49-F238E27FC236}">
                  <a16:creationId xmlns:a16="http://schemas.microsoft.com/office/drawing/2014/main" id="{0ED6E1D2-9EAA-2A5B-B2B4-E2D4140F09E0}"/>
                </a:ext>
              </a:extLst>
            </p:cNvPr>
            <p:cNvSpPr txBox="1"/>
            <p:nvPr/>
          </p:nvSpPr>
          <p:spPr>
            <a:xfrm rot="1144490">
              <a:off x="2914411" y="2729772"/>
              <a:ext cx="1074200" cy="276999"/>
            </a:xfrm>
            <a:prstGeom prst="rect">
              <a:avLst/>
            </a:prstGeom>
            <a:noFill/>
          </p:spPr>
          <p:txBody>
            <a:bodyPr wrap="square" rtlCol="0">
              <a:spAutoFit/>
            </a:bodyPr>
            <a:lstStyle/>
            <a:p>
              <a:r>
                <a:rPr lang="it-IT" sz="1200" b="1">
                  <a:latin typeface="Arial" panose="020B0604020202020204" pitchFamily="34" charset="0"/>
                  <a:cs typeface="Arial" panose="020B0604020202020204" pitchFamily="34" charset="0"/>
                </a:rPr>
                <a:t>Optical </a:t>
              </a:r>
              <a:r>
                <a:rPr lang="it-IT" sz="1200" b="1" err="1">
                  <a:latin typeface="Arial" panose="020B0604020202020204" pitchFamily="34" charset="0"/>
                  <a:cs typeface="Arial" panose="020B0604020202020204" pitchFamily="34" charset="0"/>
                </a:rPr>
                <a:t>fiber</a:t>
              </a:r>
              <a:endParaRPr lang="it-IT" sz="1200" b="1">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2D7D696A-955F-ADD6-10CE-44EA5E02D207}"/>
                </a:ext>
              </a:extLst>
            </p:cNvPr>
            <p:cNvSpPr txBox="1"/>
            <p:nvPr/>
          </p:nvSpPr>
          <p:spPr>
            <a:xfrm>
              <a:off x="4843377" y="1589486"/>
              <a:ext cx="1719113" cy="276999"/>
            </a:xfrm>
            <a:prstGeom prst="rect">
              <a:avLst/>
            </a:prstGeom>
            <a:noFill/>
          </p:spPr>
          <p:txBody>
            <a:bodyPr wrap="square" rtlCol="0">
              <a:spAutoFit/>
            </a:bodyPr>
            <a:lstStyle/>
            <a:p>
              <a:r>
                <a:rPr lang="it-IT" sz="1200" b="1" err="1">
                  <a:latin typeface="Arial" panose="020B0604020202020204" pitchFamily="34" charset="0"/>
                  <a:cs typeface="Arial" panose="020B0604020202020204" pitchFamily="34" charset="0"/>
                </a:rPr>
                <a:t>Magnetic</a:t>
              </a:r>
              <a:r>
                <a:rPr lang="it-IT" sz="1200" b="1">
                  <a:latin typeface="Arial" panose="020B0604020202020204" pitchFamily="34" charset="0"/>
                  <a:cs typeface="Arial" panose="020B0604020202020204" pitchFamily="34" charset="0"/>
                </a:rPr>
                <a:t> field coils</a:t>
              </a:r>
            </a:p>
          </p:txBody>
        </p:sp>
        <p:sp>
          <p:nvSpPr>
            <p:cNvPr id="21" name="CasellaDiTesto 20">
              <a:extLst>
                <a:ext uri="{FF2B5EF4-FFF2-40B4-BE49-F238E27FC236}">
                  <a16:creationId xmlns:a16="http://schemas.microsoft.com/office/drawing/2014/main" id="{C2A4C329-2DF8-7F3F-861B-A9904068F172}"/>
                </a:ext>
              </a:extLst>
            </p:cNvPr>
            <p:cNvSpPr txBox="1"/>
            <p:nvPr/>
          </p:nvSpPr>
          <p:spPr>
            <a:xfrm>
              <a:off x="5127388" y="3697269"/>
              <a:ext cx="1131490" cy="276999"/>
            </a:xfrm>
            <a:prstGeom prst="rect">
              <a:avLst/>
            </a:prstGeom>
            <a:noFill/>
          </p:spPr>
          <p:txBody>
            <a:bodyPr wrap="square" rtlCol="0">
              <a:spAutoFit/>
            </a:bodyPr>
            <a:lstStyle/>
            <a:p>
              <a:pPr algn="ctr"/>
              <a:r>
                <a:rPr lang="it-IT" sz="1200" b="1">
                  <a:latin typeface="Arial" panose="020B0604020202020204" pitchFamily="34" charset="0"/>
                  <a:cs typeface="Arial" panose="020B0604020202020204" pitchFamily="34" charset="0"/>
                </a:rPr>
                <a:t>Plasma</a:t>
              </a:r>
            </a:p>
          </p:txBody>
        </p:sp>
        <p:sp>
          <p:nvSpPr>
            <p:cNvPr id="22" name="Rettangolo con angoli arrotondati sullo stesso lato 92">
              <a:extLst>
                <a:ext uri="{FF2B5EF4-FFF2-40B4-BE49-F238E27FC236}">
                  <a16:creationId xmlns:a16="http://schemas.microsoft.com/office/drawing/2014/main" id="{7A8B0CFA-6203-3FD2-6827-8C2C364B8862}"/>
                </a:ext>
              </a:extLst>
            </p:cNvPr>
            <p:cNvSpPr/>
            <p:nvPr/>
          </p:nvSpPr>
          <p:spPr>
            <a:xfrm rot="16200000">
              <a:off x="4354238" y="3606590"/>
              <a:ext cx="463180" cy="108000"/>
            </a:xfrm>
            <a:prstGeom prst="round2SameRect">
              <a:avLst/>
            </a:prstGeom>
            <a:solidFill>
              <a:srgbClr val="A5A5A5">
                <a:lumMod val="60000"/>
                <a:lumOff val="4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3" name="Connettore diritto 22">
              <a:extLst>
                <a:ext uri="{FF2B5EF4-FFF2-40B4-BE49-F238E27FC236}">
                  <a16:creationId xmlns:a16="http://schemas.microsoft.com/office/drawing/2014/main" id="{2E45D15C-799C-59C4-AC38-2E34ACD2A048}"/>
                </a:ext>
              </a:extLst>
            </p:cNvPr>
            <p:cNvCxnSpPr>
              <a:cxnSpLocks/>
            </p:cNvCxnSpPr>
            <p:nvPr/>
          </p:nvCxnSpPr>
          <p:spPr>
            <a:xfrm flipH="1">
              <a:off x="4018898" y="3694783"/>
              <a:ext cx="506000" cy="0"/>
            </a:xfrm>
            <a:prstGeom prst="line">
              <a:avLst/>
            </a:prstGeom>
            <a:noFill/>
            <a:ln w="28575" cap="flat" cmpd="sng" algn="ctr">
              <a:solidFill>
                <a:sysClr val="windowText" lastClr="000000"/>
              </a:solidFill>
              <a:prstDash val="solid"/>
              <a:miter lim="800000"/>
            </a:ln>
            <a:effectLst/>
          </p:spPr>
        </p:cxnSp>
        <p:sp>
          <p:nvSpPr>
            <p:cNvPr id="24" name="Figura a mano libera: forma 23">
              <a:extLst>
                <a:ext uri="{FF2B5EF4-FFF2-40B4-BE49-F238E27FC236}">
                  <a16:creationId xmlns:a16="http://schemas.microsoft.com/office/drawing/2014/main" id="{E8C501AB-C130-4A43-5459-E4696358EC02}"/>
                </a:ext>
              </a:extLst>
            </p:cNvPr>
            <p:cNvSpPr/>
            <p:nvPr/>
          </p:nvSpPr>
          <p:spPr>
            <a:xfrm>
              <a:off x="3457830" y="3687925"/>
              <a:ext cx="580669" cy="537886"/>
            </a:xfrm>
            <a:custGeom>
              <a:avLst/>
              <a:gdLst>
                <a:gd name="connsiteX0" fmla="*/ 749395 w 749395"/>
                <a:gd name="connsiteY0" fmla="*/ 10129 h 509691"/>
                <a:gd name="connsiteX1" fmla="*/ 515639 w 749395"/>
                <a:gd name="connsiteY1" fmla="*/ 37630 h 509691"/>
                <a:gd name="connsiteX2" fmla="*/ 426261 w 749395"/>
                <a:gd name="connsiteY2" fmla="*/ 326387 h 509691"/>
                <a:gd name="connsiteX3" fmla="*/ 144379 w 749395"/>
                <a:gd name="connsiteY3" fmla="*/ 491392 h 509691"/>
                <a:gd name="connsiteX4" fmla="*/ 0 w 749395"/>
                <a:gd name="connsiteY4" fmla="*/ 498267 h 509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95" h="509691">
                  <a:moveTo>
                    <a:pt x="749395" y="10129"/>
                  </a:moveTo>
                  <a:cubicBezTo>
                    <a:pt x="658299" y="-184"/>
                    <a:pt x="569495" y="-15080"/>
                    <a:pt x="515639" y="37630"/>
                  </a:cubicBezTo>
                  <a:cubicBezTo>
                    <a:pt x="461783" y="90340"/>
                    <a:pt x="488138" y="250760"/>
                    <a:pt x="426261" y="326387"/>
                  </a:cubicBezTo>
                  <a:cubicBezTo>
                    <a:pt x="364384" y="402014"/>
                    <a:pt x="215422" y="462745"/>
                    <a:pt x="144379" y="491392"/>
                  </a:cubicBezTo>
                  <a:cubicBezTo>
                    <a:pt x="73336" y="520039"/>
                    <a:pt x="36668" y="509153"/>
                    <a:pt x="0" y="498267"/>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C83AF222-415B-9941-3F64-75985C80ACFD}"/>
                </a:ext>
              </a:extLst>
            </p:cNvPr>
            <p:cNvSpPr txBox="1"/>
            <p:nvPr/>
          </p:nvSpPr>
          <p:spPr>
            <a:xfrm>
              <a:off x="2467719" y="4240712"/>
              <a:ext cx="1632778" cy="461665"/>
            </a:xfrm>
            <a:prstGeom prst="rect">
              <a:avLst/>
            </a:prstGeom>
            <a:noFill/>
          </p:spPr>
          <p:txBody>
            <a:bodyPr wrap="square" rtlCol="0">
              <a:spAutoFit/>
            </a:bodyPr>
            <a:lstStyle/>
            <a:p>
              <a:r>
                <a:rPr lang="it-IT" sz="1200" b="1" err="1">
                  <a:latin typeface="Arial" panose="020B0604020202020204" pitchFamily="34" charset="0"/>
                  <a:cs typeface="Arial" panose="020B0604020202020204" pitchFamily="34" charset="0"/>
                </a:rPr>
                <a:t>Supplementary</a:t>
              </a:r>
              <a:r>
                <a:rPr lang="it-IT" sz="1200" b="1">
                  <a:latin typeface="Arial" panose="020B0604020202020204" pitchFamily="34" charset="0"/>
                  <a:cs typeface="Arial" panose="020B0604020202020204" pitchFamily="34" charset="0"/>
                </a:rPr>
                <a:t> </a:t>
              </a:r>
              <a:r>
                <a:rPr lang="it-IT" sz="1200" b="1" err="1">
                  <a:latin typeface="Arial" panose="020B0604020202020204" pitchFamily="34" charset="0"/>
                  <a:cs typeface="Arial" panose="020B0604020202020204" pitchFamily="34" charset="0"/>
                </a:rPr>
                <a:t>diagnostics</a:t>
              </a:r>
              <a:r>
                <a:rPr lang="it-IT" sz="1200" b="1">
                  <a:latin typeface="Arial" panose="020B0604020202020204" pitchFamily="34" charset="0"/>
                  <a:cs typeface="Arial" panose="020B0604020202020204" pitchFamily="34" charset="0"/>
                </a:rPr>
                <a:t> flange</a:t>
              </a:r>
            </a:p>
          </p:txBody>
        </p:sp>
        <p:sp>
          <p:nvSpPr>
            <p:cNvPr id="26" name="Cilindro 25">
              <a:extLst>
                <a:ext uri="{FF2B5EF4-FFF2-40B4-BE49-F238E27FC236}">
                  <a16:creationId xmlns:a16="http://schemas.microsoft.com/office/drawing/2014/main" id="{2C228035-0C47-163B-0C67-9CEC9DE49490}"/>
                </a:ext>
              </a:extLst>
            </p:cNvPr>
            <p:cNvSpPr/>
            <p:nvPr/>
          </p:nvSpPr>
          <p:spPr>
            <a:xfrm rot="3671562">
              <a:off x="6815541" y="2519798"/>
              <a:ext cx="67825" cy="67967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ilindro 26">
              <a:extLst>
                <a:ext uri="{FF2B5EF4-FFF2-40B4-BE49-F238E27FC236}">
                  <a16:creationId xmlns:a16="http://schemas.microsoft.com/office/drawing/2014/main" id="{B8B8C1DB-7CA3-401F-26BB-8BC517816950}"/>
                </a:ext>
              </a:extLst>
            </p:cNvPr>
            <p:cNvSpPr/>
            <p:nvPr/>
          </p:nvSpPr>
          <p:spPr>
            <a:xfrm rot="7103438">
              <a:off x="6802624" y="3703148"/>
              <a:ext cx="67825" cy="679677"/>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a:extLst>
                <a:ext uri="{FF2B5EF4-FFF2-40B4-BE49-F238E27FC236}">
                  <a16:creationId xmlns:a16="http://schemas.microsoft.com/office/drawing/2014/main" id="{B169457F-7FCA-2162-D0DF-8E95F3DF3B0C}"/>
                </a:ext>
              </a:extLst>
            </p:cNvPr>
            <p:cNvSpPr txBox="1"/>
            <p:nvPr/>
          </p:nvSpPr>
          <p:spPr>
            <a:xfrm>
              <a:off x="6970898" y="2202783"/>
              <a:ext cx="1215444" cy="461665"/>
            </a:xfrm>
            <a:prstGeom prst="rect">
              <a:avLst/>
            </a:prstGeom>
            <a:noFill/>
          </p:spPr>
          <p:txBody>
            <a:bodyPr wrap="square" rtlCol="0">
              <a:spAutoFit/>
            </a:bodyPr>
            <a:lstStyle/>
            <a:p>
              <a:r>
                <a:rPr lang="it-IT" sz="1200" b="1">
                  <a:latin typeface="Arial" panose="020B0604020202020204" pitchFamily="34" charset="0"/>
                  <a:cs typeface="Arial" panose="020B0604020202020204" pitchFamily="34" charset="0"/>
                </a:rPr>
                <a:t>Gas injection (H</a:t>
              </a:r>
              <a:r>
                <a:rPr lang="it-IT" sz="1200" b="1" baseline="-25000">
                  <a:latin typeface="Arial" panose="020B0604020202020204" pitchFamily="34" charset="0"/>
                  <a:cs typeface="Arial" panose="020B0604020202020204" pitchFamily="34" charset="0"/>
                </a:rPr>
                <a:t>2</a:t>
              </a:r>
              <a:r>
                <a:rPr lang="it-IT" sz="1200" b="1">
                  <a:latin typeface="Arial" panose="020B0604020202020204" pitchFamily="34" charset="0"/>
                  <a:cs typeface="Arial" panose="020B0604020202020204" pitchFamily="34" charset="0"/>
                </a:rPr>
                <a:t>, Ar)</a:t>
              </a:r>
            </a:p>
          </p:txBody>
        </p:sp>
        <p:pic>
          <p:nvPicPr>
            <p:cNvPr id="29" name="Immagine 28">
              <a:extLst>
                <a:ext uri="{FF2B5EF4-FFF2-40B4-BE49-F238E27FC236}">
                  <a16:creationId xmlns:a16="http://schemas.microsoft.com/office/drawing/2014/main" id="{1688F691-2317-423D-5370-E0C8624130EB}"/>
                </a:ext>
              </a:extLst>
            </p:cNvPr>
            <p:cNvPicPr>
              <a:picLocks noChangeAspect="1"/>
            </p:cNvPicPr>
            <p:nvPr/>
          </p:nvPicPr>
          <p:blipFill rotWithShape="1">
            <a:blip r:embed="rId6"/>
            <a:srcRect l="7072" r="51190"/>
            <a:stretch/>
          </p:blipFill>
          <p:spPr>
            <a:xfrm>
              <a:off x="1656163" y="2837116"/>
              <a:ext cx="1749315" cy="1405592"/>
            </a:xfrm>
            <a:prstGeom prst="rect">
              <a:avLst/>
            </a:prstGeom>
            <a:noFill/>
          </p:spPr>
        </p:pic>
      </p:grpSp>
      <p:pic>
        <p:nvPicPr>
          <p:cNvPr id="32" name="Immagine 31">
            <a:extLst>
              <a:ext uri="{FF2B5EF4-FFF2-40B4-BE49-F238E27FC236}">
                <a16:creationId xmlns:a16="http://schemas.microsoft.com/office/drawing/2014/main" id="{A3ACD30F-72B1-DF47-F73C-70E69B4729B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p:blipFill>
        <p:spPr>
          <a:xfrm>
            <a:off x="6894171" y="3863077"/>
            <a:ext cx="3008802" cy="2256602"/>
          </a:xfrm>
          <a:prstGeom prst="ellipse">
            <a:avLst/>
          </a:prstGeom>
          <a:effectLst>
            <a:glow rad="139700">
              <a:schemeClr val="accent1">
                <a:satMod val="175000"/>
                <a:alpha val="40000"/>
              </a:schemeClr>
            </a:glow>
          </a:effectLst>
        </p:spPr>
      </p:pic>
      <p:cxnSp>
        <p:nvCxnSpPr>
          <p:cNvPr id="34" name="Connettore diritto 33">
            <a:extLst>
              <a:ext uri="{FF2B5EF4-FFF2-40B4-BE49-F238E27FC236}">
                <a16:creationId xmlns:a16="http://schemas.microsoft.com/office/drawing/2014/main" id="{597499DD-0E5A-C934-ECFF-105F05F125C3}"/>
              </a:ext>
            </a:extLst>
          </p:cNvPr>
          <p:cNvCxnSpPr>
            <a:stCxn id="32" idx="1"/>
          </p:cNvCxnSpPr>
          <p:nvPr/>
        </p:nvCxnSpPr>
        <p:spPr>
          <a:xfrm flipH="1">
            <a:off x="4586185" y="4193549"/>
            <a:ext cx="2748615" cy="1137989"/>
          </a:xfrm>
          <a:prstGeom prst="line">
            <a:avLst/>
          </a:prstGeom>
          <a:ln w="38100">
            <a:solidFill>
              <a:srgbClr val="A8C5FB"/>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F4C52E2F-9260-4F27-710B-D28413634228}"/>
              </a:ext>
            </a:extLst>
          </p:cNvPr>
          <p:cNvCxnSpPr>
            <a:cxnSpLocks/>
            <a:stCxn id="32" idx="3"/>
          </p:cNvCxnSpPr>
          <p:nvPr/>
        </p:nvCxnSpPr>
        <p:spPr>
          <a:xfrm flipH="1" flipV="1">
            <a:off x="4695766" y="5487348"/>
            <a:ext cx="2639034" cy="301859"/>
          </a:xfrm>
          <a:prstGeom prst="line">
            <a:avLst/>
          </a:prstGeom>
          <a:ln w="38100">
            <a:solidFill>
              <a:srgbClr val="A8C5FB"/>
            </a:solidFill>
          </a:ln>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E715009A-2A94-33F6-EDB2-AAFB9C6F7620}"/>
              </a:ext>
            </a:extLst>
          </p:cNvPr>
          <p:cNvSpPr txBox="1"/>
          <p:nvPr/>
        </p:nvSpPr>
        <p:spPr>
          <a:xfrm>
            <a:off x="9548355" y="6051702"/>
            <a:ext cx="1796586" cy="543262"/>
          </a:xfrm>
          <a:prstGeom prst="rect">
            <a:avLst/>
          </a:prstGeom>
        </p:spPr>
        <p:txBody>
          <a:bodyPr vert="horz" lIns="91440" tIns="45720" rIns="91440" bIns="45720" rtlCol="0">
            <a:normAutofit/>
          </a:bodyPr>
          <a:lstStyle/>
          <a:p>
            <a:pPr marL="228600">
              <a:lnSpc>
                <a:spcPct val="90000"/>
              </a:lnSpc>
              <a:spcAft>
                <a:spcPts val="600"/>
              </a:spcAft>
            </a:pPr>
            <a:r>
              <a:rPr lang="en-US" sz="2400">
                <a:latin typeface="Arial" panose="020B0604020202020204" pitchFamily="34" charset="0"/>
                <a:cs typeface="Arial" panose="020B0604020202020204" pitchFamily="34" charset="0"/>
              </a:rPr>
              <a:t>Plasma</a:t>
            </a:r>
          </a:p>
        </p:txBody>
      </p:sp>
      <p:cxnSp>
        <p:nvCxnSpPr>
          <p:cNvPr id="40" name="Connettore 2 39">
            <a:extLst>
              <a:ext uri="{FF2B5EF4-FFF2-40B4-BE49-F238E27FC236}">
                <a16:creationId xmlns:a16="http://schemas.microsoft.com/office/drawing/2014/main" id="{BF7A08A2-EB87-C8DB-0420-3AD0FCF7E24B}"/>
              </a:ext>
            </a:extLst>
          </p:cNvPr>
          <p:cNvCxnSpPr>
            <a:cxnSpLocks/>
            <a:stCxn id="38" idx="1"/>
          </p:cNvCxnSpPr>
          <p:nvPr/>
        </p:nvCxnSpPr>
        <p:spPr>
          <a:xfrm flipH="1" flipV="1">
            <a:off x="8826470" y="5654471"/>
            <a:ext cx="721885" cy="668862"/>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Freccia circolare a sinistra 2">
            <a:hlinkClick r:id="rId9" action="ppaction://hlinksldjump"/>
            <a:extLst>
              <a:ext uri="{FF2B5EF4-FFF2-40B4-BE49-F238E27FC236}">
                <a16:creationId xmlns:a16="http://schemas.microsoft.com/office/drawing/2014/main" id="{4B0C7362-BA3F-4DC0-4B72-F586A63E84D2}"/>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33" name="CasellaDiTesto 32">
            <a:extLst>
              <a:ext uri="{FF2B5EF4-FFF2-40B4-BE49-F238E27FC236}">
                <a16:creationId xmlns:a16="http://schemas.microsoft.com/office/drawing/2014/main" id="{9D3A7624-B85E-5744-8BB6-45D1021A27CE}"/>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4225569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35E9C14-8395-5A67-9ACA-823FBCFB73A6}"/>
              </a:ext>
            </a:extLst>
          </p:cNvPr>
          <p:cNvPicPr>
            <a:picLocks noChangeAspect="1"/>
          </p:cNvPicPr>
          <p:nvPr/>
        </p:nvPicPr>
        <p:blipFill rotWithShape="1">
          <a:blip r:embed="rId2">
            <a:clrChange>
              <a:clrFrom>
                <a:srgbClr val="FFFFFF"/>
              </a:clrFrom>
              <a:clrTo>
                <a:srgbClr val="FFFFFF">
                  <a:alpha val="0"/>
                </a:srgbClr>
              </a:clrTo>
            </a:clrChange>
          </a:blip>
          <a:srcRect t="9989"/>
          <a:stretch/>
        </p:blipFill>
        <p:spPr>
          <a:xfrm>
            <a:off x="0" y="148855"/>
            <a:ext cx="8887526" cy="4003120"/>
          </a:xfrm>
          <a:prstGeom prst="rect">
            <a:avLst/>
          </a:prstGeom>
        </p:spPr>
      </p:pic>
      <p:cxnSp>
        <p:nvCxnSpPr>
          <p:cNvPr id="5" name="Connettore 2 4">
            <a:extLst>
              <a:ext uri="{FF2B5EF4-FFF2-40B4-BE49-F238E27FC236}">
                <a16:creationId xmlns:a16="http://schemas.microsoft.com/office/drawing/2014/main" id="{5079E68E-95DE-7864-FBC7-288F17F28414}"/>
              </a:ext>
            </a:extLst>
          </p:cNvPr>
          <p:cNvCxnSpPr>
            <a:cxnSpLocks/>
            <a:stCxn id="15" idx="2"/>
          </p:cNvCxnSpPr>
          <p:nvPr/>
        </p:nvCxnSpPr>
        <p:spPr>
          <a:xfrm flipH="1">
            <a:off x="3158654" y="1043669"/>
            <a:ext cx="7078874" cy="181878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2 5">
            <a:extLst>
              <a:ext uri="{FF2B5EF4-FFF2-40B4-BE49-F238E27FC236}">
                <a16:creationId xmlns:a16="http://schemas.microsoft.com/office/drawing/2014/main" id="{47D77D1B-C0B1-99BD-EBA2-0FB6FE0CE973}"/>
              </a:ext>
            </a:extLst>
          </p:cNvPr>
          <p:cNvCxnSpPr>
            <a:cxnSpLocks/>
            <a:stCxn id="15" idx="2"/>
          </p:cNvCxnSpPr>
          <p:nvPr/>
        </p:nvCxnSpPr>
        <p:spPr>
          <a:xfrm flipH="1">
            <a:off x="6948189" y="1043669"/>
            <a:ext cx="3289339" cy="205924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AD3B64BE-EBBD-F8ED-52A6-C9DCE68B689B}"/>
              </a:ext>
            </a:extLst>
          </p:cNvPr>
          <p:cNvCxnSpPr>
            <a:cxnSpLocks/>
          </p:cNvCxnSpPr>
          <p:nvPr/>
        </p:nvCxnSpPr>
        <p:spPr>
          <a:xfrm flipV="1">
            <a:off x="1731815" y="2597822"/>
            <a:ext cx="4520129" cy="1884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C0BCCDCF-FD3D-19EE-B00C-747D1B759060}"/>
              </a:ext>
            </a:extLst>
          </p:cNvPr>
          <p:cNvCxnSpPr>
            <a:cxnSpLocks/>
          </p:cNvCxnSpPr>
          <p:nvPr/>
        </p:nvCxnSpPr>
        <p:spPr>
          <a:xfrm flipH="1" flipV="1">
            <a:off x="1125759" y="2724235"/>
            <a:ext cx="606056" cy="17580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CC9DA7C-03A5-1F4A-E4A0-A4B8904B2B1B}"/>
              </a:ext>
            </a:extLst>
          </p:cNvPr>
          <p:cNvSpPr txBox="1"/>
          <p:nvPr/>
        </p:nvSpPr>
        <p:spPr>
          <a:xfrm>
            <a:off x="8518263" y="500407"/>
            <a:ext cx="3438529" cy="543262"/>
          </a:xfrm>
          <a:prstGeom prst="rect">
            <a:avLst/>
          </a:prstGeom>
        </p:spPr>
        <p:txBody>
          <a:bodyPr vert="horz" lIns="91440" tIns="45720" rIns="91440" bIns="45720" rtlCol="0">
            <a:normAutofit/>
          </a:bodyPr>
          <a:lstStyle/>
          <a:p>
            <a:pPr marL="228600">
              <a:lnSpc>
                <a:spcPct val="90000"/>
              </a:lnSpc>
              <a:spcAft>
                <a:spcPts val="600"/>
              </a:spcAft>
            </a:pPr>
            <a:r>
              <a:rPr lang="en-US" sz="2400" err="1">
                <a:latin typeface="Arial" panose="020B0604020202020204" pitchFamily="34" charset="0"/>
                <a:cs typeface="Arial" panose="020B0604020202020204" pitchFamily="34" charset="0"/>
              </a:rPr>
              <a:t>Modello</a:t>
            </a:r>
            <a:r>
              <a:rPr lang="en-US" sz="2400">
                <a:latin typeface="Arial" panose="020B0604020202020204" pitchFamily="34" charset="0"/>
                <a:cs typeface="Arial" panose="020B0604020202020204" pitchFamily="34" charset="0"/>
              </a:rPr>
              <a:t> di </a:t>
            </a:r>
            <a:r>
              <a:rPr lang="en-US" sz="2400" err="1">
                <a:latin typeface="Arial" panose="020B0604020202020204" pitchFamily="34" charset="0"/>
                <a:cs typeface="Arial" panose="020B0604020202020204" pitchFamily="34" charset="0"/>
              </a:rPr>
              <a:t>emissione</a:t>
            </a:r>
            <a:endParaRPr lang="en-US" sz="2400">
              <a:latin typeface="Arial" panose="020B0604020202020204" pitchFamily="34" charset="0"/>
              <a:cs typeface="Arial" panose="020B0604020202020204" pitchFamily="34" charset="0"/>
            </a:endParaRPr>
          </a:p>
        </p:txBody>
      </p:sp>
      <p:sp>
        <p:nvSpPr>
          <p:cNvPr id="16" name="CasellaDiTesto 15">
            <a:extLst>
              <a:ext uri="{FF2B5EF4-FFF2-40B4-BE49-F238E27FC236}">
                <a16:creationId xmlns:a16="http://schemas.microsoft.com/office/drawing/2014/main" id="{181B8B0A-5646-0ADE-390B-4FFA9CC93F91}"/>
              </a:ext>
            </a:extLst>
          </p:cNvPr>
          <p:cNvSpPr txBox="1"/>
          <p:nvPr/>
        </p:nvSpPr>
        <p:spPr>
          <a:xfrm>
            <a:off x="919528" y="4638635"/>
            <a:ext cx="3438529" cy="543262"/>
          </a:xfrm>
          <a:prstGeom prst="rect">
            <a:avLst/>
          </a:prstGeom>
        </p:spPr>
        <p:txBody>
          <a:bodyPr vert="horz" lIns="91440" tIns="45720" rIns="91440" bIns="45720" rtlCol="0">
            <a:normAutofit/>
          </a:bodyPr>
          <a:lstStyle/>
          <a:p>
            <a:pPr marL="228600">
              <a:lnSpc>
                <a:spcPct val="90000"/>
              </a:lnSpc>
              <a:spcAft>
                <a:spcPts val="600"/>
              </a:spcAft>
            </a:pPr>
            <a:r>
              <a:rPr lang="en-US" sz="2400" err="1">
                <a:latin typeface="Arial" panose="020B0604020202020204" pitchFamily="34" charset="0"/>
                <a:cs typeface="Arial" panose="020B0604020202020204" pitchFamily="34" charset="0"/>
              </a:rPr>
              <a:t>Misura</a:t>
            </a:r>
            <a:r>
              <a:rPr lang="en-US" sz="240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sperimentale</a:t>
            </a:r>
            <a:endParaRPr lang="en-US" sz="2400">
              <a:latin typeface="Arial" panose="020B0604020202020204" pitchFamily="34" charset="0"/>
              <a:cs typeface="Arial" panose="020B0604020202020204" pitchFamily="34" charset="0"/>
            </a:endParaRPr>
          </a:p>
        </p:txBody>
      </p:sp>
      <p:pic>
        <p:nvPicPr>
          <p:cNvPr id="21" name="Immagine 20">
            <a:extLst>
              <a:ext uri="{FF2B5EF4-FFF2-40B4-BE49-F238E27FC236}">
                <a16:creationId xmlns:a16="http://schemas.microsoft.com/office/drawing/2014/main" id="{6EFC12EC-156C-D5E4-2214-B4E437EAC102}"/>
              </a:ext>
            </a:extLst>
          </p:cNvPr>
          <p:cNvPicPr>
            <a:picLocks noChangeAspect="1"/>
          </p:cNvPicPr>
          <p:nvPr/>
        </p:nvPicPr>
        <p:blipFill>
          <a:blip r:embed="rId3"/>
          <a:stretch>
            <a:fillRect/>
          </a:stretch>
        </p:blipFill>
        <p:spPr>
          <a:xfrm>
            <a:off x="7833945" y="3159679"/>
            <a:ext cx="4599686" cy="3449763"/>
          </a:xfrm>
          <a:prstGeom prst="rect">
            <a:avLst/>
          </a:prstGeom>
        </p:spPr>
      </p:pic>
      <p:sp>
        <p:nvSpPr>
          <p:cNvPr id="23" name="CasellaDiTesto 22">
            <a:extLst>
              <a:ext uri="{FF2B5EF4-FFF2-40B4-BE49-F238E27FC236}">
                <a16:creationId xmlns:a16="http://schemas.microsoft.com/office/drawing/2014/main" id="{8567BDB8-302D-BBE9-52F6-EBBAA6F43DD5}"/>
              </a:ext>
            </a:extLst>
          </p:cNvPr>
          <p:cNvSpPr txBox="1"/>
          <p:nvPr/>
        </p:nvSpPr>
        <p:spPr>
          <a:xfrm>
            <a:off x="600319" y="5424716"/>
            <a:ext cx="6097772" cy="341632"/>
          </a:xfrm>
          <a:prstGeom prst="rect">
            <a:avLst/>
          </a:prstGeom>
          <a:noFill/>
          <a:ln>
            <a:solidFill>
              <a:srgbClr val="FF0000"/>
            </a:solidFill>
            <a:prstDash val="dash"/>
          </a:ln>
        </p:spPr>
        <p:txBody>
          <a:bodyPr wrap="square">
            <a:spAutoFit/>
          </a:bodyPr>
          <a:lstStyle/>
          <a:p>
            <a:pPr marL="228600">
              <a:lnSpc>
                <a:spcPct val="90000"/>
              </a:lnSpc>
              <a:spcAft>
                <a:spcPts val="600"/>
              </a:spcAft>
            </a:pPr>
            <a:r>
              <a:rPr lang="en-US" sz="1800" b="1" err="1">
                <a:solidFill>
                  <a:srgbClr val="FF0000"/>
                </a:solidFill>
                <a:latin typeface="Arial" panose="020B0604020202020204" pitchFamily="34" charset="0"/>
                <a:cs typeface="Arial" panose="020B0604020202020204" pitchFamily="34" charset="0"/>
              </a:rPr>
              <a:t>Ricostruiti</a:t>
            </a:r>
            <a:r>
              <a:rPr lang="en-US" sz="1800" b="1">
                <a:solidFill>
                  <a:srgbClr val="FF0000"/>
                </a:solidFill>
                <a:latin typeface="Arial" panose="020B0604020202020204" pitchFamily="34" charset="0"/>
                <a:cs typeface="Arial" panose="020B0604020202020204" pitchFamily="34" charset="0"/>
              </a:rPr>
              <a:t> </a:t>
            </a:r>
            <a:r>
              <a:rPr lang="en-US" sz="1800" b="1" err="1">
                <a:solidFill>
                  <a:srgbClr val="FF0000"/>
                </a:solidFill>
                <a:latin typeface="Arial" panose="020B0604020202020204" pitchFamily="34" charset="0"/>
                <a:cs typeface="Arial" panose="020B0604020202020204" pitchFamily="34" charset="0"/>
              </a:rPr>
              <a:t>i</a:t>
            </a:r>
            <a:r>
              <a:rPr lang="en-US" sz="1800" b="1">
                <a:solidFill>
                  <a:srgbClr val="FF0000"/>
                </a:solidFill>
                <a:latin typeface="Arial" panose="020B0604020202020204" pitchFamily="34" charset="0"/>
                <a:cs typeface="Arial" panose="020B0604020202020204" pitchFamily="34" charset="0"/>
              </a:rPr>
              <a:t> </a:t>
            </a:r>
            <a:r>
              <a:rPr lang="en-US" sz="1800" b="1" err="1">
                <a:solidFill>
                  <a:srgbClr val="FF0000"/>
                </a:solidFill>
                <a:latin typeface="Arial" panose="020B0604020202020204" pitchFamily="34" charset="0"/>
                <a:cs typeface="Arial" panose="020B0604020202020204" pitchFamily="34" charset="0"/>
              </a:rPr>
              <a:t>parametri</a:t>
            </a:r>
            <a:r>
              <a:rPr lang="en-US" sz="1800" b="1">
                <a:solidFill>
                  <a:srgbClr val="FF0000"/>
                </a:solidFill>
                <a:latin typeface="Arial" panose="020B0604020202020204" pitchFamily="34" charset="0"/>
                <a:cs typeface="Arial" panose="020B0604020202020204" pitchFamily="34" charset="0"/>
              </a:rPr>
              <a:t> di plasma da </a:t>
            </a:r>
            <a:r>
              <a:rPr lang="en-US" sz="1800" b="1" err="1">
                <a:solidFill>
                  <a:srgbClr val="FF0000"/>
                </a:solidFill>
                <a:latin typeface="Arial" panose="020B0604020202020204" pitchFamily="34" charset="0"/>
                <a:cs typeface="Arial" panose="020B0604020202020204" pitchFamily="34" charset="0"/>
              </a:rPr>
              <a:t>misure</a:t>
            </a:r>
            <a:r>
              <a:rPr lang="en-US" sz="1800" b="1">
                <a:solidFill>
                  <a:srgbClr val="FF0000"/>
                </a:solidFill>
                <a:latin typeface="Arial" panose="020B0604020202020204" pitchFamily="34" charset="0"/>
                <a:cs typeface="Arial" panose="020B0604020202020204" pitchFamily="34" charset="0"/>
              </a:rPr>
              <a:t> OES</a:t>
            </a:r>
          </a:p>
        </p:txBody>
      </p:sp>
      <p:pic>
        <p:nvPicPr>
          <p:cNvPr id="25" name="Elemento grafico 24" descr="Freccia linea: leggera curva con riempimento a tinta unita">
            <a:extLst>
              <a:ext uri="{FF2B5EF4-FFF2-40B4-BE49-F238E27FC236}">
                <a16:creationId xmlns:a16="http://schemas.microsoft.com/office/drawing/2014/main" id="{9EC81A49-A28B-4AFC-5333-0F1E764B40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98091" y="5444303"/>
            <a:ext cx="1361388" cy="914400"/>
          </a:xfrm>
          <a:prstGeom prst="rect">
            <a:avLst/>
          </a:prstGeom>
        </p:spPr>
      </p:pic>
      <p:sp>
        <p:nvSpPr>
          <p:cNvPr id="3" name="Freccia circolare a sinistra 2">
            <a:hlinkClick r:id="rId6" action="ppaction://hlinksldjump"/>
            <a:extLst>
              <a:ext uri="{FF2B5EF4-FFF2-40B4-BE49-F238E27FC236}">
                <a16:creationId xmlns:a16="http://schemas.microsoft.com/office/drawing/2014/main" id="{9AF7CD0E-1EB2-6E7E-05DA-575DAB857133}"/>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9" name="CasellaDiTesto 8">
            <a:extLst>
              <a:ext uri="{FF2B5EF4-FFF2-40B4-BE49-F238E27FC236}">
                <a16:creationId xmlns:a16="http://schemas.microsoft.com/office/drawing/2014/main" id="{75170172-E8BC-AA0C-6903-A80A283AD34D}"/>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424022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02B39E-4CA6-F42D-96D6-44F57A665F34}"/>
              </a:ext>
            </a:extLst>
          </p:cNvPr>
          <p:cNvSpPr>
            <a:spLocks noGrp="1"/>
          </p:cNvSpPr>
          <p:nvPr>
            <p:ph type="title"/>
          </p:nvPr>
        </p:nvSpPr>
        <p:spPr>
          <a:xfrm>
            <a:off x="962186" y="2271417"/>
            <a:ext cx="10515600" cy="1325563"/>
          </a:xfrm>
        </p:spPr>
        <p:txBody>
          <a:bodyPr/>
          <a:lstStyle/>
          <a:p>
            <a:pPr algn="ctr"/>
            <a:r>
              <a:rPr lang="it-IT"/>
              <a:t>Cenni altre diagnostiche</a:t>
            </a:r>
          </a:p>
        </p:txBody>
      </p:sp>
      <p:sp>
        <p:nvSpPr>
          <p:cNvPr id="5" name="Freccia circolare a sinistra 4">
            <a:hlinkClick r:id="rId2" action="ppaction://hlinksldjump"/>
            <a:extLst>
              <a:ext uri="{FF2B5EF4-FFF2-40B4-BE49-F238E27FC236}">
                <a16:creationId xmlns:a16="http://schemas.microsoft.com/office/drawing/2014/main" id="{0BA4B77B-B862-3A99-1DE3-4171E0A33F47}"/>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2F0BA1AE-2AEB-5D17-D46C-BA7A211AD775}"/>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201419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11">
            <a:extLst>
              <a:ext uri="{FF2B5EF4-FFF2-40B4-BE49-F238E27FC236}">
                <a16:creationId xmlns:a16="http://schemas.microsoft.com/office/drawing/2014/main" id="{416A19C3-2C0B-46F8-A1B7-ACC813D1DF53}"/>
              </a:ext>
            </a:extLst>
          </p:cNvPr>
          <p:cNvSpPr>
            <a:spLocks noGrp="1"/>
          </p:cNvSpPr>
          <p:nvPr>
            <p:ph type="sldNum" sz="quarter" idx="12"/>
          </p:nvPr>
        </p:nvSpPr>
        <p:spPr>
          <a:xfrm>
            <a:off x="8610600" y="6297358"/>
            <a:ext cx="2743200" cy="365125"/>
          </a:xfrm>
        </p:spPr>
        <p:txBody>
          <a:bodyPr/>
          <a:lstStyle/>
          <a:p>
            <a:fld id="{825A1364-9D83-4D37-A282-5E5560CE45FB}" type="slidenum">
              <a:rPr lang="it-IT" smtClean="0"/>
              <a:pPr/>
              <a:t>67</a:t>
            </a:fld>
            <a:endParaRPr lang="it-IT"/>
          </a:p>
        </p:txBody>
      </p:sp>
      <p:sp>
        <p:nvSpPr>
          <p:cNvPr id="37" name="CasellaDiTesto 36">
            <a:extLst>
              <a:ext uri="{FF2B5EF4-FFF2-40B4-BE49-F238E27FC236}">
                <a16:creationId xmlns:a16="http://schemas.microsoft.com/office/drawing/2014/main" id="{EFA86E15-5EBE-43FC-AE0B-0C995992365E}"/>
              </a:ext>
            </a:extLst>
          </p:cNvPr>
          <p:cNvSpPr txBox="1"/>
          <p:nvPr/>
        </p:nvSpPr>
        <p:spPr>
          <a:xfrm>
            <a:off x="68084" y="3840376"/>
            <a:ext cx="6906907" cy="553998"/>
          </a:xfrm>
          <a:prstGeom prst="rect">
            <a:avLst/>
          </a:prstGeom>
          <a:noFill/>
        </p:spPr>
        <p:txBody>
          <a:bodyPr wrap="square">
            <a:spAutoFit/>
          </a:bodyPr>
          <a:lstStyle/>
          <a:p>
            <a:endParaRPr lang="it-IT" sz="600"/>
          </a:p>
          <a:p>
            <a:r>
              <a:rPr lang="it-IT" sz="1200"/>
              <a:t>RF probe + Spectrum Analyzer and/or Scope for </a:t>
            </a:r>
            <a:r>
              <a:rPr lang="it-IT" sz="1200">
                <a:solidFill>
                  <a:srgbClr val="7030A0"/>
                </a:solidFill>
              </a:rPr>
              <a:t>time-</a:t>
            </a:r>
            <a:r>
              <a:rPr lang="it-IT" sz="1200" err="1">
                <a:solidFill>
                  <a:srgbClr val="7030A0"/>
                </a:solidFill>
              </a:rPr>
              <a:t>resolved</a:t>
            </a:r>
            <a:r>
              <a:rPr lang="it-IT" sz="1200">
                <a:solidFill>
                  <a:srgbClr val="7030A0"/>
                </a:solidFill>
              </a:rPr>
              <a:t> </a:t>
            </a:r>
            <a:r>
              <a:rPr lang="it-IT" sz="1200" err="1">
                <a:solidFill>
                  <a:srgbClr val="7030A0"/>
                </a:solidFill>
              </a:rPr>
              <a:t>Spectroscopy</a:t>
            </a:r>
            <a:endParaRPr lang="it-IT" sz="1200">
              <a:solidFill>
                <a:srgbClr val="7030A0"/>
              </a:solidFill>
            </a:endParaRPr>
          </a:p>
          <a:p>
            <a:endParaRPr lang="it-IT" sz="1200">
              <a:solidFill>
                <a:srgbClr val="00B050"/>
              </a:solidFill>
            </a:endParaRPr>
          </a:p>
        </p:txBody>
      </p:sp>
      <p:pic>
        <p:nvPicPr>
          <p:cNvPr id="39" name="Immagine 38">
            <a:extLst>
              <a:ext uri="{FF2B5EF4-FFF2-40B4-BE49-F238E27FC236}">
                <a16:creationId xmlns:a16="http://schemas.microsoft.com/office/drawing/2014/main" id="{63778189-D056-EC2D-7FD5-B1BDBB7CE511}"/>
              </a:ext>
            </a:extLst>
          </p:cNvPr>
          <p:cNvPicPr>
            <a:picLocks noChangeAspect="1"/>
          </p:cNvPicPr>
          <p:nvPr/>
        </p:nvPicPr>
        <p:blipFill rotWithShape="1">
          <a:blip r:embed="rId4"/>
          <a:srcRect b="16266"/>
          <a:stretch/>
        </p:blipFill>
        <p:spPr>
          <a:xfrm>
            <a:off x="119337" y="525131"/>
            <a:ext cx="6336104" cy="3335917"/>
          </a:xfrm>
          <a:prstGeom prst="rect">
            <a:avLst/>
          </a:prstGeom>
        </p:spPr>
      </p:pic>
      <p:sp>
        <p:nvSpPr>
          <p:cNvPr id="41" name="Rettangolo 40">
            <a:extLst>
              <a:ext uri="{FF2B5EF4-FFF2-40B4-BE49-F238E27FC236}">
                <a16:creationId xmlns:a16="http://schemas.microsoft.com/office/drawing/2014/main" id="{1010810D-44B6-176D-6CD5-0CBA919824A3}"/>
              </a:ext>
            </a:extLst>
          </p:cNvPr>
          <p:cNvSpPr/>
          <p:nvPr/>
        </p:nvSpPr>
        <p:spPr>
          <a:xfrm>
            <a:off x="121617" y="722795"/>
            <a:ext cx="6333823" cy="31911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ttangolo 41">
            <a:extLst>
              <a:ext uri="{FF2B5EF4-FFF2-40B4-BE49-F238E27FC236}">
                <a16:creationId xmlns:a16="http://schemas.microsoft.com/office/drawing/2014/main" id="{7CC06EAA-DD2C-A074-B390-22651F7E3F73}"/>
              </a:ext>
            </a:extLst>
          </p:cNvPr>
          <p:cNvSpPr/>
          <p:nvPr/>
        </p:nvSpPr>
        <p:spPr>
          <a:xfrm>
            <a:off x="121617" y="1052245"/>
            <a:ext cx="6333823" cy="319112"/>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ttangolo 42">
            <a:extLst>
              <a:ext uri="{FF2B5EF4-FFF2-40B4-BE49-F238E27FC236}">
                <a16:creationId xmlns:a16="http://schemas.microsoft.com/office/drawing/2014/main" id="{9A8567BB-D0A3-5B14-0AB2-7E56602DAD04}"/>
              </a:ext>
            </a:extLst>
          </p:cNvPr>
          <p:cNvSpPr/>
          <p:nvPr/>
        </p:nvSpPr>
        <p:spPr>
          <a:xfrm>
            <a:off x="121617" y="1380140"/>
            <a:ext cx="6333823" cy="319112"/>
          </a:xfrm>
          <a:prstGeom prst="rect">
            <a:avLst/>
          </a:prstGeom>
          <a:solidFill>
            <a:srgbClr val="00B0F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ttangolo 43">
            <a:extLst>
              <a:ext uri="{FF2B5EF4-FFF2-40B4-BE49-F238E27FC236}">
                <a16:creationId xmlns:a16="http://schemas.microsoft.com/office/drawing/2014/main" id="{7257233E-6CAE-2D1A-1D0C-56C9D296B410}"/>
              </a:ext>
            </a:extLst>
          </p:cNvPr>
          <p:cNvSpPr/>
          <p:nvPr/>
        </p:nvSpPr>
        <p:spPr>
          <a:xfrm>
            <a:off x="121617" y="2024690"/>
            <a:ext cx="6333823" cy="684230"/>
          </a:xfrm>
          <a:prstGeom prst="rect">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ttangolo 29">
            <a:extLst>
              <a:ext uri="{FF2B5EF4-FFF2-40B4-BE49-F238E27FC236}">
                <a16:creationId xmlns:a16="http://schemas.microsoft.com/office/drawing/2014/main" id="{1972F759-39C0-BAD6-AAA2-06B90B047021}"/>
              </a:ext>
            </a:extLst>
          </p:cNvPr>
          <p:cNvSpPr/>
          <p:nvPr/>
        </p:nvSpPr>
        <p:spPr>
          <a:xfrm>
            <a:off x="121617" y="2703079"/>
            <a:ext cx="6333823" cy="1125038"/>
          </a:xfrm>
          <a:prstGeom prst="rect">
            <a:avLst/>
          </a:prstGeom>
          <a:solidFill>
            <a:srgbClr val="7030A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Immagine 30">
            <a:extLst>
              <a:ext uri="{FF2B5EF4-FFF2-40B4-BE49-F238E27FC236}">
                <a16:creationId xmlns:a16="http://schemas.microsoft.com/office/drawing/2014/main" id="{C8996F98-713E-79BC-1DC8-8030E15BC6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5648" y="747912"/>
            <a:ext cx="4680000" cy="3288857"/>
          </a:xfrm>
          <a:prstGeom prst="rect">
            <a:avLst/>
          </a:prstGeom>
        </p:spPr>
      </p:pic>
      <p:sp>
        <p:nvSpPr>
          <p:cNvPr id="2" name="Rettangolo 1">
            <a:extLst>
              <a:ext uri="{FF2B5EF4-FFF2-40B4-BE49-F238E27FC236}">
                <a16:creationId xmlns:a16="http://schemas.microsoft.com/office/drawing/2014/main" id="{E4F957B2-4D6C-C0F5-F32D-EDCBE2207A85}"/>
              </a:ext>
            </a:extLst>
          </p:cNvPr>
          <p:cNvSpPr/>
          <p:nvPr/>
        </p:nvSpPr>
        <p:spPr>
          <a:xfrm>
            <a:off x="9933312" y="2204864"/>
            <a:ext cx="915216" cy="498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C0AA438E-4C2B-9C83-60C6-661C4A1015FE}"/>
              </a:ext>
            </a:extLst>
          </p:cNvPr>
          <p:cNvSpPr/>
          <p:nvPr/>
        </p:nvSpPr>
        <p:spPr>
          <a:xfrm>
            <a:off x="9589369" y="1196752"/>
            <a:ext cx="611087" cy="498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5845F2A2-07B0-0720-537A-ABE7E51465D2}"/>
              </a:ext>
            </a:extLst>
          </p:cNvPr>
          <p:cNvPicPr>
            <a:picLocks noChangeAspect="1"/>
          </p:cNvPicPr>
          <p:nvPr/>
        </p:nvPicPr>
        <p:blipFill>
          <a:blip r:embed="rId6"/>
          <a:stretch>
            <a:fillRect/>
          </a:stretch>
        </p:blipFill>
        <p:spPr>
          <a:xfrm>
            <a:off x="-24679" y="4365104"/>
            <a:ext cx="6762460" cy="2095134"/>
          </a:xfrm>
          <a:prstGeom prst="rect">
            <a:avLst/>
          </a:prstGeom>
        </p:spPr>
      </p:pic>
      <p:cxnSp>
        <p:nvCxnSpPr>
          <p:cNvPr id="65" name="Connettore 2 64">
            <a:extLst>
              <a:ext uri="{FF2B5EF4-FFF2-40B4-BE49-F238E27FC236}">
                <a16:creationId xmlns:a16="http://schemas.microsoft.com/office/drawing/2014/main" id="{143B8C07-71BE-215C-3103-51E830D43EFE}"/>
              </a:ext>
            </a:extLst>
          </p:cNvPr>
          <p:cNvCxnSpPr>
            <a:cxnSpLocks/>
          </p:cNvCxnSpPr>
          <p:nvPr/>
        </p:nvCxnSpPr>
        <p:spPr>
          <a:xfrm flipH="1">
            <a:off x="6578594" y="1773222"/>
            <a:ext cx="1648145" cy="2512622"/>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67" name="Cím 1">
            <a:extLst>
              <a:ext uri="{FF2B5EF4-FFF2-40B4-BE49-F238E27FC236}">
                <a16:creationId xmlns:a16="http://schemas.microsoft.com/office/drawing/2014/main" id="{EE2B63F3-5A34-ED26-E50F-C3BE1CD8EE4B}"/>
              </a:ext>
            </a:extLst>
          </p:cNvPr>
          <p:cNvSpPr>
            <a:spLocks noGrp="1"/>
          </p:cNvSpPr>
          <p:nvPr>
            <p:ph type="title"/>
          </p:nvPr>
        </p:nvSpPr>
        <p:spPr>
          <a:xfrm>
            <a:off x="7765183" y="4128337"/>
            <a:ext cx="2629685" cy="593613"/>
          </a:xfrm>
        </p:spPr>
        <p:txBody>
          <a:bodyPr>
            <a:noAutofit/>
          </a:bodyPr>
          <a:lstStyle/>
          <a:p>
            <a:r>
              <a:rPr lang="en-US" sz="1800" b="1">
                <a:solidFill>
                  <a:srgbClr val="095BFF"/>
                </a:solidFill>
                <a:latin typeface="Times New Roman" panose="02020603050405020304" pitchFamily="18" charset="0"/>
                <a:cs typeface="Times New Roman" panose="02020603050405020304" pitchFamily="18" charset="0"/>
              </a:rPr>
              <a:t>Typical Spectrum</a:t>
            </a:r>
          </a:p>
        </p:txBody>
      </p:sp>
      <p:pic>
        <p:nvPicPr>
          <p:cNvPr id="80" name="Immagine 79">
            <a:extLst>
              <a:ext uri="{FF2B5EF4-FFF2-40B4-BE49-F238E27FC236}">
                <a16:creationId xmlns:a16="http://schemas.microsoft.com/office/drawing/2014/main" id="{8BFE87AB-D984-5915-0289-DB800A3077C3}"/>
              </a:ext>
            </a:extLst>
          </p:cNvPr>
          <p:cNvPicPr>
            <a:picLocks noChangeAspect="1"/>
          </p:cNvPicPr>
          <p:nvPr/>
        </p:nvPicPr>
        <p:blipFill>
          <a:blip r:embed="rId7"/>
          <a:stretch>
            <a:fillRect/>
          </a:stretch>
        </p:blipFill>
        <p:spPr>
          <a:xfrm>
            <a:off x="6511837" y="4594144"/>
            <a:ext cx="4716904" cy="1978260"/>
          </a:xfrm>
          <a:prstGeom prst="rect">
            <a:avLst/>
          </a:prstGeom>
        </p:spPr>
      </p:pic>
      <p:sp>
        <p:nvSpPr>
          <p:cNvPr id="81" name="Rettangolo 80">
            <a:extLst>
              <a:ext uri="{FF2B5EF4-FFF2-40B4-BE49-F238E27FC236}">
                <a16:creationId xmlns:a16="http://schemas.microsoft.com/office/drawing/2014/main" id="{0D629C3A-1DB8-F791-0AEE-8E2215333A48}"/>
              </a:ext>
            </a:extLst>
          </p:cNvPr>
          <p:cNvSpPr/>
          <p:nvPr/>
        </p:nvSpPr>
        <p:spPr>
          <a:xfrm>
            <a:off x="6935431" y="4075526"/>
            <a:ext cx="3768029" cy="584775"/>
          </a:xfrm>
          <a:prstGeom prst="rect">
            <a:avLst/>
          </a:prstGeom>
          <a:solidFill>
            <a:srgbClr val="095BFF"/>
          </a:solidFill>
        </p:spPr>
        <p:style>
          <a:lnRef idx="1">
            <a:schemeClr val="accent4"/>
          </a:lnRef>
          <a:fillRef idx="2">
            <a:schemeClr val="accent4"/>
          </a:fillRef>
          <a:effectRef idx="1">
            <a:schemeClr val="accent4"/>
          </a:effectRef>
          <a:fontRef idx="minor">
            <a:schemeClr val="dk1"/>
          </a:fontRef>
        </p:style>
        <p:txBody>
          <a:bodyPr wrap="square">
            <a:spAutoFit/>
          </a:bodyPr>
          <a:lstStyle/>
          <a:p>
            <a:pPr marL="0" lvl="2" algn="ctr"/>
            <a:r>
              <a:rPr lang="en-GB" sz="1600" b="1">
                <a:solidFill>
                  <a:schemeClr val="bg1"/>
                </a:solidFill>
                <a:latin typeface="Calibri" panose="020F0502020204030204" pitchFamily="34" charset="0"/>
                <a:ea typeface="+mj-ea"/>
                <a:cs typeface="Calibri" panose="020F0502020204030204" pitchFamily="34" charset="0"/>
              </a:rPr>
              <a:t>Detect and master the plasma instabilities via RF spectra</a:t>
            </a:r>
            <a:endParaRPr lang="en-US" sz="1600" b="1">
              <a:solidFill>
                <a:schemeClr val="bg1"/>
              </a:solidFill>
              <a:latin typeface="Calibri" panose="020F0502020204030204" pitchFamily="34" charset="0"/>
              <a:ea typeface="+mj-ea"/>
              <a:cs typeface="Calibri" panose="020F0502020204030204" pitchFamily="34" charset="0"/>
              <a:sym typeface="Arial"/>
            </a:endParaRPr>
          </a:p>
        </p:txBody>
      </p:sp>
      <p:sp>
        <p:nvSpPr>
          <p:cNvPr id="32" name="CasellaDiTesto 31">
            <a:extLst>
              <a:ext uri="{FF2B5EF4-FFF2-40B4-BE49-F238E27FC236}">
                <a16:creationId xmlns:a16="http://schemas.microsoft.com/office/drawing/2014/main" id="{6A9FC892-1285-30BC-1E96-EBD085B2FBC9}"/>
              </a:ext>
            </a:extLst>
          </p:cNvPr>
          <p:cNvSpPr txBox="1"/>
          <p:nvPr/>
        </p:nvSpPr>
        <p:spPr>
          <a:xfrm>
            <a:off x="24972" y="6612960"/>
            <a:ext cx="5038600" cy="261610"/>
          </a:xfrm>
          <a:prstGeom prst="rect">
            <a:avLst/>
          </a:prstGeom>
          <a:noFill/>
        </p:spPr>
        <p:txBody>
          <a:bodyPr wrap="square" rtlCol="0">
            <a:spAutoFit/>
          </a:bodyPr>
          <a:lstStyle/>
          <a:p>
            <a:r>
              <a:rPr lang="en-US" sz="1100" i="1">
                <a:latin typeface="Calibri" panose="020F0502020204030204" pitchFamily="34" charset="0"/>
                <a:cs typeface="Calibri" panose="020F0502020204030204" pitchFamily="34" charset="0"/>
              </a:rPr>
              <a:t>E. Naselli et al., </a:t>
            </a:r>
            <a:r>
              <a:rPr lang="fr-FR" sz="1100" i="1">
                <a:latin typeface="Calibri" panose="020F0502020204030204" pitchFamily="34" charset="0"/>
                <a:cs typeface="Calibri" panose="020F0502020204030204" pitchFamily="34" charset="0"/>
              </a:rPr>
              <a:t>Plasma Sources </a:t>
            </a:r>
            <a:r>
              <a:rPr lang="fr-FR" sz="1100" i="1" err="1">
                <a:latin typeface="Calibri" panose="020F0502020204030204" pitchFamily="34" charset="0"/>
                <a:cs typeface="Calibri" panose="020F0502020204030204" pitchFamily="34" charset="0"/>
              </a:rPr>
              <a:t>Sci</a:t>
            </a:r>
            <a:r>
              <a:rPr lang="fr-FR" sz="1100" i="1">
                <a:latin typeface="Calibri" panose="020F0502020204030204" pitchFamily="34" charset="0"/>
                <a:cs typeface="Calibri" panose="020F0502020204030204" pitchFamily="34" charset="0"/>
              </a:rPr>
              <a:t>. </a:t>
            </a:r>
            <a:r>
              <a:rPr lang="fr-FR" sz="1100" i="1" err="1">
                <a:latin typeface="Calibri" panose="020F0502020204030204" pitchFamily="34" charset="0"/>
                <a:cs typeface="Calibri" panose="020F0502020204030204" pitchFamily="34" charset="0"/>
              </a:rPr>
              <a:t>Technol</a:t>
            </a:r>
            <a:r>
              <a:rPr lang="fr-FR" sz="1100" i="1">
                <a:latin typeface="Calibri" panose="020F0502020204030204" pitchFamily="34" charset="0"/>
                <a:cs typeface="Calibri" panose="020F0502020204030204" pitchFamily="34" charset="0"/>
              </a:rPr>
              <a:t>. 28 (2019) 085021</a:t>
            </a:r>
            <a:endParaRPr lang="en-US" sz="1100" i="1">
              <a:latin typeface="Calibri" panose="020F0502020204030204" pitchFamily="34" charset="0"/>
              <a:cs typeface="Calibri" panose="020F0502020204030204" pitchFamily="34" charset="0"/>
            </a:endParaRPr>
          </a:p>
        </p:txBody>
      </p:sp>
      <p:sp>
        <p:nvSpPr>
          <p:cNvPr id="33" name="CasellaDiTesto 32">
            <a:extLst>
              <a:ext uri="{FF2B5EF4-FFF2-40B4-BE49-F238E27FC236}">
                <a16:creationId xmlns:a16="http://schemas.microsoft.com/office/drawing/2014/main" id="{D8F48C74-7B76-55B6-8029-5ACD25158A2A}"/>
              </a:ext>
            </a:extLst>
          </p:cNvPr>
          <p:cNvSpPr txBox="1"/>
          <p:nvPr/>
        </p:nvSpPr>
        <p:spPr>
          <a:xfrm>
            <a:off x="21087" y="6477178"/>
            <a:ext cx="4505689" cy="261610"/>
          </a:xfrm>
          <a:prstGeom prst="rect">
            <a:avLst/>
          </a:prstGeom>
          <a:noFill/>
        </p:spPr>
        <p:txBody>
          <a:bodyPr wrap="square" rtlCol="0">
            <a:spAutoFit/>
          </a:bodyPr>
          <a:lstStyle/>
          <a:p>
            <a:r>
              <a:rPr lang="en-US" sz="1100" i="1">
                <a:latin typeface="Calibri" panose="020F0502020204030204" pitchFamily="34" charset="0"/>
                <a:cs typeface="Calibri" panose="020F0502020204030204" pitchFamily="34" charset="0"/>
              </a:rPr>
              <a:t>D. Mascali et al., Plasma Phys. Control. Fusion 64 (2022) </a:t>
            </a:r>
            <a:r>
              <a:rPr lang="it-IT" sz="1100" i="1">
                <a:latin typeface="Calibri" panose="020F0502020204030204" pitchFamily="34" charset="0"/>
                <a:cs typeface="Calibri" panose="020F0502020204030204" pitchFamily="34" charset="0"/>
              </a:rPr>
              <a:t>035020</a:t>
            </a:r>
            <a:endParaRPr lang="en-US" sz="1100" i="1">
              <a:latin typeface="Calibri" panose="020F0502020204030204" pitchFamily="34" charset="0"/>
              <a:cs typeface="Calibri" panose="020F0502020204030204" pitchFamily="34" charset="0"/>
            </a:endParaRPr>
          </a:p>
        </p:txBody>
      </p:sp>
      <p:sp>
        <p:nvSpPr>
          <p:cNvPr id="5" name="Freccia circolare a sinistra 4">
            <a:hlinkClick r:id="rId8" action="ppaction://hlinksldjump"/>
            <a:extLst>
              <a:ext uri="{FF2B5EF4-FFF2-40B4-BE49-F238E27FC236}">
                <a16:creationId xmlns:a16="http://schemas.microsoft.com/office/drawing/2014/main" id="{F3DC1C1F-2B4A-6F67-03EE-D03C08AFF784}"/>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6" name="CasellaDiTesto 5">
            <a:extLst>
              <a:ext uri="{FF2B5EF4-FFF2-40B4-BE49-F238E27FC236}">
                <a16:creationId xmlns:a16="http://schemas.microsoft.com/office/drawing/2014/main" id="{C6738B31-142E-42CA-A0F9-CCB7F8F3172A}"/>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ustDataLst>
      <p:tags r:id="rId1"/>
    </p:custDataLst>
    <p:extLst>
      <p:ext uri="{BB962C8B-B14F-4D97-AF65-F5344CB8AC3E}">
        <p14:creationId xmlns:p14="http://schemas.microsoft.com/office/powerpoint/2010/main" val="3817700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A1364-9D83-4D37-A282-5E5560CE45FB}" type="slidenum">
              <a:rPr kumimoji="0" lang="it-IT"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sp>
        <p:nvSpPr>
          <p:cNvPr id="61" name="Rettangolo 60">
            <a:extLst>
              <a:ext uri="{FF2B5EF4-FFF2-40B4-BE49-F238E27FC236}">
                <a16:creationId xmlns:a16="http://schemas.microsoft.com/office/drawing/2014/main" id="{5CF86BBB-07D3-45AE-AA55-3A0C14556322}"/>
              </a:ext>
            </a:extLst>
          </p:cNvPr>
          <p:cNvSpPr/>
          <p:nvPr/>
        </p:nvSpPr>
        <p:spPr>
          <a:xfrm>
            <a:off x="-168696" y="-10488"/>
            <a:ext cx="7056784" cy="523220"/>
          </a:xfrm>
          <a:prstGeom prst="rect">
            <a:avLst/>
          </a:prstGeom>
          <a:noFill/>
        </p:spPr>
        <p:txBody>
          <a:bodyPr wrap="square" lIns="91440" tIns="45720" rIns="91440" bIns="45720">
            <a:spAutoFit/>
          </a:bodyPr>
          <a:lstStyle/>
          <a:p>
            <a:pPr algn="ctr"/>
            <a:r>
              <a:rPr lang="en-US" sz="1400">
                <a:latin typeface="Calibri" panose="020F0502020204030204" pitchFamily="34" charset="0"/>
                <a:cs typeface="Calibri" panose="020F0502020204030204" pitchFamily="34" charset="0"/>
              </a:rPr>
              <a:t>X-ray imaging and space resolved spectroscopy: </a:t>
            </a:r>
            <a:r>
              <a:rPr lang="en-AU" sz="1400">
                <a:latin typeface="Calibri" panose="020F0502020204030204" pitchFamily="34" charset="0"/>
                <a:ea typeface="Cambria" panose="02040503050406030204" pitchFamily="18" charset="0"/>
                <a:cs typeface="Calibri" panose="020F0502020204030204" pitchFamily="34" charset="0"/>
              </a:rPr>
              <a:t> </a:t>
            </a:r>
            <a:r>
              <a:rPr lang="en-AU" sz="1400" i="1">
                <a:latin typeface="Calibri" panose="020F0502020204030204" pitchFamily="34" charset="0"/>
                <a:cs typeface="Calibri" panose="020F0502020204030204" pitchFamily="34" charset="0"/>
              </a:rPr>
              <a:t>The Experimental Setup – pin-hole system</a:t>
            </a:r>
          </a:p>
          <a:p>
            <a:pPr algn="ctr"/>
            <a:endParaRPr lang="en-US" sz="1400">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id="{3B6D00CE-1C26-43FE-A089-1FE4358EEA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333" y="1864118"/>
            <a:ext cx="8415019" cy="4788762"/>
          </a:xfrm>
          <a:prstGeom prst="rect">
            <a:avLst/>
          </a:prstGeom>
        </p:spPr>
      </p:pic>
      <p:sp>
        <p:nvSpPr>
          <p:cNvPr id="45" name="Tartalom helye 2">
            <a:extLst>
              <a:ext uri="{FF2B5EF4-FFF2-40B4-BE49-F238E27FC236}">
                <a16:creationId xmlns:a16="http://schemas.microsoft.com/office/drawing/2014/main" id="{07C0C1F3-1411-4B02-A606-F532C44994B1}"/>
              </a:ext>
            </a:extLst>
          </p:cNvPr>
          <p:cNvSpPr txBox="1">
            <a:spLocks/>
          </p:cNvSpPr>
          <p:nvPr/>
        </p:nvSpPr>
        <p:spPr>
          <a:xfrm>
            <a:off x="7898076" y="1362033"/>
            <a:ext cx="4308620" cy="423392"/>
          </a:xfrm>
          <a:prstGeom prst="rect">
            <a:avLst/>
          </a:prstGeom>
          <a:ln w="19050">
            <a:no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a:solidFill>
                  <a:srgbClr val="006C31"/>
                </a:solidFill>
                <a:latin typeface="Cambria" panose="02040503050406030204" pitchFamily="18" charset="0"/>
                <a:ea typeface="Cambria" panose="02040503050406030204" pitchFamily="18" charset="0"/>
                <a:cs typeface="Times New Roman" pitchFamily="18" charset="0"/>
              </a:rPr>
              <a:t>Fluorescence lines can be used to get info about where the electrons collide on the chamber walls</a:t>
            </a:r>
          </a:p>
        </p:txBody>
      </p:sp>
      <p:sp>
        <p:nvSpPr>
          <p:cNvPr id="46" name="CasellaDiTesto 45">
            <a:extLst>
              <a:ext uri="{FF2B5EF4-FFF2-40B4-BE49-F238E27FC236}">
                <a16:creationId xmlns:a16="http://schemas.microsoft.com/office/drawing/2014/main" id="{D6F5CBAA-9132-4117-A618-E088F3D75653}"/>
              </a:ext>
            </a:extLst>
          </p:cNvPr>
          <p:cNvSpPr txBox="1"/>
          <p:nvPr/>
        </p:nvSpPr>
        <p:spPr>
          <a:xfrm>
            <a:off x="9322846" y="1909281"/>
            <a:ext cx="2765880" cy="1015663"/>
          </a:xfrm>
          <a:prstGeom prst="rect">
            <a:avLst/>
          </a:prstGeom>
          <a:solidFill>
            <a:srgbClr val="006C31">
              <a:alpha val="10196"/>
            </a:srgbClr>
          </a:solidFill>
        </p:spPr>
        <p:txBody>
          <a:bodyPr wrap="square" rtlCol="0">
            <a:spAutoFit/>
          </a:bodyPr>
          <a:lstStyle/>
          <a:p>
            <a:pPr marL="0" lvl="1" algn="ctr"/>
            <a:r>
              <a:rPr lang="en-GB" sz="1200" b="1">
                <a:solidFill>
                  <a:srgbClr val="002060"/>
                </a:solidFill>
                <a:latin typeface="Cambria" panose="02040503050406030204" pitchFamily="18" charset="0"/>
                <a:ea typeface="Cambria" panose="02040503050406030204" pitchFamily="18" charset="0"/>
                <a:cs typeface="Arial" panose="020B0604020202020204" pitchFamily="34" charset="0"/>
              </a:rPr>
              <a:t>in order to have well separated component of the emitted X-ray:</a:t>
            </a:r>
          </a:p>
          <a:p>
            <a:pPr marL="0" lvl="1" algn="ctr"/>
            <a:r>
              <a:rPr lang="en-GB" sz="1200">
                <a:solidFill>
                  <a:srgbClr val="FF0000"/>
                </a:solidFill>
                <a:latin typeface="Cambria" panose="02040503050406030204" pitchFamily="18" charset="0"/>
                <a:ea typeface="Cambria" panose="02040503050406030204" pitchFamily="18" charset="0"/>
                <a:cs typeface="Arial" panose="020B0604020202020204" pitchFamily="34" charset="0"/>
                <a:sym typeface="Wingdings" panose="05000000000000000000" pitchFamily="2" charset="2"/>
              </a:rPr>
              <a:t></a:t>
            </a:r>
            <a:r>
              <a:rPr lang="en-GB" sz="1200">
                <a:solidFill>
                  <a:srgbClr val="002060"/>
                </a:solidFill>
                <a:latin typeface="Cambria" panose="02040503050406030204" pitchFamily="18" charset="0"/>
                <a:ea typeface="Cambria" panose="02040503050406030204" pitchFamily="18" charset="0"/>
                <a:cs typeface="Arial" panose="020B0604020202020204" pitchFamily="34" charset="0"/>
                <a:sym typeface="Wingdings" panose="05000000000000000000" pitchFamily="2" charset="2"/>
              </a:rPr>
              <a:t> </a:t>
            </a:r>
            <a:r>
              <a:rPr lang="en-GB" sz="1200" b="1">
                <a:solidFill>
                  <a:srgbClr val="0070C0"/>
                </a:solidFill>
                <a:latin typeface="Cambria" panose="02040503050406030204" pitchFamily="18" charset="0"/>
                <a:ea typeface="Cambria" panose="02040503050406030204" pitchFamily="18" charset="0"/>
                <a:cs typeface="Arial" panose="020B0604020202020204" pitchFamily="34" charset="0"/>
                <a:sym typeface="Wingdings" panose="05000000000000000000" pitchFamily="2" charset="2"/>
              </a:rPr>
              <a:t>S</a:t>
            </a:r>
            <a:r>
              <a:rPr lang="en-GB" sz="1200" b="1">
                <a:solidFill>
                  <a:srgbClr val="0070C0"/>
                </a:solidFill>
                <a:latin typeface="Cambria" panose="02040503050406030204" pitchFamily="18" charset="0"/>
                <a:ea typeface="Cambria" panose="02040503050406030204" pitchFamily="18" charset="0"/>
                <a:cs typeface="Arial" panose="020B0604020202020204" pitchFamily="34" charset="0"/>
              </a:rPr>
              <a:t>pecial design of plasma chamber </a:t>
            </a:r>
            <a:r>
              <a:rPr lang="en-GB" sz="1200" b="1">
                <a:solidFill>
                  <a:srgbClr val="FF0000"/>
                </a:solidFill>
                <a:latin typeface="Cambria" panose="02040503050406030204" pitchFamily="18" charset="0"/>
                <a:ea typeface="Cambria" panose="02040503050406030204" pitchFamily="18" charset="0"/>
                <a:cs typeface="Arial" panose="020B0604020202020204" pitchFamily="34" charset="0"/>
              </a:rPr>
              <a:t>for studying confinement dynamics</a:t>
            </a:r>
            <a:r>
              <a:rPr lang="en-GB" sz="120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GB" sz="1200">
                <a:solidFill>
                  <a:srgbClr val="002060"/>
                </a:solidFill>
                <a:latin typeface="Cambria" panose="02040503050406030204" pitchFamily="18" charset="0"/>
                <a:ea typeface="Cambria" panose="02040503050406030204" pitchFamily="18" charset="0"/>
                <a:cs typeface="Arial" panose="020B0604020202020204" pitchFamily="34" charset="0"/>
              </a:rPr>
              <a:t>(plasma vs losses X-radiation emission) </a:t>
            </a:r>
            <a:endParaRPr lang="en-US" sz="120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47" name="CasellaDiTesto 46">
            <a:extLst>
              <a:ext uri="{FF2B5EF4-FFF2-40B4-BE49-F238E27FC236}">
                <a16:creationId xmlns:a16="http://schemas.microsoft.com/office/drawing/2014/main" id="{1EEB5E56-0FBA-4FA5-8080-8ED394F8A8A1}"/>
              </a:ext>
            </a:extLst>
          </p:cNvPr>
          <p:cNvSpPr txBox="1"/>
          <p:nvPr/>
        </p:nvSpPr>
        <p:spPr>
          <a:xfrm>
            <a:off x="9624390" y="764704"/>
            <a:ext cx="2112549" cy="523220"/>
          </a:xfrm>
          <a:prstGeom prst="rect">
            <a:avLst/>
          </a:prstGeom>
          <a:solidFill>
            <a:srgbClr val="00954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1400" b="1" kern="0">
                <a:solidFill>
                  <a:schemeClr val="bg1"/>
                </a:solidFill>
                <a:latin typeface="Cambria" panose="02040503050406030204" pitchFamily="18" charset="0"/>
                <a:ea typeface="Cambria" panose="02040503050406030204" pitchFamily="18" charset="0"/>
                <a:cs typeface="Times" panose="02020603050405020304" pitchFamily="18" charset="0"/>
              </a:rPr>
              <a:t>Advanced design of the plasma chamber walls</a:t>
            </a:r>
          </a:p>
        </p:txBody>
      </p:sp>
      <p:sp>
        <p:nvSpPr>
          <p:cNvPr id="53" name="CasellaDiTesto 52">
            <a:extLst>
              <a:ext uri="{FF2B5EF4-FFF2-40B4-BE49-F238E27FC236}">
                <a16:creationId xmlns:a16="http://schemas.microsoft.com/office/drawing/2014/main" id="{6DD0BC97-494C-4ABE-A648-3CE51999913F}"/>
              </a:ext>
            </a:extLst>
          </p:cNvPr>
          <p:cNvSpPr txBox="1"/>
          <p:nvPr/>
        </p:nvSpPr>
        <p:spPr>
          <a:xfrm>
            <a:off x="4871864" y="660663"/>
            <a:ext cx="3098995" cy="338554"/>
          </a:xfrm>
          <a:prstGeom prst="rect">
            <a:avLst/>
          </a:prstGeom>
          <a:solidFill>
            <a:srgbClr val="A8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it-IT" sz="1600" b="1" kern="0">
                <a:solidFill>
                  <a:schemeClr val="bg1"/>
                </a:solidFill>
                <a:latin typeface="Cambria" panose="02040503050406030204" pitchFamily="18" charset="0"/>
                <a:ea typeface="Cambria" panose="02040503050406030204" pitchFamily="18" charset="0"/>
                <a:cs typeface="Times" panose="02020603050405020304" pitchFamily="18" charset="0"/>
              </a:rPr>
              <a:t>Soft X-ray pin-</a:t>
            </a:r>
            <a:r>
              <a:rPr lang="it-IT" sz="1600" b="1" kern="0" err="1">
                <a:solidFill>
                  <a:schemeClr val="bg1"/>
                </a:solidFill>
                <a:latin typeface="Cambria" panose="02040503050406030204" pitchFamily="18" charset="0"/>
                <a:ea typeface="Cambria" panose="02040503050406030204" pitchFamily="18" charset="0"/>
                <a:cs typeface="Times" panose="02020603050405020304" pitchFamily="18" charset="0"/>
              </a:rPr>
              <a:t>hole</a:t>
            </a:r>
            <a:r>
              <a:rPr lang="it-IT" sz="1600" b="1" kern="0">
                <a:solidFill>
                  <a:schemeClr val="bg1"/>
                </a:solidFill>
                <a:latin typeface="Cambria" panose="02040503050406030204" pitchFamily="18" charset="0"/>
                <a:ea typeface="Cambria" panose="02040503050406030204" pitchFamily="18" charset="0"/>
                <a:cs typeface="Times" panose="02020603050405020304" pitchFamily="18" charset="0"/>
              </a:rPr>
              <a:t> camera tool</a:t>
            </a:r>
            <a:endParaRPr lang="en-US" sz="1600" b="1">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uppo 6">
            <a:extLst>
              <a:ext uri="{FF2B5EF4-FFF2-40B4-BE49-F238E27FC236}">
                <a16:creationId xmlns:a16="http://schemas.microsoft.com/office/drawing/2014/main" id="{057F9D70-8500-4A42-AA4A-085C29D6B0DD}"/>
              </a:ext>
            </a:extLst>
          </p:cNvPr>
          <p:cNvGrpSpPr/>
          <p:nvPr/>
        </p:nvGrpSpPr>
        <p:grpSpPr>
          <a:xfrm>
            <a:off x="141920" y="873288"/>
            <a:ext cx="4852924" cy="1761892"/>
            <a:chOff x="141920" y="873288"/>
            <a:chExt cx="4852924" cy="1761892"/>
          </a:xfrm>
        </p:grpSpPr>
        <p:sp>
          <p:nvSpPr>
            <p:cNvPr id="54" name="Szövegdoboz 7">
              <a:extLst>
                <a:ext uri="{FF2B5EF4-FFF2-40B4-BE49-F238E27FC236}">
                  <a16:creationId xmlns:a16="http://schemas.microsoft.com/office/drawing/2014/main" id="{31C46BEB-D187-4002-AC1B-E4E811AE3377}"/>
                </a:ext>
              </a:extLst>
            </p:cNvPr>
            <p:cNvSpPr txBox="1"/>
            <p:nvPr/>
          </p:nvSpPr>
          <p:spPr>
            <a:xfrm>
              <a:off x="141920" y="873288"/>
              <a:ext cx="4852924" cy="1200329"/>
            </a:xfrm>
            <a:prstGeom prst="rect">
              <a:avLst/>
            </a:prstGeom>
            <a:noFill/>
          </p:spPr>
          <p:txBody>
            <a:bodyPr wrap="square" rtlCol="0">
              <a:spAutoFit/>
            </a:bodyPr>
            <a:lstStyle/>
            <a:p>
              <a:pPr marL="285750" indent="-285750">
                <a:buFont typeface="Arial" panose="020B0604020202020204" pitchFamily="34" charset="0"/>
                <a:buChar char="•"/>
              </a:pPr>
              <a:r>
                <a:rPr lang="it-IT" sz="1200">
                  <a:solidFill>
                    <a:srgbClr val="A80000"/>
                  </a:solidFill>
                  <a:latin typeface="Cambria" panose="02040503050406030204" pitchFamily="18" charset="0"/>
                  <a:ea typeface="Cambria" panose="02040503050406030204" pitchFamily="18" charset="0"/>
                  <a:cs typeface="Times New Roman" panose="02020603050405020304" pitchFamily="18" charset="0"/>
                </a:rPr>
                <a:t> </a:t>
              </a:r>
              <a:r>
                <a:rPr lang="it-IT" sz="1200" err="1">
                  <a:latin typeface="Cambria" panose="02040503050406030204" pitchFamily="18" charset="0"/>
                  <a:ea typeface="Cambria" panose="02040503050406030204" pitchFamily="18" charset="0"/>
                  <a:cs typeface="Times New Roman" panose="02020603050405020304" pitchFamily="18" charset="0"/>
                </a:rPr>
                <a:t>Sensitivity</a:t>
              </a:r>
              <a:r>
                <a:rPr lang="it-IT" sz="1200">
                  <a:latin typeface="Cambria" panose="02040503050406030204" pitchFamily="18" charset="0"/>
                  <a:ea typeface="Cambria" panose="02040503050406030204" pitchFamily="18" charset="0"/>
                  <a:cs typeface="Times New Roman" panose="02020603050405020304" pitchFamily="18" charset="0"/>
                </a:rPr>
                <a:t> range ~ 2 ÷ 20 </a:t>
              </a:r>
              <a:r>
                <a:rPr lang="it-IT" sz="1200" err="1">
                  <a:latin typeface="Cambria" panose="02040503050406030204" pitchFamily="18" charset="0"/>
                  <a:ea typeface="Cambria" panose="02040503050406030204" pitchFamily="18" charset="0"/>
                  <a:cs typeface="Times New Roman" panose="02020603050405020304" pitchFamily="18" charset="0"/>
                </a:rPr>
                <a:t>keV</a:t>
              </a:r>
              <a:endParaRPr lang="en-US" sz="1200">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it-IT" sz="1200">
                  <a:solidFill>
                    <a:srgbClr val="A80000"/>
                  </a:solidFill>
                  <a:latin typeface="Cambria" panose="02040503050406030204" pitchFamily="18" charset="0"/>
                  <a:ea typeface="Cambria" panose="02040503050406030204" pitchFamily="18" charset="0"/>
                  <a:cs typeface="Times New Roman" panose="02020603050405020304" pitchFamily="18" charset="0"/>
                </a:rPr>
                <a:t> </a:t>
              </a:r>
              <a:r>
                <a:rPr lang="it-IT" sz="1200">
                  <a:latin typeface="Cambria" panose="02040503050406030204" pitchFamily="18" charset="0"/>
                  <a:ea typeface="Cambria" panose="02040503050406030204" pitchFamily="18" charset="0"/>
                  <a:cs typeface="Times New Roman" panose="02020603050405020304" pitchFamily="18" charset="0"/>
                </a:rPr>
                <a:t>Sensor Size: 13.3 mm x 13.3 mm (1024 x 1024 Pixels)</a:t>
              </a:r>
            </a:p>
            <a:p>
              <a:pPr marL="285750" indent="-285750">
                <a:buFont typeface="Arial" panose="020B0604020202020204" pitchFamily="34" charset="0"/>
                <a:buChar char="•"/>
              </a:pPr>
              <a:r>
                <a:rPr lang="it-IT" sz="1200">
                  <a:solidFill>
                    <a:srgbClr val="C00000"/>
                  </a:solidFill>
                  <a:latin typeface="Calibri" panose="020F0502020204030204" pitchFamily="34" charset="0"/>
                  <a:cs typeface="Calibri" panose="020F0502020204030204" pitchFamily="34" charset="0"/>
                </a:rPr>
                <a:t> </a:t>
              </a:r>
              <a:r>
                <a:rPr lang="it-IT" sz="1200">
                  <a:latin typeface="Cambria" panose="02040503050406030204" pitchFamily="18" charset="0"/>
                  <a:ea typeface="Cambria" panose="02040503050406030204" pitchFamily="18" charset="0"/>
                  <a:cs typeface="Times New Roman" panose="02020603050405020304" pitchFamily="18" charset="0"/>
                </a:rPr>
                <a:t>Pixel size: 13 µm x 13 µm</a:t>
              </a:r>
            </a:p>
            <a:p>
              <a:pPr marL="285750" indent="-285750">
                <a:buFont typeface="Arial" panose="020B0604020202020204" pitchFamily="34" charset="0"/>
                <a:buChar char="•"/>
              </a:pPr>
              <a:r>
                <a:rPr lang="it-IT" sz="1200">
                  <a:solidFill>
                    <a:srgbClr val="C00000"/>
                  </a:solidFill>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 </a:t>
              </a:r>
              <a:r>
                <a:rPr lang="it-IT" sz="1200">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Lead Pin-</a:t>
              </a:r>
              <a:r>
                <a:rPr lang="it-IT" sz="1200" err="1">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hole</a:t>
              </a:r>
              <a:r>
                <a:rPr lang="it-IT" sz="1200">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 (</a:t>
              </a:r>
              <a:r>
                <a:rPr lang="it-IT" sz="1200" err="1">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diameters</a:t>
              </a:r>
              <a:r>
                <a:rPr lang="it-IT" sz="1200">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 400 </a:t>
              </a:r>
              <a:r>
                <a:rPr lang="el-GR" sz="1200">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μ</a:t>
              </a:r>
              <a:r>
                <a:rPr lang="it-IT" sz="1200">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rPr>
                <a:t>m)</a:t>
              </a:r>
            </a:p>
            <a:p>
              <a:pPr marL="285750" indent="-285750">
                <a:buFont typeface="Arial" panose="020B0604020202020204" pitchFamily="34" charset="0"/>
                <a:buChar char="•"/>
              </a:pPr>
              <a:r>
                <a:rPr lang="it-IT" sz="1200">
                  <a:solidFill>
                    <a:srgbClr val="C00000"/>
                  </a:solidFill>
                  <a:latin typeface="Calibri" panose="020F0502020204030204" pitchFamily="34" charset="0"/>
                  <a:ea typeface="Cambria" panose="02040503050406030204" pitchFamily="18" charset="0"/>
                  <a:cs typeface="Calibri" panose="020F0502020204030204" pitchFamily="34" charset="0"/>
                </a:rPr>
                <a:t> </a:t>
              </a:r>
              <a:r>
                <a:rPr lang="it-IT" sz="1200">
                  <a:latin typeface="Calibri" panose="020F0502020204030204" pitchFamily="34" charset="0"/>
                  <a:ea typeface="Cambria" panose="02040503050406030204" pitchFamily="18" charset="0"/>
                  <a:cs typeface="Calibri" panose="020F0502020204030204" pitchFamily="34" charset="0"/>
                </a:rPr>
                <a:t>Lead multi-disks </a:t>
              </a:r>
              <a:r>
                <a:rPr lang="it-IT" sz="1200" err="1">
                  <a:latin typeface="Calibri" panose="020F0502020204030204" pitchFamily="34" charset="0"/>
                  <a:ea typeface="Cambria" panose="02040503050406030204" pitchFamily="18" charset="0"/>
                  <a:cs typeface="Calibri" panose="020F0502020204030204" pitchFamily="34" charset="0"/>
                </a:rPr>
                <a:t>collimator</a:t>
              </a:r>
              <a:r>
                <a:rPr lang="it-IT" sz="1200">
                  <a:latin typeface="Calibri" panose="020F0502020204030204" pitchFamily="34" charset="0"/>
                  <a:ea typeface="Cambria" panose="02040503050406030204" pitchFamily="18" charset="0"/>
                  <a:cs typeface="Calibri" panose="020F0502020204030204" pitchFamily="34" charset="0"/>
                </a:rPr>
                <a:t> system to reduce the scattering </a:t>
              </a:r>
              <a:r>
                <a:rPr lang="it-IT" sz="1200" err="1">
                  <a:latin typeface="Calibri" panose="020F0502020204030204" pitchFamily="34" charset="0"/>
                  <a:ea typeface="Cambria" panose="02040503050406030204" pitchFamily="18" charset="0"/>
                  <a:cs typeface="Calibri" panose="020F0502020204030204" pitchFamily="34" charset="0"/>
                </a:rPr>
                <a:t>noise</a:t>
              </a:r>
              <a:r>
                <a:rPr lang="it-IT" sz="1200">
                  <a:latin typeface="Calibri" panose="020F0502020204030204" pitchFamily="34" charset="0"/>
                  <a:ea typeface="Cambria" panose="02040503050406030204" pitchFamily="18" charset="0"/>
                  <a:cs typeface="Calibri" panose="020F0502020204030204" pitchFamily="34" charset="0"/>
                </a:rPr>
                <a:t>, </a:t>
              </a:r>
              <a:r>
                <a:rPr lang="it-IT" sz="1200" err="1">
                  <a:latin typeface="Calibri" panose="020F0502020204030204" pitchFamily="34" charset="0"/>
                  <a:ea typeface="Cambria" panose="02040503050406030204" pitchFamily="18" charset="0"/>
                  <a:cs typeface="Calibri" panose="020F0502020204030204" pitchFamily="34" charset="0"/>
                </a:rPr>
                <a:t>increasing</a:t>
              </a:r>
              <a:r>
                <a:rPr lang="it-IT" sz="1200">
                  <a:latin typeface="Calibri" panose="020F0502020204030204" pitchFamily="34" charset="0"/>
                  <a:ea typeface="Cambria" panose="02040503050406030204" pitchFamily="18" charset="0"/>
                  <a:cs typeface="Calibri" panose="020F0502020204030204" pitchFamily="34" charset="0"/>
                </a:rPr>
                <a:t> </a:t>
              </a:r>
              <a:r>
                <a:rPr lang="it-IT" sz="1200" err="1">
                  <a:latin typeface="Calibri" panose="020F0502020204030204" pitchFamily="34" charset="0"/>
                  <a:ea typeface="Cambria" panose="02040503050406030204" pitchFamily="18" charset="0"/>
                  <a:cs typeface="Calibri" panose="020F0502020204030204" pitchFamily="34" charset="0"/>
                </a:rPr>
                <a:t>resoltution</a:t>
              </a:r>
              <a:r>
                <a:rPr lang="it-IT" sz="1200">
                  <a:latin typeface="Calibri" panose="020F0502020204030204" pitchFamily="34" charset="0"/>
                  <a:ea typeface="Cambria" panose="02040503050406030204" pitchFamily="18" charset="0"/>
                  <a:cs typeface="Calibri" panose="020F0502020204030204" pitchFamily="34" charset="0"/>
                </a:rPr>
                <a:t> and </a:t>
              </a:r>
              <a:r>
                <a:rPr lang="it-IT" sz="1200" err="1">
                  <a:latin typeface="Calibri" panose="020F0502020204030204" pitchFamily="34" charset="0"/>
                  <a:ea typeface="Cambria" panose="02040503050406030204" pitchFamily="18" charset="0"/>
                  <a:cs typeface="Calibri" panose="020F0502020204030204" pitchFamily="34" charset="0"/>
                </a:rPr>
                <a:t>signal</a:t>
              </a:r>
              <a:r>
                <a:rPr lang="it-IT" sz="1200">
                  <a:latin typeface="Calibri" panose="020F0502020204030204" pitchFamily="34" charset="0"/>
                  <a:ea typeface="Cambria" panose="02040503050406030204" pitchFamily="18" charset="0"/>
                  <a:cs typeface="Calibri" panose="020F0502020204030204" pitchFamily="34" charset="0"/>
                </a:rPr>
                <a:t>-to-</a:t>
              </a:r>
              <a:r>
                <a:rPr lang="it-IT" sz="1200" err="1">
                  <a:latin typeface="Calibri" panose="020F0502020204030204" pitchFamily="34" charset="0"/>
                  <a:ea typeface="Cambria" panose="02040503050406030204" pitchFamily="18" charset="0"/>
                  <a:cs typeface="Calibri" panose="020F0502020204030204" pitchFamily="34" charset="0"/>
                </a:rPr>
                <a:t>noise</a:t>
              </a:r>
              <a:r>
                <a:rPr lang="it-IT" sz="1200">
                  <a:latin typeface="Calibri" panose="020F0502020204030204" pitchFamily="34" charset="0"/>
                  <a:ea typeface="Cambria" panose="02040503050406030204" pitchFamily="18" charset="0"/>
                  <a:cs typeface="Calibri" panose="020F0502020204030204" pitchFamily="34" charset="0"/>
                </a:rPr>
                <a:t> ratio</a:t>
              </a:r>
              <a:endParaRPr lang="it-IT" sz="1200">
                <a:latin typeface="Cambria" panose="02040503050406030204" pitchFamily="18" charset="0"/>
                <a:ea typeface="Cambria" panose="02040503050406030204" pitchFamily="18" charset="0"/>
                <a:cs typeface="Times New Roman" panose="02020603050405020304" pitchFamily="18" charset="0"/>
                <a:sym typeface="Wingdings" panose="05000000000000000000" pitchFamily="2" charset="2"/>
              </a:endParaRPr>
            </a:p>
          </p:txBody>
        </p:sp>
        <p:sp>
          <p:nvSpPr>
            <p:cNvPr id="55" name="CasellaDiTesto 54">
              <a:extLst>
                <a:ext uri="{FF2B5EF4-FFF2-40B4-BE49-F238E27FC236}">
                  <a16:creationId xmlns:a16="http://schemas.microsoft.com/office/drawing/2014/main" id="{922B20DA-29AD-4387-93FE-68C1262526E5}"/>
                </a:ext>
              </a:extLst>
            </p:cNvPr>
            <p:cNvSpPr txBox="1"/>
            <p:nvPr/>
          </p:nvSpPr>
          <p:spPr>
            <a:xfrm>
              <a:off x="175377" y="2111960"/>
              <a:ext cx="3456383" cy="523220"/>
            </a:xfrm>
            <a:prstGeom prst="rect">
              <a:avLst/>
            </a:prstGeom>
            <a:solidFill>
              <a:schemeClr val="bg1">
                <a:lumMod val="85000"/>
              </a:schemeClr>
            </a:solidFill>
          </p:spPr>
          <p:txBody>
            <a:bodyPr wrap="square">
              <a:spAutoFit/>
            </a:bodyPr>
            <a:lstStyle/>
            <a:p>
              <a:pPr marL="285750" indent="-285750">
                <a:buFont typeface="Arial" panose="020B0604020202020204" pitchFamily="34" charset="0"/>
                <a:buChar char="•"/>
              </a:pPr>
              <a:r>
                <a:rPr lang="it-IT" sz="120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it-IT" sz="1400" b="1">
                  <a:solidFill>
                    <a:srgbClr val="C00000"/>
                  </a:solidFill>
                  <a:latin typeface="Cambria" panose="02040503050406030204" pitchFamily="18" charset="0"/>
                  <a:ea typeface="Cambria" panose="02040503050406030204" pitchFamily="18" charset="0"/>
                  <a:cs typeface="Times New Roman" panose="02020603050405020304" pitchFamily="18" charset="0"/>
                </a:rPr>
                <a:t>Energy </a:t>
              </a:r>
              <a:r>
                <a:rPr lang="it-IT" sz="1400" b="1" err="1">
                  <a:solidFill>
                    <a:srgbClr val="C00000"/>
                  </a:solidFill>
                  <a:latin typeface="Cambria" panose="02040503050406030204" pitchFamily="18" charset="0"/>
                  <a:ea typeface="Cambria" panose="02040503050406030204" pitchFamily="18" charset="0"/>
                  <a:cs typeface="Times New Roman" panose="02020603050405020304" pitchFamily="18" charset="0"/>
                </a:rPr>
                <a:t>Resolution</a:t>
              </a:r>
              <a:r>
                <a:rPr lang="it-IT" sz="1400" b="1">
                  <a:solidFill>
                    <a:srgbClr val="C00000"/>
                  </a:solidFill>
                  <a:latin typeface="Cambria" panose="02040503050406030204" pitchFamily="18" charset="0"/>
                  <a:ea typeface="Cambria" panose="02040503050406030204" pitchFamily="18" charset="0"/>
                  <a:cs typeface="Times New Roman" panose="02020603050405020304" pitchFamily="18" charset="0"/>
                </a:rPr>
                <a:t> ~ 260 eV @ 8 </a:t>
              </a:r>
              <a:r>
                <a:rPr lang="it-IT" sz="1400" b="1" err="1">
                  <a:solidFill>
                    <a:srgbClr val="C00000"/>
                  </a:solidFill>
                  <a:latin typeface="Cambria" panose="02040503050406030204" pitchFamily="18" charset="0"/>
                  <a:ea typeface="Cambria" panose="02040503050406030204" pitchFamily="18" charset="0"/>
                  <a:cs typeface="Times New Roman" panose="02020603050405020304" pitchFamily="18" charset="0"/>
                </a:rPr>
                <a:t>keV</a:t>
              </a:r>
              <a:endParaRPr lang="it-IT" sz="1400" b="1">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buFont typeface="Arial" panose="020B0604020202020204" pitchFamily="34" charset="0"/>
                <a:buChar char="•"/>
              </a:pPr>
              <a:r>
                <a:rPr lang="it-IT" sz="140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it-IT" sz="1400" b="1" err="1">
                  <a:solidFill>
                    <a:srgbClr val="C00000"/>
                  </a:solidFill>
                  <a:latin typeface="Cambria" panose="02040503050406030204" pitchFamily="18" charset="0"/>
                  <a:ea typeface="Cambria" panose="02040503050406030204" pitchFamily="18" charset="0"/>
                  <a:cs typeface="Times New Roman" panose="02020603050405020304" pitchFamily="18" charset="0"/>
                </a:rPr>
                <a:t>Spatial</a:t>
              </a:r>
              <a:r>
                <a:rPr lang="it-IT" sz="1400" b="1">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it-IT" sz="1400" b="1" err="1">
                  <a:solidFill>
                    <a:srgbClr val="C00000"/>
                  </a:solidFill>
                  <a:latin typeface="Cambria" panose="02040503050406030204" pitchFamily="18" charset="0"/>
                  <a:ea typeface="Cambria" panose="02040503050406030204" pitchFamily="18" charset="0"/>
                  <a:cs typeface="Times New Roman" panose="02020603050405020304" pitchFamily="18" charset="0"/>
                </a:rPr>
                <a:t>Resolution</a:t>
              </a:r>
              <a:r>
                <a:rPr lang="it-IT" sz="1400" b="1">
                  <a:solidFill>
                    <a:srgbClr val="C00000"/>
                  </a:solidFill>
                  <a:latin typeface="Cambria" panose="02040503050406030204" pitchFamily="18" charset="0"/>
                  <a:ea typeface="Cambria" panose="02040503050406030204" pitchFamily="18" charset="0"/>
                  <a:cs typeface="Times New Roman" panose="02020603050405020304" pitchFamily="18" charset="0"/>
                </a:rPr>
                <a:t> ~ 450 µm</a:t>
              </a:r>
            </a:p>
          </p:txBody>
        </p:sp>
      </p:grpSp>
      <p:sp>
        <p:nvSpPr>
          <p:cNvPr id="56" name="CasellaDiTesto 55">
            <a:extLst>
              <a:ext uri="{FF2B5EF4-FFF2-40B4-BE49-F238E27FC236}">
                <a16:creationId xmlns:a16="http://schemas.microsoft.com/office/drawing/2014/main" id="{C95E7C47-67AB-48E4-BD6D-B0A9D032BD62}"/>
              </a:ext>
            </a:extLst>
          </p:cNvPr>
          <p:cNvSpPr txBox="1"/>
          <p:nvPr/>
        </p:nvSpPr>
        <p:spPr>
          <a:xfrm>
            <a:off x="263352" y="548680"/>
            <a:ext cx="2766278" cy="307777"/>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r"/>
            <a:r>
              <a:rPr lang="it-IT" sz="1400" b="1" kern="0">
                <a:solidFill>
                  <a:schemeClr val="bg1"/>
                </a:solidFill>
                <a:latin typeface="Cambria" panose="02040503050406030204" pitchFamily="18" charset="0"/>
                <a:ea typeface="Cambria" panose="02040503050406030204" pitchFamily="18" charset="0"/>
                <a:cs typeface="Times" panose="02020603050405020304" pitchFamily="18" charset="0"/>
              </a:rPr>
              <a:t>CCD Camera + pin-hole system</a:t>
            </a:r>
          </a:p>
        </p:txBody>
      </p:sp>
      <p:pic>
        <p:nvPicPr>
          <p:cNvPr id="21" name="Registrazione schermo 7">
            <a:hlinkClick r:id="" action="ppaction://media"/>
            <a:extLst>
              <a:ext uri="{FF2B5EF4-FFF2-40B4-BE49-F238E27FC236}">
                <a16:creationId xmlns:a16="http://schemas.microsoft.com/office/drawing/2014/main" id="{4E3D0F68-B000-91D0-7E9A-E84A5D912CE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991544" y="4404231"/>
            <a:ext cx="2592288" cy="2180462"/>
          </a:xfrm>
          <a:prstGeom prst="rect">
            <a:avLst/>
          </a:prstGeom>
        </p:spPr>
      </p:pic>
      <p:sp>
        <p:nvSpPr>
          <p:cNvPr id="22" name="CasellaDiTesto 21">
            <a:extLst>
              <a:ext uri="{FF2B5EF4-FFF2-40B4-BE49-F238E27FC236}">
                <a16:creationId xmlns:a16="http://schemas.microsoft.com/office/drawing/2014/main" id="{8A6164A9-06A6-CFBA-28D1-BD5EBE4FA4C9}"/>
              </a:ext>
            </a:extLst>
          </p:cNvPr>
          <p:cNvSpPr txBox="1"/>
          <p:nvPr/>
        </p:nvSpPr>
        <p:spPr>
          <a:xfrm>
            <a:off x="263353" y="5090256"/>
            <a:ext cx="1625780" cy="1077218"/>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lIns="91440" tIns="45720" rIns="91440" bIns="45720" anchor="t">
            <a:spAutoFit/>
          </a:bodyPr>
          <a:lstStyle/>
          <a:p>
            <a:pPr algn="ctr"/>
            <a:r>
              <a:rPr lang="it-IT" sz="1600" b="1">
                <a:latin typeface="Times"/>
                <a:cs typeface="Times"/>
              </a:rPr>
              <a:t>‘‘</a:t>
            </a:r>
            <a:r>
              <a:rPr lang="it-IT" sz="1600" b="1">
                <a:solidFill>
                  <a:srgbClr val="C00000"/>
                </a:solidFill>
                <a:latin typeface="Times"/>
                <a:cs typeface="Times"/>
              </a:rPr>
              <a:t>Live</a:t>
            </a:r>
            <a:r>
              <a:rPr lang="it-IT" sz="1600" b="1">
                <a:latin typeface="Times"/>
                <a:cs typeface="Times"/>
              </a:rPr>
              <a:t>’’</a:t>
            </a:r>
            <a:r>
              <a:rPr lang="it-IT" sz="1600" b="1">
                <a:solidFill>
                  <a:srgbClr val="002060"/>
                </a:solidFill>
                <a:latin typeface="Times"/>
                <a:cs typeface="Times"/>
              </a:rPr>
              <a:t> </a:t>
            </a:r>
            <a:r>
              <a:rPr lang="it-IT" sz="1600" b="1">
                <a:latin typeface="Times"/>
                <a:cs typeface="Times"/>
              </a:rPr>
              <a:t>plasma </a:t>
            </a:r>
            <a:r>
              <a:rPr lang="it-IT" sz="1600" b="1" err="1">
                <a:latin typeface="Times"/>
                <a:cs typeface="Times"/>
              </a:rPr>
              <a:t>structure</a:t>
            </a:r>
            <a:r>
              <a:rPr lang="it-IT" sz="1600" b="1">
                <a:latin typeface="Times"/>
                <a:cs typeface="Times"/>
              </a:rPr>
              <a:t> and</a:t>
            </a:r>
          </a:p>
          <a:p>
            <a:pPr algn="ctr"/>
            <a:r>
              <a:rPr lang="it-IT" sz="1600" b="1">
                <a:latin typeface="Times"/>
                <a:cs typeface="Times"/>
              </a:rPr>
              <a:t>X-ray </a:t>
            </a:r>
            <a:r>
              <a:rPr lang="it-IT" sz="1600" b="1" err="1">
                <a:latin typeface="Times"/>
                <a:cs typeface="Times"/>
              </a:rPr>
              <a:t>emission</a:t>
            </a:r>
            <a:r>
              <a:rPr lang="it-IT" sz="1600" b="1">
                <a:latin typeface="Times"/>
                <a:cs typeface="Times"/>
              </a:rPr>
              <a:t> </a:t>
            </a:r>
            <a:r>
              <a:rPr lang="it-IT" sz="1600" b="1" err="1">
                <a:latin typeface="Times"/>
                <a:cs typeface="Times"/>
              </a:rPr>
              <a:t>investigations</a:t>
            </a:r>
            <a:r>
              <a:rPr lang="it-IT" sz="1600" b="1">
                <a:solidFill>
                  <a:srgbClr val="C00000"/>
                </a:solidFill>
                <a:latin typeface="Times"/>
                <a:cs typeface="Times"/>
              </a:rPr>
              <a:t> </a:t>
            </a:r>
            <a:endParaRPr lang="it-IT" sz="1600" b="1"/>
          </a:p>
        </p:txBody>
      </p:sp>
      <p:pic>
        <p:nvPicPr>
          <p:cNvPr id="24" name="Immagine 23">
            <a:extLst>
              <a:ext uri="{FF2B5EF4-FFF2-40B4-BE49-F238E27FC236}">
                <a16:creationId xmlns:a16="http://schemas.microsoft.com/office/drawing/2014/main" id="{D26CF19E-1300-A6EA-7CAC-73A12E52C7A0}"/>
              </a:ext>
            </a:extLst>
          </p:cNvPr>
          <p:cNvPicPr>
            <a:picLocks noChangeAspect="1"/>
          </p:cNvPicPr>
          <p:nvPr/>
        </p:nvPicPr>
        <p:blipFill>
          <a:blip r:embed="rId8"/>
          <a:stretch>
            <a:fillRect/>
          </a:stretch>
        </p:blipFill>
        <p:spPr>
          <a:xfrm>
            <a:off x="8815421" y="4217981"/>
            <a:ext cx="3329251" cy="2235355"/>
          </a:xfrm>
          <a:prstGeom prst="rect">
            <a:avLst/>
          </a:prstGeom>
        </p:spPr>
      </p:pic>
      <p:sp>
        <p:nvSpPr>
          <p:cNvPr id="25" name="CasellaDiTesto 24">
            <a:extLst>
              <a:ext uri="{FF2B5EF4-FFF2-40B4-BE49-F238E27FC236}">
                <a16:creationId xmlns:a16="http://schemas.microsoft.com/office/drawing/2014/main" id="{449585B2-161C-DFEA-9694-66A6BF1EB9A6}"/>
              </a:ext>
            </a:extLst>
          </p:cNvPr>
          <p:cNvSpPr txBox="1"/>
          <p:nvPr/>
        </p:nvSpPr>
        <p:spPr>
          <a:xfrm>
            <a:off x="9388183" y="3564305"/>
            <a:ext cx="2756489" cy="584775"/>
          </a:xfrm>
          <a:prstGeom prst="rect">
            <a:avLst/>
          </a:prstGeom>
          <a:solidFill>
            <a:schemeClr val="tx2">
              <a:lumMod val="75000"/>
              <a:lumOff val="2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1600" b="1" kern="0">
                <a:solidFill>
                  <a:schemeClr val="bg1"/>
                </a:solidFill>
                <a:latin typeface="Cambria" panose="02040503050406030204" pitchFamily="18" charset="0"/>
                <a:ea typeface="Cambria" panose="02040503050406030204" pitchFamily="18" charset="0"/>
                <a:cs typeface="Times" panose="02020603050405020304" pitchFamily="18" charset="0"/>
              </a:rPr>
              <a:t>Test-bench to develop, test, improve diagnostic system</a:t>
            </a:r>
          </a:p>
        </p:txBody>
      </p:sp>
      <p:sp>
        <p:nvSpPr>
          <p:cNvPr id="4" name="Freccia circolare a sinistra 3">
            <a:hlinkClick r:id="rId9" action="ppaction://hlinksldjump"/>
            <a:extLst>
              <a:ext uri="{FF2B5EF4-FFF2-40B4-BE49-F238E27FC236}">
                <a16:creationId xmlns:a16="http://schemas.microsoft.com/office/drawing/2014/main" id="{10E94DBD-1B2B-AAAC-9FA1-F40CB1B600F6}"/>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5" name="CasellaDiTesto 4">
            <a:extLst>
              <a:ext uri="{FF2B5EF4-FFF2-40B4-BE49-F238E27FC236}">
                <a16:creationId xmlns:a16="http://schemas.microsoft.com/office/drawing/2014/main" id="{50D14D21-36A9-353B-02FB-9A607F3F2FE8}"/>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ustDataLst>
      <p:tags r:id="rId1"/>
    </p:custDataLst>
    <p:extLst>
      <p:ext uri="{BB962C8B-B14F-4D97-AF65-F5344CB8AC3E}">
        <p14:creationId xmlns:p14="http://schemas.microsoft.com/office/powerpoint/2010/main" val="2563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21"/>
                                        </p:tgtEl>
                                      </p:cBhvr>
                                    </p:cmd>
                                  </p:childTnLst>
                                </p:cTn>
                              </p:par>
                            </p:childTnLst>
                          </p:cTn>
                        </p:par>
                      </p:childTnLst>
                    </p:cTn>
                  </p:par>
                </p:childTnLst>
              </p:cTn>
              <p:nextCondLst>
                <p:cond evt="onClick" delay="0">
                  <p:tgtEl>
                    <p:spTgt spid="21"/>
                  </p:tgtEl>
                </p:cond>
              </p:nextCondLst>
            </p:seq>
            <p:video>
              <p:cMediaNode vol="0" mute="1">
                <p:cTn id="20" repeatCount="indefinite" fill="hold" display="0">
                  <p:stCondLst>
                    <p:cond delay="indefinite"/>
                  </p:stCondLst>
                </p:cTn>
                <p:tgtEl>
                  <p:spTgt spid="21"/>
                </p:tgtEl>
              </p:cMediaNode>
            </p:video>
          </p:childTnLst>
        </p:cTn>
      </p:par>
    </p:tnLst>
    <p:bldLst>
      <p:bldP spid="45" grpId="0"/>
      <p:bldP spid="46" grpId="0" animBg="1"/>
      <p:bldP spid="4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magine 30" descr="Immagine che contiene fotografia, sedendo, luce, scuro&#10;&#10;Descrizione generata automaticamente">
            <a:extLst>
              <a:ext uri="{FF2B5EF4-FFF2-40B4-BE49-F238E27FC236}">
                <a16:creationId xmlns:a16="http://schemas.microsoft.com/office/drawing/2014/main" id="{5746D316-1F83-4E78-A6D2-D0AE23564E29}"/>
              </a:ext>
            </a:extLst>
          </p:cNvPr>
          <p:cNvPicPr>
            <a:picLocks noChangeAspect="1"/>
          </p:cNvPicPr>
          <p:nvPr/>
        </p:nvPicPr>
        <p:blipFill rotWithShape="1">
          <a:blip r:embed="rId4">
            <a:extLst>
              <a:ext uri="{28A0092B-C50C-407E-A947-70E740481C1C}">
                <a14:useLocalDpi xmlns:a14="http://schemas.microsoft.com/office/drawing/2010/main" val="0"/>
              </a:ext>
            </a:extLst>
          </a:blip>
          <a:srcRect r="50195"/>
          <a:stretch/>
        </p:blipFill>
        <p:spPr>
          <a:xfrm>
            <a:off x="1343472" y="2708920"/>
            <a:ext cx="3172316" cy="2947271"/>
          </a:xfrm>
          <a:prstGeom prst="rect">
            <a:avLst/>
          </a:prstGeom>
        </p:spPr>
      </p:pic>
      <p:pic>
        <p:nvPicPr>
          <p:cNvPr id="36" name="Immagine 35" descr="Immagine che contiene fotografia, sedendo, luce, scuro&#10;&#10;Descrizione generata automaticamente">
            <a:extLst>
              <a:ext uri="{FF2B5EF4-FFF2-40B4-BE49-F238E27FC236}">
                <a16:creationId xmlns:a16="http://schemas.microsoft.com/office/drawing/2014/main" id="{EEA2CE54-245E-4508-9E9E-86C7E98B4F95}"/>
              </a:ext>
            </a:extLst>
          </p:cNvPr>
          <p:cNvPicPr>
            <a:picLocks noChangeAspect="1"/>
          </p:cNvPicPr>
          <p:nvPr/>
        </p:nvPicPr>
        <p:blipFill rotWithShape="1">
          <a:blip r:embed="rId4">
            <a:extLst>
              <a:ext uri="{28A0092B-C50C-407E-A947-70E740481C1C}">
                <a14:useLocalDpi xmlns:a14="http://schemas.microsoft.com/office/drawing/2010/main" val="0"/>
              </a:ext>
            </a:extLst>
          </a:blip>
          <a:srcRect l="50195"/>
          <a:stretch/>
        </p:blipFill>
        <p:spPr>
          <a:xfrm>
            <a:off x="6528048" y="2708920"/>
            <a:ext cx="3108536" cy="2888015"/>
          </a:xfrm>
          <a:prstGeom prst="rect">
            <a:avLst/>
          </a:prstGeom>
        </p:spPr>
      </p:pic>
      <p:sp>
        <p:nvSpPr>
          <p:cNvPr id="38" name="CasellaDiTesto 37">
            <a:extLst>
              <a:ext uri="{FF2B5EF4-FFF2-40B4-BE49-F238E27FC236}">
                <a16:creationId xmlns:a16="http://schemas.microsoft.com/office/drawing/2014/main" id="{34F5497C-6873-4A04-9F39-5E7B4E25BF10}"/>
              </a:ext>
            </a:extLst>
          </p:cNvPr>
          <p:cNvSpPr txBox="1"/>
          <p:nvPr/>
        </p:nvSpPr>
        <p:spPr>
          <a:xfrm>
            <a:off x="1775520" y="1844824"/>
            <a:ext cx="2643010" cy="646331"/>
          </a:xfrm>
          <a:prstGeom prst="rect">
            <a:avLst/>
          </a:prstGeom>
          <a:noFill/>
        </p:spPr>
        <p:txBody>
          <a:bodyPr wrap="square">
            <a:spAutoFit/>
          </a:bodyPr>
          <a:lstStyle/>
          <a:p>
            <a:r>
              <a:rPr lang="it-IT">
                <a:solidFill>
                  <a:srgbClr val="0070C0"/>
                </a:solidFill>
                <a:latin typeface="Times New Roman" panose="02020603050405020304" pitchFamily="18" charset="0"/>
                <a:cs typeface="Times New Roman" panose="02020603050405020304" pitchFamily="18" charset="0"/>
              </a:rPr>
              <a:t>Immagine nel visibile</a:t>
            </a:r>
          </a:p>
          <a:p>
            <a:r>
              <a:rPr lang="it-IT">
                <a:solidFill>
                  <a:srgbClr val="0070C0"/>
                </a:solidFill>
                <a:latin typeface="Times New Roman" panose="02020603050405020304" pitchFamily="18" charset="0"/>
                <a:cs typeface="Times New Roman" panose="02020603050405020304" pitchFamily="18" charset="0"/>
              </a:rPr>
              <a:t>(come </a:t>
            </a:r>
            <a:r>
              <a:rPr lang="it-IT" u="sng">
                <a:solidFill>
                  <a:srgbClr val="0070C0"/>
                </a:solidFill>
                <a:latin typeface="Times New Roman" panose="02020603050405020304" pitchFamily="18" charset="0"/>
                <a:cs typeface="Times New Roman" panose="02020603050405020304" pitchFamily="18" charset="0"/>
              </a:rPr>
              <a:t>ad occhio nudo</a:t>
            </a:r>
            <a:r>
              <a:rPr lang="it-IT">
                <a:solidFill>
                  <a:srgbClr val="0070C0"/>
                </a:solidFill>
                <a:latin typeface="Times New Roman" panose="02020603050405020304" pitchFamily="18" charset="0"/>
                <a:cs typeface="Times New Roman" panose="02020603050405020304" pitchFamily="18" charset="0"/>
              </a:rPr>
              <a:t>)</a:t>
            </a:r>
          </a:p>
        </p:txBody>
      </p:sp>
      <p:sp>
        <p:nvSpPr>
          <p:cNvPr id="40" name="CasellaDiTesto 39">
            <a:extLst>
              <a:ext uri="{FF2B5EF4-FFF2-40B4-BE49-F238E27FC236}">
                <a16:creationId xmlns:a16="http://schemas.microsoft.com/office/drawing/2014/main" id="{46B620BE-DE47-4D71-B1C5-7C71F13B5777}"/>
              </a:ext>
            </a:extLst>
          </p:cNvPr>
          <p:cNvSpPr txBox="1"/>
          <p:nvPr/>
        </p:nvSpPr>
        <p:spPr>
          <a:xfrm>
            <a:off x="6832236" y="1412776"/>
            <a:ext cx="2804348" cy="1200329"/>
          </a:xfrm>
          <a:prstGeom prst="rect">
            <a:avLst/>
          </a:prstGeom>
          <a:noFill/>
        </p:spPr>
        <p:txBody>
          <a:bodyPr wrap="square">
            <a:spAutoFit/>
          </a:bodyPr>
          <a:lstStyle/>
          <a:p>
            <a:r>
              <a:rPr lang="it-IT">
                <a:solidFill>
                  <a:srgbClr val="FF0000"/>
                </a:solidFill>
                <a:latin typeface="Times New Roman" panose="02020603050405020304" pitchFamily="18" charset="0"/>
                <a:cs typeface="Times New Roman" panose="02020603050405020304" pitchFamily="18" charset="0"/>
              </a:rPr>
              <a:t>Immagine ai </a:t>
            </a:r>
            <a:r>
              <a:rPr lang="it-IT" u="sng">
                <a:solidFill>
                  <a:srgbClr val="FF0000"/>
                </a:solidFill>
                <a:latin typeface="Times New Roman" panose="02020603050405020304" pitchFamily="18" charset="0"/>
                <a:cs typeface="Times New Roman" panose="02020603050405020304" pitchFamily="18" charset="0"/>
              </a:rPr>
              <a:t>raggi X</a:t>
            </a:r>
          </a:p>
          <a:p>
            <a:r>
              <a:rPr lang="it-IT">
                <a:solidFill>
                  <a:srgbClr val="FF0000"/>
                </a:solidFill>
                <a:latin typeface="Times New Roman" panose="02020603050405020304" pitchFamily="18" charset="0"/>
                <a:cs typeface="Times New Roman" panose="02020603050405020304" pitchFamily="18" charset="0"/>
              </a:rPr>
              <a:t>(Visibile la radiazione generata dagli elettroni a circa 10 milioni di °K)</a:t>
            </a:r>
          </a:p>
        </p:txBody>
      </p:sp>
      <p:sp>
        <p:nvSpPr>
          <p:cNvPr id="13" name="CasellaDiTesto 12">
            <a:extLst>
              <a:ext uri="{FF2B5EF4-FFF2-40B4-BE49-F238E27FC236}">
                <a16:creationId xmlns:a16="http://schemas.microsoft.com/office/drawing/2014/main" id="{E15FE0F1-96E6-4916-8D17-582EB7689D0F}"/>
              </a:ext>
            </a:extLst>
          </p:cNvPr>
          <p:cNvSpPr txBox="1"/>
          <p:nvPr/>
        </p:nvSpPr>
        <p:spPr>
          <a:xfrm>
            <a:off x="47328" y="395372"/>
            <a:ext cx="7921039" cy="369332"/>
          </a:xfrm>
          <a:prstGeom prst="rect">
            <a:avLst/>
          </a:prstGeom>
          <a:noFill/>
        </p:spPr>
        <p:txBody>
          <a:bodyPr wrap="square">
            <a:spAutoFit/>
          </a:bodyPr>
          <a:lstStyle/>
          <a:p>
            <a:r>
              <a:rPr lang="it-IT" sz="1800" b="1">
                <a:solidFill>
                  <a:srgbClr val="C00000"/>
                </a:solidFill>
                <a:latin typeface="Times New Roman" panose="02020603050405020304" pitchFamily="18" charset="0"/>
                <a:cs typeface="Times New Roman" panose="02020603050405020304" pitchFamily="18" charset="0"/>
              </a:rPr>
              <a:t>1) </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Immagine ai raggi X mediante la tecnica della pin-</a:t>
            </a:r>
            <a:r>
              <a:rPr lang="it-IT" sz="1800" b="1" err="1">
                <a:solidFill>
                  <a:schemeClr val="tx1">
                    <a:lumMod val="85000"/>
                    <a:lumOff val="15000"/>
                  </a:schemeClr>
                </a:solidFill>
                <a:latin typeface="Times New Roman" panose="02020603050405020304" pitchFamily="18" charset="0"/>
                <a:cs typeface="Times New Roman" panose="02020603050405020304" pitchFamily="18" charset="0"/>
              </a:rPr>
              <a:t>hole</a:t>
            </a:r>
            <a:r>
              <a:rPr lang="it-IT" sz="1800" b="1">
                <a:solidFill>
                  <a:schemeClr val="tx1">
                    <a:lumMod val="85000"/>
                    <a:lumOff val="15000"/>
                  </a:schemeClr>
                </a:solidFill>
                <a:latin typeface="Times New Roman" panose="02020603050405020304" pitchFamily="18" charset="0"/>
                <a:cs typeface="Times New Roman" panose="02020603050405020304" pitchFamily="18" charset="0"/>
              </a:rPr>
              <a:t> camera</a:t>
            </a:r>
            <a:endParaRPr lang="it-IT">
              <a:latin typeface="Times New Roman" panose="02020603050405020304" pitchFamily="18" charset="0"/>
              <a:cs typeface="Times New Roman" panose="02020603050405020304" pitchFamily="18" charset="0"/>
            </a:endParaRPr>
          </a:p>
        </p:txBody>
      </p:sp>
      <p:sp>
        <p:nvSpPr>
          <p:cNvPr id="15" name="Segnaposto numero diapositiva 5">
            <a:extLst>
              <a:ext uri="{FF2B5EF4-FFF2-40B4-BE49-F238E27FC236}">
                <a16:creationId xmlns:a16="http://schemas.microsoft.com/office/drawing/2014/main" id="{74CA5CCA-A228-DF93-9759-5A309A7C29CB}"/>
              </a:ext>
            </a:extLst>
          </p:cNvPr>
          <p:cNvSpPr>
            <a:spLocks noGrp="1"/>
          </p:cNvSpPr>
          <p:nvPr>
            <p:ph type="sldNum" sz="quarter" idx="12"/>
          </p:nvPr>
        </p:nvSpPr>
        <p:spPr>
          <a:xfrm>
            <a:off x="10899648" y="2272"/>
            <a:ext cx="1016000" cy="365760"/>
          </a:xfrm>
        </p:spPr>
        <p:txBody>
          <a:bodyPr/>
          <a:lstStyle/>
          <a:p>
            <a:pPr>
              <a:defRPr/>
            </a:pPr>
            <a:fld id="{245B7471-8C6F-4ECD-BFA9-86EB7561372C}" type="slidenum">
              <a:rPr lang="en-US" smtClean="0">
                <a:latin typeface="Times New Roman" panose="02020603050405020304" pitchFamily="18" charset="0"/>
                <a:cs typeface="Times New Roman" panose="02020603050405020304" pitchFamily="18" charset="0"/>
              </a:rPr>
              <a:pPr>
                <a:defRPr/>
              </a:pPr>
              <a:t>69</a:t>
            </a:fld>
            <a:endParaRPr lang="en-US">
              <a:latin typeface="Times New Roman" panose="02020603050405020304" pitchFamily="18" charset="0"/>
              <a:cs typeface="Times New Roman" panose="02020603050405020304" pitchFamily="18" charset="0"/>
            </a:endParaRPr>
          </a:p>
        </p:txBody>
      </p:sp>
      <p:sp>
        <p:nvSpPr>
          <p:cNvPr id="16" name="Freccia circolare a sinistra 15">
            <a:hlinkClick r:id="rId5" action="ppaction://hlinksldjump"/>
            <a:extLst>
              <a:ext uri="{FF2B5EF4-FFF2-40B4-BE49-F238E27FC236}">
                <a16:creationId xmlns:a16="http://schemas.microsoft.com/office/drawing/2014/main" id="{D1AD3B5A-BC94-5E00-D375-BD8C9490EE78}"/>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7" name="CasellaDiTesto 16">
            <a:extLst>
              <a:ext uri="{FF2B5EF4-FFF2-40B4-BE49-F238E27FC236}">
                <a16:creationId xmlns:a16="http://schemas.microsoft.com/office/drawing/2014/main" id="{E14F9B75-09DF-A5E5-A589-8D9575868938}"/>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ustDataLst>
      <p:tags r:id="rId1"/>
    </p:custDataLst>
    <p:extLst>
      <p:ext uri="{BB962C8B-B14F-4D97-AF65-F5344CB8AC3E}">
        <p14:creationId xmlns:p14="http://schemas.microsoft.com/office/powerpoint/2010/main" val="730924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90607" y="46627"/>
            <a:ext cx="5904655" cy="990600"/>
          </a:xfrm>
          <a:prstGeom prst="rect">
            <a:avLst/>
          </a:prstGeom>
        </p:spPr>
        <p:txBody>
          <a:bodyP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it-IT" sz="2800"/>
              <a:t>L’occhio umano: ovvero uno dei possibili sensori di radiazione </a:t>
            </a:r>
            <a:r>
              <a:rPr lang="it-IT" sz="2800" err="1"/>
              <a:t>e.m</a:t>
            </a:r>
            <a:r>
              <a:rPr lang="it-IT" sz="2800"/>
              <a:t>.</a:t>
            </a:r>
          </a:p>
        </p:txBody>
      </p:sp>
      <p:sp>
        <p:nvSpPr>
          <p:cNvPr id="20" name="CasellaDiTesto 19"/>
          <p:cNvSpPr txBox="1"/>
          <p:nvPr/>
        </p:nvSpPr>
        <p:spPr>
          <a:xfrm>
            <a:off x="565931" y="6211669"/>
            <a:ext cx="5016198" cy="646331"/>
          </a:xfrm>
          <a:prstGeom prst="rect">
            <a:avLst/>
          </a:prstGeom>
          <a:noFill/>
        </p:spPr>
        <p:txBody>
          <a:bodyPr wrap="square" rtlCol="0">
            <a:spAutoFit/>
          </a:bodyPr>
          <a:lstStyle/>
          <a:p>
            <a:r>
              <a:rPr lang="it-IT"/>
              <a:t>Vediamo attraverso la rivelazione di una regione molto limitata dello spettro elettromagnetico</a:t>
            </a:r>
          </a:p>
        </p:txBody>
      </p:sp>
      <p:pic>
        <p:nvPicPr>
          <p:cNvPr id="2" name="Immagine 1" descr="Immagine che contiene testo, schermata, software, Sito Web&#10;&#10;Descrizione generata automaticamente">
            <a:extLst>
              <a:ext uri="{FF2B5EF4-FFF2-40B4-BE49-F238E27FC236}">
                <a16:creationId xmlns:a16="http://schemas.microsoft.com/office/drawing/2014/main" id="{DB2B5A28-41F9-E09B-AD2B-0F20C02A340A}"/>
              </a:ext>
            </a:extLst>
          </p:cNvPr>
          <p:cNvPicPr>
            <a:picLocks noChangeAspect="1"/>
          </p:cNvPicPr>
          <p:nvPr/>
        </p:nvPicPr>
        <p:blipFill>
          <a:blip r:embed="rId2"/>
          <a:stretch>
            <a:fillRect/>
          </a:stretch>
        </p:blipFill>
        <p:spPr>
          <a:xfrm>
            <a:off x="6315404" y="46627"/>
            <a:ext cx="5446472" cy="6858000"/>
          </a:xfrm>
          <a:prstGeom prst="rect">
            <a:avLst/>
          </a:prstGeom>
        </p:spPr>
      </p:pic>
      <p:pic>
        <p:nvPicPr>
          <p:cNvPr id="7" name="Immagine 6" descr="Immagine che contiene testo, schermata, design&#10;&#10;Descrizione generata automaticamente">
            <a:extLst>
              <a:ext uri="{FF2B5EF4-FFF2-40B4-BE49-F238E27FC236}">
                <a16:creationId xmlns:a16="http://schemas.microsoft.com/office/drawing/2014/main" id="{FD95A8CC-1D77-BABC-2952-C2F03222D325}"/>
              </a:ext>
            </a:extLst>
          </p:cNvPr>
          <p:cNvPicPr>
            <a:picLocks noChangeAspect="1"/>
          </p:cNvPicPr>
          <p:nvPr/>
        </p:nvPicPr>
        <p:blipFill rotWithShape="1">
          <a:blip r:embed="rId3">
            <a:extLst>
              <a:ext uri="{28A0092B-C50C-407E-A947-70E740481C1C}">
                <a14:useLocalDpi xmlns:a14="http://schemas.microsoft.com/office/drawing/2010/main" val="0"/>
              </a:ext>
            </a:extLst>
          </a:blip>
          <a:srcRect t="5712" b="33602"/>
          <a:stretch/>
        </p:blipFill>
        <p:spPr>
          <a:xfrm>
            <a:off x="220058" y="1073564"/>
            <a:ext cx="5875942" cy="5101768"/>
          </a:xfrm>
          <a:prstGeom prst="rect">
            <a:avLst/>
          </a:prstGeom>
        </p:spPr>
      </p:pic>
      <p:sp>
        <p:nvSpPr>
          <p:cNvPr id="10" name="Freccia circolare a sinistra 9">
            <a:hlinkClick r:id="rId4" action="ppaction://hlinksldjump"/>
            <a:extLst>
              <a:ext uri="{FF2B5EF4-FFF2-40B4-BE49-F238E27FC236}">
                <a16:creationId xmlns:a16="http://schemas.microsoft.com/office/drawing/2014/main" id="{0E80D75C-1667-B8AD-CCCC-2242477C03CB}"/>
              </a:ext>
            </a:extLst>
          </p:cNvPr>
          <p:cNvSpPr/>
          <p:nvPr/>
        </p:nvSpPr>
        <p:spPr>
          <a:xfrm>
            <a:off x="11869182" y="6364173"/>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0910579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66099F4E-3CAA-BCB5-9C23-FC01BE5800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5276" y="1351740"/>
            <a:ext cx="5257234" cy="3821574"/>
          </a:xfrm>
          <a:prstGeom prst="rect">
            <a:avLst/>
          </a:prstGeom>
        </p:spPr>
      </p:pic>
      <p:sp>
        <p:nvSpPr>
          <p:cNvPr id="18" name="Segnaposto numero diapositiva 17">
            <a:extLst>
              <a:ext uri="{FF2B5EF4-FFF2-40B4-BE49-F238E27FC236}">
                <a16:creationId xmlns:a16="http://schemas.microsoft.com/office/drawing/2014/main" id="{8BED95F6-AADF-4C95-B8C7-5FFD06AED7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A1364-9D83-4D37-A282-5E5560CE45FB}" type="slidenum">
              <a:rPr kumimoji="0" lang="it-IT"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it-IT" sz="1800" b="0" i="0" u="none" strike="noStrike" kern="1200" cap="none" spc="0" normalizeH="0" baseline="0" noProof="0">
              <a:ln>
                <a:noFill/>
              </a:ln>
              <a:solidFill>
                <a:srgbClr val="FFFFFF"/>
              </a:solidFill>
              <a:effectLst/>
              <a:uLnTx/>
              <a:uFillTx/>
              <a:latin typeface="Georgia"/>
              <a:ea typeface="+mn-ea"/>
              <a:cs typeface="+mn-cs"/>
            </a:endParaRPr>
          </a:p>
        </p:txBody>
      </p:sp>
      <p:sp>
        <p:nvSpPr>
          <p:cNvPr id="26" name="CasellaDiTesto 25">
            <a:extLst>
              <a:ext uri="{FF2B5EF4-FFF2-40B4-BE49-F238E27FC236}">
                <a16:creationId xmlns:a16="http://schemas.microsoft.com/office/drawing/2014/main" id="{C8778BBB-B67A-4275-A749-0D371D382E64}"/>
              </a:ext>
            </a:extLst>
          </p:cNvPr>
          <p:cNvSpPr txBox="1"/>
          <p:nvPr/>
        </p:nvSpPr>
        <p:spPr>
          <a:xfrm>
            <a:off x="39492" y="4688767"/>
            <a:ext cx="2844725" cy="584775"/>
          </a:xfrm>
          <a:prstGeom prst="rect">
            <a:avLst/>
          </a:prstGeom>
          <a:noFill/>
        </p:spPr>
        <p:txBody>
          <a:bodyPr wrap="square">
            <a:spAutoFit/>
          </a:bodyPr>
          <a:lstStyle/>
          <a:p>
            <a:pPr algn="ctr"/>
            <a:r>
              <a:rPr lang="it-IT" sz="1600" b="1" err="1">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thousands</a:t>
            </a:r>
            <a:r>
              <a:rPr lang="it-IT" sz="1600" b="1">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 of frames</a:t>
            </a:r>
          </a:p>
          <a:p>
            <a:pPr algn="ctr"/>
            <a:r>
              <a:rPr lang="it-IT" sz="1600" b="1">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 50-500 </a:t>
            </a:r>
            <a:r>
              <a:rPr lang="it-IT" sz="1600" b="1" err="1">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ms</a:t>
            </a:r>
            <a:r>
              <a:rPr lang="it-IT" sz="1600" b="1">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 of </a:t>
            </a:r>
            <a:r>
              <a:rPr lang="it-IT" sz="1600" b="1" err="1">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exposure</a:t>
            </a:r>
            <a:r>
              <a:rPr lang="it-IT" sz="1600" b="1">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 time</a:t>
            </a:r>
            <a:endParaRPr lang="it-IT" sz="1600">
              <a:latin typeface="Calibri" panose="020F0502020204030204" pitchFamily="34" charset="0"/>
              <a:cs typeface="Calibri" panose="020F0502020204030204" pitchFamily="34" charset="0"/>
            </a:endParaRPr>
          </a:p>
        </p:txBody>
      </p:sp>
      <p:grpSp>
        <p:nvGrpSpPr>
          <p:cNvPr id="54" name="Gruppo 53">
            <a:extLst>
              <a:ext uri="{FF2B5EF4-FFF2-40B4-BE49-F238E27FC236}">
                <a16:creationId xmlns:a16="http://schemas.microsoft.com/office/drawing/2014/main" id="{47773636-5F44-4828-8CA3-CD3BC3E62407}"/>
              </a:ext>
            </a:extLst>
          </p:cNvPr>
          <p:cNvGrpSpPr/>
          <p:nvPr/>
        </p:nvGrpSpPr>
        <p:grpSpPr>
          <a:xfrm>
            <a:off x="6832621" y="692696"/>
            <a:ext cx="5347327" cy="5580868"/>
            <a:chOff x="6386843" y="2843288"/>
            <a:chExt cx="5347327" cy="5580868"/>
          </a:xfrm>
        </p:grpSpPr>
        <p:sp>
          <p:nvSpPr>
            <p:cNvPr id="63" name="CasellaDiTesto 62">
              <a:extLst>
                <a:ext uri="{FF2B5EF4-FFF2-40B4-BE49-F238E27FC236}">
                  <a16:creationId xmlns:a16="http://schemas.microsoft.com/office/drawing/2014/main" id="{DF3AF82D-9291-4934-A3A3-1B64636ED396}"/>
                </a:ext>
              </a:extLst>
            </p:cNvPr>
            <p:cNvSpPr txBox="1"/>
            <p:nvPr/>
          </p:nvSpPr>
          <p:spPr>
            <a:xfrm>
              <a:off x="6386843" y="7254605"/>
              <a:ext cx="5347327" cy="1169551"/>
            </a:xfrm>
            <a:prstGeom prst="rect">
              <a:avLst/>
            </a:prstGeom>
            <a:noFill/>
          </p:spPr>
          <p:txBody>
            <a:bodyPr wrap="square">
              <a:spAutoFit/>
            </a:bodyPr>
            <a:lstStyle/>
            <a:p>
              <a:pPr marL="285750" indent="-285750" algn="just">
                <a:buFont typeface="Arial" panose="020B0604020202020204" pitchFamily="34" charset="0"/>
                <a:buChar char="•"/>
              </a:pPr>
              <a:r>
                <a:rPr lang="it-IT" sz="1400">
                  <a:latin typeface="Calibri" panose="020F0502020204030204" pitchFamily="34" charset="0"/>
                  <a:ea typeface="Cambria" panose="02040503050406030204" pitchFamily="18" charset="0"/>
                  <a:cs typeface="Calibri" panose="020F0502020204030204" pitchFamily="34" charset="0"/>
                </a:rPr>
                <a:t>In the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raw</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spectrum</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(green)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it</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is</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not</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possible</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to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distinguish</a:t>
              </a:r>
              <a:endParaRPr lang="it-IT" sz="1400" b="1">
                <a:solidFill>
                  <a:srgbClr val="009242"/>
                </a:solidFill>
                <a:latin typeface="Calibri" panose="020F0502020204030204" pitchFamily="34" charset="0"/>
                <a:ea typeface="Cambria" panose="02040503050406030204" pitchFamily="18" charset="0"/>
                <a:cs typeface="Calibri" panose="020F0502020204030204" pitchFamily="34" charset="0"/>
              </a:endParaRPr>
            </a:p>
            <a:p>
              <a:pPr algn="just"/>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any</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of the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fluorescence</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characteristic</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a:t>
              </a:r>
              <a:r>
                <a:rPr lang="it-IT" sz="1400" b="1" err="1">
                  <a:solidFill>
                    <a:srgbClr val="009242"/>
                  </a:solidFill>
                  <a:latin typeface="Calibri" panose="020F0502020204030204" pitchFamily="34" charset="0"/>
                  <a:ea typeface="Cambria" panose="02040503050406030204" pitchFamily="18" charset="0"/>
                  <a:cs typeface="Calibri" panose="020F0502020204030204" pitchFamily="34" charset="0"/>
                </a:rPr>
                <a:t>peaks</a:t>
              </a:r>
              <a:r>
                <a:rPr lang="it-IT" sz="1400" b="1">
                  <a:solidFill>
                    <a:srgbClr val="009242"/>
                  </a:solidFill>
                  <a:latin typeface="Calibri" panose="020F0502020204030204" pitchFamily="34" charset="0"/>
                  <a:ea typeface="Cambria" panose="02040503050406030204" pitchFamily="18" charset="0"/>
                  <a:cs typeface="Calibri" panose="020F0502020204030204" pitchFamily="34" charset="0"/>
                </a:rPr>
                <a:t> </a:t>
              </a:r>
              <a:r>
                <a:rPr lang="it-IT" sz="1400">
                  <a:latin typeface="Calibri" panose="020F0502020204030204" pitchFamily="34" charset="0"/>
                  <a:ea typeface="Cambria" panose="02040503050406030204" pitchFamily="18" charset="0"/>
                  <a:cs typeface="Calibri" panose="020F0502020204030204" pitchFamily="34" charset="0"/>
                </a:rPr>
                <a:t>(Al, Ti, Ta, Ar)</a:t>
              </a:r>
            </a:p>
            <a:p>
              <a:pPr marL="285750" indent="-285750" algn="just">
                <a:buFont typeface="Arial" panose="020B0604020202020204" pitchFamily="34" charset="0"/>
                <a:buChar char="•"/>
              </a:pPr>
              <a:r>
                <a:rPr lang="it-IT" sz="1400" err="1">
                  <a:latin typeface="Calibri" panose="020F0502020204030204" pitchFamily="34" charset="0"/>
                  <a:ea typeface="Cambria" panose="02040503050406030204" pitchFamily="18" charset="0"/>
                  <a:cs typeface="Calibri" panose="020F0502020204030204" pitchFamily="34" charset="0"/>
                </a:rPr>
                <a:t>Only</a:t>
              </a:r>
              <a:r>
                <a:rPr lang="it-IT" sz="1400">
                  <a:latin typeface="Calibri" panose="020F0502020204030204" pitchFamily="34" charset="0"/>
                  <a:ea typeface="Cambria" panose="02040503050406030204" pitchFamily="18" charset="0"/>
                  <a:cs typeface="Calibri" panose="020F0502020204030204" pitchFamily="34" charset="0"/>
                </a:rPr>
                <a:t> by </a:t>
              </a:r>
              <a:r>
                <a:rPr lang="it-IT" sz="1400" err="1">
                  <a:latin typeface="Calibri" panose="020F0502020204030204" pitchFamily="34" charset="0"/>
                  <a:ea typeface="Cambria" panose="02040503050406030204" pitchFamily="18" charset="0"/>
                  <a:cs typeface="Calibri" panose="020F0502020204030204" pitchFamily="34" charset="0"/>
                </a:rPr>
                <a:t>applying</a:t>
              </a:r>
              <a:r>
                <a:rPr lang="it-IT" sz="1400">
                  <a:latin typeface="Calibri" panose="020F0502020204030204" pitchFamily="34" charset="0"/>
                  <a:ea typeface="Cambria" panose="02040503050406030204" pitchFamily="18" charset="0"/>
                  <a:cs typeface="Calibri" panose="020F0502020204030204" pitchFamily="34" charset="0"/>
                </a:rPr>
                <a:t> the </a:t>
              </a:r>
              <a:r>
                <a:rPr lang="it-IT" sz="1400" b="1" err="1">
                  <a:latin typeface="Calibri" panose="020F0502020204030204" pitchFamily="34" charset="0"/>
                  <a:ea typeface="Cambria" panose="02040503050406030204" pitchFamily="18" charset="0"/>
                  <a:cs typeface="Calibri" panose="020F0502020204030204" pitchFamily="34" charset="0"/>
                </a:rPr>
                <a:t>SPhC</a:t>
              </a:r>
              <a:r>
                <a:rPr lang="it-IT" sz="1400" b="1">
                  <a:latin typeface="Calibri" panose="020F0502020204030204" pitchFamily="34" charset="0"/>
                  <a:ea typeface="Cambria" panose="02040503050406030204" pitchFamily="18" charset="0"/>
                  <a:cs typeface="Calibri" panose="020F0502020204030204" pitchFamily="34" charset="0"/>
                </a:rPr>
                <a:t> </a:t>
              </a:r>
              <a:r>
                <a:rPr lang="it-IT" sz="1400" b="1" err="1">
                  <a:latin typeface="Calibri" panose="020F0502020204030204" pitchFamily="34" charset="0"/>
                  <a:ea typeface="Cambria" panose="02040503050406030204" pitchFamily="18" charset="0"/>
                  <a:cs typeface="Calibri" panose="020F0502020204030204" pitchFamily="34" charset="0"/>
                </a:rPr>
                <a:t>algorithm</a:t>
              </a:r>
              <a:r>
                <a:rPr lang="it-IT" sz="1400" b="1">
                  <a:latin typeface="Calibri" panose="020F0502020204030204" pitchFamily="34" charset="0"/>
                  <a:ea typeface="Cambria" panose="02040503050406030204" pitchFamily="18" charset="0"/>
                  <a:cs typeface="Calibri" panose="020F0502020204030204" pitchFamily="34" charset="0"/>
                </a:rPr>
                <a:t> </a:t>
              </a:r>
              <a:r>
                <a:rPr lang="it-IT" sz="1400" b="1" err="1">
                  <a:latin typeface="Calibri" panose="020F0502020204030204" pitchFamily="34" charset="0"/>
                  <a:ea typeface="Cambria" panose="02040503050406030204" pitchFamily="18" charset="0"/>
                  <a:cs typeface="Calibri" panose="020F0502020204030204" pitchFamily="34" charset="0"/>
                </a:rPr>
                <a:t>all</a:t>
              </a:r>
              <a:endParaRPr lang="it-IT" sz="1400" b="1">
                <a:latin typeface="Calibri" panose="020F0502020204030204" pitchFamily="34" charset="0"/>
                <a:ea typeface="Cambria" panose="02040503050406030204" pitchFamily="18" charset="0"/>
                <a:cs typeface="Calibri" panose="020F0502020204030204" pitchFamily="34" charset="0"/>
              </a:endParaRPr>
            </a:p>
            <a:p>
              <a:pPr algn="just"/>
              <a:r>
                <a:rPr lang="it-IT" sz="1400" b="1">
                  <a:latin typeface="Calibri" panose="020F0502020204030204" pitchFamily="34" charset="0"/>
                  <a:ea typeface="Cambria" panose="02040503050406030204" pitchFamily="18" charset="0"/>
                  <a:cs typeface="Calibri" panose="020F0502020204030204" pitchFamily="34" charset="0"/>
                </a:rPr>
                <a:t>        </a:t>
              </a:r>
              <a:r>
                <a:rPr lang="it-IT" sz="1400" b="1" err="1">
                  <a:latin typeface="Calibri" panose="020F0502020204030204" pitchFamily="34" charset="0"/>
                  <a:ea typeface="Cambria" panose="02040503050406030204" pitchFamily="18" charset="0"/>
                  <a:cs typeface="Calibri" panose="020F0502020204030204" pitchFamily="34" charset="0"/>
                </a:rPr>
                <a:t>characteristic</a:t>
              </a:r>
              <a:r>
                <a:rPr lang="it-IT" sz="1400" b="1">
                  <a:latin typeface="Calibri" panose="020F0502020204030204" pitchFamily="34" charset="0"/>
                  <a:ea typeface="Cambria" panose="02040503050406030204" pitchFamily="18" charset="0"/>
                  <a:cs typeface="Calibri" panose="020F0502020204030204" pitchFamily="34" charset="0"/>
                </a:rPr>
                <a:t> </a:t>
              </a:r>
              <a:r>
                <a:rPr lang="it-IT" sz="1400" b="1" err="1">
                  <a:latin typeface="Calibri" panose="020F0502020204030204" pitchFamily="34" charset="0"/>
                  <a:ea typeface="Cambria" panose="02040503050406030204" pitchFamily="18" charset="0"/>
                  <a:cs typeface="Calibri" panose="020F0502020204030204" pitchFamily="34" charset="0"/>
                </a:rPr>
                <a:t>fluorescence</a:t>
              </a:r>
              <a:r>
                <a:rPr lang="it-IT" sz="1400" b="1">
                  <a:latin typeface="Calibri" panose="020F0502020204030204" pitchFamily="34" charset="0"/>
                  <a:ea typeface="Cambria" panose="02040503050406030204" pitchFamily="18" charset="0"/>
                  <a:cs typeface="Calibri" panose="020F0502020204030204" pitchFamily="34" charset="0"/>
                </a:rPr>
                <a:t> </a:t>
              </a:r>
              <a:r>
                <a:rPr lang="it-IT" sz="1400" b="1" err="1">
                  <a:latin typeface="Calibri" panose="020F0502020204030204" pitchFamily="34" charset="0"/>
                  <a:ea typeface="Cambria" panose="02040503050406030204" pitchFamily="18" charset="0"/>
                  <a:cs typeface="Calibri" panose="020F0502020204030204" pitchFamily="34" charset="0"/>
                </a:rPr>
                <a:t>peaks</a:t>
              </a:r>
              <a:r>
                <a:rPr lang="it-IT" sz="1400" b="1">
                  <a:latin typeface="Calibri" panose="020F0502020204030204" pitchFamily="34" charset="0"/>
                  <a:ea typeface="Cambria" panose="02040503050406030204" pitchFamily="18" charset="0"/>
                  <a:cs typeface="Calibri" panose="020F0502020204030204" pitchFamily="34" charset="0"/>
                </a:rPr>
                <a:t> </a:t>
              </a:r>
              <a:r>
                <a:rPr lang="it-IT" sz="1400" b="1" err="1">
                  <a:latin typeface="Calibri" panose="020F0502020204030204" pitchFamily="34" charset="0"/>
                  <a:ea typeface="Cambria" panose="02040503050406030204" pitchFamily="18" charset="0"/>
                  <a:cs typeface="Calibri" panose="020F0502020204030204" pitchFamily="34" charset="0"/>
                </a:rPr>
                <a:t>become</a:t>
              </a:r>
              <a:endParaRPr lang="it-IT" sz="1400" b="1">
                <a:latin typeface="Calibri" panose="020F0502020204030204" pitchFamily="34" charset="0"/>
                <a:ea typeface="Cambria" panose="02040503050406030204" pitchFamily="18" charset="0"/>
                <a:cs typeface="Calibri" panose="020F0502020204030204" pitchFamily="34" charset="0"/>
              </a:endParaRPr>
            </a:p>
            <a:p>
              <a:pPr algn="just"/>
              <a:r>
                <a:rPr lang="it-IT" sz="1400" b="1">
                  <a:latin typeface="Calibri" panose="020F0502020204030204" pitchFamily="34" charset="0"/>
                  <a:ea typeface="Cambria" panose="02040503050406030204" pitchFamily="18" charset="0"/>
                  <a:cs typeface="Calibri" panose="020F0502020204030204" pitchFamily="34" charset="0"/>
                </a:rPr>
                <a:t>        </a:t>
              </a:r>
              <a:r>
                <a:rPr lang="it-IT" sz="1400" b="1" err="1">
                  <a:latin typeface="Calibri" panose="020F0502020204030204" pitchFamily="34" charset="0"/>
                  <a:ea typeface="Cambria" panose="02040503050406030204" pitchFamily="18" charset="0"/>
                  <a:cs typeface="Calibri" panose="020F0502020204030204" pitchFamily="34" charset="0"/>
                </a:rPr>
                <a:t>well</a:t>
              </a:r>
              <a:r>
                <a:rPr lang="it-IT" sz="1400" b="1">
                  <a:latin typeface="Calibri" panose="020F0502020204030204" pitchFamily="34" charset="0"/>
                  <a:ea typeface="Cambria" panose="02040503050406030204" pitchFamily="18" charset="0"/>
                  <a:cs typeface="Calibri" panose="020F0502020204030204" pitchFamily="34" charset="0"/>
                </a:rPr>
                <a:t> </a:t>
              </a:r>
              <a:r>
                <a:rPr lang="it-IT" sz="1400" b="1" err="1">
                  <a:latin typeface="Calibri" panose="020F0502020204030204" pitchFamily="34" charset="0"/>
                  <a:ea typeface="Cambria" panose="02040503050406030204" pitchFamily="18" charset="0"/>
                  <a:cs typeface="Calibri" panose="020F0502020204030204" pitchFamily="34" charset="0"/>
                </a:rPr>
                <a:t>distinguishable</a:t>
              </a:r>
              <a:r>
                <a:rPr lang="it-IT" sz="1400" b="1">
                  <a:latin typeface="Calibri" panose="020F0502020204030204" pitchFamily="34" charset="0"/>
                  <a:ea typeface="Cambria" panose="02040503050406030204" pitchFamily="18" charset="0"/>
                  <a:cs typeface="Calibri" panose="020F0502020204030204" pitchFamily="34" charset="0"/>
                </a:rPr>
                <a:t> (black </a:t>
              </a:r>
              <a:r>
                <a:rPr lang="it-IT" sz="1400" b="1" err="1">
                  <a:latin typeface="Calibri" panose="020F0502020204030204" pitchFamily="34" charset="0"/>
                  <a:ea typeface="Cambria" panose="02040503050406030204" pitchFamily="18" charset="0"/>
                  <a:cs typeface="Calibri" panose="020F0502020204030204" pitchFamily="34" charset="0"/>
                </a:rPr>
                <a:t>spectrum</a:t>
              </a:r>
              <a:r>
                <a:rPr lang="it-IT" sz="1400" b="1">
                  <a:latin typeface="Calibri" panose="020F0502020204030204" pitchFamily="34" charset="0"/>
                  <a:ea typeface="Cambria" panose="02040503050406030204" pitchFamily="18" charset="0"/>
                  <a:cs typeface="Calibri" panose="020F0502020204030204" pitchFamily="34" charset="0"/>
                </a:rPr>
                <a:t>)</a:t>
              </a:r>
              <a:endParaRPr lang="it-IT" sz="1400">
                <a:latin typeface="Calibri" panose="020F0502020204030204" pitchFamily="34" charset="0"/>
                <a:ea typeface="Cambria" panose="02040503050406030204" pitchFamily="18" charset="0"/>
                <a:cs typeface="Calibri" panose="020F0502020204030204" pitchFamily="34" charset="0"/>
              </a:endParaRPr>
            </a:p>
          </p:txBody>
        </p:sp>
        <p:sp>
          <p:nvSpPr>
            <p:cNvPr id="64" name="CasellaDiTesto 63">
              <a:extLst>
                <a:ext uri="{FF2B5EF4-FFF2-40B4-BE49-F238E27FC236}">
                  <a16:creationId xmlns:a16="http://schemas.microsoft.com/office/drawing/2014/main" id="{BEDE8D51-2CFC-4A5F-91CA-2ADDC9C66197}"/>
                </a:ext>
              </a:extLst>
            </p:cNvPr>
            <p:cNvSpPr txBox="1"/>
            <p:nvPr/>
          </p:nvSpPr>
          <p:spPr>
            <a:xfrm>
              <a:off x="6703234" y="2843288"/>
              <a:ext cx="4766636" cy="646331"/>
            </a:xfrm>
            <a:prstGeom prst="rect">
              <a:avLst/>
            </a:prstGeom>
            <a:noFill/>
          </p:spPr>
          <p:txBody>
            <a:bodyPr wrap="square">
              <a:spAutoFit/>
            </a:bodyPr>
            <a:lstStyle/>
            <a:p>
              <a:pPr lvl="1" algn="ctr" fontAlgn="auto">
                <a:spcBef>
                  <a:spcPts val="0"/>
                </a:spcBef>
                <a:spcAft>
                  <a:spcPts val="0"/>
                </a:spcAft>
              </a:pPr>
              <a:r>
                <a:rPr lang="it-IT" b="1">
                  <a:solidFill>
                    <a:srgbClr val="C00000"/>
                  </a:solidFill>
                  <a:latin typeface="Calibri" panose="020F0502020204030204" pitchFamily="34" charset="0"/>
                  <a:ea typeface="Cambria" panose="02040503050406030204" pitchFamily="18" charset="0"/>
                  <a:cs typeface="Calibri" panose="020F0502020204030204" pitchFamily="34" charset="0"/>
                </a:rPr>
                <a:t>Raw Spectrum vs. </a:t>
              </a:r>
              <a:r>
                <a:rPr lang="it-IT" b="1" err="1">
                  <a:solidFill>
                    <a:srgbClr val="C00000"/>
                  </a:solidFill>
                  <a:latin typeface="Calibri" panose="020F0502020204030204" pitchFamily="34" charset="0"/>
                  <a:ea typeface="Cambria" panose="02040503050406030204" pitchFamily="18" charset="0"/>
                  <a:cs typeface="Calibri" panose="020F0502020204030204" pitchFamily="34" charset="0"/>
                </a:rPr>
                <a:t>Analyzed</a:t>
              </a:r>
              <a:r>
                <a:rPr lang="it-IT" b="1">
                  <a:solidFill>
                    <a:srgbClr val="C00000"/>
                  </a:solidFill>
                  <a:latin typeface="Calibri" panose="020F0502020204030204" pitchFamily="34" charset="0"/>
                  <a:ea typeface="Cambria" panose="02040503050406030204" pitchFamily="18" charset="0"/>
                  <a:cs typeface="Calibri" panose="020F0502020204030204" pitchFamily="34" charset="0"/>
                </a:rPr>
                <a:t> HDR </a:t>
              </a:r>
              <a:r>
                <a:rPr lang="it-IT" b="1" err="1">
                  <a:solidFill>
                    <a:srgbClr val="C00000"/>
                  </a:solidFill>
                  <a:latin typeface="Calibri" panose="020F0502020204030204" pitchFamily="34" charset="0"/>
                  <a:ea typeface="Cambria" panose="02040503050406030204" pitchFamily="18" charset="0"/>
                  <a:cs typeface="Calibri" panose="020F0502020204030204" pitchFamily="34" charset="0"/>
                </a:rPr>
                <a:t>Spectrum</a:t>
              </a:r>
              <a:endParaRPr lang="it-IT" b="1">
                <a:solidFill>
                  <a:srgbClr val="C00000"/>
                </a:solidFill>
                <a:latin typeface="Calibri" panose="020F0502020204030204" pitchFamily="34" charset="0"/>
                <a:ea typeface="Cambria" panose="02040503050406030204" pitchFamily="18" charset="0"/>
                <a:cs typeface="Calibri" panose="020F0502020204030204" pitchFamily="34" charset="0"/>
              </a:endParaRPr>
            </a:p>
            <a:p>
              <a:pPr lvl="1" algn="ctr" fontAlgn="auto">
                <a:spcBef>
                  <a:spcPts val="0"/>
                </a:spcBef>
                <a:spcAft>
                  <a:spcPts val="0"/>
                </a:spcAft>
              </a:pPr>
              <a:r>
                <a:rPr lang="it-IT" b="1">
                  <a:solidFill>
                    <a:srgbClr val="C00000"/>
                  </a:solidFill>
                  <a:latin typeface="Calibri" panose="020F0502020204030204" pitchFamily="34" charset="0"/>
                  <a:ea typeface="Cambria" panose="02040503050406030204" pitchFamily="18" charset="0"/>
                  <a:cs typeface="Calibri" panose="020F0502020204030204" pitchFamily="34" charset="0"/>
                </a:rPr>
                <a:t>by </a:t>
              </a:r>
              <a:r>
                <a:rPr lang="it-IT" b="1" err="1">
                  <a:solidFill>
                    <a:srgbClr val="C00000"/>
                  </a:solidFill>
                  <a:latin typeface="Calibri" panose="020F0502020204030204" pitchFamily="34" charset="0"/>
                  <a:ea typeface="Cambria" panose="02040503050406030204" pitchFamily="18" charset="0"/>
                  <a:cs typeface="Calibri" panose="020F0502020204030204" pitchFamily="34" charset="0"/>
                </a:rPr>
                <a:t>means</a:t>
              </a:r>
              <a:r>
                <a:rPr lang="it-IT" b="1">
                  <a:solidFill>
                    <a:srgbClr val="C00000"/>
                  </a:solidFill>
                  <a:latin typeface="Calibri" panose="020F0502020204030204" pitchFamily="34" charset="0"/>
                  <a:ea typeface="Cambria" panose="02040503050406030204" pitchFamily="18" charset="0"/>
                  <a:cs typeface="Calibri" panose="020F0502020204030204" pitchFamily="34" charset="0"/>
                </a:rPr>
                <a:t> of </a:t>
              </a:r>
              <a:r>
                <a:rPr lang="it-IT" b="1" err="1">
                  <a:solidFill>
                    <a:srgbClr val="C00000"/>
                  </a:solidFill>
                  <a:latin typeface="Calibri" panose="020F0502020204030204" pitchFamily="34" charset="0"/>
                  <a:ea typeface="Cambria" panose="02040503050406030204" pitchFamily="18" charset="0"/>
                  <a:cs typeface="Calibri" panose="020F0502020204030204" pitchFamily="34" charset="0"/>
                </a:rPr>
                <a:t>advanced</a:t>
              </a:r>
              <a:r>
                <a:rPr lang="it-IT" b="1">
                  <a:solidFill>
                    <a:srgbClr val="C00000"/>
                  </a:solidFill>
                  <a:latin typeface="Calibri" panose="020F0502020204030204" pitchFamily="34" charset="0"/>
                  <a:ea typeface="Cambria" panose="02040503050406030204" pitchFamily="18" charset="0"/>
                  <a:cs typeface="Calibri" panose="020F0502020204030204" pitchFamily="34" charset="0"/>
                </a:rPr>
                <a:t> </a:t>
              </a:r>
              <a:r>
                <a:rPr lang="it-IT" b="1" err="1">
                  <a:solidFill>
                    <a:srgbClr val="C00000"/>
                  </a:solidFill>
                  <a:latin typeface="Calibri" panose="020F0502020204030204" pitchFamily="34" charset="0"/>
                  <a:ea typeface="Cambria" panose="02040503050406030204" pitchFamily="18" charset="0"/>
                  <a:cs typeface="Calibri" panose="020F0502020204030204" pitchFamily="34" charset="0"/>
                </a:rPr>
                <a:t>algorithm</a:t>
              </a:r>
              <a:r>
                <a:rPr lang="it-IT" b="1">
                  <a:solidFill>
                    <a:srgbClr val="C00000"/>
                  </a:solidFill>
                  <a:latin typeface="Calibri" panose="020F0502020204030204" pitchFamily="34" charset="0"/>
                  <a:ea typeface="Cambria" panose="02040503050406030204" pitchFamily="18" charset="0"/>
                  <a:cs typeface="Calibri" panose="020F0502020204030204" pitchFamily="34" charset="0"/>
                </a:rPr>
                <a:t>!</a:t>
              </a:r>
            </a:p>
          </p:txBody>
        </p:sp>
        <p:sp>
          <p:nvSpPr>
            <p:cNvPr id="61" name="CasellaDiTesto 60">
              <a:extLst>
                <a:ext uri="{FF2B5EF4-FFF2-40B4-BE49-F238E27FC236}">
                  <a16:creationId xmlns:a16="http://schemas.microsoft.com/office/drawing/2014/main" id="{A5F89878-4D60-44B5-ADB9-DEA8A642F6D6}"/>
                </a:ext>
              </a:extLst>
            </p:cNvPr>
            <p:cNvSpPr txBox="1"/>
            <p:nvPr/>
          </p:nvSpPr>
          <p:spPr>
            <a:xfrm>
              <a:off x="8842563" y="4184505"/>
              <a:ext cx="2850508" cy="132343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a:spAutoFit/>
            </a:bodyPr>
            <a:lstStyle/>
            <a:p>
              <a:pPr algn="ctr"/>
              <a:r>
                <a:rPr lang="it-IT" sz="1600" b="1" err="1">
                  <a:latin typeface="Calibri" panose="020F0502020204030204" pitchFamily="34" charset="0"/>
                  <a:ea typeface="Cambria" panose="02040503050406030204" pitchFamily="18" charset="0"/>
                  <a:cs typeface="Calibri" panose="020F0502020204030204" pitchFamily="34" charset="0"/>
                </a:rPr>
                <a:t>This</a:t>
              </a:r>
              <a:r>
                <a:rPr lang="it-IT" sz="1600" b="1">
                  <a:latin typeface="Calibri" panose="020F0502020204030204" pitchFamily="34" charset="0"/>
                  <a:ea typeface="Cambria" panose="02040503050406030204" pitchFamily="18" charset="0"/>
                  <a:cs typeface="Calibri" panose="020F0502020204030204" pitchFamily="34" charset="0"/>
                </a:rPr>
                <a:t> </a:t>
              </a:r>
              <a:r>
                <a:rPr lang="it-IT" sz="1600" b="1" err="1">
                  <a:latin typeface="Calibri" panose="020F0502020204030204" pitchFamily="34" charset="0"/>
                  <a:ea typeface="Cambria" panose="02040503050406030204" pitchFamily="18" charset="0"/>
                  <a:cs typeface="Calibri" panose="020F0502020204030204" pitchFamily="34" charset="0"/>
                </a:rPr>
                <a:t>comparison</a:t>
              </a:r>
              <a:r>
                <a:rPr lang="it-IT" sz="1600" b="1">
                  <a:latin typeface="Calibri" panose="020F0502020204030204" pitchFamily="34" charset="0"/>
                  <a:ea typeface="Cambria" panose="02040503050406030204" pitchFamily="18" charset="0"/>
                  <a:cs typeface="Calibri" panose="020F0502020204030204" pitchFamily="34" charset="0"/>
                </a:rPr>
                <a:t> </a:t>
              </a:r>
              <a:r>
                <a:rPr lang="it-IT" sz="1600" b="1" err="1">
                  <a:latin typeface="Calibri" panose="020F0502020204030204" pitchFamily="34" charset="0"/>
                  <a:ea typeface="Cambria" panose="02040503050406030204" pitchFamily="18" charset="0"/>
                  <a:cs typeface="Calibri" panose="020F0502020204030204" pitchFamily="34" charset="0"/>
                </a:rPr>
                <a:t>demonstrates</a:t>
              </a:r>
              <a:r>
                <a:rPr lang="it-IT" sz="1600" b="1">
                  <a:latin typeface="Calibri" panose="020F0502020204030204" pitchFamily="34" charset="0"/>
                  <a:ea typeface="Cambria" panose="02040503050406030204" pitchFamily="18" charset="0"/>
                  <a:cs typeface="Calibri" panose="020F0502020204030204" pitchFamily="34" charset="0"/>
                </a:rPr>
                <a:t> </a:t>
              </a:r>
              <a:r>
                <a:rPr lang="it-IT" sz="1600" b="1" err="1">
                  <a:latin typeface="Calibri" panose="020F0502020204030204" pitchFamily="34" charset="0"/>
                  <a:ea typeface="Cambria" panose="02040503050406030204" pitchFamily="18" charset="0"/>
                  <a:cs typeface="Calibri" panose="020F0502020204030204" pitchFamily="34" charset="0"/>
                </a:rPr>
                <a:t>that</a:t>
              </a:r>
              <a:r>
                <a:rPr lang="it-IT" sz="1600" b="1">
                  <a:latin typeface="Calibri" panose="020F0502020204030204" pitchFamily="34" charset="0"/>
                  <a:ea typeface="Cambria" panose="02040503050406030204" pitchFamily="18" charset="0"/>
                  <a:cs typeface="Calibri" panose="020F0502020204030204" pitchFamily="34" charset="0"/>
                </a:rPr>
                <a:t> </a:t>
              </a:r>
              <a:r>
                <a:rPr lang="it-IT" sz="1600" b="1" err="1">
                  <a:solidFill>
                    <a:srgbClr val="C00000"/>
                  </a:solidFill>
                  <a:latin typeface="Calibri" panose="020F0502020204030204" pitchFamily="34" charset="0"/>
                  <a:ea typeface="Cambria" panose="02040503050406030204" pitchFamily="18" charset="0"/>
                  <a:cs typeface="Calibri" panose="020F0502020204030204" pitchFamily="34" charset="0"/>
                </a:rPr>
                <a:t>raw</a:t>
              </a:r>
              <a:r>
                <a:rPr lang="it-IT" sz="1600" b="1">
                  <a:solidFill>
                    <a:srgbClr val="C00000"/>
                  </a:solidFill>
                  <a:latin typeface="Calibri" panose="020F0502020204030204" pitchFamily="34" charset="0"/>
                  <a:ea typeface="Cambria" panose="02040503050406030204" pitchFamily="18" charset="0"/>
                  <a:cs typeface="Calibri" panose="020F0502020204030204" pitchFamily="34" charset="0"/>
                </a:rPr>
                <a:t> data are </a:t>
              </a:r>
              <a:r>
                <a:rPr lang="it-IT" sz="1600" b="1" err="1">
                  <a:solidFill>
                    <a:srgbClr val="C00000"/>
                  </a:solidFill>
                  <a:latin typeface="Calibri" panose="020F0502020204030204" pitchFamily="34" charset="0"/>
                  <a:ea typeface="Cambria" panose="02040503050406030204" pitchFamily="18" charset="0"/>
                  <a:cs typeface="Calibri" panose="020F0502020204030204" pitchFamily="34" charset="0"/>
                </a:rPr>
                <a:t>almost</a:t>
              </a:r>
              <a:r>
                <a:rPr lang="it-IT" sz="1600" b="1">
                  <a:solidFill>
                    <a:srgbClr val="C00000"/>
                  </a:solidFill>
                  <a:latin typeface="Calibri" panose="020F0502020204030204" pitchFamily="34" charset="0"/>
                  <a:ea typeface="Cambria" panose="02040503050406030204" pitchFamily="18" charset="0"/>
                  <a:cs typeface="Calibri" panose="020F0502020204030204" pitchFamily="34" charset="0"/>
                </a:rPr>
                <a:t> </a:t>
              </a:r>
              <a:r>
                <a:rPr lang="it-IT" sz="1600" b="1" err="1">
                  <a:solidFill>
                    <a:srgbClr val="C00000"/>
                  </a:solidFill>
                  <a:latin typeface="Calibri" panose="020F0502020204030204" pitchFamily="34" charset="0"/>
                  <a:ea typeface="Cambria" panose="02040503050406030204" pitchFamily="18" charset="0"/>
                  <a:cs typeface="Calibri" panose="020F0502020204030204" pitchFamily="34" charset="0"/>
                </a:rPr>
                <a:t>useless</a:t>
              </a:r>
              <a:r>
                <a:rPr lang="it-IT" sz="1600" b="1">
                  <a:latin typeface="Calibri" panose="020F0502020204030204" pitchFamily="34" charset="0"/>
                  <a:ea typeface="Cambria" panose="02040503050406030204" pitchFamily="18" charset="0"/>
                  <a:cs typeface="Calibri" panose="020F0502020204030204" pitchFamily="34" charset="0"/>
                </a:rPr>
                <a:t> due to the </a:t>
              </a:r>
              <a:r>
                <a:rPr lang="it-IT" sz="1600" b="1" err="1">
                  <a:solidFill>
                    <a:srgbClr val="C00000"/>
                  </a:solidFill>
                  <a:latin typeface="Calibri" panose="020F0502020204030204" pitchFamily="34" charset="0"/>
                  <a:ea typeface="Cambria" panose="02040503050406030204" pitchFamily="18" charset="0"/>
                  <a:cs typeface="Calibri" panose="020F0502020204030204" pitchFamily="34" charset="0"/>
                </a:rPr>
                <a:t>really</a:t>
              </a:r>
              <a:r>
                <a:rPr lang="it-IT" sz="1600" b="1">
                  <a:solidFill>
                    <a:srgbClr val="C00000"/>
                  </a:solidFill>
                  <a:latin typeface="Calibri" panose="020F0502020204030204" pitchFamily="34" charset="0"/>
                  <a:ea typeface="Cambria" panose="02040503050406030204" pitchFamily="18" charset="0"/>
                  <a:cs typeface="Calibri" panose="020F0502020204030204" pitchFamily="34" charset="0"/>
                </a:rPr>
                <a:t> </a:t>
              </a:r>
              <a:r>
                <a:rPr lang="it-IT" sz="1600" b="1" err="1">
                  <a:solidFill>
                    <a:srgbClr val="C00000"/>
                  </a:solidFill>
                  <a:latin typeface="Calibri" panose="020F0502020204030204" pitchFamily="34" charset="0"/>
                  <a:ea typeface="Cambria" panose="02040503050406030204" pitchFamily="18" charset="0"/>
                  <a:cs typeface="Calibri" panose="020F0502020204030204" pitchFamily="34" charset="0"/>
                </a:rPr>
                <a:t>poor</a:t>
              </a:r>
              <a:r>
                <a:rPr lang="it-IT" sz="1600" b="1">
                  <a:solidFill>
                    <a:srgbClr val="C00000"/>
                  </a:solidFill>
                  <a:latin typeface="Calibri" panose="020F0502020204030204" pitchFamily="34" charset="0"/>
                  <a:ea typeface="Cambria" panose="02040503050406030204" pitchFamily="18" charset="0"/>
                  <a:cs typeface="Calibri" panose="020F0502020204030204" pitchFamily="34" charset="0"/>
                </a:rPr>
                <a:t> energy </a:t>
              </a:r>
              <a:r>
                <a:rPr lang="it-IT" sz="1600" b="1" err="1">
                  <a:solidFill>
                    <a:srgbClr val="C00000"/>
                  </a:solidFill>
                  <a:latin typeface="Calibri" panose="020F0502020204030204" pitchFamily="34" charset="0"/>
                  <a:ea typeface="Cambria" panose="02040503050406030204" pitchFamily="18" charset="0"/>
                  <a:cs typeface="Calibri" panose="020F0502020204030204" pitchFamily="34" charset="0"/>
                </a:rPr>
                <a:t>resolution</a:t>
              </a:r>
              <a:r>
                <a:rPr lang="it-IT" sz="1600" b="1">
                  <a:latin typeface="Calibri" panose="020F0502020204030204" pitchFamily="34" charset="0"/>
                  <a:ea typeface="Cambria" panose="02040503050406030204" pitchFamily="18" charset="0"/>
                  <a:cs typeface="Calibri" panose="020F0502020204030204" pitchFamily="34" charset="0"/>
                </a:rPr>
                <a:t>, </a:t>
              </a:r>
              <a:r>
                <a:rPr lang="it-IT" sz="1600" b="1" err="1">
                  <a:latin typeface="Calibri" panose="020F0502020204030204" pitchFamily="34" charset="0"/>
                  <a:ea typeface="Cambria" panose="02040503050406030204" pitchFamily="18" charset="0"/>
                  <a:cs typeface="Calibri" panose="020F0502020204030204" pitchFamily="34" charset="0"/>
                </a:rPr>
                <a:t>because</a:t>
              </a:r>
              <a:r>
                <a:rPr lang="it-IT" sz="1600" b="1">
                  <a:latin typeface="Calibri" panose="020F0502020204030204" pitchFamily="34" charset="0"/>
                  <a:ea typeface="Cambria" panose="02040503050406030204" pitchFamily="18" charset="0"/>
                  <a:cs typeface="Calibri" panose="020F0502020204030204" pitchFamily="34" charset="0"/>
                </a:rPr>
                <a:t> the image </a:t>
              </a:r>
              <a:r>
                <a:rPr lang="it-IT" sz="1600" b="1" err="1">
                  <a:latin typeface="Calibri" panose="020F0502020204030204" pitchFamily="34" charset="0"/>
                  <a:ea typeface="Cambria" panose="02040503050406030204" pitchFamily="18" charset="0"/>
                  <a:cs typeface="Calibri" panose="020F0502020204030204" pitchFamily="34" charset="0"/>
                </a:rPr>
                <a:t>is</a:t>
              </a:r>
              <a:r>
                <a:rPr lang="it-IT" sz="1600" b="1">
                  <a:latin typeface="Calibri" panose="020F0502020204030204" pitchFamily="34" charset="0"/>
                  <a:ea typeface="Cambria" panose="02040503050406030204" pitchFamily="18" charset="0"/>
                  <a:cs typeface="Calibri" panose="020F0502020204030204" pitchFamily="34" charset="0"/>
                </a:rPr>
                <a:t> </a:t>
              </a:r>
              <a:r>
                <a:rPr lang="it-IT" sz="1600" b="1" err="1">
                  <a:latin typeface="Calibri" panose="020F0502020204030204" pitchFamily="34" charset="0"/>
                  <a:ea typeface="Cambria" panose="02040503050406030204" pitchFamily="18" charset="0"/>
                  <a:cs typeface="Calibri" panose="020F0502020204030204" pitchFamily="34" charset="0"/>
                </a:rPr>
                <a:t>not</a:t>
              </a:r>
              <a:r>
                <a:rPr lang="it-IT" sz="1600" b="1">
                  <a:latin typeface="Calibri" panose="020F0502020204030204" pitchFamily="34" charset="0"/>
                  <a:ea typeface="Cambria" panose="02040503050406030204" pitchFamily="18" charset="0"/>
                  <a:cs typeface="Calibri" panose="020F0502020204030204" pitchFamily="34" charset="0"/>
                </a:rPr>
                <a:t> in </a:t>
              </a:r>
              <a:r>
                <a:rPr lang="it-IT" sz="1600" b="1" err="1">
                  <a:latin typeface="Calibri" panose="020F0502020204030204" pitchFamily="34" charset="0"/>
                  <a:ea typeface="Cambria" panose="02040503050406030204" pitchFamily="18" charset="0"/>
                  <a:cs typeface="Calibri" panose="020F0502020204030204" pitchFamily="34" charset="0"/>
                </a:rPr>
                <a:t>SPhC</a:t>
              </a:r>
              <a:r>
                <a:rPr lang="it-IT" sz="1600" b="1">
                  <a:latin typeface="Calibri" panose="020F0502020204030204" pitchFamily="34" charset="0"/>
                  <a:ea typeface="Cambria" panose="02040503050406030204" pitchFamily="18" charset="0"/>
                  <a:cs typeface="Calibri" panose="020F0502020204030204" pitchFamily="34" charset="0"/>
                </a:rPr>
                <a:t> mode</a:t>
              </a:r>
            </a:p>
          </p:txBody>
        </p:sp>
      </p:grpSp>
      <p:sp>
        <p:nvSpPr>
          <p:cNvPr id="67" name="CasellaDiTesto 66">
            <a:extLst>
              <a:ext uri="{FF2B5EF4-FFF2-40B4-BE49-F238E27FC236}">
                <a16:creationId xmlns:a16="http://schemas.microsoft.com/office/drawing/2014/main" id="{CFCC3F62-B0A7-4586-BE52-8B4A7C9408A8}"/>
              </a:ext>
            </a:extLst>
          </p:cNvPr>
          <p:cNvSpPr txBox="1"/>
          <p:nvPr/>
        </p:nvSpPr>
        <p:spPr>
          <a:xfrm>
            <a:off x="50079" y="5571170"/>
            <a:ext cx="6277938" cy="523220"/>
          </a:xfrm>
          <a:prstGeom prst="rect">
            <a:avLst/>
          </a:prstGeom>
          <a:noFill/>
        </p:spPr>
        <p:txBody>
          <a:bodyPr wrap="square">
            <a:spAutoFit/>
          </a:bodyPr>
          <a:lstStyle/>
          <a:p>
            <a:r>
              <a:rPr lang="it-IT" sz="1400">
                <a:latin typeface="Calibri" panose="020F0502020204030204" pitchFamily="34" charset="0"/>
                <a:cs typeface="Calibri" panose="020F0502020204030204" pitchFamily="34" charset="0"/>
              </a:rPr>
              <a:t>A </a:t>
            </a:r>
            <a:r>
              <a:rPr lang="it-IT" sz="1400" b="1" err="1">
                <a:latin typeface="Calibri" panose="020F0502020204030204" pitchFamily="34" charset="0"/>
                <a:cs typeface="Calibri" panose="020F0502020204030204" pitchFamily="34" charset="0"/>
              </a:rPr>
              <a:t>properly</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developed</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algorithm</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starting</a:t>
            </a:r>
            <a:r>
              <a:rPr lang="it-IT" sz="1400" b="1">
                <a:latin typeface="Calibri" panose="020F0502020204030204" pitchFamily="34" charset="0"/>
                <a:cs typeface="Calibri" panose="020F0502020204030204" pitchFamily="34" charset="0"/>
              </a:rPr>
              <a:t> from an imaging tool of </a:t>
            </a:r>
            <a:r>
              <a:rPr lang="it-IT" sz="1400" b="1" err="1">
                <a:latin typeface="Calibri" panose="020F0502020204030204" pitchFamily="34" charset="0"/>
                <a:cs typeface="Calibri" panose="020F0502020204030204" pitchFamily="34" charset="0"/>
              </a:rPr>
              <a:t>MatLab</a:t>
            </a:r>
            <a:r>
              <a:rPr lang="it-IT" sz="1400" b="1">
                <a:latin typeface="Calibri" panose="020F0502020204030204" pitchFamily="34" charset="0"/>
                <a:cs typeface="Calibri" panose="020F0502020204030204" pitchFamily="34" charset="0"/>
              </a:rPr>
              <a:t>)</a:t>
            </a:r>
            <a:r>
              <a:rPr lang="it-IT" sz="1400">
                <a:latin typeface="Calibri" panose="020F0502020204030204" pitchFamily="34" charset="0"/>
                <a:cs typeface="Calibri" panose="020F0502020204030204" pitchFamily="34" charset="0"/>
              </a:rPr>
              <a:t> </a:t>
            </a:r>
            <a:r>
              <a:rPr lang="it-IT" sz="1400" err="1">
                <a:latin typeface="Calibri" panose="020F0502020204030204" pitchFamily="34" charset="0"/>
                <a:cs typeface="Calibri" panose="020F0502020204030204" pitchFamily="34" charset="0"/>
              </a:rPr>
              <a:t>analyzes</a:t>
            </a:r>
            <a:r>
              <a:rPr lang="it-IT" sz="1400">
                <a:latin typeface="Calibri" panose="020F0502020204030204" pitchFamily="34" charset="0"/>
                <a:cs typeface="Calibri" panose="020F0502020204030204" pitchFamily="34" charset="0"/>
              </a:rPr>
              <a:t> </a:t>
            </a:r>
            <a:r>
              <a:rPr lang="it-IT" sz="1400" err="1">
                <a:latin typeface="Calibri" panose="020F0502020204030204" pitchFamily="34" charset="0"/>
                <a:cs typeface="Calibri" panose="020F0502020204030204" pitchFamily="34" charset="0"/>
              </a:rPr>
              <a:t>each</a:t>
            </a:r>
            <a:r>
              <a:rPr lang="it-IT" sz="1400">
                <a:latin typeface="Calibri" panose="020F0502020204030204" pitchFamily="34" charset="0"/>
                <a:cs typeface="Calibri" panose="020F0502020204030204" pitchFamily="34" charset="0"/>
              </a:rPr>
              <a:t> frame by </a:t>
            </a:r>
            <a:r>
              <a:rPr lang="it-IT" sz="1400" err="1">
                <a:latin typeface="Calibri" panose="020F0502020204030204" pitchFamily="34" charset="0"/>
                <a:cs typeface="Calibri" panose="020F0502020204030204" pitchFamily="34" charset="0"/>
              </a:rPr>
              <a:t>selecting</a:t>
            </a:r>
            <a:r>
              <a:rPr lang="it-IT" sz="1400">
                <a:latin typeface="Calibri" panose="020F0502020204030204" pitchFamily="34" charset="0"/>
                <a:cs typeface="Calibri" panose="020F0502020204030204" pitchFamily="34" charset="0"/>
              </a:rPr>
              <a:t> </a:t>
            </a:r>
            <a:r>
              <a:rPr lang="it-IT" sz="1400" err="1">
                <a:latin typeface="Calibri" panose="020F0502020204030204" pitchFamily="34" charset="0"/>
                <a:cs typeface="Calibri" panose="020F0502020204030204" pitchFamily="34" charset="0"/>
              </a:rPr>
              <a:t>only</a:t>
            </a:r>
            <a:r>
              <a:rPr lang="it-IT" sz="1400">
                <a:latin typeface="Calibri" panose="020F0502020204030204" pitchFamily="34" charset="0"/>
                <a:cs typeface="Calibri" panose="020F0502020204030204" pitchFamily="34" charset="0"/>
              </a:rPr>
              <a:t> </a:t>
            </a:r>
            <a:r>
              <a:rPr lang="it-IT" sz="1400" err="1">
                <a:latin typeface="Calibri" panose="020F0502020204030204" pitchFamily="34" charset="0"/>
                <a:cs typeface="Calibri" panose="020F0502020204030204" pitchFamily="34" charset="0"/>
              </a:rPr>
              <a:t>true</a:t>
            </a:r>
            <a:r>
              <a:rPr lang="it-IT" sz="1400">
                <a:latin typeface="Calibri" panose="020F0502020204030204" pitchFamily="34" charset="0"/>
                <a:cs typeface="Calibri" panose="020F0502020204030204" pitchFamily="34" charset="0"/>
              </a:rPr>
              <a:t> </a:t>
            </a:r>
            <a:r>
              <a:rPr lang="it-IT" sz="1400" err="1">
                <a:latin typeface="Calibri" panose="020F0502020204030204" pitchFamily="34" charset="0"/>
                <a:cs typeface="Calibri" panose="020F0502020204030204" pitchFamily="34" charset="0"/>
              </a:rPr>
              <a:t>SPhC</a:t>
            </a:r>
            <a:r>
              <a:rPr lang="it-IT" sz="1400">
                <a:latin typeface="Calibri" panose="020F0502020204030204" pitchFamily="34" charset="0"/>
                <a:cs typeface="Calibri" panose="020F0502020204030204" pitchFamily="34" charset="0"/>
              </a:rPr>
              <a:t> events and </a:t>
            </a:r>
            <a:r>
              <a:rPr lang="it-IT" sz="1400" err="1">
                <a:latin typeface="Calibri" panose="020F0502020204030204" pitchFamily="34" charset="0"/>
                <a:cs typeface="Calibri" panose="020F0502020204030204" pitchFamily="34" charset="0"/>
              </a:rPr>
              <a:t>grouping</a:t>
            </a:r>
            <a:r>
              <a:rPr lang="it-IT" sz="1400">
                <a:latin typeface="Calibri" panose="020F0502020204030204" pitchFamily="34" charset="0"/>
                <a:cs typeface="Calibri" panose="020F0502020204030204" pitchFamily="34" charset="0"/>
              </a:rPr>
              <a:t> the </a:t>
            </a:r>
            <a:r>
              <a:rPr lang="it-IT" sz="1400" err="1">
                <a:latin typeface="Calibri" panose="020F0502020204030204" pitchFamily="34" charset="0"/>
                <a:cs typeface="Calibri" panose="020F0502020204030204" pitchFamily="34" charset="0"/>
              </a:rPr>
              <a:t>total</a:t>
            </a:r>
            <a:r>
              <a:rPr lang="it-IT" sz="1400">
                <a:latin typeface="Calibri" panose="020F0502020204030204" pitchFamily="34" charset="0"/>
                <a:cs typeface="Calibri" panose="020F0502020204030204" pitchFamily="34" charset="0"/>
              </a:rPr>
              <a:t> </a:t>
            </a:r>
            <a:r>
              <a:rPr lang="it-IT" sz="1400" err="1">
                <a:latin typeface="Calibri" panose="020F0502020204030204" pitchFamily="34" charset="0"/>
                <a:cs typeface="Calibri" panose="020F0502020204030204" pitchFamily="34" charset="0"/>
              </a:rPr>
              <a:t>charge</a:t>
            </a:r>
            <a:endParaRPr lang="it-IT" sz="1400">
              <a:latin typeface="Calibri" panose="020F0502020204030204" pitchFamily="34" charset="0"/>
              <a:cs typeface="Calibri" panose="020F0502020204030204" pitchFamily="34" charset="0"/>
            </a:endParaRPr>
          </a:p>
        </p:txBody>
      </p:sp>
      <p:sp>
        <p:nvSpPr>
          <p:cNvPr id="68" name="CasellaDiTesto 67">
            <a:extLst>
              <a:ext uri="{FF2B5EF4-FFF2-40B4-BE49-F238E27FC236}">
                <a16:creationId xmlns:a16="http://schemas.microsoft.com/office/drawing/2014/main" id="{68C93BF1-04CF-49E8-A21F-1293CF0D0907}"/>
              </a:ext>
            </a:extLst>
          </p:cNvPr>
          <p:cNvSpPr txBox="1"/>
          <p:nvPr/>
        </p:nvSpPr>
        <p:spPr>
          <a:xfrm>
            <a:off x="47328" y="6197889"/>
            <a:ext cx="6201072" cy="523220"/>
          </a:xfrm>
          <a:prstGeom prst="rect">
            <a:avLst/>
          </a:prstGeom>
          <a:noFill/>
        </p:spPr>
        <p:txBody>
          <a:bodyPr wrap="square">
            <a:spAutoFit/>
          </a:bodyPr>
          <a:lstStyle/>
          <a:p>
            <a:r>
              <a:rPr lang="it-IT" sz="1400">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Frame-by-frame the </a:t>
            </a:r>
            <a:r>
              <a:rPr lang="it-IT" sz="1400" err="1">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algorithm</a:t>
            </a:r>
            <a:r>
              <a:rPr lang="it-IT" sz="1400">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 filters out </a:t>
            </a:r>
            <a:r>
              <a:rPr lang="it-IT" sz="1400" b="1">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clusters with large size (&gt; 5 pixels) due to multi-</a:t>
            </a:r>
            <a:r>
              <a:rPr lang="it-IT" sz="1400" b="1" err="1">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photons</a:t>
            </a:r>
            <a:r>
              <a:rPr lang="it-IT" sz="1400">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 and sums the </a:t>
            </a:r>
            <a:r>
              <a:rPr lang="it-IT" sz="1400" err="1">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total</a:t>
            </a:r>
            <a:r>
              <a:rPr lang="it-IT" sz="1400">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 </a:t>
            </a:r>
            <a:r>
              <a:rPr lang="it-IT" sz="1400" err="1">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charge</a:t>
            </a:r>
            <a:r>
              <a:rPr lang="it-IT" sz="1400">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 of the </a:t>
            </a:r>
            <a:r>
              <a:rPr lang="it-IT" sz="1400" b="1">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single-</a:t>
            </a:r>
            <a:r>
              <a:rPr lang="it-IT" sz="1400" b="1" err="1">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photon</a:t>
            </a:r>
            <a:r>
              <a:rPr lang="it-IT" sz="1400" b="1">
                <a:ln w="1905"/>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 clusters (≤ 5 pixels)</a:t>
            </a:r>
            <a:r>
              <a:rPr lang="it-IT" sz="1400" b="1">
                <a:ln w="1905"/>
                <a:solidFill>
                  <a:srgbClr val="0070C0"/>
                </a:solidFill>
                <a:effectLst>
                  <a:innerShdw blurRad="69850" dist="43180" dir="5400000">
                    <a:srgbClr val="000000">
                      <a:alpha val="65000"/>
                    </a:srgbClr>
                  </a:innerShdw>
                </a:effectLst>
                <a:latin typeface="Calibri" panose="020F0502020204030204" pitchFamily="34" charset="0"/>
                <a:ea typeface="Cambria" panose="02040503050406030204" pitchFamily="18" charset="0"/>
                <a:cs typeface="Calibri" panose="020F0502020204030204" pitchFamily="34" charset="0"/>
              </a:rPr>
              <a:t> </a:t>
            </a:r>
            <a:endParaRPr lang="it-IT" sz="1400" b="1">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3" name="Gruppo 12">
            <a:extLst>
              <a:ext uri="{FF2B5EF4-FFF2-40B4-BE49-F238E27FC236}">
                <a16:creationId xmlns:a16="http://schemas.microsoft.com/office/drawing/2014/main" id="{443C9E57-B52B-F287-18FF-BF242EFACBCE}"/>
              </a:ext>
            </a:extLst>
          </p:cNvPr>
          <p:cNvGrpSpPr/>
          <p:nvPr/>
        </p:nvGrpSpPr>
        <p:grpSpPr>
          <a:xfrm>
            <a:off x="32391" y="1393299"/>
            <a:ext cx="5857036" cy="4089120"/>
            <a:chOff x="133991" y="1311626"/>
            <a:chExt cx="5857036" cy="4089120"/>
          </a:xfrm>
        </p:grpSpPr>
        <p:grpSp>
          <p:nvGrpSpPr>
            <p:cNvPr id="6" name="Gruppo 5">
              <a:extLst>
                <a:ext uri="{FF2B5EF4-FFF2-40B4-BE49-F238E27FC236}">
                  <a16:creationId xmlns:a16="http://schemas.microsoft.com/office/drawing/2014/main" id="{82E1BC44-D82B-4C0C-A398-5AAA81348CF3}"/>
                </a:ext>
              </a:extLst>
            </p:cNvPr>
            <p:cNvGrpSpPr/>
            <p:nvPr/>
          </p:nvGrpSpPr>
          <p:grpSpPr>
            <a:xfrm>
              <a:off x="133991" y="1311626"/>
              <a:ext cx="4017096" cy="3269502"/>
              <a:chOff x="805136" y="1955778"/>
              <a:chExt cx="4858816" cy="3633462"/>
            </a:xfrm>
          </p:grpSpPr>
          <p:pic>
            <p:nvPicPr>
              <p:cNvPr id="34" name="Immagine 33">
                <a:extLst>
                  <a:ext uri="{FF2B5EF4-FFF2-40B4-BE49-F238E27FC236}">
                    <a16:creationId xmlns:a16="http://schemas.microsoft.com/office/drawing/2014/main" id="{713D3344-8624-467E-BFEF-A9D57F8BA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136" y="1955778"/>
                <a:ext cx="2894745" cy="1690362"/>
              </a:xfrm>
              <a:prstGeom prst="rect">
                <a:avLst/>
              </a:prstGeom>
            </p:spPr>
          </p:pic>
          <p:pic>
            <p:nvPicPr>
              <p:cNvPr id="35" name="Immagine 34">
                <a:extLst>
                  <a:ext uri="{FF2B5EF4-FFF2-40B4-BE49-F238E27FC236}">
                    <a16:creationId xmlns:a16="http://schemas.microsoft.com/office/drawing/2014/main" id="{DA4BD9CE-005B-4805-96C7-FB0CB9EC92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436" y="2070078"/>
                <a:ext cx="2894745" cy="1690362"/>
              </a:xfrm>
              <a:prstGeom prst="rect">
                <a:avLst/>
              </a:prstGeom>
            </p:spPr>
          </p:pic>
          <p:pic>
            <p:nvPicPr>
              <p:cNvPr id="36" name="Immagine 35">
                <a:extLst>
                  <a:ext uri="{FF2B5EF4-FFF2-40B4-BE49-F238E27FC236}">
                    <a16:creationId xmlns:a16="http://schemas.microsoft.com/office/drawing/2014/main" id="{0E83E75C-A17F-44FF-A9B3-DAA3BAD81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736" y="2184378"/>
                <a:ext cx="2894745" cy="1690362"/>
              </a:xfrm>
              <a:prstGeom prst="rect">
                <a:avLst/>
              </a:prstGeom>
            </p:spPr>
          </p:pic>
          <p:pic>
            <p:nvPicPr>
              <p:cNvPr id="37" name="Immagine 36">
                <a:extLst>
                  <a:ext uri="{FF2B5EF4-FFF2-40B4-BE49-F238E27FC236}">
                    <a16:creationId xmlns:a16="http://schemas.microsoft.com/office/drawing/2014/main" id="{E69D2DAE-54F8-4B31-90DE-CF331EFCA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036" y="2298678"/>
                <a:ext cx="2894745" cy="1690362"/>
              </a:xfrm>
              <a:prstGeom prst="rect">
                <a:avLst/>
              </a:prstGeom>
            </p:spPr>
          </p:pic>
          <p:pic>
            <p:nvPicPr>
              <p:cNvPr id="38" name="Immagine 37">
                <a:extLst>
                  <a:ext uri="{FF2B5EF4-FFF2-40B4-BE49-F238E27FC236}">
                    <a16:creationId xmlns:a16="http://schemas.microsoft.com/office/drawing/2014/main" id="{59BDE4EE-8298-49BE-8BF0-AF99FC1C4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336" y="2412978"/>
                <a:ext cx="2894745" cy="1690362"/>
              </a:xfrm>
              <a:prstGeom prst="rect">
                <a:avLst/>
              </a:prstGeom>
            </p:spPr>
          </p:pic>
          <p:pic>
            <p:nvPicPr>
              <p:cNvPr id="40" name="Immagine 39">
                <a:extLst>
                  <a:ext uri="{FF2B5EF4-FFF2-40B4-BE49-F238E27FC236}">
                    <a16:creationId xmlns:a16="http://schemas.microsoft.com/office/drawing/2014/main" id="{DD8F4E3F-CFE2-4312-8E69-6A67CAC925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6636" y="2527278"/>
                <a:ext cx="2894745" cy="1690362"/>
              </a:xfrm>
              <a:prstGeom prst="rect">
                <a:avLst/>
              </a:prstGeom>
            </p:spPr>
          </p:pic>
          <p:pic>
            <p:nvPicPr>
              <p:cNvPr id="41" name="Immagine 40">
                <a:extLst>
                  <a:ext uri="{FF2B5EF4-FFF2-40B4-BE49-F238E27FC236}">
                    <a16:creationId xmlns:a16="http://schemas.microsoft.com/office/drawing/2014/main" id="{BE34BAE5-E0AA-4933-914F-E7C6DFF420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0936" y="2641578"/>
                <a:ext cx="2894745" cy="1690362"/>
              </a:xfrm>
              <a:prstGeom prst="rect">
                <a:avLst/>
              </a:prstGeom>
            </p:spPr>
          </p:pic>
          <p:pic>
            <p:nvPicPr>
              <p:cNvPr id="42" name="Immagine 41">
                <a:extLst>
                  <a:ext uri="{FF2B5EF4-FFF2-40B4-BE49-F238E27FC236}">
                    <a16:creationId xmlns:a16="http://schemas.microsoft.com/office/drawing/2014/main" id="{772FFB41-FFAC-4241-8C00-A158665209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5236" y="2755878"/>
                <a:ext cx="2894745" cy="1690362"/>
              </a:xfrm>
              <a:prstGeom prst="rect">
                <a:avLst/>
              </a:prstGeom>
            </p:spPr>
          </p:pic>
          <p:pic>
            <p:nvPicPr>
              <p:cNvPr id="43" name="Immagine 42">
                <a:extLst>
                  <a:ext uri="{FF2B5EF4-FFF2-40B4-BE49-F238E27FC236}">
                    <a16:creationId xmlns:a16="http://schemas.microsoft.com/office/drawing/2014/main" id="{9B2A104E-2CDB-47CC-A0AB-3F1B05AFB2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9536" y="2870178"/>
                <a:ext cx="2894745" cy="1690362"/>
              </a:xfrm>
              <a:prstGeom prst="rect">
                <a:avLst/>
              </a:prstGeom>
            </p:spPr>
          </p:pic>
          <p:pic>
            <p:nvPicPr>
              <p:cNvPr id="44" name="Immagine 43">
                <a:extLst>
                  <a:ext uri="{FF2B5EF4-FFF2-40B4-BE49-F238E27FC236}">
                    <a16:creationId xmlns:a16="http://schemas.microsoft.com/office/drawing/2014/main" id="{EBDD5670-3AC1-4071-94DD-99132AA143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3836" y="2984478"/>
                <a:ext cx="2894745" cy="1690362"/>
              </a:xfrm>
              <a:prstGeom prst="rect">
                <a:avLst/>
              </a:prstGeom>
            </p:spPr>
          </p:pic>
          <p:pic>
            <p:nvPicPr>
              <p:cNvPr id="45" name="Immagine 44">
                <a:extLst>
                  <a:ext uri="{FF2B5EF4-FFF2-40B4-BE49-F238E27FC236}">
                    <a16:creationId xmlns:a16="http://schemas.microsoft.com/office/drawing/2014/main" id="{24A3AB50-8C85-4C28-9C7C-753AF3DF8D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136" y="3098778"/>
                <a:ext cx="2894745" cy="1690362"/>
              </a:xfrm>
              <a:prstGeom prst="rect">
                <a:avLst/>
              </a:prstGeom>
            </p:spPr>
          </p:pic>
          <p:pic>
            <p:nvPicPr>
              <p:cNvPr id="46" name="Immagine 45">
                <a:extLst>
                  <a:ext uri="{FF2B5EF4-FFF2-40B4-BE49-F238E27FC236}">
                    <a16:creationId xmlns:a16="http://schemas.microsoft.com/office/drawing/2014/main" id="{85AFE0A3-6242-4F35-A2B8-33703BB6C4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2436" y="3213078"/>
                <a:ext cx="2894745" cy="1690362"/>
              </a:xfrm>
              <a:prstGeom prst="rect">
                <a:avLst/>
              </a:prstGeom>
            </p:spPr>
          </p:pic>
          <p:pic>
            <p:nvPicPr>
              <p:cNvPr id="47" name="Immagine 46">
                <a:extLst>
                  <a:ext uri="{FF2B5EF4-FFF2-40B4-BE49-F238E27FC236}">
                    <a16:creationId xmlns:a16="http://schemas.microsoft.com/office/drawing/2014/main" id="{CB4DCFBE-9BF5-41A3-A9E6-B3546580FA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736" y="3327378"/>
                <a:ext cx="2894745" cy="1690362"/>
              </a:xfrm>
              <a:prstGeom prst="rect">
                <a:avLst/>
              </a:prstGeom>
            </p:spPr>
          </p:pic>
          <p:pic>
            <p:nvPicPr>
              <p:cNvPr id="48" name="Immagine 47">
                <a:extLst>
                  <a:ext uri="{FF2B5EF4-FFF2-40B4-BE49-F238E27FC236}">
                    <a16:creationId xmlns:a16="http://schemas.microsoft.com/office/drawing/2014/main" id="{5483150A-5A29-40F0-B581-16F9495AC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036" y="3441678"/>
                <a:ext cx="2894745" cy="1690362"/>
              </a:xfrm>
              <a:prstGeom prst="rect">
                <a:avLst/>
              </a:prstGeom>
            </p:spPr>
          </p:pic>
          <p:pic>
            <p:nvPicPr>
              <p:cNvPr id="49" name="Immagine 48">
                <a:extLst>
                  <a:ext uri="{FF2B5EF4-FFF2-40B4-BE49-F238E27FC236}">
                    <a16:creationId xmlns:a16="http://schemas.microsoft.com/office/drawing/2014/main" id="{3BA373C1-9B6E-401C-9CC3-A597E7A161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5336" y="3555978"/>
                <a:ext cx="2894745" cy="1690362"/>
              </a:xfrm>
              <a:prstGeom prst="rect">
                <a:avLst/>
              </a:prstGeom>
            </p:spPr>
          </p:pic>
          <p:pic>
            <p:nvPicPr>
              <p:cNvPr id="50" name="Immagine 49">
                <a:extLst>
                  <a:ext uri="{FF2B5EF4-FFF2-40B4-BE49-F238E27FC236}">
                    <a16:creationId xmlns:a16="http://schemas.microsoft.com/office/drawing/2014/main" id="{D9CD3C3B-A05E-4493-9149-A0B6466FF8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9636" y="3670278"/>
                <a:ext cx="2894745" cy="1690362"/>
              </a:xfrm>
              <a:prstGeom prst="rect">
                <a:avLst/>
              </a:prstGeom>
            </p:spPr>
          </p:pic>
          <p:pic>
            <p:nvPicPr>
              <p:cNvPr id="51" name="Immagine 50">
                <a:extLst>
                  <a:ext uri="{FF2B5EF4-FFF2-40B4-BE49-F238E27FC236}">
                    <a16:creationId xmlns:a16="http://schemas.microsoft.com/office/drawing/2014/main" id="{B9D5654E-BD38-4D2D-8724-923891CA5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936" y="3784578"/>
                <a:ext cx="2894745" cy="1690362"/>
              </a:xfrm>
              <a:prstGeom prst="rect">
                <a:avLst/>
              </a:prstGeom>
            </p:spPr>
          </p:pic>
          <p:pic>
            <p:nvPicPr>
              <p:cNvPr id="52" name="Immagine 51">
                <a:extLst>
                  <a:ext uri="{FF2B5EF4-FFF2-40B4-BE49-F238E27FC236}">
                    <a16:creationId xmlns:a16="http://schemas.microsoft.com/office/drawing/2014/main" id="{6F588EC2-C985-45DC-B961-E22FBC1ED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8236" y="3898878"/>
                <a:ext cx="2894745" cy="1690362"/>
              </a:xfrm>
              <a:prstGeom prst="rect">
                <a:avLst/>
              </a:prstGeom>
            </p:spPr>
          </p:pic>
          <p:pic>
            <p:nvPicPr>
              <p:cNvPr id="70" name="Immagine 69">
                <a:extLst>
                  <a:ext uri="{FF2B5EF4-FFF2-40B4-BE49-F238E27FC236}">
                    <a16:creationId xmlns:a16="http://schemas.microsoft.com/office/drawing/2014/main" id="{57B2307E-CA59-44D8-9ED4-A7EFFAD6E3B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55" b="1"/>
              <a:stretch/>
            </p:blipFill>
            <p:spPr>
              <a:xfrm>
                <a:off x="2734784" y="3897436"/>
                <a:ext cx="2929168" cy="1691804"/>
              </a:xfrm>
              <a:prstGeom prst="rect">
                <a:avLst/>
              </a:prstGeom>
            </p:spPr>
          </p:pic>
        </p:grpSp>
        <p:pic>
          <p:nvPicPr>
            <p:cNvPr id="2" name="Immagine 1">
              <a:extLst>
                <a:ext uri="{FF2B5EF4-FFF2-40B4-BE49-F238E27FC236}">
                  <a16:creationId xmlns:a16="http://schemas.microsoft.com/office/drawing/2014/main" id="{C939A60A-7A1E-383F-CE7B-B33451D143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6246" y="3879706"/>
              <a:ext cx="2604781" cy="1521040"/>
            </a:xfrm>
            <a:prstGeom prst="rect">
              <a:avLst/>
            </a:prstGeom>
          </p:spPr>
        </p:pic>
        <p:cxnSp>
          <p:nvCxnSpPr>
            <p:cNvPr id="4" name="Connettore 2 3">
              <a:extLst>
                <a:ext uri="{FF2B5EF4-FFF2-40B4-BE49-F238E27FC236}">
                  <a16:creationId xmlns:a16="http://schemas.microsoft.com/office/drawing/2014/main" id="{72600210-8FC2-049E-6A89-6418D597D548}"/>
                </a:ext>
              </a:extLst>
            </p:cNvPr>
            <p:cNvCxnSpPr/>
            <p:nvPr/>
          </p:nvCxnSpPr>
          <p:spPr>
            <a:xfrm>
              <a:off x="3944751" y="3655471"/>
              <a:ext cx="1625625" cy="71995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780061F0-9EDB-34A3-12A1-5CBC17DC4F95}"/>
                </a:ext>
              </a:extLst>
            </p:cNvPr>
            <p:cNvCxnSpPr>
              <a:cxnSpLocks/>
            </p:cNvCxnSpPr>
            <p:nvPr/>
          </p:nvCxnSpPr>
          <p:spPr>
            <a:xfrm>
              <a:off x="2317141" y="4436957"/>
              <a:ext cx="1438407" cy="69805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DB8CB261-7004-8E21-4AAA-E57F2ADE976E}"/>
                </a:ext>
              </a:extLst>
            </p:cNvPr>
            <p:cNvCxnSpPr>
              <a:cxnSpLocks/>
            </p:cNvCxnSpPr>
            <p:nvPr/>
          </p:nvCxnSpPr>
          <p:spPr>
            <a:xfrm>
              <a:off x="2177404" y="4097389"/>
              <a:ext cx="1331743" cy="7828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CasellaDiTesto 13">
            <a:extLst>
              <a:ext uri="{FF2B5EF4-FFF2-40B4-BE49-F238E27FC236}">
                <a16:creationId xmlns:a16="http://schemas.microsoft.com/office/drawing/2014/main" id="{8F553946-E679-134F-CD11-CE008CC4C1BF}"/>
              </a:ext>
            </a:extLst>
          </p:cNvPr>
          <p:cNvSpPr txBox="1"/>
          <p:nvPr/>
        </p:nvSpPr>
        <p:spPr>
          <a:xfrm>
            <a:off x="14257" y="404664"/>
            <a:ext cx="4896543" cy="830997"/>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p:spPr>
        <p:txBody>
          <a:bodyPr wrap="square">
            <a:spAutoFit/>
          </a:bodyPr>
          <a:lstStyle/>
          <a:p>
            <a:pPr lvl="1" fontAlgn="auto">
              <a:spcBef>
                <a:spcPts val="0"/>
              </a:spcBef>
              <a:spcAft>
                <a:spcPts val="0"/>
              </a:spcAft>
            </a:pPr>
            <a:r>
              <a:rPr lang="en-US" sz="2400" b="1">
                <a:latin typeface="Calibri" panose="020F0502020204030204" pitchFamily="34" charset="0"/>
                <a:ea typeface="Cambria" panose="02040503050406030204" pitchFamily="18" charset="0"/>
                <a:cs typeface="Calibri" panose="020F0502020204030204" pitchFamily="34" charset="0"/>
              </a:rPr>
              <a:t>1) Algorithm for Single Photon Counted (</a:t>
            </a:r>
            <a:r>
              <a:rPr lang="en-US" sz="2400" b="1" err="1">
                <a:latin typeface="Calibri" panose="020F0502020204030204" pitchFamily="34" charset="0"/>
                <a:ea typeface="Cambria" panose="02040503050406030204" pitchFamily="18" charset="0"/>
                <a:cs typeface="Calibri" panose="020F0502020204030204" pitchFamily="34" charset="0"/>
              </a:rPr>
              <a:t>SPhC</a:t>
            </a:r>
            <a:r>
              <a:rPr lang="en-US" sz="2400" b="1">
                <a:latin typeface="Calibri" panose="020F0502020204030204" pitchFamily="34" charset="0"/>
                <a:ea typeface="Cambria" panose="02040503050406030204" pitchFamily="18" charset="0"/>
                <a:cs typeface="Calibri" panose="020F0502020204030204" pitchFamily="34" charset="0"/>
              </a:rPr>
              <a:t>) Analysis</a:t>
            </a:r>
          </a:p>
        </p:txBody>
      </p:sp>
      <p:sp>
        <p:nvSpPr>
          <p:cNvPr id="86" name="CasellaDiTesto 85">
            <a:extLst>
              <a:ext uri="{FF2B5EF4-FFF2-40B4-BE49-F238E27FC236}">
                <a16:creationId xmlns:a16="http://schemas.microsoft.com/office/drawing/2014/main" id="{49A9994F-F65E-4204-BA9D-AEFE6FC87D2A}"/>
              </a:ext>
            </a:extLst>
          </p:cNvPr>
          <p:cNvSpPr txBox="1"/>
          <p:nvPr/>
        </p:nvSpPr>
        <p:spPr>
          <a:xfrm>
            <a:off x="3121782" y="1263531"/>
            <a:ext cx="3766306" cy="187743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a:spAutoFit/>
          </a:bodyPr>
          <a:lstStyle/>
          <a:p>
            <a:pPr algn="ctr"/>
            <a:r>
              <a:rPr lang="en-US" sz="1600" b="1" kern="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I</a:t>
            </a:r>
            <a:r>
              <a:rPr lang="en-US" sz="1600" b="1" kern="0">
                <a:latin typeface="Calibri" panose="020F0502020204030204" pitchFamily="34" charset="0"/>
                <a:ea typeface="Cambria" panose="02040503050406030204" pitchFamily="18" charset="0"/>
                <a:cs typeface="Calibri" panose="020F0502020204030204" pitchFamily="34" charset="0"/>
              </a:rPr>
              <a:t>n </a:t>
            </a:r>
            <a:r>
              <a:rPr lang="en-US" sz="1600" b="1" kern="0" err="1">
                <a:latin typeface="Calibri" panose="020F0502020204030204" pitchFamily="34" charset="0"/>
                <a:ea typeface="Cambria" panose="02040503050406030204" pitchFamily="18" charset="0"/>
                <a:cs typeface="Calibri" panose="020F0502020204030204" pitchFamily="34" charset="0"/>
              </a:rPr>
              <a:t>SPhC</a:t>
            </a:r>
            <a:r>
              <a:rPr lang="en-US" sz="1600" b="1" kern="0">
                <a:latin typeface="Calibri" panose="020F0502020204030204" pitchFamily="34" charset="0"/>
                <a:ea typeface="Cambria" panose="02040503050406030204" pitchFamily="18" charset="0"/>
                <a:cs typeface="Calibri" panose="020F0502020204030204" pitchFamily="34" charset="0"/>
              </a:rPr>
              <a:t> each pixel becomes an independent spectrally-sensitive detector:</a:t>
            </a:r>
          </a:p>
          <a:p>
            <a:pPr algn="ctr"/>
            <a:r>
              <a:rPr lang="en-US" sz="1600" b="1" kern="0">
                <a:solidFill>
                  <a:srgbClr val="C00000"/>
                </a:solidFill>
                <a:latin typeface="Calibri" panose="020F0502020204030204" pitchFamily="34" charset="0"/>
                <a:ea typeface="Cambria" panose="02040503050406030204" pitchFamily="18" charset="0"/>
                <a:cs typeface="Calibri" panose="020F0502020204030204" pitchFamily="34" charset="0"/>
              </a:rPr>
              <a:t>decoupling of photon number vs. energy</a:t>
            </a:r>
          </a:p>
          <a:p>
            <a:pPr algn="ctr"/>
            <a:endParaRPr lang="en-US" sz="1600" b="1" kern="0">
              <a:solidFill>
                <a:srgbClr val="C00000"/>
              </a:solidFill>
              <a:latin typeface="Calibri" panose="020F0502020204030204" pitchFamily="34" charset="0"/>
              <a:ea typeface="Cambria" panose="02040503050406030204" pitchFamily="18" charset="0"/>
              <a:cs typeface="Calibri" panose="020F0502020204030204" pitchFamily="34" charset="0"/>
            </a:endParaRPr>
          </a:p>
          <a:p>
            <a:pPr algn="ctr"/>
            <a:r>
              <a:rPr kumimoji="0" lang="it-IT" sz="2000" b="1" i="0" u="none" strike="noStrike" kern="0" cap="none" spc="0" normalizeH="0" baseline="0" noProof="0">
                <a:ln>
                  <a:noFill/>
                </a:ln>
                <a:effectLst/>
                <a:uLnTx/>
                <a:uFillTx/>
                <a:latin typeface="Calibri" panose="020F0502020204030204" pitchFamily="34" charset="0"/>
                <a:ea typeface="Cambria" panose="02040503050406030204" pitchFamily="18" charset="0"/>
                <a:cs typeface="Calibri" panose="020F0502020204030204" pitchFamily="34" charset="0"/>
              </a:rPr>
              <a:t>POWERFUL </a:t>
            </a:r>
            <a:r>
              <a:rPr kumimoji="0" lang="it-IT" sz="2000" b="1" i="0" u="none" strike="noStrike" kern="0" cap="none" spc="0" normalizeH="0" baseline="0" noProof="0" err="1">
                <a:ln>
                  <a:noFill/>
                </a:ln>
                <a:effectLst/>
                <a:uLnTx/>
                <a:uFillTx/>
                <a:latin typeface="Calibri" panose="020F0502020204030204" pitchFamily="34" charset="0"/>
                <a:ea typeface="Cambria" panose="02040503050406030204" pitchFamily="18" charset="0"/>
                <a:cs typeface="Calibri" panose="020F0502020204030204" pitchFamily="34" charset="0"/>
              </a:rPr>
              <a:t>Investigations</a:t>
            </a:r>
            <a:r>
              <a:rPr kumimoji="0" lang="it-IT" sz="2000" b="1" i="0" u="none" strike="noStrike" kern="0" cap="none" spc="0" normalizeH="0" baseline="0" noProof="0">
                <a:ln>
                  <a:noFill/>
                </a:ln>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it-IT" sz="1600" b="1" i="0" u="none" strike="noStrike" kern="0" cap="none" spc="0" normalizeH="0" baseline="0" noProof="0">
              <a:ln>
                <a:noFill/>
              </a:ln>
              <a:effectLst/>
              <a:uLnTx/>
              <a:uFillTx/>
              <a:latin typeface="Calibri" panose="020F0502020204030204" pitchFamily="34" charset="0"/>
              <a:ea typeface="Cambria" panose="02040503050406030204" pitchFamily="18" charset="0"/>
              <a:cs typeface="Calibri" panose="020F0502020204030204" pitchFamily="34" charset="0"/>
            </a:endParaRPr>
          </a:p>
          <a:p>
            <a:pPr algn="ctr"/>
            <a:r>
              <a:rPr kumimoji="0" lang="it-IT" sz="1600" b="1" i="0" u="sng" strike="noStrike" kern="0" cap="none" spc="0" normalizeH="0" baseline="0" noProof="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rPr>
              <a:t>SPATIALLY</a:t>
            </a:r>
            <a:r>
              <a:rPr kumimoji="0" lang="it-IT" sz="1600" b="0" i="0" u="sng" strike="noStrike" kern="0" cap="none" spc="0" normalizeH="0" baseline="0" noProof="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it-IT" sz="1600" b="1" i="0" u="sng" strike="noStrike" kern="0" cap="none" spc="0" normalizeH="0" baseline="0" noProof="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rPr>
              <a:t>RESOLVED SPECTROSCOPY</a:t>
            </a:r>
            <a:endParaRPr lang="it-IT" sz="1600" b="1" kern="0" noProof="0">
              <a:solidFill>
                <a:srgbClr val="C00000"/>
              </a:solidFill>
              <a:latin typeface="Calibri" panose="020F0502020204030204" pitchFamily="34" charset="0"/>
              <a:ea typeface="Cambria" panose="02040503050406030204" pitchFamily="18" charset="0"/>
              <a:cs typeface="Calibri" panose="020F0502020204030204" pitchFamily="34" charset="0"/>
            </a:endParaRPr>
          </a:p>
          <a:p>
            <a:pPr algn="ctr"/>
            <a:r>
              <a:rPr kumimoji="0" lang="it-IT" sz="1600" b="1" i="0" u="none" strike="noStrike" kern="0" cap="none" spc="0" normalizeH="0" baseline="0" noProof="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rPr>
              <a:t>for </a:t>
            </a:r>
            <a:r>
              <a:rPr lang="it-IT" sz="1600" b="1" u="sng">
                <a:solidFill>
                  <a:srgbClr val="C00000"/>
                </a:solidFill>
                <a:latin typeface="Calibri" panose="020F0502020204030204" pitchFamily="34" charset="0"/>
                <a:ea typeface="Cambria" panose="02040503050406030204" pitchFamily="18" charset="0"/>
                <a:cs typeface="Calibri" panose="020F0502020204030204" pitchFamily="34" charset="0"/>
              </a:rPr>
              <a:t>quantitative </a:t>
            </a:r>
            <a:r>
              <a:rPr lang="en-US" sz="1600" b="1" u="sng">
                <a:solidFill>
                  <a:srgbClr val="C00000"/>
                </a:solidFill>
                <a:latin typeface="Calibri" panose="020F0502020204030204" pitchFamily="34" charset="0"/>
                <a:ea typeface="Cambria" panose="02040503050406030204" pitchFamily="18" charset="0"/>
                <a:cs typeface="Calibri" panose="020F0502020204030204" pitchFamily="34" charset="0"/>
              </a:rPr>
              <a:t>characterization</a:t>
            </a:r>
            <a:endParaRPr lang="en-US" sz="1600" b="1" kern="0">
              <a:solidFill>
                <a:srgbClr val="C00000"/>
              </a:solidFill>
              <a:latin typeface="Calibri" panose="020F0502020204030204" pitchFamily="34" charset="0"/>
              <a:ea typeface="Cambria" panose="02040503050406030204" pitchFamily="18" charset="0"/>
              <a:cs typeface="Calibri" panose="020F0502020204030204" pitchFamily="34" charset="0"/>
            </a:endParaRPr>
          </a:p>
        </p:txBody>
      </p:sp>
      <p:sp>
        <p:nvSpPr>
          <p:cNvPr id="24" name="Freccia circolare a sinistra 23">
            <a:hlinkClick r:id="rId8" action="ppaction://hlinksldjump"/>
            <a:extLst>
              <a:ext uri="{FF2B5EF4-FFF2-40B4-BE49-F238E27FC236}">
                <a16:creationId xmlns:a16="http://schemas.microsoft.com/office/drawing/2014/main" id="{91D7FE9F-6198-CC14-F97E-88F0A0C49561}"/>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25" name="CasellaDiTesto 24">
            <a:extLst>
              <a:ext uri="{FF2B5EF4-FFF2-40B4-BE49-F238E27FC236}">
                <a16:creationId xmlns:a16="http://schemas.microsoft.com/office/drawing/2014/main" id="{98A57D22-6641-50D4-01CA-E92C6E2BFF5C}"/>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ustDataLst>
      <p:tags r:id="rId1"/>
    </p:custDataLst>
    <p:extLst>
      <p:ext uri="{BB962C8B-B14F-4D97-AF65-F5344CB8AC3E}">
        <p14:creationId xmlns:p14="http://schemas.microsoft.com/office/powerpoint/2010/main" val="11908487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numero diapositiva 11">
            <a:extLst>
              <a:ext uri="{FF2B5EF4-FFF2-40B4-BE49-F238E27FC236}">
                <a16:creationId xmlns:a16="http://schemas.microsoft.com/office/drawing/2014/main" id="{416A19C3-2C0B-46F8-A1B7-ACC813D1DF53}"/>
              </a:ext>
            </a:extLst>
          </p:cNvPr>
          <p:cNvSpPr>
            <a:spLocks noGrp="1"/>
          </p:cNvSpPr>
          <p:nvPr>
            <p:ph type="sldNum" sz="quarter" idx="12"/>
          </p:nvPr>
        </p:nvSpPr>
        <p:spPr>
          <a:xfrm>
            <a:off x="8610600" y="5891403"/>
            <a:ext cx="2743200" cy="365125"/>
          </a:xfrm>
        </p:spPr>
        <p:txBody>
          <a:bodyPr/>
          <a:lstStyle/>
          <a:p>
            <a:fld id="{825A1364-9D83-4D37-A282-5E5560CE45FB}" type="slidenum">
              <a:rPr lang="it-IT" smtClean="0"/>
              <a:pPr/>
              <a:t>71</a:t>
            </a:fld>
            <a:endParaRPr lang="it-IT"/>
          </a:p>
        </p:txBody>
      </p:sp>
      <p:sp>
        <p:nvSpPr>
          <p:cNvPr id="82" name="CasellaDiTesto 81">
            <a:extLst>
              <a:ext uri="{FF2B5EF4-FFF2-40B4-BE49-F238E27FC236}">
                <a16:creationId xmlns:a16="http://schemas.microsoft.com/office/drawing/2014/main" id="{18EE8388-6BDD-45F5-AF37-03E63DA33EEA}"/>
              </a:ext>
            </a:extLst>
          </p:cNvPr>
          <p:cNvSpPr txBox="1"/>
          <p:nvPr/>
        </p:nvSpPr>
        <p:spPr>
          <a:xfrm>
            <a:off x="4514995" y="5692296"/>
            <a:ext cx="3237189" cy="738664"/>
          </a:xfrm>
          <a:prstGeom prst="rect">
            <a:avLst/>
          </a:prstGeom>
          <a:noFill/>
        </p:spPr>
        <p:txBody>
          <a:bodyPr wrap="square">
            <a:spAutoFit/>
          </a:bodyPr>
          <a:lstStyle/>
          <a:p>
            <a:r>
              <a:rPr lang="en-US" sz="1050" i="1">
                <a:latin typeface="Calibri" panose="020F0502020204030204" pitchFamily="34" charset="0"/>
                <a:cs typeface="Calibri" panose="020F0502020204030204" pitchFamily="34" charset="0"/>
              </a:rPr>
              <a:t>E. Naselli et al., Condensed Matter </a:t>
            </a:r>
            <a:r>
              <a:rPr lang="it-IT" sz="1050" i="1">
                <a:latin typeface="Calibri" panose="020F0502020204030204" pitchFamily="34" charset="0"/>
                <a:cs typeface="Calibri" panose="020F0502020204030204" pitchFamily="34" charset="0"/>
              </a:rPr>
              <a:t>7(1), 5, 2022</a:t>
            </a:r>
            <a:endParaRPr lang="en-US" sz="1050" i="1">
              <a:latin typeface="Calibri" panose="020F0502020204030204" pitchFamily="34" charset="0"/>
              <a:cs typeface="Calibri" panose="020F0502020204030204" pitchFamily="34" charset="0"/>
            </a:endParaRPr>
          </a:p>
          <a:p>
            <a:r>
              <a:rPr lang="en-US" sz="1050" i="1">
                <a:latin typeface="Calibri" panose="020F0502020204030204" pitchFamily="34" charset="0"/>
                <a:cs typeface="Calibri" panose="020F0502020204030204" pitchFamily="34" charset="0"/>
              </a:rPr>
              <a:t>E. Naselli et al., JINST (2022) </a:t>
            </a:r>
            <a:r>
              <a:rPr lang="it-IT" sz="1050" b="1">
                <a:solidFill>
                  <a:srgbClr val="333333"/>
                </a:solidFill>
                <a:latin typeface="-apple-system"/>
              </a:rPr>
              <a:t>17</a:t>
            </a:r>
            <a:r>
              <a:rPr lang="it-IT" sz="1050">
                <a:solidFill>
                  <a:srgbClr val="333333"/>
                </a:solidFill>
                <a:latin typeface="-apple-system"/>
              </a:rPr>
              <a:t> C01009</a:t>
            </a:r>
            <a:endParaRPr lang="en-US" sz="1050" i="1">
              <a:latin typeface="Calibri" panose="020F0502020204030204" pitchFamily="34" charset="0"/>
              <a:cs typeface="Calibri" panose="020F0502020204030204" pitchFamily="34" charset="0"/>
            </a:endParaRPr>
          </a:p>
          <a:p>
            <a:r>
              <a:rPr lang="en-US" sz="1050" i="1">
                <a:latin typeface="Calibri" panose="020F0502020204030204" pitchFamily="34" charset="0"/>
                <a:cs typeface="Calibri" panose="020F0502020204030204" pitchFamily="34" charset="0"/>
              </a:rPr>
              <a:t>S. Biri et al., JINST 16, 2021, P03003</a:t>
            </a:r>
          </a:p>
          <a:p>
            <a:r>
              <a:rPr lang="en-US" sz="1050" i="1">
                <a:latin typeface="Calibri" panose="020F0502020204030204" pitchFamily="34" charset="0"/>
                <a:ea typeface="Cambria" panose="02040503050406030204" pitchFamily="18" charset="0"/>
                <a:cs typeface="Calibri" panose="020F0502020204030204" pitchFamily="34" charset="0"/>
              </a:rPr>
              <a:t>B. Mishra et al., Physics of Plasmas 28, 102509 (2021)</a:t>
            </a:r>
            <a:endParaRPr lang="it-IT" sz="1050" i="1">
              <a:latin typeface="Calibri" panose="020F0502020204030204" pitchFamily="34" charset="0"/>
              <a:ea typeface="Cambria" panose="02040503050406030204" pitchFamily="18" charset="0"/>
              <a:cs typeface="Calibri" panose="020F0502020204030204" pitchFamily="34" charset="0"/>
            </a:endParaRPr>
          </a:p>
        </p:txBody>
      </p:sp>
      <p:pic>
        <p:nvPicPr>
          <p:cNvPr id="23" name="Immagine 22">
            <a:extLst>
              <a:ext uri="{FF2B5EF4-FFF2-40B4-BE49-F238E27FC236}">
                <a16:creationId xmlns:a16="http://schemas.microsoft.com/office/drawing/2014/main" id="{1881470B-E5FD-43D0-AB23-3757F72D21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592" y="497806"/>
            <a:ext cx="4346742" cy="2232234"/>
          </a:xfrm>
          <a:prstGeom prst="rect">
            <a:avLst/>
          </a:prstGeom>
        </p:spPr>
      </p:pic>
      <p:sp>
        <p:nvSpPr>
          <p:cNvPr id="24" name="Rettangolo 23">
            <a:extLst>
              <a:ext uri="{FF2B5EF4-FFF2-40B4-BE49-F238E27FC236}">
                <a16:creationId xmlns:a16="http://schemas.microsoft.com/office/drawing/2014/main" id="{0E488B74-9CC9-41CA-92F4-9C927BE64DC9}"/>
              </a:ext>
            </a:extLst>
          </p:cNvPr>
          <p:cNvSpPr/>
          <p:nvPr/>
        </p:nvSpPr>
        <p:spPr bwMode="auto">
          <a:xfrm>
            <a:off x="2157812" y="570390"/>
            <a:ext cx="176901" cy="2393812"/>
          </a:xfrm>
          <a:prstGeom prst="rect">
            <a:avLst/>
          </a:prstGeom>
          <a:solidFill>
            <a:srgbClr val="00B050">
              <a:alpha val="1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238625" rtl="0" eaLnBrk="1" fontAlgn="base" latinLnBrk="0" hangingPunct="1">
              <a:lnSpc>
                <a:spcPct val="100000"/>
              </a:lnSpc>
              <a:spcBef>
                <a:spcPct val="0"/>
              </a:spcBef>
              <a:spcAft>
                <a:spcPct val="0"/>
              </a:spcAft>
              <a:buClrTx/>
              <a:buSzTx/>
              <a:buFontTx/>
              <a:buNone/>
              <a:tabLst/>
              <a:defRPr/>
            </a:pPr>
            <a:endParaRPr kumimoji="0" lang="it-IT" sz="8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 name="Rettangolo 24">
            <a:extLst>
              <a:ext uri="{FF2B5EF4-FFF2-40B4-BE49-F238E27FC236}">
                <a16:creationId xmlns:a16="http://schemas.microsoft.com/office/drawing/2014/main" id="{73F3E602-92B1-4951-8F0D-F6C0B2885047}"/>
              </a:ext>
            </a:extLst>
          </p:cNvPr>
          <p:cNvSpPr/>
          <p:nvPr/>
        </p:nvSpPr>
        <p:spPr bwMode="auto">
          <a:xfrm>
            <a:off x="1562114" y="570390"/>
            <a:ext cx="363397" cy="2392651"/>
          </a:xfrm>
          <a:prstGeom prst="rect">
            <a:avLst/>
          </a:prstGeom>
          <a:solidFill>
            <a:srgbClr val="0070C0">
              <a:alpha val="1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238625" rtl="0" eaLnBrk="1" fontAlgn="base" latinLnBrk="0" hangingPunct="1">
              <a:lnSpc>
                <a:spcPct val="100000"/>
              </a:lnSpc>
              <a:spcBef>
                <a:spcPct val="0"/>
              </a:spcBef>
              <a:spcAft>
                <a:spcPct val="0"/>
              </a:spcAft>
              <a:buClrTx/>
              <a:buSzTx/>
              <a:buFontTx/>
              <a:buNone/>
              <a:tabLst/>
              <a:defRPr/>
            </a:pPr>
            <a:endParaRPr kumimoji="0" lang="it-IT" sz="8300" b="0" i="0" u="none" strike="noStrike" kern="1200" cap="none" spc="0" normalizeH="0" baseline="0" noProof="0">
              <a:ln>
                <a:noFill/>
              </a:ln>
              <a:solidFill>
                <a:prstClr val="black"/>
              </a:solidFill>
              <a:effectLst/>
              <a:uLnTx/>
              <a:uFillTx/>
              <a:latin typeface="Arial" charset="0"/>
              <a:ea typeface="+mn-ea"/>
              <a:cs typeface="+mn-cs"/>
            </a:endParaRPr>
          </a:p>
        </p:txBody>
      </p:sp>
      <p:sp>
        <p:nvSpPr>
          <p:cNvPr id="29" name="Rettangolo 28">
            <a:extLst>
              <a:ext uri="{FF2B5EF4-FFF2-40B4-BE49-F238E27FC236}">
                <a16:creationId xmlns:a16="http://schemas.microsoft.com/office/drawing/2014/main" id="{BFED1C6C-44D5-4F67-927C-4695C8EE9A3C}"/>
              </a:ext>
            </a:extLst>
          </p:cNvPr>
          <p:cNvSpPr/>
          <p:nvPr/>
        </p:nvSpPr>
        <p:spPr bwMode="auto">
          <a:xfrm>
            <a:off x="1227507" y="570390"/>
            <a:ext cx="148255" cy="2393812"/>
          </a:xfrm>
          <a:prstGeom prst="rect">
            <a:avLst/>
          </a:prstGeom>
          <a:solidFill>
            <a:srgbClr val="A80000">
              <a:alpha val="1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238625" rtl="0" eaLnBrk="1" fontAlgn="base" latinLnBrk="0" hangingPunct="1">
              <a:lnSpc>
                <a:spcPct val="100000"/>
              </a:lnSpc>
              <a:spcBef>
                <a:spcPct val="0"/>
              </a:spcBef>
              <a:spcAft>
                <a:spcPct val="0"/>
              </a:spcAft>
              <a:buClrTx/>
              <a:buSzTx/>
              <a:buFontTx/>
              <a:buNone/>
              <a:tabLst/>
              <a:defRPr/>
            </a:pPr>
            <a:endParaRPr kumimoji="0" lang="it-IT" sz="83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30" name="Immagine 29">
            <a:extLst>
              <a:ext uri="{FF2B5EF4-FFF2-40B4-BE49-F238E27FC236}">
                <a16:creationId xmlns:a16="http://schemas.microsoft.com/office/drawing/2014/main" id="{0B2EAC80-4B14-4DBA-8E81-EFAA3D45B991}"/>
              </a:ext>
            </a:extLst>
          </p:cNvPr>
          <p:cNvPicPr>
            <a:picLocks noChangeAspect="1"/>
          </p:cNvPicPr>
          <p:nvPr/>
        </p:nvPicPr>
        <p:blipFill rotWithShape="1">
          <a:blip r:embed="rId5"/>
          <a:srcRect l="40884" b="11612"/>
          <a:stretch/>
        </p:blipFill>
        <p:spPr>
          <a:xfrm>
            <a:off x="131340" y="3090670"/>
            <a:ext cx="4368358" cy="1885377"/>
          </a:xfrm>
          <a:prstGeom prst="rect">
            <a:avLst/>
          </a:prstGeom>
        </p:spPr>
      </p:pic>
      <p:sp>
        <p:nvSpPr>
          <p:cNvPr id="31" name="CasellaDiTesto 30">
            <a:extLst>
              <a:ext uri="{FF2B5EF4-FFF2-40B4-BE49-F238E27FC236}">
                <a16:creationId xmlns:a16="http://schemas.microsoft.com/office/drawing/2014/main" id="{8AE92D41-EEE8-422E-BB7D-A3B91ED9D4DA}"/>
              </a:ext>
            </a:extLst>
          </p:cNvPr>
          <p:cNvSpPr txBox="1"/>
          <p:nvPr/>
        </p:nvSpPr>
        <p:spPr>
          <a:xfrm>
            <a:off x="1557493" y="2742051"/>
            <a:ext cx="60031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a:ln>
                  <a:noFill/>
                </a:ln>
                <a:solidFill>
                  <a:srgbClr val="0000D2"/>
                </a:solidFill>
                <a:effectLst/>
                <a:uLnTx/>
                <a:uFillTx/>
                <a:latin typeface="Cambria" panose="02040503050406030204" pitchFamily="18" charset="0"/>
                <a:ea typeface="Cambria" panose="02040503050406030204" pitchFamily="18" charset="0"/>
                <a:cs typeface="Times" panose="02020603050405020304" pitchFamily="18" charset="0"/>
              </a:rPr>
              <a:t>Ti</a:t>
            </a:r>
            <a:endParaRPr kumimoji="0" lang="it-IT"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asellaDiTesto 31">
            <a:extLst>
              <a:ext uri="{FF2B5EF4-FFF2-40B4-BE49-F238E27FC236}">
                <a16:creationId xmlns:a16="http://schemas.microsoft.com/office/drawing/2014/main" id="{A99E31BE-8320-4572-B06D-150B5A178434}"/>
              </a:ext>
            </a:extLst>
          </p:cNvPr>
          <p:cNvSpPr txBox="1"/>
          <p:nvPr/>
        </p:nvSpPr>
        <p:spPr>
          <a:xfrm>
            <a:off x="2102412" y="2730630"/>
            <a:ext cx="72008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a:ln>
                  <a:noFill/>
                </a:ln>
                <a:solidFill>
                  <a:srgbClr val="006C31"/>
                </a:solidFill>
                <a:effectLst/>
                <a:uLnTx/>
                <a:uFillTx/>
                <a:latin typeface="Cambria" panose="02040503050406030204" pitchFamily="18" charset="0"/>
                <a:ea typeface="Cambria" panose="02040503050406030204" pitchFamily="18" charset="0"/>
                <a:cs typeface="Times" panose="02020603050405020304" pitchFamily="18" charset="0"/>
              </a:rPr>
              <a:t>Ta</a:t>
            </a:r>
            <a:endParaRPr kumimoji="0" lang="it-IT" sz="1400" b="0" i="0" u="none" strike="noStrike" kern="1200" cap="none" spc="0" normalizeH="0" baseline="0" noProof="0">
              <a:ln>
                <a:noFill/>
              </a:ln>
              <a:solidFill>
                <a:srgbClr val="006C31"/>
              </a:solidFill>
              <a:effectLst/>
              <a:uLnTx/>
              <a:uFillTx/>
              <a:latin typeface="Calibri" panose="020F0502020204030204"/>
              <a:ea typeface="+mn-ea"/>
              <a:cs typeface="+mn-cs"/>
            </a:endParaRPr>
          </a:p>
        </p:txBody>
      </p:sp>
      <p:sp>
        <p:nvSpPr>
          <p:cNvPr id="42" name="CasellaDiTesto 41">
            <a:extLst>
              <a:ext uri="{FF2B5EF4-FFF2-40B4-BE49-F238E27FC236}">
                <a16:creationId xmlns:a16="http://schemas.microsoft.com/office/drawing/2014/main" id="{AF852DB2-8328-4915-BE5C-C1DA03589A91}"/>
              </a:ext>
            </a:extLst>
          </p:cNvPr>
          <p:cNvSpPr txBox="1"/>
          <p:nvPr/>
        </p:nvSpPr>
        <p:spPr>
          <a:xfrm>
            <a:off x="1107532" y="2742640"/>
            <a:ext cx="60031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panose="02020603050405020304" pitchFamily="18" charset="0"/>
              </a:rPr>
              <a:t>Ar</a:t>
            </a:r>
            <a:endParaRPr kumimoji="0" lang="it-IT" sz="1400" b="0" i="0" u="none" strike="noStrike" kern="1200" cap="none" spc="0" normalizeH="0" baseline="0" noProof="0">
              <a:ln>
                <a:noFill/>
              </a:ln>
              <a:solidFill>
                <a:srgbClr val="C00000"/>
              </a:solidFill>
              <a:effectLst/>
              <a:uLnTx/>
              <a:uFillTx/>
              <a:latin typeface="Calibri" panose="020F0502020204030204"/>
              <a:ea typeface="+mn-ea"/>
              <a:cs typeface="+mn-cs"/>
            </a:endParaRPr>
          </a:p>
        </p:txBody>
      </p:sp>
      <p:cxnSp>
        <p:nvCxnSpPr>
          <p:cNvPr id="45" name="Connettore 2 44">
            <a:extLst>
              <a:ext uri="{FF2B5EF4-FFF2-40B4-BE49-F238E27FC236}">
                <a16:creationId xmlns:a16="http://schemas.microsoft.com/office/drawing/2014/main" id="{D2B2E170-C392-4231-A399-8497B1674F60}"/>
              </a:ext>
            </a:extLst>
          </p:cNvPr>
          <p:cNvCxnSpPr/>
          <p:nvPr/>
        </p:nvCxnSpPr>
        <p:spPr bwMode="auto">
          <a:xfrm flipH="1">
            <a:off x="810838" y="2957770"/>
            <a:ext cx="320824" cy="132900"/>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Connettore 2 45">
            <a:extLst>
              <a:ext uri="{FF2B5EF4-FFF2-40B4-BE49-F238E27FC236}">
                <a16:creationId xmlns:a16="http://schemas.microsoft.com/office/drawing/2014/main" id="{E9D84B63-72BE-42AF-A32A-655A288E1C26}"/>
              </a:ext>
            </a:extLst>
          </p:cNvPr>
          <p:cNvCxnSpPr/>
          <p:nvPr/>
        </p:nvCxnSpPr>
        <p:spPr bwMode="auto">
          <a:xfrm>
            <a:off x="1738198" y="2964202"/>
            <a:ext cx="119454" cy="198476"/>
          </a:xfrm>
          <a:prstGeom prst="straightConnector1">
            <a:avLst/>
          </a:prstGeom>
          <a:solidFill>
            <a:schemeClr val="accent1"/>
          </a:solidFill>
          <a:ln w="38100" cap="flat" cmpd="sng" algn="ctr">
            <a:solidFill>
              <a:srgbClr val="0000D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Connettore 2 46">
            <a:extLst>
              <a:ext uri="{FF2B5EF4-FFF2-40B4-BE49-F238E27FC236}">
                <a16:creationId xmlns:a16="http://schemas.microsoft.com/office/drawing/2014/main" id="{88951357-A802-4651-AF3B-C71B4A7247E6}"/>
              </a:ext>
            </a:extLst>
          </p:cNvPr>
          <p:cNvCxnSpPr/>
          <p:nvPr/>
        </p:nvCxnSpPr>
        <p:spPr bwMode="auto">
          <a:xfrm>
            <a:off x="2431729" y="3000771"/>
            <a:ext cx="1044814" cy="228792"/>
          </a:xfrm>
          <a:prstGeom prst="straightConnector1">
            <a:avLst/>
          </a:prstGeom>
          <a:solidFill>
            <a:schemeClr val="accent1"/>
          </a:solidFill>
          <a:ln w="38100" cap="flat" cmpd="sng" algn="ctr">
            <a:solidFill>
              <a:srgbClr val="006C3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CasellaDiTesto 79">
            <a:extLst>
              <a:ext uri="{FF2B5EF4-FFF2-40B4-BE49-F238E27FC236}">
                <a16:creationId xmlns:a16="http://schemas.microsoft.com/office/drawing/2014/main" id="{B79C5975-7D57-4B42-9EB7-487FCD964384}"/>
              </a:ext>
            </a:extLst>
          </p:cNvPr>
          <p:cNvSpPr txBox="1"/>
          <p:nvPr/>
        </p:nvSpPr>
        <p:spPr>
          <a:xfrm>
            <a:off x="911424" y="118021"/>
            <a:ext cx="3349712" cy="307777"/>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313246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Spatially-resolved</a:t>
            </a:r>
            <a:r>
              <a:rPr kumimoji="0" lang="it-IT" sz="1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X-ray </a:t>
            </a:r>
            <a:r>
              <a:rPr kumimoji="0" lang="it-IT" sz="1400" b="1"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Spectroscopy</a:t>
            </a:r>
            <a:endParaRPr kumimoji="0" lang="it-IT" sz="1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8" name="CasellaDiTesto 57">
            <a:extLst>
              <a:ext uri="{FF2B5EF4-FFF2-40B4-BE49-F238E27FC236}">
                <a16:creationId xmlns:a16="http://schemas.microsoft.com/office/drawing/2014/main" id="{6D63226F-F41D-46F1-8FF5-882CADCA48B2}"/>
              </a:ext>
            </a:extLst>
          </p:cNvPr>
          <p:cNvSpPr txBox="1"/>
          <p:nvPr/>
        </p:nvSpPr>
        <p:spPr>
          <a:xfrm>
            <a:off x="4901632" y="1510393"/>
            <a:ext cx="3063262" cy="646331"/>
          </a:xfrm>
          <a:prstGeom prst="rect">
            <a:avLst/>
          </a:prstGeom>
          <a:gradFill flip="none" rotWithShape="1">
            <a:gsLst>
              <a:gs pos="0">
                <a:srgbClr val="37A9FF">
                  <a:tint val="66000"/>
                  <a:satMod val="160000"/>
                </a:srgbClr>
              </a:gs>
              <a:gs pos="50000">
                <a:srgbClr val="37A9FF">
                  <a:tint val="44500"/>
                  <a:satMod val="160000"/>
                </a:srgbClr>
              </a:gs>
              <a:gs pos="100000">
                <a:srgbClr val="37A9FF">
                  <a:tint val="23500"/>
                  <a:satMod val="160000"/>
                </a:srgbClr>
              </a:gs>
            </a:gsLst>
            <a:lin ang="2700000" scaled="1"/>
            <a:tileRect/>
          </a:gradFill>
        </p:spPr>
        <p:txBody>
          <a:bodyPr wrap="square" lIns="91440" tIns="45720" rIns="91440" bIns="45720" anchor="t">
            <a:spAutoFit/>
          </a:bodyPr>
          <a:lstStyle/>
          <a:p>
            <a:r>
              <a:rPr lang="it-IT" sz="1400" b="1">
                <a:solidFill>
                  <a:srgbClr val="C00000"/>
                </a:solidFill>
                <a:latin typeface="Cambria"/>
                <a:ea typeface="Cambria"/>
                <a:cs typeface="Times New Roman"/>
              </a:rPr>
              <a:t>High </a:t>
            </a:r>
            <a:r>
              <a:rPr lang="it-IT" sz="1400" b="1" err="1">
                <a:solidFill>
                  <a:srgbClr val="C00000"/>
                </a:solidFill>
                <a:latin typeface="Cambria"/>
                <a:ea typeface="Cambria"/>
                <a:cs typeface="Times New Roman"/>
              </a:rPr>
              <a:t>space</a:t>
            </a:r>
            <a:r>
              <a:rPr lang="it-IT" sz="1400" b="1">
                <a:solidFill>
                  <a:srgbClr val="C00000"/>
                </a:solidFill>
                <a:latin typeface="Cambria"/>
                <a:ea typeface="Cambria"/>
                <a:cs typeface="Times New Roman"/>
              </a:rPr>
              <a:t> and energy </a:t>
            </a:r>
            <a:r>
              <a:rPr lang="it-IT" sz="1400" b="1" err="1">
                <a:solidFill>
                  <a:srgbClr val="C00000"/>
                </a:solidFill>
                <a:latin typeface="Cambria"/>
                <a:ea typeface="Cambria"/>
                <a:cs typeface="Times New Roman"/>
              </a:rPr>
              <a:t>resolutions</a:t>
            </a:r>
            <a:r>
              <a:rPr lang="it-IT" sz="1400" b="1">
                <a:solidFill>
                  <a:srgbClr val="C00000"/>
                </a:solidFill>
                <a:latin typeface="Cambria"/>
                <a:ea typeface="Cambria"/>
                <a:cs typeface="Times New Roman"/>
              </a:rPr>
              <a:t>:</a:t>
            </a:r>
          </a:p>
          <a:p>
            <a:pPr marL="213995" indent="-213995">
              <a:buFont typeface="Arial" panose="020B0604020202020204" pitchFamily="34" charset="0"/>
              <a:buChar char="•"/>
            </a:pPr>
            <a:r>
              <a:rPr lang="it-IT" sz="1000">
                <a:latin typeface="Cambria" panose="02040503050406030204" pitchFamily="18" charset="0"/>
                <a:ea typeface="Cambria" panose="02040503050406030204" pitchFamily="18" charset="0"/>
                <a:cs typeface="Times New Roman" panose="02020603050405020304" pitchFamily="18" charset="0"/>
              </a:rPr>
              <a:t> </a:t>
            </a:r>
            <a:r>
              <a:rPr lang="it-IT" sz="1100" b="1">
                <a:latin typeface="Cambria" panose="02040503050406030204" pitchFamily="18" charset="0"/>
                <a:ea typeface="Cambria" panose="02040503050406030204" pitchFamily="18" charset="0"/>
                <a:cs typeface="Times New Roman" panose="02020603050405020304" pitchFamily="18" charset="0"/>
              </a:rPr>
              <a:t>Energy </a:t>
            </a:r>
            <a:r>
              <a:rPr lang="it-IT" sz="1100" b="1" err="1">
                <a:latin typeface="Cambria" panose="02040503050406030204" pitchFamily="18" charset="0"/>
                <a:ea typeface="Cambria" panose="02040503050406030204" pitchFamily="18" charset="0"/>
                <a:cs typeface="Times New Roman" panose="02020603050405020304" pitchFamily="18" charset="0"/>
              </a:rPr>
              <a:t>Resolution</a:t>
            </a:r>
            <a:r>
              <a:rPr lang="it-IT" sz="1100" b="1">
                <a:latin typeface="Cambria" panose="02040503050406030204" pitchFamily="18" charset="0"/>
                <a:ea typeface="Cambria" panose="02040503050406030204" pitchFamily="18" charset="0"/>
                <a:cs typeface="Times New Roman" panose="02020603050405020304" pitchFamily="18" charset="0"/>
              </a:rPr>
              <a:t> ~ 260 eV @ 8 </a:t>
            </a:r>
            <a:r>
              <a:rPr lang="it-IT" sz="1100" b="1" err="1">
                <a:latin typeface="Cambria" panose="02040503050406030204" pitchFamily="18" charset="0"/>
                <a:ea typeface="Cambria" panose="02040503050406030204" pitchFamily="18" charset="0"/>
                <a:cs typeface="Times New Roman" panose="02020603050405020304" pitchFamily="18" charset="0"/>
              </a:rPr>
              <a:t>keV</a:t>
            </a:r>
            <a:endParaRPr lang="it-IT" sz="1100" b="1">
              <a:latin typeface="Cambria" panose="02040503050406030204" pitchFamily="18" charset="0"/>
              <a:ea typeface="Cambria" panose="02040503050406030204" pitchFamily="18" charset="0"/>
              <a:cs typeface="Times New Roman" panose="02020603050405020304" pitchFamily="18" charset="0"/>
            </a:endParaRPr>
          </a:p>
          <a:p>
            <a:pPr marL="213995" indent="-213995">
              <a:buFont typeface="Arial" panose="020B0604020202020204" pitchFamily="34" charset="0"/>
              <a:buChar char="•"/>
            </a:pPr>
            <a:r>
              <a:rPr lang="it-IT" sz="1100">
                <a:latin typeface="Cambria" panose="02040503050406030204" pitchFamily="18" charset="0"/>
                <a:ea typeface="Cambria" panose="02040503050406030204" pitchFamily="18" charset="0"/>
                <a:cs typeface="Times New Roman" panose="02020603050405020304" pitchFamily="18" charset="0"/>
              </a:rPr>
              <a:t> </a:t>
            </a:r>
            <a:r>
              <a:rPr lang="it-IT" sz="1100" b="1" err="1">
                <a:latin typeface="Cambria" panose="02040503050406030204" pitchFamily="18" charset="0"/>
                <a:ea typeface="Cambria" panose="02040503050406030204" pitchFamily="18" charset="0"/>
                <a:cs typeface="Times New Roman" panose="02020603050405020304" pitchFamily="18" charset="0"/>
              </a:rPr>
              <a:t>Spatial</a:t>
            </a:r>
            <a:r>
              <a:rPr lang="it-IT" sz="1100" b="1">
                <a:latin typeface="Cambria" panose="02040503050406030204" pitchFamily="18" charset="0"/>
                <a:ea typeface="Cambria" panose="02040503050406030204" pitchFamily="18" charset="0"/>
                <a:cs typeface="Times New Roman" panose="02020603050405020304" pitchFamily="18" charset="0"/>
              </a:rPr>
              <a:t> </a:t>
            </a:r>
            <a:r>
              <a:rPr lang="it-IT" sz="1100" b="1" err="1">
                <a:latin typeface="Cambria" panose="02040503050406030204" pitchFamily="18" charset="0"/>
                <a:ea typeface="Cambria" panose="02040503050406030204" pitchFamily="18" charset="0"/>
                <a:cs typeface="Times New Roman" panose="02020603050405020304" pitchFamily="18" charset="0"/>
              </a:rPr>
              <a:t>Resolution</a:t>
            </a:r>
            <a:r>
              <a:rPr lang="it-IT" sz="1100" b="1">
                <a:latin typeface="Cambria" panose="02040503050406030204" pitchFamily="18" charset="0"/>
                <a:ea typeface="Cambria" panose="02040503050406030204" pitchFamily="18" charset="0"/>
                <a:cs typeface="Times New Roman" panose="02020603050405020304" pitchFamily="18" charset="0"/>
              </a:rPr>
              <a:t> ~ 450 µm</a:t>
            </a:r>
          </a:p>
        </p:txBody>
      </p:sp>
      <p:pic>
        <p:nvPicPr>
          <p:cNvPr id="5" name="Immagine 4" descr="Immagine che contiene testo, trasporto, proiettore&#10;&#10;Descrizione generata automaticamente">
            <a:extLst>
              <a:ext uri="{FF2B5EF4-FFF2-40B4-BE49-F238E27FC236}">
                <a16:creationId xmlns:a16="http://schemas.microsoft.com/office/drawing/2014/main" id="{A9D9F833-A037-A578-5324-E37B44AC31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11"/>
          <a:stretch/>
        </p:blipFill>
        <p:spPr>
          <a:xfrm>
            <a:off x="398719" y="4950015"/>
            <a:ext cx="4100979" cy="1420598"/>
          </a:xfrm>
          <a:prstGeom prst="rect">
            <a:avLst/>
          </a:prstGeom>
        </p:spPr>
      </p:pic>
      <p:sp>
        <p:nvSpPr>
          <p:cNvPr id="49" name="CasellaDiTesto 48">
            <a:extLst>
              <a:ext uri="{FF2B5EF4-FFF2-40B4-BE49-F238E27FC236}">
                <a16:creationId xmlns:a16="http://schemas.microsoft.com/office/drawing/2014/main" id="{61075BF1-1458-49CC-9342-69D01D34FC4F}"/>
              </a:ext>
            </a:extLst>
          </p:cNvPr>
          <p:cNvSpPr txBox="1"/>
          <p:nvPr/>
        </p:nvSpPr>
        <p:spPr>
          <a:xfrm>
            <a:off x="4570068" y="3504446"/>
            <a:ext cx="2656489" cy="1846659"/>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p:spPr>
        <p:txBody>
          <a:bodyPr wrap="square">
            <a:spAutoFit/>
          </a:bodyPr>
          <a:lstStyle/>
          <a:p>
            <a:r>
              <a:rPr lang="en-US" sz="1400" b="1">
                <a:latin typeface="Cambria" panose="02040503050406030204" pitchFamily="18" charset="0"/>
                <a:ea typeface="Cambria" panose="02040503050406030204" pitchFamily="18" charset="0"/>
              </a:rPr>
              <a:t>1) It is possible pixel-by-pixel to investigate the </a:t>
            </a:r>
            <a:r>
              <a:rPr lang="en-US" sz="1400" b="1">
                <a:solidFill>
                  <a:srgbClr val="C00000"/>
                </a:solidFill>
                <a:latin typeface="Cambria" panose="02040503050406030204" pitchFamily="18" charset="0"/>
                <a:ea typeface="Cambria" panose="02040503050406030204" pitchFamily="18" charset="0"/>
              </a:rPr>
              <a:t>balance between plasma emissions vs. losses emissions</a:t>
            </a:r>
          </a:p>
          <a:p>
            <a:endParaRPr lang="en-US" sz="1400" b="1">
              <a:solidFill>
                <a:srgbClr val="C00000"/>
              </a:solidFill>
              <a:latin typeface="Cambria" panose="02040503050406030204" pitchFamily="18" charset="0"/>
              <a:ea typeface="Cambria" panose="02040503050406030204" pitchFamily="18" charset="0"/>
            </a:endParaRPr>
          </a:p>
          <a:p>
            <a:r>
              <a:rPr lang="en-US" sz="1400" b="1" u="sng">
                <a:solidFill>
                  <a:srgbClr val="C00000"/>
                </a:solidFill>
                <a:latin typeface="Calibri" panose="020F0502020204030204" pitchFamily="34" charset="0"/>
                <a:cs typeface="Calibri" panose="020F0502020204030204" pitchFamily="34" charset="0"/>
              </a:rPr>
              <a:t>Plasma radius evaluation (uncertainty of 5%)</a:t>
            </a:r>
            <a:endParaRPr lang="hu-HU" sz="1400" b="1">
              <a:solidFill>
                <a:srgbClr val="C00000"/>
              </a:solidFill>
              <a:latin typeface="Calibri" panose="020F0502020204030204" pitchFamily="34" charset="0"/>
              <a:cs typeface="Calibri" panose="020F0502020204030204" pitchFamily="34" charset="0"/>
            </a:endParaRPr>
          </a:p>
          <a:p>
            <a:endParaRPr lang="it-IT" sz="1600" b="1">
              <a:solidFill>
                <a:srgbClr val="C00000"/>
              </a:solidFill>
              <a:latin typeface="Cambria" panose="02040503050406030204" pitchFamily="18" charset="0"/>
              <a:ea typeface="Cambria" panose="02040503050406030204" pitchFamily="18" charset="0"/>
            </a:endParaRPr>
          </a:p>
        </p:txBody>
      </p:sp>
      <p:sp>
        <p:nvSpPr>
          <p:cNvPr id="8" name="CasellaDiTesto 7">
            <a:extLst>
              <a:ext uri="{FF2B5EF4-FFF2-40B4-BE49-F238E27FC236}">
                <a16:creationId xmlns:a16="http://schemas.microsoft.com/office/drawing/2014/main" id="{40D42C59-744A-D682-71C3-41BDF4BBE35F}"/>
              </a:ext>
            </a:extLst>
          </p:cNvPr>
          <p:cNvSpPr txBox="1"/>
          <p:nvPr/>
        </p:nvSpPr>
        <p:spPr>
          <a:xfrm>
            <a:off x="5208021" y="2255537"/>
            <a:ext cx="2390977" cy="307777"/>
          </a:xfrm>
          <a:prstGeom prst="rect">
            <a:avLst/>
          </a:prstGeom>
          <a:solidFill>
            <a:srgbClr val="7E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313246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2 </a:t>
            </a:r>
            <a:r>
              <a:rPr kumimoji="0" lang="it-IT" sz="1400" b="1"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complementary</a:t>
            </a:r>
            <a:r>
              <a:rPr kumimoji="0" lang="it-IT" sz="1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it-IT" sz="1400" b="1"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analysis</a:t>
            </a:r>
            <a:r>
              <a:rPr kumimoji="0" lang="it-IT" sz="1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11" name="CasellaDiTesto 10">
            <a:extLst>
              <a:ext uri="{FF2B5EF4-FFF2-40B4-BE49-F238E27FC236}">
                <a16:creationId xmlns:a16="http://schemas.microsoft.com/office/drawing/2014/main" id="{6BBBE643-2FB0-949D-2FE9-847D3B38BB1A}"/>
              </a:ext>
            </a:extLst>
          </p:cNvPr>
          <p:cNvSpPr txBox="1"/>
          <p:nvPr/>
        </p:nvSpPr>
        <p:spPr>
          <a:xfrm>
            <a:off x="4586988" y="558438"/>
            <a:ext cx="3692550" cy="954107"/>
          </a:xfrm>
          <a:prstGeom prst="rect">
            <a:avLst/>
          </a:prstGeom>
          <a:noFill/>
        </p:spPr>
        <p:txBody>
          <a:bodyPr wrap="square">
            <a:spAutoFit/>
          </a:bodyPr>
          <a:lstStyle/>
          <a:p>
            <a:pPr algn="ctr"/>
            <a:r>
              <a:rPr lang="en-US" sz="1400" b="1">
                <a:latin typeface="Calibri" panose="020F0502020204030204" pitchFamily="34" charset="0"/>
                <a:cs typeface="Calibri" panose="020F0502020204030204" pitchFamily="34" charset="0"/>
              </a:rPr>
              <a:t>The data on the spectrum contains the spatial information on the emitting positions: </a:t>
            </a:r>
          </a:p>
          <a:p>
            <a:pPr algn="ctr"/>
            <a:r>
              <a:rPr lang="en-US" sz="1400" b="1">
                <a:latin typeface="Calibri" panose="020F0502020204030204" pitchFamily="34" charset="0"/>
                <a:cs typeface="Calibri" panose="020F0502020204030204" pitchFamily="34" charset="0"/>
              </a:rPr>
              <a:t>the definition of a ROI allows the imaging of the elemental distribution.</a:t>
            </a:r>
          </a:p>
        </p:txBody>
      </p:sp>
      <p:sp>
        <p:nvSpPr>
          <p:cNvPr id="26" name="CasellaDiTesto 25">
            <a:extLst>
              <a:ext uri="{FF2B5EF4-FFF2-40B4-BE49-F238E27FC236}">
                <a16:creationId xmlns:a16="http://schemas.microsoft.com/office/drawing/2014/main" id="{85D66D12-8D8C-5D80-CA58-79B2CCC0783A}"/>
              </a:ext>
            </a:extLst>
          </p:cNvPr>
          <p:cNvSpPr txBox="1"/>
          <p:nvPr/>
        </p:nvSpPr>
        <p:spPr>
          <a:xfrm>
            <a:off x="7557699" y="5466330"/>
            <a:ext cx="4586972" cy="954107"/>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 Analyzing each ROI-spectrum it is possible </a:t>
            </a:r>
            <a:r>
              <a:rPr kumimoji="0" lang="en-US" sz="1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locally perform elemental analysis </a:t>
            </a:r>
            <a:r>
              <a:rPr kumimoji="0" lang="en-US" sz="1400" b="1" i="0" u="none" strike="noStrike" kern="1200" cap="none" spc="0" normalizeH="0" baseline="0" noProof="0">
                <a:ln>
                  <a:noFill/>
                </a:ln>
                <a:effectLst/>
                <a:uLnTx/>
                <a:uFillTx/>
                <a:latin typeface="Cambria" panose="02040503050406030204" pitchFamily="18" charset="0"/>
                <a:ea typeface="Cambria" panose="02040503050406030204" pitchFamily="18" charset="0"/>
                <a:cs typeface="Calibri" panose="020F0502020204030204" pitchFamily="34" charset="0"/>
              </a:rPr>
              <a:t>and </a:t>
            </a:r>
            <a:r>
              <a:rPr kumimoji="0" lang="en-US" sz="14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locally measure the plasma parameters </a:t>
            </a:r>
            <a:r>
              <a:rPr kumimoji="0" lang="en-US" sz="1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(electron density, temperature)</a:t>
            </a:r>
          </a:p>
          <a:p>
            <a:pPr algn="ctr">
              <a:defRPr/>
            </a:pPr>
            <a:r>
              <a:rPr lang="en-US" sz="1400" b="1">
                <a:solidFill>
                  <a:srgbClr val="095BFF"/>
                </a:solidFill>
                <a:latin typeface="Cambria" panose="02040503050406030204" pitchFamily="18" charset="0"/>
                <a:ea typeface="Cambria" panose="02040503050406030204" pitchFamily="18" charset="0"/>
                <a:cs typeface="Calibri" panose="020F0502020204030204" pitchFamily="34" charset="0"/>
              </a:rPr>
              <a:t>Comparing experimental spectrum vs. theoretical one</a:t>
            </a:r>
            <a:r>
              <a:rPr kumimoji="0" lang="en-US" sz="1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it-IT" sz="1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8" name="Gruppo 27">
            <a:extLst>
              <a:ext uri="{FF2B5EF4-FFF2-40B4-BE49-F238E27FC236}">
                <a16:creationId xmlns:a16="http://schemas.microsoft.com/office/drawing/2014/main" id="{0680C619-6F19-C278-DED6-1E7D5F0ABF16}"/>
              </a:ext>
            </a:extLst>
          </p:cNvPr>
          <p:cNvGrpSpPr/>
          <p:nvPr/>
        </p:nvGrpSpPr>
        <p:grpSpPr>
          <a:xfrm>
            <a:off x="7824192" y="2525357"/>
            <a:ext cx="3750704" cy="2918733"/>
            <a:chOff x="7410396" y="2055408"/>
            <a:chExt cx="3750704" cy="2918733"/>
          </a:xfrm>
        </p:grpSpPr>
        <p:pic>
          <p:nvPicPr>
            <p:cNvPr id="4" name="Immagine 3">
              <a:extLst>
                <a:ext uri="{FF2B5EF4-FFF2-40B4-BE49-F238E27FC236}">
                  <a16:creationId xmlns:a16="http://schemas.microsoft.com/office/drawing/2014/main" id="{884FD582-156C-91F1-0C03-0166739F00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737"/>
            <a:stretch/>
          </p:blipFill>
          <p:spPr>
            <a:xfrm>
              <a:off x="7410396" y="2055408"/>
              <a:ext cx="3750704" cy="2918733"/>
            </a:xfrm>
            <a:prstGeom prst="rect">
              <a:avLst/>
            </a:prstGeom>
          </p:spPr>
        </p:pic>
        <p:sp>
          <p:nvSpPr>
            <p:cNvPr id="6" name="CasellaDiTesto 5">
              <a:extLst>
                <a:ext uri="{FF2B5EF4-FFF2-40B4-BE49-F238E27FC236}">
                  <a16:creationId xmlns:a16="http://schemas.microsoft.com/office/drawing/2014/main" id="{288B1E91-D393-BA09-5987-7C930C33C1FB}"/>
                </a:ext>
              </a:extLst>
            </p:cNvPr>
            <p:cNvSpPr txBox="1"/>
            <p:nvPr/>
          </p:nvSpPr>
          <p:spPr>
            <a:xfrm>
              <a:off x="8004897" y="3567976"/>
              <a:ext cx="600319" cy="276999"/>
            </a:xfrm>
            <a:prstGeom prst="rect">
              <a:avLst/>
            </a:prstGeom>
            <a:noFill/>
          </p:spPr>
          <p:txBody>
            <a:bodyPr wrap="square">
              <a:spAutoFit/>
            </a:bodyPr>
            <a:lstStyle/>
            <a:p>
              <a:r>
                <a:rPr kumimoji="0" lang="it-IT" sz="12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panose="02020603050405020304" pitchFamily="18" charset="0"/>
                </a:rPr>
                <a:t>Ar</a:t>
              </a:r>
              <a:endParaRPr lang="it-IT" sz="1200">
                <a:solidFill>
                  <a:srgbClr val="C00000"/>
                </a:solidFill>
              </a:endParaRPr>
            </a:p>
          </p:txBody>
        </p:sp>
        <p:sp>
          <p:nvSpPr>
            <p:cNvPr id="7" name="CasellaDiTesto 6">
              <a:extLst>
                <a:ext uri="{FF2B5EF4-FFF2-40B4-BE49-F238E27FC236}">
                  <a16:creationId xmlns:a16="http://schemas.microsoft.com/office/drawing/2014/main" id="{588B6EB6-F3B9-2AE2-D354-E4B1401291A9}"/>
                </a:ext>
              </a:extLst>
            </p:cNvPr>
            <p:cNvSpPr txBox="1"/>
            <p:nvPr/>
          </p:nvSpPr>
          <p:spPr>
            <a:xfrm>
              <a:off x="8568811" y="4011057"/>
              <a:ext cx="720080" cy="276999"/>
            </a:xfrm>
            <a:prstGeom prst="rect">
              <a:avLst/>
            </a:prstGeom>
            <a:noFill/>
          </p:spPr>
          <p:txBody>
            <a:bodyPr wrap="square">
              <a:spAutoFit/>
            </a:bodyPr>
            <a:lstStyle/>
            <a:p>
              <a:r>
                <a:rPr kumimoji="0" lang="it-IT" sz="1200" b="1" i="0" u="none" strike="noStrike" kern="0" cap="none" spc="0" normalizeH="0" baseline="0" noProof="0">
                  <a:ln>
                    <a:noFill/>
                  </a:ln>
                  <a:solidFill>
                    <a:srgbClr val="006C31"/>
                  </a:solidFill>
                  <a:effectLst/>
                  <a:uLnTx/>
                  <a:uFillTx/>
                  <a:latin typeface="Cambria" panose="02040503050406030204" pitchFamily="18" charset="0"/>
                  <a:ea typeface="Cambria" panose="02040503050406030204" pitchFamily="18" charset="0"/>
                  <a:cs typeface="Times" panose="02020603050405020304" pitchFamily="18" charset="0"/>
                </a:rPr>
                <a:t>Ta</a:t>
              </a:r>
              <a:endParaRPr lang="it-IT" sz="1200">
                <a:solidFill>
                  <a:srgbClr val="006C31"/>
                </a:solidFill>
              </a:endParaRPr>
            </a:p>
          </p:txBody>
        </p:sp>
        <p:cxnSp>
          <p:nvCxnSpPr>
            <p:cNvPr id="10" name="Connettore 2 9">
              <a:extLst>
                <a:ext uri="{FF2B5EF4-FFF2-40B4-BE49-F238E27FC236}">
                  <a16:creationId xmlns:a16="http://schemas.microsoft.com/office/drawing/2014/main" id="{C370B6D0-D4D6-3D5C-A9AB-FF74704A96E4}"/>
                </a:ext>
              </a:extLst>
            </p:cNvPr>
            <p:cNvCxnSpPr>
              <a:cxnSpLocks/>
            </p:cNvCxnSpPr>
            <p:nvPr/>
          </p:nvCxnSpPr>
          <p:spPr>
            <a:xfrm>
              <a:off x="8188769" y="3822134"/>
              <a:ext cx="0" cy="1876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3A811B50-CA7F-1039-352C-677D382455AD}"/>
                </a:ext>
              </a:extLst>
            </p:cNvPr>
            <p:cNvCxnSpPr>
              <a:cxnSpLocks/>
            </p:cNvCxnSpPr>
            <p:nvPr/>
          </p:nvCxnSpPr>
          <p:spPr>
            <a:xfrm>
              <a:off x="8752584" y="4238732"/>
              <a:ext cx="0" cy="187638"/>
            </a:xfrm>
            <a:prstGeom prst="straightConnector1">
              <a:avLst/>
            </a:prstGeom>
            <a:ln>
              <a:solidFill>
                <a:srgbClr val="006C3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D9CDC80D-79B5-301D-6188-D8038A20956D}"/>
                </a:ext>
              </a:extLst>
            </p:cNvPr>
            <p:cNvSpPr txBox="1"/>
            <p:nvPr/>
          </p:nvSpPr>
          <p:spPr>
            <a:xfrm>
              <a:off x="8213120" y="3864125"/>
              <a:ext cx="600319" cy="276999"/>
            </a:xfrm>
            <a:prstGeom prst="rect">
              <a:avLst/>
            </a:prstGeom>
            <a:noFill/>
          </p:spPr>
          <p:txBody>
            <a:bodyPr wrap="square">
              <a:spAutoFit/>
            </a:bodyPr>
            <a:lstStyle/>
            <a:p>
              <a:r>
                <a:rPr kumimoji="0" lang="it-IT" sz="1200" b="1" i="0" u="none" strike="noStrike" kern="0" cap="none" spc="0" normalizeH="0" baseline="0" noProof="0">
                  <a:ln>
                    <a:noFill/>
                  </a:ln>
                  <a:solidFill>
                    <a:srgbClr val="0000D2"/>
                  </a:solidFill>
                  <a:effectLst/>
                  <a:uLnTx/>
                  <a:uFillTx/>
                  <a:latin typeface="Cambria" panose="02040503050406030204" pitchFamily="18" charset="0"/>
                  <a:ea typeface="Cambria" panose="02040503050406030204" pitchFamily="18" charset="0"/>
                  <a:cs typeface="Times" panose="02020603050405020304" pitchFamily="18" charset="0"/>
                </a:rPr>
                <a:t>Ti</a:t>
              </a:r>
              <a:endParaRPr lang="it-IT" sz="1200"/>
            </a:p>
          </p:txBody>
        </p:sp>
        <p:cxnSp>
          <p:nvCxnSpPr>
            <p:cNvPr id="27" name="Connettore 2 26">
              <a:extLst>
                <a:ext uri="{FF2B5EF4-FFF2-40B4-BE49-F238E27FC236}">
                  <a16:creationId xmlns:a16="http://schemas.microsoft.com/office/drawing/2014/main" id="{34D134F1-2E12-F94A-8B29-D20004BE5E22}"/>
                </a:ext>
              </a:extLst>
            </p:cNvPr>
            <p:cNvCxnSpPr>
              <a:cxnSpLocks/>
            </p:cNvCxnSpPr>
            <p:nvPr/>
          </p:nvCxnSpPr>
          <p:spPr>
            <a:xfrm>
              <a:off x="8377354" y="4104388"/>
              <a:ext cx="1" cy="226105"/>
            </a:xfrm>
            <a:prstGeom prst="straightConnector1">
              <a:avLst/>
            </a:prstGeom>
            <a:ln>
              <a:solidFill>
                <a:srgbClr val="0000D2"/>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Immagine 32">
            <a:extLst>
              <a:ext uri="{FF2B5EF4-FFF2-40B4-BE49-F238E27FC236}">
                <a16:creationId xmlns:a16="http://schemas.microsoft.com/office/drawing/2014/main" id="{9C9C2F44-20E9-1B44-0BA2-F74ECD1B79EB}"/>
              </a:ext>
            </a:extLst>
          </p:cNvPr>
          <p:cNvPicPr>
            <a:picLocks noChangeAspect="1"/>
          </p:cNvPicPr>
          <p:nvPr/>
        </p:nvPicPr>
        <p:blipFill>
          <a:blip r:embed="rId8"/>
          <a:stretch>
            <a:fillRect/>
          </a:stretch>
        </p:blipFill>
        <p:spPr>
          <a:xfrm>
            <a:off x="7824192" y="2309333"/>
            <a:ext cx="3797300" cy="3149600"/>
          </a:xfrm>
          <a:prstGeom prst="rect">
            <a:avLst/>
          </a:prstGeom>
        </p:spPr>
      </p:pic>
      <p:pic>
        <p:nvPicPr>
          <p:cNvPr id="34" name="Immagine 33">
            <a:extLst>
              <a:ext uri="{FF2B5EF4-FFF2-40B4-BE49-F238E27FC236}">
                <a16:creationId xmlns:a16="http://schemas.microsoft.com/office/drawing/2014/main" id="{0AA8DF2F-B107-7925-C3EA-28275CC209F5}"/>
              </a:ext>
            </a:extLst>
          </p:cNvPr>
          <p:cNvPicPr>
            <a:picLocks noChangeAspect="1"/>
          </p:cNvPicPr>
          <p:nvPr/>
        </p:nvPicPr>
        <p:blipFill>
          <a:blip r:embed="rId9"/>
          <a:stretch>
            <a:fillRect/>
          </a:stretch>
        </p:blipFill>
        <p:spPr>
          <a:xfrm>
            <a:off x="7824192" y="2309333"/>
            <a:ext cx="3810000" cy="3175000"/>
          </a:xfrm>
          <a:prstGeom prst="rect">
            <a:avLst/>
          </a:prstGeom>
        </p:spPr>
      </p:pic>
      <p:pic>
        <p:nvPicPr>
          <p:cNvPr id="35" name="Immagine 34">
            <a:extLst>
              <a:ext uri="{FF2B5EF4-FFF2-40B4-BE49-F238E27FC236}">
                <a16:creationId xmlns:a16="http://schemas.microsoft.com/office/drawing/2014/main" id="{4CBCAA48-3E7A-7A3D-2DAF-ACA3DE97C9AB}"/>
              </a:ext>
            </a:extLst>
          </p:cNvPr>
          <p:cNvPicPr>
            <a:picLocks noChangeAspect="1"/>
          </p:cNvPicPr>
          <p:nvPr/>
        </p:nvPicPr>
        <p:blipFill>
          <a:blip r:embed="rId10"/>
          <a:stretch>
            <a:fillRect/>
          </a:stretch>
        </p:blipFill>
        <p:spPr>
          <a:xfrm>
            <a:off x="7827440" y="2309333"/>
            <a:ext cx="3797300" cy="3175000"/>
          </a:xfrm>
          <a:prstGeom prst="rect">
            <a:avLst/>
          </a:prstGeom>
        </p:spPr>
      </p:pic>
      <p:pic>
        <p:nvPicPr>
          <p:cNvPr id="39" name="Immagine 38">
            <a:extLst>
              <a:ext uri="{FF2B5EF4-FFF2-40B4-BE49-F238E27FC236}">
                <a16:creationId xmlns:a16="http://schemas.microsoft.com/office/drawing/2014/main" id="{66276269-D1D5-43BC-9A2F-0E4CB59EA632}"/>
              </a:ext>
            </a:extLst>
          </p:cNvPr>
          <p:cNvPicPr>
            <a:picLocks noChangeAspect="1"/>
          </p:cNvPicPr>
          <p:nvPr/>
        </p:nvPicPr>
        <p:blipFill>
          <a:blip r:embed="rId11"/>
          <a:stretch>
            <a:fillRect/>
          </a:stretch>
        </p:blipFill>
        <p:spPr>
          <a:xfrm>
            <a:off x="8279538" y="443773"/>
            <a:ext cx="2564579" cy="1923435"/>
          </a:xfrm>
          <a:prstGeom prst="rect">
            <a:avLst/>
          </a:prstGeom>
        </p:spPr>
      </p:pic>
      <p:sp>
        <p:nvSpPr>
          <p:cNvPr id="81" name="CasellaDiTesto 80">
            <a:extLst>
              <a:ext uri="{FF2B5EF4-FFF2-40B4-BE49-F238E27FC236}">
                <a16:creationId xmlns:a16="http://schemas.microsoft.com/office/drawing/2014/main" id="{7D19C9BD-C739-4620-8858-0C1762391251}"/>
              </a:ext>
            </a:extLst>
          </p:cNvPr>
          <p:cNvSpPr txBox="1"/>
          <p:nvPr/>
        </p:nvSpPr>
        <p:spPr>
          <a:xfrm>
            <a:off x="8112224" y="83733"/>
            <a:ext cx="3008229" cy="307777"/>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313246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Spectrally-resolved</a:t>
            </a:r>
            <a:r>
              <a:rPr kumimoji="0" lang="it-IT" sz="1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X-ray Imaging</a:t>
            </a:r>
          </a:p>
        </p:txBody>
      </p:sp>
      <p:grpSp>
        <p:nvGrpSpPr>
          <p:cNvPr id="22" name="Gruppo 21">
            <a:extLst>
              <a:ext uri="{FF2B5EF4-FFF2-40B4-BE49-F238E27FC236}">
                <a16:creationId xmlns:a16="http://schemas.microsoft.com/office/drawing/2014/main" id="{6A8A7ACF-6720-5EC3-2431-15181A02A5E7}"/>
              </a:ext>
            </a:extLst>
          </p:cNvPr>
          <p:cNvGrpSpPr/>
          <p:nvPr/>
        </p:nvGrpSpPr>
        <p:grpSpPr>
          <a:xfrm>
            <a:off x="7646980" y="4204813"/>
            <a:ext cx="4431119" cy="2086186"/>
            <a:chOff x="7646980" y="4669760"/>
            <a:chExt cx="4431119" cy="2086186"/>
          </a:xfrm>
        </p:grpSpPr>
        <p:pic>
          <p:nvPicPr>
            <p:cNvPr id="9" name="Immagine 8">
              <a:extLst>
                <a:ext uri="{FF2B5EF4-FFF2-40B4-BE49-F238E27FC236}">
                  <a16:creationId xmlns:a16="http://schemas.microsoft.com/office/drawing/2014/main" id="{E8CD7269-7017-D241-64F4-3A6B4926D60C}"/>
                </a:ext>
              </a:extLst>
            </p:cNvPr>
            <p:cNvPicPr>
              <a:picLocks noChangeAspect="1"/>
            </p:cNvPicPr>
            <p:nvPr/>
          </p:nvPicPr>
          <p:blipFill>
            <a:blip r:embed="rId12"/>
            <a:stretch>
              <a:fillRect/>
            </a:stretch>
          </p:blipFill>
          <p:spPr>
            <a:xfrm flipH="1">
              <a:off x="7646980" y="4669760"/>
              <a:ext cx="1890410" cy="957795"/>
            </a:xfrm>
            <a:prstGeom prst="rect">
              <a:avLst/>
            </a:prstGeom>
            <a:ln w="38100">
              <a:solidFill>
                <a:srgbClr val="095BFF"/>
              </a:solidFill>
            </a:ln>
          </p:spPr>
        </p:pic>
        <p:pic>
          <p:nvPicPr>
            <p:cNvPr id="16" name="Immagine 15">
              <a:extLst>
                <a:ext uri="{FF2B5EF4-FFF2-40B4-BE49-F238E27FC236}">
                  <a16:creationId xmlns:a16="http://schemas.microsoft.com/office/drawing/2014/main" id="{1DA38C0C-41B2-C752-3AC4-3F9B3C78C2BE}"/>
                </a:ext>
              </a:extLst>
            </p:cNvPr>
            <p:cNvPicPr>
              <a:picLocks noChangeAspect="1"/>
            </p:cNvPicPr>
            <p:nvPr/>
          </p:nvPicPr>
          <p:blipFill>
            <a:blip r:embed="rId13"/>
            <a:stretch>
              <a:fillRect/>
            </a:stretch>
          </p:blipFill>
          <p:spPr>
            <a:xfrm>
              <a:off x="7646980" y="5798151"/>
              <a:ext cx="2625484" cy="957795"/>
            </a:xfrm>
            <a:prstGeom prst="rect">
              <a:avLst/>
            </a:prstGeom>
            <a:ln w="38100">
              <a:solidFill>
                <a:srgbClr val="00B050"/>
              </a:solidFill>
            </a:ln>
          </p:spPr>
        </p:pic>
        <p:sp>
          <p:nvSpPr>
            <p:cNvPr id="19" name="CasellaDiTesto 18">
              <a:extLst>
                <a:ext uri="{FF2B5EF4-FFF2-40B4-BE49-F238E27FC236}">
                  <a16:creationId xmlns:a16="http://schemas.microsoft.com/office/drawing/2014/main" id="{E07742A2-AB76-3104-139D-C06F552C78A8}"/>
                </a:ext>
              </a:extLst>
            </p:cNvPr>
            <p:cNvSpPr txBox="1"/>
            <p:nvPr/>
          </p:nvSpPr>
          <p:spPr>
            <a:xfrm>
              <a:off x="9662006" y="5002186"/>
              <a:ext cx="2194634" cy="369332"/>
            </a:xfrm>
            <a:prstGeom prst="rect">
              <a:avLst/>
            </a:prstGeom>
            <a:noFill/>
            <a:ln w="28575">
              <a:solidFill>
                <a:srgbClr val="095BFF"/>
              </a:solidFill>
            </a:ln>
          </p:spPr>
          <p:txBody>
            <a:bodyPr wrap="square" rtlCol="0">
              <a:spAutoFit/>
            </a:bodyPr>
            <a:lstStyle/>
            <a:p>
              <a:r>
                <a:rPr lang="it-IT"/>
                <a:t>Ti </a:t>
              </a:r>
              <a:r>
                <a:rPr lang="it-IT" err="1"/>
                <a:t>extraction</a:t>
              </a:r>
              <a:r>
                <a:rPr lang="it-IT"/>
                <a:t> flange</a:t>
              </a:r>
            </a:p>
          </p:txBody>
        </p:sp>
        <p:sp>
          <p:nvSpPr>
            <p:cNvPr id="20" name="CasellaDiTesto 19">
              <a:extLst>
                <a:ext uri="{FF2B5EF4-FFF2-40B4-BE49-F238E27FC236}">
                  <a16:creationId xmlns:a16="http://schemas.microsoft.com/office/drawing/2014/main" id="{C29C1F8E-08B2-48A8-F064-D15098C5D053}"/>
                </a:ext>
              </a:extLst>
            </p:cNvPr>
            <p:cNvSpPr txBox="1"/>
            <p:nvPr/>
          </p:nvSpPr>
          <p:spPr>
            <a:xfrm>
              <a:off x="10361745" y="6021288"/>
              <a:ext cx="1716354" cy="646331"/>
            </a:xfrm>
            <a:prstGeom prst="rect">
              <a:avLst/>
            </a:prstGeom>
            <a:noFill/>
            <a:ln w="28575">
              <a:solidFill>
                <a:srgbClr val="00B050"/>
              </a:solidFill>
            </a:ln>
          </p:spPr>
          <p:txBody>
            <a:bodyPr wrap="square" rtlCol="0">
              <a:spAutoFit/>
            </a:bodyPr>
            <a:lstStyle/>
            <a:p>
              <a:r>
                <a:rPr lang="it-IT"/>
                <a:t>Ta liner of </a:t>
              </a:r>
              <a:r>
                <a:rPr lang="it-IT" err="1"/>
                <a:t>lateral</a:t>
              </a:r>
              <a:r>
                <a:rPr lang="it-IT"/>
                <a:t> </a:t>
              </a:r>
              <a:r>
                <a:rPr lang="it-IT" err="1"/>
                <a:t>walls</a:t>
              </a:r>
              <a:endParaRPr lang="it-IT"/>
            </a:p>
          </p:txBody>
        </p:sp>
      </p:grpSp>
      <p:sp>
        <p:nvSpPr>
          <p:cNvPr id="3" name="Freccia circolare a sinistra 2">
            <a:hlinkClick r:id="rId14" action="ppaction://hlinksldjump"/>
            <a:extLst>
              <a:ext uri="{FF2B5EF4-FFF2-40B4-BE49-F238E27FC236}">
                <a16:creationId xmlns:a16="http://schemas.microsoft.com/office/drawing/2014/main" id="{2B9CB60B-3FEC-4FBF-A099-643C01C43F74}"/>
              </a:ext>
            </a:extLst>
          </p:cNvPr>
          <p:cNvSpPr/>
          <p:nvPr/>
        </p:nvSpPr>
        <p:spPr>
          <a:xfrm>
            <a:off x="11834076" y="6543585"/>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5" name="CasellaDiTesto 14">
            <a:extLst>
              <a:ext uri="{FF2B5EF4-FFF2-40B4-BE49-F238E27FC236}">
                <a16:creationId xmlns:a16="http://schemas.microsoft.com/office/drawing/2014/main" id="{8F3C255C-19DB-C871-574B-F5E22B3422C0}"/>
              </a:ext>
            </a:extLst>
          </p:cNvPr>
          <p:cNvSpPr txBox="1"/>
          <p:nvPr/>
        </p:nvSpPr>
        <p:spPr>
          <a:xfrm>
            <a:off x="63627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custDataLst>
      <p:tags r:id="rId1"/>
    </p:custDataLst>
    <p:extLst>
      <p:ext uri="{BB962C8B-B14F-4D97-AF65-F5344CB8AC3E}">
        <p14:creationId xmlns:p14="http://schemas.microsoft.com/office/powerpoint/2010/main" val="38915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2" presetClass="exit" presetSubtype="4" fill="hold" nodeType="withEffect">
                                  <p:stCondLst>
                                    <p:cond delay="0"/>
                                  </p:stCondLst>
                                  <p:childTnLst>
                                    <p:anim calcmode="lin" valueType="num">
                                      <p:cBhvr additive="base">
                                        <p:cTn id="40" dur="10"/>
                                        <p:tgtEl>
                                          <p:spTgt spid="22"/>
                                        </p:tgtEl>
                                        <p:attrNameLst>
                                          <p:attrName>ppt_y</p:attrName>
                                        </p:attrNameLst>
                                      </p:cBhvr>
                                      <p:tavLst>
                                        <p:tav tm="0">
                                          <p:val>
                                            <p:strVal val="#ppt_y"/>
                                          </p:val>
                                        </p:tav>
                                        <p:tav tm="100000">
                                          <p:val>
                                            <p:strVal val="#ppt_y+#ppt_h*1.125000"/>
                                          </p:val>
                                        </p:tav>
                                      </p:tavLst>
                                    </p:anim>
                                    <p:animEffect transition="out" filter="wipe(down)">
                                      <p:cBhvr>
                                        <p:cTn id="41" dur="10"/>
                                        <p:tgtEl>
                                          <p:spTgt spid="22"/>
                                        </p:tgtEl>
                                      </p:cBhvr>
                                    </p:animEffect>
                                    <p:set>
                                      <p:cBhvr>
                                        <p:cTn id="42" dur="1" fill="hold">
                                          <p:stCondLst>
                                            <p:cond delay="9"/>
                                          </p:stCondLst>
                                        </p:cTn>
                                        <p:tgtEl>
                                          <p:spTgt spid="22"/>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24" grpId="0" animBg="1"/>
      <p:bldP spid="25" grpId="0" animBg="1"/>
      <p:bldP spid="29" grpId="0" animBg="1"/>
      <p:bldP spid="31" grpId="0"/>
      <p:bldP spid="32" grpId="0"/>
      <p:bldP spid="42" grpId="0"/>
      <p:bldP spid="49" grpId="0" animBg="1"/>
      <p:bldP spid="49" grpId="1"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asellaDiTesto 37">
            <a:extLst>
              <a:ext uri="{FF2B5EF4-FFF2-40B4-BE49-F238E27FC236}">
                <a16:creationId xmlns:a16="http://schemas.microsoft.com/office/drawing/2014/main" id="{34F5497C-6873-4A04-9F39-5E7B4E25BF10}"/>
              </a:ext>
            </a:extLst>
          </p:cNvPr>
          <p:cNvSpPr txBox="1"/>
          <p:nvPr/>
        </p:nvSpPr>
        <p:spPr>
          <a:xfrm>
            <a:off x="1775520" y="1844824"/>
            <a:ext cx="2643010" cy="369332"/>
          </a:xfrm>
          <a:prstGeom prst="rect">
            <a:avLst/>
          </a:prstGeom>
          <a:noFill/>
        </p:spPr>
        <p:txBody>
          <a:bodyPr wrap="square">
            <a:spAutoFit/>
          </a:bodyPr>
          <a:lstStyle/>
          <a:p>
            <a:endParaRPr lang="it-IT" dirty="0">
              <a:solidFill>
                <a:srgbClr val="0070C0"/>
              </a:solidFill>
              <a:latin typeface="Times New Roman" panose="02020603050405020304" pitchFamily="18" charset="0"/>
              <a:cs typeface="Times New Roman" panose="02020603050405020304" pitchFamily="18" charset="0"/>
            </a:endParaRPr>
          </a:p>
        </p:txBody>
      </p:sp>
      <p:sp>
        <p:nvSpPr>
          <p:cNvPr id="13" name="CasellaDiTesto 12">
            <a:extLst>
              <a:ext uri="{FF2B5EF4-FFF2-40B4-BE49-F238E27FC236}">
                <a16:creationId xmlns:a16="http://schemas.microsoft.com/office/drawing/2014/main" id="{E15FE0F1-96E6-4916-8D17-582EB7689D0F}"/>
              </a:ext>
            </a:extLst>
          </p:cNvPr>
          <p:cNvSpPr txBox="1"/>
          <p:nvPr/>
        </p:nvSpPr>
        <p:spPr>
          <a:xfrm>
            <a:off x="186607" y="368032"/>
            <a:ext cx="7921039" cy="523220"/>
          </a:xfrm>
          <a:prstGeom prst="rect">
            <a:avLst/>
          </a:prstGeom>
          <a:noFill/>
        </p:spPr>
        <p:txBody>
          <a:bodyPr wrap="square">
            <a:spAutoFit/>
          </a:bodyPr>
          <a:lstStyle/>
          <a:p>
            <a:r>
              <a:rPr lang="it-IT" sz="2800" b="1" dirty="0">
                <a:solidFill>
                  <a:srgbClr val="C00000"/>
                </a:solidFill>
                <a:latin typeface="Times New Roman" panose="02020603050405020304" pitchFamily="18" charset="0"/>
                <a:cs typeface="Times New Roman" panose="02020603050405020304" pitchFamily="18" charset="0"/>
              </a:rPr>
              <a:t>Contatti:</a:t>
            </a:r>
            <a:endParaRPr lang="it-IT" sz="2800" dirty="0">
              <a:latin typeface="Times New Roman" panose="02020603050405020304" pitchFamily="18" charset="0"/>
              <a:cs typeface="Times New Roman" panose="02020603050405020304" pitchFamily="18" charset="0"/>
            </a:endParaRPr>
          </a:p>
        </p:txBody>
      </p:sp>
      <p:sp>
        <p:nvSpPr>
          <p:cNvPr id="15" name="Segnaposto numero diapositiva 5">
            <a:extLst>
              <a:ext uri="{FF2B5EF4-FFF2-40B4-BE49-F238E27FC236}">
                <a16:creationId xmlns:a16="http://schemas.microsoft.com/office/drawing/2014/main" id="{74CA5CCA-A228-DF93-9759-5A309A7C29CB}"/>
              </a:ext>
            </a:extLst>
          </p:cNvPr>
          <p:cNvSpPr>
            <a:spLocks noGrp="1"/>
          </p:cNvSpPr>
          <p:nvPr>
            <p:ph type="sldNum" sz="quarter" idx="12"/>
          </p:nvPr>
        </p:nvSpPr>
        <p:spPr>
          <a:xfrm>
            <a:off x="10899648" y="2272"/>
            <a:ext cx="1016000" cy="365760"/>
          </a:xfrm>
        </p:spPr>
        <p:txBody>
          <a:bodyPr/>
          <a:lstStyle/>
          <a:p>
            <a:pPr>
              <a:defRPr/>
            </a:pPr>
            <a:fld id="{245B7471-8C6F-4ECD-BFA9-86EB7561372C}" type="slidenum">
              <a:rPr lang="en-US" smtClean="0">
                <a:latin typeface="Times New Roman" panose="02020603050405020304" pitchFamily="18" charset="0"/>
                <a:cs typeface="Times New Roman" panose="02020603050405020304" pitchFamily="18" charset="0"/>
              </a:rPr>
              <a:pPr>
                <a:defRPr/>
              </a:pPr>
              <a:t>72</a:t>
            </a:fld>
            <a:endParaRPr lang="en-US">
              <a:latin typeface="Times New Roman" panose="02020603050405020304" pitchFamily="18" charset="0"/>
              <a:cs typeface="Times New Roman" panose="02020603050405020304" pitchFamily="18" charset="0"/>
            </a:endParaRPr>
          </a:p>
        </p:txBody>
      </p:sp>
      <p:sp>
        <p:nvSpPr>
          <p:cNvPr id="16" name="Freccia circolare a sinistra 15">
            <a:hlinkClick r:id="rId4" action="ppaction://hlinksldjump"/>
            <a:extLst>
              <a:ext uri="{FF2B5EF4-FFF2-40B4-BE49-F238E27FC236}">
                <a16:creationId xmlns:a16="http://schemas.microsoft.com/office/drawing/2014/main" id="{D1AD3B5A-BC94-5E00-D375-BD8C9490EE78}"/>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17" name="CasellaDiTesto 16">
            <a:extLst>
              <a:ext uri="{FF2B5EF4-FFF2-40B4-BE49-F238E27FC236}">
                <a16:creationId xmlns:a16="http://schemas.microsoft.com/office/drawing/2014/main" id="{E14F9B75-09DF-A5E5-A589-8D9575868938}"/>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
        <p:nvSpPr>
          <p:cNvPr id="2" name="CasellaDiTesto 1">
            <a:extLst>
              <a:ext uri="{FF2B5EF4-FFF2-40B4-BE49-F238E27FC236}">
                <a16:creationId xmlns:a16="http://schemas.microsoft.com/office/drawing/2014/main" id="{BC78E650-D014-E915-D1F7-B42880B0AC04}"/>
              </a:ext>
            </a:extLst>
          </p:cNvPr>
          <p:cNvSpPr txBox="1"/>
          <p:nvPr/>
        </p:nvSpPr>
        <p:spPr>
          <a:xfrm>
            <a:off x="186607" y="1120291"/>
            <a:ext cx="5554129" cy="2862322"/>
          </a:xfrm>
          <a:prstGeom prst="rect">
            <a:avLst/>
          </a:prstGeom>
          <a:noFill/>
        </p:spPr>
        <p:txBody>
          <a:bodyPr wrap="square" rtlCol="0">
            <a:spAutoFit/>
          </a:bodyPr>
          <a:lstStyle/>
          <a:p>
            <a:r>
              <a:rPr lang="it-IT" sz="2000" dirty="0">
                <a:hlinkClick r:id="rId5"/>
              </a:rPr>
              <a:t>davidmascali@lns.infn.it</a:t>
            </a:r>
            <a:endParaRPr lang="it-IT" sz="2000" dirty="0"/>
          </a:p>
          <a:p>
            <a:endParaRPr lang="it-IT" sz="2000" dirty="0">
              <a:hlinkClick r:id="rId6"/>
            </a:endParaRPr>
          </a:p>
          <a:p>
            <a:r>
              <a:rPr lang="it-IT" sz="2000" dirty="0">
                <a:hlinkClick r:id="rId6"/>
              </a:rPr>
              <a:t>eugenia.naselli@lns.infn.it</a:t>
            </a:r>
            <a:endParaRPr lang="it-IT" sz="2000" dirty="0"/>
          </a:p>
          <a:p>
            <a:endParaRPr lang="it-IT" sz="2000" dirty="0">
              <a:hlinkClick r:id="rId7"/>
            </a:endParaRPr>
          </a:p>
          <a:p>
            <a:r>
              <a:rPr lang="it-IT" sz="2000" dirty="0">
                <a:hlinkClick r:id="rId7"/>
              </a:rPr>
              <a:t>pidatella@lns.infn.it</a:t>
            </a:r>
            <a:endParaRPr lang="it-IT" sz="2000" dirty="0"/>
          </a:p>
          <a:p>
            <a:endParaRPr lang="it-IT" sz="2000" dirty="0">
              <a:hlinkClick r:id="rId8"/>
            </a:endParaRPr>
          </a:p>
          <a:p>
            <a:r>
              <a:rPr lang="it-IT" sz="2000" dirty="0">
                <a:hlinkClick r:id="rId9"/>
              </a:rPr>
              <a:t>mauro@lns.infn.it</a:t>
            </a:r>
            <a:endParaRPr lang="it-IT" sz="2000" dirty="0">
              <a:hlinkClick r:id="rId6"/>
            </a:endParaRPr>
          </a:p>
          <a:p>
            <a:endParaRPr lang="it-IT" sz="2000" dirty="0">
              <a:hlinkClick r:id="rId8"/>
            </a:endParaRPr>
          </a:p>
          <a:p>
            <a:r>
              <a:rPr lang="it-IT" sz="2000" dirty="0">
                <a:hlinkClick r:id="rId8"/>
              </a:rPr>
              <a:t>giuseppe.torrisi@lns.infn.it</a:t>
            </a:r>
            <a:endParaRPr lang="it-IT" sz="2000" dirty="0"/>
          </a:p>
        </p:txBody>
      </p:sp>
    </p:spTree>
    <p:custDataLst>
      <p:tags r:id="rId1"/>
    </p:custDataLst>
    <p:extLst>
      <p:ext uri="{BB962C8B-B14F-4D97-AF65-F5344CB8AC3E}">
        <p14:creationId xmlns:p14="http://schemas.microsoft.com/office/powerpoint/2010/main" val="62219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CAC5B44B-287A-5014-43C5-2E95C6AE4A0D}"/>
              </a:ext>
            </a:extLst>
          </p:cNvPr>
          <p:cNvSpPr/>
          <p:nvPr/>
        </p:nvSpPr>
        <p:spPr>
          <a:xfrm>
            <a:off x="200784" y="6153429"/>
            <a:ext cx="6845475" cy="297517"/>
          </a:xfrm>
          <a:prstGeom prst="rect">
            <a:avLst/>
          </a:prstGeom>
          <a:solidFill>
            <a:srgbClr val="0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38" name="CasellaDiTesto 37">
            <a:extLst>
              <a:ext uri="{FF2B5EF4-FFF2-40B4-BE49-F238E27FC236}">
                <a16:creationId xmlns:a16="http://schemas.microsoft.com/office/drawing/2014/main" id="{3B856D3B-A93D-838E-F4B2-88B9AD7603E9}"/>
              </a:ext>
            </a:extLst>
          </p:cNvPr>
          <p:cNvSpPr txBox="1"/>
          <p:nvPr/>
        </p:nvSpPr>
        <p:spPr>
          <a:xfrm>
            <a:off x="101378" y="910278"/>
            <a:ext cx="795152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it-IT" b="1" kern="0">
                <a:solidFill>
                  <a:srgbClr val="FAE232"/>
                </a:solidFill>
                <a:latin typeface="Helvetica" pitchFamily="2" charset="0"/>
                <a:ea typeface="Helvetica Neue"/>
                <a:cs typeface="Times New Roman" panose="02020603050405020304" pitchFamily="18" charset="0"/>
                <a:sym typeface="Helvetica Neue"/>
              </a:rPr>
              <a:t>ogni strumento e tecnica fornisce un pezzo del puzzle per investigare e comprendere le proprietà del plasma </a:t>
            </a:r>
          </a:p>
        </p:txBody>
      </p:sp>
      <p:pic>
        <p:nvPicPr>
          <p:cNvPr id="4" name="Immagine 3" descr="Immagine che contiene schermata, testo, astronomia&#10;&#10;Descrizione generata automaticamente">
            <a:extLst>
              <a:ext uri="{FF2B5EF4-FFF2-40B4-BE49-F238E27FC236}">
                <a16:creationId xmlns:a16="http://schemas.microsoft.com/office/drawing/2014/main" id="{D655F299-97F3-649A-D4C2-E2DEB390F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84" y="2234050"/>
            <a:ext cx="7015804" cy="4014136"/>
          </a:xfrm>
          <a:prstGeom prst="rect">
            <a:avLst/>
          </a:prstGeom>
        </p:spPr>
      </p:pic>
      <p:pic>
        <p:nvPicPr>
          <p:cNvPr id="7" name="Immagine 6">
            <a:extLst>
              <a:ext uri="{FF2B5EF4-FFF2-40B4-BE49-F238E27FC236}">
                <a16:creationId xmlns:a16="http://schemas.microsoft.com/office/drawing/2014/main" id="{732E2C2F-F07D-82A8-1B8F-DDD589776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8871" y="987768"/>
            <a:ext cx="2954782" cy="2538766"/>
          </a:xfrm>
          <a:prstGeom prst="rect">
            <a:avLst/>
          </a:prstGeom>
        </p:spPr>
      </p:pic>
      <p:sp>
        <p:nvSpPr>
          <p:cNvPr id="9" name="CasellaDiTesto 8">
            <a:extLst>
              <a:ext uri="{FF2B5EF4-FFF2-40B4-BE49-F238E27FC236}">
                <a16:creationId xmlns:a16="http://schemas.microsoft.com/office/drawing/2014/main" id="{C78552D4-30C4-3933-5817-B8010D42E7CF}"/>
              </a:ext>
            </a:extLst>
          </p:cNvPr>
          <p:cNvSpPr txBox="1"/>
          <p:nvPr/>
        </p:nvSpPr>
        <p:spPr>
          <a:xfrm>
            <a:off x="8052900" y="530190"/>
            <a:ext cx="387151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219169" hangingPunct="0"/>
            <a:r>
              <a:rPr lang="it-IT" sz="1400" b="1" kern="0" spc="-49">
                <a:solidFill>
                  <a:srgbClr val="FFFFFF"/>
                </a:solidFill>
                <a:latin typeface="Helvetica Neue"/>
                <a:ea typeface="Helvetica Neue"/>
                <a:cs typeface="Helvetica Neue"/>
                <a:sym typeface="Helvetica Neue"/>
              </a:rPr>
              <a:t>Variazione dell’emissione del plasma all’aumentare della potenza di riscaldamento</a:t>
            </a:r>
            <a:endParaRPr lang="it-IT" sz="1400" kern="0">
              <a:solidFill>
                <a:srgbClr val="FFFFFF"/>
              </a:solidFill>
              <a:latin typeface="Helvetica Neue"/>
              <a:ea typeface="Helvetica Neue"/>
              <a:cs typeface="Helvetica Neue"/>
              <a:sym typeface="Helvetica Neue"/>
            </a:endParaRPr>
          </a:p>
        </p:txBody>
      </p:sp>
      <p:sp>
        <p:nvSpPr>
          <p:cNvPr id="11" name="CasellaDiTesto 10">
            <a:extLst>
              <a:ext uri="{FF2B5EF4-FFF2-40B4-BE49-F238E27FC236}">
                <a16:creationId xmlns:a16="http://schemas.microsoft.com/office/drawing/2014/main" id="{23F9AFA0-5AFA-B636-03C8-A09CB46D2226}"/>
              </a:ext>
            </a:extLst>
          </p:cNvPr>
          <p:cNvSpPr txBox="1"/>
          <p:nvPr/>
        </p:nvSpPr>
        <p:spPr>
          <a:xfrm>
            <a:off x="9018035" y="3520438"/>
            <a:ext cx="1796451" cy="276999"/>
          </a:xfrm>
          <a:prstGeom prst="rect">
            <a:avLst/>
          </a:prstGeom>
          <a:noFill/>
        </p:spPr>
        <p:txBody>
          <a:bodyPr wrap="square">
            <a:spAutoFit/>
          </a:bodyPr>
          <a:lstStyle/>
          <a:p>
            <a:pPr algn="ctr" defTabSz="1219169" hangingPunct="0"/>
            <a:r>
              <a:rPr lang="it-IT" sz="1200" b="1" kern="0">
                <a:solidFill>
                  <a:srgbClr val="FAE132"/>
                </a:solidFill>
                <a:latin typeface="Helvetica" pitchFamily="2" charset="0"/>
                <a:ea typeface="Helvetica Neue"/>
                <a:cs typeface="Times" panose="02020603050405020304" pitchFamily="18" charset="0"/>
                <a:sym typeface="Helvetica Neue"/>
              </a:rPr>
              <a:t>Foto nel </a:t>
            </a:r>
            <a:r>
              <a:rPr lang="it-IT" sz="1200" b="1" u="sng" kern="0">
                <a:solidFill>
                  <a:srgbClr val="FAE132"/>
                </a:solidFill>
                <a:latin typeface="Helvetica" pitchFamily="2" charset="0"/>
                <a:ea typeface="Helvetica Neue"/>
                <a:cs typeface="Times" panose="02020603050405020304" pitchFamily="18" charset="0"/>
                <a:sym typeface="Helvetica Neue"/>
              </a:rPr>
              <a:t>visibile</a:t>
            </a:r>
          </a:p>
        </p:txBody>
      </p:sp>
      <p:sp>
        <p:nvSpPr>
          <p:cNvPr id="13" name="CasellaDiTesto 12">
            <a:extLst>
              <a:ext uri="{FF2B5EF4-FFF2-40B4-BE49-F238E27FC236}">
                <a16:creationId xmlns:a16="http://schemas.microsoft.com/office/drawing/2014/main" id="{560D3FB6-0323-DF9F-2B89-9985F3737CDD}"/>
              </a:ext>
            </a:extLst>
          </p:cNvPr>
          <p:cNvSpPr txBox="1"/>
          <p:nvPr/>
        </p:nvSpPr>
        <p:spPr>
          <a:xfrm>
            <a:off x="1558791" y="5899139"/>
            <a:ext cx="1707266" cy="830997"/>
          </a:xfrm>
          <a:prstGeom prst="rect">
            <a:avLst/>
          </a:prstGeom>
          <a:solidFill>
            <a:srgbClr val="000000"/>
          </a:solidFill>
        </p:spPr>
        <p:txBody>
          <a:bodyPr wrap="square">
            <a:spAutoFit/>
          </a:bodyPr>
          <a:lstStyle/>
          <a:p>
            <a:pPr algn="ctr" defTabSz="1219169" hangingPunct="0"/>
            <a:r>
              <a:rPr lang="it-IT" sz="1200" b="1" kern="0">
                <a:solidFill>
                  <a:srgbClr val="0070C0"/>
                </a:solidFill>
                <a:latin typeface="Helvetica" pitchFamily="2" charset="0"/>
                <a:ea typeface="Helvetica Neue"/>
                <a:cs typeface="Times" panose="02020603050405020304" pitchFamily="18" charset="0"/>
                <a:sym typeface="Helvetica Neue"/>
              </a:rPr>
              <a:t>Immagine nel visibile</a:t>
            </a:r>
          </a:p>
          <a:p>
            <a:pPr algn="ctr" defTabSz="1219169" hangingPunct="0"/>
            <a:r>
              <a:rPr lang="it-IT" sz="1200" b="1" kern="0">
                <a:solidFill>
                  <a:srgbClr val="0070C0"/>
                </a:solidFill>
                <a:latin typeface="Helvetica" pitchFamily="2" charset="0"/>
                <a:ea typeface="Helvetica Neue"/>
                <a:cs typeface="Times" panose="02020603050405020304" pitchFamily="18" charset="0"/>
                <a:sym typeface="Helvetica Neue"/>
              </a:rPr>
              <a:t>(come </a:t>
            </a:r>
            <a:r>
              <a:rPr lang="it-IT" sz="1200" b="1" u="sng" kern="0">
                <a:solidFill>
                  <a:srgbClr val="0070C0"/>
                </a:solidFill>
                <a:latin typeface="Helvetica" pitchFamily="2" charset="0"/>
                <a:ea typeface="Helvetica Neue"/>
                <a:cs typeface="Times" panose="02020603050405020304" pitchFamily="18" charset="0"/>
                <a:sym typeface="Helvetica Neue"/>
              </a:rPr>
              <a:t>ad occhio nudo</a:t>
            </a:r>
            <a:r>
              <a:rPr lang="it-IT" sz="1200" b="1" kern="0">
                <a:solidFill>
                  <a:srgbClr val="0070C0"/>
                </a:solidFill>
                <a:latin typeface="Helvetica" pitchFamily="2" charset="0"/>
                <a:ea typeface="Helvetica Neue"/>
                <a:cs typeface="Times" panose="02020603050405020304" pitchFamily="18" charset="0"/>
                <a:sym typeface="Helvetica Neue"/>
              </a:rPr>
              <a:t>)</a:t>
            </a:r>
            <a:endParaRPr lang="it-IT" sz="1200" b="1" kern="0">
              <a:solidFill>
                <a:srgbClr val="0070C0"/>
              </a:solidFill>
              <a:latin typeface="Helvetica" pitchFamily="2" charset="0"/>
              <a:ea typeface="Helvetica Neue"/>
              <a:cs typeface="Helvetica Neue"/>
              <a:sym typeface="Helvetica Neue"/>
            </a:endParaRPr>
          </a:p>
        </p:txBody>
      </p:sp>
      <p:sp>
        <p:nvSpPr>
          <p:cNvPr id="14" name="CasellaDiTesto 13">
            <a:extLst>
              <a:ext uri="{FF2B5EF4-FFF2-40B4-BE49-F238E27FC236}">
                <a16:creationId xmlns:a16="http://schemas.microsoft.com/office/drawing/2014/main" id="{3D072C60-4F17-43B1-2A62-46650C33B3B1}"/>
              </a:ext>
            </a:extLst>
          </p:cNvPr>
          <p:cNvSpPr txBox="1"/>
          <p:nvPr/>
        </p:nvSpPr>
        <p:spPr>
          <a:xfrm>
            <a:off x="3337773" y="5899139"/>
            <a:ext cx="2758227" cy="830997"/>
          </a:xfrm>
          <a:prstGeom prst="rect">
            <a:avLst/>
          </a:prstGeom>
          <a:solidFill>
            <a:srgbClr val="000000"/>
          </a:solidFill>
        </p:spPr>
        <p:txBody>
          <a:bodyPr wrap="square">
            <a:spAutoFit/>
          </a:bodyPr>
          <a:lstStyle/>
          <a:p>
            <a:pPr algn="ctr" defTabSz="1219169" hangingPunct="0"/>
            <a:r>
              <a:rPr lang="it-IT" sz="1200" b="1" kern="0">
                <a:solidFill>
                  <a:srgbClr val="FAE232"/>
                </a:solidFill>
                <a:latin typeface="Helvetica" pitchFamily="2" charset="0"/>
                <a:ea typeface="Helvetica Neue"/>
                <a:cs typeface="Times" panose="02020603050405020304" pitchFamily="18" charset="0"/>
                <a:sym typeface="Helvetica Neue"/>
              </a:rPr>
              <a:t>Immagine ai </a:t>
            </a:r>
            <a:r>
              <a:rPr lang="it-IT" sz="1200" b="1" u="sng" kern="0">
                <a:solidFill>
                  <a:srgbClr val="FAE232"/>
                </a:solidFill>
                <a:latin typeface="Helvetica" pitchFamily="2" charset="0"/>
                <a:ea typeface="Helvetica Neue"/>
                <a:cs typeface="Times" panose="02020603050405020304" pitchFamily="18" charset="0"/>
                <a:sym typeface="Helvetica Neue"/>
              </a:rPr>
              <a:t>raggi X</a:t>
            </a:r>
          </a:p>
          <a:p>
            <a:pPr algn="ctr" defTabSz="1219169" hangingPunct="0"/>
            <a:r>
              <a:rPr lang="it-IT" sz="1200" b="1" kern="0">
                <a:solidFill>
                  <a:srgbClr val="FAE232"/>
                </a:solidFill>
                <a:latin typeface="Helvetica" pitchFamily="2" charset="0"/>
                <a:ea typeface="Helvetica Neue"/>
                <a:cs typeface="Times" panose="02020603050405020304" pitchFamily="18" charset="0"/>
                <a:sym typeface="Helvetica Neue"/>
              </a:rPr>
              <a:t>(Visibile la radiazione generata dagli elettroni a circa 10 milioni di °K)</a:t>
            </a:r>
            <a:endParaRPr lang="it-IT" sz="1200" b="1" kern="0">
              <a:solidFill>
                <a:srgbClr val="FAE232"/>
              </a:solidFill>
              <a:latin typeface="Helvetica" pitchFamily="2" charset="0"/>
              <a:ea typeface="Helvetica Neue"/>
              <a:cs typeface="Helvetica Neue"/>
              <a:sym typeface="Helvetica Neue"/>
            </a:endParaRPr>
          </a:p>
        </p:txBody>
      </p:sp>
      <p:pic>
        <p:nvPicPr>
          <p:cNvPr id="3" name="Registrazione schermo 7">
            <a:hlinkClick r:id="" action="ppaction://media"/>
            <a:extLst>
              <a:ext uri="{FF2B5EF4-FFF2-40B4-BE49-F238E27FC236}">
                <a16:creationId xmlns:a16="http://schemas.microsoft.com/office/drawing/2014/main" id="{1AD18F7F-5016-BA7D-0290-137BB9F1FF7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595" t="11784" r="19900" b="13635"/>
          <a:stretch/>
        </p:blipFill>
        <p:spPr>
          <a:xfrm>
            <a:off x="8427720" y="3858506"/>
            <a:ext cx="2977083" cy="2847094"/>
          </a:xfrm>
          <a:prstGeom prst="rect">
            <a:avLst/>
          </a:prstGeom>
        </p:spPr>
      </p:pic>
      <p:sp>
        <p:nvSpPr>
          <p:cNvPr id="6" name="CasellaDiTesto 5">
            <a:extLst>
              <a:ext uri="{FF2B5EF4-FFF2-40B4-BE49-F238E27FC236}">
                <a16:creationId xmlns:a16="http://schemas.microsoft.com/office/drawing/2014/main" id="{2B03FBEB-E8DF-9F03-CF26-2BA07D1D6956}"/>
              </a:ext>
            </a:extLst>
          </p:cNvPr>
          <p:cNvSpPr txBox="1"/>
          <p:nvPr/>
        </p:nvSpPr>
        <p:spPr>
          <a:xfrm>
            <a:off x="8889948" y="6350363"/>
            <a:ext cx="2052626" cy="276999"/>
          </a:xfrm>
          <a:prstGeom prst="rect">
            <a:avLst/>
          </a:prstGeom>
          <a:noFill/>
        </p:spPr>
        <p:txBody>
          <a:bodyPr wrap="square">
            <a:spAutoFit/>
          </a:bodyPr>
          <a:lstStyle/>
          <a:p>
            <a:pPr algn="ctr" defTabSz="1219169" hangingPunct="0"/>
            <a:r>
              <a:rPr lang="it-IT" sz="1200" b="1" kern="0">
                <a:solidFill>
                  <a:srgbClr val="FAE232"/>
                </a:solidFill>
                <a:latin typeface="Helvetica" pitchFamily="2" charset="0"/>
                <a:ea typeface="Helvetica Neue"/>
                <a:cs typeface="Times" panose="02020603050405020304" pitchFamily="18" charset="0"/>
                <a:sym typeface="Helvetica Neue"/>
              </a:rPr>
              <a:t>Immagini ai </a:t>
            </a:r>
            <a:r>
              <a:rPr lang="it-IT" sz="1200" b="1" u="sng" kern="0">
                <a:solidFill>
                  <a:srgbClr val="FAE232"/>
                </a:solidFill>
                <a:latin typeface="Helvetica" pitchFamily="2" charset="0"/>
                <a:ea typeface="Helvetica Neue"/>
                <a:cs typeface="Times" panose="02020603050405020304" pitchFamily="18" charset="0"/>
                <a:sym typeface="Helvetica Neue"/>
              </a:rPr>
              <a:t>raggi X</a:t>
            </a:r>
          </a:p>
        </p:txBody>
      </p:sp>
      <p:sp>
        <p:nvSpPr>
          <p:cNvPr id="5" name="CasellaDiTesto 4">
            <a:extLst>
              <a:ext uri="{FF2B5EF4-FFF2-40B4-BE49-F238E27FC236}">
                <a16:creationId xmlns:a16="http://schemas.microsoft.com/office/drawing/2014/main" id="{A2DBA9FD-1DD4-79D9-2C2D-C28370A2F41A}"/>
              </a:ext>
            </a:extLst>
          </p:cNvPr>
          <p:cNvSpPr txBox="1"/>
          <p:nvPr/>
        </p:nvSpPr>
        <p:spPr>
          <a:xfrm>
            <a:off x="101379" y="135899"/>
            <a:ext cx="8326341" cy="646331"/>
          </a:xfrm>
          <a:prstGeom prst="rect">
            <a:avLst/>
          </a:prstGeom>
          <a:noFill/>
        </p:spPr>
        <p:txBody>
          <a:bodyPr wrap="square" rtlCol="0">
            <a:spAutoFit/>
          </a:bodyPr>
          <a:lstStyle/>
          <a:p>
            <a:r>
              <a:rPr lang="it-IT" b="1"/>
              <a:t>La realtà può essere sottoposta ad indagine profonda, con l’ausilio di nuovi sistemi di rivelazione, amplificando la nostra percezione del mondo</a:t>
            </a:r>
          </a:p>
        </p:txBody>
      </p:sp>
      <p:sp>
        <p:nvSpPr>
          <p:cNvPr id="12" name="Freccia circolare a sinistra 11">
            <a:hlinkClick r:id="rId8" action="ppaction://hlinksldjump"/>
            <a:extLst>
              <a:ext uri="{FF2B5EF4-FFF2-40B4-BE49-F238E27FC236}">
                <a16:creationId xmlns:a16="http://schemas.microsoft.com/office/drawing/2014/main" id="{0B005396-CBD4-667F-C110-E1836F5CA7BC}"/>
              </a:ext>
            </a:extLst>
          </p:cNvPr>
          <p:cNvSpPr/>
          <p:nvPr/>
        </p:nvSpPr>
        <p:spPr>
          <a:xfrm>
            <a:off x="11807190" y="6364173"/>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852545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0" mute="1">
                <p:cTn id="12" repeatCount="indefinite"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600744" y="424800"/>
            <a:ext cx="74898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spcBef>
                <a:spcPct val="50000"/>
              </a:spcBef>
            </a:pPr>
            <a:r>
              <a:rPr lang="it-IT" sz="2800" i="0">
                <a:solidFill>
                  <a:schemeClr val="accent2"/>
                </a:solidFill>
              </a:rPr>
              <a:t>Origine delle onde elettromagnetiche</a:t>
            </a:r>
          </a:p>
        </p:txBody>
      </p:sp>
      <p:pic>
        <p:nvPicPr>
          <p:cNvPr id="11268" name="Picture 6"/>
          <p:cNvPicPr>
            <a:picLocks noChangeAspect="1" noChangeArrowheads="1"/>
          </p:cNvPicPr>
          <p:nvPr/>
        </p:nvPicPr>
        <p:blipFill>
          <a:blip r:embed="rId3">
            <a:extLst>
              <a:ext uri="{28A0092B-C50C-407E-A947-70E740481C1C}">
                <a14:useLocalDpi xmlns:a14="http://schemas.microsoft.com/office/drawing/2010/main" val="0"/>
              </a:ext>
            </a:extLst>
          </a:blip>
          <a:srcRect l="58763" t="34979" r="11107" b="23438"/>
          <a:stretch>
            <a:fillRect/>
          </a:stretch>
        </p:blipFill>
        <p:spPr bwMode="auto">
          <a:xfrm>
            <a:off x="7680326" y="4437063"/>
            <a:ext cx="1655763"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7"/>
          <p:cNvPicPr>
            <a:picLocks noChangeAspect="1" noChangeArrowheads="1"/>
          </p:cNvPicPr>
          <p:nvPr/>
        </p:nvPicPr>
        <p:blipFill>
          <a:blip r:embed="rId4">
            <a:extLst>
              <a:ext uri="{28A0092B-C50C-407E-A947-70E740481C1C}">
                <a14:useLocalDpi xmlns:a14="http://schemas.microsoft.com/office/drawing/2010/main" val="0"/>
              </a:ext>
            </a:extLst>
          </a:blip>
          <a:srcRect l="53151" t="30438" r="10820" b="16646"/>
          <a:stretch>
            <a:fillRect/>
          </a:stretch>
        </p:blipFill>
        <p:spPr bwMode="auto">
          <a:xfrm>
            <a:off x="1919289" y="1577976"/>
            <a:ext cx="2016125" cy="185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0" name="Picture 9" descr="x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4005264"/>
            <a:ext cx="4513262"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1" name="Picture 10" descr="Asymmetrical_stretchi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08888" y="1624013"/>
            <a:ext cx="200025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0364" y="1577976"/>
            <a:ext cx="21431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3" name="Text Box 12"/>
          <p:cNvSpPr txBox="1">
            <a:spLocks noChangeArrowheads="1"/>
          </p:cNvSpPr>
          <p:nvPr/>
        </p:nvSpPr>
        <p:spPr bwMode="auto">
          <a:xfrm>
            <a:off x="4295800" y="940269"/>
            <a:ext cx="76327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algn="ctr" eaLnBrk="1" hangingPunct="1">
              <a:spcBef>
                <a:spcPct val="50000"/>
              </a:spcBef>
            </a:pPr>
            <a:r>
              <a:rPr lang="it-IT" i="0">
                <a:solidFill>
                  <a:srgbClr val="800000"/>
                </a:solidFill>
              </a:rPr>
              <a:t>Le lunghezze d’onda, e dunque anche le frequenze, dipendono dalle dimensioni caratteristiche lungo le quali è avvenuta l’oscillazione di carica</a:t>
            </a:r>
          </a:p>
        </p:txBody>
      </p:sp>
      <p:sp>
        <p:nvSpPr>
          <p:cNvPr id="11274" name="Text Box 13"/>
          <p:cNvSpPr txBox="1">
            <a:spLocks noChangeArrowheads="1"/>
          </p:cNvSpPr>
          <p:nvPr/>
        </p:nvSpPr>
        <p:spPr bwMode="auto">
          <a:xfrm>
            <a:off x="1847850" y="3429000"/>
            <a:ext cx="44656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spcBef>
                <a:spcPct val="50000"/>
              </a:spcBef>
            </a:pPr>
            <a:r>
              <a:rPr lang="en-US" sz="1400" b="1" i="0"/>
              <a:t>Onde radio hanno </a:t>
            </a:r>
            <a:r>
              <a:rPr lang="en-US" sz="1400" b="1" i="0">
                <a:latin typeface="Symbol" charset="0"/>
              </a:rPr>
              <a:t>l</a:t>
            </a:r>
            <a:r>
              <a:rPr lang="en-US" sz="1400" b="1" i="0"/>
              <a:t>~1-100 m</a:t>
            </a:r>
          </a:p>
        </p:txBody>
      </p:sp>
      <p:sp>
        <p:nvSpPr>
          <p:cNvPr id="11275" name="Text Box 14"/>
          <p:cNvSpPr txBox="1">
            <a:spLocks noChangeArrowheads="1"/>
          </p:cNvSpPr>
          <p:nvPr/>
        </p:nvSpPr>
        <p:spPr bwMode="auto">
          <a:xfrm>
            <a:off x="7535863" y="3213100"/>
            <a:ext cx="23050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spcBef>
                <a:spcPct val="50000"/>
              </a:spcBef>
            </a:pPr>
            <a:r>
              <a:rPr lang="en-US" sz="1400" b="1" i="0"/>
              <a:t>Infrarossi: </a:t>
            </a:r>
            <a:r>
              <a:rPr lang="en-US" sz="1400" b="1" i="0">
                <a:latin typeface="Symbol" charset="0"/>
              </a:rPr>
              <a:t>l</a:t>
            </a:r>
            <a:r>
              <a:rPr lang="en-US" sz="1400" b="1" i="0"/>
              <a:t>~0.1-10 </a:t>
            </a:r>
            <a:r>
              <a:rPr lang="en-US" sz="1400" b="1" i="0">
                <a:latin typeface="Symbol" charset="0"/>
              </a:rPr>
              <a:t>m</a:t>
            </a:r>
            <a:r>
              <a:rPr lang="en-US" sz="1400" b="1" i="0"/>
              <a:t>m</a:t>
            </a:r>
          </a:p>
        </p:txBody>
      </p:sp>
      <p:sp>
        <p:nvSpPr>
          <p:cNvPr id="11276" name="Text Box 15"/>
          <p:cNvSpPr txBox="1">
            <a:spLocks noChangeArrowheads="1"/>
          </p:cNvSpPr>
          <p:nvPr/>
        </p:nvSpPr>
        <p:spPr bwMode="auto">
          <a:xfrm>
            <a:off x="2208214" y="6381750"/>
            <a:ext cx="44656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spcBef>
                <a:spcPct val="50000"/>
              </a:spcBef>
            </a:pPr>
            <a:r>
              <a:rPr lang="en-US" sz="1400" b="1" i="0"/>
              <a:t>Raggi X: </a:t>
            </a:r>
            <a:r>
              <a:rPr lang="en-US" sz="1400" b="1" i="0">
                <a:latin typeface="Symbol" charset="0"/>
              </a:rPr>
              <a:t>l</a:t>
            </a:r>
            <a:r>
              <a:rPr lang="en-US" sz="1400" b="1" i="0"/>
              <a:t>~0.1 nm</a:t>
            </a:r>
          </a:p>
        </p:txBody>
      </p:sp>
      <p:sp>
        <p:nvSpPr>
          <p:cNvPr id="11277" name="Text Box 16"/>
          <p:cNvSpPr txBox="1">
            <a:spLocks noChangeArrowheads="1"/>
          </p:cNvSpPr>
          <p:nvPr/>
        </p:nvSpPr>
        <p:spPr bwMode="auto">
          <a:xfrm>
            <a:off x="7464425" y="6237288"/>
            <a:ext cx="25209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i="1">
                <a:solidFill>
                  <a:schemeClr val="tx1"/>
                </a:solidFill>
                <a:latin typeface="Arial" charset="0"/>
                <a:ea typeface="ＭＳ Ｐゴシック" charset="0"/>
                <a:cs typeface="Arial" charset="0"/>
              </a:defRPr>
            </a:lvl1pPr>
            <a:lvl2pPr marL="742950" indent="-285750" eaLnBrk="0" hangingPunct="0">
              <a:defRPr i="1">
                <a:solidFill>
                  <a:schemeClr val="tx1"/>
                </a:solidFill>
                <a:latin typeface="Arial" charset="0"/>
                <a:ea typeface="Arial" charset="0"/>
                <a:cs typeface="Arial" charset="0"/>
              </a:defRPr>
            </a:lvl2pPr>
            <a:lvl3pPr marL="1143000" indent="-228600" eaLnBrk="0" hangingPunct="0">
              <a:defRPr i="1">
                <a:solidFill>
                  <a:schemeClr val="tx1"/>
                </a:solidFill>
                <a:latin typeface="Arial" charset="0"/>
                <a:ea typeface="Arial" charset="0"/>
                <a:cs typeface="Arial" charset="0"/>
              </a:defRPr>
            </a:lvl3pPr>
            <a:lvl4pPr marL="1600200" indent="-228600" eaLnBrk="0" hangingPunct="0">
              <a:defRPr i="1">
                <a:solidFill>
                  <a:schemeClr val="tx1"/>
                </a:solidFill>
                <a:latin typeface="Arial" charset="0"/>
                <a:ea typeface="Arial" charset="0"/>
                <a:cs typeface="Arial" charset="0"/>
              </a:defRPr>
            </a:lvl4pPr>
            <a:lvl5pPr marL="2057400" indent="-228600" eaLnBrk="0" hangingPunct="0">
              <a:defRPr i="1">
                <a:solidFill>
                  <a:schemeClr val="tx1"/>
                </a:solidFill>
                <a:latin typeface="Arial" charset="0"/>
                <a:ea typeface="Arial" charset="0"/>
                <a:cs typeface="Arial" charset="0"/>
              </a:defRPr>
            </a:lvl5pPr>
            <a:lvl6pPr marL="2514600" indent="-228600" eaLnBrk="0" fontAlgn="base" hangingPunct="0">
              <a:spcBef>
                <a:spcPct val="0"/>
              </a:spcBef>
              <a:spcAft>
                <a:spcPct val="0"/>
              </a:spcAft>
              <a:defRPr i="1">
                <a:solidFill>
                  <a:schemeClr val="tx1"/>
                </a:solidFill>
                <a:latin typeface="Arial" charset="0"/>
                <a:ea typeface="Arial" charset="0"/>
                <a:cs typeface="Arial" charset="0"/>
              </a:defRPr>
            </a:lvl6pPr>
            <a:lvl7pPr marL="2971800" indent="-228600" eaLnBrk="0" fontAlgn="base" hangingPunct="0">
              <a:spcBef>
                <a:spcPct val="0"/>
              </a:spcBef>
              <a:spcAft>
                <a:spcPct val="0"/>
              </a:spcAft>
              <a:defRPr i="1">
                <a:solidFill>
                  <a:schemeClr val="tx1"/>
                </a:solidFill>
                <a:latin typeface="Arial" charset="0"/>
                <a:ea typeface="Arial" charset="0"/>
                <a:cs typeface="Arial" charset="0"/>
              </a:defRPr>
            </a:lvl7pPr>
            <a:lvl8pPr marL="3429000" indent="-228600" eaLnBrk="0" fontAlgn="base" hangingPunct="0">
              <a:spcBef>
                <a:spcPct val="0"/>
              </a:spcBef>
              <a:spcAft>
                <a:spcPct val="0"/>
              </a:spcAft>
              <a:defRPr i="1">
                <a:solidFill>
                  <a:schemeClr val="tx1"/>
                </a:solidFill>
                <a:latin typeface="Arial" charset="0"/>
                <a:ea typeface="Arial" charset="0"/>
                <a:cs typeface="Arial" charset="0"/>
              </a:defRPr>
            </a:lvl8pPr>
            <a:lvl9pPr marL="3886200" indent="-228600" eaLnBrk="0" fontAlgn="base" hangingPunct="0">
              <a:spcBef>
                <a:spcPct val="0"/>
              </a:spcBef>
              <a:spcAft>
                <a:spcPct val="0"/>
              </a:spcAft>
              <a:defRPr i="1">
                <a:solidFill>
                  <a:schemeClr val="tx1"/>
                </a:solidFill>
                <a:latin typeface="Arial" charset="0"/>
                <a:ea typeface="Arial" charset="0"/>
                <a:cs typeface="Arial" charset="0"/>
              </a:defRPr>
            </a:lvl9pPr>
          </a:lstStyle>
          <a:p>
            <a:pPr eaLnBrk="1" hangingPunct="1">
              <a:spcBef>
                <a:spcPct val="50000"/>
              </a:spcBef>
            </a:pPr>
            <a:r>
              <a:rPr lang="en-US" sz="1400" b="1" i="0"/>
              <a:t>Raggi </a:t>
            </a:r>
            <a:r>
              <a:rPr lang="en-US" sz="1400" b="1" i="0">
                <a:latin typeface="Symbol" charset="0"/>
              </a:rPr>
              <a:t>g:</a:t>
            </a:r>
            <a:r>
              <a:rPr lang="en-US" sz="1400" b="1" i="0"/>
              <a:t> </a:t>
            </a:r>
            <a:r>
              <a:rPr lang="en-US" sz="1400" b="1" i="0">
                <a:latin typeface="Symbol" charset="0"/>
              </a:rPr>
              <a:t>l</a:t>
            </a:r>
            <a:r>
              <a:rPr lang="en-US" sz="1400" b="1" i="0"/>
              <a:t>~1 pm</a:t>
            </a:r>
          </a:p>
        </p:txBody>
      </p:sp>
      <p:sp>
        <p:nvSpPr>
          <p:cNvPr id="8" name="Freccia circolare a sinistra 7">
            <a:hlinkClick r:id="rId8" action="ppaction://hlinksldjump"/>
            <a:extLst>
              <a:ext uri="{FF2B5EF4-FFF2-40B4-BE49-F238E27FC236}">
                <a16:creationId xmlns:a16="http://schemas.microsoft.com/office/drawing/2014/main" id="{FAC0730C-BD2B-A733-DB24-B508C6E94F8E}"/>
              </a:ext>
            </a:extLst>
          </p:cNvPr>
          <p:cNvSpPr/>
          <p:nvPr/>
        </p:nvSpPr>
        <p:spPr>
          <a:xfrm>
            <a:off x="11834076" y="6248620"/>
            <a:ext cx="243840" cy="297517"/>
          </a:xfrm>
          <a:prstGeom prst="curvedLeftArrow">
            <a:avLst/>
          </a:prstGeom>
          <a:solidFill>
            <a:srgbClr val="FAE13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it-IT" sz="1600" kern="0">
              <a:solidFill>
                <a:srgbClr val="000000"/>
              </a:solidFill>
              <a:latin typeface="Helvetica Neue Medium"/>
              <a:ea typeface="Helvetica Neue Medium"/>
              <a:cs typeface="Helvetica Neue Medium"/>
              <a:sym typeface="Helvetica Neue Medium"/>
            </a:endParaRPr>
          </a:p>
        </p:txBody>
      </p:sp>
      <p:sp>
        <p:nvSpPr>
          <p:cNvPr id="9" name="CasellaDiTesto 8">
            <a:extLst>
              <a:ext uri="{FF2B5EF4-FFF2-40B4-BE49-F238E27FC236}">
                <a16:creationId xmlns:a16="http://schemas.microsoft.com/office/drawing/2014/main" id="{8AF50CBF-2D47-5BE8-886D-5D1AFE88D50D}"/>
              </a:ext>
            </a:extLst>
          </p:cNvPr>
          <p:cNvSpPr txBox="1"/>
          <p:nvPr/>
        </p:nvSpPr>
        <p:spPr>
          <a:xfrm>
            <a:off x="6819900" y="6597479"/>
            <a:ext cx="5372100" cy="276999"/>
          </a:xfrm>
          <a:prstGeom prst="rect">
            <a:avLst/>
          </a:prstGeom>
          <a:solidFill>
            <a:srgbClr val="0070C0"/>
          </a:solidFill>
        </p:spPr>
        <p:txBody>
          <a:bodyPr wrap="square">
            <a:spAutoFit/>
          </a:bodyPr>
          <a:lstStyle/>
          <a:p>
            <a:pPr fontAlgn="base"/>
            <a:r>
              <a:rPr lang="en-US" sz="1200" b="1" i="1" err="1">
                <a:solidFill>
                  <a:schemeClr val="bg1"/>
                </a:solidFill>
                <a:latin typeface="proxima_nova"/>
              </a:rPr>
              <a:t>Laboratorio</a:t>
            </a:r>
            <a:r>
              <a:rPr lang="en-US" sz="1200" b="1" i="1">
                <a:solidFill>
                  <a:schemeClr val="bg1"/>
                </a:solidFill>
                <a:latin typeface="proxima_nova"/>
              </a:rPr>
              <a:t> di </a:t>
            </a:r>
            <a:r>
              <a:rPr lang="en-US" sz="1200" b="1" i="1" err="1">
                <a:solidFill>
                  <a:schemeClr val="bg1"/>
                </a:solidFill>
                <a:latin typeface="proxima_nova"/>
              </a:rPr>
              <a:t>Fisica</a:t>
            </a:r>
            <a:r>
              <a:rPr lang="en-US" sz="1200" b="1" i="1">
                <a:solidFill>
                  <a:schemeClr val="bg1"/>
                </a:solidFill>
                <a:latin typeface="proxima_nova"/>
              </a:rPr>
              <a:t> </a:t>
            </a:r>
            <a:r>
              <a:rPr lang="en-US" sz="1200" b="1" i="1" err="1">
                <a:solidFill>
                  <a:schemeClr val="bg1"/>
                </a:solidFill>
                <a:latin typeface="proxima_nova"/>
              </a:rPr>
              <a:t>dei</a:t>
            </a:r>
            <a:r>
              <a:rPr lang="en-US" sz="1200" b="1" i="1">
                <a:solidFill>
                  <a:schemeClr val="bg1"/>
                </a:solidFill>
                <a:latin typeface="proxima_nova"/>
              </a:rPr>
              <a:t> </a:t>
            </a:r>
            <a:r>
              <a:rPr lang="en-US" sz="1200" b="1" i="1" err="1">
                <a:solidFill>
                  <a:schemeClr val="bg1"/>
                </a:solidFill>
                <a:latin typeface="proxima_nova"/>
              </a:rPr>
              <a:t>Plasmi</a:t>
            </a:r>
            <a:r>
              <a:rPr lang="en-US" sz="1200" b="1" i="1">
                <a:solidFill>
                  <a:schemeClr val="bg1"/>
                </a:solidFill>
                <a:latin typeface="proxima_nova"/>
              </a:rPr>
              <a:t> - PID@LNS, 08-09 </a:t>
            </a:r>
            <a:r>
              <a:rPr lang="en-US" sz="1200" b="1" i="1" err="1">
                <a:solidFill>
                  <a:schemeClr val="bg1"/>
                </a:solidFill>
                <a:effectLst/>
                <a:latin typeface="proxima_nova"/>
              </a:rPr>
              <a:t>Novembre</a:t>
            </a:r>
            <a:r>
              <a:rPr lang="en-US" sz="1200" b="1" i="1">
                <a:solidFill>
                  <a:schemeClr val="bg1"/>
                </a:solidFill>
                <a:effectLst/>
                <a:latin typeface="proxima_nova"/>
              </a:rPr>
              <a:t> 2023 – LNS, Catania</a:t>
            </a:r>
          </a:p>
        </p:txBody>
      </p:sp>
    </p:spTree>
    <p:extLst>
      <p:ext uri="{BB962C8B-B14F-4D97-AF65-F5344CB8AC3E}">
        <p14:creationId xmlns:p14="http://schemas.microsoft.com/office/powerpoint/2010/main" val="8301168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7"/>
</p:tagLst>
</file>

<file path=ppt/tags/tag2.xml><?xml version="1.0" encoding="utf-8"?>
<p:tagLst xmlns:a="http://schemas.openxmlformats.org/drawingml/2006/main" xmlns:r="http://schemas.openxmlformats.org/officeDocument/2006/relationships" xmlns:p="http://schemas.openxmlformats.org/presentationml/2006/main">
  <p:tag name="TIMING" val="|57.9"/>
</p:tagLst>
</file>

<file path=ppt/tags/tag3.xml><?xml version="1.0" encoding="utf-8"?>
<p:tagLst xmlns:a="http://schemas.openxmlformats.org/drawingml/2006/main" xmlns:r="http://schemas.openxmlformats.org/officeDocument/2006/relationships" xmlns:p="http://schemas.openxmlformats.org/presentationml/2006/main">
  <p:tag name="TIMING" val="|14.9"/>
</p:tagLst>
</file>

<file path=ppt/tags/tag4.xml><?xml version="1.0" encoding="utf-8"?>
<p:tagLst xmlns:a="http://schemas.openxmlformats.org/drawingml/2006/main" xmlns:r="http://schemas.openxmlformats.org/officeDocument/2006/relationships" xmlns:p="http://schemas.openxmlformats.org/presentationml/2006/main">
  <p:tag name="TIMING" val="|66.5|49.7"/>
</p:tagLst>
</file>

<file path=ppt/tags/tag5.xml><?xml version="1.0" encoding="utf-8"?>
<p:tagLst xmlns:a="http://schemas.openxmlformats.org/drawingml/2006/main" xmlns:r="http://schemas.openxmlformats.org/officeDocument/2006/relationships" xmlns:p="http://schemas.openxmlformats.org/presentationml/2006/main">
  <p:tag name="TIMING" val="|20.9"/>
</p:tagLst>
</file>

<file path=ppt/tags/tag6.xml><?xml version="1.0" encoding="utf-8"?>
<p:tagLst xmlns:a="http://schemas.openxmlformats.org/drawingml/2006/main" xmlns:r="http://schemas.openxmlformats.org/officeDocument/2006/relationships" xmlns:p="http://schemas.openxmlformats.org/presentationml/2006/main">
  <p:tag name="TIMING" val="|49.9"/>
</p:tagLst>
</file>

<file path=ppt/tags/tag7.xml><?xml version="1.0" encoding="utf-8"?>
<p:tagLst xmlns:a="http://schemas.openxmlformats.org/drawingml/2006/main" xmlns:r="http://schemas.openxmlformats.org/officeDocument/2006/relationships" xmlns:p="http://schemas.openxmlformats.org/presentationml/2006/main">
  <p:tag name="TIMING" val="|16.7|76.1|10.7|0.9|0.7"/>
</p:tagLst>
</file>

<file path=ppt/tags/tag8.xml><?xml version="1.0" encoding="utf-8"?>
<p:tagLst xmlns:a="http://schemas.openxmlformats.org/drawingml/2006/main" xmlns:r="http://schemas.openxmlformats.org/officeDocument/2006/relationships" xmlns:p="http://schemas.openxmlformats.org/presentationml/2006/main">
  <p:tag name="TIMING" val="|2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4F313113D60DC242AFAD4A69C58D707A" ma:contentTypeVersion="22" ma:contentTypeDescription="Creare un nuovo documento." ma:contentTypeScope="" ma:versionID="ad753dc5289bc1f667ab1b71dd29828b">
  <xsd:schema xmlns:xsd="http://www.w3.org/2001/XMLSchema" xmlns:xs="http://www.w3.org/2001/XMLSchema" xmlns:p="http://schemas.microsoft.com/office/2006/metadata/properties" xmlns:ns1="http://schemas.microsoft.com/sharepoint/v3" xmlns:ns2="0d30e81a-876c-40fa-afc3-659f76f48137" xmlns:ns3="33d1be05-7d02-4e2b-a5f0-a73cf0ce1e4d" targetNamespace="http://schemas.microsoft.com/office/2006/metadata/properties" ma:root="true" ma:fieldsID="644873116294248f0fb3a0fe8ed305eb" ns1:_="" ns2:_="" ns3:_="">
    <xsd:import namespace="http://schemas.microsoft.com/sharepoint/v3"/>
    <xsd:import namespace="0d30e81a-876c-40fa-afc3-659f76f48137"/>
    <xsd:import namespace="33d1be05-7d02-4e2b-a5f0-a73cf0ce1e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Gruppi_x0020_di_x0020_destinatari" minOccurs="0"/>
                <xsd:element ref="ns2:_ModernAudienceTargetUserField" minOccurs="0"/>
                <xsd:element ref="ns2:_ModernAudienceAadObjectIds"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Proprietà criteri di conformità unificati" ma:hidden="true" ma:internalName="_ip_UnifiedCompliancePolicyProperties">
      <xsd:simpleType>
        <xsd:restriction base="dms:Note"/>
      </xsd:simpleType>
    </xsd:element>
    <xsd:element name="_ip_UnifiedCompliancePolicyUIAction" ma:index="27" nillable="true" ma:displayName="Azione interfaccia utente criteri di conformità unificati"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30e81a-876c-40fa-afc3-659f76f48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Gruppi_x0020_di_x0020_destinatari" ma:index="18" nillable="true" ma:displayName="Gruppi di destinatari" ma:internalName="Gruppi_x0020_di_x0020_destinatari">
      <xsd:simpleType>
        <xsd:restriction base="dms:Unknown"/>
      </xsd:simpleType>
    </xsd:element>
    <xsd:element name="_ModernAudienceTargetUserField" ma:index="19" nillable="true" ma:displayName="Gruppo di destinatari"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0" nillable="true" ma:displayName="ID gruppi di destinatari" ma:list="{bbede0ca-4dc1-488a-9073-3c9e330b20d7}" ma:internalName="_ModernAudienceAadObjectIds" ma:readOnly="true" ma:showField="_AadObjectIdForUser" ma:web="33d1be05-7d02-4e2b-a5f0-a73cf0ce1e4d">
      <xsd:complexType>
        <xsd:complexContent>
          <xsd:extension base="dms:MultiChoiceLookup">
            <xsd:sequence>
              <xsd:element name="Value" type="dms:Lookup" maxOccurs="unbounded" minOccurs="0" nillable="true"/>
            </xsd:sequence>
          </xsd:extension>
        </xsd:complexContent>
      </xsd:complexType>
    </xsd:element>
    <xsd:element name="lcf76f155ced4ddcb4097134ff3c332f" ma:index="24" nillable="true" ma:taxonomy="true" ma:internalName="lcf76f155ced4ddcb4097134ff3c332f" ma:taxonomyFieldName="MediaServiceImageTags" ma:displayName="Tag immagine"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Location" ma:index="28" nillable="true" ma:displayName="Location" ma:description="" ma:indexed="true" ma:internalName="MediaServiceLocation" ma:readOnly="true">
      <xsd:simpleType>
        <xsd:restriction base="dms:Text"/>
      </xsd:simple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d1be05-7d02-4e2b-a5f0-a73cf0ce1e4d" elementFormDefault="qualified">
    <xsd:import namespace="http://schemas.microsoft.com/office/2006/documentManagement/types"/>
    <xsd:import namespace="http://schemas.microsoft.com/office/infopath/2007/PartnerControls"/>
    <xsd:element name="SharedWithUsers" ma:index="21"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Condiviso con dettagli" ma:internalName="SharedWithDetails" ma:readOnly="true">
      <xsd:simpleType>
        <xsd:restriction base="dms:Note">
          <xsd:maxLength value="255"/>
        </xsd:restriction>
      </xsd:simpleType>
    </xsd:element>
    <xsd:element name="TaxCatchAll" ma:index="25" nillable="true" ma:displayName="Taxonomy Catch All Column" ma:hidden="true" ma:list="{6137d681-4531-44a5-a634-fec393f51e54}" ma:internalName="TaxCatchAll" ma:showField="CatchAllData" ma:web="33d1be05-7d02-4e2b-a5f0-a73cf0ce1e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30e81a-876c-40fa-afc3-659f76f48137">
      <Terms xmlns="http://schemas.microsoft.com/office/infopath/2007/PartnerControls"/>
    </lcf76f155ced4ddcb4097134ff3c332f>
    <_ip_UnifiedCompliancePolicyUIAction xmlns="http://schemas.microsoft.com/sharepoint/v3" xsi:nil="true"/>
    <TaxCatchAll xmlns="33d1be05-7d02-4e2b-a5f0-a73cf0ce1e4d" xsi:nil="true"/>
    <_ip_UnifiedCompliancePolicyProperties xmlns="http://schemas.microsoft.com/sharepoint/v3" xsi:nil="true"/>
    <Gruppi_x0020_di_x0020_destinatari xmlns="0d30e81a-876c-40fa-afc3-659f76f48137" xsi:nil="true"/>
    <_ModernAudienceTargetUserField xmlns="0d30e81a-876c-40fa-afc3-659f76f48137">
      <UserInfo>
        <DisplayName/>
        <AccountId xsi:nil="true"/>
        <AccountType/>
      </UserInfo>
    </_ModernAudienceTargetUserField>
  </documentManagement>
</p:properties>
</file>

<file path=customXml/itemProps1.xml><?xml version="1.0" encoding="utf-8"?>
<ds:datastoreItem xmlns:ds="http://schemas.openxmlformats.org/officeDocument/2006/customXml" ds:itemID="{EB5E6B8D-C83F-4006-952C-2C26146BE79E}">
  <ds:schemaRefs>
    <ds:schemaRef ds:uri="http://schemas.microsoft.com/sharepoint/v3/contenttype/forms"/>
  </ds:schemaRefs>
</ds:datastoreItem>
</file>

<file path=customXml/itemProps2.xml><?xml version="1.0" encoding="utf-8"?>
<ds:datastoreItem xmlns:ds="http://schemas.openxmlformats.org/officeDocument/2006/customXml" ds:itemID="{84EF9744-08AA-4CB5-9F85-B3420D904D64}"/>
</file>

<file path=customXml/itemProps3.xml><?xml version="1.0" encoding="utf-8"?>
<ds:datastoreItem xmlns:ds="http://schemas.openxmlformats.org/officeDocument/2006/customXml" ds:itemID="{F8B54EEC-4D80-4A1F-A9D1-C5B0E3CD854B}">
  <ds:schemaRefs>
    <ds:schemaRef ds:uri="0d30e81a-876c-40fa-afc3-659f76f48137"/>
    <ds:schemaRef ds:uri="33d1be05-7d02-4e2b-a5f0-a73cf0ce1e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6475</Words>
  <Application>Microsoft Macintosh PowerPoint</Application>
  <PresentationFormat>Widescreen</PresentationFormat>
  <Paragraphs>746</Paragraphs>
  <Slides>72</Slides>
  <Notes>19</Notes>
  <HiddenSlides>0</HiddenSlides>
  <MMClips>2</MMClips>
  <ScaleCrop>false</ScaleCrop>
  <HeadingPairs>
    <vt:vector size="8" baseType="variant">
      <vt:variant>
        <vt:lpstr>Caratteri utilizzati</vt:lpstr>
      </vt:variant>
      <vt:variant>
        <vt:i4>22</vt:i4>
      </vt:variant>
      <vt:variant>
        <vt:lpstr>Tema</vt:lpstr>
      </vt:variant>
      <vt:variant>
        <vt:i4>2</vt:i4>
      </vt:variant>
      <vt:variant>
        <vt:lpstr>Server OLE incorporati</vt:lpstr>
      </vt:variant>
      <vt:variant>
        <vt:i4>2</vt:i4>
      </vt:variant>
      <vt:variant>
        <vt:lpstr>Titoli diapositive</vt:lpstr>
      </vt:variant>
      <vt:variant>
        <vt:i4>72</vt:i4>
      </vt:variant>
    </vt:vector>
  </HeadingPairs>
  <TitlesOfParts>
    <vt:vector size="98" baseType="lpstr">
      <vt:lpstr>-apple-system</vt:lpstr>
      <vt:lpstr>Arial</vt:lpstr>
      <vt:lpstr>Bitter</vt:lpstr>
      <vt:lpstr>Calibri</vt:lpstr>
      <vt:lpstr>Calibri Light</vt:lpstr>
      <vt:lpstr>Cambria</vt:lpstr>
      <vt:lpstr>Cambria Math</vt:lpstr>
      <vt:lpstr>Chalkduster</vt:lpstr>
      <vt:lpstr>Comic Sans MS</vt:lpstr>
      <vt:lpstr>Gabrielle</vt:lpstr>
      <vt:lpstr>Georgia</vt:lpstr>
      <vt:lpstr>Helvetica</vt:lpstr>
      <vt:lpstr>Helvetica Neue</vt:lpstr>
      <vt:lpstr>Helvetica Neue Medium</vt:lpstr>
      <vt:lpstr>Lato</vt:lpstr>
      <vt:lpstr>Open Sans</vt:lpstr>
      <vt:lpstr>Palatino Linotype</vt:lpstr>
      <vt:lpstr>proxima_nova</vt:lpstr>
      <vt:lpstr>Symbol</vt:lpstr>
      <vt:lpstr>Tahoma</vt:lpstr>
      <vt:lpstr>Times</vt:lpstr>
      <vt:lpstr>Times New Roman</vt:lpstr>
      <vt:lpstr>Office Theme</vt:lpstr>
      <vt:lpstr>32_DynamicDark</vt:lpstr>
      <vt:lpstr>Equazione</vt:lpstr>
      <vt:lpstr>Equation</vt:lpstr>
      <vt:lpstr>Laboratorio di Fisica dei Plasmi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Polarimetria</vt:lpstr>
      <vt:lpstr>Rotazione di Faraday</vt:lpstr>
      <vt:lpstr>Polarization</vt:lpstr>
      <vt:lpstr>Polarization</vt:lpstr>
      <vt:lpstr>Presentazione standard di PowerPoint</vt:lpstr>
      <vt:lpstr>TESTBENCH: OMT-based Ku-band band scheme </vt:lpstr>
      <vt:lpstr>TESTBENCH: OMT-based Ku-band band scheme </vt:lpstr>
      <vt:lpstr>Presentazione standard di PowerPoint</vt:lpstr>
      <vt:lpstr>Presentazione standard di PowerPoint</vt:lpstr>
      <vt:lpstr>OMT</vt:lpstr>
      <vt:lpstr>MIXER</vt:lpstr>
      <vt:lpstr>MIXER</vt:lpstr>
      <vt:lpstr>Presentazione standard di PowerPoint</vt:lpstr>
      <vt:lpstr>Presentazione standard di PowerPoint</vt:lpstr>
      <vt:lpstr>Power Sensor</vt:lpstr>
      <vt:lpstr>Presentazione standard di PowerPoint</vt:lpstr>
      <vt:lpstr>Il problema dei multipaths e la legge di Malus</vt:lpstr>
      <vt:lpstr>Presentazione standard di PowerPoint</vt:lpstr>
      <vt:lpstr>Malus's law </vt:lpstr>
      <vt:lpstr>Presentazione standard di PowerPoint</vt:lpstr>
      <vt:lpstr>Presentazione standard di PowerPoint</vt:lpstr>
      <vt:lpstr>Presentazione standard di PowerPoint</vt:lpstr>
      <vt:lpstr>Presentazione standard di PowerPoint</vt:lpstr>
      <vt:lpstr>Presentazione standard di PowerPoint</vt:lpstr>
      <vt:lpstr>Interferometria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Antenna basics</vt:lpstr>
      <vt:lpstr>What is an antenna?</vt:lpstr>
      <vt:lpstr>What is an antenna?</vt:lpstr>
      <vt:lpstr>Basic parameters</vt:lpstr>
      <vt:lpstr>Field regions</vt:lpstr>
      <vt:lpstr>S-Parameters</vt:lpstr>
      <vt:lpstr>Aperture antennas</vt:lpstr>
      <vt:lpstr>Conical antenna</vt:lpstr>
      <vt:lpstr>Dipole antenna</vt:lpstr>
      <vt:lpstr>Microstrip patch antennas</vt:lpstr>
      <vt:lpstr>Spettroscopia ad Emissione Ottica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Cenni altre diagnostiche</vt:lpstr>
      <vt:lpstr>Typical Spectrum</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Polarization</dc:title>
  <dc:creator>Giuseppe Torrisi</dc:creator>
  <cp:lastModifiedBy>Eugenia Naselli</cp:lastModifiedBy>
  <cp:revision>1</cp:revision>
  <dcterms:created xsi:type="dcterms:W3CDTF">2023-06-07T16:23:52Z</dcterms:created>
  <dcterms:modified xsi:type="dcterms:W3CDTF">2023-11-16T09:25:59Z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0x0101004F313113D60DC242AFAD4A69C58D707A</vt:lpwstr>
  </property>
  <property fmtid="{D5CDD505-2E9C-101B-9397-08002B2CF9AE}" pid="3" name="MediaServiceImageTags">
    <vt:lpwstr/>
  </property>
</Properties>
</file>