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52F4F-99F7-3731-735D-5287A7448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B84C5C-C9BB-8249-E09B-45AE4645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1FF75E-65C6-78F8-676F-E074862E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B9EC0E-B693-A739-477D-710BE25A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59EAF1-AFFF-0BFC-EABA-FB4FEB14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78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363EEB-271A-DDD8-902A-E22BE347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5C6B5F-E629-7783-0CC7-0E8FAF61B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630525-28BE-4791-82B2-73D4F355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CEF27A-439A-29F6-56A6-ED6C66D8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742DCE-B40A-FECA-ED3D-B18AD1F8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22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4C27FA-AA21-0355-D96B-7AEDDA445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D37EDA-2D94-69CC-3E91-841348D37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C74A90-489F-54AA-3D5A-AEEF6DE3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2EFFD8-8DC6-8BE7-E318-A7AAF125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9151DF-DC38-81D9-E541-6A6DF89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13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3C00E-AAF5-C202-4BFE-7F9B37BC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121983-2E03-EA6C-59B3-ECECDF65F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17F1EC-BF23-0DB0-30F0-AD0E3207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FB43F-069A-3E01-FCC9-6A3A9A83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81A89D-1859-2AD0-1F02-91A03980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3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DBBEB-8E73-72CF-C911-41E5A58F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8CF837-7F45-C25D-3232-3F8E9FEEB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F9B665-AC3C-D0B7-61AB-07018135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56E2A3-F10E-BF4D-D519-E181A4EE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C30E83-D329-A719-CA80-B7BF8ABC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04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264D22-10F5-E287-8000-16A27B5A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B31A0D-FFBC-110F-C456-2A204989F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47A35A-7F29-23FB-C94A-578DB1CFD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A84D32-8E1F-D3A4-309C-0862A03E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6654B4-6DE9-BB6D-2488-75FB61E5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8D892E-B1E1-162E-BCD7-77F3A16A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68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737E76-C86A-898F-79A8-72AEED6C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C3A18C-11C4-ABE4-457E-C1A5EFF59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ECC1F6D-FB3C-650C-F0EC-D6EBF2260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E544C7-A7C6-A9A0-4FDF-8D6652CFA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AAA1CD0-65FD-54A1-D639-F44AF9B91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E283D7E-2E00-6760-7956-97AD9B40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BAE150-9161-8F75-6646-8E403D240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41B868-6160-1FBA-3ECE-E664A39B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06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506C2-AA88-4420-5CFB-F08F0319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DD36C5-E06B-946B-386F-8BEBFAE8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646D184-9CFC-FCFB-DA64-27BAF41D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2C718E-AA17-A9AE-4218-D3AE8D09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70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E87C0A9-E64B-CFF5-2DF6-D6DB1AB5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F4A1BA-843C-33C4-369A-E6AE2F43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1BA4B07-37D0-83CA-2434-EBC4C472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9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EF12E1-6BBC-ADD3-B97B-8ACD6153E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AE3531-1C2E-2AD9-491F-DF9A8A0D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7529BF-3647-FD34-F1ED-9383F77C7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E26CE6-5D67-9798-6FF6-D28BBA5B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E657CF-0106-7553-25B5-61BD2B4E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89C529-A458-EFD2-9330-385BC77B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3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04B2A-80D4-34C6-3A0C-1E599DF5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336C04C-0E8E-AAFC-EDA0-7D58DAE02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02A9FA-B316-43AF-6E58-3225D645D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BA2336-AFF6-262B-D324-B1A784F5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99257D-E1CD-93BD-4FF6-C6282AF4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BFB2B1-657B-3974-AF3D-33E85B71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01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D3E5916-5224-3E35-F1B6-B6067172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AE149F-6138-BAAA-6803-E646FD73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F16FF4-0C49-8381-FAE6-D0FCB406A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87E1-17F1-4304-9E27-EA1A3FCA270F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58F78F-C7A5-FC0F-8780-DB7853FA7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D9C21D-80EF-CF4F-ABE7-0CD7234CB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EAA1-6447-4187-AC41-713A3E70FD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51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85FA46-10B2-049F-E620-5D003A137002}"/>
              </a:ext>
            </a:extLst>
          </p:cNvPr>
          <p:cNvSpPr txBox="1"/>
          <p:nvPr/>
        </p:nvSpPr>
        <p:spPr>
          <a:xfrm>
            <a:off x="886120" y="490194"/>
            <a:ext cx="10755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Gruppo ALPHA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mattina: Radioattività ambientale in aula Ceolin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pomeriggio: Fisica nucleare nel bunker NEDA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mattina: Fisica dei materiali al CN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pomeriggio: Fisica dei beni culturali ad AN2000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5D80FF-714E-7B4E-BE24-DEF3BF12E510}"/>
              </a:ext>
            </a:extLst>
          </p:cNvPr>
          <p:cNvSpPr txBox="1"/>
          <p:nvPr/>
        </p:nvSpPr>
        <p:spPr>
          <a:xfrm>
            <a:off x="793423" y="2480821"/>
            <a:ext cx="10755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Gruppo BETA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mattina: Fisica dei beni culturali ad AN2000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pomeriggio: Radioattività ambientale in aula Ceolin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mattina: Fisica nucleare nel bunker NEDA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pomeriggio: Fisica dei materiali al CN</a:t>
            </a:r>
          </a:p>
        </p:txBody>
      </p:sp>
    </p:spTree>
    <p:extLst>
      <p:ext uri="{BB962C8B-B14F-4D97-AF65-F5344CB8AC3E}">
        <p14:creationId xmlns:p14="http://schemas.microsoft.com/office/powerpoint/2010/main" val="26877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EC9E2A-BB65-8B6D-2820-441A88B2F206}"/>
              </a:ext>
            </a:extLst>
          </p:cNvPr>
          <p:cNvSpPr txBox="1"/>
          <p:nvPr/>
        </p:nvSpPr>
        <p:spPr>
          <a:xfrm>
            <a:off x="658251" y="548654"/>
            <a:ext cx="10755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Gruppo GAMMA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mattina: Fisica dei materiali al CN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pomeriggio: Fisica dei beni culturali ad AN2000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mattina: Radioattività ambientale in aula Ceolin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pomeriggio: Fisica nucleare nel bunker NEDA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AA734B-3EAB-FFD7-9193-FA6A708546F6}"/>
              </a:ext>
            </a:extLst>
          </p:cNvPr>
          <p:cNvSpPr txBox="1"/>
          <p:nvPr/>
        </p:nvSpPr>
        <p:spPr>
          <a:xfrm>
            <a:off x="658250" y="3046688"/>
            <a:ext cx="10755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Gruppo NEUTRONI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mattina: Fisica nucleare nel bunker NEDA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Martedì pomeriggio: Fisica dei materiali al CN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mattina: Fisica dei beni culturali ad AN2000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Mercoledì pomeriggio: Radioattività ambientale in aula Ceolin</a:t>
            </a:r>
          </a:p>
        </p:txBody>
      </p:sp>
    </p:spTree>
    <p:extLst>
      <p:ext uri="{BB962C8B-B14F-4D97-AF65-F5344CB8AC3E}">
        <p14:creationId xmlns:p14="http://schemas.microsoft.com/office/powerpoint/2010/main" val="2631981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Gozzelino</dc:creator>
  <cp:lastModifiedBy>Andrea Gozzelino</cp:lastModifiedBy>
  <cp:revision>1</cp:revision>
  <dcterms:created xsi:type="dcterms:W3CDTF">2023-10-23T13:28:09Z</dcterms:created>
  <dcterms:modified xsi:type="dcterms:W3CDTF">2023-10-23T13:32:59Z</dcterms:modified>
</cp:coreProperties>
</file>