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66"/>
  </p:notesMasterIdLst>
  <p:sldIdLst>
    <p:sldId id="256" r:id="rId5"/>
    <p:sldId id="274" r:id="rId6"/>
    <p:sldId id="275" r:id="rId7"/>
    <p:sldId id="259" r:id="rId8"/>
    <p:sldId id="261" r:id="rId9"/>
    <p:sldId id="260" r:id="rId10"/>
    <p:sldId id="276" r:id="rId11"/>
    <p:sldId id="277" r:id="rId12"/>
    <p:sldId id="263" r:id="rId13"/>
    <p:sldId id="279" r:id="rId14"/>
    <p:sldId id="265" r:id="rId15"/>
    <p:sldId id="266" r:id="rId16"/>
    <p:sldId id="264" r:id="rId17"/>
    <p:sldId id="262" r:id="rId18"/>
    <p:sldId id="278" r:id="rId19"/>
    <p:sldId id="339" r:id="rId20"/>
    <p:sldId id="340" r:id="rId21"/>
    <p:sldId id="343" r:id="rId22"/>
    <p:sldId id="345" r:id="rId23"/>
    <p:sldId id="257" r:id="rId24"/>
    <p:sldId id="258" r:id="rId25"/>
    <p:sldId id="280" r:id="rId26"/>
    <p:sldId id="337" r:id="rId27"/>
    <p:sldId id="282" r:id="rId28"/>
    <p:sldId id="283" r:id="rId29"/>
    <p:sldId id="284" r:id="rId30"/>
    <p:sldId id="285" r:id="rId31"/>
    <p:sldId id="286" r:id="rId32"/>
    <p:sldId id="333" r:id="rId33"/>
    <p:sldId id="334" r:id="rId34"/>
    <p:sldId id="335" r:id="rId35"/>
    <p:sldId id="338" r:id="rId36"/>
    <p:sldId id="342" r:id="rId37"/>
    <p:sldId id="344" r:id="rId38"/>
    <p:sldId id="336" r:id="rId39"/>
    <p:sldId id="350" r:id="rId40"/>
    <p:sldId id="366" r:id="rId41"/>
    <p:sldId id="346" r:id="rId42"/>
    <p:sldId id="347" r:id="rId43"/>
    <p:sldId id="270" r:id="rId44"/>
    <p:sldId id="348" r:id="rId45"/>
    <p:sldId id="349" r:id="rId46"/>
    <p:sldId id="351" r:id="rId47"/>
    <p:sldId id="367" r:id="rId48"/>
    <p:sldId id="376" r:id="rId49"/>
    <p:sldId id="352" r:id="rId50"/>
    <p:sldId id="353" r:id="rId51"/>
    <p:sldId id="354" r:id="rId52"/>
    <p:sldId id="370" r:id="rId53"/>
    <p:sldId id="375" r:id="rId54"/>
    <p:sldId id="368" r:id="rId55"/>
    <p:sldId id="369" r:id="rId56"/>
    <p:sldId id="365" r:id="rId57"/>
    <p:sldId id="371" r:id="rId58"/>
    <p:sldId id="372" r:id="rId59"/>
    <p:sldId id="373" r:id="rId60"/>
    <p:sldId id="357" r:id="rId61"/>
    <p:sldId id="374" r:id="rId62"/>
    <p:sldId id="378" r:id="rId63"/>
    <p:sldId id="377" r:id="rId64"/>
    <p:sldId id="360" r:id="rId65"/>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90FC08-D9FA-4281-A187-03AF26030839}" v="504" dt="2023-10-10T22:21:00.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8" autoAdjust="0"/>
    <p:restoredTop sz="95033" autoAdjust="0"/>
  </p:normalViewPr>
  <p:slideViewPr>
    <p:cSldViewPr snapToGrid="0" snapToObjects="1">
      <p:cViewPr>
        <p:scale>
          <a:sx n="75" d="100"/>
          <a:sy n="75" d="100"/>
        </p:scale>
        <p:origin x="739"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8C54C-17B4-4746-BAB2-72E7D24EAB74}" type="datetimeFigureOut">
              <a:rPr lang="en-IT" smtClean="0"/>
              <a:t>10/09/2023</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572DD-FCFD-1E4D-ABEE-EF6ECA036FDE}" type="slidenum">
              <a:rPr lang="en-IT" smtClean="0"/>
              <a:t>‹#›</a:t>
            </a:fld>
            <a:endParaRPr lang="en-IT"/>
          </a:p>
        </p:txBody>
      </p:sp>
    </p:spTree>
    <p:extLst>
      <p:ext uri="{BB962C8B-B14F-4D97-AF65-F5344CB8AC3E}">
        <p14:creationId xmlns:p14="http://schemas.microsoft.com/office/powerpoint/2010/main" val="1589473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E0517-8EE3-284F-86E5-F52B5C9BC6D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IT"/>
          </a:p>
        </p:txBody>
      </p:sp>
      <p:sp>
        <p:nvSpPr>
          <p:cNvPr id="3" name="Subtitle 2">
            <a:extLst>
              <a:ext uri="{FF2B5EF4-FFF2-40B4-BE49-F238E27FC236}">
                <a16:creationId xmlns:a16="http://schemas.microsoft.com/office/drawing/2014/main" id="{FF0F3344-2A13-D64E-950E-5C6CE004AB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IT"/>
          </a:p>
        </p:txBody>
      </p:sp>
      <p:sp>
        <p:nvSpPr>
          <p:cNvPr id="4" name="Date Placeholder 3">
            <a:extLst>
              <a:ext uri="{FF2B5EF4-FFF2-40B4-BE49-F238E27FC236}">
                <a16:creationId xmlns:a16="http://schemas.microsoft.com/office/drawing/2014/main" id="{49D2CE0A-723B-224A-8C91-D73D293A498F}"/>
              </a:ext>
            </a:extLst>
          </p:cNvPr>
          <p:cNvSpPr>
            <a:spLocks noGrp="1"/>
          </p:cNvSpPr>
          <p:nvPr>
            <p:ph type="dt" sz="half" idx="10"/>
          </p:nvPr>
        </p:nvSpPr>
        <p:spPr/>
        <p:txBody>
          <a:bodyPr/>
          <a:lstStyle/>
          <a:p>
            <a:fld id="{3DD51F01-47EC-B642-9BAF-C3798CE775A0}" type="datetime1">
              <a:rPr lang="it-IT" smtClean="0"/>
              <a:t>09/10/2023</a:t>
            </a:fld>
            <a:endParaRPr lang="en-IT"/>
          </a:p>
        </p:txBody>
      </p:sp>
      <p:sp>
        <p:nvSpPr>
          <p:cNvPr id="5" name="Footer Placeholder 4">
            <a:extLst>
              <a:ext uri="{FF2B5EF4-FFF2-40B4-BE49-F238E27FC236}">
                <a16:creationId xmlns:a16="http://schemas.microsoft.com/office/drawing/2014/main" id="{E4F5B77F-1015-6E49-8AE7-7F6BE38AFD94}"/>
              </a:ext>
            </a:extLst>
          </p:cNvPr>
          <p:cNvSpPr>
            <a:spLocks noGrp="1"/>
          </p:cNvSpPr>
          <p:nvPr>
            <p:ph type="ftr" sz="quarter" idx="11"/>
          </p:nvPr>
        </p:nvSpPr>
        <p:spPr/>
        <p:txBody>
          <a:bodyPr/>
          <a:lstStyle/>
          <a:p>
            <a:r>
              <a:rPr lang="en-GB"/>
              <a:t>Footer</a:t>
            </a:r>
            <a:endParaRPr lang="en-IT"/>
          </a:p>
        </p:txBody>
      </p:sp>
      <p:sp>
        <p:nvSpPr>
          <p:cNvPr id="6" name="Slide Number Placeholder 5">
            <a:extLst>
              <a:ext uri="{FF2B5EF4-FFF2-40B4-BE49-F238E27FC236}">
                <a16:creationId xmlns:a16="http://schemas.microsoft.com/office/drawing/2014/main" id="{32224885-DC2E-C442-91FD-29969B3BEEEF}"/>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3395787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D8AF-DFF1-E641-B475-9194E3C3EA0F}"/>
              </a:ext>
            </a:extLst>
          </p:cNvPr>
          <p:cNvSpPr>
            <a:spLocks noGrp="1"/>
          </p:cNvSpPr>
          <p:nvPr>
            <p:ph type="title"/>
          </p:nvPr>
        </p:nvSpPr>
        <p:spPr/>
        <p:txBody>
          <a:bodyPr/>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55EAF940-9DC1-A249-BF00-59EA71D4D3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E8555282-91A5-0641-B035-4BBDB097FD7B}"/>
              </a:ext>
            </a:extLst>
          </p:cNvPr>
          <p:cNvSpPr>
            <a:spLocks noGrp="1"/>
          </p:cNvSpPr>
          <p:nvPr>
            <p:ph type="dt" sz="half" idx="10"/>
          </p:nvPr>
        </p:nvSpPr>
        <p:spPr/>
        <p:txBody>
          <a:bodyPr/>
          <a:lstStyle/>
          <a:p>
            <a:fld id="{48A355FC-818C-0046-A80F-A7BADE11BDA8}" type="datetime1">
              <a:rPr lang="it-IT" smtClean="0"/>
              <a:t>09/10/2023</a:t>
            </a:fld>
            <a:endParaRPr lang="en-IT"/>
          </a:p>
        </p:txBody>
      </p:sp>
      <p:sp>
        <p:nvSpPr>
          <p:cNvPr id="5" name="Footer Placeholder 4">
            <a:extLst>
              <a:ext uri="{FF2B5EF4-FFF2-40B4-BE49-F238E27FC236}">
                <a16:creationId xmlns:a16="http://schemas.microsoft.com/office/drawing/2014/main" id="{C1307680-A219-E44D-8101-93FA9E19FE52}"/>
              </a:ext>
            </a:extLst>
          </p:cNvPr>
          <p:cNvSpPr>
            <a:spLocks noGrp="1"/>
          </p:cNvSpPr>
          <p:nvPr>
            <p:ph type="ftr" sz="quarter" idx="11"/>
          </p:nvPr>
        </p:nvSpPr>
        <p:spPr/>
        <p:txBody>
          <a:bodyPr/>
          <a:lstStyle/>
          <a:p>
            <a:r>
              <a:rPr lang="en-GB"/>
              <a:t>Footer</a:t>
            </a:r>
            <a:endParaRPr lang="en-IT"/>
          </a:p>
        </p:txBody>
      </p:sp>
      <p:sp>
        <p:nvSpPr>
          <p:cNvPr id="6" name="Slide Number Placeholder 5">
            <a:extLst>
              <a:ext uri="{FF2B5EF4-FFF2-40B4-BE49-F238E27FC236}">
                <a16:creationId xmlns:a16="http://schemas.microsoft.com/office/drawing/2014/main" id="{883342D0-0F53-874D-A49D-CC45E5496944}"/>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153708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85FA6B-E50C-924D-B4E0-DC0069DCAB6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IT"/>
          </a:p>
        </p:txBody>
      </p:sp>
      <p:sp>
        <p:nvSpPr>
          <p:cNvPr id="3" name="Vertical Text Placeholder 2">
            <a:extLst>
              <a:ext uri="{FF2B5EF4-FFF2-40B4-BE49-F238E27FC236}">
                <a16:creationId xmlns:a16="http://schemas.microsoft.com/office/drawing/2014/main" id="{834B683A-1CEF-0148-87E5-DB6184BF2C8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43A4E20E-1769-754C-BC35-591D938AA834}"/>
              </a:ext>
            </a:extLst>
          </p:cNvPr>
          <p:cNvSpPr>
            <a:spLocks noGrp="1"/>
          </p:cNvSpPr>
          <p:nvPr>
            <p:ph type="dt" sz="half" idx="10"/>
          </p:nvPr>
        </p:nvSpPr>
        <p:spPr/>
        <p:txBody>
          <a:bodyPr/>
          <a:lstStyle/>
          <a:p>
            <a:fld id="{E83B3E15-AEA1-644D-8FB4-359C941E2B7F}" type="datetime1">
              <a:rPr lang="it-IT" smtClean="0"/>
              <a:t>09/10/2023</a:t>
            </a:fld>
            <a:endParaRPr lang="en-IT"/>
          </a:p>
        </p:txBody>
      </p:sp>
      <p:sp>
        <p:nvSpPr>
          <p:cNvPr id="5" name="Footer Placeholder 4">
            <a:extLst>
              <a:ext uri="{FF2B5EF4-FFF2-40B4-BE49-F238E27FC236}">
                <a16:creationId xmlns:a16="http://schemas.microsoft.com/office/drawing/2014/main" id="{1D82241C-46ED-5943-A5FC-9E1575499013}"/>
              </a:ext>
            </a:extLst>
          </p:cNvPr>
          <p:cNvSpPr>
            <a:spLocks noGrp="1"/>
          </p:cNvSpPr>
          <p:nvPr>
            <p:ph type="ftr" sz="quarter" idx="11"/>
          </p:nvPr>
        </p:nvSpPr>
        <p:spPr/>
        <p:txBody>
          <a:bodyPr/>
          <a:lstStyle/>
          <a:p>
            <a:r>
              <a:rPr lang="en-GB"/>
              <a:t>Footer</a:t>
            </a:r>
            <a:endParaRPr lang="en-IT"/>
          </a:p>
        </p:txBody>
      </p:sp>
      <p:sp>
        <p:nvSpPr>
          <p:cNvPr id="6" name="Slide Number Placeholder 5">
            <a:extLst>
              <a:ext uri="{FF2B5EF4-FFF2-40B4-BE49-F238E27FC236}">
                <a16:creationId xmlns:a16="http://schemas.microsoft.com/office/drawing/2014/main" id="{8671AF7C-E2AE-2740-BB37-104351E75E11}"/>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28344479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EAD2-8D51-CC46-B327-CB40A664B243}"/>
              </a:ext>
            </a:extLst>
          </p:cNvPr>
          <p:cNvSpPr>
            <a:spLocks noGrp="1"/>
          </p:cNvSpPr>
          <p:nvPr>
            <p:ph type="title"/>
          </p:nvPr>
        </p:nvSpPr>
        <p:spPr>
          <a:xfrm>
            <a:off x="1662546" y="365126"/>
            <a:ext cx="9691254" cy="1029420"/>
          </a:xfrm>
        </p:spPr>
        <p:txBody>
          <a:bodyPr/>
          <a:lstStyle/>
          <a:p>
            <a:r>
              <a:rPr lang="en-GB" dirty="0"/>
              <a:t>Click to edit Master title style</a:t>
            </a:r>
            <a:endParaRPr lang="en-IT" dirty="0"/>
          </a:p>
        </p:txBody>
      </p:sp>
      <p:sp>
        <p:nvSpPr>
          <p:cNvPr id="3" name="Content Placeholder 2">
            <a:extLst>
              <a:ext uri="{FF2B5EF4-FFF2-40B4-BE49-F238E27FC236}">
                <a16:creationId xmlns:a16="http://schemas.microsoft.com/office/drawing/2014/main" id="{DF5A1086-3204-D34E-91F6-4B8A28DDDBB7}"/>
              </a:ext>
            </a:extLst>
          </p:cNvPr>
          <p:cNvSpPr>
            <a:spLocks noGrp="1"/>
          </p:cNvSpPr>
          <p:nvPr>
            <p:ph idx="1"/>
          </p:nvPr>
        </p:nvSpPr>
        <p:spPr>
          <a:xfrm>
            <a:off x="838200" y="1626919"/>
            <a:ext cx="10515600" cy="4550044"/>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IT" dirty="0"/>
          </a:p>
        </p:txBody>
      </p:sp>
      <p:sp>
        <p:nvSpPr>
          <p:cNvPr id="4" name="Date Placeholder 3">
            <a:extLst>
              <a:ext uri="{FF2B5EF4-FFF2-40B4-BE49-F238E27FC236}">
                <a16:creationId xmlns:a16="http://schemas.microsoft.com/office/drawing/2014/main" id="{1A65444D-7323-6C49-B940-6FA45D9BAD2D}"/>
              </a:ext>
            </a:extLst>
          </p:cNvPr>
          <p:cNvSpPr>
            <a:spLocks noGrp="1"/>
          </p:cNvSpPr>
          <p:nvPr>
            <p:ph type="dt" sz="half" idx="10"/>
          </p:nvPr>
        </p:nvSpPr>
        <p:spPr/>
        <p:txBody>
          <a:bodyPr/>
          <a:lstStyle/>
          <a:p>
            <a:fld id="{04ED3A5E-926C-CF4C-B3EB-E1F70B5F488D}" type="datetime1">
              <a:rPr lang="it-IT" smtClean="0"/>
              <a:t>09/10/2023</a:t>
            </a:fld>
            <a:endParaRPr lang="en-IT"/>
          </a:p>
        </p:txBody>
      </p:sp>
      <p:sp>
        <p:nvSpPr>
          <p:cNvPr id="5" name="Footer Placeholder 4">
            <a:extLst>
              <a:ext uri="{FF2B5EF4-FFF2-40B4-BE49-F238E27FC236}">
                <a16:creationId xmlns:a16="http://schemas.microsoft.com/office/drawing/2014/main" id="{20B5B446-9A96-5644-84BB-6BCC3A4BFE47}"/>
              </a:ext>
            </a:extLst>
          </p:cNvPr>
          <p:cNvSpPr>
            <a:spLocks noGrp="1"/>
          </p:cNvSpPr>
          <p:nvPr>
            <p:ph type="ftr" sz="quarter" idx="11"/>
          </p:nvPr>
        </p:nvSpPr>
        <p:spPr/>
        <p:txBody>
          <a:bodyPr/>
          <a:lstStyle/>
          <a:p>
            <a:r>
              <a:rPr lang="en-GB"/>
              <a:t>Footer</a:t>
            </a:r>
            <a:endParaRPr lang="en-IT"/>
          </a:p>
        </p:txBody>
      </p:sp>
      <p:sp>
        <p:nvSpPr>
          <p:cNvPr id="6" name="Slide Number Placeholder 5">
            <a:extLst>
              <a:ext uri="{FF2B5EF4-FFF2-40B4-BE49-F238E27FC236}">
                <a16:creationId xmlns:a16="http://schemas.microsoft.com/office/drawing/2014/main" id="{70E606F7-474B-AB48-944E-D8AACD655BB2}"/>
              </a:ext>
            </a:extLst>
          </p:cNvPr>
          <p:cNvSpPr>
            <a:spLocks noGrp="1"/>
          </p:cNvSpPr>
          <p:nvPr>
            <p:ph type="sldNum" sz="quarter" idx="12"/>
          </p:nvPr>
        </p:nvSpPr>
        <p:spPr/>
        <p:txBody>
          <a:bodyPr/>
          <a:lstStyle/>
          <a:p>
            <a:fld id="{C8141492-CF40-414B-9698-F860F861B76E}" type="slidenum">
              <a:rPr lang="en-IT" smtClean="0"/>
              <a:t>‹#›</a:t>
            </a:fld>
            <a:endParaRPr lang="en-IT"/>
          </a:p>
        </p:txBody>
      </p:sp>
      <p:sp>
        <p:nvSpPr>
          <p:cNvPr id="10" name="Rettangolo 4">
            <a:extLst>
              <a:ext uri="{FF2B5EF4-FFF2-40B4-BE49-F238E27FC236}">
                <a16:creationId xmlns:a16="http://schemas.microsoft.com/office/drawing/2014/main" id="{FDFCC4A5-B640-D941-9A8F-4D5AAEC07155}"/>
              </a:ext>
            </a:extLst>
          </p:cNvPr>
          <p:cNvSpPr/>
          <p:nvPr userDrawn="1"/>
        </p:nvSpPr>
        <p:spPr>
          <a:xfrm>
            <a:off x="838200" y="1301569"/>
            <a:ext cx="693717" cy="110148"/>
          </a:xfrm>
          <a:prstGeom prst="rect">
            <a:avLst/>
          </a:prstGeom>
          <a:solidFill>
            <a:srgbClr val="4297B8"/>
          </a:solidFill>
          <a:ln>
            <a:solidFill>
              <a:srgbClr val="162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5">
            <a:extLst>
              <a:ext uri="{FF2B5EF4-FFF2-40B4-BE49-F238E27FC236}">
                <a16:creationId xmlns:a16="http://schemas.microsoft.com/office/drawing/2014/main" id="{E433F9EB-ED0F-6541-891E-6B5D031ADA8A}"/>
              </a:ext>
            </a:extLst>
          </p:cNvPr>
          <p:cNvSpPr/>
          <p:nvPr userDrawn="1"/>
        </p:nvSpPr>
        <p:spPr>
          <a:xfrm>
            <a:off x="1662546" y="1303717"/>
            <a:ext cx="9691254" cy="110148"/>
          </a:xfrm>
          <a:prstGeom prst="rect">
            <a:avLst/>
          </a:prstGeom>
          <a:solidFill>
            <a:srgbClr val="162D4D"/>
          </a:solidFill>
          <a:ln>
            <a:solidFill>
              <a:srgbClr val="4297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402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FAC13-22A3-3247-9E8D-EBC46396863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IT"/>
          </a:p>
        </p:txBody>
      </p:sp>
      <p:sp>
        <p:nvSpPr>
          <p:cNvPr id="3" name="Text Placeholder 2">
            <a:extLst>
              <a:ext uri="{FF2B5EF4-FFF2-40B4-BE49-F238E27FC236}">
                <a16:creationId xmlns:a16="http://schemas.microsoft.com/office/drawing/2014/main" id="{AC05F42D-AB01-F041-86AA-824A61A451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E3ACFF3-DF8C-FB4B-8D11-E383285E35C9}"/>
              </a:ext>
            </a:extLst>
          </p:cNvPr>
          <p:cNvSpPr>
            <a:spLocks noGrp="1"/>
          </p:cNvSpPr>
          <p:nvPr>
            <p:ph type="dt" sz="half" idx="10"/>
          </p:nvPr>
        </p:nvSpPr>
        <p:spPr/>
        <p:txBody>
          <a:bodyPr/>
          <a:lstStyle/>
          <a:p>
            <a:fld id="{B2833B25-5833-FB4D-8CE5-D057461D32DC}" type="datetime1">
              <a:rPr lang="it-IT" smtClean="0"/>
              <a:t>09/10/2023</a:t>
            </a:fld>
            <a:endParaRPr lang="en-IT"/>
          </a:p>
        </p:txBody>
      </p:sp>
      <p:sp>
        <p:nvSpPr>
          <p:cNvPr id="5" name="Footer Placeholder 4">
            <a:extLst>
              <a:ext uri="{FF2B5EF4-FFF2-40B4-BE49-F238E27FC236}">
                <a16:creationId xmlns:a16="http://schemas.microsoft.com/office/drawing/2014/main" id="{2E964A9A-45F4-224F-9393-4256C23A8115}"/>
              </a:ext>
            </a:extLst>
          </p:cNvPr>
          <p:cNvSpPr>
            <a:spLocks noGrp="1"/>
          </p:cNvSpPr>
          <p:nvPr>
            <p:ph type="ftr" sz="quarter" idx="11"/>
          </p:nvPr>
        </p:nvSpPr>
        <p:spPr/>
        <p:txBody>
          <a:bodyPr/>
          <a:lstStyle/>
          <a:p>
            <a:r>
              <a:rPr lang="en-GB"/>
              <a:t>Footer</a:t>
            </a:r>
            <a:endParaRPr lang="en-IT"/>
          </a:p>
        </p:txBody>
      </p:sp>
      <p:sp>
        <p:nvSpPr>
          <p:cNvPr id="6" name="Slide Number Placeholder 5">
            <a:extLst>
              <a:ext uri="{FF2B5EF4-FFF2-40B4-BE49-F238E27FC236}">
                <a16:creationId xmlns:a16="http://schemas.microsoft.com/office/drawing/2014/main" id="{FF201402-5EC4-A04D-AE06-07B1D4D7CF1E}"/>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165279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1D32D-3509-7C4A-B330-B4979F3E1B86}"/>
              </a:ext>
            </a:extLst>
          </p:cNvPr>
          <p:cNvSpPr>
            <a:spLocks noGrp="1"/>
          </p:cNvSpPr>
          <p:nvPr>
            <p:ph type="title"/>
          </p:nvPr>
        </p:nvSpPr>
        <p:spPr/>
        <p:txBody>
          <a:bodyPr/>
          <a:lstStyle/>
          <a:p>
            <a:r>
              <a:rPr lang="en-GB"/>
              <a:t>Click to edit Master title style</a:t>
            </a:r>
            <a:endParaRPr lang="en-IT"/>
          </a:p>
        </p:txBody>
      </p:sp>
      <p:sp>
        <p:nvSpPr>
          <p:cNvPr id="3" name="Content Placeholder 2">
            <a:extLst>
              <a:ext uri="{FF2B5EF4-FFF2-40B4-BE49-F238E27FC236}">
                <a16:creationId xmlns:a16="http://schemas.microsoft.com/office/drawing/2014/main" id="{0EED05AB-C989-E14F-A5AF-90FC3A5C754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Content Placeholder 3">
            <a:extLst>
              <a:ext uri="{FF2B5EF4-FFF2-40B4-BE49-F238E27FC236}">
                <a16:creationId xmlns:a16="http://schemas.microsoft.com/office/drawing/2014/main" id="{1387EDFD-FD0D-BE44-BF52-FA2640A162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Date Placeholder 4">
            <a:extLst>
              <a:ext uri="{FF2B5EF4-FFF2-40B4-BE49-F238E27FC236}">
                <a16:creationId xmlns:a16="http://schemas.microsoft.com/office/drawing/2014/main" id="{80B599C6-AEC7-0D41-9503-740FF77525EB}"/>
              </a:ext>
            </a:extLst>
          </p:cNvPr>
          <p:cNvSpPr>
            <a:spLocks noGrp="1"/>
          </p:cNvSpPr>
          <p:nvPr>
            <p:ph type="dt" sz="half" idx="10"/>
          </p:nvPr>
        </p:nvSpPr>
        <p:spPr/>
        <p:txBody>
          <a:bodyPr/>
          <a:lstStyle/>
          <a:p>
            <a:fld id="{ED5ABE8E-DF78-7C48-8FBF-E324F4A156FE}" type="datetime1">
              <a:rPr lang="it-IT" smtClean="0"/>
              <a:t>09/10/2023</a:t>
            </a:fld>
            <a:endParaRPr lang="en-IT"/>
          </a:p>
        </p:txBody>
      </p:sp>
      <p:sp>
        <p:nvSpPr>
          <p:cNvPr id="6" name="Footer Placeholder 5">
            <a:extLst>
              <a:ext uri="{FF2B5EF4-FFF2-40B4-BE49-F238E27FC236}">
                <a16:creationId xmlns:a16="http://schemas.microsoft.com/office/drawing/2014/main" id="{6EB4C63F-C428-E04B-A5BD-52D6198D5437}"/>
              </a:ext>
            </a:extLst>
          </p:cNvPr>
          <p:cNvSpPr>
            <a:spLocks noGrp="1"/>
          </p:cNvSpPr>
          <p:nvPr>
            <p:ph type="ftr" sz="quarter" idx="11"/>
          </p:nvPr>
        </p:nvSpPr>
        <p:spPr/>
        <p:txBody>
          <a:bodyPr/>
          <a:lstStyle/>
          <a:p>
            <a:r>
              <a:rPr lang="en-GB"/>
              <a:t>Footer</a:t>
            </a:r>
            <a:endParaRPr lang="en-IT"/>
          </a:p>
        </p:txBody>
      </p:sp>
      <p:sp>
        <p:nvSpPr>
          <p:cNvPr id="7" name="Slide Number Placeholder 6">
            <a:extLst>
              <a:ext uri="{FF2B5EF4-FFF2-40B4-BE49-F238E27FC236}">
                <a16:creationId xmlns:a16="http://schemas.microsoft.com/office/drawing/2014/main" id="{2E92630A-0744-2240-BA8B-228E92786182}"/>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639972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B7580-002E-114A-8169-9B045B7231BA}"/>
              </a:ext>
            </a:extLst>
          </p:cNvPr>
          <p:cNvSpPr>
            <a:spLocks noGrp="1"/>
          </p:cNvSpPr>
          <p:nvPr>
            <p:ph type="title"/>
          </p:nvPr>
        </p:nvSpPr>
        <p:spPr>
          <a:xfrm>
            <a:off x="839788" y="365125"/>
            <a:ext cx="10515600" cy="1325563"/>
          </a:xfrm>
        </p:spPr>
        <p:txBody>
          <a:bodyPr/>
          <a:lstStyle/>
          <a:p>
            <a:r>
              <a:rPr lang="en-GB"/>
              <a:t>Click to edit Master title style</a:t>
            </a:r>
            <a:endParaRPr lang="en-IT"/>
          </a:p>
        </p:txBody>
      </p:sp>
      <p:sp>
        <p:nvSpPr>
          <p:cNvPr id="3" name="Text Placeholder 2">
            <a:extLst>
              <a:ext uri="{FF2B5EF4-FFF2-40B4-BE49-F238E27FC236}">
                <a16:creationId xmlns:a16="http://schemas.microsoft.com/office/drawing/2014/main" id="{E49A87F0-E3FA-704D-92AE-B5D5F8116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89FB7EC-883D-2D42-BF12-FF010200AD0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5" name="Text Placeholder 4">
            <a:extLst>
              <a:ext uri="{FF2B5EF4-FFF2-40B4-BE49-F238E27FC236}">
                <a16:creationId xmlns:a16="http://schemas.microsoft.com/office/drawing/2014/main" id="{7580E2D2-08B7-0849-A58C-5B668F132D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A624F01-AE68-2F45-92F5-2DAC4386C897}"/>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7" name="Date Placeholder 6">
            <a:extLst>
              <a:ext uri="{FF2B5EF4-FFF2-40B4-BE49-F238E27FC236}">
                <a16:creationId xmlns:a16="http://schemas.microsoft.com/office/drawing/2014/main" id="{1733A9B6-53FD-EF4D-A67A-C2695945F286}"/>
              </a:ext>
            </a:extLst>
          </p:cNvPr>
          <p:cNvSpPr>
            <a:spLocks noGrp="1"/>
          </p:cNvSpPr>
          <p:nvPr>
            <p:ph type="dt" sz="half" idx="10"/>
          </p:nvPr>
        </p:nvSpPr>
        <p:spPr/>
        <p:txBody>
          <a:bodyPr/>
          <a:lstStyle/>
          <a:p>
            <a:fld id="{5D4B5C31-424B-0F48-B351-BCA81D4617CA}" type="datetime1">
              <a:rPr lang="it-IT" smtClean="0"/>
              <a:t>09/10/2023</a:t>
            </a:fld>
            <a:endParaRPr lang="en-IT"/>
          </a:p>
        </p:txBody>
      </p:sp>
      <p:sp>
        <p:nvSpPr>
          <p:cNvPr id="8" name="Footer Placeholder 7">
            <a:extLst>
              <a:ext uri="{FF2B5EF4-FFF2-40B4-BE49-F238E27FC236}">
                <a16:creationId xmlns:a16="http://schemas.microsoft.com/office/drawing/2014/main" id="{E0D59139-C625-334A-94C4-949E1748047C}"/>
              </a:ext>
            </a:extLst>
          </p:cNvPr>
          <p:cNvSpPr>
            <a:spLocks noGrp="1"/>
          </p:cNvSpPr>
          <p:nvPr>
            <p:ph type="ftr" sz="quarter" idx="11"/>
          </p:nvPr>
        </p:nvSpPr>
        <p:spPr/>
        <p:txBody>
          <a:bodyPr/>
          <a:lstStyle/>
          <a:p>
            <a:r>
              <a:rPr lang="en-GB"/>
              <a:t>Footer</a:t>
            </a:r>
            <a:endParaRPr lang="en-IT"/>
          </a:p>
        </p:txBody>
      </p:sp>
      <p:sp>
        <p:nvSpPr>
          <p:cNvPr id="9" name="Slide Number Placeholder 8">
            <a:extLst>
              <a:ext uri="{FF2B5EF4-FFF2-40B4-BE49-F238E27FC236}">
                <a16:creationId xmlns:a16="http://schemas.microsoft.com/office/drawing/2014/main" id="{CB4111D5-4AF2-7C44-A0B7-70872E0C1663}"/>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2414101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A3CC8-E7E1-9E45-AEA5-F8F6B59967F2}"/>
              </a:ext>
            </a:extLst>
          </p:cNvPr>
          <p:cNvSpPr>
            <a:spLocks noGrp="1"/>
          </p:cNvSpPr>
          <p:nvPr>
            <p:ph type="title"/>
          </p:nvPr>
        </p:nvSpPr>
        <p:spPr/>
        <p:txBody>
          <a:bodyPr/>
          <a:lstStyle/>
          <a:p>
            <a:r>
              <a:rPr lang="en-GB"/>
              <a:t>Click to edit Master title style</a:t>
            </a:r>
            <a:endParaRPr lang="en-IT"/>
          </a:p>
        </p:txBody>
      </p:sp>
      <p:sp>
        <p:nvSpPr>
          <p:cNvPr id="3" name="Date Placeholder 2">
            <a:extLst>
              <a:ext uri="{FF2B5EF4-FFF2-40B4-BE49-F238E27FC236}">
                <a16:creationId xmlns:a16="http://schemas.microsoft.com/office/drawing/2014/main" id="{A8CACBD7-BEFA-984A-9C9F-3751ED53DA49}"/>
              </a:ext>
            </a:extLst>
          </p:cNvPr>
          <p:cNvSpPr>
            <a:spLocks noGrp="1"/>
          </p:cNvSpPr>
          <p:nvPr>
            <p:ph type="dt" sz="half" idx="10"/>
          </p:nvPr>
        </p:nvSpPr>
        <p:spPr/>
        <p:txBody>
          <a:bodyPr/>
          <a:lstStyle/>
          <a:p>
            <a:fld id="{38CF1719-3116-2E4B-AB4B-CA744A738B94}" type="datetime1">
              <a:rPr lang="it-IT" smtClean="0"/>
              <a:t>09/10/2023</a:t>
            </a:fld>
            <a:endParaRPr lang="en-IT"/>
          </a:p>
        </p:txBody>
      </p:sp>
      <p:sp>
        <p:nvSpPr>
          <p:cNvPr id="4" name="Footer Placeholder 3">
            <a:extLst>
              <a:ext uri="{FF2B5EF4-FFF2-40B4-BE49-F238E27FC236}">
                <a16:creationId xmlns:a16="http://schemas.microsoft.com/office/drawing/2014/main" id="{3D221EF6-4DDE-6844-88D7-33E47F6041A8}"/>
              </a:ext>
            </a:extLst>
          </p:cNvPr>
          <p:cNvSpPr>
            <a:spLocks noGrp="1"/>
          </p:cNvSpPr>
          <p:nvPr>
            <p:ph type="ftr" sz="quarter" idx="11"/>
          </p:nvPr>
        </p:nvSpPr>
        <p:spPr/>
        <p:txBody>
          <a:bodyPr/>
          <a:lstStyle/>
          <a:p>
            <a:r>
              <a:rPr lang="en-GB"/>
              <a:t>Footer</a:t>
            </a:r>
            <a:endParaRPr lang="en-IT"/>
          </a:p>
        </p:txBody>
      </p:sp>
      <p:sp>
        <p:nvSpPr>
          <p:cNvPr id="5" name="Slide Number Placeholder 4">
            <a:extLst>
              <a:ext uri="{FF2B5EF4-FFF2-40B4-BE49-F238E27FC236}">
                <a16:creationId xmlns:a16="http://schemas.microsoft.com/office/drawing/2014/main" id="{948F89E5-0EB1-5C46-BB0B-E361B4F1BA1C}"/>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383620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A3793-7C77-D64E-9167-0AC69412347E}"/>
              </a:ext>
            </a:extLst>
          </p:cNvPr>
          <p:cNvSpPr>
            <a:spLocks noGrp="1"/>
          </p:cNvSpPr>
          <p:nvPr>
            <p:ph type="dt" sz="half" idx="10"/>
          </p:nvPr>
        </p:nvSpPr>
        <p:spPr/>
        <p:txBody>
          <a:bodyPr/>
          <a:lstStyle/>
          <a:p>
            <a:fld id="{C59D3990-8EB3-0A4B-97D3-90D33161B6A0}" type="datetime1">
              <a:rPr lang="it-IT" smtClean="0"/>
              <a:t>09/10/2023</a:t>
            </a:fld>
            <a:endParaRPr lang="en-IT"/>
          </a:p>
        </p:txBody>
      </p:sp>
      <p:sp>
        <p:nvSpPr>
          <p:cNvPr id="3" name="Footer Placeholder 2">
            <a:extLst>
              <a:ext uri="{FF2B5EF4-FFF2-40B4-BE49-F238E27FC236}">
                <a16:creationId xmlns:a16="http://schemas.microsoft.com/office/drawing/2014/main" id="{5C2BFCE3-E6E6-E74F-971C-C4F0F5F42B51}"/>
              </a:ext>
            </a:extLst>
          </p:cNvPr>
          <p:cNvSpPr>
            <a:spLocks noGrp="1"/>
          </p:cNvSpPr>
          <p:nvPr>
            <p:ph type="ftr" sz="quarter" idx="11"/>
          </p:nvPr>
        </p:nvSpPr>
        <p:spPr/>
        <p:txBody>
          <a:bodyPr/>
          <a:lstStyle/>
          <a:p>
            <a:r>
              <a:rPr lang="en-GB"/>
              <a:t>Footer</a:t>
            </a:r>
            <a:endParaRPr lang="en-IT"/>
          </a:p>
        </p:txBody>
      </p:sp>
      <p:sp>
        <p:nvSpPr>
          <p:cNvPr id="4" name="Slide Number Placeholder 3">
            <a:extLst>
              <a:ext uri="{FF2B5EF4-FFF2-40B4-BE49-F238E27FC236}">
                <a16:creationId xmlns:a16="http://schemas.microsoft.com/office/drawing/2014/main" id="{FC055B41-BC3F-5744-8397-F7B07842D979}"/>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3324059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12A7B-AB77-F44F-B973-77865F442D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Content Placeholder 2">
            <a:extLst>
              <a:ext uri="{FF2B5EF4-FFF2-40B4-BE49-F238E27FC236}">
                <a16:creationId xmlns:a16="http://schemas.microsoft.com/office/drawing/2014/main" id="{9D53393C-52DF-1C4D-8DF9-15EB7247A96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Text Placeholder 3">
            <a:extLst>
              <a:ext uri="{FF2B5EF4-FFF2-40B4-BE49-F238E27FC236}">
                <a16:creationId xmlns:a16="http://schemas.microsoft.com/office/drawing/2014/main" id="{359FB77B-1038-5941-81DD-75017F58C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DC6AA1A-0C81-194D-9E71-1EC3DFE641E9}"/>
              </a:ext>
            </a:extLst>
          </p:cNvPr>
          <p:cNvSpPr>
            <a:spLocks noGrp="1"/>
          </p:cNvSpPr>
          <p:nvPr>
            <p:ph type="dt" sz="half" idx="10"/>
          </p:nvPr>
        </p:nvSpPr>
        <p:spPr/>
        <p:txBody>
          <a:bodyPr/>
          <a:lstStyle/>
          <a:p>
            <a:fld id="{ED4F8ED4-7845-1C47-AAE7-62BC0F9C9AD7}" type="datetime1">
              <a:rPr lang="it-IT" smtClean="0"/>
              <a:t>09/10/2023</a:t>
            </a:fld>
            <a:endParaRPr lang="en-IT"/>
          </a:p>
        </p:txBody>
      </p:sp>
      <p:sp>
        <p:nvSpPr>
          <p:cNvPr id="6" name="Footer Placeholder 5">
            <a:extLst>
              <a:ext uri="{FF2B5EF4-FFF2-40B4-BE49-F238E27FC236}">
                <a16:creationId xmlns:a16="http://schemas.microsoft.com/office/drawing/2014/main" id="{F6E045AD-A833-6444-AE92-BFA94CC851E5}"/>
              </a:ext>
            </a:extLst>
          </p:cNvPr>
          <p:cNvSpPr>
            <a:spLocks noGrp="1"/>
          </p:cNvSpPr>
          <p:nvPr>
            <p:ph type="ftr" sz="quarter" idx="11"/>
          </p:nvPr>
        </p:nvSpPr>
        <p:spPr/>
        <p:txBody>
          <a:bodyPr/>
          <a:lstStyle/>
          <a:p>
            <a:r>
              <a:rPr lang="en-GB"/>
              <a:t>Footer</a:t>
            </a:r>
            <a:endParaRPr lang="en-IT"/>
          </a:p>
        </p:txBody>
      </p:sp>
      <p:sp>
        <p:nvSpPr>
          <p:cNvPr id="7" name="Slide Number Placeholder 6">
            <a:extLst>
              <a:ext uri="{FF2B5EF4-FFF2-40B4-BE49-F238E27FC236}">
                <a16:creationId xmlns:a16="http://schemas.microsoft.com/office/drawing/2014/main" id="{A31EED53-65FF-E94E-8179-C69F6A940843}"/>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130708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00EA-AB30-2C4F-BD29-1ABB5F94B69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IT"/>
          </a:p>
        </p:txBody>
      </p:sp>
      <p:sp>
        <p:nvSpPr>
          <p:cNvPr id="3" name="Picture Placeholder 2">
            <a:extLst>
              <a:ext uri="{FF2B5EF4-FFF2-40B4-BE49-F238E27FC236}">
                <a16:creationId xmlns:a16="http://schemas.microsoft.com/office/drawing/2014/main" id="{A635FD29-9345-EC47-A07E-377475E05E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T"/>
          </a:p>
        </p:txBody>
      </p:sp>
      <p:sp>
        <p:nvSpPr>
          <p:cNvPr id="4" name="Text Placeholder 3">
            <a:extLst>
              <a:ext uri="{FF2B5EF4-FFF2-40B4-BE49-F238E27FC236}">
                <a16:creationId xmlns:a16="http://schemas.microsoft.com/office/drawing/2014/main" id="{DC4B92CE-437B-6743-B6BC-021CB6659B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CC2FC8F-F829-074F-BD74-B81680B17131}"/>
              </a:ext>
            </a:extLst>
          </p:cNvPr>
          <p:cNvSpPr>
            <a:spLocks noGrp="1"/>
          </p:cNvSpPr>
          <p:nvPr>
            <p:ph type="dt" sz="half" idx="10"/>
          </p:nvPr>
        </p:nvSpPr>
        <p:spPr/>
        <p:txBody>
          <a:bodyPr/>
          <a:lstStyle/>
          <a:p>
            <a:fld id="{AB46E223-10A5-D14E-B4B0-E93CE61564A8}" type="datetime1">
              <a:rPr lang="it-IT" smtClean="0"/>
              <a:t>09/10/2023</a:t>
            </a:fld>
            <a:endParaRPr lang="en-IT"/>
          </a:p>
        </p:txBody>
      </p:sp>
      <p:sp>
        <p:nvSpPr>
          <p:cNvPr id="6" name="Footer Placeholder 5">
            <a:extLst>
              <a:ext uri="{FF2B5EF4-FFF2-40B4-BE49-F238E27FC236}">
                <a16:creationId xmlns:a16="http://schemas.microsoft.com/office/drawing/2014/main" id="{C5E16DA1-20A3-3F45-AC66-7DB950DDC4FC}"/>
              </a:ext>
            </a:extLst>
          </p:cNvPr>
          <p:cNvSpPr>
            <a:spLocks noGrp="1"/>
          </p:cNvSpPr>
          <p:nvPr>
            <p:ph type="ftr" sz="quarter" idx="11"/>
          </p:nvPr>
        </p:nvSpPr>
        <p:spPr/>
        <p:txBody>
          <a:bodyPr/>
          <a:lstStyle/>
          <a:p>
            <a:r>
              <a:rPr lang="en-GB"/>
              <a:t>Footer</a:t>
            </a:r>
            <a:endParaRPr lang="en-IT"/>
          </a:p>
        </p:txBody>
      </p:sp>
      <p:sp>
        <p:nvSpPr>
          <p:cNvPr id="7" name="Slide Number Placeholder 6">
            <a:extLst>
              <a:ext uri="{FF2B5EF4-FFF2-40B4-BE49-F238E27FC236}">
                <a16:creationId xmlns:a16="http://schemas.microsoft.com/office/drawing/2014/main" id="{86DB6EB0-D632-C342-A455-AB25332CA54B}"/>
              </a:ext>
            </a:extLst>
          </p:cNvPr>
          <p:cNvSpPr>
            <a:spLocks noGrp="1"/>
          </p:cNvSpPr>
          <p:nvPr>
            <p:ph type="sldNum" sz="quarter" idx="12"/>
          </p:nvPr>
        </p:nvSpPr>
        <p:spPr/>
        <p:txBody>
          <a:bodyPr/>
          <a:lstStyle/>
          <a:p>
            <a:fld id="{C8141492-CF40-414B-9698-F860F861B76E}" type="slidenum">
              <a:rPr lang="en-IT" smtClean="0"/>
              <a:t>‹#›</a:t>
            </a:fld>
            <a:endParaRPr lang="en-IT"/>
          </a:p>
        </p:txBody>
      </p:sp>
    </p:spTree>
    <p:extLst>
      <p:ext uri="{BB962C8B-B14F-4D97-AF65-F5344CB8AC3E}">
        <p14:creationId xmlns:p14="http://schemas.microsoft.com/office/powerpoint/2010/main" val="39374353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56B500-F0B4-784A-B253-5765A5A463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IT"/>
          </a:p>
        </p:txBody>
      </p:sp>
      <p:sp>
        <p:nvSpPr>
          <p:cNvPr id="3" name="Text Placeholder 2">
            <a:extLst>
              <a:ext uri="{FF2B5EF4-FFF2-40B4-BE49-F238E27FC236}">
                <a16:creationId xmlns:a16="http://schemas.microsoft.com/office/drawing/2014/main" id="{C5D85173-BA0D-D148-BB30-619D59FD18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4" name="Date Placeholder 3">
            <a:extLst>
              <a:ext uri="{FF2B5EF4-FFF2-40B4-BE49-F238E27FC236}">
                <a16:creationId xmlns:a16="http://schemas.microsoft.com/office/drawing/2014/main" id="{986E11E6-4B64-1246-885B-CA07907EAE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4425FC-5C4E-ED4F-82B2-BF85F6C5AA73}" type="datetime1">
              <a:rPr lang="it-IT" smtClean="0"/>
              <a:t>09/10/2023</a:t>
            </a:fld>
            <a:endParaRPr lang="en-IT"/>
          </a:p>
        </p:txBody>
      </p:sp>
      <p:sp>
        <p:nvSpPr>
          <p:cNvPr id="5" name="Footer Placeholder 4">
            <a:extLst>
              <a:ext uri="{FF2B5EF4-FFF2-40B4-BE49-F238E27FC236}">
                <a16:creationId xmlns:a16="http://schemas.microsoft.com/office/drawing/2014/main" id="{969F1331-1443-A44C-B2A4-50B0FC9747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Footer</a:t>
            </a:r>
            <a:endParaRPr lang="en-IT"/>
          </a:p>
        </p:txBody>
      </p:sp>
      <p:sp>
        <p:nvSpPr>
          <p:cNvPr id="6" name="Slide Number Placeholder 5">
            <a:extLst>
              <a:ext uri="{FF2B5EF4-FFF2-40B4-BE49-F238E27FC236}">
                <a16:creationId xmlns:a16="http://schemas.microsoft.com/office/drawing/2014/main" id="{F8489CCD-92DC-4B42-A3ED-7C711B3692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141492-CF40-414B-9698-F860F861B76E}" type="slidenum">
              <a:rPr lang="en-IT" smtClean="0"/>
              <a:t>‹#›</a:t>
            </a:fld>
            <a:endParaRPr lang="en-IT"/>
          </a:p>
        </p:txBody>
      </p:sp>
      <p:pic>
        <p:nvPicPr>
          <p:cNvPr id="7" name="Immagine 6">
            <a:extLst>
              <a:ext uri="{FF2B5EF4-FFF2-40B4-BE49-F238E27FC236}">
                <a16:creationId xmlns:a16="http://schemas.microsoft.com/office/drawing/2014/main" id="{A4F609C9-8535-FF46-94DD-56066B1B5E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737766" y="364466"/>
            <a:ext cx="1616034" cy="841153"/>
          </a:xfrm>
          <a:prstGeom prst="rect">
            <a:avLst/>
          </a:prstGeom>
        </p:spPr>
      </p:pic>
    </p:spTree>
    <p:extLst>
      <p:ext uri="{BB962C8B-B14F-4D97-AF65-F5344CB8AC3E}">
        <p14:creationId xmlns:p14="http://schemas.microsoft.com/office/powerpoint/2010/main" val="4123038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cern.ch/" TargetMode="External"/><Relationship Id="rId2" Type="http://schemas.openxmlformats.org/officeDocument/2006/relationships/hyperlink" Target="http://op-webtools.web.cern.ch/op-webtools/vistar/vistars.php?usr=LHC1" TargetMode="Externa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lhcone.web.cern.ch/" TargetMode="External"/><Relationship Id="rId2" Type="http://schemas.openxmlformats.org/officeDocument/2006/relationships/hyperlink" Target="https://lhcopn.web.cern.ch/"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garr.it/"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10" Type="http://schemas.openxmlformats.org/officeDocument/2006/relationships/image" Target="../media/image27.svg"/><Relationship Id="rId4" Type="http://schemas.openxmlformats.org/officeDocument/2006/relationships/image" Target="../media/image21.jpeg"/><Relationship Id="rId9"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hyperlink" Target="https://www.garr.it/it/" TargetMode="Externa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garr.it/en/acceptable-use-policies" TargetMode="External"/><Relationship Id="rId2" Type="http://schemas.openxmlformats.org/officeDocument/2006/relationships/hyperlink" Target="https://www.garr.it/it/regole-di-utilizzo-della-rete-aup"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twiki.cern.ch/twiki/bin/view/LHCONE/LhcOneAup"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0.png"/><Relationship Id="rId2" Type="http://schemas.openxmlformats.org/officeDocument/2006/relationships/image" Target="../media/image35.emf"/><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46.jpeg"/><Relationship Id="rId7" Type="http://schemas.openxmlformats.org/officeDocument/2006/relationships/image" Target="../media/image40.png"/><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0.png"/><Relationship Id="rId5" Type="http://schemas.openxmlformats.org/officeDocument/2006/relationships/image" Target="../media/image48.png"/><Relationship Id="rId10" Type="http://schemas.openxmlformats.org/officeDocument/2006/relationships/image" Target="../media/image35.emf"/><Relationship Id="rId4" Type="http://schemas.openxmlformats.org/officeDocument/2006/relationships/image" Target="../media/image47.png"/><Relationship Id="rId9" Type="http://schemas.openxmlformats.org/officeDocument/2006/relationships/image" Target="../media/image36.emf"/></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ED4DE-899D-284F-AD60-09B281E77DAD}"/>
              </a:ext>
            </a:extLst>
          </p:cNvPr>
          <p:cNvSpPr>
            <a:spLocks noGrp="1"/>
          </p:cNvSpPr>
          <p:nvPr>
            <p:ph type="ctrTitle"/>
          </p:nvPr>
        </p:nvSpPr>
        <p:spPr>
          <a:xfrm>
            <a:off x="1524000" y="1122363"/>
            <a:ext cx="9144000" cy="1655762"/>
          </a:xfrm>
        </p:spPr>
        <p:txBody>
          <a:bodyPr>
            <a:normAutofit/>
          </a:bodyPr>
          <a:lstStyle/>
          <a:p>
            <a:r>
              <a:rPr lang="en-IT" sz="5400" dirty="0"/>
              <a:t>Corso reti </a:t>
            </a:r>
            <a:r>
              <a:rPr lang="en-US" sz="5400" dirty="0" err="1"/>
              <a:t>avanzato</a:t>
            </a:r>
            <a:r>
              <a:rPr lang="en-US" sz="5400" dirty="0"/>
              <a:t> </a:t>
            </a:r>
            <a:r>
              <a:rPr lang="en-IT" sz="5400" dirty="0"/>
              <a:t>per neo assunti</a:t>
            </a:r>
            <a:r>
              <a:rPr lang="en-US" sz="5400" dirty="0"/>
              <a:t> </a:t>
            </a:r>
            <a:r>
              <a:rPr lang="en-IT" sz="5400" dirty="0"/>
              <a:t> (PNRR)</a:t>
            </a:r>
            <a:endParaRPr lang="en-US" dirty="0"/>
          </a:p>
        </p:txBody>
      </p:sp>
      <p:sp>
        <p:nvSpPr>
          <p:cNvPr id="3" name="Subtitle 2">
            <a:extLst>
              <a:ext uri="{FF2B5EF4-FFF2-40B4-BE49-F238E27FC236}">
                <a16:creationId xmlns:a16="http://schemas.microsoft.com/office/drawing/2014/main" id="{F8405D96-8041-774E-A7C4-B5E8E8DF7B23}"/>
              </a:ext>
            </a:extLst>
          </p:cNvPr>
          <p:cNvSpPr>
            <a:spLocks noGrp="1"/>
          </p:cNvSpPr>
          <p:nvPr>
            <p:ph type="subTitle" idx="1"/>
          </p:nvPr>
        </p:nvSpPr>
        <p:spPr>
          <a:xfrm>
            <a:off x="1524000" y="3752602"/>
            <a:ext cx="9144000" cy="1505197"/>
          </a:xfrm>
        </p:spPr>
        <p:txBody>
          <a:bodyPr vert="horz" lIns="91440" tIns="45720" rIns="91440" bIns="45720" rtlCol="0" anchor="t">
            <a:normAutofit/>
          </a:bodyPr>
          <a:lstStyle/>
          <a:p>
            <a:r>
              <a:rPr lang="en-US" dirty="0" err="1">
                <a:ea typeface="Calibri"/>
                <a:cs typeface="Calibri"/>
              </a:rPr>
              <a:t>Netgroup</a:t>
            </a:r>
          </a:p>
        </p:txBody>
      </p:sp>
    </p:spTree>
    <p:extLst>
      <p:ext uri="{BB962C8B-B14F-4D97-AF65-F5344CB8AC3E}">
        <p14:creationId xmlns:p14="http://schemas.microsoft.com/office/powerpoint/2010/main" val="245301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NG Firewall features</a:t>
            </a:r>
          </a:p>
        </p:txBody>
      </p:sp>
      <p:pic>
        <p:nvPicPr>
          <p:cNvPr id="98" name="Immagine 1">
            <a:extLst>
              <a:ext uri="{FF2B5EF4-FFF2-40B4-BE49-F238E27FC236}">
                <a16:creationId xmlns:a16="http://schemas.microsoft.com/office/drawing/2014/main" id="{FCDA23A0-8B30-8D9D-F6AE-1A4A48A4937A}"/>
              </a:ext>
            </a:extLst>
          </p:cNvPr>
          <p:cNvPicPr>
            <a:picLocks noChangeAspect="1"/>
          </p:cNvPicPr>
          <p:nvPr/>
        </p:nvPicPr>
        <p:blipFill rotWithShape="1">
          <a:blip r:embed="rId2"/>
          <a:srcRect l="19655" t="8706" b="13344"/>
          <a:stretch/>
        </p:blipFill>
        <p:spPr>
          <a:xfrm>
            <a:off x="3515810" y="1492081"/>
            <a:ext cx="7837990" cy="5000793"/>
          </a:xfrm>
          <a:prstGeom prst="rect">
            <a:avLst/>
          </a:prstGeom>
        </p:spPr>
      </p:pic>
      <p:sp>
        <p:nvSpPr>
          <p:cNvPr id="99" name="Content Placeholder 2">
            <a:extLst>
              <a:ext uri="{FF2B5EF4-FFF2-40B4-BE49-F238E27FC236}">
                <a16:creationId xmlns:a16="http://schemas.microsoft.com/office/drawing/2014/main" id="{F3FEE00C-5E38-1488-555A-B5AA44440F96}"/>
              </a:ext>
            </a:extLst>
          </p:cNvPr>
          <p:cNvSpPr txBox="1">
            <a:spLocks/>
          </p:cNvSpPr>
          <p:nvPr/>
        </p:nvSpPr>
        <p:spPr>
          <a:xfrm>
            <a:off x="522791" y="2126422"/>
            <a:ext cx="2822294" cy="17395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400" dirty="0"/>
              <a:t>NGFW provides an automatic classification of the threats </a:t>
            </a:r>
          </a:p>
          <a:p>
            <a:pPr marL="0" indent="0">
              <a:buFont typeface="Arial" panose="020B0604020202020204" pitchFamily="34" charset="0"/>
              <a:buNone/>
            </a:pPr>
            <a:endParaRPr lang="en-GB" sz="2400" dirty="0"/>
          </a:p>
        </p:txBody>
      </p:sp>
    </p:spTree>
    <p:extLst>
      <p:ext uri="{BB962C8B-B14F-4D97-AF65-F5344CB8AC3E}">
        <p14:creationId xmlns:p14="http://schemas.microsoft.com/office/powerpoint/2010/main" val="3256794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NG Firewall features</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832537" y="1518906"/>
            <a:ext cx="10526923" cy="788636"/>
          </a:xfrm>
        </p:spPr>
        <p:txBody>
          <a:bodyPr>
            <a:normAutofit/>
          </a:bodyPr>
          <a:lstStyle/>
          <a:p>
            <a:pPr marL="0" indent="0">
              <a:buNone/>
            </a:pPr>
            <a:r>
              <a:rPr lang="en-GB" sz="2400" dirty="0"/>
              <a:t>For each threat it is possible to view all the involved hosts ( source and destination) </a:t>
            </a:r>
          </a:p>
          <a:p>
            <a:pPr marL="0" indent="0">
              <a:buNone/>
            </a:pPr>
            <a:endParaRPr lang="en-GB" sz="2400" dirty="0"/>
          </a:p>
        </p:txBody>
      </p:sp>
      <p:pic>
        <p:nvPicPr>
          <p:cNvPr id="4" name="Immagine 3">
            <a:extLst>
              <a:ext uri="{FF2B5EF4-FFF2-40B4-BE49-F238E27FC236}">
                <a16:creationId xmlns:a16="http://schemas.microsoft.com/office/drawing/2014/main" id="{DBABFC54-7C9E-3BC5-63B5-B11F0E8B800F}"/>
              </a:ext>
            </a:extLst>
          </p:cNvPr>
          <p:cNvPicPr>
            <a:picLocks noChangeAspect="1"/>
          </p:cNvPicPr>
          <p:nvPr/>
        </p:nvPicPr>
        <p:blipFill rotWithShape="1">
          <a:blip r:embed="rId2"/>
          <a:srcRect t="8363"/>
          <a:stretch/>
        </p:blipFill>
        <p:spPr>
          <a:xfrm>
            <a:off x="832538" y="2083442"/>
            <a:ext cx="10526923" cy="4714715"/>
          </a:xfrm>
          <a:prstGeom prst="rect">
            <a:avLst/>
          </a:prstGeom>
        </p:spPr>
      </p:pic>
    </p:spTree>
    <p:extLst>
      <p:ext uri="{BB962C8B-B14F-4D97-AF65-F5344CB8AC3E}">
        <p14:creationId xmlns:p14="http://schemas.microsoft.com/office/powerpoint/2010/main" val="145724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NG Firewall features</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381294" y="1671314"/>
            <a:ext cx="11429412" cy="788636"/>
          </a:xfrm>
        </p:spPr>
        <p:txBody>
          <a:bodyPr>
            <a:normAutofit/>
          </a:bodyPr>
          <a:lstStyle/>
          <a:p>
            <a:pPr marL="0" indent="0">
              <a:buNone/>
            </a:pPr>
            <a:r>
              <a:rPr lang="en-GB" sz="2400" dirty="0"/>
              <a:t>For each recognized threat it is possible to setup the specific rule to eventually block the malicious traffic in many different modes (drop, block-IP, alert, reset both sides…).</a:t>
            </a:r>
          </a:p>
          <a:p>
            <a:pPr marL="0" indent="0">
              <a:buNone/>
            </a:pPr>
            <a:endParaRPr lang="en-GB" sz="2400" dirty="0"/>
          </a:p>
        </p:txBody>
      </p:sp>
      <p:pic>
        <p:nvPicPr>
          <p:cNvPr id="5" name="Immagine 4">
            <a:extLst>
              <a:ext uri="{FF2B5EF4-FFF2-40B4-BE49-F238E27FC236}">
                <a16:creationId xmlns:a16="http://schemas.microsoft.com/office/drawing/2014/main" id="{A41AED06-D6D2-057E-0A51-098F5B4315D3}"/>
              </a:ext>
            </a:extLst>
          </p:cNvPr>
          <p:cNvPicPr>
            <a:picLocks noChangeAspect="1"/>
          </p:cNvPicPr>
          <p:nvPr/>
        </p:nvPicPr>
        <p:blipFill>
          <a:blip r:embed="rId2"/>
          <a:stretch>
            <a:fillRect/>
          </a:stretch>
        </p:blipFill>
        <p:spPr>
          <a:xfrm>
            <a:off x="381294" y="2736718"/>
            <a:ext cx="5236991" cy="3278017"/>
          </a:xfrm>
          <a:prstGeom prst="rect">
            <a:avLst/>
          </a:prstGeom>
        </p:spPr>
      </p:pic>
      <p:pic>
        <p:nvPicPr>
          <p:cNvPr id="8" name="Immagine 7">
            <a:extLst>
              <a:ext uri="{FF2B5EF4-FFF2-40B4-BE49-F238E27FC236}">
                <a16:creationId xmlns:a16="http://schemas.microsoft.com/office/drawing/2014/main" id="{1F9AE36A-1DB3-D353-B50A-088AF7E79649}"/>
              </a:ext>
            </a:extLst>
          </p:cNvPr>
          <p:cNvPicPr>
            <a:picLocks noChangeAspect="1"/>
          </p:cNvPicPr>
          <p:nvPr/>
        </p:nvPicPr>
        <p:blipFill>
          <a:blip r:embed="rId3"/>
          <a:stretch>
            <a:fillRect/>
          </a:stretch>
        </p:blipFill>
        <p:spPr>
          <a:xfrm>
            <a:off x="5618284" y="2736718"/>
            <a:ext cx="6382951" cy="4086094"/>
          </a:xfrm>
          <a:prstGeom prst="rect">
            <a:avLst/>
          </a:prstGeom>
        </p:spPr>
      </p:pic>
    </p:spTree>
    <p:extLst>
      <p:ext uri="{BB962C8B-B14F-4D97-AF65-F5344CB8AC3E}">
        <p14:creationId xmlns:p14="http://schemas.microsoft.com/office/powerpoint/2010/main" val="1352889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Firewall features</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741515" y="1634651"/>
            <a:ext cx="10979429" cy="5043543"/>
          </a:xfrm>
        </p:spPr>
        <p:txBody>
          <a:bodyPr>
            <a:normAutofit fontScale="77500" lnSpcReduction="20000"/>
          </a:bodyPr>
          <a:lstStyle/>
          <a:p>
            <a:pPr marL="0" indent="0">
              <a:buNone/>
            </a:pPr>
            <a:r>
              <a:rPr lang="en-GB" b="1" dirty="0"/>
              <a:t>Automatically block suspicious activities</a:t>
            </a:r>
          </a:p>
          <a:p>
            <a:pPr marL="0" indent="0">
              <a:buNone/>
            </a:pPr>
            <a:r>
              <a:rPr lang="en-GB" dirty="0"/>
              <a:t>NGFWs can block traffic according to specific policies, manually defined traffic profiles or based on the automatic classification of detected threats.</a:t>
            </a:r>
          </a:p>
          <a:p>
            <a:pPr marL="0" indent="0">
              <a:buNone/>
            </a:pPr>
            <a:endParaRPr lang="en-GB" dirty="0"/>
          </a:p>
          <a:p>
            <a:pPr marL="0" indent="0">
              <a:buNone/>
            </a:pPr>
            <a:r>
              <a:rPr lang="en-GB" b="1" dirty="0"/>
              <a:t>URL Filtering</a:t>
            </a:r>
          </a:p>
          <a:p>
            <a:pPr marL="0" indent="0">
              <a:buNone/>
            </a:pPr>
            <a:r>
              <a:rPr lang="en-GB" dirty="0"/>
              <a:t>URL filtering can be fine-tuned defining the specific forbidden URLs or simply using the continuously updated lists of URL considered related to malware or in general malicious. </a:t>
            </a:r>
          </a:p>
          <a:p>
            <a:pPr marL="0" indent="0">
              <a:buNone/>
            </a:pPr>
            <a:r>
              <a:rPr lang="en-GB" dirty="0"/>
              <a:t>INFN does not enforce strict URL control to preserve users' privacy. </a:t>
            </a:r>
          </a:p>
          <a:p>
            <a:pPr marL="0" indent="0">
              <a:buNone/>
            </a:pPr>
            <a:r>
              <a:rPr lang="en-GB" dirty="0"/>
              <a:t>Only malicious URL filtering related to virus or malware is enabled.</a:t>
            </a:r>
          </a:p>
          <a:p>
            <a:pPr marL="0" indent="0">
              <a:buNone/>
            </a:pPr>
            <a:endParaRPr lang="en-GB" dirty="0"/>
          </a:p>
          <a:p>
            <a:pPr marL="0" indent="0">
              <a:buNone/>
            </a:pPr>
            <a:r>
              <a:rPr lang="en-GB" b="1" dirty="0"/>
              <a:t>DDOS protection</a:t>
            </a:r>
          </a:p>
          <a:p>
            <a:pPr marL="0" indent="0">
              <a:buNone/>
            </a:pPr>
            <a:r>
              <a:rPr lang="en-GB" dirty="0"/>
              <a:t>It is not easy to mitigate a well-organized Distributed Denial of Service attack but some NGFWs provide DoS protection mechanisms allowing a maximum number of sessions for each client and for specified applications. Setting maximum “hit rate” per client could help with DoS mitigation. </a:t>
            </a:r>
          </a:p>
        </p:txBody>
      </p:sp>
    </p:spTree>
    <p:extLst>
      <p:ext uri="{BB962C8B-B14F-4D97-AF65-F5344CB8AC3E}">
        <p14:creationId xmlns:p14="http://schemas.microsoft.com/office/powerpoint/2010/main" val="1727023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Firewall (Transparent or Routed)</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770121" y="1559631"/>
            <a:ext cx="6090117" cy="5043543"/>
          </a:xfrm>
        </p:spPr>
        <p:txBody>
          <a:bodyPr>
            <a:normAutofit fontScale="92500" lnSpcReduction="10000"/>
          </a:bodyPr>
          <a:lstStyle/>
          <a:p>
            <a:pPr marL="0" indent="0">
              <a:buNone/>
            </a:pPr>
            <a:r>
              <a:rPr lang="en-GB" b="1" dirty="0"/>
              <a:t>Transparent mode:</a:t>
            </a:r>
          </a:p>
          <a:p>
            <a:pPr marL="0" indent="0">
              <a:buNone/>
            </a:pPr>
            <a:r>
              <a:rPr lang="en-GB" dirty="0"/>
              <a:t>Firewalls can be configured to be completely transparent to the network. In this configuration firewalls don’t have any IP address and are traversed by all traffic configuring the ports to simulate a virtual “wire” in certain cases not participating neither to LACP or other L2 protocols. </a:t>
            </a:r>
          </a:p>
          <a:p>
            <a:pPr marL="0" indent="0">
              <a:buNone/>
            </a:pPr>
            <a:r>
              <a:rPr lang="en-GB" b="1" dirty="0"/>
              <a:t>Routed Mode:</a:t>
            </a:r>
          </a:p>
          <a:p>
            <a:pPr marL="0" indent="0">
              <a:buNone/>
            </a:pPr>
            <a:r>
              <a:rPr lang="en-GB" dirty="0"/>
              <a:t>Firewalls are participating in the routing process (behave as a router) and can operate for example as NAT. In this case firewall have an IP address and are a visible hop in the network path.</a:t>
            </a:r>
          </a:p>
          <a:p>
            <a:pPr marL="0" indent="0">
              <a:buNone/>
            </a:pPr>
            <a:endParaRPr lang="en-GB" dirty="0"/>
          </a:p>
        </p:txBody>
      </p:sp>
      <p:grpSp>
        <p:nvGrpSpPr>
          <p:cNvPr id="95" name="Group 94">
            <a:extLst>
              <a:ext uri="{FF2B5EF4-FFF2-40B4-BE49-F238E27FC236}">
                <a16:creationId xmlns:a16="http://schemas.microsoft.com/office/drawing/2014/main" id="{FD7FB2B1-5635-1A1B-D3B2-2AD8023175E9}"/>
              </a:ext>
            </a:extLst>
          </p:cNvPr>
          <p:cNvGrpSpPr/>
          <p:nvPr/>
        </p:nvGrpSpPr>
        <p:grpSpPr>
          <a:xfrm>
            <a:off x="6819456" y="2009500"/>
            <a:ext cx="2733589" cy="4457972"/>
            <a:chOff x="8965862" y="1816279"/>
            <a:chExt cx="2556079" cy="4455096"/>
          </a:xfrm>
        </p:grpSpPr>
        <p:sp>
          <p:nvSpPr>
            <p:cNvPr id="4" name="Oval 856">
              <a:extLst>
                <a:ext uri="{FF2B5EF4-FFF2-40B4-BE49-F238E27FC236}">
                  <a16:creationId xmlns:a16="http://schemas.microsoft.com/office/drawing/2014/main" id="{092A2794-09E0-25B3-48BE-5002D41E372D}"/>
                </a:ext>
              </a:extLst>
            </p:cNvPr>
            <p:cNvSpPr>
              <a:spLocks noChangeArrowheads="1"/>
            </p:cNvSpPr>
            <p:nvPr/>
          </p:nvSpPr>
          <p:spPr bwMode="auto">
            <a:xfrm>
              <a:off x="9264313" y="4686479"/>
              <a:ext cx="1988100"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 name="Oval 854">
              <a:extLst>
                <a:ext uri="{FF2B5EF4-FFF2-40B4-BE49-F238E27FC236}">
                  <a16:creationId xmlns:a16="http://schemas.microsoft.com/office/drawing/2014/main" id="{D206B8CD-6758-1952-FD13-8EAF6441E6DA}"/>
                </a:ext>
              </a:extLst>
            </p:cNvPr>
            <p:cNvSpPr>
              <a:spLocks noChangeArrowheads="1"/>
            </p:cNvSpPr>
            <p:nvPr/>
          </p:nvSpPr>
          <p:spPr bwMode="auto">
            <a:xfrm>
              <a:off x="8965862" y="4375329"/>
              <a:ext cx="2556079"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 name="Oval 855">
              <a:extLst>
                <a:ext uri="{FF2B5EF4-FFF2-40B4-BE49-F238E27FC236}">
                  <a16:creationId xmlns:a16="http://schemas.microsoft.com/office/drawing/2014/main" id="{CB2A167E-DEFE-9821-5099-27C0EE05FC8F}"/>
                </a:ext>
              </a:extLst>
            </p:cNvPr>
            <p:cNvSpPr>
              <a:spLocks noChangeArrowheads="1"/>
            </p:cNvSpPr>
            <p:nvPr/>
          </p:nvSpPr>
          <p:spPr bwMode="auto">
            <a:xfrm>
              <a:off x="9192876" y="4130854"/>
              <a:ext cx="1988100"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7" name="Group 137">
              <a:extLst>
                <a:ext uri="{FF2B5EF4-FFF2-40B4-BE49-F238E27FC236}">
                  <a16:creationId xmlns:a16="http://schemas.microsoft.com/office/drawing/2014/main" id="{AB747450-E25B-0872-B7A7-F4B3E08BCA96}"/>
                </a:ext>
              </a:extLst>
            </p:cNvPr>
            <p:cNvGrpSpPr>
              <a:grpSpLocks/>
            </p:cNvGrpSpPr>
            <p:nvPr/>
          </p:nvGrpSpPr>
          <p:grpSpPr bwMode="auto">
            <a:xfrm>
              <a:off x="9251613" y="4507092"/>
              <a:ext cx="1611616" cy="409268"/>
              <a:chOff x="536" y="1336"/>
              <a:chExt cx="1112" cy="544"/>
            </a:xfrm>
          </p:grpSpPr>
          <p:grpSp>
            <p:nvGrpSpPr>
              <p:cNvPr id="8" name="Group 138">
                <a:extLst>
                  <a:ext uri="{FF2B5EF4-FFF2-40B4-BE49-F238E27FC236}">
                    <a16:creationId xmlns:a16="http://schemas.microsoft.com/office/drawing/2014/main" id="{9A226122-EFB9-602E-7CBE-7CECF4F35363}"/>
                  </a:ext>
                </a:extLst>
              </p:cNvPr>
              <p:cNvGrpSpPr>
                <a:grpSpLocks/>
              </p:cNvGrpSpPr>
              <p:nvPr/>
            </p:nvGrpSpPr>
            <p:grpSpPr bwMode="auto">
              <a:xfrm>
                <a:off x="544" y="1344"/>
                <a:ext cx="1104" cy="536"/>
                <a:chOff x="544" y="1344"/>
                <a:chExt cx="1104" cy="536"/>
              </a:xfrm>
            </p:grpSpPr>
            <p:sp>
              <p:nvSpPr>
                <p:cNvPr id="24" name="Freeform 139">
                  <a:extLst>
                    <a:ext uri="{FF2B5EF4-FFF2-40B4-BE49-F238E27FC236}">
                      <a16:creationId xmlns:a16="http://schemas.microsoft.com/office/drawing/2014/main" id="{98F744C3-9D7D-C298-2083-BE001C096431}"/>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Freeform 140">
                  <a:extLst>
                    <a:ext uri="{FF2B5EF4-FFF2-40B4-BE49-F238E27FC236}">
                      <a16:creationId xmlns:a16="http://schemas.microsoft.com/office/drawing/2014/main" id="{BF3E7EF0-6261-6738-E333-FE4A4AC195B6}"/>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 name="Freeform 141">
                  <a:extLst>
                    <a:ext uri="{FF2B5EF4-FFF2-40B4-BE49-F238E27FC236}">
                      <a16:creationId xmlns:a16="http://schemas.microsoft.com/office/drawing/2014/main" id="{7DCFE162-B4F8-BF01-E9BF-5BBB345C532C}"/>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Freeform 142">
                  <a:extLst>
                    <a:ext uri="{FF2B5EF4-FFF2-40B4-BE49-F238E27FC236}">
                      <a16:creationId xmlns:a16="http://schemas.microsoft.com/office/drawing/2014/main" id="{DC2B27F2-6042-C053-990D-8497619DD8A5}"/>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Rectangle 143">
                  <a:extLst>
                    <a:ext uri="{FF2B5EF4-FFF2-40B4-BE49-F238E27FC236}">
                      <a16:creationId xmlns:a16="http://schemas.microsoft.com/office/drawing/2014/main" id="{03878AC1-E393-1F16-3FFC-773430DBA7C3}"/>
                    </a:ext>
                  </a:extLst>
                </p:cNvPr>
                <p:cNvSpPr>
                  <a:spLocks noChangeArrowheads="1"/>
                </p:cNvSpPr>
                <p:nvPr/>
              </p:nvSpPr>
              <p:spPr bwMode="auto">
                <a:xfrm>
                  <a:off x="546" y="1619"/>
                  <a:ext cx="824" cy="2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9" name="Group 144">
                <a:extLst>
                  <a:ext uri="{FF2B5EF4-FFF2-40B4-BE49-F238E27FC236}">
                    <a16:creationId xmlns:a16="http://schemas.microsoft.com/office/drawing/2014/main" id="{1EBEBC75-0384-E927-4B16-16A9FED471B5}"/>
                  </a:ext>
                </a:extLst>
              </p:cNvPr>
              <p:cNvGrpSpPr>
                <a:grpSpLocks/>
              </p:cNvGrpSpPr>
              <p:nvPr/>
            </p:nvGrpSpPr>
            <p:grpSpPr bwMode="auto">
              <a:xfrm>
                <a:off x="536" y="1336"/>
                <a:ext cx="1104" cy="536"/>
                <a:chOff x="536" y="1336"/>
                <a:chExt cx="1104" cy="536"/>
              </a:xfrm>
            </p:grpSpPr>
            <p:sp>
              <p:nvSpPr>
                <p:cNvPr id="19" name="Freeform 145">
                  <a:extLst>
                    <a:ext uri="{FF2B5EF4-FFF2-40B4-BE49-F238E27FC236}">
                      <a16:creationId xmlns:a16="http://schemas.microsoft.com/office/drawing/2014/main" id="{625F138F-04B8-3A59-26FB-DE7459D68E15}"/>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 name="Freeform 146">
                  <a:extLst>
                    <a:ext uri="{FF2B5EF4-FFF2-40B4-BE49-F238E27FC236}">
                      <a16:creationId xmlns:a16="http://schemas.microsoft.com/office/drawing/2014/main" id="{85DB009F-E9C6-392E-31B1-6E7B5BFB8DA4}"/>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 name="Freeform 147">
                  <a:extLst>
                    <a:ext uri="{FF2B5EF4-FFF2-40B4-BE49-F238E27FC236}">
                      <a16:creationId xmlns:a16="http://schemas.microsoft.com/office/drawing/2014/main" id="{F8C47E2A-F833-D123-7FFF-C82B73062ED2}"/>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148">
                  <a:extLst>
                    <a:ext uri="{FF2B5EF4-FFF2-40B4-BE49-F238E27FC236}">
                      <a16:creationId xmlns:a16="http://schemas.microsoft.com/office/drawing/2014/main" id="{37B8964D-2D33-40B4-0D43-149E886584B1}"/>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Rectangle 149">
                  <a:extLst>
                    <a:ext uri="{FF2B5EF4-FFF2-40B4-BE49-F238E27FC236}">
                      <a16:creationId xmlns:a16="http://schemas.microsoft.com/office/drawing/2014/main" id="{FE68B09D-AFA0-E2B3-DBD6-31C7536C9D50}"/>
                    </a:ext>
                  </a:extLst>
                </p:cNvPr>
                <p:cNvSpPr>
                  <a:spLocks noChangeArrowheads="1"/>
                </p:cNvSpPr>
                <p:nvPr/>
              </p:nvSpPr>
              <p:spPr bwMode="auto">
                <a:xfrm>
                  <a:off x="538" y="1611"/>
                  <a:ext cx="824" cy="261"/>
                </a:xfrm>
                <a:prstGeom prst="rect">
                  <a:avLst/>
                </a:prstGeom>
                <a:solidFill>
                  <a:srgbClr val="558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 name="Group 150">
                <a:extLst>
                  <a:ext uri="{FF2B5EF4-FFF2-40B4-BE49-F238E27FC236}">
                    <a16:creationId xmlns:a16="http://schemas.microsoft.com/office/drawing/2014/main" id="{D100EEC9-7E15-A918-24FA-AEE40FE4AA9D}"/>
                  </a:ext>
                </a:extLst>
              </p:cNvPr>
              <p:cNvGrpSpPr>
                <a:grpSpLocks/>
              </p:cNvGrpSpPr>
              <p:nvPr/>
            </p:nvGrpSpPr>
            <p:grpSpPr bwMode="auto">
              <a:xfrm>
                <a:off x="644" y="1361"/>
                <a:ext cx="881" cy="237"/>
                <a:chOff x="644" y="1361"/>
                <a:chExt cx="881" cy="237"/>
              </a:xfrm>
            </p:grpSpPr>
            <p:sp>
              <p:nvSpPr>
                <p:cNvPr id="11" name="Freeform 151">
                  <a:extLst>
                    <a:ext uri="{FF2B5EF4-FFF2-40B4-BE49-F238E27FC236}">
                      <a16:creationId xmlns:a16="http://schemas.microsoft.com/office/drawing/2014/main" id="{50E5460A-F6DF-F7DD-C6CF-1FB39272964C}"/>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52">
                  <a:extLst>
                    <a:ext uri="{FF2B5EF4-FFF2-40B4-BE49-F238E27FC236}">
                      <a16:creationId xmlns:a16="http://schemas.microsoft.com/office/drawing/2014/main" id="{F570FB2A-6A12-BDA8-2614-1FD6C60C6C18}"/>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 name="Freeform 153">
                  <a:extLst>
                    <a:ext uri="{FF2B5EF4-FFF2-40B4-BE49-F238E27FC236}">
                      <a16:creationId xmlns:a16="http://schemas.microsoft.com/office/drawing/2014/main" id="{632A815D-C177-624E-CF52-F81585F603AF}"/>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54">
                  <a:extLst>
                    <a:ext uri="{FF2B5EF4-FFF2-40B4-BE49-F238E27FC236}">
                      <a16:creationId xmlns:a16="http://schemas.microsoft.com/office/drawing/2014/main" id="{B24EDAA8-B11B-54C0-B8C2-E5A0F47786D0}"/>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 name="Freeform 155">
                  <a:extLst>
                    <a:ext uri="{FF2B5EF4-FFF2-40B4-BE49-F238E27FC236}">
                      <a16:creationId xmlns:a16="http://schemas.microsoft.com/office/drawing/2014/main" id="{86A3BB65-EF08-B090-C75F-FA7982104044}"/>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56">
                  <a:extLst>
                    <a:ext uri="{FF2B5EF4-FFF2-40B4-BE49-F238E27FC236}">
                      <a16:creationId xmlns:a16="http://schemas.microsoft.com/office/drawing/2014/main" id="{3667344E-D48D-4277-4C18-1DB7068F90CF}"/>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 name="Freeform 157">
                  <a:extLst>
                    <a:ext uri="{FF2B5EF4-FFF2-40B4-BE49-F238E27FC236}">
                      <a16:creationId xmlns:a16="http://schemas.microsoft.com/office/drawing/2014/main" id="{CCD541FF-3C76-0F30-217D-762DF9093980}"/>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58">
                  <a:extLst>
                    <a:ext uri="{FF2B5EF4-FFF2-40B4-BE49-F238E27FC236}">
                      <a16:creationId xmlns:a16="http://schemas.microsoft.com/office/drawing/2014/main" id="{06240758-4B7F-4473-E1E0-366A31B580CB}"/>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29" name="Group 159">
              <a:extLst>
                <a:ext uri="{FF2B5EF4-FFF2-40B4-BE49-F238E27FC236}">
                  <a16:creationId xmlns:a16="http://schemas.microsoft.com/office/drawing/2014/main" id="{555896E9-EE3E-30DB-2F2A-2E9EA49EA8EB}"/>
                </a:ext>
              </a:extLst>
            </p:cNvPr>
            <p:cNvGrpSpPr>
              <a:grpSpLocks/>
            </p:cNvGrpSpPr>
            <p:nvPr/>
          </p:nvGrpSpPr>
          <p:grpSpPr bwMode="auto">
            <a:xfrm>
              <a:off x="9467513" y="2968803"/>
              <a:ext cx="1240086" cy="634285"/>
              <a:chOff x="136" y="1036"/>
              <a:chExt cx="751" cy="440"/>
            </a:xfrm>
          </p:grpSpPr>
          <p:grpSp>
            <p:nvGrpSpPr>
              <p:cNvPr id="30" name="Group 160">
                <a:extLst>
                  <a:ext uri="{FF2B5EF4-FFF2-40B4-BE49-F238E27FC236}">
                    <a16:creationId xmlns:a16="http://schemas.microsoft.com/office/drawing/2014/main" id="{6CF9C3EE-461C-556B-12D7-F5ACE6641268}"/>
                  </a:ext>
                </a:extLst>
              </p:cNvPr>
              <p:cNvGrpSpPr>
                <a:grpSpLocks/>
              </p:cNvGrpSpPr>
              <p:nvPr/>
            </p:nvGrpSpPr>
            <p:grpSpPr bwMode="auto">
              <a:xfrm>
                <a:off x="151" y="1058"/>
                <a:ext cx="736" cy="418"/>
                <a:chOff x="151" y="1058"/>
                <a:chExt cx="736" cy="418"/>
              </a:xfrm>
            </p:grpSpPr>
            <p:sp>
              <p:nvSpPr>
                <p:cNvPr id="45" name="Rectangle 161">
                  <a:extLst>
                    <a:ext uri="{FF2B5EF4-FFF2-40B4-BE49-F238E27FC236}">
                      <a16:creationId xmlns:a16="http://schemas.microsoft.com/office/drawing/2014/main" id="{D1263291-B5BC-FBF9-E8E8-A60557F68972}"/>
                    </a:ext>
                  </a:extLst>
                </p:cNvPr>
                <p:cNvSpPr>
                  <a:spLocks noChangeArrowheads="1"/>
                </p:cNvSpPr>
                <p:nvPr/>
              </p:nvSpPr>
              <p:spPr bwMode="auto">
                <a:xfrm>
                  <a:off x="151" y="1192"/>
                  <a:ext cx="736" cy="1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6" name="Oval 162">
                  <a:extLst>
                    <a:ext uri="{FF2B5EF4-FFF2-40B4-BE49-F238E27FC236}">
                      <a16:creationId xmlns:a16="http://schemas.microsoft.com/office/drawing/2014/main" id="{D37A44C5-FF5C-6BD1-50A9-FDD31ADA5B3D}"/>
                    </a:ext>
                  </a:extLst>
                </p:cNvPr>
                <p:cNvSpPr>
                  <a:spLocks noChangeArrowheads="1"/>
                </p:cNvSpPr>
                <p:nvPr/>
              </p:nvSpPr>
              <p:spPr bwMode="auto">
                <a:xfrm>
                  <a:off x="158" y="1207"/>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7" name="Oval 163">
                  <a:extLst>
                    <a:ext uri="{FF2B5EF4-FFF2-40B4-BE49-F238E27FC236}">
                      <a16:creationId xmlns:a16="http://schemas.microsoft.com/office/drawing/2014/main" id="{1D25B259-BD50-B534-942F-0AD5DDA6F76D}"/>
                    </a:ext>
                  </a:extLst>
                </p:cNvPr>
                <p:cNvSpPr>
                  <a:spLocks noChangeArrowheads="1"/>
                </p:cNvSpPr>
                <p:nvPr/>
              </p:nvSpPr>
              <p:spPr bwMode="auto">
                <a:xfrm>
                  <a:off x="158" y="1058"/>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sp>
            <p:nvSpPr>
              <p:cNvPr id="31" name="Rectangle 164">
                <a:extLst>
                  <a:ext uri="{FF2B5EF4-FFF2-40B4-BE49-F238E27FC236}">
                    <a16:creationId xmlns:a16="http://schemas.microsoft.com/office/drawing/2014/main" id="{A92402DB-971F-5950-5411-387B3ECB432E}"/>
                  </a:ext>
                </a:extLst>
              </p:cNvPr>
              <p:cNvSpPr>
                <a:spLocks noChangeArrowheads="1"/>
              </p:cNvSpPr>
              <p:nvPr/>
            </p:nvSpPr>
            <p:spPr bwMode="auto">
              <a:xfrm>
                <a:off x="136" y="1171"/>
                <a:ext cx="737" cy="149"/>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2" name="Oval 165">
                <a:extLst>
                  <a:ext uri="{FF2B5EF4-FFF2-40B4-BE49-F238E27FC236}">
                    <a16:creationId xmlns:a16="http://schemas.microsoft.com/office/drawing/2014/main" id="{8900624F-513A-3CD8-54FF-EFC03046D360}"/>
                  </a:ext>
                </a:extLst>
              </p:cNvPr>
              <p:cNvSpPr>
                <a:spLocks noChangeArrowheads="1"/>
              </p:cNvSpPr>
              <p:nvPr/>
            </p:nvSpPr>
            <p:spPr bwMode="auto">
              <a:xfrm>
                <a:off x="144" y="1185"/>
                <a:ext cx="729" cy="27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3" name="Oval 166">
                <a:extLst>
                  <a:ext uri="{FF2B5EF4-FFF2-40B4-BE49-F238E27FC236}">
                    <a16:creationId xmlns:a16="http://schemas.microsoft.com/office/drawing/2014/main" id="{EF5D1E57-BF24-F86B-6FFF-517412F95099}"/>
                  </a:ext>
                </a:extLst>
              </p:cNvPr>
              <p:cNvSpPr>
                <a:spLocks noChangeArrowheads="1"/>
              </p:cNvSpPr>
              <p:nvPr/>
            </p:nvSpPr>
            <p:spPr bwMode="auto">
              <a:xfrm>
                <a:off x="144" y="1036"/>
                <a:ext cx="729" cy="27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nvGrpSpPr>
              <p:cNvPr id="34" name="Group 167">
                <a:extLst>
                  <a:ext uri="{FF2B5EF4-FFF2-40B4-BE49-F238E27FC236}">
                    <a16:creationId xmlns:a16="http://schemas.microsoft.com/office/drawing/2014/main" id="{3FB4512F-2EA0-DB11-86C9-8DE2B7F8E2F6}"/>
                  </a:ext>
                </a:extLst>
              </p:cNvPr>
              <p:cNvGrpSpPr>
                <a:grpSpLocks/>
              </p:cNvGrpSpPr>
              <p:nvPr/>
            </p:nvGrpSpPr>
            <p:grpSpPr bwMode="auto">
              <a:xfrm>
                <a:off x="280" y="1072"/>
                <a:ext cx="457" cy="199"/>
                <a:chOff x="280" y="1072"/>
                <a:chExt cx="457" cy="199"/>
              </a:xfrm>
            </p:grpSpPr>
            <p:grpSp>
              <p:nvGrpSpPr>
                <p:cNvPr id="35" name="Group 168">
                  <a:extLst>
                    <a:ext uri="{FF2B5EF4-FFF2-40B4-BE49-F238E27FC236}">
                      <a16:creationId xmlns:a16="http://schemas.microsoft.com/office/drawing/2014/main" id="{75689C08-E5F0-F774-0F5C-E1B90F126D56}"/>
                    </a:ext>
                  </a:extLst>
                </p:cNvPr>
                <p:cNvGrpSpPr>
                  <a:grpSpLocks/>
                </p:cNvGrpSpPr>
                <p:nvPr/>
              </p:nvGrpSpPr>
              <p:grpSpPr bwMode="auto">
                <a:xfrm>
                  <a:off x="280" y="1072"/>
                  <a:ext cx="457" cy="199"/>
                  <a:chOff x="280" y="1072"/>
                  <a:chExt cx="457" cy="199"/>
                </a:xfrm>
              </p:grpSpPr>
              <p:sp>
                <p:nvSpPr>
                  <p:cNvPr id="41" name="Freeform 169">
                    <a:extLst>
                      <a:ext uri="{FF2B5EF4-FFF2-40B4-BE49-F238E27FC236}">
                        <a16:creationId xmlns:a16="http://schemas.microsoft.com/office/drawing/2014/main" id="{4B40BD2D-CE79-8F9D-7392-171393970C3A}"/>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2" name="Freeform 170">
                    <a:extLst>
                      <a:ext uri="{FF2B5EF4-FFF2-40B4-BE49-F238E27FC236}">
                        <a16:creationId xmlns:a16="http://schemas.microsoft.com/office/drawing/2014/main" id="{193F532A-4A95-A048-058D-20EB8EE94526}"/>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3" name="Freeform 171">
                    <a:extLst>
                      <a:ext uri="{FF2B5EF4-FFF2-40B4-BE49-F238E27FC236}">
                        <a16:creationId xmlns:a16="http://schemas.microsoft.com/office/drawing/2014/main" id="{F11CA7A2-9935-6EE0-A4D5-51D3E4F018EB}"/>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4" name="Freeform 172">
                    <a:extLst>
                      <a:ext uri="{FF2B5EF4-FFF2-40B4-BE49-F238E27FC236}">
                        <a16:creationId xmlns:a16="http://schemas.microsoft.com/office/drawing/2014/main" id="{D42BCDA8-7E8A-5A47-FC4A-F4BE33FC5471}"/>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nvGrpSpPr>
                <p:cNvPr id="36" name="Group 173">
                  <a:extLst>
                    <a:ext uri="{FF2B5EF4-FFF2-40B4-BE49-F238E27FC236}">
                      <a16:creationId xmlns:a16="http://schemas.microsoft.com/office/drawing/2014/main" id="{7F7D6A35-1A72-BB23-066D-9F9645D40CFB}"/>
                    </a:ext>
                  </a:extLst>
                </p:cNvPr>
                <p:cNvGrpSpPr>
                  <a:grpSpLocks/>
                </p:cNvGrpSpPr>
                <p:nvPr/>
              </p:nvGrpSpPr>
              <p:grpSpPr bwMode="auto">
                <a:xfrm>
                  <a:off x="294" y="1072"/>
                  <a:ext cx="428" cy="199"/>
                  <a:chOff x="294" y="1072"/>
                  <a:chExt cx="428" cy="199"/>
                </a:xfrm>
              </p:grpSpPr>
              <p:sp>
                <p:nvSpPr>
                  <p:cNvPr id="37" name="Freeform 174">
                    <a:extLst>
                      <a:ext uri="{FF2B5EF4-FFF2-40B4-BE49-F238E27FC236}">
                        <a16:creationId xmlns:a16="http://schemas.microsoft.com/office/drawing/2014/main" id="{054F8E59-712D-4C4F-AEBE-7A5D3B236B67}"/>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 name="Freeform 175">
                    <a:extLst>
                      <a:ext uri="{FF2B5EF4-FFF2-40B4-BE49-F238E27FC236}">
                        <a16:creationId xmlns:a16="http://schemas.microsoft.com/office/drawing/2014/main" id="{53F4B9E9-619B-1607-CFA7-121E864478D4}"/>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 name="Freeform 176">
                    <a:extLst>
                      <a:ext uri="{FF2B5EF4-FFF2-40B4-BE49-F238E27FC236}">
                        <a16:creationId xmlns:a16="http://schemas.microsoft.com/office/drawing/2014/main" id="{C78F71BA-D606-D767-B6F4-306C402C3319}"/>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0" name="Freeform 177">
                    <a:extLst>
                      <a:ext uri="{FF2B5EF4-FFF2-40B4-BE49-F238E27FC236}">
                        <a16:creationId xmlns:a16="http://schemas.microsoft.com/office/drawing/2014/main" id="{4150C134-E274-2578-E11B-A0C67BE60B91}"/>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grpSp>
        <p:grpSp>
          <p:nvGrpSpPr>
            <p:cNvPr id="48" name="Group 204">
              <a:extLst>
                <a:ext uri="{FF2B5EF4-FFF2-40B4-BE49-F238E27FC236}">
                  <a16:creationId xmlns:a16="http://schemas.microsoft.com/office/drawing/2014/main" id="{6601549B-E078-E491-20B6-BB9B37F65BAF}"/>
                </a:ext>
              </a:extLst>
            </p:cNvPr>
            <p:cNvGrpSpPr>
              <a:grpSpLocks/>
            </p:cNvGrpSpPr>
            <p:nvPr/>
          </p:nvGrpSpPr>
          <p:grpSpPr bwMode="auto">
            <a:xfrm>
              <a:off x="9200813" y="1816279"/>
              <a:ext cx="1951774" cy="776142"/>
              <a:chOff x="144" y="324"/>
              <a:chExt cx="1182" cy="540"/>
            </a:xfrm>
            <a:solidFill>
              <a:schemeClr val="accent1">
                <a:lumMod val="40000"/>
                <a:lumOff val="60000"/>
              </a:schemeClr>
            </a:solidFill>
          </p:grpSpPr>
          <p:sp>
            <p:nvSpPr>
              <p:cNvPr id="49" name="Oval 205">
                <a:extLst>
                  <a:ext uri="{FF2B5EF4-FFF2-40B4-BE49-F238E27FC236}">
                    <a16:creationId xmlns:a16="http://schemas.microsoft.com/office/drawing/2014/main" id="{B0026FC7-77E0-734F-FAE5-4AC0DEB9859D}"/>
                  </a:ext>
                </a:extLst>
              </p:cNvPr>
              <p:cNvSpPr>
                <a:spLocks noChangeArrowheads="1"/>
              </p:cNvSpPr>
              <p:nvPr/>
            </p:nvSpPr>
            <p:spPr bwMode="auto">
              <a:xfrm>
                <a:off x="144"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0" name="Oval 206">
                <a:extLst>
                  <a:ext uri="{FF2B5EF4-FFF2-40B4-BE49-F238E27FC236}">
                    <a16:creationId xmlns:a16="http://schemas.microsoft.com/office/drawing/2014/main" id="{59769FA5-463B-D897-AEBC-ACD1158AF090}"/>
                  </a:ext>
                </a:extLst>
              </p:cNvPr>
              <p:cNvSpPr>
                <a:spLocks noChangeArrowheads="1"/>
              </p:cNvSpPr>
              <p:nvPr/>
            </p:nvSpPr>
            <p:spPr bwMode="auto">
              <a:xfrm>
                <a:off x="390" y="450"/>
                <a:ext cx="656" cy="41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1" name="Oval 207">
                <a:extLst>
                  <a:ext uri="{FF2B5EF4-FFF2-40B4-BE49-F238E27FC236}">
                    <a16:creationId xmlns:a16="http://schemas.microsoft.com/office/drawing/2014/main" id="{5F86E976-DF92-4339-9B00-EE076BD1DC9B}"/>
                  </a:ext>
                </a:extLst>
              </p:cNvPr>
              <p:cNvSpPr>
                <a:spLocks noChangeArrowheads="1"/>
              </p:cNvSpPr>
              <p:nvPr/>
            </p:nvSpPr>
            <p:spPr bwMode="auto">
              <a:xfrm>
                <a:off x="390" y="324"/>
                <a:ext cx="656" cy="276"/>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2" name="Oval 208">
                <a:extLst>
                  <a:ext uri="{FF2B5EF4-FFF2-40B4-BE49-F238E27FC236}">
                    <a16:creationId xmlns:a16="http://schemas.microsoft.com/office/drawing/2014/main" id="{28FD9A04-7EA1-7F1B-6763-44FA802E76FC}"/>
                  </a:ext>
                </a:extLst>
              </p:cNvPr>
              <p:cNvSpPr>
                <a:spLocks noChangeArrowheads="1"/>
              </p:cNvSpPr>
              <p:nvPr/>
            </p:nvSpPr>
            <p:spPr bwMode="auto">
              <a:xfrm>
                <a:off x="816"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3" name="Text Box 209">
                <a:extLst>
                  <a:ext uri="{FF2B5EF4-FFF2-40B4-BE49-F238E27FC236}">
                    <a16:creationId xmlns:a16="http://schemas.microsoft.com/office/drawing/2014/main" id="{F0B5A254-720D-9498-299C-DC84C988757F}"/>
                  </a:ext>
                </a:extLst>
              </p:cNvPr>
              <p:cNvSpPr txBox="1">
                <a:spLocks noChangeArrowheads="1"/>
              </p:cNvSpPr>
              <p:nvPr/>
            </p:nvSpPr>
            <p:spPr bwMode="auto">
              <a:xfrm>
                <a:off x="396" y="432"/>
                <a:ext cx="529" cy="30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sz="1600">
                    <a:solidFill>
                      <a:schemeClr val="tx1"/>
                    </a:solidFill>
                  </a:rPr>
                  <a:t>WAN</a:t>
                </a:r>
                <a:endParaRPr lang="it-IT" altLang="it-IT" sz="2400">
                  <a:solidFill>
                    <a:schemeClr val="tx1"/>
                  </a:solidFill>
                </a:endParaRPr>
              </a:p>
            </p:txBody>
          </p:sp>
        </p:grpSp>
        <p:sp>
          <p:nvSpPr>
            <p:cNvPr id="55" name="Line 217">
              <a:extLst>
                <a:ext uri="{FF2B5EF4-FFF2-40B4-BE49-F238E27FC236}">
                  <a16:creationId xmlns:a16="http://schemas.microsoft.com/office/drawing/2014/main" id="{0FE5806D-B4D5-194C-4DE3-D5A4104940B7}"/>
                </a:ext>
              </a:extLst>
            </p:cNvPr>
            <p:cNvSpPr>
              <a:spLocks noChangeShapeType="1"/>
            </p:cNvSpPr>
            <p:nvPr/>
          </p:nvSpPr>
          <p:spPr bwMode="auto">
            <a:xfrm>
              <a:off x="9029363" y="5264329"/>
              <a:ext cx="832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sp>
          <p:nvSpPr>
            <p:cNvPr id="56" name="Line 851">
              <a:extLst>
                <a:ext uri="{FF2B5EF4-FFF2-40B4-BE49-F238E27FC236}">
                  <a16:creationId xmlns:a16="http://schemas.microsoft.com/office/drawing/2014/main" id="{6ABFE860-89E3-0C91-7536-5DA1C3104EF5}"/>
                </a:ext>
              </a:extLst>
            </p:cNvPr>
            <p:cNvSpPr>
              <a:spLocks noChangeShapeType="1"/>
            </p:cNvSpPr>
            <p:nvPr/>
          </p:nvSpPr>
          <p:spPr bwMode="auto">
            <a:xfrm>
              <a:off x="9264313" y="5442129"/>
              <a:ext cx="832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sp>
          <p:nvSpPr>
            <p:cNvPr id="57" name="Line 852">
              <a:extLst>
                <a:ext uri="{FF2B5EF4-FFF2-40B4-BE49-F238E27FC236}">
                  <a16:creationId xmlns:a16="http://schemas.microsoft.com/office/drawing/2014/main" id="{4B54C868-6659-620D-0923-C2CEF11D9177}"/>
                </a:ext>
              </a:extLst>
            </p:cNvPr>
            <p:cNvSpPr>
              <a:spLocks noChangeShapeType="1"/>
            </p:cNvSpPr>
            <p:nvPr/>
          </p:nvSpPr>
          <p:spPr bwMode="auto">
            <a:xfrm>
              <a:off x="9553238" y="4886504"/>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58" name="Group 179">
              <a:extLst>
                <a:ext uri="{FF2B5EF4-FFF2-40B4-BE49-F238E27FC236}">
                  <a16:creationId xmlns:a16="http://schemas.microsoft.com/office/drawing/2014/main" id="{4A416E0D-7FE2-FAD9-23A6-3286889293D3}"/>
                </a:ext>
              </a:extLst>
            </p:cNvPr>
            <p:cNvGrpSpPr>
              <a:grpSpLocks/>
            </p:cNvGrpSpPr>
            <p:nvPr/>
          </p:nvGrpSpPr>
          <p:grpSpPr bwMode="auto">
            <a:xfrm>
              <a:off x="9096037" y="5008741"/>
              <a:ext cx="277409" cy="389701"/>
              <a:chOff x="3810" y="1152"/>
              <a:chExt cx="306" cy="389"/>
            </a:xfrm>
          </p:grpSpPr>
          <p:grpSp>
            <p:nvGrpSpPr>
              <p:cNvPr id="59" name="Group 180">
                <a:extLst>
                  <a:ext uri="{FF2B5EF4-FFF2-40B4-BE49-F238E27FC236}">
                    <a16:creationId xmlns:a16="http://schemas.microsoft.com/office/drawing/2014/main" id="{80B76C08-0D73-287C-90B4-E999460F3EF4}"/>
                  </a:ext>
                </a:extLst>
              </p:cNvPr>
              <p:cNvGrpSpPr>
                <a:grpSpLocks/>
              </p:cNvGrpSpPr>
              <p:nvPr/>
            </p:nvGrpSpPr>
            <p:grpSpPr bwMode="auto">
              <a:xfrm>
                <a:off x="3810" y="1156"/>
                <a:ext cx="303" cy="385"/>
                <a:chOff x="3810" y="1156"/>
                <a:chExt cx="303" cy="385"/>
              </a:xfrm>
            </p:grpSpPr>
            <p:sp>
              <p:nvSpPr>
                <p:cNvPr id="70" name="Freeform 181">
                  <a:extLst>
                    <a:ext uri="{FF2B5EF4-FFF2-40B4-BE49-F238E27FC236}">
                      <a16:creationId xmlns:a16="http://schemas.microsoft.com/office/drawing/2014/main" id="{04BC11CE-AD37-1A18-5568-839E169BD7BB}"/>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1" name="Freeform 182">
                  <a:extLst>
                    <a:ext uri="{FF2B5EF4-FFF2-40B4-BE49-F238E27FC236}">
                      <a16:creationId xmlns:a16="http://schemas.microsoft.com/office/drawing/2014/main" id="{F744C0FB-5F01-356B-2400-33C551586EAA}"/>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72" name="Freeform 183">
                  <a:extLst>
                    <a:ext uri="{FF2B5EF4-FFF2-40B4-BE49-F238E27FC236}">
                      <a16:creationId xmlns:a16="http://schemas.microsoft.com/office/drawing/2014/main" id="{D9221AA0-9DAF-CB10-F4E2-582ABDDA9017}"/>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 name="Freeform 184">
                  <a:extLst>
                    <a:ext uri="{FF2B5EF4-FFF2-40B4-BE49-F238E27FC236}">
                      <a16:creationId xmlns:a16="http://schemas.microsoft.com/office/drawing/2014/main" id="{FBE437C2-2CA9-E3A3-BAE7-6BE992F8ACAC}"/>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74" name="Rectangle 185">
                  <a:extLst>
                    <a:ext uri="{FF2B5EF4-FFF2-40B4-BE49-F238E27FC236}">
                      <a16:creationId xmlns:a16="http://schemas.microsoft.com/office/drawing/2014/main" id="{DABE7993-9EB8-9D15-A26D-41C9EBAE1415}"/>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60" name="Group 186">
                <a:extLst>
                  <a:ext uri="{FF2B5EF4-FFF2-40B4-BE49-F238E27FC236}">
                    <a16:creationId xmlns:a16="http://schemas.microsoft.com/office/drawing/2014/main" id="{BF7D7BA0-4AA5-18E9-EA42-37E0EFE003E4}"/>
                  </a:ext>
                </a:extLst>
              </p:cNvPr>
              <p:cNvGrpSpPr>
                <a:grpSpLocks/>
              </p:cNvGrpSpPr>
              <p:nvPr/>
            </p:nvGrpSpPr>
            <p:grpSpPr bwMode="auto">
              <a:xfrm>
                <a:off x="3813" y="1152"/>
                <a:ext cx="303" cy="385"/>
                <a:chOff x="3805" y="1151"/>
                <a:chExt cx="303" cy="385"/>
              </a:xfrm>
            </p:grpSpPr>
            <p:sp>
              <p:nvSpPr>
                <p:cNvPr id="61" name="Freeform 187">
                  <a:extLst>
                    <a:ext uri="{FF2B5EF4-FFF2-40B4-BE49-F238E27FC236}">
                      <a16:creationId xmlns:a16="http://schemas.microsoft.com/office/drawing/2014/main" id="{26AD798F-E005-4456-5EB4-9F8EE500996D}"/>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 name="Freeform 188">
                  <a:extLst>
                    <a:ext uri="{FF2B5EF4-FFF2-40B4-BE49-F238E27FC236}">
                      <a16:creationId xmlns:a16="http://schemas.microsoft.com/office/drawing/2014/main" id="{B4080AF4-28F1-547D-D794-8E2E7A6ECC12}"/>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63" name="Freeform 189">
                  <a:extLst>
                    <a:ext uri="{FF2B5EF4-FFF2-40B4-BE49-F238E27FC236}">
                      <a16:creationId xmlns:a16="http://schemas.microsoft.com/office/drawing/2014/main" id="{69773B89-961B-9392-578B-1B0EC57A23E9}"/>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 name="Freeform 190">
                  <a:extLst>
                    <a:ext uri="{FF2B5EF4-FFF2-40B4-BE49-F238E27FC236}">
                      <a16:creationId xmlns:a16="http://schemas.microsoft.com/office/drawing/2014/main" id="{C0BB4394-F300-0331-AC25-F7111A9C83B8}"/>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65" name="Rectangle 191">
                  <a:extLst>
                    <a:ext uri="{FF2B5EF4-FFF2-40B4-BE49-F238E27FC236}">
                      <a16:creationId xmlns:a16="http://schemas.microsoft.com/office/drawing/2014/main" id="{90BD2189-5C17-E3F9-7F3C-B333A22F70F3}"/>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 name="Rectangle 192">
                  <a:extLst>
                    <a:ext uri="{FF2B5EF4-FFF2-40B4-BE49-F238E27FC236}">
                      <a16:creationId xmlns:a16="http://schemas.microsoft.com/office/drawing/2014/main" id="{1608A0F4-91ED-2F9A-F806-EE0A7E82C263}"/>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7" name="Line 193">
                  <a:extLst>
                    <a:ext uri="{FF2B5EF4-FFF2-40B4-BE49-F238E27FC236}">
                      <a16:creationId xmlns:a16="http://schemas.microsoft.com/office/drawing/2014/main" id="{0EB5B449-C672-1105-D376-DB27FC5FDE2A}"/>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8" name="Line 194">
                  <a:extLst>
                    <a:ext uri="{FF2B5EF4-FFF2-40B4-BE49-F238E27FC236}">
                      <a16:creationId xmlns:a16="http://schemas.microsoft.com/office/drawing/2014/main" id="{A5B56168-721C-B590-7315-6E3740ABFF78}"/>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 name="Line 195">
                  <a:extLst>
                    <a:ext uri="{FF2B5EF4-FFF2-40B4-BE49-F238E27FC236}">
                      <a16:creationId xmlns:a16="http://schemas.microsoft.com/office/drawing/2014/main" id="{3A64BA68-EAF4-5174-0EFC-FEDD7447D597}"/>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75" name="Group 858">
              <a:extLst>
                <a:ext uri="{FF2B5EF4-FFF2-40B4-BE49-F238E27FC236}">
                  <a16:creationId xmlns:a16="http://schemas.microsoft.com/office/drawing/2014/main" id="{E96B7775-5144-ADBA-F999-720E325E1DD5}"/>
                </a:ext>
              </a:extLst>
            </p:cNvPr>
            <p:cNvGrpSpPr>
              <a:grpSpLocks/>
            </p:cNvGrpSpPr>
            <p:nvPr/>
          </p:nvGrpSpPr>
          <p:grpSpPr bwMode="auto">
            <a:xfrm>
              <a:off x="9311937" y="5224641"/>
              <a:ext cx="277409" cy="389701"/>
              <a:chOff x="3810" y="1152"/>
              <a:chExt cx="306" cy="389"/>
            </a:xfrm>
          </p:grpSpPr>
          <p:grpSp>
            <p:nvGrpSpPr>
              <p:cNvPr id="76" name="Group 859">
                <a:extLst>
                  <a:ext uri="{FF2B5EF4-FFF2-40B4-BE49-F238E27FC236}">
                    <a16:creationId xmlns:a16="http://schemas.microsoft.com/office/drawing/2014/main" id="{526DCF92-DC0A-FD7F-2CB0-6A7F67CACFAD}"/>
                  </a:ext>
                </a:extLst>
              </p:cNvPr>
              <p:cNvGrpSpPr>
                <a:grpSpLocks/>
              </p:cNvGrpSpPr>
              <p:nvPr/>
            </p:nvGrpSpPr>
            <p:grpSpPr bwMode="auto">
              <a:xfrm>
                <a:off x="3810" y="1156"/>
                <a:ext cx="303" cy="385"/>
                <a:chOff x="3810" y="1156"/>
                <a:chExt cx="303" cy="385"/>
              </a:xfrm>
            </p:grpSpPr>
            <p:sp>
              <p:nvSpPr>
                <p:cNvPr id="87" name="Freeform 860">
                  <a:extLst>
                    <a:ext uri="{FF2B5EF4-FFF2-40B4-BE49-F238E27FC236}">
                      <a16:creationId xmlns:a16="http://schemas.microsoft.com/office/drawing/2014/main" id="{6D562913-ADF8-3A7A-2237-E517EE717115}"/>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 name="Freeform 861">
                  <a:extLst>
                    <a:ext uri="{FF2B5EF4-FFF2-40B4-BE49-F238E27FC236}">
                      <a16:creationId xmlns:a16="http://schemas.microsoft.com/office/drawing/2014/main" id="{419287FB-2827-AB7D-C52C-5D9700EA4AE3}"/>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89" name="Freeform 862">
                  <a:extLst>
                    <a:ext uri="{FF2B5EF4-FFF2-40B4-BE49-F238E27FC236}">
                      <a16:creationId xmlns:a16="http://schemas.microsoft.com/office/drawing/2014/main" id="{54ACA796-5319-7D09-3649-0D5153DFBB88}"/>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 name="Freeform 863">
                  <a:extLst>
                    <a:ext uri="{FF2B5EF4-FFF2-40B4-BE49-F238E27FC236}">
                      <a16:creationId xmlns:a16="http://schemas.microsoft.com/office/drawing/2014/main" id="{E6BE12BD-2B03-CCCB-0207-B69BD932FB3B}"/>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91" name="Rectangle 864">
                  <a:extLst>
                    <a:ext uri="{FF2B5EF4-FFF2-40B4-BE49-F238E27FC236}">
                      <a16:creationId xmlns:a16="http://schemas.microsoft.com/office/drawing/2014/main" id="{EC76A3E8-152C-F621-0B5C-49B8962824EF}"/>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77" name="Group 865">
                <a:extLst>
                  <a:ext uri="{FF2B5EF4-FFF2-40B4-BE49-F238E27FC236}">
                    <a16:creationId xmlns:a16="http://schemas.microsoft.com/office/drawing/2014/main" id="{B15DC9D6-DEE0-C315-AA59-F286F8842BDA}"/>
                  </a:ext>
                </a:extLst>
              </p:cNvPr>
              <p:cNvGrpSpPr>
                <a:grpSpLocks/>
              </p:cNvGrpSpPr>
              <p:nvPr/>
            </p:nvGrpSpPr>
            <p:grpSpPr bwMode="auto">
              <a:xfrm>
                <a:off x="3813" y="1152"/>
                <a:ext cx="303" cy="385"/>
                <a:chOff x="3805" y="1151"/>
                <a:chExt cx="303" cy="385"/>
              </a:xfrm>
            </p:grpSpPr>
            <p:sp>
              <p:nvSpPr>
                <p:cNvPr id="78" name="Freeform 866">
                  <a:extLst>
                    <a:ext uri="{FF2B5EF4-FFF2-40B4-BE49-F238E27FC236}">
                      <a16:creationId xmlns:a16="http://schemas.microsoft.com/office/drawing/2014/main" id="{0ED8C6CF-A126-95DF-E2B3-E754B84BEE64}"/>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 name="Freeform 867">
                  <a:extLst>
                    <a:ext uri="{FF2B5EF4-FFF2-40B4-BE49-F238E27FC236}">
                      <a16:creationId xmlns:a16="http://schemas.microsoft.com/office/drawing/2014/main" id="{F5292435-A815-A010-370D-346A10C028B3}"/>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80" name="Freeform 868">
                  <a:extLst>
                    <a:ext uri="{FF2B5EF4-FFF2-40B4-BE49-F238E27FC236}">
                      <a16:creationId xmlns:a16="http://schemas.microsoft.com/office/drawing/2014/main" id="{A3BE9626-76CB-9BB0-C3B4-DE31BE714B24}"/>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 name="Freeform 869">
                  <a:extLst>
                    <a:ext uri="{FF2B5EF4-FFF2-40B4-BE49-F238E27FC236}">
                      <a16:creationId xmlns:a16="http://schemas.microsoft.com/office/drawing/2014/main" id="{60C95713-0729-B23F-3478-E5ABE1ABB909}"/>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82" name="Rectangle 870">
                  <a:extLst>
                    <a:ext uri="{FF2B5EF4-FFF2-40B4-BE49-F238E27FC236}">
                      <a16:creationId xmlns:a16="http://schemas.microsoft.com/office/drawing/2014/main" id="{9408CD5E-C63E-D0EF-B67C-88875A65BA6F}"/>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3" name="Rectangle 871">
                  <a:extLst>
                    <a:ext uri="{FF2B5EF4-FFF2-40B4-BE49-F238E27FC236}">
                      <a16:creationId xmlns:a16="http://schemas.microsoft.com/office/drawing/2014/main" id="{CB21666F-FA4E-D614-1347-D778D65B86A2}"/>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4" name="Line 872">
                  <a:extLst>
                    <a:ext uri="{FF2B5EF4-FFF2-40B4-BE49-F238E27FC236}">
                      <a16:creationId xmlns:a16="http://schemas.microsoft.com/office/drawing/2014/main" id="{C023F967-A7D0-C5E7-BB68-DAEA794BA14B}"/>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5" name="Line 873">
                  <a:extLst>
                    <a:ext uri="{FF2B5EF4-FFF2-40B4-BE49-F238E27FC236}">
                      <a16:creationId xmlns:a16="http://schemas.microsoft.com/office/drawing/2014/main" id="{5555992F-70C5-9E11-14F2-1C6F9FEA1969}"/>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 name="Line 874">
                  <a:extLst>
                    <a:ext uri="{FF2B5EF4-FFF2-40B4-BE49-F238E27FC236}">
                      <a16:creationId xmlns:a16="http://schemas.microsoft.com/office/drawing/2014/main" id="{B9D804DA-B340-053A-292F-8912234A32F3}"/>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92" name="Line 876">
              <a:extLst>
                <a:ext uri="{FF2B5EF4-FFF2-40B4-BE49-F238E27FC236}">
                  <a16:creationId xmlns:a16="http://schemas.microsoft.com/office/drawing/2014/main" id="{E6A7C583-6BE4-2CB9-D7FB-5E45B68ADABF}"/>
                </a:ext>
              </a:extLst>
            </p:cNvPr>
            <p:cNvSpPr>
              <a:spLocks noChangeShapeType="1"/>
            </p:cNvSpPr>
            <p:nvPr/>
          </p:nvSpPr>
          <p:spPr bwMode="auto">
            <a:xfrm>
              <a:off x="10048538" y="3581579"/>
              <a:ext cx="0" cy="923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93" name="AutoShape 877">
              <a:extLst>
                <a:ext uri="{FF2B5EF4-FFF2-40B4-BE49-F238E27FC236}">
                  <a16:creationId xmlns:a16="http://schemas.microsoft.com/office/drawing/2014/main" id="{1221AE52-C239-A755-FFA6-1D4B4A9BFC1C}"/>
                </a:ext>
              </a:extLst>
            </p:cNvPr>
            <p:cNvSpPr>
              <a:spLocks noChangeArrowheads="1"/>
            </p:cNvSpPr>
            <p:nvPr/>
          </p:nvSpPr>
          <p:spPr bwMode="auto">
            <a:xfrm>
              <a:off x="9879345" y="2539068"/>
              <a:ext cx="381695" cy="478404"/>
            </a:xfrm>
            <a:prstGeom prst="upDownArrow">
              <a:avLst>
                <a:gd name="adj1" fmla="val 50000"/>
                <a:gd name="adj2" fmla="val 26286"/>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94" name="Line 878">
              <a:extLst>
                <a:ext uri="{FF2B5EF4-FFF2-40B4-BE49-F238E27FC236}">
                  <a16:creationId xmlns:a16="http://schemas.microsoft.com/office/drawing/2014/main" id="{BAB7FA8D-0AF2-B5C1-68C1-6EEB3DDC6CCE}"/>
                </a:ext>
              </a:extLst>
            </p:cNvPr>
            <p:cNvSpPr>
              <a:spLocks noChangeShapeType="1"/>
            </p:cNvSpPr>
            <p:nvPr/>
          </p:nvSpPr>
          <p:spPr bwMode="auto">
            <a:xfrm>
              <a:off x="9791363" y="4905554"/>
              <a:ext cx="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100" name="Group 1497">
              <a:extLst>
                <a:ext uri="{FF2B5EF4-FFF2-40B4-BE49-F238E27FC236}">
                  <a16:creationId xmlns:a16="http://schemas.microsoft.com/office/drawing/2014/main" id="{3EB7F52D-2192-C356-E02F-2DE2A16E36D9}"/>
                </a:ext>
              </a:extLst>
            </p:cNvPr>
            <p:cNvGrpSpPr>
              <a:grpSpLocks noChangeAspect="1"/>
            </p:cNvGrpSpPr>
            <p:nvPr/>
          </p:nvGrpSpPr>
          <p:grpSpPr bwMode="auto">
            <a:xfrm>
              <a:off x="9588163" y="5238929"/>
              <a:ext cx="1505936" cy="923047"/>
              <a:chOff x="1198" y="1512"/>
              <a:chExt cx="3363" cy="2063"/>
            </a:xfrm>
          </p:grpSpPr>
          <p:sp>
            <p:nvSpPr>
              <p:cNvPr id="101" name="AutoShape 1496">
                <a:extLst>
                  <a:ext uri="{FF2B5EF4-FFF2-40B4-BE49-F238E27FC236}">
                    <a16:creationId xmlns:a16="http://schemas.microsoft.com/office/drawing/2014/main" id="{D965E45F-8E98-C875-5A52-6402EFB9028C}"/>
                  </a:ext>
                </a:extLst>
              </p:cNvPr>
              <p:cNvSpPr>
                <a:spLocks noChangeAspect="1" noChangeArrowheads="1" noTextEdit="1"/>
              </p:cNvSpPr>
              <p:nvPr/>
            </p:nvSpPr>
            <p:spPr bwMode="auto">
              <a:xfrm>
                <a:off x="1198" y="1512"/>
                <a:ext cx="3363" cy="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02" name="Group 1552">
                <a:extLst>
                  <a:ext uri="{FF2B5EF4-FFF2-40B4-BE49-F238E27FC236}">
                    <a16:creationId xmlns:a16="http://schemas.microsoft.com/office/drawing/2014/main" id="{E6BC18D1-D4B1-3B8F-FE67-C4DE52C69D2B}"/>
                  </a:ext>
                </a:extLst>
              </p:cNvPr>
              <p:cNvGrpSpPr>
                <a:grpSpLocks/>
              </p:cNvGrpSpPr>
              <p:nvPr/>
            </p:nvGrpSpPr>
            <p:grpSpPr bwMode="auto">
              <a:xfrm>
                <a:off x="1215" y="1529"/>
                <a:ext cx="3328" cy="2027"/>
                <a:chOff x="1215" y="1529"/>
                <a:chExt cx="3328" cy="2027"/>
              </a:xfrm>
            </p:grpSpPr>
            <p:grpSp>
              <p:nvGrpSpPr>
                <p:cNvPr id="320" name="Group 1524">
                  <a:extLst>
                    <a:ext uri="{FF2B5EF4-FFF2-40B4-BE49-F238E27FC236}">
                      <a16:creationId xmlns:a16="http://schemas.microsoft.com/office/drawing/2014/main" id="{189FE5D2-4D49-0D1D-E93A-99B0AFFCECC2}"/>
                    </a:ext>
                  </a:extLst>
                </p:cNvPr>
                <p:cNvGrpSpPr>
                  <a:grpSpLocks/>
                </p:cNvGrpSpPr>
                <p:nvPr/>
              </p:nvGrpSpPr>
              <p:grpSpPr bwMode="auto">
                <a:xfrm>
                  <a:off x="1231" y="1545"/>
                  <a:ext cx="3312" cy="2011"/>
                  <a:chOff x="1231" y="1545"/>
                  <a:chExt cx="3312" cy="2011"/>
                </a:xfrm>
              </p:grpSpPr>
              <p:grpSp>
                <p:nvGrpSpPr>
                  <p:cNvPr id="348" name="Group 1507">
                    <a:extLst>
                      <a:ext uri="{FF2B5EF4-FFF2-40B4-BE49-F238E27FC236}">
                        <a16:creationId xmlns:a16="http://schemas.microsoft.com/office/drawing/2014/main" id="{1BF0193F-8618-C258-100E-09B8AF479481}"/>
                      </a:ext>
                    </a:extLst>
                  </p:cNvPr>
                  <p:cNvGrpSpPr>
                    <a:grpSpLocks/>
                  </p:cNvGrpSpPr>
                  <p:nvPr/>
                </p:nvGrpSpPr>
                <p:grpSpPr bwMode="auto">
                  <a:xfrm>
                    <a:off x="1236" y="1552"/>
                    <a:ext cx="3297" cy="1997"/>
                    <a:chOff x="1236" y="1552"/>
                    <a:chExt cx="3297" cy="1997"/>
                  </a:xfrm>
                </p:grpSpPr>
                <p:sp>
                  <p:nvSpPr>
                    <p:cNvPr id="365" name="Oval 1498">
                      <a:extLst>
                        <a:ext uri="{FF2B5EF4-FFF2-40B4-BE49-F238E27FC236}">
                          <a16:creationId xmlns:a16="http://schemas.microsoft.com/office/drawing/2014/main" id="{8D3DAF2A-447D-E967-28FB-AA896B9E8096}"/>
                        </a:ext>
                      </a:extLst>
                    </p:cNvPr>
                    <p:cNvSpPr>
                      <a:spLocks noChangeArrowheads="1"/>
                    </p:cNvSpPr>
                    <p:nvPr/>
                  </p:nvSpPr>
                  <p:spPr bwMode="auto">
                    <a:xfrm>
                      <a:off x="2363" y="1552"/>
                      <a:ext cx="1438"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6" name="Oval 1499">
                      <a:extLst>
                        <a:ext uri="{FF2B5EF4-FFF2-40B4-BE49-F238E27FC236}">
                          <a16:creationId xmlns:a16="http://schemas.microsoft.com/office/drawing/2014/main" id="{F00DF8E0-1980-79FE-50C1-F138B5B40C26}"/>
                        </a:ext>
                      </a:extLst>
                    </p:cNvPr>
                    <p:cNvSpPr>
                      <a:spLocks noChangeArrowheads="1"/>
                    </p:cNvSpPr>
                    <p:nvPr/>
                  </p:nvSpPr>
                  <p:spPr bwMode="auto">
                    <a:xfrm>
                      <a:off x="1572" y="1772"/>
                      <a:ext cx="1099"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7" name="Oval 1500">
                      <a:extLst>
                        <a:ext uri="{FF2B5EF4-FFF2-40B4-BE49-F238E27FC236}">
                          <a16:creationId xmlns:a16="http://schemas.microsoft.com/office/drawing/2014/main" id="{BBF314F7-D1A4-F9E6-E9CA-832679E2D602}"/>
                        </a:ext>
                      </a:extLst>
                    </p:cNvPr>
                    <p:cNvSpPr>
                      <a:spLocks noChangeArrowheads="1"/>
                    </p:cNvSpPr>
                    <p:nvPr/>
                  </p:nvSpPr>
                  <p:spPr bwMode="auto">
                    <a:xfrm>
                      <a:off x="1236" y="2268"/>
                      <a:ext cx="744" cy="66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8" name="Oval 1501">
                      <a:extLst>
                        <a:ext uri="{FF2B5EF4-FFF2-40B4-BE49-F238E27FC236}">
                          <a16:creationId xmlns:a16="http://schemas.microsoft.com/office/drawing/2014/main" id="{812860A5-A924-74B7-A41E-4952E7D55C98}"/>
                        </a:ext>
                      </a:extLst>
                    </p:cNvPr>
                    <p:cNvSpPr>
                      <a:spLocks noChangeArrowheads="1"/>
                    </p:cNvSpPr>
                    <p:nvPr/>
                  </p:nvSpPr>
                  <p:spPr bwMode="auto">
                    <a:xfrm>
                      <a:off x="1452" y="2566"/>
                      <a:ext cx="1121" cy="7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9" name="Oval 1502">
                      <a:extLst>
                        <a:ext uri="{FF2B5EF4-FFF2-40B4-BE49-F238E27FC236}">
                          <a16:creationId xmlns:a16="http://schemas.microsoft.com/office/drawing/2014/main" id="{BA669984-969D-6115-5FEE-5510BDBBD418}"/>
                        </a:ext>
                      </a:extLst>
                    </p:cNvPr>
                    <p:cNvSpPr>
                      <a:spLocks noChangeArrowheads="1"/>
                    </p:cNvSpPr>
                    <p:nvPr/>
                  </p:nvSpPr>
                  <p:spPr bwMode="auto">
                    <a:xfrm>
                      <a:off x="2244" y="2684"/>
                      <a:ext cx="1675" cy="8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0" name="Oval 1503">
                      <a:extLst>
                        <a:ext uri="{FF2B5EF4-FFF2-40B4-BE49-F238E27FC236}">
                          <a16:creationId xmlns:a16="http://schemas.microsoft.com/office/drawing/2014/main" id="{478EA672-81EF-BF5E-A529-D249DA4AE921}"/>
                        </a:ext>
                      </a:extLst>
                    </p:cNvPr>
                    <p:cNvSpPr>
                      <a:spLocks noChangeArrowheads="1"/>
                    </p:cNvSpPr>
                    <p:nvPr/>
                  </p:nvSpPr>
                  <p:spPr bwMode="auto">
                    <a:xfrm>
                      <a:off x="3313" y="1792"/>
                      <a:ext cx="1070" cy="6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1" name="Oval 1504">
                      <a:extLst>
                        <a:ext uri="{FF2B5EF4-FFF2-40B4-BE49-F238E27FC236}">
                          <a16:creationId xmlns:a16="http://schemas.microsoft.com/office/drawing/2014/main" id="{C9494AC1-9BA1-CA95-C8C8-A1604FF4018A}"/>
                        </a:ext>
                      </a:extLst>
                    </p:cNvPr>
                    <p:cNvSpPr>
                      <a:spLocks noChangeArrowheads="1"/>
                    </p:cNvSpPr>
                    <p:nvPr/>
                  </p:nvSpPr>
                  <p:spPr bwMode="auto">
                    <a:xfrm>
                      <a:off x="3471" y="2208"/>
                      <a:ext cx="1062" cy="6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2" name="Oval 1505">
                      <a:extLst>
                        <a:ext uri="{FF2B5EF4-FFF2-40B4-BE49-F238E27FC236}">
                          <a16:creationId xmlns:a16="http://schemas.microsoft.com/office/drawing/2014/main" id="{ACBEF62A-B624-5F8A-3FCA-649E6BBE1AD4}"/>
                        </a:ext>
                      </a:extLst>
                    </p:cNvPr>
                    <p:cNvSpPr>
                      <a:spLocks noChangeArrowheads="1"/>
                    </p:cNvSpPr>
                    <p:nvPr/>
                  </p:nvSpPr>
                  <p:spPr bwMode="auto">
                    <a:xfrm>
                      <a:off x="3373" y="2346"/>
                      <a:ext cx="1060" cy="10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3" name="Oval 1506">
                      <a:extLst>
                        <a:ext uri="{FF2B5EF4-FFF2-40B4-BE49-F238E27FC236}">
                          <a16:creationId xmlns:a16="http://schemas.microsoft.com/office/drawing/2014/main" id="{3B4AB340-53CD-58AA-5576-480BECC23E1C}"/>
                        </a:ext>
                      </a:extLst>
                    </p:cNvPr>
                    <p:cNvSpPr>
                      <a:spLocks noChangeArrowheads="1"/>
                    </p:cNvSpPr>
                    <p:nvPr/>
                  </p:nvSpPr>
                  <p:spPr bwMode="auto">
                    <a:xfrm>
                      <a:off x="1828" y="2030"/>
                      <a:ext cx="2151" cy="10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49" name="Freeform 1508">
                    <a:extLst>
                      <a:ext uri="{FF2B5EF4-FFF2-40B4-BE49-F238E27FC236}">
                        <a16:creationId xmlns:a16="http://schemas.microsoft.com/office/drawing/2014/main" id="{9812DA66-4854-079A-8337-8884098BBB28}"/>
                      </a:ext>
                    </a:extLst>
                  </p:cNvPr>
                  <p:cNvSpPr>
                    <a:spLocks/>
                  </p:cNvSpPr>
                  <p:nvPr/>
                </p:nvSpPr>
                <p:spPr bwMode="auto">
                  <a:xfrm>
                    <a:off x="2394" y="1545"/>
                    <a:ext cx="1373" cy="417"/>
                  </a:xfrm>
                  <a:custGeom>
                    <a:avLst/>
                    <a:gdLst>
                      <a:gd name="T0" fmla="*/ 1373 w 1373"/>
                      <a:gd name="T1" fmla="*/ 268 h 417"/>
                      <a:gd name="T2" fmla="*/ 693 w 1373"/>
                      <a:gd name="T3" fmla="*/ 1 h 417"/>
                      <a:gd name="T4" fmla="*/ 0 w 1373"/>
                      <a:gd name="T5" fmla="*/ 288 h 417"/>
                      <a:gd name="T6" fmla="*/ 693 w 1373"/>
                      <a:gd name="T7" fmla="*/ 417 h 417"/>
                      <a:gd name="T8" fmla="*/ 1373 w 1373"/>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3" h="417">
                        <a:moveTo>
                          <a:pt x="1373" y="268"/>
                        </a:moveTo>
                        <a:cubicBezTo>
                          <a:pt x="1265" y="107"/>
                          <a:pt x="994" y="1"/>
                          <a:pt x="693" y="1"/>
                        </a:cubicBezTo>
                        <a:cubicBezTo>
                          <a:pt x="377" y="0"/>
                          <a:pt x="97" y="117"/>
                          <a:pt x="0" y="288"/>
                        </a:cubicBezTo>
                        <a:lnTo>
                          <a:pt x="693" y="417"/>
                        </a:lnTo>
                        <a:lnTo>
                          <a:pt x="1373"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0" name="Arc 1509">
                    <a:extLst>
                      <a:ext uri="{FF2B5EF4-FFF2-40B4-BE49-F238E27FC236}">
                        <a16:creationId xmlns:a16="http://schemas.microsoft.com/office/drawing/2014/main" id="{1B2A7187-9AE1-A2F4-BDA0-A78376269230}"/>
                      </a:ext>
                    </a:extLst>
                  </p:cNvPr>
                  <p:cNvSpPr>
                    <a:spLocks/>
                  </p:cNvSpPr>
                  <p:nvPr/>
                </p:nvSpPr>
                <p:spPr bwMode="auto">
                  <a:xfrm>
                    <a:off x="2403" y="1554"/>
                    <a:ext cx="1356" cy="408"/>
                  </a:xfrm>
                  <a:custGeom>
                    <a:avLst/>
                    <a:gdLst>
                      <a:gd name="T0" fmla="*/ 0 w 40694"/>
                      <a:gd name="T1" fmla="*/ 281 h 21600"/>
                      <a:gd name="T2" fmla="*/ 1356 w 40694"/>
                      <a:gd name="T3" fmla="*/ 262 h 21600"/>
                      <a:gd name="T4" fmla="*/ 684 w 40694"/>
                      <a:gd name="T5" fmla="*/ 408 h 21600"/>
                      <a:gd name="T6" fmla="*/ 0 60000 65536"/>
                      <a:gd name="T7" fmla="*/ 0 60000 65536"/>
                      <a:gd name="T8" fmla="*/ 0 60000 65536"/>
                    </a:gdLst>
                    <a:ahLst/>
                    <a:cxnLst>
                      <a:cxn ang="T6">
                        <a:pos x="T0" y="T1"/>
                      </a:cxn>
                      <a:cxn ang="T7">
                        <a:pos x="T2" y="T3"/>
                      </a:cxn>
                      <a:cxn ang="T8">
                        <a:pos x="T4" y="T5"/>
                      </a:cxn>
                    </a:cxnLst>
                    <a:rect l="0" t="0" r="r" b="b"/>
                    <a:pathLst>
                      <a:path w="40694" h="21600" fill="none" extrusionOk="0">
                        <a:moveTo>
                          <a:pt x="0" y="14897"/>
                        </a:moveTo>
                        <a:cubicBezTo>
                          <a:pt x="2900" y="6011"/>
                          <a:pt x="11187" y="0"/>
                          <a:pt x="20534" y="0"/>
                        </a:cubicBezTo>
                        <a:cubicBezTo>
                          <a:pt x="29471" y="0"/>
                          <a:pt x="37485" y="5503"/>
                          <a:pt x="40693" y="13845"/>
                        </a:cubicBezTo>
                      </a:path>
                      <a:path w="40694" h="21600" stroke="0" extrusionOk="0">
                        <a:moveTo>
                          <a:pt x="0" y="14897"/>
                        </a:moveTo>
                        <a:cubicBezTo>
                          <a:pt x="2900" y="6011"/>
                          <a:pt x="11187" y="0"/>
                          <a:pt x="20534" y="0"/>
                        </a:cubicBezTo>
                        <a:cubicBezTo>
                          <a:pt x="29471" y="0"/>
                          <a:pt x="37485" y="5503"/>
                          <a:pt x="40693" y="13845"/>
                        </a:cubicBezTo>
                        <a:lnTo>
                          <a:pt x="20534" y="21600"/>
                        </a:lnTo>
                        <a:lnTo>
                          <a:pt x="0" y="1489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1" name="Freeform 1510">
                    <a:extLst>
                      <a:ext uri="{FF2B5EF4-FFF2-40B4-BE49-F238E27FC236}">
                        <a16:creationId xmlns:a16="http://schemas.microsoft.com/office/drawing/2014/main" id="{214B6FE0-FDFF-5EB4-B61A-5CDBE5F4DE77}"/>
                      </a:ext>
                    </a:extLst>
                  </p:cNvPr>
                  <p:cNvSpPr>
                    <a:spLocks/>
                  </p:cNvSpPr>
                  <p:nvPr/>
                </p:nvSpPr>
                <p:spPr bwMode="auto">
                  <a:xfrm>
                    <a:off x="1567" y="1762"/>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2" name="Arc 1511">
                    <a:extLst>
                      <a:ext uri="{FF2B5EF4-FFF2-40B4-BE49-F238E27FC236}">
                        <a16:creationId xmlns:a16="http://schemas.microsoft.com/office/drawing/2014/main" id="{93E03D93-A93D-89DF-C8C4-989F18CBEB13}"/>
                      </a:ext>
                    </a:extLst>
                  </p:cNvPr>
                  <p:cNvSpPr>
                    <a:spLocks/>
                  </p:cNvSpPr>
                  <p:nvPr/>
                </p:nvSpPr>
                <p:spPr bwMode="auto">
                  <a:xfrm>
                    <a:off x="1576" y="1770"/>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3" name="Freeform 1512">
                    <a:extLst>
                      <a:ext uri="{FF2B5EF4-FFF2-40B4-BE49-F238E27FC236}">
                        <a16:creationId xmlns:a16="http://schemas.microsoft.com/office/drawing/2014/main" id="{29A12F12-C686-CB0F-9C98-A0292E87581A}"/>
                      </a:ext>
                    </a:extLst>
                  </p:cNvPr>
                  <p:cNvSpPr>
                    <a:spLocks/>
                  </p:cNvSpPr>
                  <p:nvPr/>
                </p:nvSpPr>
                <p:spPr bwMode="auto">
                  <a:xfrm>
                    <a:off x="1448" y="2908"/>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4" name="Arc 1513">
                    <a:extLst>
                      <a:ext uri="{FF2B5EF4-FFF2-40B4-BE49-F238E27FC236}">
                        <a16:creationId xmlns:a16="http://schemas.microsoft.com/office/drawing/2014/main" id="{D19748CE-EFA9-AE5E-82D7-4231B0402221}"/>
                      </a:ext>
                    </a:extLst>
                  </p:cNvPr>
                  <p:cNvSpPr>
                    <a:spLocks/>
                  </p:cNvSpPr>
                  <p:nvPr/>
                </p:nvSpPr>
                <p:spPr bwMode="auto">
                  <a:xfrm>
                    <a:off x="1456" y="2909"/>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5" name="Freeform 1514">
                    <a:extLst>
                      <a:ext uri="{FF2B5EF4-FFF2-40B4-BE49-F238E27FC236}">
                        <a16:creationId xmlns:a16="http://schemas.microsoft.com/office/drawing/2014/main" id="{040A2B92-37E6-CEA3-CFC0-D0DF5FCDDF60}"/>
                      </a:ext>
                    </a:extLst>
                  </p:cNvPr>
                  <p:cNvSpPr>
                    <a:spLocks/>
                  </p:cNvSpPr>
                  <p:nvPr/>
                </p:nvSpPr>
                <p:spPr bwMode="auto">
                  <a:xfrm>
                    <a:off x="2272" y="3153"/>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6" name="Arc 1515">
                    <a:extLst>
                      <a:ext uri="{FF2B5EF4-FFF2-40B4-BE49-F238E27FC236}">
                        <a16:creationId xmlns:a16="http://schemas.microsoft.com/office/drawing/2014/main" id="{79D1A1D7-D0A5-1E3B-C30D-C855FFB7784D}"/>
                      </a:ext>
                    </a:extLst>
                  </p:cNvPr>
                  <p:cNvSpPr>
                    <a:spLocks/>
                  </p:cNvSpPr>
                  <p:nvPr/>
                </p:nvSpPr>
                <p:spPr bwMode="auto">
                  <a:xfrm>
                    <a:off x="2281" y="3154"/>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7" name="Freeform 1516">
                    <a:extLst>
                      <a:ext uri="{FF2B5EF4-FFF2-40B4-BE49-F238E27FC236}">
                        <a16:creationId xmlns:a16="http://schemas.microsoft.com/office/drawing/2014/main" id="{A8C27676-9F86-88E8-77AE-5DA35C3880E3}"/>
                      </a:ext>
                    </a:extLst>
                  </p:cNvPr>
                  <p:cNvSpPr>
                    <a:spLocks/>
                  </p:cNvSpPr>
                  <p:nvPr/>
                </p:nvSpPr>
                <p:spPr bwMode="auto">
                  <a:xfrm>
                    <a:off x="3743" y="1787"/>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8" name="Arc 1517">
                    <a:extLst>
                      <a:ext uri="{FF2B5EF4-FFF2-40B4-BE49-F238E27FC236}">
                        <a16:creationId xmlns:a16="http://schemas.microsoft.com/office/drawing/2014/main" id="{46D140B9-6CD4-813E-C692-E7F84AB8B912}"/>
                      </a:ext>
                    </a:extLst>
                  </p:cNvPr>
                  <p:cNvSpPr>
                    <a:spLocks/>
                  </p:cNvSpPr>
                  <p:nvPr/>
                </p:nvSpPr>
                <p:spPr bwMode="auto">
                  <a:xfrm>
                    <a:off x="3746" y="1796"/>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9" name="Freeform 1518">
                    <a:extLst>
                      <a:ext uri="{FF2B5EF4-FFF2-40B4-BE49-F238E27FC236}">
                        <a16:creationId xmlns:a16="http://schemas.microsoft.com/office/drawing/2014/main" id="{5A8F4C26-8F7D-BDA5-031E-E1F4294E522C}"/>
                      </a:ext>
                    </a:extLst>
                  </p:cNvPr>
                  <p:cNvSpPr>
                    <a:spLocks/>
                  </p:cNvSpPr>
                  <p:nvPr/>
                </p:nvSpPr>
                <p:spPr bwMode="auto">
                  <a:xfrm>
                    <a:off x="3929" y="2260"/>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0" name="Arc 1519">
                    <a:extLst>
                      <a:ext uri="{FF2B5EF4-FFF2-40B4-BE49-F238E27FC236}">
                        <a16:creationId xmlns:a16="http://schemas.microsoft.com/office/drawing/2014/main" id="{0D3F335F-217E-83ED-81B2-08B96DC0E523}"/>
                      </a:ext>
                    </a:extLst>
                  </p:cNvPr>
                  <p:cNvSpPr>
                    <a:spLocks/>
                  </p:cNvSpPr>
                  <p:nvPr/>
                </p:nvSpPr>
                <p:spPr bwMode="auto">
                  <a:xfrm>
                    <a:off x="3929" y="2266"/>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1" name="Freeform 1520">
                    <a:extLst>
                      <a:ext uri="{FF2B5EF4-FFF2-40B4-BE49-F238E27FC236}">
                        <a16:creationId xmlns:a16="http://schemas.microsoft.com/office/drawing/2014/main" id="{ED5824A9-4F16-2CC4-96F9-C7BA4A940563}"/>
                      </a:ext>
                    </a:extLst>
                  </p:cNvPr>
                  <p:cNvSpPr>
                    <a:spLocks/>
                  </p:cNvSpPr>
                  <p:nvPr/>
                </p:nvSpPr>
                <p:spPr bwMode="auto">
                  <a:xfrm>
                    <a:off x="3725" y="2742"/>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2" name="Arc 1521">
                    <a:extLst>
                      <a:ext uri="{FF2B5EF4-FFF2-40B4-BE49-F238E27FC236}">
                        <a16:creationId xmlns:a16="http://schemas.microsoft.com/office/drawing/2014/main" id="{A0539039-B7CC-219F-1EF7-7B3B28585E1B}"/>
                      </a:ext>
                    </a:extLst>
                  </p:cNvPr>
                  <p:cNvSpPr>
                    <a:spLocks/>
                  </p:cNvSpPr>
                  <p:nvPr/>
                </p:nvSpPr>
                <p:spPr bwMode="auto">
                  <a:xfrm>
                    <a:off x="3728" y="2745"/>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3" name="Freeform 1522">
                    <a:extLst>
                      <a:ext uri="{FF2B5EF4-FFF2-40B4-BE49-F238E27FC236}">
                        <a16:creationId xmlns:a16="http://schemas.microsoft.com/office/drawing/2014/main" id="{FF7C482C-3462-984E-478B-08D04CF5EF84}"/>
                      </a:ext>
                    </a:extLst>
                  </p:cNvPr>
                  <p:cNvSpPr>
                    <a:spLocks/>
                  </p:cNvSpPr>
                  <p:nvPr/>
                </p:nvSpPr>
                <p:spPr bwMode="auto">
                  <a:xfrm>
                    <a:off x="1231" y="2258"/>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4" name="Arc 1523">
                    <a:extLst>
                      <a:ext uri="{FF2B5EF4-FFF2-40B4-BE49-F238E27FC236}">
                        <a16:creationId xmlns:a16="http://schemas.microsoft.com/office/drawing/2014/main" id="{A5A6E003-60B8-24AF-0081-A93EB7E75B99}"/>
                      </a:ext>
                    </a:extLst>
                  </p:cNvPr>
                  <p:cNvSpPr>
                    <a:spLocks/>
                  </p:cNvSpPr>
                  <p:nvPr/>
                </p:nvSpPr>
                <p:spPr bwMode="auto">
                  <a:xfrm>
                    <a:off x="1240" y="2267"/>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321" name="Group 1551">
                  <a:extLst>
                    <a:ext uri="{FF2B5EF4-FFF2-40B4-BE49-F238E27FC236}">
                      <a16:creationId xmlns:a16="http://schemas.microsoft.com/office/drawing/2014/main" id="{09AFA987-65CF-1505-59E6-BBE57EF3CF84}"/>
                    </a:ext>
                  </a:extLst>
                </p:cNvPr>
                <p:cNvGrpSpPr>
                  <a:grpSpLocks/>
                </p:cNvGrpSpPr>
                <p:nvPr/>
              </p:nvGrpSpPr>
              <p:grpSpPr bwMode="auto">
                <a:xfrm>
                  <a:off x="1215" y="1529"/>
                  <a:ext cx="3312" cy="2011"/>
                  <a:chOff x="1215" y="1529"/>
                  <a:chExt cx="3312" cy="2011"/>
                </a:xfrm>
              </p:grpSpPr>
              <p:grpSp>
                <p:nvGrpSpPr>
                  <p:cNvPr id="322" name="Group 1534">
                    <a:extLst>
                      <a:ext uri="{FF2B5EF4-FFF2-40B4-BE49-F238E27FC236}">
                        <a16:creationId xmlns:a16="http://schemas.microsoft.com/office/drawing/2014/main" id="{4A81041B-D5D9-8C9F-7D2E-32066D216C9D}"/>
                      </a:ext>
                    </a:extLst>
                  </p:cNvPr>
                  <p:cNvGrpSpPr>
                    <a:grpSpLocks/>
                  </p:cNvGrpSpPr>
                  <p:nvPr/>
                </p:nvGrpSpPr>
                <p:grpSpPr bwMode="auto">
                  <a:xfrm>
                    <a:off x="1220" y="1536"/>
                    <a:ext cx="3297" cy="1997"/>
                    <a:chOff x="1220" y="1536"/>
                    <a:chExt cx="3297" cy="1997"/>
                  </a:xfrm>
                </p:grpSpPr>
                <p:sp>
                  <p:nvSpPr>
                    <p:cNvPr id="339" name="Oval 1525">
                      <a:extLst>
                        <a:ext uri="{FF2B5EF4-FFF2-40B4-BE49-F238E27FC236}">
                          <a16:creationId xmlns:a16="http://schemas.microsoft.com/office/drawing/2014/main" id="{E6CDCA24-8F50-3C33-D187-A691D2362474}"/>
                        </a:ext>
                      </a:extLst>
                    </p:cNvPr>
                    <p:cNvSpPr>
                      <a:spLocks noChangeArrowheads="1"/>
                    </p:cNvSpPr>
                    <p:nvPr/>
                  </p:nvSpPr>
                  <p:spPr bwMode="auto">
                    <a:xfrm>
                      <a:off x="2348" y="1536"/>
                      <a:ext cx="1437"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0" name="Oval 1526">
                      <a:extLst>
                        <a:ext uri="{FF2B5EF4-FFF2-40B4-BE49-F238E27FC236}">
                          <a16:creationId xmlns:a16="http://schemas.microsoft.com/office/drawing/2014/main" id="{0FB50F5D-C6C5-7000-B470-3C7FDF4334D8}"/>
                        </a:ext>
                      </a:extLst>
                    </p:cNvPr>
                    <p:cNvSpPr>
                      <a:spLocks noChangeArrowheads="1"/>
                    </p:cNvSpPr>
                    <p:nvPr/>
                  </p:nvSpPr>
                  <p:spPr bwMode="auto">
                    <a:xfrm>
                      <a:off x="1556" y="1756"/>
                      <a:ext cx="1099"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1" name="Oval 1527">
                      <a:extLst>
                        <a:ext uri="{FF2B5EF4-FFF2-40B4-BE49-F238E27FC236}">
                          <a16:creationId xmlns:a16="http://schemas.microsoft.com/office/drawing/2014/main" id="{1CFD29C1-5D82-74D7-0EF7-7F5F50061378}"/>
                        </a:ext>
                      </a:extLst>
                    </p:cNvPr>
                    <p:cNvSpPr>
                      <a:spLocks noChangeArrowheads="1"/>
                    </p:cNvSpPr>
                    <p:nvPr/>
                  </p:nvSpPr>
                  <p:spPr bwMode="auto">
                    <a:xfrm>
                      <a:off x="1220" y="2252"/>
                      <a:ext cx="744" cy="66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2" name="Oval 1528">
                      <a:extLst>
                        <a:ext uri="{FF2B5EF4-FFF2-40B4-BE49-F238E27FC236}">
                          <a16:creationId xmlns:a16="http://schemas.microsoft.com/office/drawing/2014/main" id="{9378248D-5E27-4D6A-6CAC-FBD2E16EAB4D}"/>
                        </a:ext>
                      </a:extLst>
                    </p:cNvPr>
                    <p:cNvSpPr>
                      <a:spLocks noChangeArrowheads="1"/>
                    </p:cNvSpPr>
                    <p:nvPr/>
                  </p:nvSpPr>
                  <p:spPr bwMode="auto">
                    <a:xfrm>
                      <a:off x="1436" y="2550"/>
                      <a:ext cx="1121" cy="7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3" name="Oval 1529">
                      <a:extLst>
                        <a:ext uri="{FF2B5EF4-FFF2-40B4-BE49-F238E27FC236}">
                          <a16:creationId xmlns:a16="http://schemas.microsoft.com/office/drawing/2014/main" id="{E385DAC2-78D6-E40D-E72D-CAFFCC1D58AE}"/>
                        </a:ext>
                      </a:extLst>
                    </p:cNvPr>
                    <p:cNvSpPr>
                      <a:spLocks noChangeArrowheads="1"/>
                    </p:cNvSpPr>
                    <p:nvPr/>
                  </p:nvSpPr>
                  <p:spPr bwMode="auto">
                    <a:xfrm>
                      <a:off x="2228" y="2668"/>
                      <a:ext cx="1675" cy="8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4" name="Oval 1530">
                      <a:extLst>
                        <a:ext uri="{FF2B5EF4-FFF2-40B4-BE49-F238E27FC236}">
                          <a16:creationId xmlns:a16="http://schemas.microsoft.com/office/drawing/2014/main" id="{0C7ED1CC-B40D-3102-1419-D7957F1F6A19}"/>
                        </a:ext>
                      </a:extLst>
                    </p:cNvPr>
                    <p:cNvSpPr>
                      <a:spLocks noChangeArrowheads="1"/>
                    </p:cNvSpPr>
                    <p:nvPr/>
                  </p:nvSpPr>
                  <p:spPr bwMode="auto">
                    <a:xfrm>
                      <a:off x="3297" y="1776"/>
                      <a:ext cx="1070" cy="64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5" name="Oval 1531">
                      <a:extLst>
                        <a:ext uri="{FF2B5EF4-FFF2-40B4-BE49-F238E27FC236}">
                          <a16:creationId xmlns:a16="http://schemas.microsoft.com/office/drawing/2014/main" id="{3122AAE4-6F56-C955-243C-7210A25EB762}"/>
                        </a:ext>
                      </a:extLst>
                    </p:cNvPr>
                    <p:cNvSpPr>
                      <a:spLocks noChangeArrowheads="1"/>
                    </p:cNvSpPr>
                    <p:nvPr/>
                  </p:nvSpPr>
                  <p:spPr bwMode="auto">
                    <a:xfrm>
                      <a:off x="3455" y="2192"/>
                      <a:ext cx="1062" cy="64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6" name="Oval 1532">
                      <a:extLst>
                        <a:ext uri="{FF2B5EF4-FFF2-40B4-BE49-F238E27FC236}">
                          <a16:creationId xmlns:a16="http://schemas.microsoft.com/office/drawing/2014/main" id="{F387F1A1-EE6C-7012-95BE-A0E7E9202738}"/>
                        </a:ext>
                      </a:extLst>
                    </p:cNvPr>
                    <p:cNvSpPr>
                      <a:spLocks noChangeArrowheads="1"/>
                    </p:cNvSpPr>
                    <p:nvPr/>
                  </p:nvSpPr>
                  <p:spPr bwMode="auto">
                    <a:xfrm>
                      <a:off x="3357" y="2330"/>
                      <a:ext cx="1060" cy="10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7" name="Oval 1533">
                      <a:extLst>
                        <a:ext uri="{FF2B5EF4-FFF2-40B4-BE49-F238E27FC236}">
                          <a16:creationId xmlns:a16="http://schemas.microsoft.com/office/drawing/2014/main" id="{9B905763-2E44-9AB0-7EF2-21CABFFFA421}"/>
                        </a:ext>
                      </a:extLst>
                    </p:cNvPr>
                    <p:cNvSpPr>
                      <a:spLocks noChangeArrowheads="1"/>
                    </p:cNvSpPr>
                    <p:nvPr/>
                  </p:nvSpPr>
                  <p:spPr bwMode="auto">
                    <a:xfrm>
                      <a:off x="1812" y="2014"/>
                      <a:ext cx="2151" cy="106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23" name="Freeform 1535">
                    <a:extLst>
                      <a:ext uri="{FF2B5EF4-FFF2-40B4-BE49-F238E27FC236}">
                        <a16:creationId xmlns:a16="http://schemas.microsoft.com/office/drawing/2014/main" id="{682410D3-530A-7689-5CB1-F92F9D06BF5A}"/>
                      </a:ext>
                    </a:extLst>
                  </p:cNvPr>
                  <p:cNvSpPr>
                    <a:spLocks/>
                  </p:cNvSpPr>
                  <p:nvPr/>
                </p:nvSpPr>
                <p:spPr bwMode="auto">
                  <a:xfrm>
                    <a:off x="2379" y="1529"/>
                    <a:ext cx="1372" cy="417"/>
                  </a:xfrm>
                  <a:custGeom>
                    <a:avLst/>
                    <a:gdLst>
                      <a:gd name="T0" fmla="*/ 1372 w 1372"/>
                      <a:gd name="T1" fmla="*/ 268 h 417"/>
                      <a:gd name="T2" fmla="*/ 692 w 1372"/>
                      <a:gd name="T3" fmla="*/ 1 h 417"/>
                      <a:gd name="T4" fmla="*/ 0 w 1372"/>
                      <a:gd name="T5" fmla="*/ 288 h 417"/>
                      <a:gd name="T6" fmla="*/ 692 w 1372"/>
                      <a:gd name="T7" fmla="*/ 417 h 417"/>
                      <a:gd name="T8" fmla="*/ 1372 w 1372"/>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2" h="417">
                        <a:moveTo>
                          <a:pt x="1372" y="268"/>
                        </a:moveTo>
                        <a:cubicBezTo>
                          <a:pt x="1264" y="107"/>
                          <a:pt x="994" y="1"/>
                          <a:pt x="692" y="1"/>
                        </a:cubicBezTo>
                        <a:cubicBezTo>
                          <a:pt x="377" y="0"/>
                          <a:pt x="97" y="117"/>
                          <a:pt x="0" y="288"/>
                        </a:cubicBezTo>
                        <a:lnTo>
                          <a:pt x="692" y="417"/>
                        </a:lnTo>
                        <a:lnTo>
                          <a:pt x="1372"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 name="Arc 1536">
                    <a:extLst>
                      <a:ext uri="{FF2B5EF4-FFF2-40B4-BE49-F238E27FC236}">
                        <a16:creationId xmlns:a16="http://schemas.microsoft.com/office/drawing/2014/main" id="{68ED2D93-F87C-E689-C180-C595183A6811}"/>
                      </a:ext>
                    </a:extLst>
                  </p:cNvPr>
                  <p:cNvSpPr>
                    <a:spLocks/>
                  </p:cNvSpPr>
                  <p:nvPr/>
                </p:nvSpPr>
                <p:spPr bwMode="auto">
                  <a:xfrm>
                    <a:off x="2388" y="1538"/>
                    <a:ext cx="1355" cy="408"/>
                  </a:xfrm>
                  <a:custGeom>
                    <a:avLst/>
                    <a:gdLst>
                      <a:gd name="T0" fmla="*/ 0 w 40689"/>
                      <a:gd name="T1" fmla="*/ 281 h 21600"/>
                      <a:gd name="T2" fmla="*/ 1355 w 40689"/>
                      <a:gd name="T3" fmla="*/ 261 h 21600"/>
                      <a:gd name="T4" fmla="*/ 684 w 40689"/>
                      <a:gd name="T5" fmla="*/ 408 h 21600"/>
                      <a:gd name="T6" fmla="*/ 0 60000 65536"/>
                      <a:gd name="T7" fmla="*/ 0 60000 65536"/>
                      <a:gd name="T8" fmla="*/ 0 60000 65536"/>
                    </a:gdLst>
                    <a:ahLst/>
                    <a:cxnLst>
                      <a:cxn ang="T6">
                        <a:pos x="T0" y="T1"/>
                      </a:cxn>
                      <a:cxn ang="T7">
                        <a:pos x="T2" y="T3"/>
                      </a:cxn>
                      <a:cxn ang="T8">
                        <a:pos x="T4" y="T5"/>
                      </a:cxn>
                    </a:cxnLst>
                    <a:rect l="0" t="0" r="r" b="b"/>
                    <a:pathLst>
                      <a:path w="40689" h="21600" fill="none" extrusionOk="0">
                        <a:moveTo>
                          <a:pt x="-1" y="14901"/>
                        </a:moveTo>
                        <a:cubicBezTo>
                          <a:pt x="2898" y="6014"/>
                          <a:pt x="11186" y="0"/>
                          <a:pt x="20535" y="0"/>
                        </a:cubicBezTo>
                        <a:cubicBezTo>
                          <a:pt x="29466" y="0"/>
                          <a:pt x="37476" y="5496"/>
                          <a:pt x="40689" y="13829"/>
                        </a:cubicBezTo>
                      </a:path>
                      <a:path w="40689" h="21600" stroke="0" extrusionOk="0">
                        <a:moveTo>
                          <a:pt x="-1" y="14901"/>
                        </a:moveTo>
                        <a:cubicBezTo>
                          <a:pt x="2898" y="6014"/>
                          <a:pt x="11186" y="0"/>
                          <a:pt x="20535" y="0"/>
                        </a:cubicBezTo>
                        <a:cubicBezTo>
                          <a:pt x="29466" y="0"/>
                          <a:pt x="37476" y="5496"/>
                          <a:pt x="40689" y="13829"/>
                        </a:cubicBezTo>
                        <a:lnTo>
                          <a:pt x="20535" y="21600"/>
                        </a:lnTo>
                        <a:lnTo>
                          <a:pt x="-1" y="1490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5" name="Freeform 1537">
                    <a:extLst>
                      <a:ext uri="{FF2B5EF4-FFF2-40B4-BE49-F238E27FC236}">
                        <a16:creationId xmlns:a16="http://schemas.microsoft.com/office/drawing/2014/main" id="{09E90B78-F006-DFFF-1512-BA6D4177A12A}"/>
                      </a:ext>
                    </a:extLst>
                  </p:cNvPr>
                  <p:cNvSpPr>
                    <a:spLocks/>
                  </p:cNvSpPr>
                  <p:nvPr/>
                </p:nvSpPr>
                <p:spPr bwMode="auto">
                  <a:xfrm>
                    <a:off x="1551" y="1746"/>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 name="Arc 1538">
                    <a:extLst>
                      <a:ext uri="{FF2B5EF4-FFF2-40B4-BE49-F238E27FC236}">
                        <a16:creationId xmlns:a16="http://schemas.microsoft.com/office/drawing/2014/main" id="{56817218-FAFF-6CC8-1CBF-7806D2799A3B}"/>
                      </a:ext>
                    </a:extLst>
                  </p:cNvPr>
                  <p:cNvSpPr>
                    <a:spLocks/>
                  </p:cNvSpPr>
                  <p:nvPr/>
                </p:nvSpPr>
                <p:spPr bwMode="auto">
                  <a:xfrm>
                    <a:off x="1560" y="1754"/>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7" name="Freeform 1539">
                    <a:extLst>
                      <a:ext uri="{FF2B5EF4-FFF2-40B4-BE49-F238E27FC236}">
                        <a16:creationId xmlns:a16="http://schemas.microsoft.com/office/drawing/2014/main" id="{8694E0E6-C592-17CA-F278-BE74018379EB}"/>
                      </a:ext>
                    </a:extLst>
                  </p:cNvPr>
                  <p:cNvSpPr>
                    <a:spLocks/>
                  </p:cNvSpPr>
                  <p:nvPr/>
                </p:nvSpPr>
                <p:spPr bwMode="auto">
                  <a:xfrm>
                    <a:off x="1432" y="2892"/>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 name="Arc 1540">
                    <a:extLst>
                      <a:ext uri="{FF2B5EF4-FFF2-40B4-BE49-F238E27FC236}">
                        <a16:creationId xmlns:a16="http://schemas.microsoft.com/office/drawing/2014/main" id="{C1983B47-468E-1D44-A4C4-3763E58235C8}"/>
                      </a:ext>
                    </a:extLst>
                  </p:cNvPr>
                  <p:cNvSpPr>
                    <a:spLocks/>
                  </p:cNvSpPr>
                  <p:nvPr/>
                </p:nvSpPr>
                <p:spPr bwMode="auto">
                  <a:xfrm>
                    <a:off x="1440" y="2893"/>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9" name="Freeform 1541">
                    <a:extLst>
                      <a:ext uri="{FF2B5EF4-FFF2-40B4-BE49-F238E27FC236}">
                        <a16:creationId xmlns:a16="http://schemas.microsoft.com/office/drawing/2014/main" id="{413EA5F6-AB55-1C1C-7BD6-6B438CAB15D1}"/>
                      </a:ext>
                    </a:extLst>
                  </p:cNvPr>
                  <p:cNvSpPr>
                    <a:spLocks/>
                  </p:cNvSpPr>
                  <p:nvPr/>
                </p:nvSpPr>
                <p:spPr bwMode="auto">
                  <a:xfrm>
                    <a:off x="2256" y="3137"/>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 name="Arc 1542">
                    <a:extLst>
                      <a:ext uri="{FF2B5EF4-FFF2-40B4-BE49-F238E27FC236}">
                        <a16:creationId xmlns:a16="http://schemas.microsoft.com/office/drawing/2014/main" id="{07298DF8-CC54-B9B3-0C38-B849A658EC5D}"/>
                      </a:ext>
                    </a:extLst>
                  </p:cNvPr>
                  <p:cNvSpPr>
                    <a:spLocks/>
                  </p:cNvSpPr>
                  <p:nvPr/>
                </p:nvSpPr>
                <p:spPr bwMode="auto">
                  <a:xfrm>
                    <a:off x="2265" y="3138"/>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1" name="Freeform 1543">
                    <a:extLst>
                      <a:ext uri="{FF2B5EF4-FFF2-40B4-BE49-F238E27FC236}">
                        <a16:creationId xmlns:a16="http://schemas.microsoft.com/office/drawing/2014/main" id="{58150EDD-8044-5F25-8FFD-E6614E3A9563}"/>
                      </a:ext>
                    </a:extLst>
                  </p:cNvPr>
                  <p:cNvSpPr>
                    <a:spLocks/>
                  </p:cNvSpPr>
                  <p:nvPr/>
                </p:nvSpPr>
                <p:spPr bwMode="auto">
                  <a:xfrm>
                    <a:off x="3727" y="1771"/>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2" name="Arc 1544">
                    <a:extLst>
                      <a:ext uri="{FF2B5EF4-FFF2-40B4-BE49-F238E27FC236}">
                        <a16:creationId xmlns:a16="http://schemas.microsoft.com/office/drawing/2014/main" id="{E4C5D80E-36BE-FA3E-3272-0E9700EB5B4D}"/>
                      </a:ext>
                    </a:extLst>
                  </p:cNvPr>
                  <p:cNvSpPr>
                    <a:spLocks/>
                  </p:cNvSpPr>
                  <p:nvPr/>
                </p:nvSpPr>
                <p:spPr bwMode="auto">
                  <a:xfrm>
                    <a:off x="3730" y="1780"/>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3" name="Freeform 1545">
                    <a:extLst>
                      <a:ext uri="{FF2B5EF4-FFF2-40B4-BE49-F238E27FC236}">
                        <a16:creationId xmlns:a16="http://schemas.microsoft.com/office/drawing/2014/main" id="{CFEA85FF-0F11-608D-F3AA-C6CE8A1596CD}"/>
                      </a:ext>
                    </a:extLst>
                  </p:cNvPr>
                  <p:cNvSpPr>
                    <a:spLocks/>
                  </p:cNvSpPr>
                  <p:nvPr/>
                </p:nvSpPr>
                <p:spPr bwMode="auto">
                  <a:xfrm>
                    <a:off x="3913" y="2244"/>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4" name="Arc 1546">
                    <a:extLst>
                      <a:ext uri="{FF2B5EF4-FFF2-40B4-BE49-F238E27FC236}">
                        <a16:creationId xmlns:a16="http://schemas.microsoft.com/office/drawing/2014/main" id="{0C353DA3-9674-EC5B-7EC9-9E29B6E030F0}"/>
                      </a:ext>
                    </a:extLst>
                  </p:cNvPr>
                  <p:cNvSpPr>
                    <a:spLocks/>
                  </p:cNvSpPr>
                  <p:nvPr/>
                </p:nvSpPr>
                <p:spPr bwMode="auto">
                  <a:xfrm>
                    <a:off x="3913" y="2250"/>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5" name="Freeform 1547">
                    <a:extLst>
                      <a:ext uri="{FF2B5EF4-FFF2-40B4-BE49-F238E27FC236}">
                        <a16:creationId xmlns:a16="http://schemas.microsoft.com/office/drawing/2014/main" id="{DB37B49C-B295-7644-CD4F-F827CF4B59E2}"/>
                      </a:ext>
                    </a:extLst>
                  </p:cNvPr>
                  <p:cNvSpPr>
                    <a:spLocks/>
                  </p:cNvSpPr>
                  <p:nvPr/>
                </p:nvSpPr>
                <p:spPr bwMode="auto">
                  <a:xfrm>
                    <a:off x="3709" y="2726"/>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6" name="Arc 1548">
                    <a:extLst>
                      <a:ext uri="{FF2B5EF4-FFF2-40B4-BE49-F238E27FC236}">
                        <a16:creationId xmlns:a16="http://schemas.microsoft.com/office/drawing/2014/main" id="{390E2A0B-A20C-F21C-12C6-188BEA06DFB2}"/>
                      </a:ext>
                    </a:extLst>
                  </p:cNvPr>
                  <p:cNvSpPr>
                    <a:spLocks/>
                  </p:cNvSpPr>
                  <p:nvPr/>
                </p:nvSpPr>
                <p:spPr bwMode="auto">
                  <a:xfrm>
                    <a:off x="3712" y="2729"/>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7" name="Freeform 1549">
                    <a:extLst>
                      <a:ext uri="{FF2B5EF4-FFF2-40B4-BE49-F238E27FC236}">
                        <a16:creationId xmlns:a16="http://schemas.microsoft.com/office/drawing/2014/main" id="{B4C8F066-6A3D-D727-41C1-B33A8236A62F}"/>
                      </a:ext>
                    </a:extLst>
                  </p:cNvPr>
                  <p:cNvSpPr>
                    <a:spLocks/>
                  </p:cNvSpPr>
                  <p:nvPr/>
                </p:nvSpPr>
                <p:spPr bwMode="auto">
                  <a:xfrm>
                    <a:off x="1215" y="2242"/>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8" name="Arc 1550">
                    <a:extLst>
                      <a:ext uri="{FF2B5EF4-FFF2-40B4-BE49-F238E27FC236}">
                        <a16:creationId xmlns:a16="http://schemas.microsoft.com/office/drawing/2014/main" id="{91FCEDFD-4647-6021-100B-5ECCA3C33B91}"/>
                      </a:ext>
                    </a:extLst>
                  </p:cNvPr>
                  <p:cNvSpPr>
                    <a:spLocks/>
                  </p:cNvSpPr>
                  <p:nvPr/>
                </p:nvSpPr>
                <p:spPr bwMode="auto">
                  <a:xfrm>
                    <a:off x="1224" y="2251"/>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103" name="Freeform 1553">
                <a:extLst>
                  <a:ext uri="{FF2B5EF4-FFF2-40B4-BE49-F238E27FC236}">
                    <a16:creationId xmlns:a16="http://schemas.microsoft.com/office/drawing/2014/main" id="{F66422F9-D3BE-B51E-7E7F-260A90D941A3}"/>
                  </a:ext>
                </a:extLst>
              </p:cNvPr>
              <p:cNvSpPr>
                <a:spLocks/>
              </p:cNvSpPr>
              <p:nvPr/>
            </p:nvSpPr>
            <p:spPr bwMode="auto">
              <a:xfrm>
                <a:off x="2274" y="2150"/>
                <a:ext cx="1289" cy="814"/>
              </a:xfrm>
              <a:custGeom>
                <a:avLst/>
                <a:gdLst>
                  <a:gd name="T0" fmla="*/ 0 w 1289"/>
                  <a:gd name="T1" fmla="*/ 0 h 814"/>
                  <a:gd name="T2" fmla="*/ 1289 w 1289"/>
                  <a:gd name="T3" fmla="*/ 0 h 814"/>
                  <a:gd name="T4" fmla="*/ 643 w 1289"/>
                  <a:gd name="T5" fmla="*/ 814 h 814"/>
                  <a:gd name="T6" fmla="*/ 0 w 1289"/>
                  <a:gd name="T7" fmla="*/ 0 h 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9" h="814">
                    <a:moveTo>
                      <a:pt x="0" y="0"/>
                    </a:moveTo>
                    <a:lnTo>
                      <a:pt x="1289" y="0"/>
                    </a:lnTo>
                    <a:lnTo>
                      <a:pt x="643" y="814"/>
                    </a:lnTo>
                    <a:lnTo>
                      <a:pt x="0" y="0"/>
                    </a:lnTo>
                    <a:close/>
                  </a:path>
                </a:pathLst>
              </a:custGeom>
              <a:noFill/>
              <a:ln w="38100">
                <a:solidFill>
                  <a:srgbClr val="D5003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104" name="Group 1561">
                <a:extLst>
                  <a:ext uri="{FF2B5EF4-FFF2-40B4-BE49-F238E27FC236}">
                    <a16:creationId xmlns:a16="http://schemas.microsoft.com/office/drawing/2014/main" id="{7A9A02D1-5287-4EC7-D7AA-556A56713F1D}"/>
                  </a:ext>
                </a:extLst>
              </p:cNvPr>
              <p:cNvGrpSpPr>
                <a:grpSpLocks/>
              </p:cNvGrpSpPr>
              <p:nvPr/>
            </p:nvGrpSpPr>
            <p:grpSpPr bwMode="auto">
              <a:xfrm>
                <a:off x="1858" y="1886"/>
                <a:ext cx="847" cy="650"/>
                <a:chOff x="1858" y="1886"/>
                <a:chExt cx="847" cy="650"/>
              </a:xfrm>
            </p:grpSpPr>
            <p:sp>
              <p:nvSpPr>
                <p:cNvPr id="313" name="Freeform 1554">
                  <a:extLst>
                    <a:ext uri="{FF2B5EF4-FFF2-40B4-BE49-F238E27FC236}">
                      <a16:creationId xmlns:a16="http://schemas.microsoft.com/office/drawing/2014/main" id="{2233C85E-F1A2-6619-5EF0-63EE0CFD48EB}"/>
                    </a:ext>
                  </a:extLst>
                </p:cNvPr>
                <p:cNvSpPr>
                  <a:spLocks/>
                </p:cNvSpPr>
                <p:nvPr/>
              </p:nvSpPr>
              <p:spPr bwMode="auto">
                <a:xfrm>
                  <a:off x="1858" y="2406"/>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 name="Freeform 1555">
                  <a:extLst>
                    <a:ext uri="{FF2B5EF4-FFF2-40B4-BE49-F238E27FC236}">
                      <a16:creationId xmlns:a16="http://schemas.microsoft.com/office/drawing/2014/main" id="{667A2A2F-C1F7-17DD-32DF-A4A402196181}"/>
                    </a:ext>
                  </a:extLst>
                </p:cNvPr>
                <p:cNvSpPr>
                  <a:spLocks/>
                </p:cNvSpPr>
                <p:nvPr/>
              </p:nvSpPr>
              <p:spPr bwMode="auto">
                <a:xfrm>
                  <a:off x="1870" y="241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315" name="Rectangle 1556">
                  <a:extLst>
                    <a:ext uri="{FF2B5EF4-FFF2-40B4-BE49-F238E27FC236}">
                      <a16:creationId xmlns:a16="http://schemas.microsoft.com/office/drawing/2014/main" id="{9F2E49A8-028A-F549-3D2E-B1C91637B3CD}"/>
                    </a:ext>
                  </a:extLst>
                </p:cNvPr>
                <p:cNvSpPr>
                  <a:spLocks noChangeArrowheads="1"/>
                </p:cNvSpPr>
                <p:nvPr/>
              </p:nvSpPr>
              <p:spPr bwMode="auto">
                <a:xfrm>
                  <a:off x="1862" y="2500"/>
                  <a:ext cx="837"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6" name="Freeform 1557">
                  <a:extLst>
                    <a:ext uri="{FF2B5EF4-FFF2-40B4-BE49-F238E27FC236}">
                      <a16:creationId xmlns:a16="http://schemas.microsoft.com/office/drawing/2014/main" id="{20583722-9220-EAB3-95CA-45D822175F4E}"/>
                    </a:ext>
                  </a:extLst>
                </p:cNvPr>
                <p:cNvSpPr>
                  <a:spLocks/>
                </p:cNvSpPr>
                <p:nvPr/>
              </p:nvSpPr>
              <p:spPr bwMode="auto">
                <a:xfrm>
                  <a:off x="1974" y="1886"/>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 name="Freeform 1558">
                  <a:extLst>
                    <a:ext uri="{FF2B5EF4-FFF2-40B4-BE49-F238E27FC236}">
                      <a16:creationId xmlns:a16="http://schemas.microsoft.com/office/drawing/2014/main" id="{62618C16-2CEA-6B6E-192B-D2CC09B6531F}"/>
                    </a:ext>
                  </a:extLst>
                </p:cNvPr>
                <p:cNvSpPr>
                  <a:spLocks/>
                </p:cNvSpPr>
                <p:nvPr/>
              </p:nvSpPr>
              <p:spPr bwMode="auto">
                <a:xfrm>
                  <a:off x="1978" y="1890"/>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318" name="AutoShape 1559">
                  <a:extLst>
                    <a:ext uri="{FF2B5EF4-FFF2-40B4-BE49-F238E27FC236}">
                      <a16:creationId xmlns:a16="http://schemas.microsoft.com/office/drawing/2014/main" id="{70048B56-6082-CBF3-E3B1-1070C4199C45}"/>
                    </a:ext>
                  </a:extLst>
                </p:cNvPr>
                <p:cNvSpPr>
                  <a:spLocks noChangeArrowheads="1"/>
                </p:cNvSpPr>
                <p:nvPr/>
              </p:nvSpPr>
              <p:spPr bwMode="auto">
                <a:xfrm>
                  <a:off x="1954" y="1938"/>
                  <a:ext cx="643"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9" name="AutoShape 1560">
                  <a:extLst>
                    <a:ext uri="{FF2B5EF4-FFF2-40B4-BE49-F238E27FC236}">
                      <a16:creationId xmlns:a16="http://schemas.microsoft.com/office/drawing/2014/main" id="{328654D7-B5D7-77C2-3F9F-F403BFEC2C6E}"/>
                    </a:ext>
                  </a:extLst>
                </p:cNvPr>
                <p:cNvSpPr>
                  <a:spLocks noChangeArrowheads="1"/>
                </p:cNvSpPr>
                <p:nvPr/>
              </p:nvSpPr>
              <p:spPr bwMode="auto">
                <a:xfrm>
                  <a:off x="2010" y="1996"/>
                  <a:ext cx="523"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5" name="Group 1625">
                <a:extLst>
                  <a:ext uri="{FF2B5EF4-FFF2-40B4-BE49-F238E27FC236}">
                    <a16:creationId xmlns:a16="http://schemas.microsoft.com/office/drawing/2014/main" id="{19C17CE3-A4A2-1401-5E5D-D562AFD429F6}"/>
                  </a:ext>
                </a:extLst>
              </p:cNvPr>
              <p:cNvGrpSpPr>
                <a:grpSpLocks/>
              </p:cNvGrpSpPr>
              <p:nvPr/>
            </p:nvGrpSpPr>
            <p:grpSpPr bwMode="auto">
              <a:xfrm>
                <a:off x="1846" y="1874"/>
                <a:ext cx="841" cy="650"/>
                <a:chOff x="1846" y="1874"/>
                <a:chExt cx="841" cy="650"/>
              </a:xfrm>
            </p:grpSpPr>
            <p:grpSp>
              <p:nvGrpSpPr>
                <p:cNvPr id="250" name="Group 1569">
                  <a:extLst>
                    <a:ext uri="{FF2B5EF4-FFF2-40B4-BE49-F238E27FC236}">
                      <a16:creationId xmlns:a16="http://schemas.microsoft.com/office/drawing/2014/main" id="{EFACDF70-D057-2949-8968-566E6625081D}"/>
                    </a:ext>
                  </a:extLst>
                </p:cNvPr>
                <p:cNvGrpSpPr>
                  <a:grpSpLocks/>
                </p:cNvGrpSpPr>
                <p:nvPr/>
              </p:nvGrpSpPr>
              <p:grpSpPr bwMode="auto">
                <a:xfrm>
                  <a:off x="1846" y="1874"/>
                  <a:ext cx="841" cy="650"/>
                  <a:chOff x="1846" y="1874"/>
                  <a:chExt cx="841" cy="650"/>
                </a:xfrm>
              </p:grpSpPr>
              <p:sp>
                <p:nvSpPr>
                  <p:cNvPr id="306" name="Freeform 1562">
                    <a:extLst>
                      <a:ext uri="{FF2B5EF4-FFF2-40B4-BE49-F238E27FC236}">
                        <a16:creationId xmlns:a16="http://schemas.microsoft.com/office/drawing/2014/main" id="{6C844EC7-0362-C82F-67B4-36B6F22D469A}"/>
                      </a:ext>
                    </a:extLst>
                  </p:cNvPr>
                  <p:cNvSpPr>
                    <a:spLocks/>
                  </p:cNvSpPr>
                  <p:nvPr/>
                </p:nvSpPr>
                <p:spPr bwMode="auto">
                  <a:xfrm>
                    <a:off x="1846" y="2394"/>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 name="Freeform 1563">
                    <a:extLst>
                      <a:ext uri="{FF2B5EF4-FFF2-40B4-BE49-F238E27FC236}">
                        <a16:creationId xmlns:a16="http://schemas.microsoft.com/office/drawing/2014/main" id="{9DEBB874-2377-413F-C5DC-702CF6564E88}"/>
                      </a:ext>
                    </a:extLst>
                  </p:cNvPr>
                  <p:cNvSpPr>
                    <a:spLocks/>
                  </p:cNvSpPr>
                  <p:nvPr/>
                </p:nvSpPr>
                <p:spPr bwMode="auto">
                  <a:xfrm>
                    <a:off x="1850" y="239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308" name="Rectangle 1564">
                    <a:extLst>
                      <a:ext uri="{FF2B5EF4-FFF2-40B4-BE49-F238E27FC236}">
                        <a16:creationId xmlns:a16="http://schemas.microsoft.com/office/drawing/2014/main" id="{3579107D-0790-E16F-2BB1-B2AD545656AD}"/>
                      </a:ext>
                    </a:extLst>
                  </p:cNvPr>
                  <p:cNvSpPr>
                    <a:spLocks noChangeArrowheads="1"/>
                  </p:cNvSpPr>
                  <p:nvPr/>
                </p:nvSpPr>
                <p:spPr bwMode="auto">
                  <a:xfrm>
                    <a:off x="1850" y="2488"/>
                    <a:ext cx="837"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9" name="Freeform 1565">
                    <a:extLst>
                      <a:ext uri="{FF2B5EF4-FFF2-40B4-BE49-F238E27FC236}">
                        <a16:creationId xmlns:a16="http://schemas.microsoft.com/office/drawing/2014/main" id="{8A5CAA6A-007C-E335-DAF7-CBDFF6FF7275}"/>
                      </a:ext>
                    </a:extLst>
                  </p:cNvPr>
                  <p:cNvSpPr>
                    <a:spLocks/>
                  </p:cNvSpPr>
                  <p:nvPr/>
                </p:nvSpPr>
                <p:spPr bwMode="auto">
                  <a:xfrm>
                    <a:off x="1962" y="1874"/>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 name="Freeform 1566">
                    <a:extLst>
                      <a:ext uri="{FF2B5EF4-FFF2-40B4-BE49-F238E27FC236}">
                        <a16:creationId xmlns:a16="http://schemas.microsoft.com/office/drawing/2014/main" id="{6620FB9A-4DB1-861E-4DD1-922E794A1F5E}"/>
                      </a:ext>
                    </a:extLst>
                  </p:cNvPr>
                  <p:cNvSpPr>
                    <a:spLocks/>
                  </p:cNvSpPr>
                  <p:nvPr/>
                </p:nvSpPr>
                <p:spPr bwMode="auto">
                  <a:xfrm>
                    <a:off x="1966" y="1878"/>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311" name="AutoShape 1567">
                    <a:extLst>
                      <a:ext uri="{FF2B5EF4-FFF2-40B4-BE49-F238E27FC236}">
                        <a16:creationId xmlns:a16="http://schemas.microsoft.com/office/drawing/2014/main" id="{B3EDAA52-6F26-CCF6-5F28-953530C313A7}"/>
                      </a:ext>
                    </a:extLst>
                  </p:cNvPr>
                  <p:cNvSpPr>
                    <a:spLocks noChangeArrowheads="1"/>
                  </p:cNvSpPr>
                  <p:nvPr/>
                </p:nvSpPr>
                <p:spPr bwMode="auto">
                  <a:xfrm>
                    <a:off x="1942" y="1926"/>
                    <a:ext cx="643"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2" name="AutoShape 1568">
                    <a:extLst>
                      <a:ext uri="{FF2B5EF4-FFF2-40B4-BE49-F238E27FC236}">
                        <a16:creationId xmlns:a16="http://schemas.microsoft.com/office/drawing/2014/main" id="{F698D3BF-7D50-F497-0F1C-BB321D8E9A01}"/>
                      </a:ext>
                    </a:extLst>
                  </p:cNvPr>
                  <p:cNvSpPr>
                    <a:spLocks noChangeArrowheads="1"/>
                  </p:cNvSpPr>
                  <p:nvPr/>
                </p:nvSpPr>
                <p:spPr bwMode="auto">
                  <a:xfrm>
                    <a:off x="1998" y="1984"/>
                    <a:ext cx="523"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251" name="Group 1624">
                  <a:extLst>
                    <a:ext uri="{FF2B5EF4-FFF2-40B4-BE49-F238E27FC236}">
                      <a16:creationId xmlns:a16="http://schemas.microsoft.com/office/drawing/2014/main" id="{0A15371C-0B2F-4AFE-290A-29F8FDBD5DEA}"/>
                    </a:ext>
                  </a:extLst>
                </p:cNvPr>
                <p:cNvGrpSpPr>
                  <a:grpSpLocks/>
                </p:cNvGrpSpPr>
                <p:nvPr/>
              </p:nvGrpSpPr>
              <p:grpSpPr bwMode="auto">
                <a:xfrm>
                  <a:off x="2037" y="2025"/>
                  <a:ext cx="438" cy="266"/>
                  <a:chOff x="2037" y="2025"/>
                  <a:chExt cx="438" cy="266"/>
                </a:xfrm>
              </p:grpSpPr>
              <p:grpSp>
                <p:nvGrpSpPr>
                  <p:cNvPr id="252" name="Group 1596">
                    <a:extLst>
                      <a:ext uri="{FF2B5EF4-FFF2-40B4-BE49-F238E27FC236}">
                        <a16:creationId xmlns:a16="http://schemas.microsoft.com/office/drawing/2014/main" id="{A51E0FA8-275B-9E5E-1DF5-3450984FBC54}"/>
                      </a:ext>
                    </a:extLst>
                  </p:cNvPr>
                  <p:cNvGrpSpPr>
                    <a:grpSpLocks/>
                  </p:cNvGrpSpPr>
                  <p:nvPr/>
                </p:nvGrpSpPr>
                <p:grpSpPr bwMode="auto">
                  <a:xfrm>
                    <a:off x="2041" y="2027"/>
                    <a:ext cx="434" cy="264"/>
                    <a:chOff x="2041" y="2027"/>
                    <a:chExt cx="434" cy="264"/>
                  </a:xfrm>
                </p:grpSpPr>
                <p:grpSp>
                  <p:nvGrpSpPr>
                    <p:cNvPr id="280" name="Group 1579">
                      <a:extLst>
                        <a:ext uri="{FF2B5EF4-FFF2-40B4-BE49-F238E27FC236}">
                          <a16:creationId xmlns:a16="http://schemas.microsoft.com/office/drawing/2014/main" id="{8A91B019-40E6-C3F5-FC5B-2DCC52272802}"/>
                        </a:ext>
                      </a:extLst>
                    </p:cNvPr>
                    <p:cNvGrpSpPr>
                      <a:grpSpLocks/>
                    </p:cNvGrpSpPr>
                    <p:nvPr/>
                  </p:nvGrpSpPr>
                  <p:grpSpPr bwMode="auto">
                    <a:xfrm>
                      <a:off x="2042" y="2028"/>
                      <a:ext cx="431" cy="262"/>
                      <a:chOff x="2042" y="2028"/>
                      <a:chExt cx="431" cy="262"/>
                    </a:xfrm>
                  </p:grpSpPr>
                  <p:sp>
                    <p:nvSpPr>
                      <p:cNvPr id="297" name="Oval 1570">
                        <a:extLst>
                          <a:ext uri="{FF2B5EF4-FFF2-40B4-BE49-F238E27FC236}">
                            <a16:creationId xmlns:a16="http://schemas.microsoft.com/office/drawing/2014/main" id="{8433DCA8-4807-2681-A7DB-3E71B145E6C8}"/>
                          </a:ext>
                        </a:extLst>
                      </p:cNvPr>
                      <p:cNvSpPr>
                        <a:spLocks noChangeArrowheads="1"/>
                      </p:cNvSpPr>
                      <p:nvPr/>
                    </p:nvSpPr>
                    <p:spPr bwMode="auto">
                      <a:xfrm>
                        <a:off x="2190" y="2028"/>
                        <a:ext cx="187"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8" name="Oval 1571">
                        <a:extLst>
                          <a:ext uri="{FF2B5EF4-FFF2-40B4-BE49-F238E27FC236}">
                            <a16:creationId xmlns:a16="http://schemas.microsoft.com/office/drawing/2014/main" id="{5157262E-DB77-9672-CC47-D1CC127FC47B}"/>
                          </a:ext>
                        </a:extLst>
                      </p:cNvPr>
                      <p:cNvSpPr>
                        <a:spLocks noChangeArrowheads="1"/>
                      </p:cNvSpPr>
                      <p:nvPr/>
                    </p:nvSpPr>
                    <p:spPr bwMode="auto">
                      <a:xfrm>
                        <a:off x="2086"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9" name="Oval 1572">
                        <a:extLst>
                          <a:ext uri="{FF2B5EF4-FFF2-40B4-BE49-F238E27FC236}">
                            <a16:creationId xmlns:a16="http://schemas.microsoft.com/office/drawing/2014/main" id="{B8E1ED4E-AB05-E9BD-4B14-5C223D10EE4A}"/>
                          </a:ext>
                        </a:extLst>
                      </p:cNvPr>
                      <p:cNvSpPr>
                        <a:spLocks noChangeArrowheads="1"/>
                      </p:cNvSpPr>
                      <p:nvPr/>
                    </p:nvSpPr>
                    <p:spPr bwMode="auto">
                      <a:xfrm>
                        <a:off x="2042"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0" name="Oval 1573">
                        <a:extLst>
                          <a:ext uri="{FF2B5EF4-FFF2-40B4-BE49-F238E27FC236}">
                            <a16:creationId xmlns:a16="http://schemas.microsoft.com/office/drawing/2014/main" id="{BF28DF01-8112-0AA3-99B8-64FB06A287CD}"/>
                          </a:ext>
                        </a:extLst>
                      </p:cNvPr>
                      <p:cNvSpPr>
                        <a:spLocks noChangeArrowheads="1"/>
                      </p:cNvSpPr>
                      <p:nvPr/>
                    </p:nvSpPr>
                    <p:spPr bwMode="auto">
                      <a:xfrm>
                        <a:off x="2070"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1" name="Oval 1574">
                        <a:extLst>
                          <a:ext uri="{FF2B5EF4-FFF2-40B4-BE49-F238E27FC236}">
                            <a16:creationId xmlns:a16="http://schemas.microsoft.com/office/drawing/2014/main" id="{B315CC77-A9AA-23B5-7809-97576AED1C65}"/>
                          </a:ext>
                        </a:extLst>
                      </p:cNvPr>
                      <p:cNvSpPr>
                        <a:spLocks noChangeArrowheads="1"/>
                      </p:cNvSpPr>
                      <p:nvPr/>
                    </p:nvSpPr>
                    <p:spPr bwMode="auto">
                      <a:xfrm>
                        <a:off x="2174" y="2176"/>
                        <a:ext cx="219"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2" name="Oval 1575">
                        <a:extLst>
                          <a:ext uri="{FF2B5EF4-FFF2-40B4-BE49-F238E27FC236}">
                            <a16:creationId xmlns:a16="http://schemas.microsoft.com/office/drawing/2014/main" id="{BA69402B-9573-39F5-C88D-DEEC45D54A20}"/>
                          </a:ext>
                        </a:extLst>
                      </p:cNvPr>
                      <p:cNvSpPr>
                        <a:spLocks noChangeArrowheads="1"/>
                      </p:cNvSpPr>
                      <p:nvPr/>
                    </p:nvSpPr>
                    <p:spPr bwMode="auto">
                      <a:xfrm>
                        <a:off x="2314" y="2060"/>
                        <a:ext cx="139"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3" name="Oval 1576">
                        <a:extLst>
                          <a:ext uri="{FF2B5EF4-FFF2-40B4-BE49-F238E27FC236}">
                            <a16:creationId xmlns:a16="http://schemas.microsoft.com/office/drawing/2014/main" id="{FDF0F4EA-0EB5-2F3A-05A8-736E14371919}"/>
                          </a:ext>
                        </a:extLst>
                      </p:cNvPr>
                      <p:cNvSpPr>
                        <a:spLocks noChangeArrowheads="1"/>
                      </p:cNvSpPr>
                      <p:nvPr/>
                    </p:nvSpPr>
                    <p:spPr bwMode="auto">
                      <a:xfrm>
                        <a:off x="2336" y="2114"/>
                        <a:ext cx="137"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4" name="Oval 1577">
                        <a:extLst>
                          <a:ext uri="{FF2B5EF4-FFF2-40B4-BE49-F238E27FC236}">
                            <a16:creationId xmlns:a16="http://schemas.microsoft.com/office/drawing/2014/main" id="{6F25207B-1235-62F4-CB8A-498BE0BBD7BE}"/>
                          </a:ext>
                        </a:extLst>
                      </p:cNvPr>
                      <p:cNvSpPr>
                        <a:spLocks noChangeArrowheads="1"/>
                      </p:cNvSpPr>
                      <p:nvPr/>
                    </p:nvSpPr>
                    <p:spPr bwMode="auto">
                      <a:xfrm>
                        <a:off x="2322" y="2132"/>
                        <a:ext cx="139"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5" name="Oval 1578">
                        <a:extLst>
                          <a:ext uri="{FF2B5EF4-FFF2-40B4-BE49-F238E27FC236}">
                            <a16:creationId xmlns:a16="http://schemas.microsoft.com/office/drawing/2014/main" id="{737FC16C-E59D-084D-6D8D-A4387E51FEE7}"/>
                          </a:ext>
                        </a:extLst>
                      </p:cNvPr>
                      <p:cNvSpPr>
                        <a:spLocks noChangeArrowheads="1"/>
                      </p:cNvSpPr>
                      <p:nvPr/>
                    </p:nvSpPr>
                    <p:spPr bwMode="auto">
                      <a:xfrm>
                        <a:off x="2120" y="2090"/>
                        <a:ext cx="281"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81" name="Freeform 1580">
                      <a:extLst>
                        <a:ext uri="{FF2B5EF4-FFF2-40B4-BE49-F238E27FC236}">
                          <a16:creationId xmlns:a16="http://schemas.microsoft.com/office/drawing/2014/main" id="{B6851ECC-1395-94F4-63F0-3385A64FF5D0}"/>
                        </a:ext>
                      </a:extLst>
                    </p:cNvPr>
                    <p:cNvSpPr>
                      <a:spLocks/>
                    </p:cNvSpPr>
                    <p:nvPr/>
                  </p:nvSpPr>
                  <p:spPr bwMode="auto">
                    <a:xfrm>
                      <a:off x="2194" y="2027"/>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 name="Arc 1581">
                      <a:extLst>
                        <a:ext uri="{FF2B5EF4-FFF2-40B4-BE49-F238E27FC236}">
                          <a16:creationId xmlns:a16="http://schemas.microsoft.com/office/drawing/2014/main" id="{32EE6F6E-20F5-1575-7B4D-2FB346714D6A}"/>
                        </a:ext>
                      </a:extLst>
                    </p:cNvPr>
                    <p:cNvSpPr>
                      <a:spLocks/>
                    </p:cNvSpPr>
                    <p:nvPr/>
                  </p:nvSpPr>
                  <p:spPr bwMode="auto">
                    <a:xfrm>
                      <a:off x="2196" y="2029"/>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3" name="Freeform 1582">
                      <a:extLst>
                        <a:ext uri="{FF2B5EF4-FFF2-40B4-BE49-F238E27FC236}">
                          <a16:creationId xmlns:a16="http://schemas.microsoft.com/office/drawing/2014/main" id="{28FA99CE-9919-F5D1-A0B7-B1BA4106D56B}"/>
                        </a:ext>
                      </a:extLst>
                    </p:cNvPr>
                    <p:cNvSpPr>
                      <a:spLocks/>
                    </p:cNvSpPr>
                    <p:nvPr/>
                  </p:nvSpPr>
                  <p:spPr bwMode="auto">
                    <a:xfrm>
                      <a:off x="2085"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 name="Arc 1583">
                      <a:extLst>
                        <a:ext uri="{FF2B5EF4-FFF2-40B4-BE49-F238E27FC236}">
                          <a16:creationId xmlns:a16="http://schemas.microsoft.com/office/drawing/2014/main" id="{41FC98BE-0076-8D99-107D-94033310AA89}"/>
                        </a:ext>
                      </a:extLst>
                    </p:cNvPr>
                    <p:cNvSpPr>
                      <a:spLocks/>
                    </p:cNvSpPr>
                    <p:nvPr/>
                  </p:nvSpPr>
                  <p:spPr bwMode="auto">
                    <a:xfrm>
                      <a:off x="2087"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5" name="Freeform 1584">
                      <a:extLst>
                        <a:ext uri="{FF2B5EF4-FFF2-40B4-BE49-F238E27FC236}">
                          <a16:creationId xmlns:a16="http://schemas.microsoft.com/office/drawing/2014/main" id="{47273A32-D5D1-7CE9-053C-B40C8647F63E}"/>
                        </a:ext>
                      </a:extLst>
                    </p:cNvPr>
                    <p:cNvSpPr>
                      <a:spLocks/>
                    </p:cNvSpPr>
                    <p:nvPr/>
                  </p:nvSpPr>
                  <p:spPr bwMode="auto">
                    <a:xfrm>
                      <a:off x="2070"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 name="Arc 1585">
                      <a:extLst>
                        <a:ext uri="{FF2B5EF4-FFF2-40B4-BE49-F238E27FC236}">
                          <a16:creationId xmlns:a16="http://schemas.microsoft.com/office/drawing/2014/main" id="{CA7F9CBC-A273-675E-6B87-213EC942DE08}"/>
                        </a:ext>
                      </a:extLst>
                    </p:cNvPr>
                    <p:cNvSpPr>
                      <a:spLocks/>
                    </p:cNvSpPr>
                    <p:nvPr/>
                  </p:nvSpPr>
                  <p:spPr bwMode="auto">
                    <a:xfrm>
                      <a:off x="2071"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7" name="Freeform 1586">
                      <a:extLst>
                        <a:ext uri="{FF2B5EF4-FFF2-40B4-BE49-F238E27FC236}">
                          <a16:creationId xmlns:a16="http://schemas.microsoft.com/office/drawing/2014/main" id="{8B492C75-59C3-F02D-AACA-8C68FBE74315}"/>
                        </a:ext>
                      </a:extLst>
                    </p:cNvPr>
                    <p:cNvSpPr>
                      <a:spLocks/>
                    </p:cNvSpPr>
                    <p:nvPr/>
                  </p:nvSpPr>
                  <p:spPr bwMode="auto">
                    <a:xfrm>
                      <a:off x="2176" y="2238"/>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 name="Arc 1587">
                      <a:extLst>
                        <a:ext uri="{FF2B5EF4-FFF2-40B4-BE49-F238E27FC236}">
                          <a16:creationId xmlns:a16="http://schemas.microsoft.com/office/drawing/2014/main" id="{544C94D9-758D-6E12-55F6-33DD77CDD340}"/>
                        </a:ext>
                      </a:extLst>
                    </p:cNvPr>
                    <p:cNvSpPr>
                      <a:spLocks/>
                    </p:cNvSpPr>
                    <p:nvPr/>
                  </p:nvSpPr>
                  <p:spPr bwMode="auto">
                    <a:xfrm>
                      <a:off x="2178" y="2238"/>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9" name="Freeform 1588">
                      <a:extLst>
                        <a:ext uri="{FF2B5EF4-FFF2-40B4-BE49-F238E27FC236}">
                          <a16:creationId xmlns:a16="http://schemas.microsoft.com/office/drawing/2014/main" id="{A0AC579F-6F39-3EBA-0418-650FC4162985}"/>
                        </a:ext>
                      </a:extLst>
                    </p:cNvPr>
                    <p:cNvSpPr>
                      <a:spLocks/>
                    </p:cNvSpPr>
                    <p:nvPr/>
                  </p:nvSpPr>
                  <p:spPr bwMode="auto">
                    <a:xfrm>
                      <a:off x="2371" y="2057"/>
                      <a:ext cx="84" cy="65"/>
                    </a:xfrm>
                    <a:custGeom>
                      <a:avLst/>
                      <a:gdLst>
                        <a:gd name="T0" fmla="*/ 74 w 84"/>
                        <a:gd name="T1" fmla="*/ 65 h 65"/>
                        <a:gd name="T2" fmla="*/ 84 w 84"/>
                        <a:gd name="T3" fmla="*/ 44 h 65"/>
                        <a:gd name="T4" fmla="*/ 14 w 84"/>
                        <a:gd name="T5" fmla="*/ 1 h 65"/>
                        <a:gd name="T6" fmla="*/ 0 w 84"/>
                        <a:gd name="T7" fmla="*/ 1 h 65"/>
                        <a:gd name="T8" fmla="*/ 14 w 84"/>
                        <a:gd name="T9" fmla="*/ 44 h 65"/>
                        <a:gd name="T10" fmla="*/ 74 w 84"/>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5">
                          <a:moveTo>
                            <a:pt x="74" y="65"/>
                          </a:moveTo>
                          <a:cubicBezTo>
                            <a:pt x="80" y="58"/>
                            <a:pt x="84" y="51"/>
                            <a:pt x="84" y="44"/>
                          </a:cubicBezTo>
                          <a:cubicBezTo>
                            <a:pt x="84" y="20"/>
                            <a:pt x="52" y="1"/>
                            <a:pt x="14" y="1"/>
                          </a:cubicBezTo>
                          <a:cubicBezTo>
                            <a:pt x="9" y="0"/>
                            <a:pt x="4" y="1"/>
                            <a:pt x="0" y="1"/>
                          </a:cubicBezTo>
                          <a:lnTo>
                            <a:pt x="14" y="44"/>
                          </a:lnTo>
                          <a:lnTo>
                            <a:pt x="74"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 name="Arc 1589">
                      <a:extLst>
                        <a:ext uri="{FF2B5EF4-FFF2-40B4-BE49-F238E27FC236}">
                          <a16:creationId xmlns:a16="http://schemas.microsoft.com/office/drawing/2014/main" id="{498A15EF-FE86-9A5B-97AB-27FB7545011C}"/>
                        </a:ext>
                      </a:extLst>
                    </p:cNvPr>
                    <p:cNvSpPr>
                      <a:spLocks/>
                    </p:cNvSpPr>
                    <p:nvPr/>
                  </p:nvSpPr>
                  <p:spPr bwMode="auto">
                    <a:xfrm>
                      <a:off x="2372" y="2059"/>
                      <a:ext cx="83" cy="63"/>
                    </a:xfrm>
                    <a:custGeom>
                      <a:avLst/>
                      <a:gdLst>
                        <a:gd name="T0" fmla="*/ 0 w 26132"/>
                        <a:gd name="T1" fmla="*/ 1 h 32376"/>
                        <a:gd name="T2" fmla="*/ 74 w 26132"/>
                        <a:gd name="T3" fmla="*/ 63 h 32376"/>
                        <a:gd name="T4" fmla="*/ 14 w 26132"/>
                        <a:gd name="T5" fmla="*/ 42 h 32376"/>
                        <a:gd name="T6" fmla="*/ 0 60000 65536"/>
                        <a:gd name="T7" fmla="*/ 0 60000 65536"/>
                        <a:gd name="T8" fmla="*/ 0 60000 65536"/>
                      </a:gdLst>
                      <a:ahLst/>
                      <a:cxnLst>
                        <a:cxn ang="T6">
                          <a:pos x="T0" y="T1"/>
                        </a:cxn>
                        <a:cxn ang="T7">
                          <a:pos x="T2" y="T3"/>
                        </a:cxn>
                        <a:cxn ang="T8">
                          <a:pos x="T4" y="T5"/>
                        </a:cxn>
                      </a:cxnLst>
                      <a:rect l="0" t="0" r="r" b="b"/>
                      <a:pathLst>
                        <a:path w="26132" h="32376" fill="none" extrusionOk="0">
                          <a:moveTo>
                            <a:pt x="-1" y="480"/>
                          </a:moveTo>
                          <a:cubicBezTo>
                            <a:pt x="1489" y="161"/>
                            <a:pt x="3008" y="0"/>
                            <a:pt x="4532" y="0"/>
                          </a:cubicBezTo>
                          <a:cubicBezTo>
                            <a:pt x="16461" y="0"/>
                            <a:pt x="26132" y="9670"/>
                            <a:pt x="26132" y="21600"/>
                          </a:cubicBezTo>
                          <a:cubicBezTo>
                            <a:pt x="26132" y="25382"/>
                            <a:pt x="25138" y="29098"/>
                            <a:pt x="23251" y="32375"/>
                          </a:cubicBezTo>
                        </a:path>
                        <a:path w="26132" h="32376" stroke="0" extrusionOk="0">
                          <a:moveTo>
                            <a:pt x="-1" y="480"/>
                          </a:moveTo>
                          <a:cubicBezTo>
                            <a:pt x="1489" y="161"/>
                            <a:pt x="3008" y="0"/>
                            <a:pt x="4532" y="0"/>
                          </a:cubicBezTo>
                          <a:cubicBezTo>
                            <a:pt x="16461" y="0"/>
                            <a:pt x="26132" y="9670"/>
                            <a:pt x="26132" y="21600"/>
                          </a:cubicBezTo>
                          <a:cubicBezTo>
                            <a:pt x="26132" y="25382"/>
                            <a:pt x="25138" y="29098"/>
                            <a:pt x="23251" y="32375"/>
                          </a:cubicBezTo>
                          <a:lnTo>
                            <a:pt x="4532" y="21600"/>
                          </a:lnTo>
                          <a:lnTo>
                            <a:pt x="-1" y="48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1" name="Freeform 1590">
                      <a:extLst>
                        <a:ext uri="{FF2B5EF4-FFF2-40B4-BE49-F238E27FC236}">
                          <a16:creationId xmlns:a16="http://schemas.microsoft.com/office/drawing/2014/main" id="{2018D20A-6881-DE32-35B6-759821E25FEB}"/>
                        </a:ext>
                      </a:extLst>
                    </p:cNvPr>
                    <p:cNvSpPr>
                      <a:spLocks/>
                    </p:cNvSpPr>
                    <p:nvPr/>
                  </p:nvSpPr>
                  <p:spPr bwMode="auto">
                    <a:xfrm>
                      <a:off x="239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 name="Arc 1591">
                      <a:extLst>
                        <a:ext uri="{FF2B5EF4-FFF2-40B4-BE49-F238E27FC236}">
                          <a16:creationId xmlns:a16="http://schemas.microsoft.com/office/drawing/2014/main" id="{5DD518A1-E009-3512-1F21-5E36EC455FEA}"/>
                        </a:ext>
                      </a:extLst>
                    </p:cNvPr>
                    <p:cNvSpPr>
                      <a:spLocks/>
                    </p:cNvSpPr>
                    <p:nvPr/>
                  </p:nvSpPr>
                  <p:spPr bwMode="auto">
                    <a:xfrm>
                      <a:off x="2394" y="2121"/>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3" name="Freeform 1592">
                      <a:extLst>
                        <a:ext uri="{FF2B5EF4-FFF2-40B4-BE49-F238E27FC236}">
                          <a16:creationId xmlns:a16="http://schemas.microsoft.com/office/drawing/2014/main" id="{6282FDB5-9ECD-B7B8-F5CF-6DFDBCF0BE1B}"/>
                        </a:ext>
                      </a:extLst>
                    </p:cNvPr>
                    <p:cNvSpPr>
                      <a:spLocks/>
                    </p:cNvSpPr>
                    <p:nvPr/>
                  </p:nvSpPr>
                  <p:spPr bwMode="auto">
                    <a:xfrm>
                      <a:off x="2368" y="2185"/>
                      <a:ext cx="95" cy="89"/>
                    </a:xfrm>
                    <a:custGeom>
                      <a:avLst/>
                      <a:gdLst>
                        <a:gd name="T0" fmla="*/ 0 w 95"/>
                        <a:gd name="T1" fmla="*/ 85 h 89"/>
                        <a:gd name="T2" fmla="*/ 23 w 95"/>
                        <a:gd name="T3" fmla="*/ 88 h 89"/>
                        <a:gd name="T4" fmla="*/ 95 w 95"/>
                        <a:gd name="T5" fmla="*/ 19 h 89"/>
                        <a:gd name="T6" fmla="*/ 92 w 95"/>
                        <a:gd name="T7" fmla="*/ 0 h 89"/>
                        <a:gd name="T8" fmla="*/ 23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7" y="87"/>
                            <a:pt x="15" y="88"/>
                            <a:pt x="23" y="88"/>
                          </a:cubicBezTo>
                          <a:cubicBezTo>
                            <a:pt x="62" y="89"/>
                            <a:pt x="95" y="57"/>
                            <a:pt x="95" y="19"/>
                          </a:cubicBezTo>
                          <a:cubicBezTo>
                            <a:pt x="95" y="12"/>
                            <a:pt x="94" y="6"/>
                            <a:pt x="92"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 name="Arc 1593">
                      <a:extLst>
                        <a:ext uri="{FF2B5EF4-FFF2-40B4-BE49-F238E27FC236}">
                          <a16:creationId xmlns:a16="http://schemas.microsoft.com/office/drawing/2014/main" id="{E34D583B-EBA9-3D2C-51C1-9F2A029E7625}"/>
                        </a:ext>
                      </a:extLst>
                    </p:cNvPr>
                    <p:cNvSpPr>
                      <a:spLocks/>
                    </p:cNvSpPr>
                    <p:nvPr/>
                  </p:nvSpPr>
                  <p:spPr bwMode="auto">
                    <a:xfrm>
                      <a:off x="2369" y="2185"/>
                      <a:ext cx="94" cy="88"/>
                    </a:xfrm>
                    <a:custGeom>
                      <a:avLst/>
                      <a:gdLst>
                        <a:gd name="T0" fmla="*/ 91 w 28755"/>
                        <a:gd name="T1" fmla="*/ 0 h 27417"/>
                        <a:gd name="T2" fmla="*/ 0 w 28755"/>
                        <a:gd name="T3" fmla="*/ 84 h 27417"/>
                        <a:gd name="T4" fmla="*/ 23 w 28755"/>
                        <a:gd name="T5" fmla="*/ 19 h 27417"/>
                        <a:gd name="T6" fmla="*/ 0 60000 65536"/>
                        <a:gd name="T7" fmla="*/ 0 60000 65536"/>
                        <a:gd name="T8" fmla="*/ 0 60000 65536"/>
                      </a:gdLst>
                      <a:ahLst/>
                      <a:cxnLst>
                        <a:cxn ang="T6">
                          <a:pos x="T0" y="T1"/>
                        </a:cxn>
                        <a:cxn ang="T7">
                          <a:pos x="T2" y="T3"/>
                        </a:cxn>
                        <a:cxn ang="T8">
                          <a:pos x="T4" y="T5"/>
                        </a:cxn>
                      </a:cxnLst>
                      <a:rect l="0" t="0" r="r" b="b"/>
                      <a:pathLst>
                        <a:path w="28755" h="27417" fill="none" extrusionOk="0">
                          <a:moveTo>
                            <a:pt x="27956" y="0"/>
                          </a:moveTo>
                          <a:cubicBezTo>
                            <a:pt x="28486" y="1893"/>
                            <a:pt x="28755" y="3850"/>
                            <a:pt x="28755" y="5817"/>
                          </a:cubicBezTo>
                          <a:cubicBezTo>
                            <a:pt x="28755" y="17746"/>
                            <a:pt x="19084" y="27417"/>
                            <a:pt x="7155" y="27417"/>
                          </a:cubicBezTo>
                          <a:cubicBezTo>
                            <a:pt x="4718" y="27417"/>
                            <a:pt x="2299" y="27004"/>
                            <a:pt x="0" y="26197"/>
                          </a:cubicBezTo>
                        </a:path>
                        <a:path w="28755" h="27417" stroke="0" extrusionOk="0">
                          <a:moveTo>
                            <a:pt x="27956" y="0"/>
                          </a:moveTo>
                          <a:cubicBezTo>
                            <a:pt x="28486" y="1893"/>
                            <a:pt x="28755" y="3850"/>
                            <a:pt x="28755" y="5817"/>
                          </a:cubicBezTo>
                          <a:cubicBezTo>
                            <a:pt x="28755" y="17746"/>
                            <a:pt x="19084" y="27417"/>
                            <a:pt x="7155" y="27417"/>
                          </a:cubicBezTo>
                          <a:cubicBezTo>
                            <a:pt x="4718" y="27417"/>
                            <a:pt x="2299" y="27004"/>
                            <a:pt x="0" y="26197"/>
                          </a:cubicBezTo>
                          <a:lnTo>
                            <a:pt x="7155" y="5817"/>
                          </a:lnTo>
                          <a:lnTo>
                            <a:pt x="279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5" name="Freeform 1594">
                      <a:extLst>
                        <a:ext uri="{FF2B5EF4-FFF2-40B4-BE49-F238E27FC236}">
                          <a16:creationId xmlns:a16="http://schemas.microsoft.com/office/drawing/2014/main" id="{4B85EEF3-7280-C10E-75A4-5D9F1D9B552B}"/>
                        </a:ext>
                      </a:extLst>
                    </p:cNvPr>
                    <p:cNvSpPr>
                      <a:spLocks/>
                    </p:cNvSpPr>
                    <p:nvPr/>
                  </p:nvSpPr>
                  <p:spPr bwMode="auto">
                    <a:xfrm>
                      <a:off x="2041"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 name="Arc 1595">
                      <a:extLst>
                        <a:ext uri="{FF2B5EF4-FFF2-40B4-BE49-F238E27FC236}">
                          <a16:creationId xmlns:a16="http://schemas.microsoft.com/office/drawing/2014/main" id="{A2721060-BD31-81F1-BA2F-89B70D4DAD9B}"/>
                        </a:ext>
                      </a:extLst>
                    </p:cNvPr>
                    <p:cNvSpPr>
                      <a:spLocks/>
                    </p:cNvSpPr>
                    <p:nvPr/>
                  </p:nvSpPr>
                  <p:spPr bwMode="auto">
                    <a:xfrm>
                      <a:off x="2043"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253" name="Group 1623">
                    <a:extLst>
                      <a:ext uri="{FF2B5EF4-FFF2-40B4-BE49-F238E27FC236}">
                        <a16:creationId xmlns:a16="http://schemas.microsoft.com/office/drawing/2014/main" id="{2315F076-DA5F-0085-61C7-4B5AE67009D0}"/>
                      </a:ext>
                    </a:extLst>
                  </p:cNvPr>
                  <p:cNvGrpSpPr>
                    <a:grpSpLocks/>
                  </p:cNvGrpSpPr>
                  <p:nvPr/>
                </p:nvGrpSpPr>
                <p:grpSpPr bwMode="auto">
                  <a:xfrm>
                    <a:off x="2037" y="2025"/>
                    <a:ext cx="436" cy="263"/>
                    <a:chOff x="2037" y="2025"/>
                    <a:chExt cx="436" cy="263"/>
                  </a:xfrm>
                </p:grpSpPr>
                <p:grpSp>
                  <p:nvGrpSpPr>
                    <p:cNvPr id="254" name="Group 1606">
                      <a:extLst>
                        <a:ext uri="{FF2B5EF4-FFF2-40B4-BE49-F238E27FC236}">
                          <a16:creationId xmlns:a16="http://schemas.microsoft.com/office/drawing/2014/main" id="{6A375C09-D75C-F1A8-C118-5212E3AC038F}"/>
                        </a:ext>
                      </a:extLst>
                    </p:cNvPr>
                    <p:cNvGrpSpPr>
                      <a:grpSpLocks/>
                    </p:cNvGrpSpPr>
                    <p:nvPr/>
                  </p:nvGrpSpPr>
                  <p:grpSpPr bwMode="auto">
                    <a:xfrm>
                      <a:off x="2040" y="2026"/>
                      <a:ext cx="431" cy="262"/>
                      <a:chOff x="2040" y="2026"/>
                      <a:chExt cx="431" cy="262"/>
                    </a:xfrm>
                  </p:grpSpPr>
                  <p:sp>
                    <p:nvSpPr>
                      <p:cNvPr id="271" name="Oval 1597">
                        <a:extLst>
                          <a:ext uri="{FF2B5EF4-FFF2-40B4-BE49-F238E27FC236}">
                            <a16:creationId xmlns:a16="http://schemas.microsoft.com/office/drawing/2014/main" id="{11A33F36-4941-755B-7E8B-894D34C1ED77}"/>
                          </a:ext>
                        </a:extLst>
                      </p:cNvPr>
                      <p:cNvSpPr>
                        <a:spLocks noChangeArrowheads="1"/>
                      </p:cNvSpPr>
                      <p:nvPr/>
                    </p:nvSpPr>
                    <p:spPr bwMode="auto">
                      <a:xfrm>
                        <a:off x="2188" y="2026"/>
                        <a:ext cx="187"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2" name="Oval 1598">
                        <a:extLst>
                          <a:ext uri="{FF2B5EF4-FFF2-40B4-BE49-F238E27FC236}">
                            <a16:creationId xmlns:a16="http://schemas.microsoft.com/office/drawing/2014/main" id="{7B0D93D0-067E-F9CC-D8FD-82A14AF2E478}"/>
                          </a:ext>
                        </a:extLst>
                      </p:cNvPr>
                      <p:cNvSpPr>
                        <a:spLocks noChangeArrowheads="1"/>
                      </p:cNvSpPr>
                      <p:nvPr/>
                    </p:nvSpPr>
                    <p:spPr bwMode="auto">
                      <a:xfrm>
                        <a:off x="2084"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3" name="Oval 1599">
                        <a:extLst>
                          <a:ext uri="{FF2B5EF4-FFF2-40B4-BE49-F238E27FC236}">
                            <a16:creationId xmlns:a16="http://schemas.microsoft.com/office/drawing/2014/main" id="{1F6EC0F8-C846-BF60-1BCE-225CD9A65D7D}"/>
                          </a:ext>
                        </a:extLst>
                      </p:cNvPr>
                      <p:cNvSpPr>
                        <a:spLocks noChangeArrowheads="1"/>
                      </p:cNvSpPr>
                      <p:nvPr/>
                    </p:nvSpPr>
                    <p:spPr bwMode="auto">
                      <a:xfrm>
                        <a:off x="2040"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4" name="Oval 1600">
                        <a:extLst>
                          <a:ext uri="{FF2B5EF4-FFF2-40B4-BE49-F238E27FC236}">
                            <a16:creationId xmlns:a16="http://schemas.microsoft.com/office/drawing/2014/main" id="{C8B46842-2359-1A3E-5833-E142ADC3D607}"/>
                          </a:ext>
                        </a:extLst>
                      </p:cNvPr>
                      <p:cNvSpPr>
                        <a:spLocks noChangeArrowheads="1"/>
                      </p:cNvSpPr>
                      <p:nvPr/>
                    </p:nvSpPr>
                    <p:spPr bwMode="auto">
                      <a:xfrm>
                        <a:off x="2068"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5" name="Oval 1601">
                        <a:extLst>
                          <a:ext uri="{FF2B5EF4-FFF2-40B4-BE49-F238E27FC236}">
                            <a16:creationId xmlns:a16="http://schemas.microsoft.com/office/drawing/2014/main" id="{6FA179F3-DC0A-5C5C-B0C7-972F13F815CB}"/>
                          </a:ext>
                        </a:extLst>
                      </p:cNvPr>
                      <p:cNvSpPr>
                        <a:spLocks noChangeArrowheads="1"/>
                      </p:cNvSpPr>
                      <p:nvPr/>
                    </p:nvSpPr>
                    <p:spPr bwMode="auto">
                      <a:xfrm>
                        <a:off x="2172" y="2174"/>
                        <a:ext cx="219"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6" name="Oval 1602">
                        <a:extLst>
                          <a:ext uri="{FF2B5EF4-FFF2-40B4-BE49-F238E27FC236}">
                            <a16:creationId xmlns:a16="http://schemas.microsoft.com/office/drawing/2014/main" id="{94966621-7E26-E1AE-ED1E-ECF4154AC664}"/>
                          </a:ext>
                        </a:extLst>
                      </p:cNvPr>
                      <p:cNvSpPr>
                        <a:spLocks noChangeArrowheads="1"/>
                      </p:cNvSpPr>
                      <p:nvPr/>
                    </p:nvSpPr>
                    <p:spPr bwMode="auto">
                      <a:xfrm>
                        <a:off x="2312" y="2058"/>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7" name="Oval 1603">
                        <a:extLst>
                          <a:ext uri="{FF2B5EF4-FFF2-40B4-BE49-F238E27FC236}">
                            <a16:creationId xmlns:a16="http://schemas.microsoft.com/office/drawing/2014/main" id="{0A862611-22EB-1196-C0E2-B42763BC2E28}"/>
                          </a:ext>
                        </a:extLst>
                      </p:cNvPr>
                      <p:cNvSpPr>
                        <a:spLocks noChangeArrowheads="1"/>
                      </p:cNvSpPr>
                      <p:nvPr/>
                    </p:nvSpPr>
                    <p:spPr bwMode="auto">
                      <a:xfrm>
                        <a:off x="2332" y="2112"/>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8" name="Oval 1604">
                        <a:extLst>
                          <a:ext uri="{FF2B5EF4-FFF2-40B4-BE49-F238E27FC236}">
                            <a16:creationId xmlns:a16="http://schemas.microsoft.com/office/drawing/2014/main" id="{4FCF4D50-97B0-5FC5-580C-FAF84CEDD8DA}"/>
                          </a:ext>
                        </a:extLst>
                      </p:cNvPr>
                      <p:cNvSpPr>
                        <a:spLocks noChangeArrowheads="1"/>
                      </p:cNvSpPr>
                      <p:nvPr/>
                    </p:nvSpPr>
                    <p:spPr bwMode="auto">
                      <a:xfrm>
                        <a:off x="2320" y="2130"/>
                        <a:ext cx="139"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9" name="Oval 1605">
                        <a:extLst>
                          <a:ext uri="{FF2B5EF4-FFF2-40B4-BE49-F238E27FC236}">
                            <a16:creationId xmlns:a16="http://schemas.microsoft.com/office/drawing/2014/main" id="{ED544E89-95D8-C6D9-0AE0-87A94C09604F}"/>
                          </a:ext>
                        </a:extLst>
                      </p:cNvPr>
                      <p:cNvSpPr>
                        <a:spLocks noChangeArrowheads="1"/>
                      </p:cNvSpPr>
                      <p:nvPr/>
                    </p:nvSpPr>
                    <p:spPr bwMode="auto">
                      <a:xfrm>
                        <a:off x="2118" y="2088"/>
                        <a:ext cx="281"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55" name="Freeform 1607">
                      <a:extLst>
                        <a:ext uri="{FF2B5EF4-FFF2-40B4-BE49-F238E27FC236}">
                          <a16:creationId xmlns:a16="http://schemas.microsoft.com/office/drawing/2014/main" id="{31F98412-CFC6-4E87-AD43-6C266453A5EB}"/>
                        </a:ext>
                      </a:extLst>
                    </p:cNvPr>
                    <p:cNvSpPr>
                      <a:spLocks/>
                    </p:cNvSpPr>
                    <p:nvPr/>
                  </p:nvSpPr>
                  <p:spPr bwMode="auto">
                    <a:xfrm>
                      <a:off x="2192" y="2025"/>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 name="Arc 1608">
                      <a:extLst>
                        <a:ext uri="{FF2B5EF4-FFF2-40B4-BE49-F238E27FC236}">
                          <a16:creationId xmlns:a16="http://schemas.microsoft.com/office/drawing/2014/main" id="{4CFCF3A4-66F9-20EB-756E-085C0AB25ADF}"/>
                        </a:ext>
                      </a:extLst>
                    </p:cNvPr>
                    <p:cNvSpPr>
                      <a:spLocks/>
                    </p:cNvSpPr>
                    <p:nvPr/>
                  </p:nvSpPr>
                  <p:spPr bwMode="auto">
                    <a:xfrm>
                      <a:off x="2194" y="2027"/>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7" name="Freeform 1609">
                      <a:extLst>
                        <a:ext uri="{FF2B5EF4-FFF2-40B4-BE49-F238E27FC236}">
                          <a16:creationId xmlns:a16="http://schemas.microsoft.com/office/drawing/2014/main" id="{56CA7FCE-B1E2-856C-0C84-50CA34BF8603}"/>
                        </a:ext>
                      </a:extLst>
                    </p:cNvPr>
                    <p:cNvSpPr>
                      <a:spLocks/>
                    </p:cNvSpPr>
                    <p:nvPr/>
                  </p:nvSpPr>
                  <p:spPr bwMode="auto">
                    <a:xfrm>
                      <a:off x="2083"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8" name="Arc 1610">
                      <a:extLst>
                        <a:ext uri="{FF2B5EF4-FFF2-40B4-BE49-F238E27FC236}">
                          <a16:creationId xmlns:a16="http://schemas.microsoft.com/office/drawing/2014/main" id="{BC1A12A9-39C7-8B6D-0825-DAF0FA548959}"/>
                        </a:ext>
                      </a:extLst>
                    </p:cNvPr>
                    <p:cNvSpPr>
                      <a:spLocks/>
                    </p:cNvSpPr>
                    <p:nvPr/>
                  </p:nvSpPr>
                  <p:spPr bwMode="auto">
                    <a:xfrm>
                      <a:off x="2085"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9" name="Freeform 1611">
                      <a:extLst>
                        <a:ext uri="{FF2B5EF4-FFF2-40B4-BE49-F238E27FC236}">
                          <a16:creationId xmlns:a16="http://schemas.microsoft.com/office/drawing/2014/main" id="{C7042356-D699-0806-854C-A9E32DE269B6}"/>
                        </a:ext>
                      </a:extLst>
                    </p:cNvPr>
                    <p:cNvSpPr>
                      <a:spLocks/>
                    </p:cNvSpPr>
                    <p:nvPr/>
                  </p:nvSpPr>
                  <p:spPr bwMode="auto">
                    <a:xfrm>
                      <a:off x="2068"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0" name="Arc 1612">
                      <a:extLst>
                        <a:ext uri="{FF2B5EF4-FFF2-40B4-BE49-F238E27FC236}">
                          <a16:creationId xmlns:a16="http://schemas.microsoft.com/office/drawing/2014/main" id="{457E3B3A-737A-46DF-1133-DB6A72CD182A}"/>
                        </a:ext>
                      </a:extLst>
                    </p:cNvPr>
                    <p:cNvSpPr>
                      <a:spLocks/>
                    </p:cNvSpPr>
                    <p:nvPr/>
                  </p:nvSpPr>
                  <p:spPr bwMode="auto">
                    <a:xfrm>
                      <a:off x="2069"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1" name="Freeform 1613">
                      <a:extLst>
                        <a:ext uri="{FF2B5EF4-FFF2-40B4-BE49-F238E27FC236}">
                          <a16:creationId xmlns:a16="http://schemas.microsoft.com/office/drawing/2014/main" id="{A4400192-EDE8-FFAC-95B8-5F36170C51B6}"/>
                        </a:ext>
                      </a:extLst>
                    </p:cNvPr>
                    <p:cNvSpPr>
                      <a:spLocks/>
                    </p:cNvSpPr>
                    <p:nvPr/>
                  </p:nvSpPr>
                  <p:spPr bwMode="auto">
                    <a:xfrm>
                      <a:off x="2174" y="2234"/>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2" name="Arc 1614">
                      <a:extLst>
                        <a:ext uri="{FF2B5EF4-FFF2-40B4-BE49-F238E27FC236}">
                          <a16:creationId xmlns:a16="http://schemas.microsoft.com/office/drawing/2014/main" id="{CFA6CF9D-B302-8393-CFF2-D88A44BA22FA}"/>
                        </a:ext>
                      </a:extLst>
                    </p:cNvPr>
                    <p:cNvSpPr>
                      <a:spLocks/>
                    </p:cNvSpPr>
                    <p:nvPr/>
                  </p:nvSpPr>
                  <p:spPr bwMode="auto">
                    <a:xfrm>
                      <a:off x="2176" y="2234"/>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3" name="Freeform 1615">
                      <a:extLst>
                        <a:ext uri="{FF2B5EF4-FFF2-40B4-BE49-F238E27FC236}">
                          <a16:creationId xmlns:a16="http://schemas.microsoft.com/office/drawing/2014/main" id="{0EAA67E0-01A0-923C-395E-4A51D5949EF6}"/>
                        </a:ext>
                      </a:extLst>
                    </p:cNvPr>
                    <p:cNvSpPr>
                      <a:spLocks/>
                    </p:cNvSpPr>
                    <p:nvPr/>
                  </p:nvSpPr>
                  <p:spPr bwMode="auto">
                    <a:xfrm>
                      <a:off x="2367" y="2055"/>
                      <a:ext cx="86" cy="63"/>
                    </a:xfrm>
                    <a:custGeom>
                      <a:avLst/>
                      <a:gdLst>
                        <a:gd name="T0" fmla="*/ 76 w 86"/>
                        <a:gd name="T1" fmla="*/ 63 h 63"/>
                        <a:gd name="T2" fmla="*/ 86 w 86"/>
                        <a:gd name="T3" fmla="*/ 43 h 63"/>
                        <a:gd name="T4" fmla="*/ 15 w 86"/>
                        <a:gd name="T5" fmla="*/ 1 h 63"/>
                        <a:gd name="T6" fmla="*/ 0 w 86"/>
                        <a:gd name="T7" fmla="*/ 1 h 63"/>
                        <a:gd name="T8" fmla="*/ 15 w 86"/>
                        <a:gd name="T9" fmla="*/ 43 h 63"/>
                        <a:gd name="T10" fmla="*/ 76 w 86"/>
                        <a:gd name="T11" fmla="*/ 63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3">
                          <a:moveTo>
                            <a:pt x="76" y="63"/>
                          </a:moveTo>
                          <a:cubicBezTo>
                            <a:pt x="82" y="57"/>
                            <a:pt x="86" y="50"/>
                            <a:pt x="86" y="43"/>
                          </a:cubicBezTo>
                          <a:cubicBezTo>
                            <a:pt x="86" y="19"/>
                            <a:pt x="54" y="1"/>
                            <a:pt x="15" y="1"/>
                          </a:cubicBezTo>
                          <a:cubicBezTo>
                            <a:pt x="10" y="0"/>
                            <a:pt x="5" y="1"/>
                            <a:pt x="0" y="1"/>
                          </a:cubicBezTo>
                          <a:lnTo>
                            <a:pt x="15" y="43"/>
                          </a:lnTo>
                          <a:lnTo>
                            <a:pt x="76"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4" name="Arc 1616">
                      <a:extLst>
                        <a:ext uri="{FF2B5EF4-FFF2-40B4-BE49-F238E27FC236}">
                          <a16:creationId xmlns:a16="http://schemas.microsoft.com/office/drawing/2014/main" id="{882E0E4C-14FC-3839-6949-E747A605A636}"/>
                        </a:ext>
                      </a:extLst>
                    </p:cNvPr>
                    <p:cNvSpPr>
                      <a:spLocks/>
                    </p:cNvSpPr>
                    <p:nvPr/>
                  </p:nvSpPr>
                  <p:spPr bwMode="auto">
                    <a:xfrm>
                      <a:off x="2368" y="2057"/>
                      <a:ext cx="84" cy="62"/>
                    </a:xfrm>
                    <a:custGeom>
                      <a:avLst/>
                      <a:gdLst>
                        <a:gd name="T0" fmla="*/ 0 w 26187"/>
                        <a:gd name="T1" fmla="*/ 1 h 32414"/>
                        <a:gd name="T2" fmla="*/ 75 w 26187"/>
                        <a:gd name="T3" fmla="*/ 62 h 32414"/>
                        <a:gd name="T4" fmla="*/ 15 w 26187"/>
                        <a:gd name="T5" fmla="*/ 41 h 32414"/>
                        <a:gd name="T6" fmla="*/ 0 60000 65536"/>
                        <a:gd name="T7" fmla="*/ 0 60000 65536"/>
                        <a:gd name="T8" fmla="*/ 0 60000 65536"/>
                      </a:gdLst>
                      <a:ahLst/>
                      <a:cxnLst>
                        <a:cxn ang="T6">
                          <a:pos x="T0" y="T1"/>
                        </a:cxn>
                        <a:cxn ang="T7">
                          <a:pos x="T2" y="T3"/>
                        </a:cxn>
                        <a:cxn ang="T8">
                          <a:pos x="T4" y="T5"/>
                        </a:cxn>
                      </a:cxnLst>
                      <a:rect l="0" t="0" r="r" b="b"/>
                      <a:pathLst>
                        <a:path w="26187" h="32414" fill="none" extrusionOk="0">
                          <a:moveTo>
                            <a:pt x="-1" y="492"/>
                          </a:moveTo>
                          <a:cubicBezTo>
                            <a:pt x="1506" y="165"/>
                            <a:pt x="3044" y="0"/>
                            <a:pt x="4587" y="0"/>
                          </a:cubicBezTo>
                          <a:cubicBezTo>
                            <a:pt x="16516" y="0"/>
                            <a:pt x="26187" y="9670"/>
                            <a:pt x="26187" y="21600"/>
                          </a:cubicBezTo>
                          <a:cubicBezTo>
                            <a:pt x="26187" y="25397"/>
                            <a:pt x="25186" y="29127"/>
                            <a:pt x="23285" y="32414"/>
                          </a:cubicBezTo>
                        </a:path>
                        <a:path w="26187" h="32414" stroke="0" extrusionOk="0">
                          <a:moveTo>
                            <a:pt x="-1" y="492"/>
                          </a:moveTo>
                          <a:cubicBezTo>
                            <a:pt x="1506" y="165"/>
                            <a:pt x="3044" y="0"/>
                            <a:pt x="4587" y="0"/>
                          </a:cubicBezTo>
                          <a:cubicBezTo>
                            <a:pt x="16516" y="0"/>
                            <a:pt x="26187" y="9670"/>
                            <a:pt x="26187" y="21600"/>
                          </a:cubicBezTo>
                          <a:cubicBezTo>
                            <a:pt x="26187" y="25397"/>
                            <a:pt x="25186" y="29127"/>
                            <a:pt x="23285" y="32414"/>
                          </a:cubicBezTo>
                          <a:lnTo>
                            <a:pt x="4587" y="21600"/>
                          </a:lnTo>
                          <a:lnTo>
                            <a:pt x="-1" y="49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5" name="Freeform 1617">
                      <a:extLst>
                        <a:ext uri="{FF2B5EF4-FFF2-40B4-BE49-F238E27FC236}">
                          <a16:creationId xmlns:a16="http://schemas.microsoft.com/office/drawing/2014/main" id="{1F2B78A3-0AEE-103C-450A-65E0162A9C79}"/>
                        </a:ext>
                      </a:extLst>
                    </p:cNvPr>
                    <p:cNvSpPr>
                      <a:spLocks/>
                    </p:cNvSpPr>
                    <p:nvPr/>
                  </p:nvSpPr>
                  <p:spPr bwMode="auto">
                    <a:xfrm>
                      <a:off x="239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6" name="Arc 1618">
                      <a:extLst>
                        <a:ext uri="{FF2B5EF4-FFF2-40B4-BE49-F238E27FC236}">
                          <a16:creationId xmlns:a16="http://schemas.microsoft.com/office/drawing/2014/main" id="{E864DF21-BF0D-9F19-745D-79ABDDF24EA1}"/>
                        </a:ext>
                      </a:extLst>
                    </p:cNvPr>
                    <p:cNvSpPr>
                      <a:spLocks/>
                    </p:cNvSpPr>
                    <p:nvPr/>
                  </p:nvSpPr>
                  <p:spPr bwMode="auto">
                    <a:xfrm>
                      <a:off x="2392" y="2119"/>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7" name="Freeform 1619">
                      <a:extLst>
                        <a:ext uri="{FF2B5EF4-FFF2-40B4-BE49-F238E27FC236}">
                          <a16:creationId xmlns:a16="http://schemas.microsoft.com/office/drawing/2014/main" id="{100DC9A8-67FD-9520-E281-84F14D70FF2B}"/>
                        </a:ext>
                      </a:extLst>
                    </p:cNvPr>
                    <p:cNvSpPr>
                      <a:spLocks/>
                    </p:cNvSpPr>
                    <p:nvPr/>
                  </p:nvSpPr>
                  <p:spPr bwMode="auto">
                    <a:xfrm>
                      <a:off x="2365" y="2183"/>
                      <a:ext cx="94" cy="89"/>
                    </a:xfrm>
                    <a:custGeom>
                      <a:avLst/>
                      <a:gdLst>
                        <a:gd name="T0" fmla="*/ 0 w 94"/>
                        <a:gd name="T1" fmla="*/ 85 h 89"/>
                        <a:gd name="T2" fmla="*/ 23 w 94"/>
                        <a:gd name="T3" fmla="*/ 88 h 89"/>
                        <a:gd name="T4" fmla="*/ 94 w 94"/>
                        <a:gd name="T5" fmla="*/ 19 h 89"/>
                        <a:gd name="T6" fmla="*/ 91 w 94"/>
                        <a:gd name="T7" fmla="*/ 0 h 89"/>
                        <a:gd name="T8" fmla="*/ 23 w 94"/>
                        <a:gd name="T9" fmla="*/ 19 h 89"/>
                        <a:gd name="T10" fmla="*/ 0 w 94"/>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89">
                          <a:moveTo>
                            <a:pt x="0" y="85"/>
                          </a:moveTo>
                          <a:cubicBezTo>
                            <a:pt x="7" y="87"/>
                            <a:pt x="15" y="88"/>
                            <a:pt x="23" y="88"/>
                          </a:cubicBezTo>
                          <a:cubicBezTo>
                            <a:pt x="62" y="89"/>
                            <a:pt x="94" y="57"/>
                            <a:pt x="94" y="19"/>
                          </a:cubicBezTo>
                          <a:cubicBezTo>
                            <a:pt x="94" y="12"/>
                            <a:pt x="93" y="6"/>
                            <a:pt x="91"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 name="Arc 1620">
                      <a:extLst>
                        <a:ext uri="{FF2B5EF4-FFF2-40B4-BE49-F238E27FC236}">
                          <a16:creationId xmlns:a16="http://schemas.microsoft.com/office/drawing/2014/main" id="{E1924ABB-7FA0-D7B2-2EB2-8EC658824F30}"/>
                        </a:ext>
                      </a:extLst>
                    </p:cNvPr>
                    <p:cNvSpPr>
                      <a:spLocks/>
                    </p:cNvSpPr>
                    <p:nvPr/>
                  </p:nvSpPr>
                  <p:spPr bwMode="auto">
                    <a:xfrm>
                      <a:off x="2366" y="2184"/>
                      <a:ext cx="93" cy="87"/>
                    </a:xfrm>
                    <a:custGeom>
                      <a:avLst/>
                      <a:gdLst>
                        <a:gd name="T0" fmla="*/ 90 w 28777"/>
                        <a:gd name="T1" fmla="*/ 0 h 27340"/>
                        <a:gd name="T2" fmla="*/ 0 w 28777"/>
                        <a:gd name="T3" fmla="*/ 83 h 27340"/>
                        <a:gd name="T4" fmla="*/ 23 w 28777"/>
                        <a:gd name="T5" fmla="*/ 18 h 27340"/>
                        <a:gd name="T6" fmla="*/ 0 60000 65536"/>
                        <a:gd name="T7" fmla="*/ 0 60000 65536"/>
                        <a:gd name="T8" fmla="*/ 0 60000 65536"/>
                      </a:gdLst>
                      <a:ahLst/>
                      <a:cxnLst>
                        <a:cxn ang="T6">
                          <a:pos x="T0" y="T1"/>
                        </a:cxn>
                        <a:cxn ang="T7">
                          <a:pos x="T2" y="T3"/>
                        </a:cxn>
                        <a:cxn ang="T8">
                          <a:pos x="T4" y="T5"/>
                        </a:cxn>
                      </a:cxnLst>
                      <a:rect l="0" t="0" r="r" b="b"/>
                      <a:pathLst>
                        <a:path w="28777" h="27340" fill="none" extrusionOk="0">
                          <a:moveTo>
                            <a:pt x="28000" y="-1"/>
                          </a:moveTo>
                          <a:cubicBezTo>
                            <a:pt x="28515" y="1869"/>
                            <a:pt x="28777" y="3800"/>
                            <a:pt x="28777" y="5740"/>
                          </a:cubicBezTo>
                          <a:cubicBezTo>
                            <a:pt x="28777" y="17669"/>
                            <a:pt x="19106" y="27340"/>
                            <a:pt x="7177" y="27340"/>
                          </a:cubicBezTo>
                          <a:cubicBezTo>
                            <a:pt x="4732" y="27340"/>
                            <a:pt x="2305" y="26925"/>
                            <a:pt x="0" y="26112"/>
                          </a:cubicBezTo>
                        </a:path>
                        <a:path w="28777" h="27340" stroke="0" extrusionOk="0">
                          <a:moveTo>
                            <a:pt x="28000" y="-1"/>
                          </a:moveTo>
                          <a:cubicBezTo>
                            <a:pt x="28515" y="1869"/>
                            <a:pt x="28777" y="3800"/>
                            <a:pt x="28777" y="5740"/>
                          </a:cubicBezTo>
                          <a:cubicBezTo>
                            <a:pt x="28777" y="17669"/>
                            <a:pt x="19106" y="27340"/>
                            <a:pt x="7177" y="27340"/>
                          </a:cubicBezTo>
                          <a:cubicBezTo>
                            <a:pt x="4732" y="27340"/>
                            <a:pt x="2305" y="26925"/>
                            <a:pt x="0" y="26112"/>
                          </a:cubicBezTo>
                          <a:lnTo>
                            <a:pt x="7177" y="5740"/>
                          </a:lnTo>
                          <a:lnTo>
                            <a:pt x="28000"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9" name="Freeform 1621">
                      <a:extLst>
                        <a:ext uri="{FF2B5EF4-FFF2-40B4-BE49-F238E27FC236}">
                          <a16:creationId xmlns:a16="http://schemas.microsoft.com/office/drawing/2014/main" id="{1182F4AD-22FB-6348-441B-3AA80EE50872}"/>
                        </a:ext>
                      </a:extLst>
                    </p:cNvPr>
                    <p:cNvSpPr>
                      <a:spLocks/>
                    </p:cNvSpPr>
                    <p:nvPr/>
                  </p:nvSpPr>
                  <p:spPr bwMode="auto">
                    <a:xfrm>
                      <a:off x="2037"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 name="Arc 1622">
                      <a:extLst>
                        <a:ext uri="{FF2B5EF4-FFF2-40B4-BE49-F238E27FC236}">
                          <a16:creationId xmlns:a16="http://schemas.microsoft.com/office/drawing/2014/main" id="{22584239-D7C5-E5FA-C423-A843A8B72B51}"/>
                        </a:ext>
                      </a:extLst>
                    </p:cNvPr>
                    <p:cNvSpPr>
                      <a:spLocks/>
                    </p:cNvSpPr>
                    <p:nvPr/>
                  </p:nvSpPr>
                  <p:spPr bwMode="auto">
                    <a:xfrm>
                      <a:off x="2039"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6" name="Group 1633">
                <a:extLst>
                  <a:ext uri="{FF2B5EF4-FFF2-40B4-BE49-F238E27FC236}">
                    <a16:creationId xmlns:a16="http://schemas.microsoft.com/office/drawing/2014/main" id="{28387D23-456C-FB8F-4ADE-8BB80A8A02EF}"/>
                  </a:ext>
                </a:extLst>
              </p:cNvPr>
              <p:cNvGrpSpPr>
                <a:grpSpLocks/>
              </p:cNvGrpSpPr>
              <p:nvPr/>
            </p:nvGrpSpPr>
            <p:grpSpPr bwMode="auto">
              <a:xfrm>
                <a:off x="3137" y="1886"/>
                <a:ext cx="842" cy="650"/>
                <a:chOff x="3137" y="1886"/>
                <a:chExt cx="842" cy="650"/>
              </a:xfrm>
            </p:grpSpPr>
            <p:sp>
              <p:nvSpPr>
                <p:cNvPr id="243" name="Freeform 1626">
                  <a:extLst>
                    <a:ext uri="{FF2B5EF4-FFF2-40B4-BE49-F238E27FC236}">
                      <a16:creationId xmlns:a16="http://schemas.microsoft.com/office/drawing/2014/main" id="{009DFE95-54AF-F3F6-EA3F-5FB7BD73FC0C}"/>
                    </a:ext>
                  </a:extLst>
                </p:cNvPr>
                <p:cNvSpPr>
                  <a:spLocks/>
                </p:cNvSpPr>
                <p:nvPr/>
              </p:nvSpPr>
              <p:spPr bwMode="auto">
                <a:xfrm>
                  <a:off x="3137" y="24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 name="Freeform 1627">
                  <a:extLst>
                    <a:ext uri="{FF2B5EF4-FFF2-40B4-BE49-F238E27FC236}">
                      <a16:creationId xmlns:a16="http://schemas.microsoft.com/office/drawing/2014/main" id="{0EB45623-8390-85EF-30DF-B3B1D385E462}"/>
                    </a:ext>
                  </a:extLst>
                </p:cNvPr>
                <p:cNvSpPr>
                  <a:spLocks/>
                </p:cNvSpPr>
                <p:nvPr/>
              </p:nvSpPr>
              <p:spPr bwMode="auto">
                <a:xfrm>
                  <a:off x="3138" y="2407"/>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245" name="Rectangle 1628">
                  <a:extLst>
                    <a:ext uri="{FF2B5EF4-FFF2-40B4-BE49-F238E27FC236}">
                      <a16:creationId xmlns:a16="http://schemas.microsoft.com/office/drawing/2014/main" id="{9E8EB090-6B4B-2F3A-6BDA-A08B6633D386}"/>
                    </a:ext>
                  </a:extLst>
                </p:cNvPr>
                <p:cNvSpPr>
                  <a:spLocks noChangeArrowheads="1"/>
                </p:cNvSpPr>
                <p:nvPr/>
              </p:nvSpPr>
              <p:spPr bwMode="auto">
                <a:xfrm>
                  <a:off x="3141" y="2500"/>
                  <a:ext cx="838"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6" name="Freeform 1629">
                  <a:extLst>
                    <a:ext uri="{FF2B5EF4-FFF2-40B4-BE49-F238E27FC236}">
                      <a16:creationId xmlns:a16="http://schemas.microsoft.com/office/drawing/2014/main" id="{D3B9022B-EFDC-EFD0-CC6B-C2D35C08D71F}"/>
                    </a:ext>
                  </a:extLst>
                </p:cNvPr>
                <p:cNvSpPr>
                  <a:spLocks/>
                </p:cNvSpPr>
                <p:nvPr/>
              </p:nvSpPr>
              <p:spPr bwMode="auto">
                <a:xfrm>
                  <a:off x="3253" y="18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 name="Freeform 1630">
                  <a:extLst>
                    <a:ext uri="{FF2B5EF4-FFF2-40B4-BE49-F238E27FC236}">
                      <a16:creationId xmlns:a16="http://schemas.microsoft.com/office/drawing/2014/main" id="{CC38EDC3-FC5F-910D-3724-5A6179EB2930}"/>
                    </a:ext>
                  </a:extLst>
                </p:cNvPr>
                <p:cNvSpPr>
                  <a:spLocks/>
                </p:cNvSpPr>
                <p:nvPr/>
              </p:nvSpPr>
              <p:spPr bwMode="auto">
                <a:xfrm>
                  <a:off x="3257" y="1890"/>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248" name="AutoShape 1631">
                  <a:extLst>
                    <a:ext uri="{FF2B5EF4-FFF2-40B4-BE49-F238E27FC236}">
                      <a16:creationId xmlns:a16="http://schemas.microsoft.com/office/drawing/2014/main" id="{CC50B95B-493C-C57A-009F-5EF088616BA1}"/>
                    </a:ext>
                  </a:extLst>
                </p:cNvPr>
                <p:cNvSpPr>
                  <a:spLocks noChangeArrowheads="1"/>
                </p:cNvSpPr>
                <p:nvPr/>
              </p:nvSpPr>
              <p:spPr bwMode="auto">
                <a:xfrm>
                  <a:off x="3233" y="1938"/>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9" name="AutoShape 1632">
                  <a:extLst>
                    <a:ext uri="{FF2B5EF4-FFF2-40B4-BE49-F238E27FC236}">
                      <a16:creationId xmlns:a16="http://schemas.microsoft.com/office/drawing/2014/main" id="{CC9A01D7-3D4A-57B3-4C27-44FFDE2B3644}"/>
                    </a:ext>
                  </a:extLst>
                </p:cNvPr>
                <p:cNvSpPr>
                  <a:spLocks noChangeArrowheads="1"/>
                </p:cNvSpPr>
                <p:nvPr/>
              </p:nvSpPr>
              <p:spPr bwMode="auto">
                <a:xfrm>
                  <a:off x="3289" y="1996"/>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7" name="Group 1697">
                <a:extLst>
                  <a:ext uri="{FF2B5EF4-FFF2-40B4-BE49-F238E27FC236}">
                    <a16:creationId xmlns:a16="http://schemas.microsoft.com/office/drawing/2014/main" id="{0E508E69-1124-D6E7-4D31-8854B80014A7}"/>
                  </a:ext>
                </a:extLst>
              </p:cNvPr>
              <p:cNvGrpSpPr>
                <a:grpSpLocks/>
              </p:cNvGrpSpPr>
              <p:nvPr/>
            </p:nvGrpSpPr>
            <p:grpSpPr bwMode="auto">
              <a:xfrm>
                <a:off x="3125" y="1874"/>
                <a:ext cx="842" cy="650"/>
                <a:chOff x="3125" y="1874"/>
                <a:chExt cx="842" cy="650"/>
              </a:xfrm>
            </p:grpSpPr>
            <p:grpSp>
              <p:nvGrpSpPr>
                <p:cNvPr id="180" name="Group 1641">
                  <a:extLst>
                    <a:ext uri="{FF2B5EF4-FFF2-40B4-BE49-F238E27FC236}">
                      <a16:creationId xmlns:a16="http://schemas.microsoft.com/office/drawing/2014/main" id="{55C181B9-007E-AE24-CB5E-DEE27D4EFCBC}"/>
                    </a:ext>
                  </a:extLst>
                </p:cNvPr>
                <p:cNvGrpSpPr>
                  <a:grpSpLocks/>
                </p:cNvGrpSpPr>
                <p:nvPr/>
              </p:nvGrpSpPr>
              <p:grpSpPr bwMode="auto">
                <a:xfrm>
                  <a:off x="3125" y="1874"/>
                  <a:ext cx="842" cy="650"/>
                  <a:chOff x="3125" y="1874"/>
                  <a:chExt cx="842" cy="650"/>
                </a:xfrm>
              </p:grpSpPr>
              <p:sp>
                <p:nvSpPr>
                  <p:cNvPr id="236" name="Freeform 1634">
                    <a:extLst>
                      <a:ext uri="{FF2B5EF4-FFF2-40B4-BE49-F238E27FC236}">
                        <a16:creationId xmlns:a16="http://schemas.microsoft.com/office/drawing/2014/main" id="{04EAB20D-FA28-9DD0-128A-BD19458ED911}"/>
                      </a:ext>
                    </a:extLst>
                  </p:cNvPr>
                  <p:cNvSpPr>
                    <a:spLocks/>
                  </p:cNvSpPr>
                  <p:nvPr/>
                </p:nvSpPr>
                <p:spPr bwMode="auto">
                  <a:xfrm>
                    <a:off x="3125" y="239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 name="Freeform 1635">
                    <a:extLst>
                      <a:ext uri="{FF2B5EF4-FFF2-40B4-BE49-F238E27FC236}">
                        <a16:creationId xmlns:a16="http://schemas.microsoft.com/office/drawing/2014/main" id="{49F7DDBE-28E7-7E11-C3F7-641190AF2AA1}"/>
                      </a:ext>
                    </a:extLst>
                  </p:cNvPr>
                  <p:cNvSpPr>
                    <a:spLocks/>
                  </p:cNvSpPr>
                  <p:nvPr/>
                </p:nvSpPr>
                <p:spPr bwMode="auto">
                  <a:xfrm>
                    <a:off x="3129" y="2398"/>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238" name="Rectangle 1636">
                    <a:extLst>
                      <a:ext uri="{FF2B5EF4-FFF2-40B4-BE49-F238E27FC236}">
                        <a16:creationId xmlns:a16="http://schemas.microsoft.com/office/drawing/2014/main" id="{613529D6-626C-875B-C0BB-0F14F6853016}"/>
                      </a:ext>
                    </a:extLst>
                  </p:cNvPr>
                  <p:cNvSpPr>
                    <a:spLocks noChangeArrowheads="1"/>
                  </p:cNvSpPr>
                  <p:nvPr/>
                </p:nvSpPr>
                <p:spPr bwMode="auto">
                  <a:xfrm>
                    <a:off x="3129" y="2488"/>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9" name="Freeform 1637">
                    <a:extLst>
                      <a:ext uri="{FF2B5EF4-FFF2-40B4-BE49-F238E27FC236}">
                        <a16:creationId xmlns:a16="http://schemas.microsoft.com/office/drawing/2014/main" id="{799D46FF-63C0-2D54-627B-5DDE9C1F69C3}"/>
                      </a:ext>
                    </a:extLst>
                  </p:cNvPr>
                  <p:cNvSpPr>
                    <a:spLocks/>
                  </p:cNvSpPr>
                  <p:nvPr/>
                </p:nvSpPr>
                <p:spPr bwMode="auto">
                  <a:xfrm>
                    <a:off x="3241" y="187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0" name="Freeform 1638">
                    <a:extLst>
                      <a:ext uri="{FF2B5EF4-FFF2-40B4-BE49-F238E27FC236}">
                        <a16:creationId xmlns:a16="http://schemas.microsoft.com/office/drawing/2014/main" id="{380E77F0-4199-F155-060C-FF1D8D7C8A5F}"/>
                      </a:ext>
                    </a:extLst>
                  </p:cNvPr>
                  <p:cNvSpPr>
                    <a:spLocks/>
                  </p:cNvSpPr>
                  <p:nvPr/>
                </p:nvSpPr>
                <p:spPr bwMode="auto">
                  <a:xfrm>
                    <a:off x="3245" y="187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241" name="AutoShape 1639">
                    <a:extLst>
                      <a:ext uri="{FF2B5EF4-FFF2-40B4-BE49-F238E27FC236}">
                        <a16:creationId xmlns:a16="http://schemas.microsoft.com/office/drawing/2014/main" id="{C85D208B-D23A-F452-943B-F510E5578678}"/>
                      </a:ext>
                    </a:extLst>
                  </p:cNvPr>
                  <p:cNvSpPr>
                    <a:spLocks noChangeArrowheads="1"/>
                  </p:cNvSpPr>
                  <p:nvPr/>
                </p:nvSpPr>
                <p:spPr bwMode="auto">
                  <a:xfrm>
                    <a:off x="3221" y="1926"/>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2" name="AutoShape 1640">
                    <a:extLst>
                      <a:ext uri="{FF2B5EF4-FFF2-40B4-BE49-F238E27FC236}">
                        <a16:creationId xmlns:a16="http://schemas.microsoft.com/office/drawing/2014/main" id="{67527684-2AAA-8C72-3647-02E3BF1F14F2}"/>
                      </a:ext>
                    </a:extLst>
                  </p:cNvPr>
                  <p:cNvSpPr>
                    <a:spLocks noChangeArrowheads="1"/>
                  </p:cNvSpPr>
                  <p:nvPr/>
                </p:nvSpPr>
                <p:spPr bwMode="auto">
                  <a:xfrm>
                    <a:off x="3277" y="1984"/>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81" name="Group 1696">
                  <a:extLst>
                    <a:ext uri="{FF2B5EF4-FFF2-40B4-BE49-F238E27FC236}">
                      <a16:creationId xmlns:a16="http://schemas.microsoft.com/office/drawing/2014/main" id="{AE3A1322-A653-66A5-A0EF-976D37348446}"/>
                    </a:ext>
                  </a:extLst>
                </p:cNvPr>
                <p:cNvGrpSpPr>
                  <a:grpSpLocks/>
                </p:cNvGrpSpPr>
                <p:nvPr/>
              </p:nvGrpSpPr>
              <p:grpSpPr bwMode="auto">
                <a:xfrm>
                  <a:off x="3316" y="2025"/>
                  <a:ext cx="439" cy="266"/>
                  <a:chOff x="3316" y="2025"/>
                  <a:chExt cx="439" cy="266"/>
                </a:xfrm>
              </p:grpSpPr>
              <p:grpSp>
                <p:nvGrpSpPr>
                  <p:cNvPr id="182" name="Group 1668">
                    <a:extLst>
                      <a:ext uri="{FF2B5EF4-FFF2-40B4-BE49-F238E27FC236}">
                        <a16:creationId xmlns:a16="http://schemas.microsoft.com/office/drawing/2014/main" id="{1C3A8111-9368-CF83-EF63-2040270D4B39}"/>
                      </a:ext>
                    </a:extLst>
                  </p:cNvPr>
                  <p:cNvGrpSpPr>
                    <a:grpSpLocks/>
                  </p:cNvGrpSpPr>
                  <p:nvPr/>
                </p:nvGrpSpPr>
                <p:grpSpPr bwMode="auto">
                  <a:xfrm>
                    <a:off x="3320" y="2027"/>
                    <a:ext cx="435" cy="264"/>
                    <a:chOff x="3320" y="2027"/>
                    <a:chExt cx="435" cy="264"/>
                  </a:xfrm>
                </p:grpSpPr>
                <p:grpSp>
                  <p:nvGrpSpPr>
                    <p:cNvPr id="210" name="Group 1651">
                      <a:extLst>
                        <a:ext uri="{FF2B5EF4-FFF2-40B4-BE49-F238E27FC236}">
                          <a16:creationId xmlns:a16="http://schemas.microsoft.com/office/drawing/2014/main" id="{D77492A8-358D-2045-5F3C-BF1229ECD087}"/>
                        </a:ext>
                      </a:extLst>
                    </p:cNvPr>
                    <p:cNvGrpSpPr>
                      <a:grpSpLocks/>
                    </p:cNvGrpSpPr>
                    <p:nvPr/>
                  </p:nvGrpSpPr>
                  <p:grpSpPr bwMode="auto">
                    <a:xfrm>
                      <a:off x="3321" y="2028"/>
                      <a:ext cx="432" cy="262"/>
                      <a:chOff x="3321" y="2028"/>
                      <a:chExt cx="432" cy="262"/>
                    </a:xfrm>
                  </p:grpSpPr>
                  <p:sp>
                    <p:nvSpPr>
                      <p:cNvPr id="227" name="Oval 1642">
                        <a:extLst>
                          <a:ext uri="{FF2B5EF4-FFF2-40B4-BE49-F238E27FC236}">
                            <a16:creationId xmlns:a16="http://schemas.microsoft.com/office/drawing/2014/main" id="{B4633DA9-1A13-4617-11DA-915BF626C27D}"/>
                          </a:ext>
                        </a:extLst>
                      </p:cNvPr>
                      <p:cNvSpPr>
                        <a:spLocks noChangeArrowheads="1"/>
                      </p:cNvSpPr>
                      <p:nvPr/>
                    </p:nvSpPr>
                    <p:spPr bwMode="auto">
                      <a:xfrm>
                        <a:off x="3469" y="20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8" name="Oval 1643">
                        <a:extLst>
                          <a:ext uri="{FF2B5EF4-FFF2-40B4-BE49-F238E27FC236}">
                            <a16:creationId xmlns:a16="http://schemas.microsoft.com/office/drawing/2014/main" id="{265B285C-434D-64AB-9D1F-7FB413D37851}"/>
                          </a:ext>
                        </a:extLst>
                      </p:cNvPr>
                      <p:cNvSpPr>
                        <a:spLocks noChangeArrowheads="1"/>
                      </p:cNvSpPr>
                      <p:nvPr/>
                    </p:nvSpPr>
                    <p:spPr bwMode="auto">
                      <a:xfrm>
                        <a:off x="3365"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9" name="Oval 1644">
                        <a:extLst>
                          <a:ext uri="{FF2B5EF4-FFF2-40B4-BE49-F238E27FC236}">
                            <a16:creationId xmlns:a16="http://schemas.microsoft.com/office/drawing/2014/main" id="{F5E85F07-A3F5-7B18-0E85-4769BFFF7672}"/>
                          </a:ext>
                        </a:extLst>
                      </p:cNvPr>
                      <p:cNvSpPr>
                        <a:spLocks noChangeArrowheads="1"/>
                      </p:cNvSpPr>
                      <p:nvPr/>
                    </p:nvSpPr>
                    <p:spPr bwMode="auto">
                      <a:xfrm>
                        <a:off x="3321"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0" name="Oval 1645">
                        <a:extLst>
                          <a:ext uri="{FF2B5EF4-FFF2-40B4-BE49-F238E27FC236}">
                            <a16:creationId xmlns:a16="http://schemas.microsoft.com/office/drawing/2014/main" id="{EBC47D6A-5388-09F5-C569-2177B2BC6540}"/>
                          </a:ext>
                        </a:extLst>
                      </p:cNvPr>
                      <p:cNvSpPr>
                        <a:spLocks noChangeArrowheads="1"/>
                      </p:cNvSpPr>
                      <p:nvPr/>
                    </p:nvSpPr>
                    <p:spPr bwMode="auto">
                      <a:xfrm>
                        <a:off x="3349"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1" name="Oval 1646">
                        <a:extLst>
                          <a:ext uri="{FF2B5EF4-FFF2-40B4-BE49-F238E27FC236}">
                            <a16:creationId xmlns:a16="http://schemas.microsoft.com/office/drawing/2014/main" id="{9E079DDE-4362-3209-32FD-7840A2A91705}"/>
                          </a:ext>
                        </a:extLst>
                      </p:cNvPr>
                      <p:cNvSpPr>
                        <a:spLocks noChangeArrowheads="1"/>
                      </p:cNvSpPr>
                      <p:nvPr/>
                    </p:nvSpPr>
                    <p:spPr bwMode="auto">
                      <a:xfrm>
                        <a:off x="3453" y="21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2" name="Oval 1647">
                        <a:extLst>
                          <a:ext uri="{FF2B5EF4-FFF2-40B4-BE49-F238E27FC236}">
                            <a16:creationId xmlns:a16="http://schemas.microsoft.com/office/drawing/2014/main" id="{294EFFC8-B291-E8CB-A069-32884871D698}"/>
                          </a:ext>
                        </a:extLst>
                      </p:cNvPr>
                      <p:cNvSpPr>
                        <a:spLocks noChangeArrowheads="1"/>
                      </p:cNvSpPr>
                      <p:nvPr/>
                    </p:nvSpPr>
                    <p:spPr bwMode="auto">
                      <a:xfrm>
                        <a:off x="3593" y="20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3" name="Oval 1648">
                        <a:extLst>
                          <a:ext uri="{FF2B5EF4-FFF2-40B4-BE49-F238E27FC236}">
                            <a16:creationId xmlns:a16="http://schemas.microsoft.com/office/drawing/2014/main" id="{8BA16435-CD03-2C0D-293B-7F773A8DDDFB}"/>
                          </a:ext>
                        </a:extLst>
                      </p:cNvPr>
                      <p:cNvSpPr>
                        <a:spLocks noChangeArrowheads="1"/>
                      </p:cNvSpPr>
                      <p:nvPr/>
                    </p:nvSpPr>
                    <p:spPr bwMode="auto">
                      <a:xfrm>
                        <a:off x="3615" y="21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4" name="Oval 1649">
                        <a:extLst>
                          <a:ext uri="{FF2B5EF4-FFF2-40B4-BE49-F238E27FC236}">
                            <a16:creationId xmlns:a16="http://schemas.microsoft.com/office/drawing/2014/main" id="{5CA8DEF7-FFBE-027D-8A8C-8805FB377995}"/>
                          </a:ext>
                        </a:extLst>
                      </p:cNvPr>
                      <p:cNvSpPr>
                        <a:spLocks noChangeArrowheads="1"/>
                      </p:cNvSpPr>
                      <p:nvPr/>
                    </p:nvSpPr>
                    <p:spPr bwMode="auto">
                      <a:xfrm>
                        <a:off x="3601" y="21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5" name="Oval 1650">
                        <a:extLst>
                          <a:ext uri="{FF2B5EF4-FFF2-40B4-BE49-F238E27FC236}">
                            <a16:creationId xmlns:a16="http://schemas.microsoft.com/office/drawing/2014/main" id="{AB7DE33D-2ADE-161C-8513-40368AC95C05}"/>
                          </a:ext>
                        </a:extLst>
                      </p:cNvPr>
                      <p:cNvSpPr>
                        <a:spLocks noChangeArrowheads="1"/>
                      </p:cNvSpPr>
                      <p:nvPr/>
                    </p:nvSpPr>
                    <p:spPr bwMode="auto">
                      <a:xfrm>
                        <a:off x="3399" y="20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11" name="Freeform 1652">
                      <a:extLst>
                        <a:ext uri="{FF2B5EF4-FFF2-40B4-BE49-F238E27FC236}">
                          <a16:creationId xmlns:a16="http://schemas.microsoft.com/office/drawing/2014/main" id="{D2D2AC33-8206-C2C5-0B57-EF710AD1E3CF}"/>
                        </a:ext>
                      </a:extLst>
                    </p:cNvPr>
                    <p:cNvSpPr>
                      <a:spLocks/>
                    </p:cNvSpPr>
                    <p:nvPr/>
                  </p:nvSpPr>
                  <p:spPr bwMode="auto">
                    <a:xfrm>
                      <a:off x="3473" y="20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2" name="Arc 1653">
                      <a:extLst>
                        <a:ext uri="{FF2B5EF4-FFF2-40B4-BE49-F238E27FC236}">
                          <a16:creationId xmlns:a16="http://schemas.microsoft.com/office/drawing/2014/main" id="{606949E7-52D0-23C4-F3FD-03C69D6658C0}"/>
                        </a:ext>
                      </a:extLst>
                    </p:cNvPr>
                    <p:cNvSpPr>
                      <a:spLocks/>
                    </p:cNvSpPr>
                    <p:nvPr/>
                  </p:nvSpPr>
                  <p:spPr bwMode="auto">
                    <a:xfrm>
                      <a:off x="3474" y="20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3" name="Freeform 1654">
                      <a:extLst>
                        <a:ext uri="{FF2B5EF4-FFF2-40B4-BE49-F238E27FC236}">
                          <a16:creationId xmlns:a16="http://schemas.microsoft.com/office/drawing/2014/main" id="{4598C0FD-38D3-9826-A920-E139BFBD1FB0}"/>
                        </a:ext>
                      </a:extLst>
                    </p:cNvPr>
                    <p:cNvSpPr>
                      <a:spLocks/>
                    </p:cNvSpPr>
                    <p:nvPr/>
                  </p:nvSpPr>
                  <p:spPr bwMode="auto">
                    <a:xfrm>
                      <a:off x="3364"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 name="Arc 1655">
                      <a:extLst>
                        <a:ext uri="{FF2B5EF4-FFF2-40B4-BE49-F238E27FC236}">
                          <a16:creationId xmlns:a16="http://schemas.microsoft.com/office/drawing/2014/main" id="{0356F6E1-E55F-1BF7-F11B-44AA1CF47916}"/>
                        </a:ext>
                      </a:extLst>
                    </p:cNvPr>
                    <p:cNvSpPr>
                      <a:spLocks/>
                    </p:cNvSpPr>
                    <p:nvPr/>
                  </p:nvSpPr>
                  <p:spPr bwMode="auto">
                    <a:xfrm>
                      <a:off x="3366"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 name="Freeform 1656">
                      <a:extLst>
                        <a:ext uri="{FF2B5EF4-FFF2-40B4-BE49-F238E27FC236}">
                          <a16:creationId xmlns:a16="http://schemas.microsoft.com/office/drawing/2014/main" id="{D7B36247-3153-3F80-A1A0-9B0B4B42339B}"/>
                        </a:ext>
                      </a:extLst>
                    </p:cNvPr>
                    <p:cNvSpPr>
                      <a:spLocks/>
                    </p:cNvSpPr>
                    <p:nvPr/>
                  </p:nvSpPr>
                  <p:spPr bwMode="auto">
                    <a:xfrm>
                      <a:off x="3349"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 name="Arc 1657">
                      <a:extLst>
                        <a:ext uri="{FF2B5EF4-FFF2-40B4-BE49-F238E27FC236}">
                          <a16:creationId xmlns:a16="http://schemas.microsoft.com/office/drawing/2014/main" id="{E969E233-11DF-1F66-C824-F3E15C0EAE20}"/>
                        </a:ext>
                      </a:extLst>
                    </p:cNvPr>
                    <p:cNvSpPr>
                      <a:spLocks/>
                    </p:cNvSpPr>
                    <p:nvPr/>
                  </p:nvSpPr>
                  <p:spPr bwMode="auto">
                    <a:xfrm>
                      <a:off x="3350"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7" name="Freeform 1658">
                      <a:extLst>
                        <a:ext uri="{FF2B5EF4-FFF2-40B4-BE49-F238E27FC236}">
                          <a16:creationId xmlns:a16="http://schemas.microsoft.com/office/drawing/2014/main" id="{65797859-06E9-26D6-030A-09A44EC21E4B}"/>
                        </a:ext>
                      </a:extLst>
                    </p:cNvPr>
                    <p:cNvSpPr>
                      <a:spLocks/>
                    </p:cNvSpPr>
                    <p:nvPr/>
                  </p:nvSpPr>
                  <p:spPr bwMode="auto">
                    <a:xfrm>
                      <a:off x="3455" y="22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 name="Arc 1659">
                      <a:extLst>
                        <a:ext uri="{FF2B5EF4-FFF2-40B4-BE49-F238E27FC236}">
                          <a16:creationId xmlns:a16="http://schemas.microsoft.com/office/drawing/2014/main" id="{E68771B1-620F-8F2A-4C99-ADB1887C7FB7}"/>
                        </a:ext>
                      </a:extLst>
                    </p:cNvPr>
                    <p:cNvSpPr>
                      <a:spLocks/>
                    </p:cNvSpPr>
                    <p:nvPr/>
                  </p:nvSpPr>
                  <p:spPr bwMode="auto">
                    <a:xfrm>
                      <a:off x="3456" y="22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9" name="Freeform 1660">
                      <a:extLst>
                        <a:ext uri="{FF2B5EF4-FFF2-40B4-BE49-F238E27FC236}">
                          <a16:creationId xmlns:a16="http://schemas.microsoft.com/office/drawing/2014/main" id="{01A02A2A-FD8C-8693-2D07-170E677C4379}"/>
                        </a:ext>
                      </a:extLst>
                    </p:cNvPr>
                    <p:cNvSpPr>
                      <a:spLocks/>
                    </p:cNvSpPr>
                    <p:nvPr/>
                  </p:nvSpPr>
                  <p:spPr bwMode="auto">
                    <a:xfrm>
                      <a:off x="3650" y="20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 name="Arc 1661">
                      <a:extLst>
                        <a:ext uri="{FF2B5EF4-FFF2-40B4-BE49-F238E27FC236}">
                          <a16:creationId xmlns:a16="http://schemas.microsoft.com/office/drawing/2014/main" id="{9379326B-C320-40D3-A5D1-80075322BACE}"/>
                        </a:ext>
                      </a:extLst>
                    </p:cNvPr>
                    <p:cNvSpPr>
                      <a:spLocks/>
                    </p:cNvSpPr>
                    <p:nvPr/>
                  </p:nvSpPr>
                  <p:spPr bwMode="auto">
                    <a:xfrm>
                      <a:off x="3651" y="20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1" name="Freeform 1662">
                      <a:extLst>
                        <a:ext uri="{FF2B5EF4-FFF2-40B4-BE49-F238E27FC236}">
                          <a16:creationId xmlns:a16="http://schemas.microsoft.com/office/drawing/2014/main" id="{10F5258C-9F0F-4F67-8F3D-97B8E95E6B74}"/>
                        </a:ext>
                      </a:extLst>
                    </p:cNvPr>
                    <p:cNvSpPr>
                      <a:spLocks/>
                    </p:cNvSpPr>
                    <p:nvPr/>
                  </p:nvSpPr>
                  <p:spPr bwMode="auto">
                    <a:xfrm>
                      <a:off x="367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 name="Arc 1663">
                      <a:extLst>
                        <a:ext uri="{FF2B5EF4-FFF2-40B4-BE49-F238E27FC236}">
                          <a16:creationId xmlns:a16="http://schemas.microsoft.com/office/drawing/2014/main" id="{5BE67F49-BE62-8885-6361-1D4B7D737466}"/>
                        </a:ext>
                      </a:extLst>
                    </p:cNvPr>
                    <p:cNvSpPr>
                      <a:spLocks/>
                    </p:cNvSpPr>
                    <p:nvPr/>
                  </p:nvSpPr>
                  <p:spPr bwMode="auto">
                    <a:xfrm>
                      <a:off x="3673" y="21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3" name="Freeform 1664">
                      <a:extLst>
                        <a:ext uri="{FF2B5EF4-FFF2-40B4-BE49-F238E27FC236}">
                          <a16:creationId xmlns:a16="http://schemas.microsoft.com/office/drawing/2014/main" id="{BCFCBBB5-EA01-7FE0-9CCF-E3B465046C9C}"/>
                        </a:ext>
                      </a:extLst>
                    </p:cNvPr>
                    <p:cNvSpPr>
                      <a:spLocks/>
                    </p:cNvSpPr>
                    <p:nvPr/>
                  </p:nvSpPr>
                  <p:spPr bwMode="auto">
                    <a:xfrm>
                      <a:off x="3647" y="21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 name="Arc 1665">
                      <a:extLst>
                        <a:ext uri="{FF2B5EF4-FFF2-40B4-BE49-F238E27FC236}">
                          <a16:creationId xmlns:a16="http://schemas.microsoft.com/office/drawing/2014/main" id="{C3AF3346-B848-20AE-F10A-2087A317D9C0}"/>
                        </a:ext>
                      </a:extLst>
                    </p:cNvPr>
                    <p:cNvSpPr>
                      <a:spLocks/>
                    </p:cNvSpPr>
                    <p:nvPr/>
                  </p:nvSpPr>
                  <p:spPr bwMode="auto">
                    <a:xfrm>
                      <a:off x="3648" y="21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5" name="Freeform 1666">
                      <a:extLst>
                        <a:ext uri="{FF2B5EF4-FFF2-40B4-BE49-F238E27FC236}">
                          <a16:creationId xmlns:a16="http://schemas.microsoft.com/office/drawing/2014/main" id="{9A83034F-DAB6-CAF5-E310-517DD4B043CB}"/>
                        </a:ext>
                      </a:extLst>
                    </p:cNvPr>
                    <p:cNvSpPr>
                      <a:spLocks/>
                    </p:cNvSpPr>
                    <p:nvPr/>
                  </p:nvSpPr>
                  <p:spPr bwMode="auto">
                    <a:xfrm>
                      <a:off x="3320"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 name="Arc 1667">
                      <a:extLst>
                        <a:ext uri="{FF2B5EF4-FFF2-40B4-BE49-F238E27FC236}">
                          <a16:creationId xmlns:a16="http://schemas.microsoft.com/office/drawing/2014/main" id="{B720EDF4-7A51-9AF0-EE9D-8425E424F723}"/>
                        </a:ext>
                      </a:extLst>
                    </p:cNvPr>
                    <p:cNvSpPr>
                      <a:spLocks/>
                    </p:cNvSpPr>
                    <p:nvPr/>
                  </p:nvSpPr>
                  <p:spPr bwMode="auto">
                    <a:xfrm>
                      <a:off x="3322"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83" name="Group 1695">
                    <a:extLst>
                      <a:ext uri="{FF2B5EF4-FFF2-40B4-BE49-F238E27FC236}">
                        <a16:creationId xmlns:a16="http://schemas.microsoft.com/office/drawing/2014/main" id="{A2C7917F-F401-BE1A-308F-FDCD7D6B1CDC}"/>
                      </a:ext>
                    </a:extLst>
                  </p:cNvPr>
                  <p:cNvGrpSpPr>
                    <a:grpSpLocks/>
                  </p:cNvGrpSpPr>
                  <p:nvPr/>
                </p:nvGrpSpPr>
                <p:grpSpPr bwMode="auto">
                  <a:xfrm>
                    <a:off x="3316" y="2025"/>
                    <a:ext cx="437" cy="263"/>
                    <a:chOff x="3316" y="2025"/>
                    <a:chExt cx="437" cy="263"/>
                  </a:xfrm>
                </p:grpSpPr>
                <p:grpSp>
                  <p:nvGrpSpPr>
                    <p:cNvPr id="184" name="Group 1678">
                      <a:extLst>
                        <a:ext uri="{FF2B5EF4-FFF2-40B4-BE49-F238E27FC236}">
                          <a16:creationId xmlns:a16="http://schemas.microsoft.com/office/drawing/2014/main" id="{60B74885-37AC-4B8B-4B00-BD45838ECC3B}"/>
                        </a:ext>
                      </a:extLst>
                    </p:cNvPr>
                    <p:cNvGrpSpPr>
                      <a:grpSpLocks/>
                    </p:cNvGrpSpPr>
                    <p:nvPr/>
                  </p:nvGrpSpPr>
                  <p:grpSpPr bwMode="auto">
                    <a:xfrm>
                      <a:off x="3319" y="2026"/>
                      <a:ext cx="432" cy="262"/>
                      <a:chOff x="3319" y="2026"/>
                      <a:chExt cx="432" cy="262"/>
                    </a:xfrm>
                  </p:grpSpPr>
                  <p:sp>
                    <p:nvSpPr>
                      <p:cNvPr id="201" name="Oval 1669">
                        <a:extLst>
                          <a:ext uri="{FF2B5EF4-FFF2-40B4-BE49-F238E27FC236}">
                            <a16:creationId xmlns:a16="http://schemas.microsoft.com/office/drawing/2014/main" id="{E40C5861-4FA3-EB6F-9318-501A799EC690}"/>
                          </a:ext>
                        </a:extLst>
                      </p:cNvPr>
                      <p:cNvSpPr>
                        <a:spLocks noChangeArrowheads="1"/>
                      </p:cNvSpPr>
                      <p:nvPr/>
                    </p:nvSpPr>
                    <p:spPr bwMode="auto">
                      <a:xfrm>
                        <a:off x="3467" y="20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2" name="Oval 1670">
                        <a:extLst>
                          <a:ext uri="{FF2B5EF4-FFF2-40B4-BE49-F238E27FC236}">
                            <a16:creationId xmlns:a16="http://schemas.microsoft.com/office/drawing/2014/main" id="{AD83E421-832D-3310-A7B6-C2100281F2D5}"/>
                          </a:ext>
                        </a:extLst>
                      </p:cNvPr>
                      <p:cNvSpPr>
                        <a:spLocks noChangeArrowheads="1"/>
                      </p:cNvSpPr>
                      <p:nvPr/>
                    </p:nvSpPr>
                    <p:spPr bwMode="auto">
                      <a:xfrm>
                        <a:off x="3363"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3" name="Oval 1671">
                        <a:extLst>
                          <a:ext uri="{FF2B5EF4-FFF2-40B4-BE49-F238E27FC236}">
                            <a16:creationId xmlns:a16="http://schemas.microsoft.com/office/drawing/2014/main" id="{97278101-5F7E-1B1B-684E-BF5FFBF364FF}"/>
                          </a:ext>
                        </a:extLst>
                      </p:cNvPr>
                      <p:cNvSpPr>
                        <a:spLocks noChangeArrowheads="1"/>
                      </p:cNvSpPr>
                      <p:nvPr/>
                    </p:nvSpPr>
                    <p:spPr bwMode="auto">
                      <a:xfrm>
                        <a:off x="3319"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4" name="Oval 1672">
                        <a:extLst>
                          <a:ext uri="{FF2B5EF4-FFF2-40B4-BE49-F238E27FC236}">
                            <a16:creationId xmlns:a16="http://schemas.microsoft.com/office/drawing/2014/main" id="{10B63744-A74F-B54B-140C-BEA7CA724E1F}"/>
                          </a:ext>
                        </a:extLst>
                      </p:cNvPr>
                      <p:cNvSpPr>
                        <a:spLocks noChangeArrowheads="1"/>
                      </p:cNvSpPr>
                      <p:nvPr/>
                    </p:nvSpPr>
                    <p:spPr bwMode="auto">
                      <a:xfrm>
                        <a:off x="3347"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5" name="Oval 1673">
                        <a:extLst>
                          <a:ext uri="{FF2B5EF4-FFF2-40B4-BE49-F238E27FC236}">
                            <a16:creationId xmlns:a16="http://schemas.microsoft.com/office/drawing/2014/main" id="{1B4451AE-04A8-04DB-62B7-CF1915FF4147}"/>
                          </a:ext>
                        </a:extLst>
                      </p:cNvPr>
                      <p:cNvSpPr>
                        <a:spLocks noChangeArrowheads="1"/>
                      </p:cNvSpPr>
                      <p:nvPr/>
                    </p:nvSpPr>
                    <p:spPr bwMode="auto">
                      <a:xfrm>
                        <a:off x="3451" y="21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6" name="Oval 1674">
                        <a:extLst>
                          <a:ext uri="{FF2B5EF4-FFF2-40B4-BE49-F238E27FC236}">
                            <a16:creationId xmlns:a16="http://schemas.microsoft.com/office/drawing/2014/main" id="{8B6544BA-6F9A-503E-42EC-85C102B1D11E}"/>
                          </a:ext>
                        </a:extLst>
                      </p:cNvPr>
                      <p:cNvSpPr>
                        <a:spLocks noChangeArrowheads="1"/>
                      </p:cNvSpPr>
                      <p:nvPr/>
                    </p:nvSpPr>
                    <p:spPr bwMode="auto">
                      <a:xfrm>
                        <a:off x="3591" y="20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7" name="Oval 1675">
                        <a:extLst>
                          <a:ext uri="{FF2B5EF4-FFF2-40B4-BE49-F238E27FC236}">
                            <a16:creationId xmlns:a16="http://schemas.microsoft.com/office/drawing/2014/main" id="{EB35A9B6-8485-5B92-F8C0-63D5AD142FF7}"/>
                          </a:ext>
                        </a:extLst>
                      </p:cNvPr>
                      <p:cNvSpPr>
                        <a:spLocks noChangeArrowheads="1"/>
                      </p:cNvSpPr>
                      <p:nvPr/>
                    </p:nvSpPr>
                    <p:spPr bwMode="auto">
                      <a:xfrm>
                        <a:off x="3611" y="21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8" name="Oval 1676">
                        <a:extLst>
                          <a:ext uri="{FF2B5EF4-FFF2-40B4-BE49-F238E27FC236}">
                            <a16:creationId xmlns:a16="http://schemas.microsoft.com/office/drawing/2014/main" id="{48B52565-27EB-98E1-7D4B-EED94A75185B}"/>
                          </a:ext>
                        </a:extLst>
                      </p:cNvPr>
                      <p:cNvSpPr>
                        <a:spLocks noChangeArrowheads="1"/>
                      </p:cNvSpPr>
                      <p:nvPr/>
                    </p:nvSpPr>
                    <p:spPr bwMode="auto">
                      <a:xfrm>
                        <a:off x="3599" y="21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9" name="Oval 1677">
                        <a:extLst>
                          <a:ext uri="{FF2B5EF4-FFF2-40B4-BE49-F238E27FC236}">
                            <a16:creationId xmlns:a16="http://schemas.microsoft.com/office/drawing/2014/main" id="{B043D340-A3DB-5849-5024-F2AA5861A3D4}"/>
                          </a:ext>
                        </a:extLst>
                      </p:cNvPr>
                      <p:cNvSpPr>
                        <a:spLocks noChangeArrowheads="1"/>
                      </p:cNvSpPr>
                      <p:nvPr/>
                    </p:nvSpPr>
                    <p:spPr bwMode="auto">
                      <a:xfrm>
                        <a:off x="3397" y="20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85" name="Freeform 1679">
                      <a:extLst>
                        <a:ext uri="{FF2B5EF4-FFF2-40B4-BE49-F238E27FC236}">
                          <a16:creationId xmlns:a16="http://schemas.microsoft.com/office/drawing/2014/main" id="{95C5ABBD-4788-599F-90AA-C6CE7F0AA38E}"/>
                        </a:ext>
                      </a:extLst>
                    </p:cNvPr>
                    <p:cNvSpPr>
                      <a:spLocks/>
                    </p:cNvSpPr>
                    <p:nvPr/>
                  </p:nvSpPr>
                  <p:spPr bwMode="auto">
                    <a:xfrm>
                      <a:off x="3471" y="20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6" name="Arc 1680">
                      <a:extLst>
                        <a:ext uri="{FF2B5EF4-FFF2-40B4-BE49-F238E27FC236}">
                          <a16:creationId xmlns:a16="http://schemas.microsoft.com/office/drawing/2014/main" id="{B297D9DC-134E-A984-CEA0-2A216F1DA20D}"/>
                        </a:ext>
                      </a:extLst>
                    </p:cNvPr>
                    <p:cNvSpPr>
                      <a:spLocks/>
                    </p:cNvSpPr>
                    <p:nvPr/>
                  </p:nvSpPr>
                  <p:spPr bwMode="auto">
                    <a:xfrm>
                      <a:off x="3472" y="20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7" name="Freeform 1681">
                      <a:extLst>
                        <a:ext uri="{FF2B5EF4-FFF2-40B4-BE49-F238E27FC236}">
                          <a16:creationId xmlns:a16="http://schemas.microsoft.com/office/drawing/2014/main" id="{FCA4CDFF-B879-8C5F-FEBA-8D6BE8A12978}"/>
                        </a:ext>
                      </a:extLst>
                    </p:cNvPr>
                    <p:cNvSpPr>
                      <a:spLocks/>
                    </p:cNvSpPr>
                    <p:nvPr/>
                  </p:nvSpPr>
                  <p:spPr bwMode="auto">
                    <a:xfrm>
                      <a:off x="3362"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8" name="Arc 1682">
                      <a:extLst>
                        <a:ext uri="{FF2B5EF4-FFF2-40B4-BE49-F238E27FC236}">
                          <a16:creationId xmlns:a16="http://schemas.microsoft.com/office/drawing/2014/main" id="{024DB5F3-D746-5E66-F76B-B500A5E1A64D}"/>
                        </a:ext>
                      </a:extLst>
                    </p:cNvPr>
                    <p:cNvSpPr>
                      <a:spLocks/>
                    </p:cNvSpPr>
                    <p:nvPr/>
                  </p:nvSpPr>
                  <p:spPr bwMode="auto">
                    <a:xfrm>
                      <a:off x="3364"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9" name="Freeform 1683">
                      <a:extLst>
                        <a:ext uri="{FF2B5EF4-FFF2-40B4-BE49-F238E27FC236}">
                          <a16:creationId xmlns:a16="http://schemas.microsoft.com/office/drawing/2014/main" id="{7F160A3C-062F-E1F7-6409-29054F722BAA}"/>
                        </a:ext>
                      </a:extLst>
                    </p:cNvPr>
                    <p:cNvSpPr>
                      <a:spLocks/>
                    </p:cNvSpPr>
                    <p:nvPr/>
                  </p:nvSpPr>
                  <p:spPr bwMode="auto">
                    <a:xfrm>
                      <a:off x="3347"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0" name="Arc 1684">
                      <a:extLst>
                        <a:ext uri="{FF2B5EF4-FFF2-40B4-BE49-F238E27FC236}">
                          <a16:creationId xmlns:a16="http://schemas.microsoft.com/office/drawing/2014/main" id="{ADC1776D-FEEB-1BFE-CCB3-D24461E7458C}"/>
                        </a:ext>
                      </a:extLst>
                    </p:cNvPr>
                    <p:cNvSpPr>
                      <a:spLocks/>
                    </p:cNvSpPr>
                    <p:nvPr/>
                  </p:nvSpPr>
                  <p:spPr bwMode="auto">
                    <a:xfrm>
                      <a:off x="3348"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1" name="Freeform 1685">
                      <a:extLst>
                        <a:ext uri="{FF2B5EF4-FFF2-40B4-BE49-F238E27FC236}">
                          <a16:creationId xmlns:a16="http://schemas.microsoft.com/office/drawing/2014/main" id="{52A2A6D6-B789-0A17-16BA-117234D6F53E}"/>
                        </a:ext>
                      </a:extLst>
                    </p:cNvPr>
                    <p:cNvSpPr>
                      <a:spLocks/>
                    </p:cNvSpPr>
                    <p:nvPr/>
                  </p:nvSpPr>
                  <p:spPr bwMode="auto">
                    <a:xfrm>
                      <a:off x="3453" y="22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2" name="Arc 1686">
                      <a:extLst>
                        <a:ext uri="{FF2B5EF4-FFF2-40B4-BE49-F238E27FC236}">
                          <a16:creationId xmlns:a16="http://schemas.microsoft.com/office/drawing/2014/main" id="{B5684E5D-3118-608E-3052-D281B170EACF}"/>
                        </a:ext>
                      </a:extLst>
                    </p:cNvPr>
                    <p:cNvSpPr>
                      <a:spLocks/>
                    </p:cNvSpPr>
                    <p:nvPr/>
                  </p:nvSpPr>
                  <p:spPr bwMode="auto">
                    <a:xfrm>
                      <a:off x="3454" y="22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3" name="Freeform 1687">
                      <a:extLst>
                        <a:ext uri="{FF2B5EF4-FFF2-40B4-BE49-F238E27FC236}">
                          <a16:creationId xmlns:a16="http://schemas.microsoft.com/office/drawing/2014/main" id="{50221DE2-9301-E2BE-A120-2980C2F212D6}"/>
                        </a:ext>
                      </a:extLst>
                    </p:cNvPr>
                    <p:cNvSpPr>
                      <a:spLocks/>
                    </p:cNvSpPr>
                    <p:nvPr/>
                  </p:nvSpPr>
                  <p:spPr bwMode="auto">
                    <a:xfrm>
                      <a:off x="3647" y="20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4" name="Arc 1688">
                      <a:extLst>
                        <a:ext uri="{FF2B5EF4-FFF2-40B4-BE49-F238E27FC236}">
                          <a16:creationId xmlns:a16="http://schemas.microsoft.com/office/drawing/2014/main" id="{38649311-BD4B-74B8-4B3C-143077F52399}"/>
                        </a:ext>
                      </a:extLst>
                    </p:cNvPr>
                    <p:cNvSpPr>
                      <a:spLocks/>
                    </p:cNvSpPr>
                    <p:nvPr/>
                  </p:nvSpPr>
                  <p:spPr bwMode="auto">
                    <a:xfrm>
                      <a:off x="3648" y="20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5" name="Freeform 1689">
                      <a:extLst>
                        <a:ext uri="{FF2B5EF4-FFF2-40B4-BE49-F238E27FC236}">
                          <a16:creationId xmlns:a16="http://schemas.microsoft.com/office/drawing/2014/main" id="{441E538F-0E47-755D-6481-50BA56D30932}"/>
                        </a:ext>
                      </a:extLst>
                    </p:cNvPr>
                    <p:cNvSpPr>
                      <a:spLocks/>
                    </p:cNvSpPr>
                    <p:nvPr/>
                  </p:nvSpPr>
                  <p:spPr bwMode="auto">
                    <a:xfrm>
                      <a:off x="367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6" name="Arc 1690">
                      <a:extLst>
                        <a:ext uri="{FF2B5EF4-FFF2-40B4-BE49-F238E27FC236}">
                          <a16:creationId xmlns:a16="http://schemas.microsoft.com/office/drawing/2014/main" id="{144C742A-C971-EEB0-A504-76279A2E2675}"/>
                        </a:ext>
                      </a:extLst>
                    </p:cNvPr>
                    <p:cNvSpPr>
                      <a:spLocks/>
                    </p:cNvSpPr>
                    <p:nvPr/>
                  </p:nvSpPr>
                  <p:spPr bwMode="auto">
                    <a:xfrm>
                      <a:off x="3671" y="21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7" name="Freeform 1691">
                      <a:extLst>
                        <a:ext uri="{FF2B5EF4-FFF2-40B4-BE49-F238E27FC236}">
                          <a16:creationId xmlns:a16="http://schemas.microsoft.com/office/drawing/2014/main" id="{6F7893DA-E45F-B529-1AC9-56EAC5A82515}"/>
                        </a:ext>
                      </a:extLst>
                    </p:cNvPr>
                    <p:cNvSpPr>
                      <a:spLocks/>
                    </p:cNvSpPr>
                    <p:nvPr/>
                  </p:nvSpPr>
                  <p:spPr bwMode="auto">
                    <a:xfrm>
                      <a:off x="3644" y="21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8" name="Arc 1692">
                      <a:extLst>
                        <a:ext uri="{FF2B5EF4-FFF2-40B4-BE49-F238E27FC236}">
                          <a16:creationId xmlns:a16="http://schemas.microsoft.com/office/drawing/2014/main" id="{F0C22712-E0B4-4CD4-C0DC-65AC648220B7}"/>
                        </a:ext>
                      </a:extLst>
                    </p:cNvPr>
                    <p:cNvSpPr>
                      <a:spLocks/>
                    </p:cNvSpPr>
                    <p:nvPr/>
                  </p:nvSpPr>
                  <p:spPr bwMode="auto">
                    <a:xfrm>
                      <a:off x="3645" y="21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9" name="Freeform 1693">
                      <a:extLst>
                        <a:ext uri="{FF2B5EF4-FFF2-40B4-BE49-F238E27FC236}">
                          <a16:creationId xmlns:a16="http://schemas.microsoft.com/office/drawing/2014/main" id="{D6B03015-6396-8798-B23D-F3B771770E90}"/>
                        </a:ext>
                      </a:extLst>
                    </p:cNvPr>
                    <p:cNvSpPr>
                      <a:spLocks/>
                    </p:cNvSpPr>
                    <p:nvPr/>
                  </p:nvSpPr>
                  <p:spPr bwMode="auto">
                    <a:xfrm>
                      <a:off x="3316"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0" name="Arc 1694">
                      <a:extLst>
                        <a:ext uri="{FF2B5EF4-FFF2-40B4-BE49-F238E27FC236}">
                          <a16:creationId xmlns:a16="http://schemas.microsoft.com/office/drawing/2014/main" id="{2D190E0C-459D-7D6B-B575-A62B9CE4B52D}"/>
                        </a:ext>
                      </a:extLst>
                    </p:cNvPr>
                    <p:cNvSpPr>
                      <a:spLocks/>
                    </p:cNvSpPr>
                    <p:nvPr/>
                  </p:nvSpPr>
                  <p:spPr bwMode="auto">
                    <a:xfrm>
                      <a:off x="3318"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8" name="Group 1769">
                <a:extLst>
                  <a:ext uri="{FF2B5EF4-FFF2-40B4-BE49-F238E27FC236}">
                    <a16:creationId xmlns:a16="http://schemas.microsoft.com/office/drawing/2014/main" id="{B1CE5FF0-3B94-BA24-9C94-5AF4F05205FD}"/>
                  </a:ext>
                </a:extLst>
              </p:cNvPr>
              <p:cNvGrpSpPr>
                <a:grpSpLocks/>
              </p:cNvGrpSpPr>
              <p:nvPr/>
            </p:nvGrpSpPr>
            <p:grpSpPr bwMode="auto">
              <a:xfrm>
                <a:off x="2485" y="2682"/>
                <a:ext cx="854" cy="661"/>
                <a:chOff x="2485" y="2682"/>
                <a:chExt cx="854" cy="661"/>
              </a:xfrm>
            </p:grpSpPr>
            <p:grpSp>
              <p:nvGrpSpPr>
                <p:cNvPr id="109" name="Group 1713">
                  <a:extLst>
                    <a:ext uri="{FF2B5EF4-FFF2-40B4-BE49-F238E27FC236}">
                      <a16:creationId xmlns:a16="http://schemas.microsoft.com/office/drawing/2014/main" id="{6985B11D-3CFC-4968-1E41-50125DF29364}"/>
                    </a:ext>
                  </a:extLst>
                </p:cNvPr>
                <p:cNvGrpSpPr>
                  <a:grpSpLocks/>
                </p:cNvGrpSpPr>
                <p:nvPr/>
              </p:nvGrpSpPr>
              <p:grpSpPr bwMode="auto">
                <a:xfrm>
                  <a:off x="2485" y="2682"/>
                  <a:ext cx="854" cy="661"/>
                  <a:chOff x="2485" y="2682"/>
                  <a:chExt cx="854" cy="661"/>
                </a:xfrm>
              </p:grpSpPr>
              <p:sp>
                <p:nvSpPr>
                  <p:cNvPr id="165" name="Freeform 1698">
                    <a:extLst>
                      <a:ext uri="{FF2B5EF4-FFF2-40B4-BE49-F238E27FC236}">
                        <a16:creationId xmlns:a16="http://schemas.microsoft.com/office/drawing/2014/main" id="{EEFB57A7-5860-3E35-C7D3-1E10183F6BD5}"/>
                      </a:ext>
                    </a:extLst>
                  </p:cNvPr>
                  <p:cNvSpPr>
                    <a:spLocks/>
                  </p:cNvSpPr>
                  <p:nvPr/>
                </p:nvSpPr>
                <p:spPr bwMode="auto">
                  <a:xfrm>
                    <a:off x="2497" y="321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 name="Freeform 1699">
                    <a:extLst>
                      <a:ext uri="{FF2B5EF4-FFF2-40B4-BE49-F238E27FC236}">
                        <a16:creationId xmlns:a16="http://schemas.microsoft.com/office/drawing/2014/main" id="{07CA9762-1FB2-9E7D-2635-A3C9D6C533ED}"/>
                      </a:ext>
                    </a:extLst>
                  </p:cNvPr>
                  <p:cNvSpPr>
                    <a:spLocks/>
                  </p:cNvSpPr>
                  <p:nvPr/>
                </p:nvSpPr>
                <p:spPr bwMode="auto">
                  <a:xfrm>
                    <a:off x="2498" y="3215"/>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167" name="Rectangle 1700">
                    <a:extLst>
                      <a:ext uri="{FF2B5EF4-FFF2-40B4-BE49-F238E27FC236}">
                        <a16:creationId xmlns:a16="http://schemas.microsoft.com/office/drawing/2014/main" id="{70FDDD3F-F0E5-C4D8-D391-B575A0B75014}"/>
                      </a:ext>
                    </a:extLst>
                  </p:cNvPr>
                  <p:cNvSpPr>
                    <a:spLocks noChangeArrowheads="1"/>
                  </p:cNvSpPr>
                  <p:nvPr/>
                </p:nvSpPr>
                <p:spPr bwMode="auto">
                  <a:xfrm>
                    <a:off x="2501" y="3308"/>
                    <a:ext cx="838" cy="35"/>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8" name="Freeform 1701">
                    <a:extLst>
                      <a:ext uri="{FF2B5EF4-FFF2-40B4-BE49-F238E27FC236}">
                        <a16:creationId xmlns:a16="http://schemas.microsoft.com/office/drawing/2014/main" id="{91257729-E143-FC87-BEFA-1430B7C3B04E}"/>
                      </a:ext>
                    </a:extLst>
                  </p:cNvPr>
                  <p:cNvSpPr>
                    <a:spLocks/>
                  </p:cNvSpPr>
                  <p:nvPr/>
                </p:nvSpPr>
                <p:spPr bwMode="auto">
                  <a:xfrm>
                    <a:off x="2613" y="269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 name="Freeform 1702">
                    <a:extLst>
                      <a:ext uri="{FF2B5EF4-FFF2-40B4-BE49-F238E27FC236}">
                        <a16:creationId xmlns:a16="http://schemas.microsoft.com/office/drawing/2014/main" id="{D4E8EEF9-1052-011B-A835-98EC5D36E33A}"/>
                      </a:ext>
                    </a:extLst>
                  </p:cNvPr>
                  <p:cNvSpPr>
                    <a:spLocks/>
                  </p:cNvSpPr>
                  <p:nvPr/>
                </p:nvSpPr>
                <p:spPr bwMode="auto">
                  <a:xfrm>
                    <a:off x="2617" y="269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170" name="AutoShape 1703">
                    <a:extLst>
                      <a:ext uri="{FF2B5EF4-FFF2-40B4-BE49-F238E27FC236}">
                        <a16:creationId xmlns:a16="http://schemas.microsoft.com/office/drawing/2014/main" id="{BE47882D-9D42-1508-662A-EE9EA99A8F59}"/>
                      </a:ext>
                    </a:extLst>
                  </p:cNvPr>
                  <p:cNvSpPr>
                    <a:spLocks noChangeArrowheads="1"/>
                  </p:cNvSpPr>
                  <p:nvPr/>
                </p:nvSpPr>
                <p:spPr bwMode="auto">
                  <a:xfrm>
                    <a:off x="2593" y="2746"/>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1" name="AutoShape 1704">
                    <a:extLst>
                      <a:ext uri="{FF2B5EF4-FFF2-40B4-BE49-F238E27FC236}">
                        <a16:creationId xmlns:a16="http://schemas.microsoft.com/office/drawing/2014/main" id="{BDCAFDD9-858F-31E2-DD9E-143C28DEDD0B}"/>
                      </a:ext>
                    </a:extLst>
                  </p:cNvPr>
                  <p:cNvSpPr>
                    <a:spLocks noChangeArrowheads="1"/>
                  </p:cNvSpPr>
                  <p:nvPr/>
                </p:nvSpPr>
                <p:spPr bwMode="auto">
                  <a:xfrm>
                    <a:off x="2649" y="2804"/>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172" name="Group 1712">
                    <a:extLst>
                      <a:ext uri="{FF2B5EF4-FFF2-40B4-BE49-F238E27FC236}">
                        <a16:creationId xmlns:a16="http://schemas.microsoft.com/office/drawing/2014/main" id="{9E00CE77-B1A2-B75B-97B6-D54EFCC225CD}"/>
                      </a:ext>
                    </a:extLst>
                  </p:cNvPr>
                  <p:cNvGrpSpPr>
                    <a:grpSpLocks/>
                  </p:cNvGrpSpPr>
                  <p:nvPr/>
                </p:nvGrpSpPr>
                <p:grpSpPr bwMode="auto">
                  <a:xfrm>
                    <a:off x="2485" y="2682"/>
                    <a:ext cx="842" cy="650"/>
                    <a:chOff x="2485" y="2682"/>
                    <a:chExt cx="842" cy="650"/>
                  </a:xfrm>
                </p:grpSpPr>
                <p:sp>
                  <p:nvSpPr>
                    <p:cNvPr id="173" name="Freeform 1705">
                      <a:extLst>
                        <a:ext uri="{FF2B5EF4-FFF2-40B4-BE49-F238E27FC236}">
                          <a16:creationId xmlns:a16="http://schemas.microsoft.com/office/drawing/2014/main" id="{697E29C0-9D83-2E1F-6763-1E7E12E3F0CE}"/>
                        </a:ext>
                      </a:extLst>
                    </p:cNvPr>
                    <p:cNvSpPr>
                      <a:spLocks/>
                    </p:cNvSpPr>
                    <p:nvPr/>
                  </p:nvSpPr>
                  <p:spPr bwMode="auto">
                    <a:xfrm>
                      <a:off x="2485" y="3202"/>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 name="Freeform 1706">
                      <a:extLst>
                        <a:ext uri="{FF2B5EF4-FFF2-40B4-BE49-F238E27FC236}">
                          <a16:creationId xmlns:a16="http://schemas.microsoft.com/office/drawing/2014/main" id="{8B59621E-6020-FA8F-DB58-AB6A026701F5}"/>
                        </a:ext>
                      </a:extLst>
                    </p:cNvPr>
                    <p:cNvSpPr>
                      <a:spLocks/>
                    </p:cNvSpPr>
                    <p:nvPr/>
                  </p:nvSpPr>
                  <p:spPr bwMode="auto">
                    <a:xfrm>
                      <a:off x="2489" y="32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175" name="Rectangle 1707">
                      <a:extLst>
                        <a:ext uri="{FF2B5EF4-FFF2-40B4-BE49-F238E27FC236}">
                          <a16:creationId xmlns:a16="http://schemas.microsoft.com/office/drawing/2014/main" id="{A3FED0C6-A19C-4CA3-68ED-C0735765C45C}"/>
                        </a:ext>
                      </a:extLst>
                    </p:cNvPr>
                    <p:cNvSpPr>
                      <a:spLocks noChangeArrowheads="1"/>
                    </p:cNvSpPr>
                    <p:nvPr/>
                  </p:nvSpPr>
                  <p:spPr bwMode="auto">
                    <a:xfrm>
                      <a:off x="2489" y="3296"/>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6" name="Freeform 1708">
                      <a:extLst>
                        <a:ext uri="{FF2B5EF4-FFF2-40B4-BE49-F238E27FC236}">
                          <a16:creationId xmlns:a16="http://schemas.microsoft.com/office/drawing/2014/main" id="{2B5008E2-1ED2-794C-6277-E2C8A1404E3E}"/>
                        </a:ext>
                      </a:extLst>
                    </p:cNvPr>
                    <p:cNvSpPr>
                      <a:spLocks/>
                    </p:cNvSpPr>
                    <p:nvPr/>
                  </p:nvSpPr>
                  <p:spPr bwMode="auto">
                    <a:xfrm>
                      <a:off x="2601" y="2682"/>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 name="Freeform 1709">
                      <a:extLst>
                        <a:ext uri="{FF2B5EF4-FFF2-40B4-BE49-F238E27FC236}">
                          <a16:creationId xmlns:a16="http://schemas.microsoft.com/office/drawing/2014/main" id="{30495AFF-1DCF-12FF-DA7C-C226E824D402}"/>
                        </a:ext>
                      </a:extLst>
                    </p:cNvPr>
                    <p:cNvSpPr>
                      <a:spLocks/>
                    </p:cNvSpPr>
                    <p:nvPr/>
                  </p:nvSpPr>
                  <p:spPr bwMode="auto">
                    <a:xfrm>
                      <a:off x="2605" y="26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178" name="AutoShape 1710">
                      <a:extLst>
                        <a:ext uri="{FF2B5EF4-FFF2-40B4-BE49-F238E27FC236}">
                          <a16:creationId xmlns:a16="http://schemas.microsoft.com/office/drawing/2014/main" id="{81544DF7-4D15-7B7B-B235-F6405C883B89}"/>
                        </a:ext>
                      </a:extLst>
                    </p:cNvPr>
                    <p:cNvSpPr>
                      <a:spLocks noChangeArrowheads="1"/>
                    </p:cNvSpPr>
                    <p:nvPr/>
                  </p:nvSpPr>
                  <p:spPr bwMode="auto">
                    <a:xfrm>
                      <a:off x="2581" y="2734"/>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9" name="AutoShape 1711">
                      <a:extLst>
                        <a:ext uri="{FF2B5EF4-FFF2-40B4-BE49-F238E27FC236}">
                          <a16:creationId xmlns:a16="http://schemas.microsoft.com/office/drawing/2014/main" id="{C93013EC-5AAC-B4C9-01BD-C8FA37D7AC9D}"/>
                        </a:ext>
                      </a:extLst>
                    </p:cNvPr>
                    <p:cNvSpPr>
                      <a:spLocks noChangeArrowheads="1"/>
                    </p:cNvSpPr>
                    <p:nvPr/>
                  </p:nvSpPr>
                  <p:spPr bwMode="auto">
                    <a:xfrm>
                      <a:off x="2637" y="2792"/>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grpSp>
              <p:nvGrpSpPr>
                <p:cNvPr id="110" name="Group 1768">
                  <a:extLst>
                    <a:ext uri="{FF2B5EF4-FFF2-40B4-BE49-F238E27FC236}">
                      <a16:creationId xmlns:a16="http://schemas.microsoft.com/office/drawing/2014/main" id="{5F885068-8CF3-1D79-C9C4-7094013C08AE}"/>
                    </a:ext>
                  </a:extLst>
                </p:cNvPr>
                <p:cNvGrpSpPr>
                  <a:grpSpLocks/>
                </p:cNvGrpSpPr>
                <p:nvPr/>
              </p:nvGrpSpPr>
              <p:grpSpPr bwMode="auto">
                <a:xfrm>
                  <a:off x="2676" y="2825"/>
                  <a:ext cx="439" cy="266"/>
                  <a:chOff x="2676" y="2825"/>
                  <a:chExt cx="439" cy="266"/>
                </a:xfrm>
              </p:grpSpPr>
              <p:grpSp>
                <p:nvGrpSpPr>
                  <p:cNvPr id="111" name="Group 1740">
                    <a:extLst>
                      <a:ext uri="{FF2B5EF4-FFF2-40B4-BE49-F238E27FC236}">
                        <a16:creationId xmlns:a16="http://schemas.microsoft.com/office/drawing/2014/main" id="{B7F05BCA-DE36-8E3D-6F49-1DD636C76F64}"/>
                      </a:ext>
                    </a:extLst>
                  </p:cNvPr>
                  <p:cNvGrpSpPr>
                    <a:grpSpLocks/>
                  </p:cNvGrpSpPr>
                  <p:nvPr/>
                </p:nvGrpSpPr>
                <p:grpSpPr bwMode="auto">
                  <a:xfrm>
                    <a:off x="2680" y="2827"/>
                    <a:ext cx="435" cy="264"/>
                    <a:chOff x="2680" y="2827"/>
                    <a:chExt cx="435" cy="264"/>
                  </a:xfrm>
                </p:grpSpPr>
                <p:grpSp>
                  <p:nvGrpSpPr>
                    <p:cNvPr id="139" name="Group 1723">
                      <a:extLst>
                        <a:ext uri="{FF2B5EF4-FFF2-40B4-BE49-F238E27FC236}">
                          <a16:creationId xmlns:a16="http://schemas.microsoft.com/office/drawing/2014/main" id="{AE3518AF-FA12-97C5-3448-98F15DBF84CA}"/>
                        </a:ext>
                      </a:extLst>
                    </p:cNvPr>
                    <p:cNvGrpSpPr>
                      <a:grpSpLocks/>
                    </p:cNvGrpSpPr>
                    <p:nvPr/>
                  </p:nvGrpSpPr>
                  <p:grpSpPr bwMode="auto">
                    <a:xfrm>
                      <a:off x="2681" y="2828"/>
                      <a:ext cx="432" cy="262"/>
                      <a:chOff x="2681" y="2828"/>
                      <a:chExt cx="432" cy="262"/>
                    </a:xfrm>
                  </p:grpSpPr>
                  <p:sp>
                    <p:nvSpPr>
                      <p:cNvPr id="156" name="Oval 1714">
                        <a:extLst>
                          <a:ext uri="{FF2B5EF4-FFF2-40B4-BE49-F238E27FC236}">
                            <a16:creationId xmlns:a16="http://schemas.microsoft.com/office/drawing/2014/main" id="{9E32E4D3-D9DF-AEAD-BFA9-B186E978827E}"/>
                          </a:ext>
                        </a:extLst>
                      </p:cNvPr>
                      <p:cNvSpPr>
                        <a:spLocks noChangeArrowheads="1"/>
                      </p:cNvSpPr>
                      <p:nvPr/>
                    </p:nvSpPr>
                    <p:spPr bwMode="auto">
                      <a:xfrm>
                        <a:off x="2829" y="28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7" name="Oval 1715">
                        <a:extLst>
                          <a:ext uri="{FF2B5EF4-FFF2-40B4-BE49-F238E27FC236}">
                            <a16:creationId xmlns:a16="http://schemas.microsoft.com/office/drawing/2014/main" id="{31A3BF4A-3958-88B6-5E64-A9F5742FB990}"/>
                          </a:ext>
                        </a:extLst>
                      </p:cNvPr>
                      <p:cNvSpPr>
                        <a:spLocks noChangeArrowheads="1"/>
                      </p:cNvSpPr>
                      <p:nvPr/>
                    </p:nvSpPr>
                    <p:spPr bwMode="auto">
                      <a:xfrm>
                        <a:off x="2725" y="28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8" name="Oval 1716">
                        <a:extLst>
                          <a:ext uri="{FF2B5EF4-FFF2-40B4-BE49-F238E27FC236}">
                            <a16:creationId xmlns:a16="http://schemas.microsoft.com/office/drawing/2014/main" id="{B9445B25-6F7C-5E45-7679-C25BC1779D65}"/>
                          </a:ext>
                        </a:extLst>
                      </p:cNvPr>
                      <p:cNvSpPr>
                        <a:spLocks noChangeArrowheads="1"/>
                      </p:cNvSpPr>
                      <p:nvPr/>
                    </p:nvSpPr>
                    <p:spPr bwMode="auto">
                      <a:xfrm>
                        <a:off x="2681" y="29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9" name="Oval 1717">
                        <a:extLst>
                          <a:ext uri="{FF2B5EF4-FFF2-40B4-BE49-F238E27FC236}">
                            <a16:creationId xmlns:a16="http://schemas.microsoft.com/office/drawing/2014/main" id="{465C09EB-37F0-59B2-1695-03E40CC5A198}"/>
                          </a:ext>
                        </a:extLst>
                      </p:cNvPr>
                      <p:cNvSpPr>
                        <a:spLocks noChangeArrowheads="1"/>
                      </p:cNvSpPr>
                      <p:nvPr/>
                    </p:nvSpPr>
                    <p:spPr bwMode="auto">
                      <a:xfrm>
                        <a:off x="2709" y="29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0" name="Oval 1718">
                        <a:extLst>
                          <a:ext uri="{FF2B5EF4-FFF2-40B4-BE49-F238E27FC236}">
                            <a16:creationId xmlns:a16="http://schemas.microsoft.com/office/drawing/2014/main" id="{313F516F-DF66-22CB-6C98-48E8C79C211F}"/>
                          </a:ext>
                        </a:extLst>
                      </p:cNvPr>
                      <p:cNvSpPr>
                        <a:spLocks noChangeArrowheads="1"/>
                      </p:cNvSpPr>
                      <p:nvPr/>
                    </p:nvSpPr>
                    <p:spPr bwMode="auto">
                      <a:xfrm>
                        <a:off x="2813" y="29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1" name="Oval 1719">
                        <a:extLst>
                          <a:ext uri="{FF2B5EF4-FFF2-40B4-BE49-F238E27FC236}">
                            <a16:creationId xmlns:a16="http://schemas.microsoft.com/office/drawing/2014/main" id="{E7C80E1B-99B0-8B10-8058-B9B570BB7B79}"/>
                          </a:ext>
                        </a:extLst>
                      </p:cNvPr>
                      <p:cNvSpPr>
                        <a:spLocks noChangeArrowheads="1"/>
                      </p:cNvSpPr>
                      <p:nvPr/>
                    </p:nvSpPr>
                    <p:spPr bwMode="auto">
                      <a:xfrm>
                        <a:off x="2953" y="28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2" name="Oval 1720">
                        <a:extLst>
                          <a:ext uri="{FF2B5EF4-FFF2-40B4-BE49-F238E27FC236}">
                            <a16:creationId xmlns:a16="http://schemas.microsoft.com/office/drawing/2014/main" id="{EC71CE25-B49C-34AA-A02F-F98B83ED38B0}"/>
                          </a:ext>
                        </a:extLst>
                      </p:cNvPr>
                      <p:cNvSpPr>
                        <a:spLocks noChangeArrowheads="1"/>
                      </p:cNvSpPr>
                      <p:nvPr/>
                    </p:nvSpPr>
                    <p:spPr bwMode="auto">
                      <a:xfrm>
                        <a:off x="2975" y="29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3" name="Oval 1721">
                        <a:extLst>
                          <a:ext uri="{FF2B5EF4-FFF2-40B4-BE49-F238E27FC236}">
                            <a16:creationId xmlns:a16="http://schemas.microsoft.com/office/drawing/2014/main" id="{91431FCF-D221-1D31-B97B-3DCC087A183E}"/>
                          </a:ext>
                        </a:extLst>
                      </p:cNvPr>
                      <p:cNvSpPr>
                        <a:spLocks noChangeArrowheads="1"/>
                      </p:cNvSpPr>
                      <p:nvPr/>
                    </p:nvSpPr>
                    <p:spPr bwMode="auto">
                      <a:xfrm>
                        <a:off x="2961" y="29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4" name="Oval 1722">
                        <a:extLst>
                          <a:ext uri="{FF2B5EF4-FFF2-40B4-BE49-F238E27FC236}">
                            <a16:creationId xmlns:a16="http://schemas.microsoft.com/office/drawing/2014/main" id="{F7820C35-00CF-2033-86A2-44FBA0B2BDC7}"/>
                          </a:ext>
                        </a:extLst>
                      </p:cNvPr>
                      <p:cNvSpPr>
                        <a:spLocks noChangeArrowheads="1"/>
                      </p:cNvSpPr>
                      <p:nvPr/>
                    </p:nvSpPr>
                    <p:spPr bwMode="auto">
                      <a:xfrm>
                        <a:off x="2759" y="28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40" name="Freeform 1724">
                      <a:extLst>
                        <a:ext uri="{FF2B5EF4-FFF2-40B4-BE49-F238E27FC236}">
                          <a16:creationId xmlns:a16="http://schemas.microsoft.com/office/drawing/2014/main" id="{8761A3E7-2B47-A8F1-CB1B-156E1C25985F}"/>
                        </a:ext>
                      </a:extLst>
                    </p:cNvPr>
                    <p:cNvSpPr>
                      <a:spLocks/>
                    </p:cNvSpPr>
                    <p:nvPr/>
                  </p:nvSpPr>
                  <p:spPr bwMode="auto">
                    <a:xfrm>
                      <a:off x="2833" y="28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 name="Arc 1725">
                      <a:extLst>
                        <a:ext uri="{FF2B5EF4-FFF2-40B4-BE49-F238E27FC236}">
                          <a16:creationId xmlns:a16="http://schemas.microsoft.com/office/drawing/2014/main" id="{97E3926C-2609-2E82-6E82-60F8D8CCA96A}"/>
                        </a:ext>
                      </a:extLst>
                    </p:cNvPr>
                    <p:cNvSpPr>
                      <a:spLocks/>
                    </p:cNvSpPr>
                    <p:nvPr/>
                  </p:nvSpPr>
                  <p:spPr bwMode="auto">
                    <a:xfrm>
                      <a:off x="2834" y="28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2" name="Freeform 1726">
                      <a:extLst>
                        <a:ext uri="{FF2B5EF4-FFF2-40B4-BE49-F238E27FC236}">
                          <a16:creationId xmlns:a16="http://schemas.microsoft.com/office/drawing/2014/main" id="{DAEB18CC-ECFE-F610-6A68-F75EF894DA70}"/>
                        </a:ext>
                      </a:extLst>
                    </p:cNvPr>
                    <p:cNvSpPr>
                      <a:spLocks/>
                    </p:cNvSpPr>
                    <p:nvPr/>
                  </p:nvSpPr>
                  <p:spPr bwMode="auto">
                    <a:xfrm>
                      <a:off x="2724" y="28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3" name="Arc 1727">
                      <a:extLst>
                        <a:ext uri="{FF2B5EF4-FFF2-40B4-BE49-F238E27FC236}">
                          <a16:creationId xmlns:a16="http://schemas.microsoft.com/office/drawing/2014/main" id="{33BE4CA2-6185-4DCA-DBE2-49C7DA9A83D6}"/>
                        </a:ext>
                      </a:extLst>
                    </p:cNvPr>
                    <p:cNvSpPr>
                      <a:spLocks/>
                    </p:cNvSpPr>
                    <p:nvPr/>
                  </p:nvSpPr>
                  <p:spPr bwMode="auto">
                    <a:xfrm>
                      <a:off x="2726" y="28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4" name="Freeform 1728">
                      <a:extLst>
                        <a:ext uri="{FF2B5EF4-FFF2-40B4-BE49-F238E27FC236}">
                          <a16:creationId xmlns:a16="http://schemas.microsoft.com/office/drawing/2014/main" id="{A8D98146-3A7E-CCB1-261E-44D12481ED9F}"/>
                        </a:ext>
                      </a:extLst>
                    </p:cNvPr>
                    <p:cNvSpPr>
                      <a:spLocks/>
                    </p:cNvSpPr>
                    <p:nvPr/>
                  </p:nvSpPr>
                  <p:spPr bwMode="auto">
                    <a:xfrm>
                      <a:off x="2709" y="30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5" name="Arc 1729">
                      <a:extLst>
                        <a:ext uri="{FF2B5EF4-FFF2-40B4-BE49-F238E27FC236}">
                          <a16:creationId xmlns:a16="http://schemas.microsoft.com/office/drawing/2014/main" id="{8AA6D128-1947-5788-A1FA-C3D691DC64C6}"/>
                        </a:ext>
                      </a:extLst>
                    </p:cNvPr>
                    <p:cNvSpPr>
                      <a:spLocks/>
                    </p:cNvSpPr>
                    <p:nvPr/>
                  </p:nvSpPr>
                  <p:spPr bwMode="auto">
                    <a:xfrm>
                      <a:off x="2710" y="30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6" name="Freeform 1730">
                      <a:extLst>
                        <a:ext uri="{FF2B5EF4-FFF2-40B4-BE49-F238E27FC236}">
                          <a16:creationId xmlns:a16="http://schemas.microsoft.com/office/drawing/2014/main" id="{0FE4AD4D-9963-FE94-462B-BD381CFD175B}"/>
                        </a:ext>
                      </a:extLst>
                    </p:cNvPr>
                    <p:cNvSpPr>
                      <a:spLocks/>
                    </p:cNvSpPr>
                    <p:nvPr/>
                  </p:nvSpPr>
                  <p:spPr bwMode="auto">
                    <a:xfrm>
                      <a:off x="2815" y="30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7" name="Arc 1731">
                      <a:extLst>
                        <a:ext uri="{FF2B5EF4-FFF2-40B4-BE49-F238E27FC236}">
                          <a16:creationId xmlns:a16="http://schemas.microsoft.com/office/drawing/2014/main" id="{24AA48E6-24B6-98C9-8595-CC980A8E495A}"/>
                        </a:ext>
                      </a:extLst>
                    </p:cNvPr>
                    <p:cNvSpPr>
                      <a:spLocks/>
                    </p:cNvSpPr>
                    <p:nvPr/>
                  </p:nvSpPr>
                  <p:spPr bwMode="auto">
                    <a:xfrm>
                      <a:off x="2816" y="30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8" name="Freeform 1732">
                      <a:extLst>
                        <a:ext uri="{FF2B5EF4-FFF2-40B4-BE49-F238E27FC236}">
                          <a16:creationId xmlns:a16="http://schemas.microsoft.com/office/drawing/2014/main" id="{8FDAEAE3-BACE-C73E-7A4D-679D29C08926}"/>
                        </a:ext>
                      </a:extLst>
                    </p:cNvPr>
                    <p:cNvSpPr>
                      <a:spLocks/>
                    </p:cNvSpPr>
                    <p:nvPr/>
                  </p:nvSpPr>
                  <p:spPr bwMode="auto">
                    <a:xfrm>
                      <a:off x="3010" y="28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9" name="Arc 1733">
                      <a:extLst>
                        <a:ext uri="{FF2B5EF4-FFF2-40B4-BE49-F238E27FC236}">
                          <a16:creationId xmlns:a16="http://schemas.microsoft.com/office/drawing/2014/main" id="{BF80E5B6-BB1D-E1D1-E806-C678AD2734B0}"/>
                        </a:ext>
                      </a:extLst>
                    </p:cNvPr>
                    <p:cNvSpPr>
                      <a:spLocks/>
                    </p:cNvSpPr>
                    <p:nvPr/>
                  </p:nvSpPr>
                  <p:spPr bwMode="auto">
                    <a:xfrm>
                      <a:off x="3011" y="28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0" name="Freeform 1734">
                      <a:extLst>
                        <a:ext uri="{FF2B5EF4-FFF2-40B4-BE49-F238E27FC236}">
                          <a16:creationId xmlns:a16="http://schemas.microsoft.com/office/drawing/2014/main" id="{EA4659AE-F661-7AD2-68EE-66C6F4F606A8}"/>
                        </a:ext>
                      </a:extLst>
                    </p:cNvPr>
                    <p:cNvSpPr>
                      <a:spLocks/>
                    </p:cNvSpPr>
                    <p:nvPr/>
                  </p:nvSpPr>
                  <p:spPr bwMode="auto">
                    <a:xfrm>
                      <a:off x="3033" y="29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 name="Arc 1735">
                      <a:extLst>
                        <a:ext uri="{FF2B5EF4-FFF2-40B4-BE49-F238E27FC236}">
                          <a16:creationId xmlns:a16="http://schemas.microsoft.com/office/drawing/2014/main" id="{5EF0F14E-0AA1-451A-4743-F89060432507}"/>
                        </a:ext>
                      </a:extLst>
                    </p:cNvPr>
                    <p:cNvSpPr>
                      <a:spLocks/>
                    </p:cNvSpPr>
                    <p:nvPr/>
                  </p:nvSpPr>
                  <p:spPr bwMode="auto">
                    <a:xfrm>
                      <a:off x="3033" y="29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2" name="Freeform 1736">
                      <a:extLst>
                        <a:ext uri="{FF2B5EF4-FFF2-40B4-BE49-F238E27FC236}">
                          <a16:creationId xmlns:a16="http://schemas.microsoft.com/office/drawing/2014/main" id="{747CCE56-0F2A-2E72-0C8B-9BDD101E6685}"/>
                        </a:ext>
                      </a:extLst>
                    </p:cNvPr>
                    <p:cNvSpPr>
                      <a:spLocks/>
                    </p:cNvSpPr>
                    <p:nvPr/>
                  </p:nvSpPr>
                  <p:spPr bwMode="auto">
                    <a:xfrm>
                      <a:off x="3007" y="29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 name="Arc 1737">
                      <a:extLst>
                        <a:ext uri="{FF2B5EF4-FFF2-40B4-BE49-F238E27FC236}">
                          <a16:creationId xmlns:a16="http://schemas.microsoft.com/office/drawing/2014/main" id="{FAEFE40A-C659-43F6-170C-BF908DAB673B}"/>
                        </a:ext>
                      </a:extLst>
                    </p:cNvPr>
                    <p:cNvSpPr>
                      <a:spLocks/>
                    </p:cNvSpPr>
                    <p:nvPr/>
                  </p:nvSpPr>
                  <p:spPr bwMode="auto">
                    <a:xfrm>
                      <a:off x="3008" y="29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4" name="Freeform 1738">
                      <a:extLst>
                        <a:ext uri="{FF2B5EF4-FFF2-40B4-BE49-F238E27FC236}">
                          <a16:creationId xmlns:a16="http://schemas.microsoft.com/office/drawing/2014/main" id="{C08F8925-0947-214D-D52B-FC4DA45FC369}"/>
                        </a:ext>
                      </a:extLst>
                    </p:cNvPr>
                    <p:cNvSpPr>
                      <a:spLocks/>
                    </p:cNvSpPr>
                    <p:nvPr/>
                  </p:nvSpPr>
                  <p:spPr bwMode="auto">
                    <a:xfrm>
                      <a:off x="2680" y="29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 name="Arc 1739">
                      <a:extLst>
                        <a:ext uri="{FF2B5EF4-FFF2-40B4-BE49-F238E27FC236}">
                          <a16:creationId xmlns:a16="http://schemas.microsoft.com/office/drawing/2014/main" id="{DBA6B364-593E-C15B-A9E1-01EE4344676D}"/>
                        </a:ext>
                      </a:extLst>
                    </p:cNvPr>
                    <p:cNvSpPr>
                      <a:spLocks/>
                    </p:cNvSpPr>
                    <p:nvPr/>
                  </p:nvSpPr>
                  <p:spPr bwMode="auto">
                    <a:xfrm>
                      <a:off x="2682" y="29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12" name="Group 1767">
                    <a:extLst>
                      <a:ext uri="{FF2B5EF4-FFF2-40B4-BE49-F238E27FC236}">
                        <a16:creationId xmlns:a16="http://schemas.microsoft.com/office/drawing/2014/main" id="{C7C8A240-0C03-AF45-90C3-68206CE79833}"/>
                      </a:ext>
                    </a:extLst>
                  </p:cNvPr>
                  <p:cNvGrpSpPr>
                    <a:grpSpLocks/>
                  </p:cNvGrpSpPr>
                  <p:nvPr/>
                </p:nvGrpSpPr>
                <p:grpSpPr bwMode="auto">
                  <a:xfrm>
                    <a:off x="2676" y="2825"/>
                    <a:ext cx="437" cy="263"/>
                    <a:chOff x="2676" y="2825"/>
                    <a:chExt cx="437" cy="263"/>
                  </a:xfrm>
                </p:grpSpPr>
                <p:grpSp>
                  <p:nvGrpSpPr>
                    <p:cNvPr id="113" name="Group 1750">
                      <a:extLst>
                        <a:ext uri="{FF2B5EF4-FFF2-40B4-BE49-F238E27FC236}">
                          <a16:creationId xmlns:a16="http://schemas.microsoft.com/office/drawing/2014/main" id="{EF9F631D-F762-B778-0B8C-857828FD3812}"/>
                        </a:ext>
                      </a:extLst>
                    </p:cNvPr>
                    <p:cNvGrpSpPr>
                      <a:grpSpLocks/>
                    </p:cNvGrpSpPr>
                    <p:nvPr/>
                  </p:nvGrpSpPr>
                  <p:grpSpPr bwMode="auto">
                    <a:xfrm>
                      <a:off x="2679" y="2826"/>
                      <a:ext cx="432" cy="262"/>
                      <a:chOff x="2679" y="2826"/>
                      <a:chExt cx="432" cy="262"/>
                    </a:xfrm>
                  </p:grpSpPr>
                  <p:sp>
                    <p:nvSpPr>
                      <p:cNvPr id="130" name="Oval 1741">
                        <a:extLst>
                          <a:ext uri="{FF2B5EF4-FFF2-40B4-BE49-F238E27FC236}">
                            <a16:creationId xmlns:a16="http://schemas.microsoft.com/office/drawing/2014/main" id="{D7D353C9-82DC-A70B-697A-C253EF9D6A81}"/>
                          </a:ext>
                        </a:extLst>
                      </p:cNvPr>
                      <p:cNvSpPr>
                        <a:spLocks noChangeArrowheads="1"/>
                      </p:cNvSpPr>
                      <p:nvPr/>
                    </p:nvSpPr>
                    <p:spPr bwMode="auto">
                      <a:xfrm>
                        <a:off x="2827" y="28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1" name="Oval 1742">
                        <a:extLst>
                          <a:ext uri="{FF2B5EF4-FFF2-40B4-BE49-F238E27FC236}">
                            <a16:creationId xmlns:a16="http://schemas.microsoft.com/office/drawing/2014/main" id="{C676F410-DEB3-5749-03EC-681925B6CB88}"/>
                          </a:ext>
                        </a:extLst>
                      </p:cNvPr>
                      <p:cNvSpPr>
                        <a:spLocks noChangeArrowheads="1"/>
                      </p:cNvSpPr>
                      <p:nvPr/>
                    </p:nvSpPr>
                    <p:spPr bwMode="auto">
                      <a:xfrm>
                        <a:off x="2723" y="28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2" name="Oval 1743">
                        <a:extLst>
                          <a:ext uri="{FF2B5EF4-FFF2-40B4-BE49-F238E27FC236}">
                            <a16:creationId xmlns:a16="http://schemas.microsoft.com/office/drawing/2014/main" id="{70FB7519-9F61-9D6F-E613-6432EBC998F1}"/>
                          </a:ext>
                        </a:extLst>
                      </p:cNvPr>
                      <p:cNvSpPr>
                        <a:spLocks noChangeArrowheads="1"/>
                      </p:cNvSpPr>
                      <p:nvPr/>
                    </p:nvSpPr>
                    <p:spPr bwMode="auto">
                      <a:xfrm>
                        <a:off x="2679" y="29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3" name="Oval 1744">
                        <a:extLst>
                          <a:ext uri="{FF2B5EF4-FFF2-40B4-BE49-F238E27FC236}">
                            <a16:creationId xmlns:a16="http://schemas.microsoft.com/office/drawing/2014/main" id="{87FF5328-C3B2-2830-A277-976AAF525FF4}"/>
                          </a:ext>
                        </a:extLst>
                      </p:cNvPr>
                      <p:cNvSpPr>
                        <a:spLocks noChangeArrowheads="1"/>
                      </p:cNvSpPr>
                      <p:nvPr/>
                    </p:nvSpPr>
                    <p:spPr bwMode="auto">
                      <a:xfrm>
                        <a:off x="2707" y="29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4" name="Oval 1745">
                        <a:extLst>
                          <a:ext uri="{FF2B5EF4-FFF2-40B4-BE49-F238E27FC236}">
                            <a16:creationId xmlns:a16="http://schemas.microsoft.com/office/drawing/2014/main" id="{D8DDBE7D-1744-7B5A-FF30-B4B63C20BBFE}"/>
                          </a:ext>
                        </a:extLst>
                      </p:cNvPr>
                      <p:cNvSpPr>
                        <a:spLocks noChangeArrowheads="1"/>
                      </p:cNvSpPr>
                      <p:nvPr/>
                    </p:nvSpPr>
                    <p:spPr bwMode="auto">
                      <a:xfrm>
                        <a:off x="2811" y="29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5" name="Oval 1746">
                        <a:extLst>
                          <a:ext uri="{FF2B5EF4-FFF2-40B4-BE49-F238E27FC236}">
                            <a16:creationId xmlns:a16="http://schemas.microsoft.com/office/drawing/2014/main" id="{E6110FC2-736E-D649-CE56-01A9ACEEA88E}"/>
                          </a:ext>
                        </a:extLst>
                      </p:cNvPr>
                      <p:cNvSpPr>
                        <a:spLocks noChangeArrowheads="1"/>
                      </p:cNvSpPr>
                      <p:nvPr/>
                    </p:nvSpPr>
                    <p:spPr bwMode="auto">
                      <a:xfrm>
                        <a:off x="2951" y="28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6" name="Oval 1747">
                        <a:extLst>
                          <a:ext uri="{FF2B5EF4-FFF2-40B4-BE49-F238E27FC236}">
                            <a16:creationId xmlns:a16="http://schemas.microsoft.com/office/drawing/2014/main" id="{D8883B52-CA2C-60F9-6557-593D44221F9C}"/>
                          </a:ext>
                        </a:extLst>
                      </p:cNvPr>
                      <p:cNvSpPr>
                        <a:spLocks noChangeArrowheads="1"/>
                      </p:cNvSpPr>
                      <p:nvPr/>
                    </p:nvSpPr>
                    <p:spPr bwMode="auto">
                      <a:xfrm>
                        <a:off x="2971" y="29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7" name="Oval 1748">
                        <a:extLst>
                          <a:ext uri="{FF2B5EF4-FFF2-40B4-BE49-F238E27FC236}">
                            <a16:creationId xmlns:a16="http://schemas.microsoft.com/office/drawing/2014/main" id="{E7413DE1-036F-EB30-58BD-1A09673F441F}"/>
                          </a:ext>
                        </a:extLst>
                      </p:cNvPr>
                      <p:cNvSpPr>
                        <a:spLocks noChangeArrowheads="1"/>
                      </p:cNvSpPr>
                      <p:nvPr/>
                    </p:nvSpPr>
                    <p:spPr bwMode="auto">
                      <a:xfrm>
                        <a:off x="2959" y="29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8" name="Oval 1749">
                        <a:extLst>
                          <a:ext uri="{FF2B5EF4-FFF2-40B4-BE49-F238E27FC236}">
                            <a16:creationId xmlns:a16="http://schemas.microsoft.com/office/drawing/2014/main" id="{406E3419-1880-8313-B1DF-9F98EA164480}"/>
                          </a:ext>
                        </a:extLst>
                      </p:cNvPr>
                      <p:cNvSpPr>
                        <a:spLocks noChangeArrowheads="1"/>
                      </p:cNvSpPr>
                      <p:nvPr/>
                    </p:nvSpPr>
                    <p:spPr bwMode="auto">
                      <a:xfrm>
                        <a:off x="2757" y="28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14" name="Freeform 1751">
                      <a:extLst>
                        <a:ext uri="{FF2B5EF4-FFF2-40B4-BE49-F238E27FC236}">
                          <a16:creationId xmlns:a16="http://schemas.microsoft.com/office/drawing/2014/main" id="{2FDC63D3-D903-CDC1-33A7-7A28F4CCD784}"/>
                        </a:ext>
                      </a:extLst>
                    </p:cNvPr>
                    <p:cNvSpPr>
                      <a:spLocks/>
                    </p:cNvSpPr>
                    <p:nvPr/>
                  </p:nvSpPr>
                  <p:spPr bwMode="auto">
                    <a:xfrm>
                      <a:off x="2831" y="28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Arc 1752">
                      <a:extLst>
                        <a:ext uri="{FF2B5EF4-FFF2-40B4-BE49-F238E27FC236}">
                          <a16:creationId xmlns:a16="http://schemas.microsoft.com/office/drawing/2014/main" id="{5DDD2142-098B-BAFA-BADA-E595BF998F80}"/>
                        </a:ext>
                      </a:extLst>
                    </p:cNvPr>
                    <p:cNvSpPr>
                      <a:spLocks/>
                    </p:cNvSpPr>
                    <p:nvPr/>
                  </p:nvSpPr>
                  <p:spPr bwMode="auto">
                    <a:xfrm>
                      <a:off x="2832" y="28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6" name="Freeform 1753">
                      <a:extLst>
                        <a:ext uri="{FF2B5EF4-FFF2-40B4-BE49-F238E27FC236}">
                          <a16:creationId xmlns:a16="http://schemas.microsoft.com/office/drawing/2014/main" id="{26251773-AFB5-BFD7-D926-3F478B2036CA}"/>
                        </a:ext>
                      </a:extLst>
                    </p:cNvPr>
                    <p:cNvSpPr>
                      <a:spLocks/>
                    </p:cNvSpPr>
                    <p:nvPr/>
                  </p:nvSpPr>
                  <p:spPr bwMode="auto">
                    <a:xfrm>
                      <a:off x="2722" y="28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Arc 1754">
                      <a:extLst>
                        <a:ext uri="{FF2B5EF4-FFF2-40B4-BE49-F238E27FC236}">
                          <a16:creationId xmlns:a16="http://schemas.microsoft.com/office/drawing/2014/main" id="{5AA5B06A-BB9F-C289-5CEC-61EA145946F9}"/>
                        </a:ext>
                      </a:extLst>
                    </p:cNvPr>
                    <p:cNvSpPr>
                      <a:spLocks/>
                    </p:cNvSpPr>
                    <p:nvPr/>
                  </p:nvSpPr>
                  <p:spPr bwMode="auto">
                    <a:xfrm>
                      <a:off x="2724" y="28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755">
                      <a:extLst>
                        <a:ext uri="{FF2B5EF4-FFF2-40B4-BE49-F238E27FC236}">
                          <a16:creationId xmlns:a16="http://schemas.microsoft.com/office/drawing/2014/main" id="{182A9F20-DB34-5157-87FC-CF2788F05296}"/>
                        </a:ext>
                      </a:extLst>
                    </p:cNvPr>
                    <p:cNvSpPr>
                      <a:spLocks/>
                    </p:cNvSpPr>
                    <p:nvPr/>
                  </p:nvSpPr>
                  <p:spPr bwMode="auto">
                    <a:xfrm>
                      <a:off x="2707" y="30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Arc 1756">
                      <a:extLst>
                        <a:ext uri="{FF2B5EF4-FFF2-40B4-BE49-F238E27FC236}">
                          <a16:creationId xmlns:a16="http://schemas.microsoft.com/office/drawing/2014/main" id="{04DE2241-2A79-4AE8-8353-03A5633F06A5}"/>
                        </a:ext>
                      </a:extLst>
                    </p:cNvPr>
                    <p:cNvSpPr>
                      <a:spLocks/>
                    </p:cNvSpPr>
                    <p:nvPr/>
                  </p:nvSpPr>
                  <p:spPr bwMode="auto">
                    <a:xfrm>
                      <a:off x="2708" y="30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0" name="Freeform 1757">
                      <a:extLst>
                        <a:ext uri="{FF2B5EF4-FFF2-40B4-BE49-F238E27FC236}">
                          <a16:creationId xmlns:a16="http://schemas.microsoft.com/office/drawing/2014/main" id="{4EAA68C4-8E59-3247-7CC3-0FEC8B28DA16}"/>
                        </a:ext>
                      </a:extLst>
                    </p:cNvPr>
                    <p:cNvSpPr>
                      <a:spLocks/>
                    </p:cNvSpPr>
                    <p:nvPr/>
                  </p:nvSpPr>
                  <p:spPr bwMode="auto">
                    <a:xfrm>
                      <a:off x="2813" y="30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 name="Arc 1758">
                      <a:extLst>
                        <a:ext uri="{FF2B5EF4-FFF2-40B4-BE49-F238E27FC236}">
                          <a16:creationId xmlns:a16="http://schemas.microsoft.com/office/drawing/2014/main" id="{8A9E5A32-ECFC-E16B-43E9-09BA0AE57B65}"/>
                        </a:ext>
                      </a:extLst>
                    </p:cNvPr>
                    <p:cNvSpPr>
                      <a:spLocks/>
                    </p:cNvSpPr>
                    <p:nvPr/>
                  </p:nvSpPr>
                  <p:spPr bwMode="auto">
                    <a:xfrm>
                      <a:off x="2814" y="30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2" name="Freeform 1759">
                      <a:extLst>
                        <a:ext uri="{FF2B5EF4-FFF2-40B4-BE49-F238E27FC236}">
                          <a16:creationId xmlns:a16="http://schemas.microsoft.com/office/drawing/2014/main" id="{9AB702B7-6566-8360-E5EB-871D3735F9A7}"/>
                        </a:ext>
                      </a:extLst>
                    </p:cNvPr>
                    <p:cNvSpPr>
                      <a:spLocks/>
                    </p:cNvSpPr>
                    <p:nvPr/>
                  </p:nvSpPr>
                  <p:spPr bwMode="auto">
                    <a:xfrm>
                      <a:off x="3007" y="28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 name="Arc 1760">
                      <a:extLst>
                        <a:ext uri="{FF2B5EF4-FFF2-40B4-BE49-F238E27FC236}">
                          <a16:creationId xmlns:a16="http://schemas.microsoft.com/office/drawing/2014/main" id="{57A38EC1-128E-B558-A58E-93C5E214DF89}"/>
                        </a:ext>
                      </a:extLst>
                    </p:cNvPr>
                    <p:cNvSpPr>
                      <a:spLocks/>
                    </p:cNvSpPr>
                    <p:nvPr/>
                  </p:nvSpPr>
                  <p:spPr bwMode="auto">
                    <a:xfrm>
                      <a:off x="3008" y="28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4" name="Freeform 1761">
                      <a:extLst>
                        <a:ext uri="{FF2B5EF4-FFF2-40B4-BE49-F238E27FC236}">
                          <a16:creationId xmlns:a16="http://schemas.microsoft.com/office/drawing/2014/main" id="{10A016D2-CFCF-78A5-B770-5EE8B0785153}"/>
                        </a:ext>
                      </a:extLst>
                    </p:cNvPr>
                    <p:cNvSpPr>
                      <a:spLocks/>
                    </p:cNvSpPr>
                    <p:nvPr/>
                  </p:nvSpPr>
                  <p:spPr bwMode="auto">
                    <a:xfrm>
                      <a:off x="3031" y="29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 name="Arc 1762">
                      <a:extLst>
                        <a:ext uri="{FF2B5EF4-FFF2-40B4-BE49-F238E27FC236}">
                          <a16:creationId xmlns:a16="http://schemas.microsoft.com/office/drawing/2014/main" id="{D4917E1A-9BD4-1185-246F-0FA65F30B38F}"/>
                        </a:ext>
                      </a:extLst>
                    </p:cNvPr>
                    <p:cNvSpPr>
                      <a:spLocks/>
                    </p:cNvSpPr>
                    <p:nvPr/>
                  </p:nvSpPr>
                  <p:spPr bwMode="auto">
                    <a:xfrm>
                      <a:off x="3031" y="29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6" name="Freeform 1763">
                      <a:extLst>
                        <a:ext uri="{FF2B5EF4-FFF2-40B4-BE49-F238E27FC236}">
                          <a16:creationId xmlns:a16="http://schemas.microsoft.com/office/drawing/2014/main" id="{A17FBA4D-5954-47A3-6E52-B6A565A002AC}"/>
                        </a:ext>
                      </a:extLst>
                    </p:cNvPr>
                    <p:cNvSpPr>
                      <a:spLocks/>
                    </p:cNvSpPr>
                    <p:nvPr/>
                  </p:nvSpPr>
                  <p:spPr bwMode="auto">
                    <a:xfrm>
                      <a:off x="3004" y="29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 name="Arc 1764">
                      <a:extLst>
                        <a:ext uri="{FF2B5EF4-FFF2-40B4-BE49-F238E27FC236}">
                          <a16:creationId xmlns:a16="http://schemas.microsoft.com/office/drawing/2014/main" id="{8455E2B7-7BD1-B842-1B16-086574170862}"/>
                        </a:ext>
                      </a:extLst>
                    </p:cNvPr>
                    <p:cNvSpPr>
                      <a:spLocks/>
                    </p:cNvSpPr>
                    <p:nvPr/>
                  </p:nvSpPr>
                  <p:spPr bwMode="auto">
                    <a:xfrm>
                      <a:off x="3005" y="29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8" name="Freeform 1765">
                      <a:extLst>
                        <a:ext uri="{FF2B5EF4-FFF2-40B4-BE49-F238E27FC236}">
                          <a16:creationId xmlns:a16="http://schemas.microsoft.com/office/drawing/2014/main" id="{DCE3019F-0143-894F-2855-69637E3D9332}"/>
                        </a:ext>
                      </a:extLst>
                    </p:cNvPr>
                    <p:cNvSpPr>
                      <a:spLocks/>
                    </p:cNvSpPr>
                    <p:nvPr/>
                  </p:nvSpPr>
                  <p:spPr bwMode="auto">
                    <a:xfrm>
                      <a:off x="2676" y="29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 name="Arc 1766">
                      <a:extLst>
                        <a:ext uri="{FF2B5EF4-FFF2-40B4-BE49-F238E27FC236}">
                          <a16:creationId xmlns:a16="http://schemas.microsoft.com/office/drawing/2014/main" id="{7162A0F6-F6C6-2572-6A1B-F851801BB9B2}"/>
                        </a:ext>
                      </a:extLst>
                    </p:cNvPr>
                    <p:cNvSpPr>
                      <a:spLocks/>
                    </p:cNvSpPr>
                    <p:nvPr/>
                  </p:nvSpPr>
                  <p:spPr bwMode="auto">
                    <a:xfrm>
                      <a:off x="2678" y="29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sp>
          <p:nvSpPr>
            <p:cNvPr id="374" name="Text Box 875">
              <a:extLst>
                <a:ext uri="{FF2B5EF4-FFF2-40B4-BE49-F238E27FC236}">
                  <a16:creationId xmlns:a16="http://schemas.microsoft.com/office/drawing/2014/main" id="{A2C5DCD9-A9F2-85D1-CAF4-3A8F1D2C9BDA}"/>
                </a:ext>
              </a:extLst>
            </p:cNvPr>
            <p:cNvSpPr txBox="1">
              <a:spLocks noChangeArrowheads="1"/>
            </p:cNvSpPr>
            <p:nvPr/>
          </p:nvSpPr>
          <p:spPr bwMode="auto">
            <a:xfrm>
              <a:off x="10356511" y="4880155"/>
              <a:ext cx="770716" cy="3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000" b="1">
                  <a:solidFill>
                    <a:schemeClr val="tx1"/>
                  </a:solidFill>
                </a:rPr>
                <a:t>LAN</a:t>
              </a:r>
            </a:p>
          </p:txBody>
        </p:sp>
        <p:pic>
          <p:nvPicPr>
            <p:cNvPr id="381" name="Picture 3" descr="C:\Users\ecoffey\AppData\Local\Temp\Rar$DRa0.963\Cisco Icons November\30029_Device_firewall_3130\Png_256\30029_Device_firewall_3130_critical_256.png">
              <a:extLst>
                <a:ext uri="{FF2B5EF4-FFF2-40B4-BE49-F238E27FC236}">
                  <a16:creationId xmlns:a16="http://schemas.microsoft.com/office/drawing/2014/main" id="{F64A9B8A-5834-D1D8-2AF9-A8ACBCCE1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935096" y="3452247"/>
              <a:ext cx="329689" cy="111113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6" name="Group 95">
            <a:extLst>
              <a:ext uri="{FF2B5EF4-FFF2-40B4-BE49-F238E27FC236}">
                <a16:creationId xmlns:a16="http://schemas.microsoft.com/office/drawing/2014/main" id="{AA145644-6A10-54F0-0BD6-6AE77425D125}"/>
              </a:ext>
            </a:extLst>
          </p:cNvPr>
          <p:cNvGrpSpPr/>
          <p:nvPr/>
        </p:nvGrpSpPr>
        <p:grpSpPr>
          <a:xfrm>
            <a:off x="9769694" y="2034904"/>
            <a:ext cx="2224505" cy="4432566"/>
            <a:chOff x="8965862" y="1816279"/>
            <a:chExt cx="2430714" cy="4455096"/>
          </a:xfrm>
        </p:grpSpPr>
        <p:sp>
          <p:nvSpPr>
            <p:cNvPr id="376" name="Oval 856">
              <a:extLst>
                <a:ext uri="{FF2B5EF4-FFF2-40B4-BE49-F238E27FC236}">
                  <a16:creationId xmlns:a16="http://schemas.microsoft.com/office/drawing/2014/main" id="{844E05B0-45ED-04B9-CD54-BE498EF300A6}"/>
                </a:ext>
              </a:extLst>
            </p:cNvPr>
            <p:cNvSpPr>
              <a:spLocks noChangeArrowheads="1"/>
            </p:cNvSpPr>
            <p:nvPr/>
          </p:nvSpPr>
          <p:spPr bwMode="auto">
            <a:xfrm>
              <a:off x="9264313" y="4686479"/>
              <a:ext cx="1988100"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7" name="Oval 854">
              <a:extLst>
                <a:ext uri="{FF2B5EF4-FFF2-40B4-BE49-F238E27FC236}">
                  <a16:creationId xmlns:a16="http://schemas.microsoft.com/office/drawing/2014/main" id="{20A2B539-7D40-C9A9-80A1-D82F28C47EED}"/>
                </a:ext>
              </a:extLst>
            </p:cNvPr>
            <p:cNvSpPr>
              <a:spLocks noChangeArrowheads="1"/>
            </p:cNvSpPr>
            <p:nvPr/>
          </p:nvSpPr>
          <p:spPr bwMode="auto">
            <a:xfrm>
              <a:off x="8965862" y="4375329"/>
              <a:ext cx="2430714"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dirty="0"/>
            </a:p>
          </p:txBody>
        </p:sp>
        <p:sp>
          <p:nvSpPr>
            <p:cNvPr id="379" name="Oval 855">
              <a:extLst>
                <a:ext uri="{FF2B5EF4-FFF2-40B4-BE49-F238E27FC236}">
                  <a16:creationId xmlns:a16="http://schemas.microsoft.com/office/drawing/2014/main" id="{57DA4F92-5300-77D1-9CA6-71FD255F99F2}"/>
                </a:ext>
              </a:extLst>
            </p:cNvPr>
            <p:cNvSpPr>
              <a:spLocks noChangeArrowheads="1"/>
            </p:cNvSpPr>
            <p:nvPr/>
          </p:nvSpPr>
          <p:spPr bwMode="auto">
            <a:xfrm>
              <a:off x="9192876" y="4130854"/>
              <a:ext cx="1988100" cy="1584896"/>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380" name="Group 137">
              <a:extLst>
                <a:ext uri="{FF2B5EF4-FFF2-40B4-BE49-F238E27FC236}">
                  <a16:creationId xmlns:a16="http://schemas.microsoft.com/office/drawing/2014/main" id="{72A3F4FD-0F1C-9B72-86B8-FC1BC8590748}"/>
                </a:ext>
              </a:extLst>
            </p:cNvPr>
            <p:cNvGrpSpPr>
              <a:grpSpLocks/>
            </p:cNvGrpSpPr>
            <p:nvPr/>
          </p:nvGrpSpPr>
          <p:grpSpPr bwMode="auto">
            <a:xfrm>
              <a:off x="9251613" y="4507092"/>
              <a:ext cx="1611616" cy="409268"/>
              <a:chOff x="536" y="1336"/>
              <a:chExt cx="1112" cy="544"/>
            </a:xfrm>
          </p:grpSpPr>
          <p:grpSp>
            <p:nvGrpSpPr>
              <p:cNvPr id="725" name="Group 138">
                <a:extLst>
                  <a:ext uri="{FF2B5EF4-FFF2-40B4-BE49-F238E27FC236}">
                    <a16:creationId xmlns:a16="http://schemas.microsoft.com/office/drawing/2014/main" id="{95A649E2-8CAA-C492-7975-C4A21520CD99}"/>
                  </a:ext>
                </a:extLst>
              </p:cNvPr>
              <p:cNvGrpSpPr>
                <a:grpSpLocks/>
              </p:cNvGrpSpPr>
              <p:nvPr/>
            </p:nvGrpSpPr>
            <p:grpSpPr bwMode="auto">
              <a:xfrm>
                <a:off x="544" y="1344"/>
                <a:ext cx="1104" cy="536"/>
                <a:chOff x="544" y="1344"/>
                <a:chExt cx="1104" cy="536"/>
              </a:xfrm>
            </p:grpSpPr>
            <p:sp>
              <p:nvSpPr>
                <p:cNvPr id="741" name="Freeform 139">
                  <a:extLst>
                    <a:ext uri="{FF2B5EF4-FFF2-40B4-BE49-F238E27FC236}">
                      <a16:creationId xmlns:a16="http://schemas.microsoft.com/office/drawing/2014/main" id="{7270D69E-DFFC-B2DD-2658-8F50DFDADE76}"/>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2" name="Freeform 140">
                  <a:extLst>
                    <a:ext uri="{FF2B5EF4-FFF2-40B4-BE49-F238E27FC236}">
                      <a16:creationId xmlns:a16="http://schemas.microsoft.com/office/drawing/2014/main" id="{68026337-790F-368C-26B9-E0BAACFB4E79}"/>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3" name="Freeform 141">
                  <a:extLst>
                    <a:ext uri="{FF2B5EF4-FFF2-40B4-BE49-F238E27FC236}">
                      <a16:creationId xmlns:a16="http://schemas.microsoft.com/office/drawing/2014/main" id="{DE17C18D-6FD0-FE2E-1058-2672564E10CF}"/>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4" name="Freeform 142">
                  <a:extLst>
                    <a:ext uri="{FF2B5EF4-FFF2-40B4-BE49-F238E27FC236}">
                      <a16:creationId xmlns:a16="http://schemas.microsoft.com/office/drawing/2014/main" id="{0E6299EB-A7B4-3940-C4C4-D03D937C034E}"/>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5" name="Rectangle 143">
                  <a:extLst>
                    <a:ext uri="{FF2B5EF4-FFF2-40B4-BE49-F238E27FC236}">
                      <a16:creationId xmlns:a16="http://schemas.microsoft.com/office/drawing/2014/main" id="{1CA6E62A-34F0-0E55-2F6A-82C9F54C326F}"/>
                    </a:ext>
                  </a:extLst>
                </p:cNvPr>
                <p:cNvSpPr>
                  <a:spLocks noChangeArrowheads="1"/>
                </p:cNvSpPr>
                <p:nvPr/>
              </p:nvSpPr>
              <p:spPr bwMode="auto">
                <a:xfrm>
                  <a:off x="546" y="1619"/>
                  <a:ext cx="824" cy="2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726" name="Group 144">
                <a:extLst>
                  <a:ext uri="{FF2B5EF4-FFF2-40B4-BE49-F238E27FC236}">
                    <a16:creationId xmlns:a16="http://schemas.microsoft.com/office/drawing/2014/main" id="{AD9C6B1C-5437-C9C4-ABFF-6718BC2C79F6}"/>
                  </a:ext>
                </a:extLst>
              </p:cNvPr>
              <p:cNvGrpSpPr>
                <a:grpSpLocks/>
              </p:cNvGrpSpPr>
              <p:nvPr/>
            </p:nvGrpSpPr>
            <p:grpSpPr bwMode="auto">
              <a:xfrm>
                <a:off x="536" y="1336"/>
                <a:ext cx="1104" cy="536"/>
                <a:chOff x="536" y="1336"/>
                <a:chExt cx="1104" cy="536"/>
              </a:xfrm>
            </p:grpSpPr>
            <p:sp>
              <p:nvSpPr>
                <p:cNvPr id="736" name="Freeform 145">
                  <a:extLst>
                    <a:ext uri="{FF2B5EF4-FFF2-40B4-BE49-F238E27FC236}">
                      <a16:creationId xmlns:a16="http://schemas.microsoft.com/office/drawing/2014/main" id="{7B4FA6A6-08BF-CCE1-F604-8D23A8BC46E7}"/>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7" name="Freeform 146">
                  <a:extLst>
                    <a:ext uri="{FF2B5EF4-FFF2-40B4-BE49-F238E27FC236}">
                      <a16:creationId xmlns:a16="http://schemas.microsoft.com/office/drawing/2014/main" id="{28D35560-11DC-0FC6-A57D-1AB6EA9F1523}"/>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8" name="Freeform 147">
                  <a:extLst>
                    <a:ext uri="{FF2B5EF4-FFF2-40B4-BE49-F238E27FC236}">
                      <a16:creationId xmlns:a16="http://schemas.microsoft.com/office/drawing/2014/main" id="{AC6158D1-8492-66FC-4BD0-19BA30F40E64}"/>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9" name="Freeform 148">
                  <a:extLst>
                    <a:ext uri="{FF2B5EF4-FFF2-40B4-BE49-F238E27FC236}">
                      <a16:creationId xmlns:a16="http://schemas.microsoft.com/office/drawing/2014/main" id="{6DD3FEA5-09EE-9BBE-BF1D-9A67FD3C73B2}"/>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40" name="Rectangle 149">
                  <a:extLst>
                    <a:ext uri="{FF2B5EF4-FFF2-40B4-BE49-F238E27FC236}">
                      <a16:creationId xmlns:a16="http://schemas.microsoft.com/office/drawing/2014/main" id="{174AF08B-700C-E0CD-8EB6-7367B3A4F0D8}"/>
                    </a:ext>
                  </a:extLst>
                </p:cNvPr>
                <p:cNvSpPr>
                  <a:spLocks noChangeArrowheads="1"/>
                </p:cNvSpPr>
                <p:nvPr/>
              </p:nvSpPr>
              <p:spPr bwMode="auto">
                <a:xfrm>
                  <a:off x="538" y="1611"/>
                  <a:ext cx="824" cy="261"/>
                </a:xfrm>
                <a:prstGeom prst="rect">
                  <a:avLst/>
                </a:prstGeom>
                <a:solidFill>
                  <a:srgbClr val="558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727" name="Group 150">
                <a:extLst>
                  <a:ext uri="{FF2B5EF4-FFF2-40B4-BE49-F238E27FC236}">
                    <a16:creationId xmlns:a16="http://schemas.microsoft.com/office/drawing/2014/main" id="{BEF4B8DC-64A3-5BE6-3A7E-A336A9477C62}"/>
                  </a:ext>
                </a:extLst>
              </p:cNvPr>
              <p:cNvGrpSpPr>
                <a:grpSpLocks/>
              </p:cNvGrpSpPr>
              <p:nvPr/>
            </p:nvGrpSpPr>
            <p:grpSpPr bwMode="auto">
              <a:xfrm>
                <a:off x="644" y="1361"/>
                <a:ext cx="881" cy="237"/>
                <a:chOff x="644" y="1361"/>
                <a:chExt cx="881" cy="237"/>
              </a:xfrm>
            </p:grpSpPr>
            <p:sp>
              <p:nvSpPr>
                <p:cNvPr id="728" name="Freeform 151">
                  <a:extLst>
                    <a:ext uri="{FF2B5EF4-FFF2-40B4-BE49-F238E27FC236}">
                      <a16:creationId xmlns:a16="http://schemas.microsoft.com/office/drawing/2014/main" id="{298BC1E2-FD1A-0C45-1635-FF5B63A94012}"/>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29" name="Freeform 152">
                  <a:extLst>
                    <a:ext uri="{FF2B5EF4-FFF2-40B4-BE49-F238E27FC236}">
                      <a16:creationId xmlns:a16="http://schemas.microsoft.com/office/drawing/2014/main" id="{FBEC418F-23F1-97D2-CA82-28F6991C1707}"/>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0" name="Freeform 153">
                  <a:extLst>
                    <a:ext uri="{FF2B5EF4-FFF2-40B4-BE49-F238E27FC236}">
                      <a16:creationId xmlns:a16="http://schemas.microsoft.com/office/drawing/2014/main" id="{E10B8A7F-1FBA-A359-75E1-8C49DF016860}"/>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1" name="Freeform 154">
                  <a:extLst>
                    <a:ext uri="{FF2B5EF4-FFF2-40B4-BE49-F238E27FC236}">
                      <a16:creationId xmlns:a16="http://schemas.microsoft.com/office/drawing/2014/main" id="{D485FB4E-079C-8755-538F-048BD990E2EB}"/>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2" name="Freeform 155">
                  <a:extLst>
                    <a:ext uri="{FF2B5EF4-FFF2-40B4-BE49-F238E27FC236}">
                      <a16:creationId xmlns:a16="http://schemas.microsoft.com/office/drawing/2014/main" id="{BF77056C-B832-FF26-75ED-FAB4748E966F}"/>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3" name="Freeform 156">
                  <a:extLst>
                    <a:ext uri="{FF2B5EF4-FFF2-40B4-BE49-F238E27FC236}">
                      <a16:creationId xmlns:a16="http://schemas.microsoft.com/office/drawing/2014/main" id="{72447C91-3F37-6F37-A4DD-17240F0E8842}"/>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4" name="Freeform 157">
                  <a:extLst>
                    <a:ext uri="{FF2B5EF4-FFF2-40B4-BE49-F238E27FC236}">
                      <a16:creationId xmlns:a16="http://schemas.microsoft.com/office/drawing/2014/main" id="{26632A95-5200-251C-1C17-AD5A1D04A40D}"/>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5" name="Freeform 158">
                  <a:extLst>
                    <a:ext uri="{FF2B5EF4-FFF2-40B4-BE49-F238E27FC236}">
                      <a16:creationId xmlns:a16="http://schemas.microsoft.com/office/drawing/2014/main" id="{DA463E8F-D848-7F4D-083B-48458BDC2332}"/>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382" name="Group 159">
              <a:extLst>
                <a:ext uri="{FF2B5EF4-FFF2-40B4-BE49-F238E27FC236}">
                  <a16:creationId xmlns:a16="http://schemas.microsoft.com/office/drawing/2014/main" id="{9F9EF735-F589-3AC2-4BC9-6CDCE80F373D}"/>
                </a:ext>
              </a:extLst>
            </p:cNvPr>
            <p:cNvGrpSpPr>
              <a:grpSpLocks/>
            </p:cNvGrpSpPr>
            <p:nvPr/>
          </p:nvGrpSpPr>
          <p:grpSpPr bwMode="auto">
            <a:xfrm>
              <a:off x="9467513" y="2968803"/>
              <a:ext cx="1240086" cy="634285"/>
              <a:chOff x="136" y="1036"/>
              <a:chExt cx="751" cy="440"/>
            </a:xfrm>
          </p:grpSpPr>
          <p:grpSp>
            <p:nvGrpSpPr>
              <p:cNvPr id="707" name="Group 160">
                <a:extLst>
                  <a:ext uri="{FF2B5EF4-FFF2-40B4-BE49-F238E27FC236}">
                    <a16:creationId xmlns:a16="http://schemas.microsoft.com/office/drawing/2014/main" id="{8D6AD459-613D-E015-FD6B-314553EFE5DF}"/>
                  </a:ext>
                </a:extLst>
              </p:cNvPr>
              <p:cNvGrpSpPr>
                <a:grpSpLocks/>
              </p:cNvGrpSpPr>
              <p:nvPr/>
            </p:nvGrpSpPr>
            <p:grpSpPr bwMode="auto">
              <a:xfrm>
                <a:off x="151" y="1058"/>
                <a:ext cx="736" cy="418"/>
                <a:chOff x="151" y="1058"/>
                <a:chExt cx="736" cy="418"/>
              </a:xfrm>
            </p:grpSpPr>
            <p:sp>
              <p:nvSpPr>
                <p:cNvPr id="722" name="Rectangle 161">
                  <a:extLst>
                    <a:ext uri="{FF2B5EF4-FFF2-40B4-BE49-F238E27FC236}">
                      <a16:creationId xmlns:a16="http://schemas.microsoft.com/office/drawing/2014/main" id="{3D4E9DAE-0043-8297-6AB9-40E3717786EB}"/>
                    </a:ext>
                  </a:extLst>
                </p:cNvPr>
                <p:cNvSpPr>
                  <a:spLocks noChangeArrowheads="1"/>
                </p:cNvSpPr>
                <p:nvPr/>
              </p:nvSpPr>
              <p:spPr bwMode="auto">
                <a:xfrm>
                  <a:off x="151" y="1192"/>
                  <a:ext cx="736" cy="1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23" name="Oval 162">
                  <a:extLst>
                    <a:ext uri="{FF2B5EF4-FFF2-40B4-BE49-F238E27FC236}">
                      <a16:creationId xmlns:a16="http://schemas.microsoft.com/office/drawing/2014/main" id="{CF4B0C75-975E-110A-4886-B02742101313}"/>
                    </a:ext>
                  </a:extLst>
                </p:cNvPr>
                <p:cNvSpPr>
                  <a:spLocks noChangeArrowheads="1"/>
                </p:cNvSpPr>
                <p:nvPr/>
              </p:nvSpPr>
              <p:spPr bwMode="auto">
                <a:xfrm>
                  <a:off x="158" y="1207"/>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24" name="Oval 163">
                  <a:extLst>
                    <a:ext uri="{FF2B5EF4-FFF2-40B4-BE49-F238E27FC236}">
                      <a16:creationId xmlns:a16="http://schemas.microsoft.com/office/drawing/2014/main" id="{16F79F0E-EC9C-FE4E-920E-FD14A6BE303C}"/>
                    </a:ext>
                  </a:extLst>
                </p:cNvPr>
                <p:cNvSpPr>
                  <a:spLocks noChangeArrowheads="1"/>
                </p:cNvSpPr>
                <p:nvPr/>
              </p:nvSpPr>
              <p:spPr bwMode="auto">
                <a:xfrm>
                  <a:off x="158" y="1058"/>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sp>
            <p:nvSpPr>
              <p:cNvPr id="708" name="Rectangle 164">
                <a:extLst>
                  <a:ext uri="{FF2B5EF4-FFF2-40B4-BE49-F238E27FC236}">
                    <a16:creationId xmlns:a16="http://schemas.microsoft.com/office/drawing/2014/main" id="{C33D3375-DBBD-66AA-3A13-F79E19DFF33B}"/>
                  </a:ext>
                </a:extLst>
              </p:cNvPr>
              <p:cNvSpPr>
                <a:spLocks noChangeArrowheads="1"/>
              </p:cNvSpPr>
              <p:nvPr/>
            </p:nvSpPr>
            <p:spPr bwMode="auto">
              <a:xfrm>
                <a:off x="136" y="1171"/>
                <a:ext cx="737" cy="149"/>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09" name="Oval 165">
                <a:extLst>
                  <a:ext uri="{FF2B5EF4-FFF2-40B4-BE49-F238E27FC236}">
                    <a16:creationId xmlns:a16="http://schemas.microsoft.com/office/drawing/2014/main" id="{F8630AE8-B153-7443-D63C-DB67F4720C4D}"/>
                  </a:ext>
                </a:extLst>
              </p:cNvPr>
              <p:cNvSpPr>
                <a:spLocks noChangeArrowheads="1"/>
              </p:cNvSpPr>
              <p:nvPr/>
            </p:nvSpPr>
            <p:spPr bwMode="auto">
              <a:xfrm>
                <a:off x="144" y="1185"/>
                <a:ext cx="729" cy="27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10" name="Oval 166">
                <a:extLst>
                  <a:ext uri="{FF2B5EF4-FFF2-40B4-BE49-F238E27FC236}">
                    <a16:creationId xmlns:a16="http://schemas.microsoft.com/office/drawing/2014/main" id="{6F907A47-D494-DA19-3502-1D9C8B69F2A4}"/>
                  </a:ext>
                </a:extLst>
              </p:cNvPr>
              <p:cNvSpPr>
                <a:spLocks noChangeArrowheads="1"/>
              </p:cNvSpPr>
              <p:nvPr/>
            </p:nvSpPr>
            <p:spPr bwMode="auto">
              <a:xfrm>
                <a:off x="144" y="1036"/>
                <a:ext cx="729" cy="27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nvGrpSpPr>
              <p:cNvPr id="711" name="Group 167">
                <a:extLst>
                  <a:ext uri="{FF2B5EF4-FFF2-40B4-BE49-F238E27FC236}">
                    <a16:creationId xmlns:a16="http://schemas.microsoft.com/office/drawing/2014/main" id="{ECC1EABD-D318-2CE8-F8E0-8E450C82F2C9}"/>
                  </a:ext>
                </a:extLst>
              </p:cNvPr>
              <p:cNvGrpSpPr>
                <a:grpSpLocks/>
              </p:cNvGrpSpPr>
              <p:nvPr/>
            </p:nvGrpSpPr>
            <p:grpSpPr bwMode="auto">
              <a:xfrm>
                <a:off x="280" y="1072"/>
                <a:ext cx="457" cy="199"/>
                <a:chOff x="280" y="1072"/>
                <a:chExt cx="457" cy="199"/>
              </a:xfrm>
            </p:grpSpPr>
            <p:grpSp>
              <p:nvGrpSpPr>
                <p:cNvPr id="712" name="Group 168">
                  <a:extLst>
                    <a:ext uri="{FF2B5EF4-FFF2-40B4-BE49-F238E27FC236}">
                      <a16:creationId xmlns:a16="http://schemas.microsoft.com/office/drawing/2014/main" id="{DD1F4D70-0E24-B66B-F8BC-4BF62086CD66}"/>
                    </a:ext>
                  </a:extLst>
                </p:cNvPr>
                <p:cNvGrpSpPr>
                  <a:grpSpLocks/>
                </p:cNvGrpSpPr>
                <p:nvPr/>
              </p:nvGrpSpPr>
              <p:grpSpPr bwMode="auto">
                <a:xfrm>
                  <a:off x="280" y="1072"/>
                  <a:ext cx="457" cy="199"/>
                  <a:chOff x="280" y="1072"/>
                  <a:chExt cx="457" cy="199"/>
                </a:xfrm>
              </p:grpSpPr>
              <p:sp>
                <p:nvSpPr>
                  <p:cNvPr id="718" name="Freeform 169">
                    <a:extLst>
                      <a:ext uri="{FF2B5EF4-FFF2-40B4-BE49-F238E27FC236}">
                        <a16:creationId xmlns:a16="http://schemas.microsoft.com/office/drawing/2014/main" id="{661E9A5A-BCCA-179B-3048-35FFA408F8A8}"/>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19" name="Freeform 170">
                    <a:extLst>
                      <a:ext uri="{FF2B5EF4-FFF2-40B4-BE49-F238E27FC236}">
                        <a16:creationId xmlns:a16="http://schemas.microsoft.com/office/drawing/2014/main" id="{B3C69B51-9185-00FE-E03A-D8D90849DB87}"/>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20" name="Freeform 171">
                    <a:extLst>
                      <a:ext uri="{FF2B5EF4-FFF2-40B4-BE49-F238E27FC236}">
                        <a16:creationId xmlns:a16="http://schemas.microsoft.com/office/drawing/2014/main" id="{EA9D80DB-14D9-CB3F-4E50-E17F4AE34609}"/>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21" name="Freeform 172">
                    <a:extLst>
                      <a:ext uri="{FF2B5EF4-FFF2-40B4-BE49-F238E27FC236}">
                        <a16:creationId xmlns:a16="http://schemas.microsoft.com/office/drawing/2014/main" id="{6CFFE793-C258-70F3-E9E8-25932BCCCB0C}"/>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nvGrpSpPr>
                <p:cNvPr id="713" name="Group 173">
                  <a:extLst>
                    <a:ext uri="{FF2B5EF4-FFF2-40B4-BE49-F238E27FC236}">
                      <a16:creationId xmlns:a16="http://schemas.microsoft.com/office/drawing/2014/main" id="{0E7827E9-6DE6-EB09-2D51-4921450644DC}"/>
                    </a:ext>
                  </a:extLst>
                </p:cNvPr>
                <p:cNvGrpSpPr>
                  <a:grpSpLocks/>
                </p:cNvGrpSpPr>
                <p:nvPr/>
              </p:nvGrpSpPr>
              <p:grpSpPr bwMode="auto">
                <a:xfrm>
                  <a:off x="294" y="1072"/>
                  <a:ext cx="428" cy="199"/>
                  <a:chOff x="294" y="1072"/>
                  <a:chExt cx="428" cy="199"/>
                </a:xfrm>
              </p:grpSpPr>
              <p:sp>
                <p:nvSpPr>
                  <p:cNvPr id="714" name="Freeform 174">
                    <a:extLst>
                      <a:ext uri="{FF2B5EF4-FFF2-40B4-BE49-F238E27FC236}">
                        <a16:creationId xmlns:a16="http://schemas.microsoft.com/office/drawing/2014/main" id="{BCE0F6E5-8D49-2AE4-C176-C9AB502E8905}"/>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15" name="Freeform 175">
                    <a:extLst>
                      <a:ext uri="{FF2B5EF4-FFF2-40B4-BE49-F238E27FC236}">
                        <a16:creationId xmlns:a16="http://schemas.microsoft.com/office/drawing/2014/main" id="{8B94E93C-ACA5-4CEC-6BBA-B12653BFEFBC}"/>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16" name="Freeform 176">
                    <a:extLst>
                      <a:ext uri="{FF2B5EF4-FFF2-40B4-BE49-F238E27FC236}">
                        <a16:creationId xmlns:a16="http://schemas.microsoft.com/office/drawing/2014/main" id="{4D248B1F-12B1-03FC-03B9-D870132B9CAF}"/>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717" name="Freeform 177">
                    <a:extLst>
                      <a:ext uri="{FF2B5EF4-FFF2-40B4-BE49-F238E27FC236}">
                        <a16:creationId xmlns:a16="http://schemas.microsoft.com/office/drawing/2014/main" id="{02981C95-A696-D06E-610A-997257A4334D}"/>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grpSp>
        <p:grpSp>
          <p:nvGrpSpPr>
            <p:cNvPr id="383" name="Group 204">
              <a:extLst>
                <a:ext uri="{FF2B5EF4-FFF2-40B4-BE49-F238E27FC236}">
                  <a16:creationId xmlns:a16="http://schemas.microsoft.com/office/drawing/2014/main" id="{675686C4-E4CE-9620-2292-CF3EE9723074}"/>
                </a:ext>
              </a:extLst>
            </p:cNvPr>
            <p:cNvGrpSpPr>
              <a:grpSpLocks/>
            </p:cNvGrpSpPr>
            <p:nvPr/>
          </p:nvGrpSpPr>
          <p:grpSpPr bwMode="auto">
            <a:xfrm>
              <a:off x="9200813" y="1816279"/>
              <a:ext cx="1951773" cy="776142"/>
              <a:chOff x="144" y="324"/>
              <a:chExt cx="1182" cy="540"/>
            </a:xfrm>
            <a:solidFill>
              <a:schemeClr val="accent1">
                <a:lumMod val="40000"/>
                <a:lumOff val="60000"/>
              </a:schemeClr>
            </a:solidFill>
          </p:grpSpPr>
          <p:sp>
            <p:nvSpPr>
              <p:cNvPr id="702" name="Oval 205">
                <a:extLst>
                  <a:ext uri="{FF2B5EF4-FFF2-40B4-BE49-F238E27FC236}">
                    <a16:creationId xmlns:a16="http://schemas.microsoft.com/office/drawing/2014/main" id="{F688F5A3-7C11-2B50-B399-F6A317323AE1}"/>
                  </a:ext>
                </a:extLst>
              </p:cNvPr>
              <p:cNvSpPr>
                <a:spLocks noChangeArrowheads="1"/>
              </p:cNvSpPr>
              <p:nvPr/>
            </p:nvSpPr>
            <p:spPr bwMode="auto">
              <a:xfrm>
                <a:off x="144"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03" name="Oval 206">
                <a:extLst>
                  <a:ext uri="{FF2B5EF4-FFF2-40B4-BE49-F238E27FC236}">
                    <a16:creationId xmlns:a16="http://schemas.microsoft.com/office/drawing/2014/main" id="{CDFF3110-6D83-8DEF-66AF-AD66543D40EE}"/>
                  </a:ext>
                </a:extLst>
              </p:cNvPr>
              <p:cNvSpPr>
                <a:spLocks noChangeArrowheads="1"/>
              </p:cNvSpPr>
              <p:nvPr/>
            </p:nvSpPr>
            <p:spPr bwMode="auto">
              <a:xfrm>
                <a:off x="390" y="450"/>
                <a:ext cx="656" cy="41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04" name="Oval 207">
                <a:extLst>
                  <a:ext uri="{FF2B5EF4-FFF2-40B4-BE49-F238E27FC236}">
                    <a16:creationId xmlns:a16="http://schemas.microsoft.com/office/drawing/2014/main" id="{17A8BB6E-382B-FBC6-57BD-371A8A7AEA28}"/>
                  </a:ext>
                </a:extLst>
              </p:cNvPr>
              <p:cNvSpPr>
                <a:spLocks noChangeArrowheads="1"/>
              </p:cNvSpPr>
              <p:nvPr/>
            </p:nvSpPr>
            <p:spPr bwMode="auto">
              <a:xfrm>
                <a:off x="390" y="324"/>
                <a:ext cx="656" cy="276"/>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05" name="Oval 208">
                <a:extLst>
                  <a:ext uri="{FF2B5EF4-FFF2-40B4-BE49-F238E27FC236}">
                    <a16:creationId xmlns:a16="http://schemas.microsoft.com/office/drawing/2014/main" id="{4CA71D70-ABB7-B233-0A49-9C385ED9EFD7}"/>
                  </a:ext>
                </a:extLst>
              </p:cNvPr>
              <p:cNvSpPr>
                <a:spLocks noChangeArrowheads="1"/>
              </p:cNvSpPr>
              <p:nvPr/>
            </p:nvSpPr>
            <p:spPr bwMode="auto">
              <a:xfrm>
                <a:off x="816"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706" name="Text Box 209">
                <a:extLst>
                  <a:ext uri="{FF2B5EF4-FFF2-40B4-BE49-F238E27FC236}">
                    <a16:creationId xmlns:a16="http://schemas.microsoft.com/office/drawing/2014/main" id="{DB434114-AEEC-A870-36C1-5210A30777E6}"/>
                  </a:ext>
                </a:extLst>
              </p:cNvPr>
              <p:cNvSpPr txBox="1">
                <a:spLocks noChangeArrowheads="1"/>
              </p:cNvSpPr>
              <p:nvPr/>
            </p:nvSpPr>
            <p:spPr bwMode="auto">
              <a:xfrm>
                <a:off x="396" y="432"/>
                <a:ext cx="529" cy="306"/>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sz="1600" dirty="0">
                    <a:solidFill>
                      <a:schemeClr val="tx1"/>
                    </a:solidFill>
                  </a:rPr>
                  <a:t>WAN</a:t>
                </a:r>
              </a:p>
            </p:txBody>
          </p:sp>
        </p:grpSp>
        <p:sp>
          <p:nvSpPr>
            <p:cNvPr id="384" name="Line 217">
              <a:extLst>
                <a:ext uri="{FF2B5EF4-FFF2-40B4-BE49-F238E27FC236}">
                  <a16:creationId xmlns:a16="http://schemas.microsoft.com/office/drawing/2014/main" id="{CC355DD8-B844-50F6-2D3E-16C023B9C54C}"/>
                </a:ext>
              </a:extLst>
            </p:cNvPr>
            <p:cNvSpPr>
              <a:spLocks noChangeShapeType="1"/>
            </p:cNvSpPr>
            <p:nvPr/>
          </p:nvSpPr>
          <p:spPr bwMode="auto">
            <a:xfrm>
              <a:off x="9029363" y="5264329"/>
              <a:ext cx="832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sp>
          <p:nvSpPr>
            <p:cNvPr id="385" name="Line 851">
              <a:extLst>
                <a:ext uri="{FF2B5EF4-FFF2-40B4-BE49-F238E27FC236}">
                  <a16:creationId xmlns:a16="http://schemas.microsoft.com/office/drawing/2014/main" id="{478A6CDA-79EF-F0F5-B8D1-B05F787B0367}"/>
                </a:ext>
              </a:extLst>
            </p:cNvPr>
            <p:cNvSpPr>
              <a:spLocks noChangeShapeType="1"/>
            </p:cNvSpPr>
            <p:nvPr/>
          </p:nvSpPr>
          <p:spPr bwMode="auto">
            <a:xfrm>
              <a:off x="9264313" y="5442129"/>
              <a:ext cx="83222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sp>
          <p:nvSpPr>
            <p:cNvPr id="386" name="Line 852">
              <a:extLst>
                <a:ext uri="{FF2B5EF4-FFF2-40B4-BE49-F238E27FC236}">
                  <a16:creationId xmlns:a16="http://schemas.microsoft.com/office/drawing/2014/main" id="{695295C9-71A1-C5B3-1757-1821F0882E3F}"/>
                </a:ext>
              </a:extLst>
            </p:cNvPr>
            <p:cNvSpPr>
              <a:spLocks noChangeShapeType="1"/>
            </p:cNvSpPr>
            <p:nvPr/>
          </p:nvSpPr>
          <p:spPr bwMode="auto">
            <a:xfrm>
              <a:off x="9553238" y="4886504"/>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387" name="Group 179">
              <a:extLst>
                <a:ext uri="{FF2B5EF4-FFF2-40B4-BE49-F238E27FC236}">
                  <a16:creationId xmlns:a16="http://schemas.microsoft.com/office/drawing/2014/main" id="{DA5E0028-D965-F007-5F8B-15772BEEDEC4}"/>
                </a:ext>
              </a:extLst>
            </p:cNvPr>
            <p:cNvGrpSpPr>
              <a:grpSpLocks/>
            </p:cNvGrpSpPr>
            <p:nvPr/>
          </p:nvGrpSpPr>
          <p:grpSpPr bwMode="auto">
            <a:xfrm>
              <a:off x="9096037" y="5008741"/>
              <a:ext cx="277409" cy="389701"/>
              <a:chOff x="3810" y="1152"/>
              <a:chExt cx="306" cy="389"/>
            </a:xfrm>
          </p:grpSpPr>
          <p:grpSp>
            <p:nvGrpSpPr>
              <p:cNvPr id="686" name="Group 180">
                <a:extLst>
                  <a:ext uri="{FF2B5EF4-FFF2-40B4-BE49-F238E27FC236}">
                    <a16:creationId xmlns:a16="http://schemas.microsoft.com/office/drawing/2014/main" id="{46B43E97-B89B-81E7-FDA4-3F298677AB96}"/>
                  </a:ext>
                </a:extLst>
              </p:cNvPr>
              <p:cNvGrpSpPr>
                <a:grpSpLocks/>
              </p:cNvGrpSpPr>
              <p:nvPr/>
            </p:nvGrpSpPr>
            <p:grpSpPr bwMode="auto">
              <a:xfrm>
                <a:off x="3810" y="1156"/>
                <a:ext cx="303" cy="385"/>
                <a:chOff x="3810" y="1156"/>
                <a:chExt cx="303" cy="385"/>
              </a:xfrm>
            </p:grpSpPr>
            <p:sp>
              <p:nvSpPr>
                <p:cNvPr id="697" name="Freeform 181">
                  <a:extLst>
                    <a:ext uri="{FF2B5EF4-FFF2-40B4-BE49-F238E27FC236}">
                      <a16:creationId xmlns:a16="http://schemas.microsoft.com/office/drawing/2014/main" id="{D4DF736D-8801-28ED-4CF5-8ECC345A8C88}"/>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98" name="Freeform 182">
                  <a:extLst>
                    <a:ext uri="{FF2B5EF4-FFF2-40B4-BE49-F238E27FC236}">
                      <a16:creationId xmlns:a16="http://schemas.microsoft.com/office/drawing/2014/main" id="{9571FF5E-EB8E-45B1-BBFC-2E3A3152BE93}"/>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699" name="Freeform 183">
                  <a:extLst>
                    <a:ext uri="{FF2B5EF4-FFF2-40B4-BE49-F238E27FC236}">
                      <a16:creationId xmlns:a16="http://schemas.microsoft.com/office/drawing/2014/main" id="{D57D1866-CA60-5AF6-3BA5-FF9D94795B65}"/>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00" name="Freeform 184">
                  <a:extLst>
                    <a:ext uri="{FF2B5EF4-FFF2-40B4-BE49-F238E27FC236}">
                      <a16:creationId xmlns:a16="http://schemas.microsoft.com/office/drawing/2014/main" id="{BC792A6C-8DA0-8CA4-EE6D-3028BC6EC7F3}"/>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701" name="Rectangle 185">
                  <a:extLst>
                    <a:ext uri="{FF2B5EF4-FFF2-40B4-BE49-F238E27FC236}">
                      <a16:creationId xmlns:a16="http://schemas.microsoft.com/office/drawing/2014/main" id="{BC828572-16FF-8EBB-2D53-B2A644FECBEA}"/>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687" name="Group 186">
                <a:extLst>
                  <a:ext uri="{FF2B5EF4-FFF2-40B4-BE49-F238E27FC236}">
                    <a16:creationId xmlns:a16="http://schemas.microsoft.com/office/drawing/2014/main" id="{4C222E6A-EEE6-C677-93A1-3FEFF8719111}"/>
                  </a:ext>
                </a:extLst>
              </p:cNvPr>
              <p:cNvGrpSpPr>
                <a:grpSpLocks/>
              </p:cNvGrpSpPr>
              <p:nvPr/>
            </p:nvGrpSpPr>
            <p:grpSpPr bwMode="auto">
              <a:xfrm>
                <a:off x="3813" y="1152"/>
                <a:ext cx="303" cy="385"/>
                <a:chOff x="3805" y="1151"/>
                <a:chExt cx="303" cy="385"/>
              </a:xfrm>
            </p:grpSpPr>
            <p:sp>
              <p:nvSpPr>
                <p:cNvPr id="688" name="Freeform 187">
                  <a:extLst>
                    <a:ext uri="{FF2B5EF4-FFF2-40B4-BE49-F238E27FC236}">
                      <a16:creationId xmlns:a16="http://schemas.microsoft.com/office/drawing/2014/main" id="{E1382CC8-FA2D-7916-BE9C-73BDDE6F9C8E}"/>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89" name="Freeform 188">
                  <a:extLst>
                    <a:ext uri="{FF2B5EF4-FFF2-40B4-BE49-F238E27FC236}">
                      <a16:creationId xmlns:a16="http://schemas.microsoft.com/office/drawing/2014/main" id="{74E1FD43-37C0-344E-FE87-F86E6A0AEF81}"/>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690" name="Freeform 189">
                  <a:extLst>
                    <a:ext uri="{FF2B5EF4-FFF2-40B4-BE49-F238E27FC236}">
                      <a16:creationId xmlns:a16="http://schemas.microsoft.com/office/drawing/2014/main" id="{778B4111-5A01-FE34-326D-E5B647A894AA}"/>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91" name="Freeform 190">
                  <a:extLst>
                    <a:ext uri="{FF2B5EF4-FFF2-40B4-BE49-F238E27FC236}">
                      <a16:creationId xmlns:a16="http://schemas.microsoft.com/office/drawing/2014/main" id="{406B2F26-A7BE-3D95-145C-41776D7E793B}"/>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692" name="Rectangle 191">
                  <a:extLst>
                    <a:ext uri="{FF2B5EF4-FFF2-40B4-BE49-F238E27FC236}">
                      <a16:creationId xmlns:a16="http://schemas.microsoft.com/office/drawing/2014/main" id="{94ED2C97-DF51-BF6A-ADAD-74607D83F05A}"/>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93" name="Rectangle 192">
                  <a:extLst>
                    <a:ext uri="{FF2B5EF4-FFF2-40B4-BE49-F238E27FC236}">
                      <a16:creationId xmlns:a16="http://schemas.microsoft.com/office/drawing/2014/main" id="{8B7381F9-3C2F-6752-1DF1-8BADA01CB108}"/>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94" name="Line 193">
                  <a:extLst>
                    <a:ext uri="{FF2B5EF4-FFF2-40B4-BE49-F238E27FC236}">
                      <a16:creationId xmlns:a16="http://schemas.microsoft.com/office/drawing/2014/main" id="{96D7A013-2D50-2ABF-D418-FBA9745AB37D}"/>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5" name="Line 194">
                  <a:extLst>
                    <a:ext uri="{FF2B5EF4-FFF2-40B4-BE49-F238E27FC236}">
                      <a16:creationId xmlns:a16="http://schemas.microsoft.com/office/drawing/2014/main" id="{8832F188-0B42-E2B2-0A73-5860F9519F0E}"/>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6" name="Line 195">
                  <a:extLst>
                    <a:ext uri="{FF2B5EF4-FFF2-40B4-BE49-F238E27FC236}">
                      <a16:creationId xmlns:a16="http://schemas.microsoft.com/office/drawing/2014/main" id="{518788FD-756C-0759-F1DC-759D8235D762}"/>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388" name="Group 858">
              <a:extLst>
                <a:ext uri="{FF2B5EF4-FFF2-40B4-BE49-F238E27FC236}">
                  <a16:creationId xmlns:a16="http://schemas.microsoft.com/office/drawing/2014/main" id="{BD85608C-025C-005D-131E-97D0A5A88860}"/>
                </a:ext>
              </a:extLst>
            </p:cNvPr>
            <p:cNvGrpSpPr>
              <a:grpSpLocks/>
            </p:cNvGrpSpPr>
            <p:nvPr/>
          </p:nvGrpSpPr>
          <p:grpSpPr bwMode="auto">
            <a:xfrm>
              <a:off x="9311937" y="5224641"/>
              <a:ext cx="277409" cy="389701"/>
              <a:chOff x="3810" y="1152"/>
              <a:chExt cx="306" cy="389"/>
            </a:xfrm>
          </p:grpSpPr>
          <p:grpSp>
            <p:nvGrpSpPr>
              <p:cNvPr id="670" name="Group 859">
                <a:extLst>
                  <a:ext uri="{FF2B5EF4-FFF2-40B4-BE49-F238E27FC236}">
                    <a16:creationId xmlns:a16="http://schemas.microsoft.com/office/drawing/2014/main" id="{EFE171E3-3469-4DBD-9CE6-6A1C5ED3C376}"/>
                  </a:ext>
                </a:extLst>
              </p:cNvPr>
              <p:cNvGrpSpPr>
                <a:grpSpLocks/>
              </p:cNvGrpSpPr>
              <p:nvPr/>
            </p:nvGrpSpPr>
            <p:grpSpPr bwMode="auto">
              <a:xfrm>
                <a:off x="3810" y="1156"/>
                <a:ext cx="303" cy="385"/>
                <a:chOff x="3810" y="1156"/>
                <a:chExt cx="303" cy="385"/>
              </a:xfrm>
            </p:grpSpPr>
            <p:sp>
              <p:nvSpPr>
                <p:cNvPr id="681" name="Freeform 860">
                  <a:extLst>
                    <a:ext uri="{FF2B5EF4-FFF2-40B4-BE49-F238E27FC236}">
                      <a16:creationId xmlns:a16="http://schemas.microsoft.com/office/drawing/2014/main" id="{55A90A6F-FCAE-AA47-CD7D-6AB2DDFC336A}"/>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82" name="Freeform 861">
                  <a:extLst>
                    <a:ext uri="{FF2B5EF4-FFF2-40B4-BE49-F238E27FC236}">
                      <a16:creationId xmlns:a16="http://schemas.microsoft.com/office/drawing/2014/main" id="{5E357268-1516-6A13-EFC9-CC4538E097C6}"/>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683" name="Freeform 862">
                  <a:extLst>
                    <a:ext uri="{FF2B5EF4-FFF2-40B4-BE49-F238E27FC236}">
                      <a16:creationId xmlns:a16="http://schemas.microsoft.com/office/drawing/2014/main" id="{AA9CC061-6989-C301-AF0E-4F1A36C63AE7}"/>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84" name="Freeform 863">
                  <a:extLst>
                    <a:ext uri="{FF2B5EF4-FFF2-40B4-BE49-F238E27FC236}">
                      <a16:creationId xmlns:a16="http://schemas.microsoft.com/office/drawing/2014/main" id="{C92D7679-F242-58C2-33DD-7037F83656C6}"/>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685" name="Rectangle 864">
                  <a:extLst>
                    <a:ext uri="{FF2B5EF4-FFF2-40B4-BE49-F238E27FC236}">
                      <a16:creationId xmlns:a16="http://schemas.microsoft.com/office/drawing/2014/main" id="{66E99E85-912A-F7D8-D903-2D3F03508420}"/>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671" name="Group 865">
                <a:extLst>
                  <a:ext uri="{FF2B5EF4-FFF2-40B4-BE49-F238E27FC236}">
                    <a16:creationId xmlns:a16="http://schemas.microsoft.com/office/drawing/2014/main" id="{320A0CBD-CDF1-ABDF-B7EE-D434E16FDF36}"/>
                  </a:ext>
                </a:extLst>
              </p:cNvPr>
              <p:cNvGrpSpPr>
                <a:grpSpLocks/>
              </p:cNvGrpSpPr>
              <p:nvPr/>
            </p:nvGrpSpPr>
            <p:grpSpPr bwMode="auto">
              <a:xfrm>
                <a:off x="3813" y="1152"/>
                <a:ext cx="303" cy="385"/>
                <a:chOff x="3805" y="1151"/>
                <a:chExt cx="303" cy="385"/>
              </a:xfrm>
            </p:grpSpPr>
            <p:sp>
              <p:nvSpPr>
                <p:cNvPr id="672" name="Freeform 866">
                  <a:extLst>
                    <a:ext uri="{FF2B5EF4-FFF2-40B4-BE49-F238E27FC236}">
                      <a16:creationId xmlns:a16="http://schemas.microsoft.com/office/drawing/2014/main" id="{45562AED-3FE0-AEF1-F270-C1C597D9F4A1}"/>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73" name="Freeform 867">
                  <a:extLst>
                    <a:ext uri="{FF2B5EF4-FFF2-40B4-BE49-F238E27FC236}">
                      <a16:creationId xmlns:a16="http://schemas.microsoft.com/office/drawing/2014/main" id="{EAEF4B57-A22B-53AC-F88B-4CF65C657F30}"/>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674" name="Freeform 868">
                  <a:extLst>
                    <a:ext uri="{FF2B5EF4-FFF2-40B4-BE49-F238E27FC236}">
                      <a16:creationId xmlns:a16="http://schemas.microsoft.com/office/drawing/2014/main" id="{B1DA62F3-091A-AB8B-808D-F01421BD1D4C}"/>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75" name="Freeform 869">
                  <a:extLst>
                    <a:ext uri="{FF2B5EF4-FFF2-40B4-BE49-F238E27FC236}">
                      <a16:creationId xmlns:a16="http://schemas.microsoft.com/office/drawing/2014/main" id="{5A87624E-9BD2-E644-E257-1CC9F18F1B7C}"/>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676" name="Rectangle 870">
                  <a:extLst>
                    <a:ext uri="{FF2B5EF4-FFF2-40B4-BE49-F238E27FC236}">
                      <a16:creationId xmlns:a16="http://schemas.microsoft.com/office/drawing/2014/main" id="{49B2036A-C593-F531-F4CA-4C080DAFCF31}"/>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77" name="Rectangle 871">
                  <a:extLst>
                    <a:ext uri="{FF2B5EF4-FFF2-40B4-BE49-F238E27FC236}">
                      <a16:creationId xmlns:a16="http://schemas.microsoft.com/office/drawing/2014/main" id="{5063E602-C1B7-292A-AB83-6E613B928602}"/>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78" name="Line 872">
                  <a:extLst>
                    <a:ext uri="{FF2B5EF4-FFF2-40B4-BE49-F238E27FC236}">
                      <a16:creationId xmlns:a16="http://schemas.microsoft.com/office/drawing/2014/main" id="{3E62D8DD-FD3D-8B51-6086-6DF654F06295}"/>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79" name="Line 873">
                  <a:extLst>
                    <a:ext uri="{FF2B5EF4-FFF2-40B4-BE49-F238E27FC236}">
                      <a16:creationId xmlns:a16="http://schemas.microsoft.com/office/drawing/2014/main" id="{CF93CD91-7DEC-2A12-91AF-76C745BC1811}"/>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80" name="Line 874">
                  <a:extLst>
                    <a:ext uri="{FF2B5EF4-FFF2-40B4-BE49-F238E27FC236}">
                      <a16:creationId xmlns:a16="http://schemas.microsoft.com/office/drawing/2014/main" id="{50033587-6AC8-D1EE-54A6-FD8A6AD7E786}"/>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389" name="Line 876">
              <a:extLst>
                <a:ext uri="{FF2B5EF4-FFF2-40B4-BE49-F238E27FC236}">
                  <a16:creationId xmlns:a16="http://schemas.microsoft.com/office/drawing/2014/main" id="{8D387E82-81E4-331C-99F4-532382ABC331}"/>
                </a:ext>
              </a:extLst>
            </p:cNvPr>
            <p:cNvSpPr>
              <a:spLocks noChangeShapeType="1"/>
            </p:cNvSpPr>
            <p:nvPr/>
          </p:nvSpPr>
          <p:spPr bwMode="auto">
            <a:xfrm>
              <a:off x="10048538" y="3581579"/>
              <a:ext cx="0" cy="923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390" name="AutoShape 877">
              <a:extLst>
                <a:ext uri="{FF2B5EF4-FFF2-40B4-BE49-F238E27FC236}">
                  <a16:creationId xmlns:a16="http://schemas.microsoft.com/office/drawing/2014/main" id="{CD68302A-A29A-0494-08DD-17457B43F53A}"/>
                </a:ext>
              </a:extLst>
            </p:cNvPr>
            <p:cNvSpPr>
              <a:spLocks noChangeArrowheads="1"/>
            </p:cNvSpPr>
            <p:nvPr/>
          </p:nvSpPr>
          <p:spPr bwMode="auto">
            <a:xfrm>
              <a:off x="9879345" y="2539068"/>
              <a:ext cx="381695" cy="478404"/>
            </a:xfrm>
            <a:prstGeom prst="upDownArrow">
              <a:avLst>
                <a:gd name="adj1" fmla="val 50000"/>
                <a:gd name="adj2" fmla="val 26286"/>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91" name="Line 878">
              <a:extLst>
                <a:ext uri="{FF2B5EF4-FFF2-40B4-BE49-F238E27FC236}">
                  <a16:creationId xmlns:a16="http://schemas.microsoft.com/office/drawing/2014/main" id="{0E812291-65DA-5285-CAEA-BBB4C0640E3F}"/>
                </a:ext>
              </a:extLst>
            </p:cNvPr>
            <p:cNvSpPr>
              <a:spLocks noChangeShapeType="1"/>
            </p:cNvSpPr>
            <p:nvPr/>
          </p:nvSpPr>
          <p:spPr bwMode="auto">
            <a:xfrm>
              <a:off x="9791363" y="4905554"/>
              <a:ext cx="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393" name="Group 1497">
              <a:extLst>
                <a:ext uri="{FF2B5EF4-FFF2-40B4-BE49-F238E27FC236}">
                  <a16:creationId xmlns:a16="http://schemas.microsoft.com/office/drawing/2014/main" id="{41D70B62-0AFF-8994-9E31-45F8FB82C9B4}"/>
                </a:ext>
              </a:extLst>
            </p:cNvPr>
            <p:cNvGrpSpPr>
              <a:grpSpLocks noChangeAspect="1"/>
            </p:cNvGrpSpPr>
            <p:nvPr/>
          </p:nvGrpSpPr>
          <p:grpSpPr bwMode="auto">
            <a:xfrm>
              <a:off x="9588163" y="5238929"/>
              <a:ext cx="1505936" cy="923047"/>
              <a:chOff x="1198" y="1512"/>
              <a:chExt cx="3363" cy="2063"/>
            </a:xfrm>
          </p:grpSpPr>
          <p:sp>
            <p:nvSpPr>
              <p:cNvPr id="397" name="AutoShape 1496">
                <a:extLst>
                  <a:ext uri="{FF2B5EF4-FFF2-40B4-BE49-F238E27FC236}">
                    <a16:creationId xmlns:a16="http://schemas.microsoft.com/office/drawing/2014/main" id="{3101C588-38D8-D8CA-FD7E-5F68ACC10EA3}"/>
                  </a:ext>
                </a:extLst>
              </p:cNvPr>
              <p:cNvSpPr>
                <a:spLocks noChangeAspect="1" noChangeArrowheads="1" noTextEdit="1"/>
              </p:cNvSpPr>
              <p:nvPr/>
            </p:nvSpPr>
            <p:spPr bwMode="auto">
              <a:xfrm>
                <a:off x="1198" y="1512"/>
                <a:ext cx="3363" cy="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398" name="Group 1552">
                <a:extLst>
                  <a:ext uri="{FF2B5EF4-FFF2-40B4-BE49-F238E27FC236}">
                    <a16:creationId xmlns:a16="http://schemas.microsoft.com/office/drawing/2014/main" id="{000AEB12-1B99-9D46-9FD3-9A72C78202BC}"/>
                  </a:ext>
                </a:extLst>
              </p:cNvPr>
              <p:cNvGrpSpPr>
                <a:grpSpLocks/>
              </p:cNvGrpSpPr>
              <p:nvPr/>
            </p:nvGrpSpPr>
            <p:grpSpPr bwMode="auto">
              <a:xfrm>
                <a:off x="1215" y="1529"/>
                <a:ext cx="3328" cy="2027"/>
                <a:chOff x="1215" y="1529"/>
                <a:chExt cx="3328" cy="2027"/>
              </a:xfrm>
            </p:grpSpPr>
            <p:grpSp>
              <p:nvGrpSpPr>
                <p:cNvPr id="616" name="Group 1524">
                  <a:extLst>
                    <a:ext uri="{FF2B5EF4-FFF2-40B4-BE49-F238E27FC236}">
                      <a16:creationId xmlns:a16="http://schemas.microsoft.com/office/drawing/2014/main" id="{6CAAF81E-DB07-D4D5-EC41-121C39BB34B2}"/>
                    </a:ext>
                  </a:extLst>
                </p:cNvPr>
                <p:cNvGrpSpPr>
                  <a:grpSpLocks/>
                </p:cNvGrpSpPr>
                <p:nvPr/>
              </p:nvGrpSpPr>
              <p:grpSpPr bwMode="auto">
                <a:xfrm>
                  <a:off x="1231" y="1545"/>
                  <a:ext cx="3312" cy="2011"/>
                  <a:chOff x="1231" y="1545"/>
                  <a:chExt cx="3312" cy="2011"/>
                </a:xfrm>
              </p:grpSpPr>
              <p:grpSp>
                <p:nvGrpSpPr>
                  <p:cNvPr id="644" name="Group 1507">
                    <a:extLst>
                      <a:ext uri="{FF2B5EF4-FFF2-40B4-BE49-F238E27FC236}">
                        <a16:creationId xmlns:a16="http://schemas.microsoft.com/office/drawing/2014/main" id="{ECFEC384-F727-6F93-A622-90883353B383}"/>
                      </a:ext>
                    </a:extLst>
                  </p:cNvPr>
                  <p:cNvGrpSpPr>
                    <a:grpSpLocks/>
                  </p:cNvGrpSpPr>
                  <p:nvPr/>
                </p:nvGrpSpPr>
                <p:grpSpPr bwMode="auto">
                  <a:xfrm>
                    <a:off x="1236" y="1552"/>
                    <a:ext cx="3297" cy="1997"/>
                    <a:chOff x="1236" y="1552"/>
                    <a:chExt cx="3297" cy="1997"/>
                  </a:xfrm>
                </p:grpSpPr>
                <p:sp>
                  <p:nvSpPr>
                    <p:cNvPr id="661" name="Oval 1498">
                      <a:extLst>
                        <a:ext uri="{FF2B5EF4-FFF2-40B4-BE49-F238E27FC236}">
                          <a16:creationId xmlns:a16="http://schemas.microsoft.com/office/drawing/2014/main" id="{F88FE942-4A3B-2276-CA9E-21DA1C59AE8C}"/>
                        </a:ext>
                      </a:extLst>
                    </p:cNvPr>
                    <p:cNvSpPr>
                      <a:spLocks noChangeArrowheads="1"/>
                    </p:cNvSpPr>
                    <p:nvPr/>
                  </p:nvSpPr>
                  <p:spPr bwMode="auto">
                    <a:xfrm>
                      <a:off x="2363" y="1552"/>
                      <a:ext cx="1438"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2" name="Oval 1499">
                      <a:extLst>
                        <a:ext uri="{FF2B5EF4-FFF2-40B4-BE49-F238E27FC236}">
                          <a16:creationId xmlns:a16="http://schemas.microsoft.com/office/drawing/2014/main" id="{D3CE9F2E-282F-0F7E-D5B8-4955F8E01564}"/>
                        </a:ext>
                      </a:extLst>
                    </p:cNvPr>
                    <p:cNvSpPr>
                      <a:spLocks noChangeArrowheads="1"/>
                    </p:cNvSpPr>
                    <p:nvPr/>
                  </p:nvSpPr>
                  <p:spPr bwMode="auto">
                    <a:xfrm>
                      <a:off x="1572" y="1772"/>
                      <a:ext cx="1099"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3" name="Oval 1500">
                      <a:extLst>
                        <a:ext uri="{FF2B5EF4-FFF2-40B4-BE49-F238E27FC236}">
                          <a16:creationId xmlns:a16="http://schemas.microsoft.com/office/drawing/2014/main" id="{417E8256-1EDA-7DC0-7419-AB4DF951DBCB}"/>
                        </a:ext>
                      </a:extLst>
                    </p:cNvPr>
                    <p:cNvSpPr>
                      <a:spLocks noChangeArrowheads="1"/>
                    </p:cNvSpPr>
                    <p:nvPr/>
                  </p:nvSpPr>
                  <p:spPr bwMode="auto">
                    <a:xfrm>
                      <a:off x="1236" y="2268"/>
                      <a:ext cx="744" cy="66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4" name="Oval 1501">
                      <a:extLst>
                        <a:ext uri="{FF2B5EF4-FFF2-40B4-BE49-F238E27FC236}">
                          <a16:creationId xmlns:a16="http://schemas.microsoft.com/office/drawing/2014/main" id="{DC7D9149-7C38-D47E-A72C-1EC3B98C1F43}"/>
                        </a:ext>
                      </a:extLst>
                    </p:cNvPr>
                    <p:cNvSpPr>
                      <a:spLocks noChangeArrowheads="1"/>
                    </p:cNvSpPr>
                    <p:nvPr/>
                  </p:nvSpPr>
                  <p:spPr bwMode="auto">
                    <a:xfrm>
                      <a:off x="1452" y="2566"/>
                      <a:ext cx="1121" cy="7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5" name="Oval 1502">
                      <a:extLst>
                        <a:ext uri="{FF2B5EF4-FFF2-40B4-BE49-F238E27FC236}">
                          <a16:creationId xmlns:a16="http://schemas.microsoft.com/office/drawing/2014/main" id="{4EFEED0B-3B0E-FD62-0799-351714A0C66F}"/>
                        </a:ext>
                      </a:extLst>
                    </p:cNvPr>
                    <p:cNvSpPr>
                      <a:spLocks noChangeArrowheads="1"/>
                    </p:cNvSpPr>
                    <p:nvPr/>
                  </p:nvSpPr>
                  <p:spPr bwMode="auto">
                    <a:xfrm>
                      <a:off x="2244" y="2684"/>
                      <a:ext cx="1675" cy="8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6" name="Oval 1503">
                      <a:extLst>
                        <a:ext uri="{FF2B5EF4-FFF2-40B4-BE49-F238E27FC236}">
                          <a16:creationId xmlns:a16="http://schemas.microsoft.com/office/drawing/2014/main" id="{1AE94EB7-14A5-AA5B-2482-5C5DA9F12845}"/>
                        </a:ext>
                      </a:extLst>
                    </p:cNvPr>
                    <p:cNvSpPr>
                      <a:spLocks noChangeArrowheads="1"/>
                    </p:cNvSpPr>
                    <p:nvPr/>
                  </p:nvSpPr>
                  <p:spPr bwMode="auto">
                    <a:xfrm>
                      <a:off x="3313" y="1792"/>
                      <a:ext cx="1070" cy="6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7" name="Oval 1504">
                      <a:extLst>
                        <a:ext uri="{FF2B5EF4-FFF2-40B4-BE49-F238E27FC236}">
                          <a16:creationId xmlns:a16="http://schemas.microsoft.com/office/drawing/2014/main" id="{6CF06BD6-0870-C6EE-4FE8-06B21DDE90CC}"/>
                        </a:ext>
                      </a:extLst>
                    </p:cNvPr>
                    <p:cNvSpPr>
                      <a:spLocks noChangeArrowheads="1"/>
                    </p:cNvSpPr>
                    <p:nvPr/>
                  </p:nvSpPr>
                  <p:spPr bwMode="auto">
                    <a:xfrm>
                      <a:off x="3471" y="2208"/>
                      <a:ext cx="1062" cy="6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8" name="Oval 1505">
                      <a:extLst>
                        <a:ext uri="{FF2B5EF4-FFF2-40B4-BE49-F238E27FC236}">
                          <a16:creationId xmlns:a16="http://schemas.microsoft.com/office/drawing/2014/main" id="{A68C34A2-5372-4FAD-61B0-374A3123E0A1}"/>
                        </a:ext>
                      </a:extLst>
                    </p:cNvPr>
                    <p:cNvSpPr>
                      <a:spLocks noChangeArrowheads="1"/>
                    </p:cNvSpPr>
                    <p:nvPr/>
                  </p:nvSpPr>
                  <p:spPr bwMode="auto">
                    <a:xfrm>
                      <a:off x="3373" y="2346"/>
                      <a:ext cx="1060" cy="10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9" name="Oval 1506">
                      <a:extLst>
                        <a:ext uri="{FF2B5EF4-FFF2-40B4-BE49-F238E27FC236}">
                          <a16:creationId xmlns:a16="http://schemas.microsoft.com/office/drawing/2014/main" id="{13304D53-6389-5A28-A981-E5B8C97BEB3C}"/>
                        </a:ext>
                      </a:extLst>
                    </p:cNvPr>
                    <p:cNvSpPr>
                      <a:spLocks noChangeArrowheads="1"/>
                    </p:cNvSpPr>
                    <p:nvPr/>
                  </p:nvSpPr>
                  <p:spPr bwMode="auto">
                    <a:xfrm>
                      <a:off x="1828" y="2030"/>
                      <a:ext cx="2151" cy="10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645" name="Freeform 1508">
                    <a:extLst>
                      <a:ext uri="{FF2B5EF4-FFF2-40B4-BE49-F238E27FC236}">
                        <a16:creationId xmlns:a16="http://schemas.microsoft.com/office/drawing/2014/main" id="{3BABCBE1-D3D6-BE1A-A44B-995AE748B3D1}"/>
                      </a:ext>
                    </a:extLst>
                  </p:cNvPr>
                  <p:cNvSpPr>
                    <a:spLocks/>
                  </p:cNvSpPr>
                  <p:nvPr/>
                </p:nvSpPr>
                <p:spPr bwMode="auto">
                  <a:xfrm>
                    <a:off x="2394" y="1545"/>
                    <a:ext cx="1373" cy="417"/>
                  </a:xfrm>
                  <a:custGeom>
                    <a:avLst/>
                    <a:gdLst>
                      <a:gd name="T0" fmla="*/ 1373 w 1373"/>
                      <a:gd name="T1" fmla="*/ 268 h 417"/>
                      <a:gd name="T2" fmla="*/ 693 w 1373"/>
                      <a:gd name="T3" fmla="*/ 1 h 417"/>
                      <a:gd name="T4" fmla="*/ 0 w 1373"/>
                      <a:gd name="T5" fmla="*/ 288 h 417"/>
                      <a:gd name="T6" fmla="*/ 693 w 1373"/>
                      <a:gd name="T7" fmla="*/ 417 h 417"/>
                      <a:gd name="T8" fmla="*/ 1373 w 1373"/>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3" h="417">
                        <a:moveTo>
                          <a:pt x="1373" y="268"/>
                        </a:moveTo>
                        <a:cubicBezTo>
                          <a:pt x="1265" y="107"/>
                          <a:pt x="994" y="1"/>
                          <a:pt x="693" y="1"/>
                        </a:cubicBezTo>
                        <a:cubicBezTo>
                          <a:pt x="377" y="0"/>
                          <a:pt x="97" y="117"/>
                          <a:pt x="0" y="288"/>
                        </a:cubicBezTo>
                        <a:lnTo>
                          <a:pt x="693" y="417"/>
                        </a:lnTo>
                        <a:lnTo>
                          <a:pt x="1373"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6" name="Arc 1509">
                    <a:extLst>
                      <a:ext uri="{FF2B5EF4-FFF2-40B4-BE49-F238E27FC236}">
                        <a16:creationId xmlns:a16="http://schemas.microsoft.com/office/drawing/2014/main" id="{B7C82BC7-9E02-946D-9BC6-F1C461F22AB7}"/>
                      </a:ext>
                    </a:extLst>
                  </p:cNvPr>
                  <p:cNvSpPr>
                    <a:spLocks/>
                  </p:cNvSpPr>
                  <p:nvPr/>
                </p:nvSpPr>
                <p:spPr bwMode="auto">
                  <a:xfrm>
                    <a:off x="2403" y="1554"/>
                    <a:ext cx="1356" cy="408"/>
                  </a:xfrm>
                  <a:custGeom>
                    <a:avLst/>
                    <a:gdLst>
                      <a:gd name="T0" fmla="*/ 0 w 40694"/>
                      <a:gd name="T1" fmla="*/ 281 h 21600"/>
                      <a:gd name="T2" fmla="*/ 1356 w 40694"/>
                      <a:gd name="T3" fmla="*/ 262 h 21600"/>
                      <a:gd name="T4" fmla="*/ 684 w 40694"/>
                      <a:gd name="T5" fmla="*/ 408 h 21600"/>
                      <a:gd name="T6" fmla="*/ 0 60000 65536"/>
                      <a:gd name="T7" fmla="*/ 0 60000 65536"/>
                      <a:gd name="T8" fmla="*/ 0 60000 65536"/>
                    </a:gdLst>
                    <a:ahLst/>
                    <a:cxnLst>
                      <a:cxn ang="T6">
                        <a:pos x="T0" y="T1"/>
                      </a:cxn>
                      <a:cxn ang="T7">
                        <a:pos x="T2" y="T3"/>
                      </a:cxn>
                      <a:cxn ang="T8">
                        <a:pos x="T4" y="T5"/>
                      </a:cxn>
                    </a:cxnLst>
                    <a:rect l="0" t="0" r="r" b="b"/>
                    <a:pathLst>
                      <a:path w="40694" h="21600" fill="none" extrusionOk="0">
                        <a:moveTo>
                          <a:pt x="0" y="14897"/>
                        </a:moveTo>
                        <a:cubicBezTo>
                          <a:pt x="2900" y="6011"/>
                          <a:pt x="11187" y="0"/>
                          <a:pt x="20534" y="0"/>
                        </a:cubicBezTo>
                        <a:cubicBezTo>
                          <a:pt x="29471" y="0"/>
                          <a:pt x="37485" y="5503"/>
                          <a:pt x="40693" y="13845"/>
                        </a:cubicBezTo>
                      </a:path>
                      <a:path w="40694" h="21600" stroke="0" extrusionOk="0">
                        <a:moveTo>
                          <a:pt x="0" y="14897"/>
                        </a:moveTo>
                        <a:cubicBezTo>
                          <a:pt x="2900" y="6011"/>
                          <a:pt x="11187" y="0"/>
                          <a:pt x="20534" y="0"/>
                        </a:cubicBezTo>
                        <a:cubicBezTo>
                          <a:pt x="29471" y="0"/>
                          <a:pt x="37485" y="5503"/>
                          <a:pt x="40693" y="13845"/>
                        </a:cubicBezTo>
                        <a:lnTo>
                          <a:pt x="20534" y="21600"/>
                        </a:lnTo>
                        <a:lnTo>
                          <a:pt x="0" y="1489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47" name="Freeform 1510">
                    <a:extLst>
                      <a:ext uri="{FF2B5EF4-FFF2-40B4-BE49-F238E27FC236}">
                        <a16:creationId xmlns:a16="http://schemas.microsoft.com/office/drawing/2014/main" id="{C4FB2066-A3D1-742F-3BF2-2527B41BDEC8}"/>
                      </a:ext>
                    </a:extLst>
                  </p:cNvPr>
                  <p:cNvSpPr>
                    <a:spLocks/>
                  </p:cNvSpPr>
                  <p:nvPr/>
                </p:nvSpPr>
                <p:spPr bwMode="auto">
                  <a:xfrm>
                    <a:off x="1567" y="1762"/>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8" name="Arc 1511">
                    <a:extLst>
                      <a:ext uri="{FF2B5EF4-FFF2-40B4-BE49-F238E27FC236}">
                        <a16:creationId xmlns:a16="http://schemas.microsoft.com/office/drawing/2014/main" id="{1E249872-A9D4-6CD4-AB30-C5D91629F7F9}"/>
                      </a:ext>
                    </a:extLst>
                  </p:cNvPr>
                  <p:cNvSpPr>
                    <a:spLocks/>
                  </p:cNvSpPr>
                  <p:nvPr/>
                </p:nvSpPr>
                <p:spPr bwMode="auto">
                  <a:xfrm>
                    <a:off x="1576" y="1770"/>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49" name="Freeform 1512">
                    <a:extLst>
                      <a:ext uri="{FF2B5EF4-FFF2-40B4-BE49-F238E27FC236}">
                        <a16:creationId xmlns:a16="http://schemas.microsoft.com/office/drawing/2014/main" id="{2969F2D5-2F4C-6A21-13B8-F8DA750266AE}"/>
                      </a:ext>
                    </a:extLst>
                  </p:cNvPr>
                  <p:cNvSpPr>
                    <a:spLocks/>
                  </p:cNvSpPr>
                  <p:nvPr/>
                </p:nvSpPr>
                <p:spPr bwMode="auto">
                  <a:xfrm>
                    <a:off x="1448" y="2908"/>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0" name="Arc 1513">
                    <a:extLst>
                      <a:ext uri="{FF2B5EF4-FFF2-40B4-BE49-F238E27FC236}">
                        <a16:creationId xmlns:a16="http://schemas.microsoft.com/office/drawing/2014/main" id="{123AAFA6-330C-E238-7620-3F6DD926C746}"/>
                      </a:ext>
                    </a:extLst>
                  </p:cNvPr>
                  <p:cNvSpPr>
                    <a:spLocks/>
                  </p:cNvSpPr>
                  <p:nvPr/>
                </p:nvSpPr>
                <p:spPr bwMode="auto">
                  <a:xfrm>
                    <a:off x="1456" y="2909"/>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1" name="Freeform 1514">
                    <a:extLst>
                      <a:ext uri="{FF2B5EF4-FFF2-40B4-BE49-F238E27FC236}">
                        <a16:creationId xmlns:a16="http://schemas.microsoft.com/office/drawing/2014/main" id="{74447340-E9EA-03D8-0111-631A2EA4AD3F}"/>
                      </a:ext>
                    </a:extLst>
                  </p:cNvPr>
                  <p:cNvSpPr>
                    <a:spLocks/>
                  </p:cNvSpPr>
                  <p:nvPr/>
                </p:nvSpPr>
                <p:spPr bwMode="auto">
                  <a:xfrm>
                    <a:off x="2272" y="3153"/>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2" name="Arc 1515">
                    <a:extLst>
                      <a:ext uri="{FF2B5EF4-FFF2-40B4-BE49-F238E27FC236}">
                        <a16:creationId xmlns:a16="http://schemas.microsoft.com/office/drawing/2014/main" id="{128903FF-66FE-8001-EA63-AFE8B979F2C6}"/>
                      </a:ext>
                    </a:extLst>
                  </p:cNvPr>
                  <p:cNvSpPr>
                    <a:spLocks/>
                  </p:cNvSpPr>
                  <p:nvPr/>
                </p:nvSpPr>
                <p:spPr bwMode="auto">
                  <a:xfrm>
                    <a:off x="2281" y="3154"/>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3" name="Freeform 1516">
                    <a:extLst>
                      <a:ext uri="{FF2B5EF4-FFF2-40B4-BE49-F238E27FC236}">
                        <a16:creationId xmlns:a16="http://schemas.microsoft.com/office/drawing/2014/main" id="{85088FBB-60FE-D7DB-DD6E-F84995ED73B9}"/>
                      </a:ext>
                    </a:extLst>
                  </p:cNvPr>
                  <p:cNvSpPr>
                    <a:spLocks/>
                  </p:cNvSpPr>
                  <p:nvPr/>
                </p:nvSpPr>
                <p:spPr bwMode="auto">
                  <a:xfrm>
                    <a:off x="3743" y="1787"/>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4" name="Arc 1517">
                    <a:extLst>
                      <a:ext uri="{FF2B5EF4-FFF2-40B4-BE49-F238E27FC236}">
                        <a16:creationId xmlns:a16="http://schemas.microsoft.com/office/drawing/2014/main" id="{0281617F-980D-5D1A-9CB8-A43848381038}"/>
                      </a:ext>
                    </a:extLst>
                  </p:cNvPr>
                  <p:cNvSpPr>
                    <a:spLocks/>
                  </p:cNvSpPr>
                  <p:nvPr/>
                </p:nvSpPr>
                <p:spPr bwMode="auto">
                  <a:xfrm>
                    <a:off x="3746" y="1796"/>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5" name="Freeform 1518">
                    <a:extLst>
                      <a:ext uri="{FF2B5EF4-FFF2-40B4-BE49-F238E27FC236}">
                        <a16:creationId xmlns:a16="http://schemas.microsoft.com/office/drawing/2014/main" id="{640DD395-48F2-54A1-D323-329EDF8A4661}"/>
                      </a:ext>
                    </a:extLst>
                  </p:cNvPr>
                  <p:cNvSpPr>
                    <a:spLocks/>
                  </p:cNvSpPr>
                  <p:nvPr/>
                </p:nvSpPr>
                <p:spPr bwMode="auto">
                  <a:xfrm>
                    <a:off x="3929" y="2260"/>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6" name="Arc 1519">
                    <a:extLst>
                      <a:ext uri="{FF2B5EF4-FFF2-40B4-BE49-F238E27FC236}">
                        <a16:creationId xmlns:a16="http://schemas.microsoft.com/office/drawing/2014/main" id="{01A1BADA-C5CE-89B7-8B8F-254F7ADC3D60}"/>
                      </a:ext>
                    </a:extLst>
                  </p:cNvPr>
                  <p:cNvSpPr>
                    <a:spLocks/>
                  </p:cNvSpPr>
                  <p:nvPr/>
                </p:nvSpPr>
                <p:spPr bwMode="auto">
                  <a:xfrm>
                    <a:off x="3929" y="2266"/>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7" name="Freeform 1520">
                    <a:extLst>
                      <a:ext uri="{FF2B5EF4-FFF2-40B4-BE49-F238E27FC236}">
                        <a16:creationId xmlns:a16="http://schemas.microsoft.com/office/drawing/2014/main" id="{4D564D65-CE0D-0C39-68F1-2BE97CACF8A7}"/>
                      </a:ext>
                    </a:extLst>
                  </p:cNvPr>
                  <p:cNvSpPr>
                    <a:spLocks/>
                  </p:cNvSpPr>
                  <p:nvPr/>
                </p:nvSpPr>
                <p:spPr bwMode="auto">
                  <a:xfrm>
                    <a:off x="3725" y="2742"/>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58" name="Arc 1521">
                    <a:extLst>
                      <a:ext uri="{FF2B5EF4-FFF2-40B4-BE49-F238E27FC236}">
                        <a16:creationId xmlns:a16="http://schemas.microsoft.com/office/drawing/2014/main" id="{FBC227FF-34C9-00FE-9687-5F5C9F4052FD}"/>
                      </a:ext>
                    </a:extLst>
                  </p:cNvPr>
                  <p:cNvSpPr>
                    <a:spLocks/>
                  </p:cNvSpPr>
                  <p:nvPr/>
                </p:nvSpPr>
                <p:spPr bwMode="auto">
                  <a:xfrm>
                    <a:off x="3728" y="2745"/>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59" name="Freeform 1522">
                    <a:extLst>
                      <a:ext uri="{FF2B5EF4-FFF2-40B4-BE49-F238E27FC236}">
                        <a16:creationId xmlns:a16="http://schemas.microsoft.com/office/drawing/2014/main" id="{0C374B40-7BFA-7C19-9CF1-ABCBF69FBB0A}"/>
                      </a:ext>
                    </a:extLst>
                  </p:cNvPr>
                  <p:cNvSpPr>
                    <a:spLocks/>
                  </p:cNvSpPr>
                  <p:nvPr/>
                </p:nvSpPr>
                <p:spPr bwMode="auto">
                  <a:xfrm>
                    <a:off x="1231" y="2258"/>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60" name="Arc 1523">
                    <a:extLst>
                      <a:ext uri="{FF2B5EF4-FFF2-40B4-BE49-F238E27FC236}">
                        <a16:creationId xmlns:a16="http://schemas.microsoft.com/office/drawing/2014/main" id="{643B88D5-7348-245D-F354-FBFA4AF1CE84}"/>
                      </a:ext>
                    </a:extLst>
                  </p:cNvPr>
                  <p:cNvSpPr>
                    <a:spLocks/>
                  </p:cNvSpPr>
                  <p:nvPr/>
                </p:nvSpPr>
                <p:spPr bwMode="auto">
                  <a:xfrm>
                    <a:off x="1240" y="2267"/>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617" name="Group 1551">
                  <a:extLst>
                    <a:ext uri="{FF2B5EF4-FFF2-40B4-BE49-F238E27FC236}">
                      <a16:creationId xmlns:a16="http://schemas.microsoft.com/office/drawing/2014/main" id="{8D542F73-E42B-51EC-DDFA-2CFFEFDD3BA7}"/>
                    </a:ext>
                  </a:extLst>
                </p:cNvPr>
                <p:cNvGrpSpPr>
                  <a:grpSpLocks/>
                </p:cNvGrpSpPr>
                <p:nvPr/>
              </p:nvGrpSpPr>
              <p:grpSpPr bwMode="auto">
                <a:xfrm>
                  <a:off x="1215" y="1529"/>
                  <a:ext cx="3312" cy="2011"/>
                  <a:chOff x="1215" y="1529"/>
                  <a:chExt cx="3312" cy="2011"/>
                </a:xfrm>
              </p:grpSpPr>
              <p:grpSp>
                <p:nvGrpSpPr>
                  <p:cNvPr id="618" name="Group 1534">
                    <a:extLst>
                      <a:ext uri="{FF2B5EF4-FFF2-40B4-BE49-F238E27FC236}">
                        <a16:creationId xmlns:a16="http://schemas.microsoft.com/office/drawing/2014/main" id="{67C288EF-97CD-BCE9-A870-58E9C0BF9802}"/>
                      </a:ext>
                    </a:extLst>
                  </p:cNvPr>
                  <p:cNvGrpSpPr>
                    <a:grpSpLocks/>
                  </p:cNvGrpSpPr>
                  <p:nvPr/>
                </p:nvGrpSpPr>
                <p:grpSpPr bwMode="auto">
                  <a:xfrm>
                    <a:off x="1220" y="1536"/>
                    <a:ext cx="3297" cy="1997"/>
                    <a:chOff x="1220" y="1536"/>
                    <a:chExt cx="3297" cy="1997"/>
                  </a:xfrm>
                </p:grpSpPr>
                <p:sp>
                  <p:nvSpPr>
                    <p:cNvPr id="635" name="Oval 1525">
                      <a:extLst>
                        <a:ext uri="{FF2B5EF4-FFF2-40B4-BE49-F238E27FC236}">
                          <a16:creationId xmlns:a16="http://schemas.microsoft.com/office/drawing/2014/main" id="{2CD8788E-7F65-475D-326C-E22D8A555EC2}"/>
                        </a:ext>
                      </a:extLst>
                    </p:cNvPr>
                    <p:cNvSpPr>
                      <a:spLocks noChangeArrowheads="1"/>
                    </p:cNvSpPr>
                    <p:nvPr/>
                  </p:nvSpPr>
                  <p:spPr bwMode="auto">
                    <a:xfrm>
                      <a:off x="2348" y="1536"/>
                      <a:ext cx="1437"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36" name="Oval 1526">
                      <a:extLst>
                        <a:ext uri="{FF2B5EF4-FFF2-40B4-BE49-F238E27FC236}">
                          <a16:creationId xmlns:a16="http://schemas.microsoft.com/office/drawing/2014/main" id="{D7FE7A74-5370-CC10-131E-CB59DFD4A4E3}"/>
                        </a:ext>
                      </a:extLst>
                    </p:cNvPr>
                    <p:cNvSpPr>
                      <a:spLocks noChangeArrowheads="1"/>
                    </p:cNvSpPr>
                    <p:nvPr/>
                  </p:nvSpPr>
                  <p:spPr bwMode="auto">
                    <a:xfrm>
                      <a:off x="1556" y="1756"/>
                      <a:ext cx="1099"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37" name="Oval 1527">
                      <a:extLst>
                        <a:ext uri="{FF2B5EF4-FFF2-40B4-BE49-F238E27FC236}">
                          <a16:creationId xmlns:a16="http://schemas.microsoft.com/office/drawing/2014/main" id="{4CEFC37A-ACCA-AA15-7DB8-21BE61F875FA}"/>
                        </a:ext>
                      </a:extLst>
                    </p:cNvPr>
                    <p:cNvSpPr>
                      <a:spLocks noChangeArrowheads="1"/>
                    </p:cNvSpPr>
                    <p:nvPr/>
                  </p:nvSpPr>
                  <p:spPr bwMode="auto">
                    <a:xfrm>
                      <a:off x="1220" y="2252"/>
                      <a:ext cx="744" cy="66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38" name="Oval 1528">
                      <a:extLst>
                        <a:ext uri="{FF2B5EF4-FFF2-40B4-BE49-F238E27FC236}">
                          <a16:creationId xmlns:a16="http://schemas.microsoft.com/office/drawing/2014/main" id="{D1523E6C-DBE4-2DC2-FED8-FF6CBE2C435B}"/>
                        </a:ext>
                      </a:extLst>
                    </p:cNvPr>
                    <p:cNvSpPr>
                      <a:spLocks noChangeArrowheads="1"/>
                    </p:cNvSpPr>
                    <p:nvPr/>
                  </p:nvSpPr>
                  <p:spPr bwMode="auto">
                    <a:xfrm>
                      <a:off x="1436" y="2550"/>
                      <a:ext cx="1121" cy="7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39" name="Oval 1529">
                      <a:extLst>
                        <a:ext uri="{FF2B5EF4-FFF2-40B4-BE49-F238E27FC236}">
                          <a16:creationId xmlns:a16="http://schemas.microsoft.com/office/drawing/2014/main" id="{B61ADAAB-AE07-B751-6CB2-5284FEE578EA}"/>
                        </a:ext>
                      </a:extLst>
                    </p:cNvPr>
                    <p:cNvSpPr>
                      <a:spLocks noChangeArrowheads="1"/>
                    </p:cNvSpPr>
                    <p:nvPr/>
                  </p:nvSpPr>
                  <p:spPr bwMode="auto">
                    <a:xfrm>
                      <a:off x="2228" y="2668"/>
                      <a:ext cx="1675" cy="8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40" name="Oval 1530">
                      <a:extLst>
                        <a:ext uri="{FF2B5EF4-FFF2-40B4-BE49-F238E27FC236}">
                          <a16:creationId xmlns:a16="http://schemas.microsoft.com/office/drawing/2014/main" id="{0D5F4844-3E48-BF54-0E04-DA3F0054EBAF}"/>
                        </a:ext>
                      </a:extLst>
                    </p:cNvPr>
                    <p:cNvSpPr>
                      <a:spLocks noChangeArrowheads="1"/>
                    </p:cNvSpPr>
                    <p:nvPr/>
                  </p:nvSpPr>
                  <p:spPr bwMode="auto">
                    <a:xfrm>
                      <a:off x="3297" y="1776"/>
                      <a:ext cx="1070" cy="64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41" name="Oval 1531">
                      <a:extLst>
                        <a:ext uri="{FF2B5EF4-FFF2-40B4-BE49-F238E27FC236}">
                          <a16:creationId xmlns:a16="http://schemas.microsoft.com/office/drawing/2014/main" id="{58B28265-8C93-88C7-9662-82F9B057840E}"/>
                        </a:ext>
                      </a:extLst>
                    </p:cNvPr>
                    <p:cNvSpPr>
                      <a:spLocks noChangeArrowheads="1"/>
                    </p:cNvSpPr>
                    <p:nvPr/>
                  </p:nvSpPr>
                  <p:spPr bwMode="auto">
                    <a:xfrm>
                      <a:off x="3455" y="2192"/>
                      <a:ext cx="1062" cy="64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42" name="Oval 1532">
                      <a:extLst>
                        <a:ext uri="{FF2B5EF4-FFF2-40B4-BE49-F238E27FC236}">
                          <a16:creationId xmlns:a16="http://schemas.microsoft.com/office/drawing/2014/main" id="{9D9113D7-5C1A-CA44-FFFA-0A71266C94EA}"/>
                        </a:ext>
                      </a:extLst>
                    </p:cNvPr>
                    <p:cNvSpPr>
                      <a:spLocks noChangeArrowheads="1"/>
                    </p:cNvSpPr>
                    <p:nvPr/>
                  </p:nvSpPr>
                  <p:spPr bwMode="auto">
                    <a:xfrm>
                      <a:off x="3357" y="2330"/>
                      <a:ext cx="1060" cy="10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43" name="Oval 1533">
                      <a:extLst>
                        <a:ext uri="{FF2B5EF4-FFF2-40B4-BE49-F238E27FC236}">
                          <a16:creationId xmlns:a16="http://schemas.microsoft.com/office/drawing/2014/main" id="{6672E564-B31A-6EAB-F507-B25BBC96E946}"/>
                        </a:ext>
                      </a:extLst>
                    </p:cNvPr>
                    <p:cNvSpPr>
                      <a:spLocks noChangeArrowheads="1"/>
                    </p:cNvSpPr>
                    <p:nvPr/>
                  </p:nvSpPr>
                  <p:spPr bwMode="auto">
                    <a:xfrm>
                      <a:off x="1812" y="2014"/>
                      <a:ext cx="2151" cy="106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619" name="Freeform 1535">
                    <a:extLst>
                      <a:ext uri="{FF2B5EF4-FFF2-40B4-BE49-F238E27FC236}">
                        <a16:creationId xmlns:a16="http://schemas.microsoft.com/office/drawing/2014/main" id="{A421D03C-EE54-DC73-2DEB-4FC06AD1A0F5}"/>
                      </a:ext>
                    </a:extLst>
                  </p:cNvPr>
                  <p:cNvSpPr>
                    <a:spLocks/>
                  </p:cNvSpPr>
                  <p:nvPr/>
                </p:nvSpPr>
                <p:spPr bwMode="auto">
                  <a:xfrm>
                    <a:off x="2379" y="1529"/>
                    <a:ext cx="1372" cy="417"/>
                  </a:xfrm>
                  <a:custGeom>
                    <a:avLst/>
                    <a:gdLst>
                      <a:gd name="T0" fmla="*/ 1372 w 1372"/>
                      <a:gd name="T1" fmla="*/ 268 h 417"/>
                      <a:gd name="T2" fmla="*/ 692 w 1372"/>
                      <a:gd name="T3" fmla="*/ 1 h 417"/>
                      <a:gd name="T4" fmla="*/ 0 w 1372"/>
                      <a:gd name="T5" fmla="*/ 288 h 417"/>
                      <a:gd name="T6" fmla="*/ 692 w 1372"/>
                      <a:gd name="T7" fmla="*/ 417 h 417"/>
                      <a:gd name="T8" fmla="*/ 1372 w 1372"/>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2" h="417">
                        <a:moveTo>
                          <a:pt x="1372" y="268"/>
                        </a:moveTo>
                        <a:cubicBezTo>
                          <a:pt x="1264" y="107"/>
                          <a:pt x="994" y="1"/>
                          <a:pt x="692" y="1"/>
                        </a:cubicBezTo>
                        <a:cubicBezTo>
                          <a:pt x="377" y="0"/>
                          <a:pt x="97" y="117"/>
                          <a:pt x="0" y="288"/>
                        </a:cubicBezTo>
                        <a:lnTo>
                          <a:pt x="692" y="417"/>
                        </a:lnTo>
                        <a:lnTo>
                          <a:pt x="1372"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0" name="Arc 1536">
                    <a:extLst>
                      <a:ext uri="{FF2B5EF4-FFF2-40B4-BE49-F238E27FC236}">
                        <a16:creationId xmlns:a16="http://schemas.microsoft.com/office/drawing/2014/main" id="{32C27840-56B7-0E13-6E14-88F129B4B4A4}"/>
                      </a:ext>
                    </a:extLst>
                  </p:cNvPr>
                  <p:cNvSpPr>
                    <a:spLocks/>
                  </p:cNvSpPr>
                  <p:nvPr/>
                </p:nvSpPr>
                <p:spPr bwMode="auto">
                  <a:xfrm>
                    <a:off x="2388" y="1538"/>
                    <a:ext cx="1355" cy="408"/>
                  </a:xfrm>
                  <a:custGeom>
                    <a:avLst/>
                    <a:gdLst>
                      <a:gd name="T0" fmla="*/ 0 w 40689"/>
                      <a:gd name="T1" fmla="*/ 281 h 21600"/>
                      <a:gd name="T2" fmla="*/ 1355 w 40689"/>
                      <a:gd name="T3" fmla="*/ 261 h 21600"/>
                      <a:gd name="T4" fmla="*/ 684 w 40689"/>
                      <a:gd name="T5" fmla="*/ 408 h 21600"/>
                      <a:gd name="T6" fmla="*/ 0 60000 65536"/>
                      <a:gd name="T7" fmla="*/ 0 60000 65536"/>
                      <a:gd name="T8" fmla="*/ 0 60000 65536"/>
                    </a:gdLst>
                    <a:ahLst/>
                    <a:cxnLst>
                      <a:cxn ang="T6">
                        <a:pos x="T0" y="T1"/>
                      </a:cxn>
                      <a:cxn ang="T7">
                        <a:pos x="T2" y="T3"/>
                      </a:cxn>
                      <a:cxn ang="T8">
                        <a:pos x="T4" y="T5"/>
                      </a:cxn>
                    </a:cxnLst>
                    <a:rect l="0" t="0" r="r" b="b"/>
                    <a:pathLst>
                      <a:path w="40689" h="21600" fill="none" extrusionOk="0">
                        <a:moveTo>
                          <a:pt x="-1" y="14901"/>
                        </a:moveTo>
                        <a:cubicBezTo>
                          <a:pt x="2898" y="6014"/>
                          <a:pt x="11186" y="0"/>
                          <a:pt x="20535" y="0"/>
                        </a:cubicBezTo>
                        <a:cubicBezTo>
                          <a:pt x="29466" y="0"/>
                          <a:pt x="37476" y="5496"/>
                          <a:pt x="40689" y="13829"/>
                        </a:cubicBezTo>
                      </a:path>
                      <a:path w="40689" h="21600" stroke="0" extrusionOk="0">
                        <a:moveTo>
                          <a:pt x="-1" y="14901"/>
                        </a:moveTo>
                        <a:cubicBezTo>
                          <a:pt x="2898" y="6014"/>
                          <a:pt x="11186" y="0"/>
                          <a:pt x="20535" y="0"/>
                        </a:cubicBezTo>
                        <a:cubicBezTo>
                          <a:pt x="29466" y="0"/>
                          <a:pt x="37476" y="5496"/>
                          <a:pt x="40689" y="13829"/>
                        </a:cubicBezTo>
                        <a:lnTo>
                          <a:pt x="20535" y="21600"/>
                        </a:lnTo>
                        <a:lnTo>
                          <a:pt x="-1" y="1490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1" name="Freeform 1537">
                    <a:extLst>
                      <a:ext uri="{FF2B5EF4-FFF2-40B4-BE49-F238E27FC236}">
                        <a16:creationId xmlns:a16="http://schemas.microsoft.com/office/drawing/2014/main" id="{BEC6C837-4AE5-0437-C35D-9A59D221D270}"/>
                      </a:ext>
                    </a:extLst>
                  </p:cNvPr>
                  <p:cNvSpPr>
                    <a:spLocks/>
                  </p:cNvSpPr>
                  <p:nvPr/>
                </p:nvSpPr>
                <p:spPr bwMode="auto">
                  <a:xfrm>
                    <a:off x="1551" y="1746"/>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2" name="Arc 1538">
                    <a:extLst>
                      <a:ext uri="{FF2B5EF4-FFF2-40B4-BE49-F238E27FC236}">
                        <a16:creationId xmlns:a16="http://schemas.microsoft.com/office/drawing/2014/main" id="{D4888A27-13FC-7F5C-9F17-40BE8CAFB134}"/>
                      </a:ext>
                    </a:extLst>
                  </p:cNvPr>
                  <p:cNvSpPr>
                    <a:spLocks/>
                  </p:cNvSpPr>
                  <p:nvPr/>
                </p:nvSpPr>
                <p:spPr bwMode="auto">
                  <a:xfrm>
                    <a:off x="1560" y="1754"/>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3" name="Freeform 1539">
                    <a:extLst>
                      <a:ext uri="{FF2B5EF4-FFF2-40B4-BE49-F238E27FC236}">
                        <a16:creationId xmlns:a16="http://schemas.microsoft.com/office/drawing/2014/main" id="{4740ED75-0968-7496-0500-55B66B7EF963}"/>
                      </a:ext>
                    </a:extLst>
                  </p:cNvPr>
                  <p:cNvSpPr>
                    <a:spLocks/>
                  </p:cNvSpPr>
                  <p:nvPr/>
                </p:nvSpPr>
                <p:spPr bwMode="auto">
                  <a:xfrm>
                    <a:off x="1432" y="2892"/>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4" name="Arc 1540">
                    <a:extLst>
                      <a:ext uri="{FF2B5EF4-FFF2-40B4-BE49-F238E27FC236}">
                        <a16:creationId xmlns:a16="http://schemas.microsoft.com/office/drawing/2014/main" id="{ACE2057B-2E8E-77EA-F775-F4DEA0F81854}"/>
                      </a:ext>
                    </a:extLst>
                  </p:cNvPr>
                  <p:cNvSpPr>
                    <a:spLocks/>
                  </p:cNvSpPr>
                  <p:nvPr/>
                </p:nvSpPr>
                <p:spPr bwMode="auto">
                  <a:xfrm>
                    <a:off x="1440" y="2893"/>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5" name="Freeform 1541">
                    <a:extLst>
                      <a:ext uri="{FF2B5EF4-FFF2-40B4-BE49-F238E27FC236}">
                        <a16:creationId xmlns:a16="http://schemas.microsoft.com/office/drawing/2014/main" id="{8A9E5080-32E6-9D36-8F2C-F5C3C9DE363F}"/>
                      </a:ext>
                    </a:extLst>
                  </p:cNvPr>
                  <p:cNvSpPr>
                    <a:spLocks/>
                  </p:cNvSpPr>
                  <p:nvPr/>
                </p:nvSpPr>
                <p:spPr bwMode="auto">
                  <a:xfrm>
                    <a:off x="2256" y="3137"/>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6" name="Arc 1542">
                    <a:extLst>
                      <a:ext uri="{FF2B5EF4-FFF2-40B4-BE49-F238E27FC236}">
                        <a16:creationId xmlns:a16="http://schemas.microsoft.com/office/drawing/2014/main" id="{A1A72422-AA9E-5EC9-3A77-0020F070D998}"/>
                      </a:ext>
                    </a:extLst>
                  </p:cNvPr>
                  <p:cNvSpPr>
                    <a:spLocks/>
                  </p:cNvSpPr>
                  <p:nvPr/>
                </p:nvSpPr>
                <p:spPr bwMode="auto">
                  <a:xfrm>
                    <a:off x="2265" y="3138"/>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7" name="Freeform 1543">
                    <a:extLst>
                      <a:ext uri="{FF2B5EF4-FFF2-40B4-BE49-F238E27FC236}">
                        <a16:creationId xmlns:a16="http://schemas.microsoft.com/office/drawing/2014/main" id="{BBF5529D-FE36-5FEB-903B-264329DA7CD6}"/>
                      </a:ext>
                    </a:extLst>
                  </p:cNvPr>
                  <p:cNvSpPr>
                    <a:spLocks/>
                  </p:cNvSpPr>
                  <p:nvPr/>
                </p:nvSpPr>
                <p:spPr bwMode="auto">
                  <a:xfrm>
                    <a:off x="3727" y="1771"/>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8" name="Arc 1544">
                    <a:extLst>
                      <a:ext uri="{FF2B5EF4-FFF2-40B4-BE49-F238E27FC236}">
                        <a16:creationId xmlns:a16="http://schemas.microsoft.com/office/drawing/2014/main" id="{581E2439-15FE-ECC9-A327-C8C8A448831E}"/>
                      </a:ext>
                    </a:extLst>
                  </p:cNvPr>
                  <p:cNvSpPr>
                    <a:spLocks/>
                  </p:cNvSpPr>
                  <p:nvPr/>
                </p:nvSpPr>
                <p:spPr bwMode="auto">
                  <a:xfrm>
                    <a:off x="3730" y="1780"/>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29" name="Freeform 1545">
                    <a:extLst>
                      <a:ext uri="{FF2B5EF4-FFF2-40B4-BE49-F238E27FC236}">
                        <a16:creationId xmlns:a16="http://schemas.microsoft.com/office/drawing/2014/main" id="{D9344800-8EAD-16BE-FCD7-3A89566310DD}"/>
                      </a:ext>
                    </a:extLst>
                  </p:cNvPr>
                  <p:cNvSpPr>
                    <a:spLocks/>
                  </p:cNvSpPr>
                  <p:nvPr/>
                </p:nvSpPr>
                <p:spPr bwMode="auto">
                  <a:xfrm>
                    <a:off x="3913" y="2244"/>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30" name="Arc 1546">
                    <a:extLst>
                      <a:ext uri="{FF2B5EF4-FFF2-40B4-BE49-F238E27FC236}">
                        <a16:creationId xmlns:a16="http://schemas.microsoft.com/office/drawing/2014/main" id="{57F53CF6-D0C0-9006-622D-24BCA4D6C7AC}"/>
                      </a:ext>
                    </a:extLst>
                  </p:cNvPr>
                  <p:cNvSpPr>
                    <a:spLocks/>
                  </p:cNvSpPr>
                  <p:nvPr/>
                </p:nvSpPr>
                <p:spPr bwMode="auto">
                  <a:xfrm>
                    <a:off x="3913" y="2250"/>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31" name="Freeform 1547">
                    <a:extLst>
                      <a:ext uri="{FF2B5EF4-FFF2-40B4-BE49-F238E27FC236}">
                        <a16:creationId xmlns:a16="http://schemas.microsoft.com/office/drawing/2014/main" id="{BA7A2848-3057-696F-531F-BF2EA127F2C1}"/>
                      </a:ext>
                    </a:extLst>
                  </p:cNvPr>
                  <p:cNvSpPr>
                    <a:spLocks/>
                  </p:cNvSpPr>
                  <p:nvPr/>
                </p:nvSpPr>
                <p:spPr bwMode="auto">
                  <a:xfrm>
                    <a:off x="3709" y="2726"/>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32" name="Arc 1548">
                    <a:extLst>
                      <a:ext uri="{FF2B5EF4-FFF2-40B4-BE49-F238E27FC236}">
                        <a16:creationId xmlns:a16="http://schemas.microsoft.com/office/drawing/2014/main" id="{7189943D-5F0E-9A16-239F-8D20460DE33E}"/>
                      </a:ext>
                    </a:extLst>
                  </p:cNvPr>
                  <p:cNvSpPr>
                    <a:spLocks/>
                  </p:cNvSpPr>
                  <p:nvPr/>
                </p:nvSpPr>
                <p:spPr bwMode="auto">
                  <a:xfrm>
                    <a:off x="3712" y="2729"/>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633" name="Freeform 1549">
                    <a:extLst>
                      <a:ext uri="{FF2B5EF4-FFF2-40B4-BE49-F238E27FC236}">
                        <a16:creationId xmlns:a16="http://schemas.microsoft.com/office/drawing/2014/main" id="{2513E564-88AB-4AA8-A04C-87AAE9621088}"/>
                      </a:ext>
                    </a:extLst>
                  </p:cNvPr>
                  <p:cNvSpPr>
                    <a:spLocks/>
                  </p:cNvSpPr>
                  <p:nvPr/>
                </p:nvSpPr>
                <p:spPr bwMode="auto">
                  <a:xfrm>
                    <a:off x="1215" y="2242"/>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34" name="Arc 1550">
                    <a:extLst>
                      <a:ext uri="{FF2B5EF4-FFF2-40B4-BE49-F238E27FC236}">
                        <a16:creationId xmlns:a16="http://schemas.microsoft.com/office/drawing/2014/main" id="{485C3ED2-10C4-4DF0-55BA-8F156520BCEE}"/>
                      </a:ext>
                    </a:extLst>
                  </p:cNvPr>
                  <p:cNvSpPr>
                    <a:spLocks/>
                  </p:cNvSpPr>
                  <p:nvPr/>
                </p:nvSpPr>
                <p:spPr bwMode="auto">
                  <a:xfrm>
                    <a:off x="1224" y="2251"/>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399" name="Freeform 1553">
                <a:extLst>
                  <a:ext uri="{FF2B5EF4-FFF2-40B4-BE49-F238E27FC236}">
                    <a16:creationId xmlns:a16="http://schemas.microsoft.com/office/drawing/2014/main" id="{0F943A9E-42E7-1AD6-8A24-D33CA94C6C16}"/>
                  </a:ext>
                </a:extLst>
              </p:cNvPr>
              <p:cNvSpPr>
                <a:spLocks/>
              </p:cNvSpPr>
              <p:nvPr/>
            </p:nvSpPr>
            <p:spPr bwMode="auto">
              <a:xfrm>
                <a:off x="2274" y="2150"/>
                <a:ext cx="1289" cy="814"/>
              </a:xfrm>
              <a:custGeom>
                <a:avLst/>
                <a:gdLst>
                  <a:gd name="T0" fmla="*/ 0 w 1289"/>
                  <a:gd name="T1" fmla="*/ 0 h 814"/>
                  <a:gd name="T2" fmla="*/ 1289 w 1289"/>
                  <a:gd name="T3" fmla="*/ 0 h 814"/>
                  <a:gd name="T4" fmla="*/ 643 w 1289"/>
                  <a:gd name="T5" fmla="*/ 814 h 814"/>
                  <a:gd name="T6" fmla="*/ 0 w 1289"/>
                  <a:gd name="T7" fmla="*/ 0 h 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9" h="814">
                    <a:moveTo>
                      <a:pt x="0" y="0"/>
                    </a:moveTo>
                    <a:lnTo>
                      <a:pt x="1289" y="0"/>
                    </a:lnTo>
                    <a:lnTo>
                      <a:pt x="643" y="814"/>
                    </a:lnTo>
                    <a:lnTo>
                      <a:pt x="0" y="0"/>
                    </a:lnTo>
                    <a:close/>
                  </a:path>
                </a:pathLst>
              </a:custGeom>
              <a:noFill/>
              <a:ln w="38100">
                <a:solidFill>
                  <a:srgbClr val="D5003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400" name="Group 1561">
                <a:extLst>
                  <a:ext uri="{FF2B5EF4-FFF2-40B4-BE49-F238E27FC236}">
                    <a16:creationId xmlns:a16="http://schemas.microsoft.com/office/drawing/2014/main" id="{C9EC1D9B-37BD-033A-2D16-16D1D255AFFB}"/>
                  </a:ext>
                </a:extLst>
              </p:cNvPr>
              <p:cNvGrpSpPr>
                <a:grpSpLocks/>
              </p:cNvGrpSpPr>
              <p:nvPr/>
            </p:nvGrpSpPr>
            <p:grpSpPr bwMode="auto">
              <a:xfrm>
                <a:off x="1858" y="1886"/>
                <a:ext cx="847" cy="650"/>
                <a:chOff x="1858" y="1886"/>
                <a:chExt cx="847" cy="650"/>
              </a:xfrm>
            </p:grpSpPr>
            <p:sp>
              <p:nvSpPr>
                <p:cNvPr id="609" name="Freeform 1554">
                  <a:extLst>
                    <a:ext uri="{FF2B5EF4-FFF2-40B4-BE49-F238E27FC236}">
                      <a16:creationId xmlns:a16="http://schemas.microsoft.com/office/drawing/2014/main" id="{D9F4C81E-4B2F-D61C-F7AD-1FE2B5CCA96A}"/>
                    </a:ext>
                  </a:extLst>
                </p:cNvPr>
                <p:cNvSpPr>
                  <a:spLocks/>
                </p:cNvSpPr>
                <p:nvPr/>
              </p:nvSpPr>
              <p:spPr bwMode="auto">
                <a:xfrm>
                  <a:off x="1858" y="2406"/>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10" name="Freeform 1555">
                  <a:extLst>
                    <a:ext uri="{FF2B5EF4-FFF2-40B4-BE49-F238E27FC236}">
                      <a16:creationId xmlns:a16="http://schemas.microsoft.com/office/drawing/2014/main" id="{A16D837C-4560-537F-113E-96B7999EDD37}"/>
                    </a:ext>
                  </a:extLst>
                </p:cNvPr>
                <p:cNvSpPr>
                  <a:spLocks/>
                </p:cNvSpPr>
                <p:nvPr/>
              </p:nvSpPr>
              <p:spPr bwMode="auto">
                <a:xfrm>
                  <a:off x="1870" y="241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611" name="Rectangle 1556">
                  <a:extLst>
                    <a:ext uri="{FF2B5EF4-FFF2-40B4-BE49-F238E27FC236}">
                      <a16:creationId xmlns:a16="http://schemas.microsoft.com/office/drawing/2014/main" id="{9376435D-D88F-20B2-9B6D-C8A49E1BE0EE}"/>
                    </a:ext>
                  </a:extLst>
                </p:cNvPr>
                <p:cNvSpPr>
                  <a:spLocks noChangeArrowheads="1"/>
                </p:cNvSpPr>
                <p:nvPr/>
              </p:nvSpPr>
              <p:spPr bwMode="auto">
                <a:xfrm>
                  <a:off x="1862" y="2500"/>
                  <a:ext cx="837"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12" name="Freeform 1557">
                  <a:extLst>
                    <a:ext uri="{FF2B5EF4-FFF2-40B4-BE49-F238E27FC236}">
                      <a16:creationId xmlns:a16="http://schemas.microsoft.com/office/drawing/2014/main" id="{8D2C9125-92E5-C1F3-F290-1100968DC010}"/>
                    </a:ext>
                  </a:extLst>
                </p:cNvPr>
                <p:cNvSpPr>
                  <a:spLocks/>
                </p:cNvSpPr>
                <p:nvPr/>
              </p:nvSpPr>
              <p:spPr bwMode="auto">
                <a:xfrm>
                  <a:off x="1974" y="1886"/>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13" name="Freeform 1558">
                  <a:extLst>
                    <a:ext uri="{FF2B5EF4-FFF2-40B4-BE49-F238E27FC236}">
                      <a16:creationId xmlns:a16="http://schemas.microsoft.com/office/drawing/2014/main" id="{8EF05F4D-98B2-7310-62F2-A1A6212F95E1}"/>
                    </a:ext>
                  </a:extLst>
                </p:cNvPr>
                <p:cNvSpPr>
                  <a:spLocks/>
                </p:cNvSpPr>
                <p:nvPr/>
              </p:nvSpPr>
              <p:spPr bwMode="auto">
                <a:xfrm>
                  <a:off x="1978" y="1890"/>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614" name="AutoShape 1559">
                  <a:extLst>
                    <a:ext uri="{FF2B5EF4-FFF2-40B4-BE49-F238E27FC236}">
                      <a16:creationId xmlns:a16="http://schemas.microsoft.com/office/drawing/2014/main" id="{74D65C37-7E4D-5191-209C-5D95C2E7B833}"/>
                    </a:ext>
                  </a:extLst>
                </p:cNvPr>
                <p:cNvSpPr>
                  <a:spLocks noChangeArrowheads="1"/>
                </p:cNvSpPr>
                <p:nvPr/>
              </p:nvSpPr>
              <p:spPr bwMode="auto">
                <a:xfrm>
                  <a:off x="1954" y="1938"/>
                  <a:ext cx="643"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15" name="AutoShape 1560">
                  <a:extLst>
                    <a:ext uri="{FF2B5EF4-FFF2-40B4-BE49-F238E27FC236}">
                      <a16:creationId xmlns:a16="http://schemas.microsoft.com/office/drawing/2014/main" id="{290BBA45-9EC7-311B-73B0-75706CC0DEEE}"/>
                    </a:ext>
                  </a:extLst>
                </p:cNvPr>
                <p:cNvSpPr>
                  <a:spLocks noChangeArrowheads="1"/>
                </p:cNvSpPr>
                <p:nvPr/>
              </p:nvSpPr>
              <p:spPr bwMode="auto">
                <a:xfrm>
                  <a:off x="2010" y="1996"/>
                  <a:ext cx="523"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401" name="Group 1625">
                <a:extLst>
                  <a:ext uri="{FF2B5EF4-FFF2-40B4-BE49-F238E27FC236}">
                    <a16:creationId xmlns:a16="http://schemas.microsoft.com/office/drawing/2014/main" id="{9A31FBF0-E645-E64E-4EF2-02B2C050F78A}"/>
                  </a:ext>
                </a:extLst>
              </p:cNvPr>
              <p:cNvGrpSpPr>
                <a:grpSpLocks/>
              </p:cNvGrpSpPr>
              <p:nvPr/>
            </p:nvGrpSpPr>
            <p:grpSpPr bwMode="auto">
              <a:xfrm>
                <a:off x="1846" y="1874"/>
                <a:ext cx="841" cy="650"/>
                <a:chOff x="1846" y="1874"/>
                <a:chExt cx="841" cy="650"/>
              </a:xfrm>
            </p:grpSpPr>
            <p:grpSp>
              <p:nvGrpSpPr>
                <p:cNvPr id="546" name="Group 1569">
                  <a:extLst>
                    <a:ext uri="{FF2B5EF4-FFF2-40B4-BE49-F238E27FC236}">
                      <a16:creationId xmlns:a16="http://schemas.microsoft.com/office/drawing/2014/main" id="{B31B26E1-49A5-E58D-D69C-771A0F66B488}"/>
                    </a:ext>
                  </a:extLst>
                </p:cNvPr>
                <p:cNvGrpSpPr>
                  <a:grpSpLocks/>
                </p:cNvGrpSpPr>
                <p:nvPr/>
              </p:nvGrpSpPr>
              <p:grpSpPr bwMode="auto">
                <a:xfrm>
                  <a:off x="1846" y="1874"/>
                  <a:ext cx="841" cy="650"/>
                  <a:chOff x="1846" y="1874"/>
                  <a:chExt cx="841" cy="650"/>
                </a:xfrm>
              </p:grpSpPr>
              <p:sp>
                <p:nvSpPr>
                  <p:cNvPr id="602" name="Freeform 1562">
                    <a:extLst>
                      <a:ext uri="{FF2B5EF4-FFF2-40B4-BE49-F238E27FC236}">
                        <a16:creationId xmlns:a16="http://schemas.microsoft.com/office/drawing/2014/main" id="{30B18307-BAF0-BB93-2011-32941AD7A54D}"/>
                      </a:ext>
                    </a:extLst>
                  </p:cNvPr>
                  <p:cNvSpPr>
                    <a:spLocks/>
                  </p:cNvSpPr>
                  <p:nvPr/>
                </p:nvSpPr>
                <p:spPr bwMode="auto">
                  <a:xfrm>
                    <a:off x="1846" y="2394"/>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03" name="Freeform 1563">
                    <a:extLst>
                      <a:ext uri="{FF2B5EF4-FFF2-40B4-BE49-F238E27FC236}">
                        <a16:creationId xmlns:a16="http://schemas.microsoft.com/office/drawing/2014/main" id="{72B3F540-48F5-54C3-A021-A75690340BD8}"/>
                      </a:ext>
                    </a:extLst>
                  </p:cNvPr>
                  <p:cNvSpPr>
                    <a:spLocks/>
                  </p:cNvSpPr>
                  <p:nvPr/>
                </p:nvSpPr>
                <p:spPr bwMode="auto">
                  <a:xfrm>
                    <a:off x="1850" y="239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604" name="Rectangle 1564">
                    <a:extLst>
                      <a:ext uri="{FF2B5EF4-FFF2-40B4-BE49-F238E27FC236}">
                        <a16:creationId xmlns:a16="http://schemas.microsoft.com/office/drawing/2014/main" id="{E9942877-6394-FE1D-94EE-A268C78D45AB}"/>
                      </a:ext>
                    </a:extLst>
                  </p:cNvPr>
                  <p:cNvSpPr>
                    <a:spLocks noChangeArrowheads="1"/>
                  </p:cNvSpPr>
                  <p:nvPr/>
                </p:nvSpPr>
                <p:spPr bwMode="auto">
                  <a:xfrm>
                    <a:off x="1850" y="2488"/>
                    <a:ext cx="837"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05" name="Freeform 1565">
                    <a:extLst>
                      <a:ext uri="{FF2B5EF4-FFF2-40B4-BE49-F238E27FC236}">
                        <a16:creationId xmlns:a16="http://schemas.microsoft.com/office/drawing/2014/main" id="{071F3EFE-FE6C-C2D9-0B55-0C1AE1CC40B0}"/>
                      </a:ext>
                    </a:extLst>
                  </p:cNvPr>
                  <p:cNvSpPr>
                    <a:spLocks/>
                  </p:cNvSpPr>
                  <p:nvPr/>
                </p:nvSpPr>
                <p:spPr bwMode="auto">
                  <a:xfrm>
                    <a:off x="1962" y="1874"/>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06" name="Freeform 1566">
                    <a:extLst>
                      <a:ext uri="{FF2B5EF4-FFF2-40B4-BE49-F238E27FC236}">
                        <a16:creationId xmlns:a16="http://schemas.microsoft.com/office/drawing/2014/main" id="{A23CC5D0-3319-04BD-7E22-9FA2FCA163FB}"/>
                      </a:ext>
                    </a:extLst>
                  </p:cNvPr>
                  <p:cNvSpPr>
                    <a:spLocks/>
                  </p:cNvSpPr>
                  <p:nvPr/>
                </p:nvSpPr>
                <p:spPr bwMode="auto">
                  <a:xfrm>
                    <a:off x="1966" y="1878"/>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607" name="AutoShape 1567">
                    <a:extLst>
                      <a:ext uri="{FF2B5EF4-FFF2-40B4-BE49-F238E27FC236}">
                        <a16:creationId xmlns:a16="http://schemas.microsoft.com/office/drawing/2014/main" id="{73DC52B6-7185-BF27-8844-73FFF662D82C}"/>
                      </a:ext>
                    </a:extLst>
                  </p:cNvPr>
                  <p:cNvSpPr>
                    <a:spLocks noChangeArrowheads="1"/>
                  </p:cNvSpPr>
                  <p:nvPr/>
                </p:nvSpPr>
                <p:spPr bwMode="auto">
                  <a:xfrm>
                    <a:off x="1942" y="1926"/>
                    <a:ext cx="643"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08" name="AutoShape 1568">
                    <a:extLst>
                      <a:ext uri="{FF2B5EF4-FFF2-40B4-BE49-F238E27FC236}">
                        <a16:creationId xmlns:a16="http://schemas.microsoft.com/office/drawing/2014/main" id="{60610762-D48A-783F-D0C4-99B7718AA06C}"/>
                      </a:ext>
                    </a:extLst>
                  </p:cNvPr>
                  <p:cNvSpPr>
                    <a:spLocks noChangeArrowheads="1"/>
                  </p:cNvSpPr>
                  <p:nvPr/>
                </p:nvSpPr>
                <p:spPr bwMode="auto">
                  <a:xfrm>
                    <a:off x="1998" y="1984"/>
                    <a:ext cx="523"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547" name="Group 1624">
                  <a:extLst>
                    <a:ext uri="{FF2B5EF4-FFF2-40B4-BE49-F238E27FC236}">
                      <a16:creationId xmlns:a16="http://schemas.microsoft.com/office/drawing/2014/main" id="{D79B5F36-D0D3-E0A4-8D40-832AF31E0583}"/>
                    </a:ext>
                  </a:extLst>
                </p:cNvPr>
                <p:cNvGrpSpPr>
                  <a:grpSpLocks/>
                </p:cNvGrpSpPr>
                <p:nvPr/>
              </p:nvGrpSpPr>
              <p:grpSpPr bwMode="auto">
                <a:xfrm>
                  <a:off x="2037" y="2025"/>
                  <a:ext cx="438" cy="266"/>
                  <a:chOff x="2037" y="2025"/>
                  <a:chExt cx="438" cy="266"/>
                </a:xfrm>
              </p:grpSpPr>
              <p:grpSp>
                <p:nvGrpSpPr>
                  <p:cNvPr id="548" name="Group 1596">
                    <a:extLst>
                      <a:ext uri="{FF2B5EF4-FFF2-40B4-BE49-F238E27FC236}">
                        <a16:creationId xmlns:a16="http://schemas.microsoft.com/office/drawing/2014/main" id="{C3F6DDD4-0542-9C4C-2EC3-198E5C67BD11}"/>
                      </a:ext>
                    </a:extLst>
                  </p:cNvPr>
                  <p:cNvGrpSpPr>
                    <a:grpSpLocks/>
                  </p:cNvGrpSpPr>
                  <p:nvPr/>
                </p:nvGrpSpPr>
                <p:grpSpPr bwMode="auto">
                  <a:xfrm>
                    <a:off x="2041" y="2027"/>
                    <a:ext cx="434" cy="264"/>
                    <a:chOff x="2041" y="2027"/>
                    <a:chExt cx="434" cy="264"/>
                  </a:xfrm>
                </p:grpSpPr>
                <p:grpSp>
                  <p:nvGrpSpPr>
                    <p:cNvPr id="576" name="Group 1579">
                      <a:extLst>
                        <a:ext uri="{FF2B5EF4-FFF2-40B4-BE49-F238E27FC236}">
                          <a16:creationId xmlns:a16="http://schemas.microsoft.com/office/drawing/2014/main" id="{F844B978-A686-5044-448E-4EB4C5EF39A3}"/>
                        </a:ext>
                      </a:extLst>
                    </p:cNvPr>
                    <p:cNvGrpSpPr>
                      <a:grpSpLocks/>
                    </p:cNvGrpSpPr>
                    <p:nvPr/>
                  </p:nvGrpSpPr>
                  <p:grpSpPr bwMode="auto">
                    <a:xfrm>
                      <a:off x="2042" y="2028"/>
                      <a:ext cx="431" cy="262"/>
                      <a:chOff x="2042" y="2028"/>
                      <a:chExt cx="431" cy="262"/>
                    </a:xfrm>
                  </p:grpSpPr>
                  <p:sp>
                    <p:nvSpPr>
                      <p:cNvPr id="593" name="Oval 1570">
                        <a:extLst>
                          <a:ext uri="{FF2B5EF4-FFF2-40B4-BE49-F238E27FC236}">
                            <a16:creationId xmlns:a16="http://schemas.microsoft.com/office/drawing/2014/main" id="{A9BD7C63-CBB3-78C1-C932-2182D4741A07}"/>
                          </a:ext>
                        </a:extLst>
                      </p:cNvPr>
                      <p:cNvSpPr>
                        <a:spLocks noChangeArrowheads="1"/>
                      </p:cNvSpPr>
                      <p:nvPr/>
                    </p:nvSpPr>
                    <p:spPr bwMode="auto">
                      <a:xfrm>
                        <a:off x="2190" y="2028"/>
                        <a:ext cx="187"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4" name="Oval 1571">
                        <a:extLst>
                          <a:ext uri="{FF2B5EF4-FFF2-40B4-BE49-F238E27FC236}">
                            <a16:creationId xmlns:a16="http://schemas.microsoft.com/office/drawing/2014/main" id="{3BF334E8-C5EA-3EB3-FD32-161EAE5CCE2B}"/>
                          </a:ext>
                        </a:extLst>
                      </p:cNvPr>
                      <p:cNvSpPr>
                        <a:spLocks noChangeArrowheads="1"/>
                      </p:cNvSpPr>
                      <p:nvPr/>
                    </p:nvSpPr>
                    <p:spPr bwMode="auto">
                      <a:xfrm>
                        <a:off x="2086"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5" name="Oval 1572">
                        <a:extLst>
                          <a:ext uri="{FF2B5EF4-FFF2-40B4-BE49-F238E27FC236}">
                            <a16:creationId xmlns:a16="http://schemas.microsoft.com/office/drawing/2014/main" id="{25C69883-D2F8-732A-BFA8-94300D9F6F2A}"/>
                          </a:ext>
                        </a:extLst>
                      </p:cNvPr>
                      <p:cNvSpPr>
                        <a:spLocks noChangeArrowheads="1"/>
                      </p:cNvSpPr>
                      <p:nvPr/>
                    </p:nvSpPr>
                    <p:spPr bwMode="auto">
                      <a:xfrm>
                        <a:off x="2042"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6" name="Oval 1573">
                        <a:extLst>
                          <a:ext uri="{FF2B5EF4-FFF2-40B4-BE49-F238E27FC236}">
                            <a16:creationId xmlns:a16="http://schemas.microsoft.com/office/drawing/2014/main" id="{5DA0E315-6DCB-17E5-7FA0-B9E1CC090E35}"/>
                          </a:ext>
                        </a:extLst>
                      </p:cNvPr>
                      <p:cNvSpPr>
                        <a:spLocks noChangeArrowheads="1"/>
                      </p:cNvSpPr>
                      <p:nvPr/>
                    </p:nvSpPr>
                    <p:spPr bwMode="auto">
                      <a:xfrm>
                        <a:off x="2070"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7" name="Oval 1574">
                        <a:extLst>
                          <a:ext uri="{FF2B5EF4-FFF2-40B4-BE49-F238E27FC236}">
                            <a16:creationId xmlns:a16="http://schemas.microsoft.com/office/drawing/2014/main" id="{840E6AF1-67C6-EDA3-49A2-3050EB624B05}"/>
                          </a:ext>
                        </a:extLst>
                      </p:cNvPr>
                      <p:cNvSpPr>
                        <a:spLocks noChangeArrowheads="1"/>
                      </p:cNvSpPr>
                      <p:nvPr/>
                    </p:nvSpPr>
                    <p:spPr bwMode="auto">
                      <a:xfrm>
                        <a:off x="2174" y="2176"/>
                        <a:ext cx="219"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8" name="Oval 1575">
                        <a:extLst>
                          <a:ext uri="{FF2B5EF4-FFF2-40B4-BE49-F238E27FC236}">
                            <a16:creationId xmlns:a16="http://schemas.microsoft.com/office/drawing/2014/main" id="{90E38927-428D-654C-360F-52813672D19C}"/>
                          </a:ext>
                        </a:extLst>
                      </p:cNvPr>
                      <p:cNvSpPr>
                        <a:spLocks noChangeArrowheads="1"/>
                      </p:cNvSpPr>
                      <p:nvPr/>
                    </p:nvSpPr>
                    <p:spPr bwMode="auto">
                      <a:xfrm>
                        <a:off x="2314" y="2060"/>
                        <a:ext cx="139"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99" name="Oval 1576">
                        <a:extLst>
                          <a:ext uri="{FF2B5EF4-FFF2-40B4-BE49-F238E27FC236}">
                            <a16:creationId xmlns:a16="http://schemas.microsoft.com/office/drawing/2014/main" id="{1EB1D110-2712-0D94-372A-D33FA020A3CD}"/>
                          </a:ext>
                        </a:extLst>
                      </p:cNvPr>
                      <p:cNvSpPr>
                        <a:spLocks noChangeArrowheads="1"/>
                      </p:cNvSpPr>
                      <p:nvPr/>
                    </p:nvSpPr>
                    <p:spPr bwMode="auto">
                      <a:xfrm>
                        <a:off x="2336" y="2114"/>
                        <a:ext cx="137"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00" name="Oval 1577">
                        <a:extLst>
                          <a:ext uri="{FF2B5EF4-FFF2-40B4-BE49-F238E27FC236}">
                            <a16:creationId xmlns:a16="http://schemas.microsoft.com/office/drawing/2014/main" id="{38176B0F-968C-3F0D-4A78-159BE7111E2C}"/>
                          </a:ext>
                        </a:extLst>
                      </p:cNvPr>
                      <p:cNvSpPr>
                        <a:spLocks noChangeArrowheads="1"/>
                      </p:cNvSpPr>
                      <p:nvPr/>
                    </p:nvSpPr>
                    <p:spPr bwMode="auto">
                      <a:xfrm>
                        <a:off x="2322" y="2132"/>
                        <a:ext cx="139"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01" name="Oval 1578">
                        <a:extLst>
                          <a:ext uri="{FF2B5EF4-FFF2-40B4-BE49-F238E27FC236}">
                            <a16:creationId xmlns:a16="http://schemas.microsoft.com/office/drawing/2014/main" id="{F31B5577-B95A-66A8-1EDD-D23C856A69EB}"/>
                          </a:ext>
                        </a:extLst>
                      </p:cNvPr>
                      <p:cNvSpPr>
                        <a:spLocks noChangeArrowheads="1"/>
                      </p:cNvSpPr>
                      <p:nvPr/>
                    </p:nvSpPr>
                    <p:spPr bwMode="auto">
                      <a:xfrm>
                        <a:off x="2120" y="2090"/>
                        <a:ext cx="281"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577" name="Freeform 1580">
                      <a:extLst>
                        <a:ext uri="{FF2B5EF4-FFF2-40B4-BE49-F238E27FC236}">
                          <a16:creationId xmlns:a16="http://schemas.microsoft.com/office/drawing/2014/main" id="{E0642A34-E709-E46E-E1F8-0B68BB9E8245}"/>
                        </a:ext>
                      </a:extLst>
                    </p:cNvPr>
                    <p:cNvSpPr>
                      <a:spLocks/>
                    </p:cNvSpPr>
                    <p:nvPr/>
                  </p:nvSpPr>
                  <p:spPr bwMode="auto">
                    <a:xfrm>
                      <a:off x="2194" y="2027"/>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78" name="Arc 1581">
                      <a:extLst>
                        <a:ext uri="{FF2B5EF4-FFF2-40B4-BE49-F238E27FC236}">
                          <a16:creationId xmlns:a16="http://schemas.microsoft.com/office/drawing/2014/main" id="{8BE68CC7-5A17-5D8E-F4C3-49EC36202658}"/>
                        </a:ext>
                      </a:extLst>
                    </p:cNvPr>
                    <p:cNvSpPr>
                      <a:spLocks/>
                    </p:cNvSpPr>
                    <p:nvPr/>
                  </p:nvSpPr>
                  <p:spPr bwMode="auto">
                    <a:xfrm>
                      <a:off x="2196" y="2029"/>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79" name="Freeform 1582">
                      <a:extLst>
                        <a:ext uri="{FF2B5EF4-FFF2-40B4-BE49-F238E27FC236}">
                          <a16:creationId xmlns:a16="http://schemas.microsoft.com/office/drawing/2014/main" id="{1D31C8BD-3B03-2A26-E6C9-A94FD9779ED9}"/>
                        </a:ext>
                      </a:extLst>
                    </p:cNvPr>
                    <p:cNvSpPr>
                      <a:spLocks/>
                    </p:cNvSpPr>
                    <p:nvPr/>
                  </p:nvSpPr>
                  <p:spPr bwMode="auto">
                    <a:xfrm>
                      <a:off x="2085"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0" name="Arc 1583">
                      <a:extLst>
                        <a:ext uri="{FF2B5EF4-FFF2-40B4-BE49-F238E27FC236}">
                          <a16:creationId xmlns:a16="http://schemas.microsoft.com/office/drawing/2014/main" id="{E1EDB433-14C1-11A1-8289-23D615D426AA}"/>
                        </a:ext>
                      </a:extLst>
                    </p:cNvPr>
                    <p:cNvSpPr>
                      <a:spLocks/>
                    </p:cNvSpPr>
                    <p:nvPr/>
                  </p:nvSpPr>
                  <p:spPr bwMode="auto">
                    <a:xfrm>
                      <a:off x="2087"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1" name="Freeform 1584">
                      <a:extLst>
                        <a:ext uri="{FF2B5EF4-FFF2-40B4-BE49-F238E27FC236}">
                          <a16:creationId xmlns:a16="http://schemas.microsoft.com/office/drawing/2014/main" id="{54A4F754-372F-E9AE-CCD0-304B61D17742}"/>
                        </a:ext>
                      </a:extLst>
                    </p:cNvPr>
                    <p:cNvSpPr>
                      <a:spLocks/>
                    </p:cNvSpPr>
                    <p:nvPr/>
                  </p:nvSpPr>
                  <p:spPr bwMode="auto">
                    <a:xfrm>
                      <a:off x="2070"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2" name="Arc 1585">
                      <a:extLst>
                        <a:ext uri="{FF2B5EF4-FFF2-40B4-BE49-F238E27FC236}">
                          <a16:creationId xmlns:a16="http://schemas.microsoft.com/office/drawing/2014/main" id="{45875685-0526-94E2-A2DF-F31C29A6EBCF}"/>
                        </a:ext>
                      </a:extLst>
                    </p:cNvPr>
                    <p:cNvSpPr>
                      <a:spLocks/>
                    </p:cNvSpPr>
                    <p:nvPr/>
                  </p:nvSpPr>
                  <p:spPr bwMode="auto">
                    <a:xfrm>
                      <a:off x="2071"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3" name="Freeform 1586">
                      <a:extLst>
                        <a:ext uri="{FF2B5EF4-FFF2-40B4-BE49-F238E27FC236}">
                          <a16:creationId xmlns:a16="http://schemas.microsoft.com/office/drawing/2014/main" id="{815ED9B8-C12F-98E5-2352-C1703D22D919}"/>
                        </a:ext>
                      </a:extLst>
                    </p:cNvPr>
                    <p:cNvSpPr>
                      <a:spLocks/>
                    </p:cNvSpPr>
                    <p:nvPr/>
                  </p:nvSpPr>
                  <p:spPr bwMode="auto">
                    <a:xfrm>
                      <a:off x="2176" y="2238"/>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4" name="Arc 1587">
                      <a:extLst>
                        <a:ext uri="{FF2B5EF4-FFF2-40B4-BE49-F238E27FC236}">
                          <a16:creationId xmlns:a16="http://schemas.microsoft.com/office/drawing/2014/main" id="{5EFA27A2-9DE9-E63F-7E53-FA843DAEB6A7}"/>
                        </a:ext>
                      </a:extLst>
                    </p:cNvPr>
                    <p:cNvSpPr>
                      <a:spLocks/>
                    </p:cNvSpPr>
                    <p:nvPr/>
                  </p:nvSpPr>
                  <p:spPr bwMode="auto">
                    <a:xfrm>
                      <a:off x="2178" y="2238"/>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5" name="Freeform 1588">
                      <a:extLst>
                        <a:ext uri="{FF2B5EF4-FFF2-40B4-BE49-F238E27FC236}">
                          <a16:creationId xmlns:a16="http://schemas.microsoft.com/office/drawing/2014/main" id="{F7F082D7-B95B-A6F6-006E-5229D9805909}"/>
                        </a:ext>
                      </a:extLst>
                    </p:cNvPr>
                    <p:cNvSpPr>
                      <a:spLocks/>
                    </p:cNvSpPr>
                    <p:nvPr/>
                  </p:nvSpPr>
                  <p:spPr bwMode="auto">
                    <a:xfrm>
                      <a:off x="2371" y="2057"/>
                      <a:ext cx="84" cy="65"/>
                    </a:xfrm>
                    <a:custGeom>
                      <a:avLst/>
                      <a:gdLst>
                        <a:gd name="T0" fmla="*/ 74 w 84"/>
                        <a:gd name="T1" fmla="*/ 65 h 65"/>
                        <a:gd name="T2" fmla="*/ 84 w 84"/>
                        <a:gd name="T3" fmla="*/ 44 h 65"/>
                        <a:gd name="T4" fmla="*/ 14 w 84"/>
                        <a:gd name="T5" fmla="*/ 1 h 65"/>
                        <a:gd name="T6" fmla="*/ 0 w 84"/>
                        <a:gd name="T7" fmla="*/ 1 h 65"/>
                        <a:gd name="T8" fmla="*/ 14 w 84"/>
                        <a:gd name="T9" fmla="*/ 44 h 65"/>
                        <a:gd name="T10" fmla="*/ 74 w 84"/>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5">
                          <a:moveTo>
                            <a:pt x="74" y="65"/>
                          </a:moveTo>
                          <a:cubicBezTo>
                            <a:pt x="80" y="58"/>
                            <a:pt x="84" y="51"/>
                            <a:pt x="84" y="44"/>
                          </a:cubicBezTo>
                          <a:cubicBezTo>
                            <a:pt x="84" y="20"/>
                            <a:pt x="52" y="1"/>
                            <a:pt x="14" y="1"/>
                          </a:cubicBezTo>
                          <a:cubicBezTo>
                            <a:pt x="9" y="0"/>
                            <a:pt x="4" y="1"/>
                            <a:pt x="0" y="1"/>
                          </a:cubicBezTo>
                          <a:lnTo>
                            <a:pt x="14" y="44"/>
                          </a:lnTo>
                          <a:lnTo>
                            <a:pt x="74"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6" name="Arc 1589">
                      <a:extLst>
                        <a:ext uri="{FF2B5EF4-FFF2-40B4-BE49-F238E27FC236}">
                          <a16:creationId xmlns:a16="http://schemas.microsoft.com/office/drawing/2014/main" id="{056C463E-D9DC-0B1B-F556-CCC5D3FA75EF}"/>
                        </a:ext>
                      </a:extLst>
                    </p:cNvPr>
                    <p:cNvSpPr>
                      <a:spLocks/>
                    </p:cNvSpPr>
                    <p:nvPr/>
                  </p:nvSpPr>
                  <p:spPr bwMode="auto">
                    <a:xfrm>
                      <a:off x="2372" y="2059"/>
                      <a:ext cx="83" cy="63"/>
                    </a:xfrm>
                    <a:custGeom>
                      <a:avLst/>
                      <a:gdLst>
                        <a:gd name="T0" fmla="*/ 0 w 26132"/>
                        <a:gd name="T1" fmla="*/ 1 h 32376"/>
                        <a:gd name="T2" fmla="*/ 74 w 26132"/>
                        <a:gd name="T3" fmla="*/ 63 h 32376"/>
                        <a:gd name="T4" fmla="*/ 14 w 26132"/>
                        <a:gd name="T5" fmla="*/ 42 h 32376"/>
                        <a:gd name="T6" fmla="*/ 0 60000 65536"/>
                        <a:gd name="T7" fmla="*/ 0 60000 65536"/>
                        <a:gd name="T8" fmla="*/ 0 60000 65536"/>
                      </a:gdLst>
                      <a:ahLst/>
                      <a:cxnLst>
                        <a:cxn ang="T6">
                          <a:pos x="T0" y="T1"/>
                        </a:cxn>
                        <a:cxn ang="T7">
                          <a:pos x="T2" y="T3"/>
                        </a:cxn>
                        <a:cxn ang="T8">
                          <a:pos x="T4" y="T5"/>
                        </a:cxn>
                      </a:cxnLst>
                      <a:rect l="0" t="0" r="r" b="b"/>
                      <a:pathLst>
                        <a:path w="26132" h="32376" fill="none" extrusionOk="0">
                          <a:moveTo>
                            <a:pt x="-1" y="480"/>
                          </a:moveTo>
                          <a:cubicBezTo>
                            <a:pt x="1489" y="161"/>
                            <a:pt x="3008" y="0"/>
                            <a:pt x="4532" y="0"/>
                          </a:cubicBezTo>
                          <a:cubicBezTo>
                            <a:pt x="16461" y="0"/>
                            <a:pt x="26132" y="9670"/>
                            <a:pt x="26132" y="21600"/>
                          </a:cubicBezTo>
                          <a:cubicBezTo>
                            <a:pt x="26132" y="25382"/>
                            <a:pt x="25138" y="29098"/>
                            <a:pt x="23251" y="32375"/>
                          </a:cubicBezTo>
                        </a:path>
                        <a:path w="26132" h="32376" stroke="0" extrusionOk="0">
                          <a:moveTo>
                            <a:pt x="-1" y="480"/>
                          </a:moveTo>
                          <a:cubicBezTo>
                            <a:pt x="1489" y="161"/>
                            <a:pt x="3008" y="0"/>
                            <a:pt x="4532" y="0"/>
                          </a:cubicBezTo>
                          <a:cubicBezTo>
                            <a:pt x="16461" y="0"/>
                            <a:pt x="26132" y="9670"/>
                            <a:pt x="26132" y="21600"/>
                          </a:cubicBezTo>
                          <a:cubicBezTo>
                            <a:pt x="26132" y="25382"/>
                            <a:pt x="25138" y="29098"/>
                            <a:pt x="23251" y="32375"/>
                          </a:cubicBezTo>
                          <a:lnTo>
                            <a:pt x="4532" y="21600"/>
                          </a:lnTo>
                          <a:lnTo>
                            <a:pt x="-1" y="48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7" name="Freeform 1590">
                      <a:extLst>
                        <a:ext uri="{FF2B5EF4-FFF2-40B4-BE49-F238E27FC236}">
                          <a16:creationId xmlns:a16="http://schemas.microsoft.com/office/drawing/2014/main" id="{69777E18-3243-FF58-BAAB-203598582AE7}"/>
                        </a:ext>
                      </a:extLst>
                    </p:cNvPr>
                    <p:cNvSpPr>
                      <a:spLocks/>
                    </p:cNvSpPr>
                    <p:nvPr/>
                  </p:nvSpPr>
                  <p:spPr bwMode="auto">
                    <a:xfrm>
                      <a:off x="239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88" name="Arc 1591">
                      <a:extLst>
                        <a:ext uri="{FF2B5EF4-FFF2-40B4-BE49-F238E27FC236}">
                          <a16:creationId xmlns:a16="http://schemas.microsoft.com/office/drawing/2014/main" id="{C8F172BA-2A7E-A396-C741-D7C67AFB4B79}"/>
                        </a:ext>
                      </a:extLst>
                    </p:cNvPr>
                    <p:cNvSpPr>
                      <a:spLocks/>
                    </p:cNvSpPr>
                    <p:nvPr/>
                  </p:nvSpPr>
                  <p:spPr bwMode="auto">
                    <a:xfrm>
                      <a:off x="2394" y="2121"/>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89" name="Freeform 1592">
                      <a:extLst>
                        <a:ext uri="{FF2B5EF4-FFF2-40B4-BE49-F238E27FC236}">
                          <a16:creationId xmlns:a16="http://schemas.microsoft.com/office/drawing/2014/main" id="{A1A47BB5-A719-A795-B372-97B921943C4D}"/>
                        </a:ext>
                      </a:extLst>
                    </p:cNvPr>
                    <p:cNvSpPr>
                      <a:spLocks/>
                    </p:cNvSpPr>
                    <p:nvPr/>
                  </p:nvSpPr>
                  <p:spPr bwMode="auto">
                    <a:xfrm>
                      <a:off x="2368" y="2185"/>
                      <a:ext cx="95" cy="89"/>
                    </a:xfrm>
                    <a:custGeom>
                      <a:avLst/>
                      <a:gdLst>
                        <a:gd name="T0" fmla="*/ 0 w 95"/>
                        <a:gd name="T1" fmla="*/ 85 h 89"/>
                        <a:gd name="T2" fmla="*/ 23 w 95"/>
                        <a:gd name="T3" fmla="*/ 88 h 89"/>
                        <a:gd name="T4" fmla="*/ 95 w 95"/>
                        <a:gd name="T5" fmla="*/ 19 h 89"/>
                        <a:gd name="T6" fmla="*/ 92 w 95"/>
                        <a:gd name="T7" fmla="*/ 0 h 89"/>
                        <a:gd name="T8" fmla="*/ 23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7" y="87"/>
                            <a:pt x="15" y="88"/>
                            <a:pt x="23" y="88"/>
                          </a:cubicBezTo>
                          <a:cubicBezTo>
                            <a:pt x="62" y="89"/>
                            <a:pt x="95" y="57"/>
                            <a:pt x="95" y="19"/>
                          </a:cubicBezTo>
                          <a:cubicBezTo>
                            <a:pt x="95" y="12"/>
                            <a:pt x="94" y="6"/>
                            <a:pt x="92"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90" name="Arc 1593">
                      <a:extLst>
                        <a:ext uri="{FF2B5EF4-FFF2-40B4-BE49-F238E27FC236}">
                          <a16:creationId xmlns:a16="http://schemas.microsoft.com/office/drawing/2014/main" id="{51A0E369-AFF8-DDCB-F78C-03DBB7364B5E}"/>
                        </a:ext>
                      </a:extLst>
                    </p:cNvPr>
                    <p:cNvSpPr>
                      <a:spLocks/>
                    </p:cNvSpPr>
                    <p:nvPr/>
                  </p:nvSpPr>
                  <p:spPr bwMode="auto">
                    <a:xfrm>
                      <a:off x="2369" y="2185"/>
                      <a:ext cx="94" cy="88"/>
                    </a:xfrm>
                    <a:custGeom>
                      <a:avLst/>
                      <a:gdLst>
                        <a:gd name="T0" fmla="*/ 91 w 28755"/>
                        <a:gd name="T1" fmla="*/ 0 h 27417"/>
                        <a:gd name="T2" fmla="*/ 0 w 28755"/>
                        <a:gd name="T3" fmla="*/ 84 h 27417"/>
                        <a:gd name="T4" fmla="*/ 23 w 28755"/>
                        <a:gd name="T5" fmla="*/ 19 h 27417"/>
                        <a:gd name="T6" fmla="*/ 0 60000 65536"/>
                        <a:gd name="T7" fmla="*/ 0 60000 65536"/>
                        <a:gd name="T8" fmla="*/ 0 60000 65536"/>
                      </a:gdLst>
                      <a:ahLst/>
                      <a:cxnLst>
                        <a:cxn ang="T6">
                          <a:pos x="T0" y="T1"/>
                        </a:cxn>
                        <a:cxn ang="T7">
                          <a:pos x="T2" y="T3"/>
                        </a:cxn>
                        <a:cxn ang="T8">
                          <a:pos x="T4" y="T5"/>
                        </a:cxn>
                      </a:cxnLst>
                      <a:rect l="0" t="0" r="r" b="b"/>
                      <a:pathLst>
                        <a:path w="28755" h="27417" fill="none" extrusionOk="0">
                          <a:moveTo>
                            <a:pt x="27956" y="0"/>
                          </a:moveTo>
                          <a:cubicBezTo>
                            <a:pt x="28486" y="1893"/>
                            <a:pt x="28755" y="3850"/>
                            <a:pt x="28755" y="5817"/>
                          </a:cubicBezTo>
                          <a:cubicBezTo>
                            <a:pt x="28755" y="17746"/>
                            <a:pt x="19084" y="27417"/>
                            <a:pt x="7155" y="27417"/>
                          </a:cubicBezTo>
                          <a:cubicBezTo>
                            <a:pt x="4718" y="27417"/>
                            <a:pt x="2299" y="27004"/>
                            <a:pt x="0" y="26197"/>
                          </a:cubicBezTo>
                        </a:path>
                        <a:path w="28755" h="27417" stroke="0" extrusionOk="0">
                          <a:moveTo>
                            <a:pt x="27956" y="0"/>
                          </a:moveTo>
                          <a:cubicBezTo>
                            <a:pt x="28486" y="1893"/>
                            <a:pt x="28755" y="3850"/>
                            <a:pt x="28755" y="5817"/>
                          </a:cubicBezTo>
                          <a:cubicBezTo>
                            <a:pt x="28755" y="17746"/>
                            <a:pt x="19084" y="27417"/>
                            <a:pt x="7155" y="27417"/>
                          </a:cubicBezTo>
                          <a:cubicBezTo>
                            <a:pt x="4718" y="27417"/>
                            <a:pt x="2299" y="27004"/>
                            <a:pt x="0" y="26197"/>
                          </a:cubicBezTo>
                          <a:lnTo>
                            <a:pt x="7155" y="5817"/>
                          </a:lnTo>
                          <a:lnTo>
                            <a:pt x="279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91" name="Freeform 1594">
                      <a:extLst>
                        <a:ext uri="{FF2B5EF4-FFF2-40B4-BE49-F238E27FC236}">
                          <a16:creationId xmlns:a16="http://schemas.microsoft.com/office/drawing/2014/main" id="{9E4E205B-EA64-EE6F-A153-4F09C5BFF5D8}"/>
                        </a:ext>
                      </a:extLst>
                    </p:cNvPr>
                    <p:cNvSpPr>
                      <a:spLocks/>
                    </p:cNvSpPr>
                    <p:nvPr/>
                  </p:nvSpPr>
                  <p:spPr bwMode="auto">
                    <a:xfrm>
                      <a:off x="2041"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92" name="Arc 1595">
                      <a:extLst>
                        <a:ext uri="{FF2B5EF4-FFF2-40B4-BE49-F238E27FC236}">
                          <a16:creationId xmlns:a16="http://schemas.microsoft.com/office/drawing/2014/main" id="{E82D96FB-6AB8-2F0F-536E-A63E71927A80}"/>
                        </a:ext>
                      </a:extLst>
                    </p:cNvPr>
                    <p:cNvSpPr>
                      <a:spLocks/>
                    </p:cNvSpPr>
                    <p:nvPr/>
                  </p:nvSpPr>
                  <p:spPr bwMode="auto">
                    <a:xfrm>
                      <a:off x="2043"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549" name="Group 1623">
                    <a:extLst>
                      <a:ext uri="{FF2B5EF4-FFF2-40B4-BE49-F238E27FC236}">
                        <a16:creationId xmlns:a16="http://schemas.microsoft.com/office/drawing/2014/main" id="{C1A510E0-98A9-67CF-3F8E-A2DC50645F59}"/>
                      </a:ext>
                    </a:extLst>
                  </p:cNvPr>
                  <p:cNvGrpSpPr>
                    <a:grpSpLocks/>
                  </p:cNvGrpSpPr>
                  <p:nvPr/>
                </p:nvGrpSpPr>
                <p:grpSpPr bwMode="auto">
                  <a:xfrm>
                    <a:off x="2037" y="2025"/>
                    <a:ext cx="436" cy="263"/>
                    <a:chOff x="2037" y="2025"/>
                    <a:chExt cx="436" cy="263"/>
                  </a:xfrm>
                </p:grpSpPr>
                <p:grpSp>
                  <p:nvGrpSpPr>
                    <p:cNvPr id="550" name="Group 1606">
                      <a:extLst>
                        <a:ext uri="{FF2B5EF4-FFF2-40B4-BE49-F238E27FC236}">
                          <a16:creationId xmlns:a16="http://schemas.microsoft.com/office/drawing/2014/main" id="{73D092B2-6F41-A7C5-1806-5F21AD0697CD}"/>
                        </a:ext>
                      </a:extLst>
                    </p:cNvPr>
                    <p:cNvGrpSpPr>
                      <a:grpSpLocks/>
                    </p:cNvGrpSpPr>
                    <p:nvPr/>
                  </p:nvGrpSpPr>
                  <p:grpSpPr bwMode="auto">
                    <a:xfrm>
                      <a:off x="2040" y="2026"/>
                      <a:ext cx="431" cy="262"/>
                      <a:chOff x="2040" y="2026"/>
                      <a:chExt cx="431" cy="262"/>
                    </a:xfrm>
                  </p:grpSpPr>
                  <p:sp>
                    <p:nvSpPr>
                      <p:cNvPr id="567" name="Oval 1597">
                        <a:extLst>
                          <a:ext uri="{FF2B5EF4-FFF2-40B4-BE49-F238E27FC236}">
                            <a16:creationId xmlns:a16="http://schemas.microsoft.com/office/drawing/2014/main" id="{7B97C42E-08C2-EAD0-20C3-AAF151782003}"/>
                          </a:ext>
                        </a:extLst>
                      </p:cNvPr>
                      <p:cNvSpPr>
                        <a:spLocks noChangeArrowheads="1"/>
                      </p:cNvSpPr>
                      <p:nvPr/>
                    </p:nvSpPr>
                    <p:spPr bwMode="auto">
                      <a:xfrm>
                        <a:off x="2188" y="2026"/>
                        <a:ext cx="187"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68" name="Oval 1598">
                        <a:extLst>
                          <a:ext uri="{FF2B5EF4-FFF2-40B4-BE49-F238E27FC236}">
                            <a16:creationId xmlns:a16="http://schemas.microsoft.com/office/drawing/2014/main" id="{629690D9-5AA0-3B17-9C97-B414439DE9FE}"/>
                          </a:ext>
                        </a:extLst>
                      </p:cNvPr>
                      <p:cNvSpPr>
                        <a:spLocks noChangeArrowheads="1"/>
                      </p:cNvSpPr>
                      <p:nvPr/>
                    </p:nvSpPr>
                    <p:spPr bwMode="auto">
                      <a:xfrm>
                        <a:off x="2084"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69" name="Oval 1599">
                        <a:extLst>
                          <a:ext uri="{FF2B5EF4-FFF2-40B4-BE49-F238E27FC236}">
                            <a16:creationId xmlns:a16="http://schemas.microsoft.com/office/drawing/2014/main" id="{A4A7A5AC-D813-A287-E436-B8A422EE2595}"/>
                          </a:ext>
                        </a:extLst>
                      </p:cNvPr>
                      <p:cNvSpPr>
                        <a:spLocks noChangeArrowheads="1"/>
                      </p:cNvSpPr>
                      <p:nvPr/>
                    </p:nvSpPr>
                    <p:spPr bwMode="auto">
                      <a:xfrm>
                        <a:off x="2040"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0" name="Oval 1600">
                        <a:extLst>
                          <a:ext uri="{FF2B5EF4-FFF2-40B4-BE49-F238E27FC236}">
                            <a16:creationId xmlns:a16="http://schemas.microsoft.com/office/drawing/2014/main" id="{2085CC84-9A0C-C1A5-F14E-94AE91BFD437}"/>
                          </a:ext>
                        </a:extLst>
                      </p:cNvPr>
                      <p:cNvSpPr>
                        <a:spLocks noChangeArrowheads="1"/>
                      </p:cNvSpPr>
                      <p:nvPr/>
                    </p:nvSpPr>
                    <p:spPr bwMode="auto">
                      <a:xfrm>
                        <a:off x="2068"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1" name="Oval 1601">
                        <a:extLst>
                          <a:ext uri="{FF2B5EF4-FFF2-40B4-BE49-F238E27FC236}">
                            <a16:creationId xmlns:a16="http://schemas.microsoft.com/office/drawing/2014/main" id="{158C2F5C-EC85-C56B-8211-C69E2C98CF92}"/>
                          </a:ext>
                        </a:extLst>
                      </p:cNvPr>
                      <p:cNvSpPr>
                        <a:spLocks noChangeArrowheads="1"/>
                      </p:cNvSpPr>
                      <p:nvPr/>
                    </p:nvSpPr>
                    <p:spPr bwMode="auto">
                      <a:xfrm>
                        <a:off x="2172" y="2174"/>
                        <a:ext cx="219"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2" name="Oval 1602">
                        <a:extLst>
                          <a:ext uri="{FF2B5EF4-FFF2-40B4-BE49-F238E27FC236}">
                            <a16:creationId xmlns:a16="http://schemas.microsoft.com/office/drawing/2014/main" id="{A77D0157-2C99-EF97-1F53-16BED5910724}"/>
                          </a:ext>
                        </a:extLst>
                      </p:cNvPr>
                      <p:cNvSpPr>
                        <a:spLocks noChangeArrowheads="1"/>
                      </p:cNvSpPr>
                      <p:nvPr/>
                    </p:nvSpPr>
                    <p:spPr bwMode="auto">
                      <a:xfrm>
                        <a:off x="2312" y="2058"/>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3" name="Oval 1603">
                        <a:extLst>
                          <a:ext uri="{FF2B5EF4-FFF2-40B4-BE49-F238E27FC236}">
                            <a16:creationId xmlns:a16="http://schemas.microsoft.com/office/drawing/2014/main" id="{5A017E23-1966-2C4A-7805-87A0F4ADF7C0}"/>
                          </a:ext>
                        </a:extLst>
                      </p:cNvPr>
                      <p:cNvSpPr>
                        <a:spLocks noChangeArrowheads="1"/>
                      </p:cNvSpPr>
                      <p:nvPr/>
                    </p:nvSpPr>
                    <p:spPr bwMode="auto">
                      <a:xfrm>
                        <a:off x="2332" y="2112"/>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4" name="Oval 1604">
                        <a:extLst>
                          <a:ext uri="{FF2B5EF4-FFF2-40B4-BE49-F238E27FC236}">
                            <a16:creationId xmlns:a16="http://schemas.microsoft.com/office/drawing/2014/main" id="{E1930D50-7F24-6EC9-63C6-E999BD12A0FE}"/>
                          </a:ext>
                        </a:extLst>
                      </p:cNvPr>
                      <p:cNvSpPr>
                        <a:spLocks noChangeArrowheads="1"/>
                      </p:cNvSpPr>
                      <p:nvPr/>
                    </p:nvSpPr>
                    <p:spPr bwMode="auto">
                      <a:xfrm>
                        <a:off x="2320" y="2130"/>
                        <a:ext cx="139"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75" name="Oval 1605">
                        <a:extLst>
                          <a:ext uri="{FF2B5EF4-FFF2-40B4-BE49-F238E27FC236}">
                            <a16:creationId xmlns:a16="http://schemas.microsoft.com/office/drawing/2014/main" id="{588DDCA6-A832-785E-B417-142BFD032ACA}"/>
                          </a:ext>
                        </a:extLst>
                      </p:cNvPr>
                      <p:cNvSpPr>
                        <a:spLocks noChangeArrowheads="1"/>
                      </p:cNvSpPr>
                      <p:nvPr/>
                    </p:nvSpPr>
                    <p:spPr bwMode="auto">
                      <a:xfrm>
                        <a:off x="2118" y="2088"/>
                        <a:ext cx="281"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551" name="Freeform 1607">
                      <a:extLst>
                        <a:ext uri="{FF2B5EF4-FFF2-40B4-BE49-F238E27FC236}">
                          <a16:creationId xmlns:a16="http://schemas.microsoft.com/office/drawing/2014/main" id="{F66F4EDF-4E55-78ED-0B11-8583C97DB18F}"/>
                        </a:ext>
                      </a:extLst>
                    </p:cNvPr>
                    <p:cNvSpPr>
                      <a:spLocks/>
                    </p:cNvSpPr>
                    <p:nvPr/>
                  </p:nvSpPr>
                  <p:spPr bwMode="auto">
                    <a:xfrm>
                      <a:off x="2192" y="2025"/>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2" name="Arc 1608">
                      <a:extLst>
                        <a:ext uri="{FF2B5EF4-FFF2-40B4-BE49-F238E27FC236}">
                          <a16:creationId xmlns:a16="http://schemas.microsoft.com/office/drawing/2014/main" id="{508F7B63-5D99-AF89-8050-7599B69DDAD7}"/>
                        </a:ext>
                      </a:extLst>
                    </p:cNvPr>
                    <p:cNvSpPr>
                      <a:spLocks/>
                    </p:cNvSpPr>
                    <p:nvPr/>
                  </p:nvSpPr>
                  <p:spPr bwMode="auto">
                    <a:xfrm>
                      <a:off x="2194" y="2027"/>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53" name="Freeform 1609">
                      <a:extLst>
                        <a:ext uri="{FF2B5EF4-FFF2-40B4-BE49-F238E27FC236}">
                          <a16:creationId xmlns:a16="http://schemas.microsoft.com/office/drawing/2014/main" id="{FABAC2BF-2BE7-C3C3-51B4-D870947E7388}"/>
                        </a:ext>
                      </a:extLst>
                    </p:cNvPr>
                    <p:cNvSpPr>
                      <a:spLocks/>
                    </p:cNvSpPr>
                    <p:nvPr/>
                  </p:nvSpPr>
                  <p:spPr bwMode="auto">
                    <a:xfrm>
                      <a:off x="2083"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4" name="Arc 1610">
                      <a:extLst>
                        <a:ext uri="{FF2B5EF4-FFF2-40B4-BE49-F238E27FC236}">
                          <a16:creationId xmlns:a16="http://schemas.microsoft.com/office/drawing/2014/main" id="{D8408CB9-4219-7143-BC44-369BFC8B9EA9}"/>
                        </a:ext>
                      </a:extLst>
                    </p:cNvPr>
                    <p:cNvSpPr>
                      <a:spLocks/>
                    </p:cNvSpPr>
                    <p:nvPr/>
                  </p:nvSpPr>
                  <p:spPr bwMode="auto">
                    <a:xfrm>
                      <a:off x="2085"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55" name="Freeform 1611">
                      <a:extLst>
                        <a:ext uri="{FF2B5EF4-FFF2-40B4-BE49-F238E27FC236}">
                          <a16:creationId xmlns:a16="http://schemas.microsoft.com/office/drawing/2014/main" id="{96DFC3C5-A1D3-E105-4F18-F8800A9D907C}"/>
                        </a:ext>
                      </a:extLst>
                    </p:cNvPr>
                    <p:cNvSpPr>
                      <a:spLocks/>
                    </p:cNvSpPr>
                    <p:nvPr/>
                  </p:nvSpPr>
                  <p:spPr bwMode="auto">
                    <a:xfrm>
                      <a:off x="2068"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6" name="Arc 1612">
                      <a:extLst>
                        <a:ext uri="{FF2B5EF4-FFF2-40B4-BE49-F238E27FC236}">
                          <a16:creationId xmlns:a16="http://schemas.microsoft.com/office/drawing/2014/main" id="{6064A6A2-E541-B8F3-F015-0D0D39EA8C63}"/>
                        </a:ext>
                      </a:extLst>
                    </p:cNvPr>
                    <p:cNvSpPr>
                      <a:spLocks/>
                    </p:cNvSpPr>
                    <p:nvPr/>
                  </p:nvSpPr>
                  <p:spPr bwMode="auto">
                    <a:xfrm>
                      <a:off x="2069"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57" name="Freeform 1613">
                      <a:extLst>
                        <a:ext uri="{FF2B5EF4-FFF2-40B4-BE49-F238E27FC236}">
                          <a16:creationId xmlns:a16="http://schemas.microsoft.com/office/drawing/2014/main" id="{CD31F246-BE4D-CD90-C440-8A5BE8380F3A}"/>
                        </a:ext>
                      </a:extLst>
                    </p:cNvPr>
                    <p:cNvSpPr>
                      <a:spLocks/>
                    </p:cNvSpPr>
                    <p:nvPr/>
                  </p:nvSpPr>
                  <p:spPr bwMode="auto">
                    <a:xfrm>
                      <a:off x="2174" y="2234"/>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58" name="Arc 1614">
                      <a:extLst>
                        <a:ext uri="{FF2B5EF4-FFF2-40B4-BE49-F238E27FC236}">
                          <a16:creationId xmlns:a16="http://schemas.microsoft.com/office/drawing/2014/main" id="{D6431F5A-7CBE-8877-A5B3-925810C97380}"/>
                        </a:ext>
                      </a:extLst>
                    </p:cNvPr>
                    <p:cNvSpPr>
                      <a:spLocks/>
                    </p:cNvSpPr>
                    <p:nvPr/>
                  </p:nvSpPr>
                  <p:spPr bwMode="auto">
                    <a:xfrm>
                      <a:off x="2176" y="2234"/>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59" name="Freeform 1615">
                      <a:extLst>
                        <a:ext uri="{FF2B5EF4-FFF2-40B4-BE49-F238E27FC236}">
                          <a16:creationId xmlns:a16="http://schemas.microsoft.com/office/drawing/2014/main" id="{66155A27-C53A-62EC-C17A-82E75B610EDD}"/>
                        </a:ext>
                      </a:extLst>
                    </p:cNvPr>
                    <p:cNvSpPr>
                      <a:spLocks/>
                    </p:cNvSpPr>
                    <p:nvPr/>
                  </p:nvSpPr>
                  <p:spPr bwMode="auto">
                    <a:xfrm>
                      <a:off x="2367" y="2055"/>
                      <a:ext cx="86" cy="63"/>
                    </a:xfrm>
                    <a:custGeom>
                      <a:avLst/>
                      <a:gdLst>
                        <a:gd name="T0" fmla="*/ 76 w 86"/>
                        <a:gd name="T1" fmla="*/ 63 h 63"/>
                        <a:gd name="T2" fmla="*/ 86 w 86"/>
                        <a:gd name="T3" fmla="*/ 43 h 63"/>
                        <a:gd name="T4" fmla="*/ 15 w 86"/>
                        <a:gd name="T5" fmla="*/ 1 h 63"/>
                        <a:gd name="T6" fmla="*/ 0 w 86"/>
                        <a:gd name="T7" fmla="*/ 1 h 63"/>
                        <a:gd name="T8" fmla="*/ 15 w 86"/>
                        <a:gd name="T9" fmla="*/ 43 h 63"/>
                        <a:gd name="T10" fmla="*/ 76 w 86"/>
                        <a:gd name="T11" fmla="*/ 63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3">
                          <a:moveTo>
                            <a:pt x="76" y="63"/>
                          </a:moveTo>
                          <a:cubicBezTo>
                            <a:pt x="82" y="57"/>
                            <a:pt x="86" y="50"/>
                            <a:pt x="86" y="43"/>
                          </a:cubicBezTo>
                          <a:cubicBezTo>
                            <a:pt x="86" y="19"/>
                            <a:pt x="54" y="1"/>
                            <a:pt x="15" y="1"/>
                          </a:cubicBezTo>
                          <a:cubicBezTo>
                            <a:pt x="10" y="0"/>
                            <a:pt x="5" y="1"/>
                            <a:pt x="0" y="1"/>
                          </a:cubicBezTo>
                          <a:lnTo>
                            <a:pt x="15" y="43"/>
                          </a:lnTo>
                          <a:lnTo>
                            <a:pt x="76"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0" name="Arc 1616">
                      <a:extLst>
                        <a:ext uri="{FF2B5EF4-FFF2-40B4-BE49-F238E27FC236}">
                          <a16:creationId xmlns:a16="http://schemas.microsoft.com/office/drawing/2014/main" id="{DFBAA557-88F8-1328-C54D-2C3E780CE17F}"/>
                        </a:ext>
                      </a:extLst>
                    </p:cNvPr>
                    <p:cNvSpPr>
                      <a:spLocks/>
                    </p:cNvSpPr>
                    <p:nvPr/>
                  </p:nvSpPr>
                  <p:spPr bwMode="auto">
                    <a:xfrm>
                      <a:off x="2368" y="2057"/>
                      <a:ext cx="84" cy="62"/>
                    </a:xfrm>
                    <a:custGeom>
                      <a:avLst/>
                      <a:gdLst>
                        <a:gd name="T0" fmla="*/ 0 w 26187"/>
                        <a:gd name="T1" fmla="*/ 1 h 32414"/>
                        <a:gd name="T2" fmla="*/ 75 w 26187"/>
                        <a:gd name="T3" fmla="*/ 62 h 32414"/>
                        <a:gd name="T4" fmla="*/ 15 w 26187"/>
                        <a:gd name="T5" fmla="*/ 41 h 32414"/>
                        <a:gd name="T6" fmla="*/ 0 60000 65536"/>
                        <a:gd name="T7" fmla="*/ 0 60000 65536"/>
                        <a:gd name="T8" fmla="*/ 0 60000 65536"/>
                      </a:gdLst>
                      <a:ahLst/>
                      <a:cxnLst>
                        <a:cxn ang="T6">
                          <a:pos x="T0" y="T1"/>
                        </a:cxn>
                        <a:cxn ang="T7">
                          <a:pos x="T2" y="T3"/>
                        </a:cxn>
                        <a:cxn ang="T8">
                          <a:pos x="T4" y="T5"/>
                        </a:cxn>
                      </a:cxnLst>
                      <a:rect l="0" t="0" r="r" b="b"/>
                      <a:pathLst>
                        <a:path w="26187" h="32414" fill="none" extrusionOk="0">
                          <a:moveTo>
                            <a:pt x="-1" y="492"/>
                          </a:moveTo>
                          <a:cubicBezTo>
                            <a:pt x="1506" y="165"/>
                            <a:pt x="3044" y="0"/>
                            <a:pt x="4587" y="0"/>
                          </a:cubicBezTo>
                          <a:cubicBezTo>
                            <a:pt x="16516" y="0"/>
                            <a:pt x="26187" y="9670"/>
                            <a:pt x="26187" y="21600"/>
                          </a:cubicBezTo>
                          <a:cubicBezTo>
                            <a:pt x="26187" y="25397"/>
                            <a:pt x="25186" y="29127"/>
                            <a:pt x="23285" y="32414"/>
                          </a:cubicBezTo>
                        </a:path>
                        <a:path w="26187" h="32414" stroke="0" extrusionOk="0">
                          <a:moveTo>
                            <a:pt x="-1" y="492"/>
                          </a:moveTo>
                          <a:cubicBezTo>
                            <a:pt x="1506" y="165"/>
                            <a:pt x="3044" y="0"/>
                            <a:pt x="4587" y="0"/>
                          </a:cubicBezTo>
                          <a:cubicBezTo>
                            <a:pt x="16516" y="0"/>
                            <a:pt x="26187" y="9670"/>
                            <a:pt x="26187" y="21600"/>
                          </a:cubicBezTo>
                          <a:cubicBezTo>
                            <a:pt x="26187" y="25397"/>
                            <a:pt x="25186" y="29127"/>
                            <a:pt x="23285" y="32414"/>
                          </a:cubicBezTo>
                          <a:lnTo>
                            <a:pt x="4587" y="21600"/>
                          </a:lnTo>
                          <a:lnTo>
                            <a:pt x="-1" y="49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61" name="Freeform 1617">
                      <a:extLst>
                        <a:ext uri="{FF2B5EF4-FFF2-40B4-BE49-F238E27FC236}">
                          <a16:creationId xmlns:a16="http://schemas.microsoft.com/office/drawing/2014/main" id="{CD99A61B-13FC-1498-AAFD-E2C4C665F548}"/>
                        </a:ext>
                      </a:extLst>
                    </p:cNvPr>
                    <p:cNvSpPr>
                      <a:spLocks/>
                    </p:cNvSpPr>
                    <p:nvPr/>
                  </p:nvSpPr>
                  <p:spPr bwMode="auto">
                    <a:xfrm>
                      <a:off x="239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2" name="Arc 1618">
                      <a:extLst>
                        <a:ext uri="{FF2B5EF4-FFF2-40B4-BE49-F238E27FC236}">
                          <a16:creationId xmlns:a16="http://schemas.microsoft.com/office/drawing/2014/main" id="{AF3CC0EE-190A-76A2-49F1-365A5C397F26}"/>
                        </a:ext>
                      </a:extLst>
                    </p:cNvPr>
                    <p:cNvSpPr>
                      <a:spLocks/>
                    </p:cNvSpPr>
                    <p:nvPr/>
                  </p:nvSpPr>
                  <p:spPr bwMode="auto">
                    <a:xfrm>
                      <a:off x="2392" y="2119"/>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63" name="Freeform 1619">
                      <a:extLst>
                        <a:ext uri="{FF2B5EF4-FFF2-40B4-BE49-F238E27FC236}">
                          <a16:creationId xmlns:a16="http://schemas.microsoft.com/office/drawing/2014/main" id="{C3A9ECF6-E155-9ABE-69A9-29F0DE9F19DB}"/>
                        </a:ext>
                      </a:extLst>
                    </p:cNvPr>
                    <p:cNvSpPr>
                      <a:spLocks/>
                    </p:cNvSpPr>
                    <p:nvPr/>
                  </p:nvSpPr>
                  <p:spPr bwMode="auto">
                    <a:xfrm>
                      <a:off x="2365" y="2183"/>
                      <a:ext cx="94" cy="89"/>
                    </a:xfrm>
                    <a:custGeom>
                      <a:avLst/>
                      <a:gdLst>
                        <a:gd name="T0" fmla="*/ 0 w 94"/>
                        <a:gd name="T1" fmla="*/ 85 h 89"/>
                        <a:gd name="T2" fmla="*/ 23 w 94"/>
                        <a:gd name="T3" fmla="*/ 88 h 89"/>
                        <a:gd name="T4" fmla="*/ 94 w 94"/>
                        <a:gd name="T5" fmla="*/ 19 h 89"/>
                        <a:gd name="T6" fmla="*/ 91 w 94"/>
                        <a:gd name="T7" fmla="*/ 0 h 89"/>
                        <a:gd name="T8" fmla="*/ 23 w 94"/>
                        <a:gd name="T9" fmla="*/ 19 h 89"/>
                        <a:gd name="T10" fmla="*/ 0 w 94"/>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89">
                          <a:moveTo>
                            <a:pt x="0" y="85"/>
                          </a:moveTo>
                          <a:cubicBezTo>
                            <a:pt x="7" y="87"/>
                            <a:pt x="15" y="88"/>
                            <a:pt x="23" y="88"/>
                          </a:cubicBezTo>
                          <a:cubicBezTo>
                            <a:pt x="62" y="89"/>
                            <a:pt x="94" y="57"/>
                            <a:pt x="94" y="19"/>
                          </a:cubicBezTo>
                          <a:cubicBezTo>
                            <a:pt x="94" y="12"/>
                            <a:pt x="93" y="6"/>
                            <a:pt x="91"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4" name="Arc 1620">
                      <a:extLst>
                        <a:ext uri="{FF2B5EF4-FFF2-40B4-BE49-F238E27FC236}">
                          <a16:creationId xmlns:a16="http://schemas.microsoft.com/office/drawing/2014/main" id="{61134A57-EF29-6F44-878F-B3CC9829E253}"/>
                        </a:ext>
                      </a:extLst>
                    </p:cNvPr>
                    <p:cNvSpPr>
                      <a:spLocks/>
                    </p:cNvSpPr>
                    <p:nvPr/>
                  </p:nvSpPr>
                  <p:spPr bwMode="auto">
                    <a:xfrm>
                      <a:off x="2366" y="2184"/>
                      <a:ext cx="93" cy="87"/>
                    </a:xfrm>
                    <a:custGeom>
                      <a:avLst/>
                      <a:gdLst>
                        <a:gd name="T0" fmla="*/ 90 w 28777"/>
                        <a:gd name="T1" fmla="*/ 0 h 27340"/>
                        <a:gd name="T2" fmla="*/ 0 w 28777"/>
                        <a:gd name="T3" fmla="*/ 83 h 27340"/>
                        <a:gd name="T4" fmla="*/ 23 w 28777"/>
                        <a:gd name="T5" fmla="*/ 18 h 27340"/>
                        <a:gd name="T6" fmla="*/ 0 60000 65536"/>
                        <a:gd name="T7" fmla="*/ 0 60000 65536"/>
                        <a:gd name="T8" fmla="*/ 0 60000 65536"/>
                      </a:gdLst>
                      <a:ahLst/>
                      <a:cxnLst>
                        <a:cxn ang="T6">
                          <a:pos x="T0" y="T1"/>
                        </a:cxn>
                        <a:cxn ang="T7">
                          <a:pos x="T2" y="T3"/>
                        </a:cxn>
                        <a:cxn ang="T8">
                          <a:pos x="T4" y="T5"/>
                        </a:cxn>
                      </a:cxnLst>
                      <a:rect l="0" t="0" r="r" b="b"/>
                      <a:pathLst>
                        <a:path w="28777" h="27340" fill="none" extrusionOk="0">
                          <a:moveTo>
                            <a:pt x="28000" y="-1"/>
                          </a:moveTo>
                          <a:cubicBezTo>
                            <a:pt x="28515" y="1869"/>
                            <a:pt x="28777" y="3800"/>
                            <a:pt x="28777" y="5740"/>
                          </a:cubicBezTo>
                          <a:cubicBezTo>
                            <a:pt x="28777" y="17669"/>
                            <a:pt x="19106" y="27340"/>
                            <a:pt x="7177" y="27340"/>
                          </a:cubicBezTo>
                          <a:cubicBezTo>
                            <a:pt x="4732" y="27340"/>
                            <a:pt x="2305" y="26925"/>
                            <a:pt x="0" y="26112"/>
                          </a:cubicBezTo>
                        </a:path>
                        <a:path w="28777" h="27340" stroke="0" extrusionOk="0">
                          <a:moveTo>
                            <a:pt x="28000" y="-1"/>
                          </a:moveTo>
                          <a:cubicBezTo>
                            <a:pt x="28515" y="1869"/>
                            <a:pt x="28777" y="3800"/>
                            <a:pt x="28777" y="5740"/>
                          </a:cubicBezTo>
                          <a:cubicBezTo>
                            <a:pt x="28777" y="17669"/>
                            <a:pt x="19106" y="27340"/>
                            <a:pt x="7177" y="27340"/>
                          </a:cubicBezTo>
                          <a:cubicBezTo>
                            <a:pt x="4732" y="27340"/>
                            <a:pt x="2305" y="26925"/>
                            <a:pt x="0" y="26112"/>
                          </a:cubicBezTo>
                          <a:lnTo>
                            <a:pt x="7177" y="5740"/>
                          </a:lnTo>
                          <a:lnTo>
                            <a:pt x="28000"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65" name="Freeform 1621">
                      <a:extLst>
                        <a:ext uri="{FF2B5EF4-FFF2-40B4-BE49-F238E27FC236}">
                          <a16:creationId xmlns:a16="http://schemas.microsoft.com/office/drawing/2014/main" id="{1B114F91-0EE4-D457-B6FC-10B097EA7B19}"/>
                        </a:ext>
                      </a:extLst>
                    </p:cNvPr>
                    <p:cNvSpPr>
                      <a:spLocks/>
                    </p:cNvSpPr>
                    <p:nvPr/>
                  </p:nvSpPr>
                  <p:spPr bwMode="auto">
                    <a:xfrm>
                      <a:off x="2037"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66" name="Arc 1622">
                      <a:extLst>
                        <a:ext uri="{FF2B5EF4-FFF2-40B4-BE49-F238E27FC236}">
                          <a16:creationId xmlns:a16="http://schemas.microsoft.com/office/drawing/2014/main" id="{1511D238-59E5-BF2C-8A7C-DC8DEA754851}"/>
                        </a:ext>
                      </a:extLst>
                    </p:cNvPr>
                    <p:cNvSpPr>
                      <a:spLocks/>
                    </p:cNvSpPr>
                    <p:nvPr/>
                  </p:nvSpPr>
                  <p:spPr bwMode="auto">
                    <a:xfrm>
                      <a:off x="2039"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402" name="Group 1633">
                <a:extLst>
                  <a:ext uri="{FF2B5EF4-FFF2-40B4-BE49-F238E27FC236}">
                    <a16:creationId xmlns:a16="http://schemas.microsoft.com/office/drawing/2014/main" id="{CD2BC9DB-73B8-7ADC-0D92-82C3AA1A2EBF}"/>
                  </a:ext>
                </a:extLst>
              </p:cNvPr>
              <p:cNvGrpSpPr>
                <a:grpSpLocks/>
              </p:cNvGrpSpPr>
              <p:nvPr/>
            </p:nvGrpSpPr>
            <p:grpSpPr bwMode="auto">
              <a:xfrm>
                <a:off x="3137" y="1886"/>
                <a:ext cx="842" cy="650"/>
                <a:chOff x="3137" y="1886"/>
                <a:chExt cx="842" cy="650"/>
              </a:xfrm>
            </p:grpSpPr>
            <p:sp>
              <p:nvSpPr>
                <p:cNvPr id="539" name="Freeform 1626">
                  <a:extLst>
                    <a:ext uri="{FF2B5EF4-FFF2-40B4-BE49-F238E27FC236}">
                      <a16:creationId xmlns:a16="http://schemas.microsoft.com/office/drawing/2014/main" id="{E7E3C0FC-57CE-7F81-9DB3-590C1422284B}"/>
                    </a:ext>
                  </a:extLst>
                </p:cNvPr>
                <p:cNvSpPr>
                  <a:spLocks/>
                </p:cNvSpPr>
                <p:nvPr/>
              </p:nvSpPr>
              <p:spPr bwMode="auto">
                <a:xfrm>
                  <a:off x="3137" y="24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40" name="Freeform 1627">
                  <a:extLst>
                    <a:ext uri="{FF2B5EF4-FFF2-40B4-BE49-F238E27FC236}">
                      <a16:creationId xmlns:a16="http://schemas.microsoft.com/office/drawing/2014/main" id="{DB77B015-6B70-B688-F466-755BA07EBB54}"/>
                    </a:ext>
                  </a:extLst>
                </p:cNvPr>
                <p:cNvSpPr>
                  <a:spLocks/>
                </p:cNvSpPr>
                <p:nvPr/>
              </p:nvSpPr>
              <p:spPr bwMode="auto">
                <a:xfrm>
                  <a:off x="3138" y="2407"/>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541" name="Rectangle 1628">
                  <a:extLst>
                    <a:ext uri="{FF2B5EF4-FFF2-40B4-BE49-F238E27FC236}">
                      <a16:creationId xmlns:a16="http://schemas.microsoft.com/office/drawing/2014/main" id="{564D0470-875C-A128-D434-D9C2FB434A41}"/>
                    </a:ext>
                  </a:extLst>
                </p:cNvPr>
                <p:cNvSpPr>
                  <a:spLocks noChangeArrowheads="1"/>
                </p:cNvSpPr>
                <p:nvPr/>
              </p:nvSpPr>
              <p:spPr bwMode="auto">
                <a:xfrm>
                  <a:off x="3141" y="2500"/>
                  <a:ext cx="838"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42" name="Freeform 1629">
                  <a:extLst>
                    <a:ext uri="{FF2B5EF4-FFF2-40B4-BE49-F238E27FC236}">
                      <a16:creationId xmlns:a16="http://schemas.microsoft.com/office/drawing/2014/main" id="{84F04151-4B1C-4B9E-5A7F-676D0FDD4491}"/>
                    </a:ext>
                  </a:extLst>
                </p:cNvPr>
                <p:cNvSpPr>
                  <a:spLocks/>
                </p:cNvSpPr>
                <p:nvPr/>
              </p:nvSpPr>
              <p:spPr bwMode="auto">
                <a:xfrm>
                  <a:off x="3253" y="18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43" name="Freeform 1630">
                  <a:extLst>
                    <a:ext uri="{FF2B5EF4-FFF2-40B4-BE49-F238E27FC236}">
                      <a16:creationId xmlns:a16="http://schemas.microsoft.com/office/drawing/2014/main" id="{BDD67ACF-986A-6CF7-E1AE-B0916CDB2FE3}"/>
                    </a:ext>
                  </a:extLst>
                </p:cNvPr>
                <p:cNvSpPr>
                  <a:spLocks/>
                </p:cNvSpPr>
                <p:nvPr/>
              </p:nvSpPr>
              <p:spPr bwMode="auto">
                <a:xfrm>
                  <a:off x="3257" y="1890"/>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544" name="AutoShape 1631">
                  <a:extLst>
                    <a:ext uri="{FF2B5EF4-FFF2-40B4-BE49-F238E27FC236}">
                      <a16:creationId xmlns:a16="http://schemas.microsoft.com/office/drawing/2014/main" id="{90D3F5DF-FFD4-EF7B-3B96-8E233E8454F8}"/>
                    </a:ext>
                  </a:extLst>
                </p:cNvPr>
                <p:cNvSpPr>
                  <a:spLocks noChangeArrowheads="1"/>
                </p:cNvSpPr>
                <p:nvPr/>
              </p:nvSpPr>
              <p:spPr bwMode="auto">
                <a:xfrm>
                  <a:off x="3233" y="1938"/>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45" name="AutoShape 1632">
                  <a:extLst>
                    <a:ext uri="{FF2B5EF4-FFF2-40B4-BE49-F238E27FC236}">
                      <a16:creationId xmlns:a16="http://schemas.microsoft.com/office/drawing/2014/main" id="{35C2A2A8-6C29-7C36-F647-9B7781521211}"/>
                    </a:ext>
                  </a:extLst>
                </p:cNvPr>
                <p:cNvSpPr>
                  <a:spLocks noChangeArrowheads="1"/>
                </p:cNvSpPr>
                <p:nvPr/>
              </p:nvSpPr>
              <p:spPr bwMode="auto">
                <a:xfrm>
                  <a:off x="3289" y="1996"/>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403" name="Group 1697">
                <a:extLst>
                  <a:ext uri="{FF2B5EF4-FFF2-40B4-BE49-F238E27FC236}">
                    <a16:creationId xmlns:a16="http://schemas.microsoft.com/office/drawing/2014/main" id="{719DB815-1B0A-FCF6-D319-1A01CD0B4239}"/>
                  </a:ext>
                </a:extLst>
              </p:cNvPr>
              <p:cNvGrpSpPr>
                <a:grpSpLocks/>
              </p:cNvGrpSpPr>
              <p:nvPr/>
            </p:nvGrpSpPr>
            <p:grpSpPr bwMode="auto">
              <a:xfrm>
                <a:off x="3125" y="1874"/>
                <a:ext cx="842" cy="650"/>
                <a:chOff x="3125" y="1874"/>
                <a:chExt cx="842" cy="650"/>
              </a:xfrm>
            </p:grpSpPr>
            <p:grpSp>
              <p:nvGrpSpPr>
                <p:cNvPr id="476" name="Group 1641">
                  <a:extLst>
                    <a:ext uri="{FF2B5EF4-FFF2-40B4-BE49-F238E27FC236}">
                      <a16:creationId xmlns:a16="http://schemas.microsoft.com/office/drawing/2014/main" id="{0F489AAF-8FF5-92CF-DD5D-13A3DBF9EFC5}"/>
                    </a:ext>
                  </a:extLst>
                </p:cNvPr>
                <p:cNvGrpSpPr>
                  <a:grpSpLocks/>
                </p:cNvGrpSpPr>
                <p:nvPr/>
              </p:nvGrpSpPr>
              <p:grpSpPr bwMode="auto">
                <a:xfrm>
                  <a:off x="3125" y="1874"/>
                  <a:ext cx="842" cy="650"/>
                  <a:chOff x="3125" y="1874"/>
                  <a:chExt cx="842" cy="650"/>
                </a:xfrm>
              </p:grpSpPr>
              <p:sp>
                <p:nvSpPr>
                  <p:cNvPr id="532" name="Freeform 1634">
                    <a:extLst>
                      <a:ext uri="{FF2B5EF4-FFF2-40B4-BE49-F238E27FC236}">
                        <a16:creationId xmlns:a16="http://schemas.microsoft.com/office/drawing/2014/main" id="{5D259FE4-77C4-CF1E-3B1A-5D9207BB0C42}"/>
                      </a:ext>
                    </a:extLst>
                  </p:cNvPr>
                  <p:cNvSpPr>
                    <a:spLocks/>
                  </p:cNvSpPr>
                  <p:nvPr/>
                </p:nvSpPr>
                <p:spPr bwMode="auto">
                  <a:xfrm>
                    <a:off x="3125" y="239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33" name="Freeform 1635">
                    <a:extLst>
                      <a:ext uri="{FF2B5EF4-FFF2-40B4-BE49-F238E27FC236}">
                        <a16:creationId xmlns:a16="http://schemas.microsoft.com/office/drawing/2014/main" id="{2813F8A1-AEE2-8D95-BA90-0AF1FEBC61B4}"/>
                      </a:ext>
                    </a:extLst>
                  </p:cNvPr>
                  <p:cNvSpPr>
                    <a:spLocks/>
                  </p:cNvSpPr>
                  <p:nvPr/>
                </p:nvSpPr>
                <p:spPr bwMode="auto">
                  <a:xfrm>
                    <a:off x="3129" y="2398"/>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534" name="Rectangle 1636">
                    <a:extLst>
                      <a:ext uri="{FF2B5EF4-FFF2-40B4-BE49-F238E27FC236}">
                        <a16:creationId xmlns:a16="http://schemas.microsoft.com/office/drawing/2014/main" id="{EE03949C-D737-6EAE-E089-E6403FEEF61A}"/>
                      </a:ext>
                    </a:extLst>
                  </p:cNvPr>
                  <p:cNvSpPr>
                    <a:spLocks noChangeArrowheads="1"/>
                  </p:cNvSpPr>
                  <p:nvPr/>
                </p:nvSpPr>
                <p:spPr bwMode="auto">
                  <a:xfrm>
                    <a:off x="3129" y="2488"/>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35" name="Freeform 1637">
                    <a:extLst>
                      <a:ext uri="{FF2B5EF4-FFF2-40B4-BE49-F238E27FC236}">
                        <a16:creationId xmlns:a16="http://schemas.microsoft.com/office/drawing/2014/main" id="{0412F310-DBBD-9A3E-561F-F7891B8E39FD}"/>
                      </a:ext>
                    </a:extLst>
                  </p:cNvPr>
                  <p:cNvSpPr>
                    <a:spLocks/>
                  </p:cNvSpPr>
                  <p:nvPr/>
                </p:nvSpPr>
                <p:spPr bwMode="auto">
                  <a:xfrm>
                    <a:off x="3241" y="187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36" name="Freeform 1638">
                    <a:extLst>
                      <a:ext uri="{FF2B5EF4-FFF2-40B4-BE49-F238E27FC236}">
                        <a16:creationId xmlns:a16="http://schemas.microsoft.com/office/drawing/2014/main" id="{E4C22241-4E09-2E26-20E0-002A51480AE4}"/>
                      </a:ext>
                    </a:extLst>
                  </p:cNvPr>
                  <p:cNvSpPr>
                    <a:spLocks/>
                  </p:cNvSpPr>
                  <p:nvPr/>
                </p:nvSpPr>
                <p:spPr bwMode="auto">
                  <a:xfrm>
                    <a:off x="3245" y="187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537" name="AutoShape 1639">
                    <a:extLst>
                      <a:ext uri="{FF2B5EF4-FFF2-40B4-BE49-F238E27FC236}">
                        <a16:creationId xmlns:a16="http://schemas.microsoft.com/office/drawing/2014/main" id="{58988D92-3C7F-104A-7822-9BCFD74074AD}"/>
                      </a:ext>
                    </a:extLst>
                  </p:cNvPr>
                  <p:cNvSpPr>
                    <a:spLocks noChangeArrowheads="1"/>
                  </p:cNvSpPr>
                  <p:nvPr/>
                </p:nvSpPr>
                <p:spPr bwMode="auto">
                  <a:xfrm>
                    <a:off x="3221" y="1926"/>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38" name="AutoShape 1640">
                    <a:extLst>
                      <a:ext uri="{FF2B5EF4-FFF2-40B4-BE49-F238E27FC236}">
                        <a16:creationId xmlns:a16="http://schemas.microsoft.com/office/drawing/2014/main" id="{A2986093-3887-F0D0-0F25-2FF53AAE5FA2}"/>
                      </a:ext>
                    </a:extLst>
                  </p:cNvPr>
                  <p:cNvSpPr>
                    <a:spLocks noChangeArrowheads="1"/>
                  </p:cNvSpPr>
                  <p:nvPr/>
                </p:nvSpPr>
                <p:spPr bwMode="auto">
                  <a:xfrm>
                    <a:off x="3277" y="1984"/>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477" name="Group 1696">
                  <a:extLst>
                    <a:ext uri="{FF2B5EF4-FFF2-40B4-BE49-F238E27FC236}">
                      <a16:creationId xmlns:a16="http://schemas.microsoft.com/office/drawing/2014/main" id="{E9F87422-BD15-CEE1-FC6E-0D32AB591FF6}"/>
                    </a:ext>
                  </a:extLst>
                </p:cNvPr>
                <p:cNvGrpSpPr>
                  <a:grpSpLocks/>
                </p:cNvGrpSpPr>
                <p:nvPr/>
              </p:nvGrpSpPr>
              <p:grpSpPr bwMode="auto">
                <a:xfrm>
                  <a:off x="3316" y="2025"/>
                  <a:ext cx="439" cy="266"/>
                  <a:chOff x="3316" y="2025"/>
                  <a:chExt cx="439" cy="266"/>
                </a:xfrm>
              </p:grpSpPr>
              <p:grpSp>
                <p:nvGrpSpPr>
                  <p:cNvPr id="478" name="Group 1668">
                    <a:extLst>
                      <a:ext uri="{FF2B5EF4-FFF2-40B4-BE49-F238E27FC236}">
                        <a16:creationId xmlns:a16="http://schemas.microsoft.com/office/drawing/2014/main" id="{9C458062-4230-4DA6-7DA8-1904601E05D3}"/>
                      </a:ext>
                    </a:extLst>
                  </p:cNvPr>
                  <p:cNvGrpSpPr>
                    <a:grpSpLocks/>
                  </p:cNvGrpSpPr>
                  <p:nvPr/>
                </p:nvGrpSpPr>
                <p:grpSpPr bwMode="auto">
                  <a:xfrm>
                    <a:off x="3320" y="2027"/>
                    <a:ext cx="435" cy="264"/>
                    <a:chOff x="3320" y="2027"/>
                    <a:chExt cx="435" cy="264"/>
                  </a:xfrm>
                </p:grpSpPr>
                <p:grpSp>
                  <p:nvGrpSpPr>
                    <p:cNvPr id="506" name="Group 1651">
                      <a:extLst>
                        <a:ext uri="{FF2B5EF4-FFF2-40B4-BE49-F238E27FC236}">
                          <a16:creationId xmlns:a16="http://schemas.microsoft.com/office/drawing/2014/main" id="{493C589E-D9E1-2241-72F7-09F0F28E31FA}"/>
                        </a:ext>
                      </a:extLst>
                    </p:cNvPr>
                    <p:cNvGrpSpPr>
                      <a:grpSpLocks/>
                    </p:cNvGrpSpPr>
                    <p:nvPr/>
                  </p:nvGrpSpPr>
                  <p:grpSpPr bwMode="auto">
                    <a:xfrm>
                      <a:off x="3321" y="2028"/>
                      <a:ext cx="432" cy="262"/>
                      <a:chOff x="3321" y="2028"/>
                      <a:chExt cx="432" cy="262"/>
                    </a:xfrm>
                  </p:grpSpPr>
                  <p:sp>
                    <p:nvSpPr>
                      <p:cNvPr id="523" name="Oval 1642">
                        <a:extLst>
                          <a:ext uri="{FF2B5EF4-FFF2-40B4-BE49-F238E27FC236}">
                            <a16:creationId xmlns:a16="http://schemas.microsoft.com/office/drawing/2014/main" id="{E520C3B3-77AC-E629-3298-5B1AEA862355}"/>
                          </a:ext>
                        </a:extLst>
                      </p:cNvPr>
                      <p:cNvSpPr>
                        <a:spLocks noChangeArrowheads="1"/>
                      </p:cNvSpPr>
                      <p:nvPr/>
                    </p:nvSpPr>
                    <p:spPr bwMode="auto">
                      <a:xfrm>
                        <a:off x="3469" y="20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4" name="Oval 1643">
                        <a:extLst>
                          <a:ext uri="{FF2B5EF4-FFF2-40B4-BE49-F238E27FC236}">
                            <a16:creationId xmlns:a16="http://schemas.microsoft.com/office/drawing/2014/main" id="{C08AC033-BF4E-D979-7735-36B717D9DF82}"/>
                          </a:ext>
                        </a:extLst>
                      </p:cNvPr>
                      <p:cNvSpPr>
                        <a:spLocks noChangeArrowheads="1"/>
                      </p:cNvSpPr>
                      <p:nvPr/>
                    </p:nvSpPr>
                    <p:spPr bwMode="auto">
                      <a:xfrm>
                        <a:off x="3365"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5" name="Oval 1644">
                        <a:extLst>
                          <a:ext uri="{FF2B5EF4-FFF2-40B4-BE49-F238E27FC236}">
                            <a16:creationId xmlns:a16="http://schemas.microsoft.com/office/drawing/2014/main" id="{25C6BC26-9FB1-BCA4-3EFC-27F8E05F53A0}"/>
                          </a:ext>
                        </a:extLst>
                      </p:cNvPr>
                      <p:cNvSpPr>
                        <a:spLocks noChangeArrowheads="1"/>
                      </p:cNvSpPr>
                      <p:nvPr/>
                    </p:nvSpPr>
                    <p:spPr bwMode="auto">
                      <a:xfrm>
                        <a:off x="3321"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6" name="Oval 1645">
                        <a:extLst>
                          <a:ext uri="{FF2B5EF4-FFF2-40B4-BE49-F238E27FC236}">
                            <a16:creationId xmlns:a16="http://schemas.microsoft.com/office/drawing/2014/main" id="{597F5E1E-4A26-E0D8-2681-B44B908CE693}"/>
                          </a:ext>
                        </a:extLst>
                      </p:cNvPr>
                      <p:cNvSpPr>
                        <a:spLocks noChangeArrowheads="1"/>
                      </p:cNvSpPr>
                      <p:nvPr/>
                    </p:nvSpPr>
                    <p:spPr bwMode="auto">
                      <a:xfrm>
                        <a:off x="3349"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7" name="Oval 1646">
                        <a:extLst>
                          <a:ext uri="{FF2B5EF4-FFF2-40B4-BE49-F238E27FC236}">
                            <a16:creationId xmlns:a16="http://schemas.microsoft.com/office/drawing/2014/main" id="{DB3197A5-CA91-606A-AF14-460DDCE1D3F3}"/>
                          </a:ext>
                        </a:extLst>
                      </p:cNvPr>
                      <p:cNvSpPr>
                        <a:spLocks noChangeArrowheads="1"/>
                      </p:cNvSpPr>
                      <p:nvPr/>
                    </p:nvSpPr>
                    <p:spPr bwMode="auto">
                      <a:xfrm>
                        <a:off x="3453" y="21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8" name="Oval 1647">
                        <a:extLst>
                          <a:ext uri="{FF2B5EF4-FFF2-40B4-BE49-F238E27FC236}">
                            <a16:creationId xmlns:a16="http://schemas.microsoft.com/office/drawing/2014/main" id="{AFA86A13-2728-71DC-6BF2-7949DF001EEC}"/>
                          </a:ext>
                        </a:extLst>
                      </p:cNvPr>
                      <p:cNvSpPr>
                        <a:spLocks noChangeArrowheads="1"/>
                      </p:cNvSpPr>
                      <p:nvPr/>
                    </p:nvSpPr>
                    <p:spPr bwMode="auto">
                      <a:xfrm>
                        <a:off x="3593" y="20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29" name="Oval 1648">
                        <a:extLst>
                          <a:ext uri="{FF2B5EF4-FFF2-40B4-BE49-F238E27FC236}">
                            <a16:creationId xmlns:a16="http://schemas.microsoft.com/office/drawing/2014/main" id="{9C27FBD9-DDFD-44D0-1F9E-405D22653597}"/>
                          </a:ext>
                        </a:extLst>
                      </p:cNvPr>
                      <p:cNvSpPr>
                        <a:spLocks noChangeArrowheads="1"/>
                      </p:cNvSpPr>
                      <p:nvPr/>
                    </p:nvSpPr>
                    <p:spPr bwMode="auto">
                      <a:xfrm>
                        <a:off x="3615" y="21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30" name="Oval 1649">
                        <a:extLst>
                          <a:ext uri="{FF2B5EF4-FFF2-40B4-BE49-F238E27FC236}">
                            <a16:creationId xmlns:a16="http://schemas.microsoft.com/office/drawing/2014/main" id="{A6D11965-321D-E147-C0D8-93D7EBA5C9A2}"/>
                          </a:ext>
                        </a:extLst>
                      </p:cNvPr>
                      <p:cNvSpPr>
                        <a:spLocks noChangeArrowheads="1"/>
                      </p:cNvSpPr>
                      <p:nvPr/>
                    </p:nvSpPr>
                    <p:spPr bwMode="auto">
                      <a:xfrm>
                        <a:off x="3601" y="21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31" name="Oval 1650">
                        <a:extLst>
                          <a:ext uri="{FF2B5EF4-FFF2-40B4-BE49-F238E27FC236}">
                            <a16:creationId xmlns:a16="http://schemas.microsoft.com/office/drawing/2014/main" id="{5DA04242-3A23-D706-EFFD-66BF23ADFAE2}"/>
                          </a:ext>
                        </a:extLst>
                      </p:cNvPr>
                      <p:cNvSpPr>
                        <a:spLocks noChangeArrowheads="1"/>
                      </p:cNvSpPr>
                      <p:nvPr/>
                    </p:nvSpPr>
                    <p:spPr bwMode="auto">
                      <a:xfrm>
                        <a:off x="3399" y="20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507" name="Freeform 1652">
                      <a:extLst>
                        <a:ext uri="{FF2B5EF4-FFF2-40B4-BE49-F238E27FC236}">
                          <a16:creationId xmlns:a16="http://schemas.microsoft.com/office/drawing/2014/main" id="{CC1D58AD-CC55-488D-ECB1-88EB59250FCA}"/>
                        </a:ext>
                      </a:extLst>
                    </p:cNvPr>
                    <p:cNvSpPr>
                      <a:spLocks/>
                    </p:cNvSpPr>
                    <p:nvPr/>
                  </p:nvSpPr>
                  <p:spPr bwMode="auto">
                    <a:xfrm>
                      <a:off x="3473" y="20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08" name="Arc 1653">
                      <a:extLst>
                        <a:ext uri="{FF2B5EF4-FFF2-40B4-BE49-F238E27FC236}">
                          <a16:creationId xmlns:a16="http://schemas.microsoft.com/office/drawing/2014/main" id="{DD5C7343-D82C-7333-22F5-E554DAE7A922}"/>
                        </a:ext>
                      </a:extLst>
                    </p:cNvPr>
                    <p:cNvSpPr>
                      <a:spLocks/>
                    </p:cNvSpPr>
                    <p:nvPr/>
                  </p:nvSpPr>
                  <p:spPr bwMode="auto">
                    <a:xfrm>
                      <a:off x="3474" y="20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09" name="Freeform 1654">
                      <a:extLst>
                        <a:ext uri="{FF2B5EF4-FFF2-40B4-BE49-F238E27FC236}">
                          <a16:creationId xmlns:a16="http://schemas.microsoft.com/office/drawing/2014/main" id="{F74F1E36-FF77-2686-3368-F0B20F5C0BB0}"/>
                        </a:ext>
                      </a:extLst>
                    </p:cNvPr>
                    <p:cNvSpPr>
                      <a:spLocks/>
                    </p:cNvSpPr>
                    <p:nvPr/>
                  </p:nvSpPr>
                  <p:spPr bwMode="auto">
                    <a:xfrm>
                      <a:off x="3364"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10" name="Arc 1655">
                      <a:extLst>
                        <a:ext uri="{FF2B5EF4-FFF2-40B4-BE49-F238E27FC236}">
                          <a16:creationId xmlns:a16="http://schemas.microsoft.com/office/drawing/2014/main" id="{1733B657-CD96-C8F9-A2D2-92FE68B95ABD}"/>
                        </a:ext>
                      </a:extLst>
                    </p:cNvPr>
                    <p:cNvSpPr>
                      <a:spLocks/>
                    </p:cNvSpPr>
                    <p:nvPr/>
                  </p:nvSpPr>
                  <p:spPr bwMode="auto">
                    <a:xfrm>
                      <a:off x="3366"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11" name="Freeform 1656">
                      <a:extLst>
                        <a:ext uri="{FF2B5EF4-FFF2-40B4-BE49-F238E27FC236}">
                          <a16:creationId xmlns:a16="http://schemas.microsoft.com/office/drawing/2014/main" id="{E0E63FA9-E999-D372-C185-B2A1FA3D03DE}"/>
                        </a:ext>
                      </a:extLst>
                    </p:cNvPr>
                    <p:cNvSpPr>
                      <a:spLocks/>
                    </p:cNvSpPr>
                    <p:nvPr/>
                  </p:nvSpPr>
                  <p:spPr bwMode="auto">
                    <a:xfrm>
                      <a:off x="3349"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12" name="Arc 1657">
                      <a:extLst>
                        <a:ext uri="{FF2B5EF4-FFF2-40B4-BE49-F238E27FC236}">
                          <a16:creationId xmlns:a16="http://schemas.microsoft.com/office/drawing/2014/main" id="{F3853A41-1B02-C85C-0299-273790A4554F}"/>
                        </a:ext>
                      </a:extLst>
                    </p:cNvPr>
                    <p:cNvSpPr>
                      <a:spLocks/>
                    </p:cNvSpPr>
                    <p:nvPr/>
                  </p:nvSpPr>
                  <p:spPr bwMode="auto">
                    <a:xfrm>
                      <a:off x="3350"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13" name="Freeform 1658">
                      <a:extLst>
                        <a:ext uri="{FF2B5EF4-FFF2-40B4-BE49-F238E27FC236}">
                          <a16:creationId xmlns:a16="http://schemas.microsoft.com/office/drawing/2014/main" id="{5731F578-268F-8BEB-7FD7-411468BA1227}"/>
                        </a:ext>
                      </a:extLst>
                    </p:cNvPr>
                    <p:cNvSpPr>
                      <a:spLocks/>
                    </p:cNvSpPr>
                    <p:nvPr/>
                  </p:nvSpPr>
                  <p:spPr bwMode="auto">
                    <a:xfrm>
                      <a:off x="3455" y="22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14" name="Arc 1659">
                      <a:extLst>
                        <a:ext uri="{FF2B5EF4-FFF2-40B4-BE49-F238E27FC236}">
                          <a16:creationId xmlns:a16="http://schemas.microsoft.com/office/drawing/2014/main" id="{571587EC-B98F-EEA9-4C1C-11BAFB7B573B}"/>
                        </a:ext>
                      </a:extLst>
                    </p:cNvPr>
                    <p:cNvSpPr>
                      <a:spLocks/>
                    </p:cNvSpPr>
                    <p:nvPr/>
                  </p:nvSpPr>
                  <p:spPr bwMode="auto">
                    <a:xfrm>
                      <a:off x="3456" y="22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15" name="Freeform 1660">
                      <a:extLst>
                        <a:ext uri="{FF2B5EF4-FFF2-40B4-BE49-F238E27FC236}">
                          <a16:creationId xmlns:a16="http://schemas.microsoft.com/office/drawing/2014/main" id="{08ADE2DA-27BA-790B-ADFA-B62595A7C3E9}"/>
                        </a:ext>
                      </a:extLst>
                    </p:cNvPr>
                    <p:cNvSpPr>
                      <a:spLocks/>
                    </p:cNvSpPr>
                    <p:nvPr/>
                  </p:nvSpPr>
                  <p:spPr bwMode="auto">
                    <a:xfrm>
                      <a:off x="3650" y="20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16" name="Arc 1661">
                      <a:extLst>
                        <a:ext uri="{FF2B5EF4-FFF2-40B4-BE49-F238E27FC236}">
                          <a16:creationId xmlns:a16="http://schemas.microsoft.com/office/drawing/2014/main" id="{A7E9043A-005D-D256-7F8E-CBF557452BD3}"/>
                        </a:ext>
                      </a:extLst>
                    </p:cNvPr>
                    <p:cNvSpPr>
                      <a:spLocks/>
                    </p:cNvSpPr>
                    <p:nvPr/>
                  </p:nvSpPr>
                  <p:spPr bwMode="auto">
                    <a:xfrm>
                      <a:off x="3651" y="20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17" name="Freeform 1662">
                      <a:extLst>
                        <a:ext uri="{FF2B5EF4-FFF2-40B4-BE49-F238E27FC236}">
                          <a16:creationId xmlns:a16="http://schemas.microsoft.com/office/drawing/2014/main" id="{F7B7C7E5-F3F8-3754-08E7-04D871727940}"/>
                        </a:ext>
                      </a:extLst>
                    </p:cNvPr>
                    <p:cNvSpPr>
                      <a:spLocks/>
                    </p:cNvSpPr>
                    <p:nvPr/>
                  </p:nvSpPr>
                  <p:spPr bwMode="auto">
                    <a:xfrm>
                      <a:off x="367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18" name="Arc 1663">
                      <a:extLst>
                        <a:ext uri="{FF2B5EF4-FFF2-40B4-BE49-F238E27FC236}">
                          <a16:creationId xmlns:a16="http://schemas.microsoft.com/office/drawing/2014/main" id="{C6E07547-6F46-08F0-9805-430093B7BB93}"/>
                        </a:ext>
                      </a:extLst>
                    </p:cNvPr>
                    <p:cNvSpPr>
                      <a:spLocks/>
                    </p:cNvSpPr>
                    <p:nvPr/>
                  </p:nvSpPr>
                  <p:spPr bwMode="auto">
                    <a:xfrm>
                      <a:off x="3673" y="21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19" name="Freeform 1664">
                      <a:extLst>
                        <a:ext uri="{FF2B5EF4-FFF2-40B4-BE49-F238E27FC236}">
                          <a16:creationId xmlns:a16="http://schemas.microsoft.com/office/drawing/2014/main" id="{869D2DF2-C957-7F8D-289E-D0689090F623}"/>
                        </a:ext>
                      </a:extLst>
                    </p:cNvPr>
                    <p:cNvSpPr>
                      <a:spLocks/>
                    </p:cNvSpPr>
                    <p:nvPr/>
                  </p:nvSpPr>
                  <p:spPr bwMode="auto">
                    <a:xfrm>
                      <a:off x="3647" y="21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0" name="Arc 1665">
                      <a:extLst>
                        <a:ext uri="{FF2B5EF4-FFF2-40B4-BE49-F238E27FC236}">
                          <a16:creationId xmlns:a16="http://schemas.microsoft.com/office/drawing/2014/main" id="{7E11DFAD-6864-78A7-9C88-CEACD712A991}"/>
                        </a:ext>
                      </a:extLst>
                    </p:cNvPr>
                    <p:cNvSpPr>
                      <a:spLocks/>
                    </p:cNvSpPr>
                    <p:nvPr/>
                  </p:nvSpPr>
                  <p:spPr bwMode="auto">
                    <a:xfrm>
                      <a:off x="3648" y="21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521" name="Freeform 1666">
                      <a:extLst>
                        <a:ext uri="{FF2B5EF4-FFF2-40B4-BE49-F238E27FC236}">
                          <a16:creationId xmlns:a16="http://schemas.microsoft.com/office/drawing/2014/main" id="{EF28F2D7-D91C-CA1D-2444-B85DF7662A04}"/>
                        </a:ext>
                      </a:extLst>
                    </p:cNvPr>
                    <p:cNvSpPr>
                      <a:spLocks/>
                    </p:cNvSpPr>
                    <p:nvPr/>
                  </p:nvSpPr>
                  <p:spPr bwMode="auto">
                    <a:xfrm>
                      <a:off x="3320"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522" name="Arc 1667">
                      <a:extLst>
                        <a:ext uri="{FF2B5EF4-FFF2-40B4-BE49-F238E27FC236}">
                          <a16:creationId xmlns:a16="http://schemas.microsoft.com/office/drawing/2014/main" id="{5ADA0E2A-320A-835D-D109-94F8C0171975}"/>
                        </a:ext>
                      </a:extLst>
                    </p:cNvPr>
                    <p:cNvSpPr>
                      <a:spLocks/>
                    </p:cNvSpPr>
                    <p:nvPr/>
                  </p:nvSpPr>
                  <p:spPr bwMode="auto">
                    <a:xfrm>
                      <a:off x="3322"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479" name="Group 1695">
                    <a:extLst>
                      <a:ext uri="{FF2B5EF4-FFF2-40B4-BE49-F238E27FC236}">
                        <a16:creationId xmlns:a16="http://schemas.microsoft.com/office/drawing/2014/main" id="{013468CB-0D06-CA5C-0E2D-F0045EB14610}"/>
                      </a:ext>
                    </a:extLst>
                  </p:cNvPr>
                  <p:cNvGrpSpPr>
                    <a:grpSpLocks/>
                  </p:cNvGrpSpPr>
                  <p:nvPr/>
                </p:nvGrpSpPr>
                <p:grpSpPr bwMode="auto">
                  <a:xfrm>
                    <a:off x="3316" y="2025"/>
                    <a:ext cx="437" cy="263"/>
                    <a:chOff x="3316" y="2025"/>
                    <a:chExt cx="437" cy="263"/>
                  </a:xfrm>
                </p:grpSpPr>
                <p:grpSp>
                  <p:nvGrpSpPr>
                    <p:cNvPr id="480" name="Group 1678">
                      <a:extLst>
                        <a:ext uri="{FF2B5EF4-FFF2-40B4-BE49-F238E27FC236}">
                          <a16:creationId xmlns:a16="http://schemas.microsoft.com/office/drawing/2014/main" id="{CA97AEC1-0B0E-5160-9E7C-06DB61598047}"/>
                        </a:ext>
                      </a:extLst>
                    </p:cNvPr>
                    <p:cNvGrpSpPr>
                      <a:grpSpLocks/>
                    </p:cNvGrpSpPr>
                    <p:nvPr/>
                  </p:nvGrpSpPr>
                  <p:grpSpPr bwMode="auto">
                    <a:xfrm>
                      <a:off x="3319" y="2026"/>
                      <a:ext cx="432" cy="262"/>
                      <a:chOff x="3319" y="2026"/>
                      <a:chExt cx="432" cy="262"/>
                    </a:xfrm>
                  </p:grpSpPr>
                  <p:sp>
                    <p:nvSpPr>
                      <p:cNvPr id="497" name="Oval 1669">
                        <a:extLst>
                          <a:ext uri="{FF2B5EF4-FFF2-40B4-BE49-F238E27FC236}">
                            <a16:creationId xmlns:a16="http://schemas.microsoft.com/office/drawing/2014/main" id="{B178A4E3-8D7E-EB6E-3530-8E1F52962C06}"/>
                          </a:ext>
                        </a:extLst>
                      </p:cNvPr>
                      <p:cNvSpPr>
                        <a:spLocks noChangeArrowheads="1"/>
                      </p:cNvSpPr>
                      <p:nvPr/>
                    </p:nvSpPr>
                    <p:spPr bwMode="auto">
                      <a:xfrm>
                        <a:off x="3467" y="20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98" name="Oval 1670">
                        <a:extLst>
                          <a:ext uri="{FF2B5EF4-FFF2-40B4-BE49-F238E27FC236}">
                            <a16:creationId xmlns:a16="http://schemas.microsoft.com/office/drawing/2014/main" id="{FC499B11-0E89-B36B-2FC6-38354D798DB5}"/>
                          </a:ext>
                        </a:extLst>
                      </p:cNvPr>
                      <p:cNvSpPr>
                        <a:spLocks noChangeArrowheads="1"/>
                      </p:cNvSpPr>
                      <p:nvPr/>
                    </p:nvSpPr>
                    <p:spPr bwMode="auto">
                      <a:xfrm>
                        <a:off x="3363"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99" name="Oval 1671">
                        <a:extLst>
                          <a:ext uri="{FF2B5EF4-FFF2-40B4-BE49-F238E27FC236}">
                            <a16:creationId xmlns:a16="http://schemas.microsoft.com/office/drawing/2014/main" id="{BB62D381-7108-C111-66FC-0B5DCBFBADA8}"/>
                          </a:ext>
                        </a:extLst>
                      </p:cNvPr>
                      <p:cNvSpPr>
                        <a:spLocks noChangeArrowheads="1"/>
                      </p:cNvSpPr>
                      <p:nvPr/>
                    </p:nvSpPr>
                    <p:spPr bwMode="auto">
                      <a:xfrm>
                        <a:off x="3319"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0" name="Oval 1672">
                        <a:extLst>
                          <a:ext uri="{FF2B5EF4-FFF2-40B4-BE49-F238E27FC236}">
                            <a16:creationId xmlns:a16="http://schemas.microsoft.com/office/drawing/2014/main" id="{28265AFB-C22F-E31F-4E6C-503EFA44058A}"/>
                          </a:ext>
                        </a:extLst>
                      </p:cNvPr>
                      <p:cNvSpPr>
                        <a:spLocks noChangeArrowheads="1"/>
                      </p:cNvSpPr>
                      <p:nvPr/>
                    </p:nvSpPr>
                    <p:spPr bwMode="auto">
                      <a:xfrm>
                        <a:off x="3347"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1" name="Oval 1673">
                        <a:extLst>
                          <a:ext uri="{FF2B5EF4-FFF2-40B4-BE49-F238E27FC236}">
                            <a16:creationId xmlns:a16="http://schemas.microsoft.com/office/drawing/2014/main" id="{69C62757-0599-9C98-D0E8-C0BC8B35E72C}"/>
                          </a:ext>
                        </a:extLst>
                      </p:cNvPr>
                      <p:cNvSpPr>
                        <a:spLocks noChangeArrowheads="1"/>
                      </p:cNvSpPr>
                      <p:nvPr/>
                    </p:nvSpPr>
                    <p:spPr bwMode="auto">
                      <a:xfrm>
                        <a:off x="3451" y="21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2" name="Oval 1674">
                        <a:extLst>
                          <a:ext uri="{FF2B5EF4-FFF2-40B4-BE49-F238E27FC236}">
                            <a16:creationId xmlns:a16="http://schemas.microsoft.com/office/drawing/2014/main" id="{1FA16B92-9913-AD2C-90BB-46827162E1F1}"/>
                          </a:ext>
                        </a:extLst>
                      </p:cNvPr>
                      <p:cNvSpPr>
                        <a:spLocks noChangeArrowheads="1"/>
                      </p:cNvSpPr>
                      <p:nvPr/>
                    </p:nvSpPr>
                    <p:spPr bwMode="auto">
                      <a:xfrm>
                        <a:off x="3591" y="20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3" name="Oval 1675">
                        <a:extLst>
                          <a:ext uri="{FF2B5EF4-FFF2-40B4-BE49-F238E27FC236}">
                            <a16:creationId xmlns:a16="http://schemas.microsoft.com/office/drawing/2014/main" id="{DCF12DD4-63F8-85D7-CFA4-C6B37898B59B}"/>
                          </a:ext>
                        </a:extLst>
                      </p:cNvPr>
                      <p:cNvSpPr>
                        <a:spLocks noChangeArrowheads="1"/>
                      </p:cNvSpPr>
                      <p:nvPr/>
                    </p:nvSpPr>
                    <p:spPr bwMode="auto">
                      <a:xfrm>
                        <a:off x="3611" y="21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4" name="Oval 1676">
                        <a:extLst>
                          <a:ext uri="{FF2B5EF4-FFF2-40B4-BE49-F238E27FC236}">
                            <a16:creationId xmlns:a16="http://schemas.microsoft.com/office/drawing/2014/main" id="{93F2D3B9-7087-1F12-A9AD-33C49D230047}"/>
                          </a:ext>
                        </a:extLst>
                      </p:cNvPr>
                      <p:cNvSpPr>
                        <a:spLocks noChangeArrowheads="1"/>
                      </p:cNvSpPr>
                      <p:nvPr/>
                    </p:nvSpPr>
                    <p:spPr bwMode="auto">
                      <a:xfrm>
                        <a:off x="3599" y="21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05" name="Oval 1677">
                        <a:extLst>
                          <a:ext uri="{FF2B5EF4-FFF2-40B4-BE49-F238E27FC236}">
                            <a16:creationId xmlns:a16="http://schemas.microsoft.com/office/drawing/2014/main" id="{191DAF1C-511D-C189-E10E-F63B2F77113A}"/>
                          </a:ext>
                        </a:extLst>
                      </p:cNvPr>
                      <p:cNvSpPr>
                        <a:spLocks noChangeArrowheads="1"/>
                      </p:cNvSpPr>
                      <p:nvPr/>
                    </p:nvSpPr>
                    <p:spPr bwMode="auto">
                      <a:xfrm>
                        <a:off x="3397" y="20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481" name="Freeform 1679">
                      <a:extLst>
                        <a:ext uri="{FF2B5EF4-FFF2-40B4-BE49-F238E27FC236}">
                          <a16:creationId xmlns:a16="http://schemas.microsoft.com/office/drawing/2014/main" id="{88CE0D0F-2EC7-810C-08FF-4100F19486FA}"/>
                        </a:ext>
                      </a:extLst>
                    </p:cNvPr>
                    <p:cNvSpPr>
                      <a:spLocks/>
                    </p:cNvSpPr>
                    <p:nvPr/>
                  </p:nvSpPr>
                  <p:spPr bwMode="auto">
                    <a:xfrm>
                      <a:off x="3471" y="20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2" name="Arc 1680">
                      <a:extLst>
                        <a:ext uri="{FF2B5EF4-FFF2-40B4-BE49-F238E27FC236}">
                          <a16:creationId xmlns:a16="http://schemas.microsoft.com/office/drawing/2014/main" id="{034D4D8D-C468-FE7E-6E8B-EE328AC54624}"/>
                        </a:ext>
                      </a:extLst>
                    </p:cNvPr>
                    <p:cNvSpPr>
                      <a:spLocks/>
                    </p:cNvSpPr>
                    <p:nvPr/>
                  </p:nvSpPr>
                  <p:spPr bwMode="auto">
                    <a:xfrm>
                      <a:off x="3472" y="20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83" name="Freeform 1681">
                      <a:extLst>
                        <a:ext uri="{FF2B5EF4-FFF2-40B4-BE49-F238E27FC236}">
                          <a16:creationId xmlns:a16="http://schemas.microsoft.com/office/drawing/2014/main" id="{FBADC9F1-48B0-4D53-9CC8-09A3DDD6695B}"/>
                        </a:ext>
                      </a:extLst>
                    </p:cNvPr>
                    <p:cNvSpPr>
                      <a:spLocks/>
                    </p:cNvSpPr>
                    <p:nvPr/>
                  </p:nvSpPr>
                  <p:spPr bwMode="auto">
                    <a:xfrm>
                      <a:off x="3362"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4" name="Arc 1682">
                      <a:extLst>
                        <a:ext uri="{FF2B5EF4-FFF2-40B4-BE49-F238E27FC236}">
                          <a16:creationId xmlns:a16="http://schemas.microsoft.com/office/drawing/2014/main" id="{B047774A-0518-98BE-DB12-5E7A363799D9}"/>
                        </a:ext>
                      </a:extLst>
                    </p:cNvPr>
                    <p:cNvSpPr>
                      <a:spLocks/>
                    </p:cNvSpPr>
                    <p:nvPr/>
                  </p:nvSpPr>
                  <p:spPr bwMode="auto">
                    <a:xfrm>
                      <a:off x="3364"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85" name="Freeform 1683">
                      <a:extLst>
                        <a:ext uri="{FF2B5EF4-FFF2-40B4-BE49-F238E27FC236}">
                          <a16:creationId xmlns:a16="http://schemas.microsoft.com/office/drawing/2014/main" id="{450E1D47-3D0D-1466-A10E-60E893EFD498}"/>
                        </a:ext>
                      </a:extLst>
                    </p:cNvPr>
                    <p:cNvSpPr>
                      <a:spLocks/>
                    </p:cNvSpPr>
                    <p:nvPr/>
                  </p:nvSpPr>
                  <p:spPr bwMode="auto">
                    <a:xfrm>
                      <a:off x="3347"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6" name="Arc 1684">
                      <a:extLst>
                        <a:ext uri="{FF2B5EF4-FFF2-40B4-BE49-F238E27FC236}">
                          <a16:creationId xmlns:a16="http://schemas.microsoft.com/office/drawing/2014/main" id="{FBD65960-19D2-3BEA-6797-F8B72C4318CB}"/>
                        </a:ext>
                      </a:extLst>
                    </p:cNvPr>
                    <p:cNvSpPr>
                      <a:spLocks/>
                    </p:cNvSpPr>
                    <p:nvPr/>
                  </p:nvSpPr>
                  <p:spPr bwMode="auto">
                    <a:xfrm>
                      <a:off x="3348"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87" name="Freeform 1685">
                      <a:extLst>
                        <a:ext uri="{FF2B5EF4-FFF2-40B4-BE49-F238E27FC236}">
                          <a16:creationId xmlns:a16="http://schemas.microsoft.com/office/drawing/2014/main" id="{0BAC8268-9EF4-C7AD-2AC9-CCCCFC8990C1}"/>
                        </a:ext>
                      </a:extLst>
                    </p:cNvPr>
                    <p:cNvSpPr>
                      <a:spLocks/>
                    </p:cNvSpPr>
                    <p:nvPr/>
                  </p:nvSpPr>
                  <p:spPr bwMode="auto">
                    <a:xfrm>
                      <a:off x="3453" y="22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88" name="Arc 1686">
                      <a:extLst>
                        <a:ext uri="{FF2B5EF4-FFF2-40B4-BE49-F238E27FC236}">
                          <a16:creationId xmlns:a16="http://schemas.microsoft.com/office/drawing/2014/main" id="{86E9CB95-FA9E-2197-D626-F9D64711E5B1}"/>
                        </a:ext>
                      </a:extLst>
                    </p:cNvPr>
                    <p:cNvSpPr>
                      <a:spLocks/>
                    </p:cNvSpPr>
                    <p:nvPr/>
                  </p:nvSpPr>
                  <p:spPr bwMode="auto">
                    <a:xfrm>
                      <a:off x="3454" y="22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89" name="Freeform 1687">
                      <a:extLst>
                        <a:ext uri="{FF2B5EF4-FFF2-40B4-BE49-F238E27FC236}">
                          <a16:creationId xmlns:a16="http://schemas.microsoft.com/office/drawing/2014/main" id="{1B606DA7-4CE6-270E-ACDE-4BEFDEE15799}"/>
                        </a:ext>
                      </a:extLst>
                    </p:cNvPr>
                    <p:cNvSpPr>
                      <a:spLocks/>
                    </p:cNvSpPr>
                    <p:nvPr/>
                  </p:nvSpPr>
                  <p:spPr bwMode="auto">
                    <a:xfrm>
                      <a:off x="3647" y="20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90" name="Arc 1688">
                      <a:extLst>
                        <a:ext uri="{FF2B5EF4-FFF2-40B4-BE49-F238E27FC236}">
                          <a16:creationId xmlns:a16="http://schemas.microsoft.com/office/drawing/2014/main" id="{C9C7B633-A25E-9EE4-2FA9-6A770FB92BEF}"/>
                        </a:ext>
                      </a:extLst>
                    </p:cNvPr>
                    <p:cNvSpPr>
                      <a:spLocks/>
                    </p:cNvSpPr>
                    <p:nvPr/>
                  </p:nvSpPr>
                  <p:spPr bwMode="auto">
                    <a:xfrm>
                      <a:off x="3648" y="20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91" name="Freeform 1689">
                      <a:extLst>
                        <a:ext uri="{FF2B5EF4-FFF2-40B4-BE49-F238E27FC236}">
                          <a16:creationId xmlns:a16="http://schemas.microsoft.com/office/drawing/2014/main" id="{E5C1573A-C63E-489B-136A-C127A00A8DA8}"/>
                        </a:ext>
                      </a:extLst>
                    </p:cNvPr>
                    <p:cNvSpPr>
                      <a:spLocks/>
                    </p:cNvSpPr>
                    <p:nvPr/>
                  </p:nvSpPr>
                  <p:spPr bwMode="auto">
                    <a:xfrm>
                      <a:off x="367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92" name="Arc 1690">
                      <a:extLst>
                        <a:ext uri="{FF2B5EF4-FFF2-40B4-BE49-F238E27FC236}">
                          <a16:creationId xmlns:a16="http://schemas.microsoft.com/office/drawing/2014/main" id="{8F0290B6-3967-6933-90AA-94611BC4C873}"/>
                        </a:ext>
                      </a:extLst>
                    </p:cNvPr>
                    <p:cNvSpPr>
                      <a:spLocks/>
                    </p:cNvSpPr>
                    <p:nvPr/>
                  </p:nvSpPr>
                  <p:spPr bwMode="auto">
                    <a:xfrm>
                      <a:off x="3671" y="21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93" name="Freeform 1691">
                      <a:extLst>
                        <a:ext uri="{FF2B5EF4-FFF2-40B4-BE49-F238E27FC236}">
                          <a16:creationId xmlns:a16="http://schemas.microsoft.com/office/drawing/2014/main" id="{F4E25A55-32CF-8708-6C0A-E622D9CEE9CF}"/>
                        </a:ext>
                      </a:extLst>
                    </p:cNvPr>
                    <p:cNvSpPr>
                      <a:spLocks/>
                    </p:cNvSpPr>
                    <p:nvPr/>
                  </p:nvSpPr>
                  <p:spPr bwMode="auto">
                    <a:xfrm>
                      <a:off x="3644" y="21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94" name="Arc 1692">
                      <a:extLst>
                        <a:ext uri="{FF2B5EF4-FFF2-40B4-BE49-F238E27FC236}">
                          <a16:creationId xmlns:a16="http://schemas.microsoft.com/office/drawing/2014/main" id="{BD378DA3-2812-6543-3F2B-627F5404CAF6}"/>
                        </a:ext>
                      </a:extLst>
                    </p:cNvPr>
                    <p:cNvSpPr>
                      <a:spLocks/>
                    </p:cNvSpPr>
                    <p:nvPr/>
                  </p:nvSpPr>
                  <p:spPr bwMode="auto">
                    <a:xfrm>
                      <a:off x="3645" y="21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95" name="Freeform 1693">
                      <a:extLst>
                        <a:ext uri="{FF2B5EF4-FFF2-40B4-BE49-F238E27FC236}">
                          <a16:creationId xmlns:a16="http://schemas.microsoft.com/office/drawing/2014/main" id="{373BA6B5-C73A-1CDD-587D-36B9779C4A6B}"/>
                        </a:ext>
                      </a:extLst>
                    </p:cNvPr>
                    <p:cNvSpPr>
                      <a:spLocks/>
                    </p:cNvSpPr>
                    <p:nvPr/>
                  </p:nvSpPr>
                  <p:spPr bwMode="auto">
                    <a:xfrm>
                      <a:off x="3316"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96" name="Arc 1694">
                      <a:extLst>
                        <a:ext uri="{FF2B5EF4-FFF2-40B4-BE49-F238E27FC236}">
                          <a16:creationId xmlns:a16="http://schemas.microsoft.com/office/drawing/2014/main" id="{7ABF4FC9-4AB7-CF14-CB4B-01847E18E0CA}"/>
                        </a:ext>
                      </a:extLst>
                    </p:cNvPr>
                    <p:cNvSpPr>
                      <a:spLocks/>
                    </p:cNvSpPr>
                    <p:nvPr/>
                  </p:nvSpPr>
                  <p:spPr bwMode="auto">
                    <a:xfrm>
                      <a:off x="3318"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404" name="Group 1769">
                <a:extLst>
                  <a:ext uri="{FF2B5EF4-FFF2-40B4-BE49-F238E27FC236}">
                    <a16:creationId xmlns:a16="http://schemas.microsoft.com/office/drawing/2014/main" id="{9950CA66-8ADF-A24A-326A-F28B7BFB9689}"/>
                  </a:ext>
                </a:extLst>
              </p:cNvPr>
              <p:cNvGrpSpPr>
                <a:grpSpLocks/>
              </p:cNvGrpSpPr>
              <p:nvPr/>
            </p:nvGrpSpPr>
            <p:grpSpPr bwMode="auto">
              <a:xfrm>
                <a:off x="2485" y="2682"/>
                <a:ext cx="854" cy="661"/>
                <a:chOff x="2485" y="2682"/>
                <a:chExt cx="854" cy="661"/>
              </a:xfrm>
            </p:grpSpPr>
            <p:grpSp>
              <p:nvGrpSpPr>
                <p:cNvPr id="405" name="Group 1713">
                  <a:extLst>
                    <a:ext uri="{FF2B5EF4-FFF2-40B4-BE49-F238E27FC236}">
                      <a16:creationId xmlns:a16="http://schemas.microsoft.com/office/drawing/2014/main" id="{91D29B74-3032-75B4-92A9-044A2F8D3417}"/>
                    </a:ext>
                  </a:extLst>
                </p:cNvPr>
                <p:cNvGrpSpPr>
                  <a:grpSpLocks/>
                </p:cNvGrpSpPr>
                <p:nvPr/>
              </p:nvGrpSpPr>
              <p:grpSpPr bwMode="auto">
                <a:xfrm>
                  <a:off x="2485" y="2682"/>
                  <a:ext cx="854" cy="661"/>
                  <a:chOff x="2485" y="2682"/>
                  <a:chExt cx="854" cy="661"/>
                </a:xfrm>
              </p:grpSpPr>
              <p:sp>
                <p:nvSpPr>
                  <p:cNvPr id="461" name="Freeform 1698">
                    <a:extLst>
                      <a:ext uri="{FF2B5EF4-FFF2-40B4-BE49-F238E27FC236}">
                        <a16:creationId xmlns:a16="http://schemas.microsoft.com/office/drawing/2014/main" id="{F350A4E4-C67E-8DA3-D844-06F26B68BC13}"/>
                      </a:ext>
                    </a:extLst>
                  </p:cNvPr>
                  <p:cNvSpPr>
                    <a:spLocks/>
                  </p:cNvSpPr>
                  <p:nvPr/>
                </p:nvSpPr>
                <p:spPr bwMode="auto">
                  <a:xfrm>
                    <a:off x="2497" y="321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2" name="Freeform 1699">
                    <a:extLst>
                      <a:ext uri="{FF2B5EF4-FFF2-40B4-BE49-F238E27FC236}">
                        <a16:creationId xmlns:a16="http://schemas.microsoft.com/office/drawing/2014/main" id="{52FE9411-339E-06A5-31E0-A4159FA6BDA5}"/>
                      </a:ext>
                    </a:extLst>
                  </p:cNvPr>
                  <p:cNvSpPr>
                    <a:spLocks/>
                  </p:cNvSpPr>
                  <p:nvPr/>
                </p:nvSpPr>
                <p:spPr bwMode="auto">
                  <a:xfrm>
                    <a:off x="2498" y="3215"/>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463" name="Rectangle 1700">
                    <a:extLst>
                      <a:ext uri="{FF2B5EF4-FFF2-40B4-BE49-F238E27FC236}">
                        <a16:creationId xmlns:a16="http://schemas.microsoft.com/office/drawing/2014/main" id="{559DC364-0F5C-68CF-3B50-724D575106FD}"/>
                      </a:ext>
                    </a:extLst>
                  </p:cNvPr>
                  <p:cNvSpPr>
                    <a:spLocks noChangeArrowheads="1"/>
                  </p:cNvSpPr>
                  <p:nvPr/>
                </p:nvSpPr>
                <p:spPr bwMode="auto">
                  <a:xfrm>
                    <a:off x="2501" y="3308"/>
                    <a:ext cx="838" cy="35"/>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64" name="Freeform 1701">
                    <a:extLst>
                      <a:ext uri="{FF2B5EF4-FFF2-40B4-BE49-F238E27FC236}">
                        <a16:creationId xmlns:a16="http://schemas.microsoft.com/office/drawing/2014/main" id="{7A4EC668-6093-2FF3-7177-E2BDFA8CD602}"/>
                      </a:ext>
                    </a:extLst>
                  </p:cNvPr>
                  <p:cNvSpPr>
                    <a:spLocks/>
                  </p:cNvSpPr>
                  <p:nvPr/>
                </p:nvSpPr>
                <p:spPr bwMode="auto">
                  <a:xfrm>
                    <a:off x="2613" y="269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65" name="Freeform 1702">
                    <a:extLst>
                      <a:ext uri="{FF2B5EF4-FFF2-40B4-BE49-F238E27FC236}">
                        <a16:creationId xmlns:a16="http://schemas.microsoft.com/office/drawing/2014/main" id="{47B0D0A7-FE9B-50FE-6C12-0EBB04EA9FE5}"/>
                      </a:ext>
                    </a:extLst>
                  </p:cNvPr>
                  <p:cNvSpPr>
                    <a:spLocks/>
                  </p:cNvSpPr>
                  <p:nvPr/>
                </p:nvSpPr>
                <p:spPr bwMode="auto">
                  <a:xfrm>
                    <a:off x="2617" y="269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466" name="AutoShape 1703">
                    <a:extLst>
                      <a:ext uri="{FF2B5EF4-FFF2-40B4-BE49-F238E27FC236}">
                        <a16:creationId xmlns:a16="http://schemas.microsoft.com/office/drawing/2014/main" id="{977E3B76-B735-7E09-52B8-B0A6D8D55538}"/>
                      </a:ext>
                    </a:extLst>
                  </p:cNvPr>
                  <p:cNvSpPr>
                    <a:spLocks noChangeArrowheads="1"/>
                  </p:cNvSpPr>
                  <p:nvPr/>
                </p:nvSpPr>
                <p:spPr bwMode="auto">
                  <a:xfrm>
                    <a:off x="2593" y="2746"/>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67" name="AutoShape 1704">
                    <a:extLst>
                      <a:ext uri="{FF2B5EF4-FFF2-40B4-BE49-F238E27FC236}">
                        <a16:creationId xmlns:a16="http://schemas.microsoft.com/office/drawing/2014/main" id="{D9EAE290-CE35-6EC3-D368-B16B812F3299}"/>
                      </a:ext>
                    </a:extLst>
                  </p:cNvPr>
                  <p:cNvSpPr>
                    <a:spLocks noChangeArrowheads="1"/>
                  </p:cNvSpPr>
                  <p:nvPr/>
                </p:nvSpPr>
                <p:spPr bwMode="auto">
                  <a:xfrm>
                    <a:off x="2649" y="2804"/>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468" name="Group 1712">
                    <a:extLst>
                      <a:ext uri="{FF2B5EF4-FFF2-40B4-BE49-F238E27FC236}">
                        <a16:creationId xmlns:a16="http://schemas.microsoft.com/office/drawing/2014/main" id="{A5EBD2FA-D83A-A182-5711-4AA9184AB2D5}"/>
                      </a:ext>
                    </a:extLst>
                  </p:cNvPr>
                  <p:cNvGrpSpPr>
                    <a:grpSpLocks/>
                  </p:cNvGrpSpPr>
                  <p:nvPr/>
                </p:nvGrpSpPr>
                <p:grpSpPr bwMode="auto">
                  <a:xfrm>
                    <a:off x="2485" y="2682"/>
                    <a:ext cx="842" cy="650"/>
                    <a:chOff x="2485" y="2682"/>
                    <a:chExt cx="842" cy="650"/>
                  </a:xfrm>
                </p:grpSpPr>
                <p:sp>
                  <p:nvSpPr>
                    <p:cNvPr id="469" name="Freeform 1705">
                      <a:extLst>
                        <a:ext uri="{FF2B5EF4-FFF2-40B4-BE49-F238E27FC236}">
                          <a16:creationId xmlns:a16="http://schemas.microsoft.com/office/drawing/2014/main" id="{DB90D91F-2442-11C3-017F-1CF5E425B882}"/>
                        </a:ext>
                      </a:extLst>
                    </p:cNvPr>
                    <p:cNvSpPr>
                      <a:spLocks/>
                    </p:cNvSpPr>
                    <p:nvPr/>
                  </p:nvSpPr>
                  <p:spPr bwMode="auto">
                    <a:xfrm>
                      <a:off x="2485" y="3202"/>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70" name="Freeform 1706">
                      <a:extLst>
                        <a:ext uri="{FF2B5EF4-FFF2-40B4-BE49-F238E27FC236}">
                          <a16:creationId xmlns:a16="http://schemas.microsoft.com/office/drawing/2014/main" id="{B0FCF7FE-79F8-E3FE-9BD0-F63AEA3B2194}"/>
                        </a:ext>
                      </a:extLst>
                    </p:cNvPr>
                    <p:cNvSpPr>
                      <a:spLocks/>
                    </p:cNvSpPr>
                    <p:nvPr/>
                  </p:nvSpPr>
                  <p:spPr bwMode="auto">
                    <a:xfrm>
                      <a:off x="2489" y="32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471" name="Rectangle 1707">
                      <a:extLst>
                        <a:ext uri="{FF2B5EF4-FFF2-40B4-BE49-F238E27FC236}">
                          <a16:creationId xmlns:a16="http://schemas.microsoft.com/office/drawing/2014/main" id="{61C975D7-0D7C-3E06-8C90-11FC4CADBD52}"/>
                        </a:ext>
                      </a:extLst>
                    </p:cNvPr>
                    <p:cNvSpPr>
                      <a:spLocks noChangeArrowheads="1"/>
                    </p:cNvSpPr>
                    <p:nvPr/>
                  </p:nvSpPr>
                  <p:spPr bwMode="auto">
                    <a:xfrm>
                      <a:off x="2489" y="3296"/>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72" name="Freeform 1708">
                      <a:extLst>
                        <a:ext uri="{FF2B5EF4-FFF2-40B4-BE49-F238E27FC236}">
                          <a16:creationId xmlns:a16="http://schemas.microsoft.com/office/drawing/2014/main" id="{3B20D0CD-8022-3B86-1B85-DEDEEF5D6D80}"/>
                        </a:ext>
                      </a:extLst>
                    </p:cNvPr>
                    <p:cNvSpPr>
                      <a:spLocks/>
                    </p:cNvSpPr>
                    <p:nvPr/>
                  </p:nvSpPr>
                  <p:spPr bwMode="auto">
                    <a:xfrm>
                      <a:off x="2601" y="2682"/>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73" name="Freeform 1709">
                      <a:extLst>
                        <a:ext uri="{FF2B5EF4-FFF2-40B4-BE49-F238E27FC236}">
                          <a16:creationId xmlns:a16="http://schemas.microsoft.com/office/drawing/2014/main" id="{F1770F3B-5408-9C86-8FE2-82F433BF6E0F}"/>
                        </a:ext>
                      </a:extLst>
                    </p:cNvPr>
                    <p:cNvSpPr>
                      <a:spLocks/>
                    </p:cNvSpPr>
                    <p:nvPr/>
                  </p:nvSpPr>
                  <p:spPr bwMode="auto">
                    <a:xfrm>
                      <a:off x="2605" y="26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474" name="AutoShape 1710">
                      <a:extLst>
                        <a:ext uri="{FF2B5EF4-FFF2-40B4-BE49-F238E27FC236}">
                          <a16:creationId xmlns:a16="http://schemas.microsoft.com/office/drawing/2014/main" id="{B0F0B4CE-F7CB-CD29-4E72-B549A0E578C0}"/>
                        </a:ext>
                      </a:extLst>
                    </p:cNvPr>
                    <p:cNvSpPr>
                      <a:spLocks noChangeArrowheads="1"/>
                    </p:cNvSpPr>
                    <p:nvPr/>
                  </p:nvSpPr>
                  <p:spPr bwMode="auto">
                    <a:xfrm>
                      <a:off x="2581" y="2734"/>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75" name="AutoShape 1711">
                      <a:extLst>
                        <a:ext uri="{FF2B5EF4-FFF2-40B4-BE49-F238E27FC236}">
                          <a16:creationId xmlns:a16="http://schemas.microsoft.com/office/drawing/2014/main" id="{BC102A34-2D66-44A0-92C6-A1A4E8C13DCA}"/>
                        </a:ext>
                      </a:extLst>
                    </p:cNvPr>
                    <p:cNvSpPr>
                      <a:spLocks noChangeArrowheads="1"/>
                    </p:cNvSpPr>
                    <p:nvPr/>
                  </p:nvSpPr>
                  <p:spPr bwMode="auto">
                    <a:xfrm>
                      <a:off x="2637" y="2792"/>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grpSp>
              <p:nvGrpSpPr>
                <p:cNvPr id="406" name="Group 1768">
                  <a:extLst>
                    <a:ext uri="{FF2B5EF4-FFF2-40B4-BE49-F238E27FC236}">
                      <a16:creationId xmlns:a16="http://schemas.microsoft.com/office/drawing/2014/main" id="{D9C6FF35-2132-25F2-F3A6-A72E84BFF0CB}"/>
                    </a:ext>
                  </a:extLst>
                </p:cNvPr>
                <p:cNvGrpSpPr>
                  <a:grpSpLocks/>
                </p:cNvGrpSpPr>
                <p:nvPr/>
              </p:nvGrpSpPr>
              <p:grpSpPr bwMode="auto">
                <a:xfrm>
                  <a:off x="2676" y="2825"/>
                  <a:ext cx="439" cy="266"/>
                  <a:chOff x="2676" y="2825"/>
                  <a:chExt cx="439" cy="266"/>
                </a:xfrm>
              </p:grpSpPr>
              <p:grpSp>
                <p:nvGrpSpPr>
                  <p:cNvPr id="407" name="Group 1740">
                    <a:extLst>
                      <a:ext uri="{FF2B5EF4-FFF2-40B4-BE49-F238E27FC236}">
                        <a16:creationId xmlns:a16="http://schemas.microsoft.com/office/drawing/2014/main" id="{F080E0F9-8ADA-440C-6798-01D4F5A80399}"/>
                      </a:ext>
                    </a:extLst>
                  </p:cNvPr>
                  <p:cNvGrpSpPr>
                    <a:grpSpLocks/>
                  </p:cNvGrpSpPr>
                  <p:nvPr/>
                </p:nvGrpSpPr>
                <p:grpSpPr bwMode="auto">
                  <a:xfrm>
                    <a:off x="2680" y="2827"/>
                    <a:ext cx="435" cy="264"/>
                    <a:chOff x="2680" y="2827"/>
                    <a:chExt cx="435" cy="264"/>
                  </a:xfrm>
                </p:grpSpPr>
                <p:grpSp>
                  <p:nvGrpSpPr>
                    <p:cNvPr id="435" name="Group 1723">
                      <a:extLst>
                        <a:ext uri="{FF2B5EF4-FFF2-40B4-BE49-F238E27FC236}">
                          <a16:creationId xmlns:a16="http://schemas.microsoft.com/office/drawing/2014/main" id="{D1D9CFD4-A6FB-E35D-5175-F020D2E119AF}"/>
                        </a:ext>
                      </a:extLst>
                    </p:cNvPr>
                    <p:cNvGrpSpPr>
                      <a:grpSpLocks/>
                    </p:cNvGrpSpPr>
                    <p:nvPr/>
                  </p:nvGrpSpPr>
                  <p:grpSpPr bwMode="auto">
                    <a:xfrm>
                      <a:off x="2681" y="2828"/>
                      <a:ext cx="432" cy="262"/>
                      <a:chOff x="2681" y="2828"/>
                      <a:chExt cx="432" cy="262"/>
                    </a:xfrm>
                  </p:grpSpPr>
                  <p:sp>
                    <p:nvSpPr>
                      <p:cNvPr id="452" name="Oval 1714">
                        <a:extLst>
                          <a:ext uri="{FF2B5EF4-FFF2-40B4-BE49-F238E27FC236}">
                            <a16:creationId xmlns:a16="http://schemas.microsoft.com/office/drawing/2014/main" id="{38F87447-E997-D056-63B0-8EAA501F5E4B}"/>
                          </a:ext>
                        </a:extLst>
                      </p:cNvPr>
                      <p:cNvSpPr>
                        <a:spLocks noChangeArrowheads="1"/>
                      </p:cNvSpPr>
                      <p:nvPr/>
                    </p:nvSpPr>
                    <p:spPr bwMode="auto">
                      <a:xfrm>
                        <a:off x="2829" y="28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3" name="Oval 1715">
                        <a:extLst>
                          <a:ext uri="{FF2B5EF4-FFF2-40B4-BE49-F238E27FC236}">
                            <a16:creationId xmlns:a16="http://schemas.microsoft.com/office/drawing/2014/main" id="{4BD54F32-6F29-14F0-CF96-046AFBA8A468}"/>
                          </a:ext>
                        </a:extLst>
                      </p:cNvPr>
                      <p:cNvSpPr>
                        <a:spLocks noChangeArrowheads="1"/>
                      </p:cNvSpPr>
                      <p:nvPr/>
                    </p:nvSpPr>
                    <p:spPr bwMode="auto">
                      <a:xfrm>
                        <a:off x="2725" y="28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4" name="Oval 1716">
                        <a:extLst>
                          <a:ext uri="{FF2B5EF4-FFF2-40B4-BE49-F238E27FC236}">
                            <a16:creationId xmlns:a16="http://schemas.microsoft.com/office/drawing/2014/main" id="{BF3E1095-572C-0961-5918-42BF244DEE93}"/>
                          </a:ext>
                        </a:extLst>
                      </p:cNvPr>
                      <p:cNvSpPr>
                        <a:spLocks noChangeArrowheads="1"/>
                      </p:cNvSpPr>
                      <p:nvPr/>
                    </p:nvSpPr>
                    <p:spPr bwMode="auto">
                      <a:xfrm>
                        <a:off x="2681" y="29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5" name="Oval 1717">
                        <a:extLst>
                          <a:ext uri="{FF2B5EF4-FFF2-40B4-BE49-F238E27FC236}">
                            <a16:creationId xmlns:a16="http://schemas.microsoft.com/office/drawing/2014/main" id="{7686F45E-36C0-D4F1-9D60-3B7C9DE2B083}"/>
                          </a:ext>
                        </a:extLst>
                      </p:cNvPr>
                      <p:cNvSpPr>
                        <a:spLocks noChangeArrowheads="1"/>
                      </p:cNvSpPr>
                      <p:nvPr/>
                    </p:nvSpPr>
                    <p:spPr bwMode="auto">
                      <a:xfrm>
                        <a:off x="2709" y="29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6" name="Oval 1718">
                        <a:extLst>
                          <a:ext uri="{FF2B5EF4-FFF2-40B4-BE49-F238E27FC236}">
                            <a16:creationId xmlns:a16="http://schemas.microsoft.com/office/drawing/2014/main" id="{6E61F8AD-3B93-E5BD-BEBF-3EC237A7126D}"/>
                          </a:ext>
                        </a:extLst>
                      </p:cNvPr>
                      <p:cNvSpPr>
                        <a:spLocks noChangeArrowheads="1"/>
                      </p:cNvSpPr>
                      <p:nvPr/>
                    </p:nvSpPr>
                    <p:spPr bwMode="auto">
                      <a:xfrm>
                        <a:off x="2813" y="29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7" name="Oval 1719">
                        <a:extLst>
                          <a:ext uri="{FF2B5EF4-FFF2-40B4-BE49-F238E27FC236}">
                            <a16:creationId xmlns:a16="http://schemas.microsoft.com/office/drawing/2014/main" id="{92D51022-DD4E-FA37-7F51-B4FD956A650D}"/>
                          </a:ext>
                        </a:extLst>
                      </p:cNvPr>
                      <p:cNvSpPr>
                        <a:spLocks noChangeArrowheads="1"/>
                      </p:cNvSpPr>
                      <p:nvPr/>
                    </p:nvSpPr>
                    <p:spPr bwMode="auto">
                      <a:xfrm>
                        <a:off x="2953" y="28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8" name="Oval 1720">
                        <a:extLst>
                          <a:ext uri="{FF2B5EF4-FFF2-40B4-BE49-F238E27FC236}">
                            <a16:creationId xmlns:a16="http://schemas.microsoft.com/office/drawing/2014/main" id="{4D3DDB71-D5ED-4E70-7805-41F353E82031}"/>
                          </a:ext>
                        </a:extLst>
                      </p:cNvPr>
                      <p:cNvSpPr>
                        <a:spLocks noChangeArrowheads="1"/>
                      </p:cNvSpPr>
                      <p:nvPr/>
                    </p:nvSpPr>
                    <p:spPr bwMode="auto">
                      <a:xfrm>
                        <a:off x="2975" y="29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59" name="Oval 1721">
                        <a:extLst>
                          <a:ext uri="{FF2B5EF4-FFF2-40B4-BE49-F238E27FC236}">
                            <a16:creationId xmlns:a16="http://schemas.microsoft.com/office/drawing/2014/main" id="{28795BC7-C1A7-C915-FAA5-085276DCCAF1}"/>
                          </a:ext>
                        </a:extLst>
                      </p:cNvPr>
                      <p:cNvSpPr>
                        <a:spLocks noChangeArrowheads="1"/>
                      </p:cNvSpPr>
                      <p:nvPr/>
                    </p:nvSpPr>
                    <p:spPr bwMode="auto">
                      <a:xfrm>
                        <a:off x="2961" y="29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60" name="Oval 1722">
                        <a:extLst>
                          <a:ext uri="{FF2B5EF4-FFF2-40B4-BE49-F238E27FC236}">
                            <a16:creationId xmlns:a16="http://schemas.microsoft.com/office/drawing/2014/main" id="{5A53946E-2B26-E3A0-783C-87C087277F28}"/>
                          </a:ext>
                        </a:extLst>
                      </p:cNvPr>
                      <p:cNvSpPr>
                        <a:spLocks noChangeArrowheads="1"/>
                      </p:cNvSpPr>
                      <p:nvPr/>
                    </p:nvSpPr>
                    <p:spPr bwMode="auto">
                      <a:xfrm>
                        <a:off x="2759" y="28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436" name="Freeform 1724">
                      <a:extLst>
                        <a:ext uri="{FF2B5EF4-FFF2-40B4-BE49-F238E27FC236}">
                          <a16:creationId xmlns:a16="http://schemas.microsoft.com/office/drawing/2014/main" id="{E22237B4-2FE2-6B38-A8D2-F1B306E0AB79}"/>
                        </a:ext>
                      </a:extLst>
                    </p:cNvPr>
                    <p:cNvSpPr>
                      <a:spLocks/>
                    </p:cNvSpPr>
                    <p:nvPr/>
                  </p:nvSpPr>
                  <p:spPr bwMode="auto">
                    <a:xfrm>
                      <a:off x="2833" y="28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7" name="Arc 1725">
                      <a:extLst>
                        <a:ext uri="{FF2B5EF4-FFF2-40B4-BE49-F238E27FC236}">
                          <a16:creationId xmlns:a16="http://schemas.microsoft.com/office/drawing/2014/main" id="{25DE911E-1A4B-8528-BE6A-5F648CD70FE4}"/>
                        </a:ext>
                      </a:extLst>
                    </p:cNvPr>
                    <p:cNvSpPr>
                      <a:spLocks/>
                    </p:cNvSpPr>
                    <p:nvPr/>
                  </p:nvSpPr>
                  <p:spPr bwMode="auto">
                    <a:xfrm>
                      <a:off x="2834" y="28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38" name="Freeform 1726">
                      <a:extLst>
                        <a:ext uri="{FF2B5EF4-FFF2-40B4-BE49-F238E27FC236}">
                          <a16:creationId xmlns:a16="http://schemas.microsoft.com/office/drawing/2014/main" id="{1C986A23-87D7-19AA-D415-194E512C7653}"/>
                        </a:ext>
                      </a:extLst>
                    </p:cNvPr>
                    <p:cNvSpPr>
                      <a:spLocks/>
                    </p:cNvSpPr>
                    <p:nvPr/>
                  </p:nvSpPr>
                  <p:spPr bwMode="auto">
                    <a:xfrm>
                      <a:off x="2724" y="28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39" name="Arc 1727">
                      <a:extLst>
                        <a:ext uri="{FF2B5EF4-FFF2-40B4-BE49-F238E27FC236}">
                          <a16:creationId xmlns:a16="http://schemas.microsoft.com/office/drawing/2014/main" id="{4290CFDD-33F6-C702-0995-A88237CB7D71}"/>
                        </a:ext>
                      </a:extLst>
                    </p:cNvPr>
                    <p:cNvSpPr>
                      <a:spLocks/>
                    </p:cNvSpPr>
                    <p:nvPr/>
                  </p:nvSpPr>
                  <p:spPr bwMode="auto">
                    <a:xfrm>
                      <a:off x="2726" y="28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0" name="Freeform 1728">
                      <a:extLst>
                        <a:ext uri="{FF2B5EF4-FFF2-40B4-BE49-F238E27FC236}">
                          <a16:creationId xmlns:a16="http://schemas.microsoft.com/office/drawing/2014/main" id="{C5075D61-89CE-6FB4-747D-8C43A82ABD7A}"/>
                        </a:ext>
                      </a:extLst>
                    </p:cNvPr>
                    <p:cNvSpPr>
                      <a:spLocks/>
                    </p:cNvSpPr>
                    <p:nvPr/>
                  </p:nvSpPr>
                  <p:spPr bwMode="auto">
                    <a:xfrm>
                      <a:off x="2709" y="30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1" name="Arc 1729">
                      <a:extLst>
                        <a:ext uri="{FF2B5EF4-FFF2-40B4-BE49-F238E27FC236}">
                          <a16:creationId xmlns:a16="http://schemas.microsoft.com/office/drawing/2014/main" id="{490133BF-4735-26EB-81D1-BDC2E72D96E2}"/>
                        </a:ext>
                      </a:extLst>
                    </p:cNvPr>
                    <p:cNvSpPr>
                      <a:spLocks/>
                    </p:cNvSpPr>
                    <p:nvPr/>
                  </p:nvSpPr>
                  <p:spPr bwMode="auto">
                    <a:xfrm>
                      <a:off x="2710" y="30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2" name="Freeform 1730">
                      <a:extLst>
                        <a:ext uri="{FF2B5EF4-FFF2-40B4-BE49-F238E27FC236}">
                          <a16:creationId xmlns:a16="http://schemas.microsoft.com/office/drawing/2014/main" id="{F3F50B7C-06E2-2100-32DC-22218F17C588}"/>
                        </a:ext>
                      </a:extLst>
                    </p:cNvPr>
                    <p:cNvSpPr>
                      <a:spLocks/>
                    </p:cNvSpPr>
                    <p:nvPr/>
                  </p:nvSpPr>
                  <p:spPr bwMode="auto">
                    <a:xfrm>
                      <a:off x="2815" y="30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3" name="Arc 1731">
                      <a:extLst>
                        <a:ext uri="{FF2B5EF4-FFF2-40B4-BE49-F238E27FC236}">
                          <a16:creationId xmlns:a16="http://schemas.microsoft.com/office/drawing/2014/main" id="{50653C71-9023-AB95-1E3B-00B8F21BF002}"/>
                        </a:ext>
                      </a:extLst>
                    </p:cNvPr>
                    <p:cNvSpPr>
                      <a:spLocks/>
                    </p:cNvSpPr>
                    <p:nvPr/>
                  </p:nvSpPr>
                  <p:spPr bwMode="auto">
                    <a:xfrm>
                      <a:off x="2816" y="30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4" name="Freeform 1732">
                      <a:extLst>
                        <a:ext uri="{FF2B5EF4-FFF2-40B4-BE49-F238E27FC236}">
                          <a16:creationId xmlns:a16="http://schemas.microsoft.com/office/drawing/2014/main" id="{6BC12D64-F4B0-323E-F8B5-F6129243E96A}"/>
                        </a:ext>
                      </a:extLst>
                    </p:cNvPr>
                    <p:cNvSpPr>
                      <a:spLocks/>
                    </p:cNvSpPr>
                    <p:nvPr/>
                  </p:nvSpPr>
                  <p:spPr bwMode="auto">
                    <a:xfrm>
                      <a:off x="3010" y="28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5" name="Arc 1733">
                      <a:extLst>
                        <a:ext uri="{FF2B5EF4-FFF2-40B4-BE49-F238E27FC236}">
                          <a16:creationId xmlns:a16="http://schemas.microsoft.com/office/drawing/2014/main" id="{5B587012-D6EF-D38D-74FD-DF22CB9A99CA}"/>
                        </a:ext>
                      </a:extLst>
                    </p:cNvPr>
                    <p:cNvSpPr>
                      <a:spLocks/>
                    </p:cNvSpPr>
                    <p:nvPr/>
                  </p:nvSpPr>
                  <p:spPr bwMode="auto">
                    <a:xfrm>
                      <a:off x="3011" y="28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6" name="Freeform 1734">
                      <a:extLst>
                        <a:ext uri="{FF2B5EF4-FFF2-40B4-BE49-F238E27FC236}">
                          <a16:creationId xmlns:a16="http://schemas.microsoft.com/office/drawing/2014/main" id="{521A3703-E771-55E2-8648-778EC4BF3CBC}"/>
                        </a:ext>
                      </a:extLst>
                    </p:cNvPr>
                    <p:cNvSpPr>
                      <a:spLocks/>
                    </p:cNvSpPr>
                    <p:nvPr/>
                  </p:nvSpPr>
                  <p:spPr bwMode="auto">
                    <a:xfrm>
                      <a:off x="3033" y="29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7" name="Arc 1735">
                      <a:extLst>
                        <a:ext uri="{FF2B5EF4-FFF2-40B4-BE49-F238E27FC236}">
                          <a16:creationId xmlns:a16="http://schemas.microsoft.com/office/drawing/2014/main" id="{94A9E499-9B1B-AE95-C5A1-7D2E3307F98D}"/>
                        </a:ext>
                      </a:extLst>
                    </p:cNvPr>
                    <p:cNvSpPr>
                      <a:spLocks/>
                    </p:cNvSpPr>
                    <p:nvPr/>
                  </p:nvSpPr>
                  <p:spPr bwMode="auto">
                    <a:xfrm>
                      <a:off x="3033" y="29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48" name="Freeform 1736">
                      <a:extLst>
                        <a:ext uri="{FF2B5EF4-FFF2-40B4-BE49-F238E27FC236}">
                          <a16:creationId xmlns:a16="http://schemas.microsoft.com/office/drawing/2014/main" id="{E89AFA7F-4284-5C9C-D48B-232E352BEDB3}"/>
                        </a:ext>
                      </a:extLst>
                    </p:cNvPr>
                    <p:cNvSpPr>
                      <a:spLocks/>
                    </p:cNvSpPr>
                    <p:nvPr/>
                  </p:nvSpPr>
                  <p:spPr bwMode="auto">
                    <a:xfrm>
                      <a:off x="3007" y="29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49" name="Arc 1737">
                      <a:extLst>
                        <a:ext uri="{FF2B5EF4-FFF2-40B4-BE49-F238E27FC236}">
                          <a16:creationId xmlns:a16="http://schemas.microsoft.com/office/drawing/2014/main" id="{69588649-A971-EAAA-B93F-F326DAADDD1D}"/>
                        </a:ext>
                      </a:extLst>
                    </p:cNvPr>
                    <p:cNvSpPr>
                      <a:spLocks/>
                    </p:cNvSpPr>
                    <p:nvPr/>
                  </p:nvSpPr>
                  <p:spPr bwMode="auto">
                    <a:xfrm>
                      <a:off x="3008" y="29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50" name="Freeform 1738">
                      <a:extLst>
                        <a:ext uri="{FF2B5EF4-FFF2-40B4-BE49-F238E27FC236}">
                          <a16:creationId xmlns:a16="http://schemas.microsoft.com/office/drawing/2014/main" id="{18426FB4-8C7E-E448-030D-7C8681894A5D}"/>
                        </a:ext>
                      </a:extLst>
                    </p:cNvPr>
                    <p:cNvSpPr>
                      <a:spLocks/>
                    </p:cNvSpPr>
                    <p:nvPr/>
                  </p:nvSpPr>
                  <p:spPr bwMode="auto">
                    <a:xfrm>
                      <a:off x="2680" y="29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51" name="Arc 1739">
                      <a:extLst>
                        <a:ext uri="{FF2B5EF4-FFF2-40B4-BE49-F238E27FC236}">
                          <a16:creationId xmlns:a16="http://schemas.microsoft.com/office/drawing/2014/main" id="{E3151256-BB19-1ED4-FC60-A71034E67B71}"/>
                        </a:ext>
                      </a:extLst>
                    </p:cNvPr>
                    <p:cNvSpPr>
                      <a:spLocks/>
                    </p:cNvSpPr>
                    <p:nvPr/>
                  </p:nvSpPr>
                  <p:spPr bwMode="auto">
                    <a:xfrm>
                      <a:off x="2682" y="29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408" name="Group 1767">
                    <a:extLst>
                      <a:ext uri="{FF2B5EF4-FFF2-40B4-BE49-F238E27FC236}">
                        <a16:creationId xmlns:a16="http://schemas.microsoft.com/office/drawing/2014/main" id="{BEA6F7A1-E540-A5B2-6D83-154ACD7045F7}"/>
                      </a:ext>
                    </a:extLst>
                  </p:cNvPr>
                  <p:cNvGrpSpPr>
                    <a:grpSpLocks/>
                  </p:cNvGrpSpPr>
                  <p:nvPr/>
                </p:nvGrpSpPr>
                <p:grpSpPr bwMode="auto">
                  <a:xfrm>
                    <a:off x="2676" y="2825"/>
                    <a:ext cx="437" cy="263"/>
                    <a:chOff x="2676" y="2825"/>
                    <a:chExt cx="437" cy="263"/>
                  </a:xfrm>
                </p:grpSpPr>
                <p:grpSp>
                  <p:nvGrpSpPr>
                    <p:cNvPr id="409" name="Group 1750">
                      <a:extLst>
                        <a:ext uri="{FF2B5EF4-FFF2-40B4-BE49-F238E27FC236}">
                          <a16:creationId xmlns:a16="http://schemas.microsoft.com/office/drawing/2014/main" id="{52D2D714-F1B3-6FD2-442F-39F070849423}"/>
                        </a:ext>
                      </a:extLst>
                    </p:cNvPr>
                    <p:cNvGrpSpPr>
                      <a:grpSpLocks/>
                    </p:cNvGrpSpPr>
                    <p:nvPr/>
                  </p:nvGrpSpPr>
                  <p:grpSpPr bwMode="auto">
                    <a:xfrm>
                      <a:off x="2679" y="2826"/>
                      <a:ext cx="432" cy="262"/>
                      <a:chOff x="2679" y="2826"/>
                      <a:chExt cx="432" cy="262"/>
                    </a:xfrm>
                  </p:grpSpPr>
                  <p:sp>
                    <p:nvSpPr>
                      <p:cNvPr id="426" name="Oval 1741">
                        <a:extLst>
                          <a:ext uri="{FF2B5EF4-FFF2-40B4-BE49-F238E27FC236}">
                            <a16:creationId xmlns:a16="http://schemas.microsoft.com/office/drawing/2014/main" id="{1DB89A47-E194-2988-87EE-5669D7A3DBDE}"/>
                          </a:ext>
                        </a:extLst>
                      </p:cNvPr>
                      <p:cNvSpPr>
                        <a:spLocks noChangeArrowheads="1"/>
                      </p:cNvSpPr>
                      <p:nvPr/>
                    </p:nvSpPr>
                    <p:spPr bwMode="auto">
                      <a:xfrm>
                        <a:off x="2827" y="28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27" name="Oval 1742">
                        <a:extLst>
                          <a:ext uri="{FF2B5EF4-FFF2-40B4-BE49-F238E27FC236}">
                            <a16:creationId xmlns:a16="http://schemas.microsoft.com/office/drawing/2014/main" id="{E8DB49C0-0A02-838F-12FA-7635CB2869C9}"/>
                          </a:ext>
                        </a:extLst>
                      </p:cNvPr>
                      <p:cNvSpPr>
                        <a:spLocks noChangeArrowheads="1"/>
                      </p:cNvSpPr>
                      <p:nvPr/>
                    </p:nvSpPr>
                    <p:spPr bwMode="auto">
                      <a:xfrm>
                        <a:off x="2723" y="28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28" name="Oval 1743">
                        <a:extLst>
                          <a:ext uri="{FF2B5EF4-FFF2-40B4-BE49-F238E27FC236}">
                            <a16:creationId xmlns:a16="http://schemas.microsoft.com/office/drawing/2014/main" id="{759647FB-A39B-F8DD-4E63-4CD3E3DC7E2B}"/>
                          </a:ext>
                        </a:extLst>
                      </p:cNvPr>
                      <p:cNvSpPr>
                        <a:spLocks noChangeArrowheads="1"/>
                      </p:cNvSpPr>
                      <p:nvPr/>
                    </p:nvSpPr>
                    <p:spPr bwMode="auto">
                      <a:xfrm>
                        <a:off x="2679" y="29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29" name="Oval 1744">
                        <a:extLst>
                          <a:ext uri="{FF2B5EF4-FFF2-40B4-BE49-F238E27FC236}">
                            <a16:creationId xmlns:a16="http://schemas.microsoft.com/office/drawing/2014/main" id="{D42DDC99-AD47-615E-1E06-CCEEDBE42735}"/>
                          </a:ext>
                        </a:extLst>
                      </p:cNvPr>
                      <p:cNvSpPr>
                        <a:spLocks noChangeArrowheads="1"/>
                      </p:cNvSpPr>
                      <p:nvPr/>
                    </p:nvSpPr>
                    <p:spPr bwMode="auto">
                      <a:xfrm>
                        <a:off x="2707" y="29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30" name="Oval 1745">
                        <a:extLst>
                          <a:ext uri="{FF2B5EF4-FFF2-40B4-BE49-F238E27FC236}">
                            <a16:creationId xmlns:a16="http://schemas.microsoft.com/office/drawing/2014/main" id="{4BBF23BF-687C-BDE8-D681-A0CF213E585A}"/>
                          </a:ext>
                        </a:extLst>
                      </p:cNvPr>
                      <p:cNvSpPr>
                        <a:spLocks noChangeArrowheads="1"/>
                      </p:cNvSpPr>
                      <p:nvPr/>
                    </p:nvSpPr>
                    <p:spPr bwMode="auto">
                      <a:xfrm>
                        <a:off x="2811" y="29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31" name="Oval 1746">
                        <a:extLst>
                          <a:ext uri="{FF2B5EF4-FFF2-40B4-BE49-F238E27FC236}">
                            <a16:creationId xmlns:a16="http://schemas.microsoft.com/office/drawing/2014/main" id="{3215EF34-AB7D-4C1C-8984-198D7860DD7A}"/>
                          </a:ext>
                        </a:extLst>
                      </p:cNvPr>
                      <p:cNvSpPr>
                        <a:spLocks noChangeArrowheads="1"/>
                      </p:cNvSpPr>
                      <p:nvPr/>
                    </p:nvSpPr>
                    <p:spPr bwMode="auto">
                      <a:xfrm>
                        <a:off x="2951" y="28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32" name="Oval 1747">
                        <a:extLst>
                          <a:ext uri="{FF2B5EF4-FFF2-40B4-BE49-F238E27FC236}">
                            <a16:creationId xmlns:a16="http://schemas.microsoft.com/office/drawing/2014/main" id="{60B39F41-9A5F-3D13-7178-BF9C6BF54B94}"/>
                          </a:ext>
                        </a:extLst>
                      </p:cNvPr>
                      <p:cNvSpPr>
                        <a:spLocks noChangeArrowheads="1"/>
                      </p:cNvSpPr>
                      <p:nvPr/>
                    </p:nvSpPr>
                    <p:spPr bwMode="auto">
                      <a:xfrm>
                        <a:off x="2971" y="29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33" name="Oval 1748">
                        <a:extLst>
                          <a:ext uri="{FF2B5EF4-FFF2-40B4-BE49-F238E27FC236}">
                            <a16:creationId xmlns:a16="http://schemas.microsoft.com/office/drawing/2014/main" id="{DCBE1A49-B05A-6FFC-9ABD-A7F68DCAD781}"/>
                          </a:ext>
                        </a:extLst>
                      </p:cNvPr>
                      <p:cNvSpPr>
                        <a:spLocks noChangeArrowheads="1"/>
                      </p:cNvSpPr>
                      <p:nvPr/>
                    </p:nvSpPr>
                    <p:spPr bwMode="auto">
                      <a:xfrm>
                        <a:off x="2959" y="29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434" name="Oval 1749">
                        <a:extLst>
                          <a:ext uri="{FF2B5EF4-FFF2-40B4-BE49-F238E27FC236}">
                            <a16:creationId xmlns:a16="http://schemas.microsoft.com/office/drawing/2014/main" id="{FCF20236-EA48-08A4-EB03-506073381660}"/>
                          </a:ext>
                        </a:extLst>
                      </p:cNvPr>
                      <p:cNvSpPr>
                        <a:spLocks noChangeArrowheads="1"/>
                      </p:cNvSpPr>
                      <p:nvPr/>
                    </p:nvSpPr>
                    <p:spPr bwMode="auto">
                      <a:xfrm>
                        <a:off x="2757" y="28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410" name="Freeform 1751">
                      <a:extLst>
                        <a:ext uri="{FF2B5EF4-FFF2-40B4-BE49-F238E27FC236}">
                          <a16:creationId xmlns:a16="http://schemas.microsoft.com/office/drawing/2014/main" id="{FC358B41-8AA5-7FCC-9A3B-0D8FE479389F}"/>
                        </a:ext>
                      </a:extLst>
                    </p:cNvPr>
                    <p:cNvSpPr>
                      <a:spLocks/>
                    </p:cNvSpPr>
                    <p:nvPr/>
                  </p:nvSpPr>
                  <p:spPr bwMode="auto">
                    <a:xfrm>
                      <a:off x="2831" y="28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1" name="Arc 1752">
                      <a:extLst>
                        <a:ext uri="{FF2B5EF4-FFF2-40B4-BE49-F238E27FC236}">
                          <a16:creationId xmlns:a16="http://schemas.microsoft.com/office/drawing/2014/main" id="{C4147695-F92F-7F00-51CC-4EE5D98711ED}"/>
                        </a:ext>
                      </a:extLst>
                    </p:cNvPr>
                    <p:cNvSpPr>
                      <a:spLocks/>
                    </p:cNvSpPr>
                    <p:nvPr/>
                  </p:nvSpPr>
                  <p:spPr bwMode="auto">
                    <a:xfrm>
                      <a:off x="2832" y="28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2" name="Freeform 1753">
                      <a:extLst>
                        <a:ext uri="{FF2B5EF4-FFF2-40B4-BE49-F238E27FC236}">
                          <a16:creationId xmlns:a16="http://schemas.microsoft.com/office/drawing/2014/main" id="{4286BFCE-DCCF-AD57-3548-C33F3B67C8AF}"/>
                        </a:ext>
                      </a:extLst>
                    </p:cNvPr>
                    <p:cNvSpPr>
                      <a:spLocks/>
                    </p:cNvSpPr>
                    <p:nvPr/>
                  </p:nvSpPr>
                  <p:spPr bwMode="auto">
                    <a:xfrm>
                      <a:off x="2722" y="28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3" name="Arc 1754">
                      <a:extLst>
                        <a:ext uri="{FF2B5EF4-FFF2-40B4-BE49-F238E27FC236}">
                          <a16:creationId xmlns:a16="http://schemas.microsoft.com/office/drawing/2014/main" id="{FF6050F0-CB01-CAF5-4852-9D612FB35C83}"/>
                        </a:ext>
                      </a:extLst>
                    </p:cNvPr>
                    <p:cNvSpPr>
                      <a:spLocks/>
                    </p:cNvSpPr>
                    <p:nvPr/>
                  </p:nvSpPr>
                  <p:spPr bwMode="auto">
                    <a:xfrm>
                      <a:off x="2724" y="28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4" name="Freeform 1755">
                      <a:extLst>
                        <a:ext uri="{FF2B5EF4-FFF2-40B4-BE49-F238E27FC236}">
                          <a16:creationId xmlns:a16="http://schemas.microsoft.com/office/drawing/2014/main" id="{F2BBD881-692D-9C11-F8DE-7C1F9BDB639A}"/>
                        </a:ext>
                      </a:extLst>
                    </p:cNvPr>
                    <p:cNvSpPr>
                      <a:spLocks/>
                    </p:cNvSpPr>
                    <p:nvPr/>
                  </p:nvSpPr>
                  <p:spPr bwMode="auto">
                    <a:xfrm>
                      <a:off x="2707" y="30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5" name="Arc 1756">
                      <a:extLst>
                        <a:ext uri="{FF2B5EF4-FFF2-40B4-BE49-F238E27FC236}">
                          <a16:creationId xmlns:a16="http://schemas.microsoft.com/office/drawing/2014/main" id="{DC474A55-5B01-5336-82BB-D88DE975EBC7}"/>
                        </a:ext>
                      </a:extLst>
                    </p:cNvPr>
                    <p:cNvSpPr>
                      <a:spLocks/>
                    </p:cNvSpPr>
                    <p:nvPr/>
                  </p:nvSpPr>
                  <p:spPr bwMode="auto">
                    <a:xfrm>
                      <a:off x="2708" y="30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6" name="Freeform 1757">
                      <a:extLst>
                        <a:ext uri="{FF2B5EF4-FFF2-40B4-BE49-F238E27FC236}">
                          <a16:creationId xmlns:a16="http://schemas.microsoft.com/office/drawing/2014/main" id="{49A067A9-B31C-C767-542D-37F8AD41A6C8}"/>
                        </a:ext>
                      </a:extLst>
                    </p:cNvPr>
                    <p:cNvSpPr>
                      <a:spLocks/>
                    </p:cNvSpPr>
                    <p:nvPr/>
                  </p:nvSpPr>
                  <p:spPr bwMode="auto">
                    <a:xfrm>
                      <a:off x="2813" y="30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7" name="Arc 1758">
                      <a:extLst>
                        <a:ext uri="{FF2B5EF4-FFF2-40B4-BE49-F238E27FC236}">
                          <a16:creationId xmlns:a16="http://schemas.microsoft.com/office/drawing/2014/main" id="{525544D6-AC42-AF38-FF68-F3B3D4958070}"/>
                        </a:ext>
                      </a:extLst>
                    </p:cNvPr>
                    <p:cNvSpPr>
                      <a:spLocks/>
                    </p:cNvSpPr>
                    <p:nvPr/>
                  </p:nvSpPr>
                  <p:spPr bwMode="auto">
                    <a:xfrm>
                      <a:off x="2814" y="30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18" name="Freeform 1759">
                      <a:extLst>
                        <a:ext uri="{FF2B5EF4-FFF2-40B4-BE49-F238E27FC236}">
                          <a16:creationId xmlns:a16="http://schemas.microsoft.com/office/drawing/2014/main" id="{A12ACCCD-94E2-0F47-7C17-EB852DEF70A0}"/>
                        </a:ext>
                      </a:extLst>
                    </p:cNvPr>
                    <p:cNvSpPr>
                      <a:spLocks/>
                    </p:cNvSpPr>
                    <p:nvPr/>
                  </p:nvSpPr>
                  <p:spPr bwMode="auto">
                    <a:xfrm>
                      <a:off x="3007" y="28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19" name="Arc 1760">
                      <a:extLst>
                        <a:ext uri="{FF2B5EF4-FFF2-40B4-BE49-F238E27FC236}">
                          <a16:creationId xmlns:a16="http://schemas.microsoft.com/office/drawing/2014/main" id="{151AA445-6FFC-E4E7-9C4F-705BEC368BA1}"/>
                        </a:ext>
                      </a:extLst>
                    </p:cNvPr>
                    <p:cNvSpPr>
                      <a:spLocks/>
                    </p:cNvSpPr>
                    <p:nvPr/>
                  </p:nvSpPr>
                  <p:spPr bwMode="auto">
                    <a:xfrm>
                      <a:off x="3008" y="28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20" name="Freeform 1761">
                      <a:extLst>
                        <a:ext uri="{FF2B5EF4-FFF2-40B4-BE49-F238E27FC236}">
                          <a16:creationId xmlns:a16="http://schemas.microsoft.com/office/drawing/2014/main" id="{2ED3C832-EA53-8856-2C09-9ECC22BE4ED8}"/>
                        </a:ext>
                      </a:extLst>
                    </p:cNvPr>
                    <p:cNvSpPr>
                      <a:spLocks/>
                    </p:cNvSpPr>
                    <p:nvPr/>
                  </p:nvSpPr>
                  <p:spPr bwMode="auto">
                    <a:xfrm>
                      <a:off x="3031" y="29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1" name="Arc 1762">
                      <a:extLst>
                        <a:ext uri="{FF2B5EF4-FFF2-40B4-BE49-F238E27FC236}">
                          <a16:creationId xmlns:a16="http://schemas.microsoft.com/office/drawing/2014/main" id="{B6D8B2CC-55A6-ED7F-7206-EF37394DB97F}"/>
                        </a:ext>
                      </a:extLst>
                    </p:cNvPr>
                    <p:cNvSpPr>
                      <a:spLocks/>
                    </p:cNvSpPr>
                    <p:nvPr/>
                  </p:nvSpPr>
                  <p:spPr bwMode="auto">
                    <a:xfrm>
                      <a:off x="3031" y="29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22" name="Freeform 1763">
                      <a:extLst>
                        <a:ext uri="{FF2B5EF4-FFF2-40B4-BE49-F238E27FC236}">
                          <a16:creationId xmlns:a16="http://schemas.microsoft.com/office/drawing/2014/main" id="{E3984F61-18F8-62E5-7076-CBA047E07A15}"/>
                        </a:ext>
                      </a:extLst>
                    </p:cNvPr>
                    <p:cNvSpPr>
                      <a:spLocks/>
                    </p:cNvSpPr>
                    <p:nvPr/>
                  </p:nvSpPr>
                  <p:spPr bwMode="auto">
                    <a:xfrm>
                      <a:off x="3004" y="29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3" name="Arc 1764">
                      <a:extLst>
                        <a:ext uri="{FF2B5EF4-FFF2-40B4-BE49-F238E27FC236}">
                          <a16:creationId xmlns:a16="http://schemas.microsoft.com/office/drawing/2014/main" id="{3383E0A6-0BE7-896D-1634-A0DC3C776238}"/>
                        </a:ext>
                      </a:extLst>
                    </p:cNvPr>
                    <p:cNvSpPr>
                      <a:spLocks/>
                    </p:cNvSpPr>
                    <p:nvPr/>
                  </p:nvSpPr>
                  <p:spPr bwMode="auto">
                    <a:xfrm>
                      <a:off x="3005" y="29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424" name="Freeform 1765">
                      <a:extLst>
                        <a:ext uri="{FF2B5EF4-FFF2-40B4-BE49-F238E27FC236}">
                          <a16:creationId xmlns:a16="http://schemas.microsoft.com/office/drawing/2014/main" id="{C7EB1892-1B0C-C6C1-AE00-30B0D51B97FD}"/>
                        </a:ext>
                      </a:extLst>
                    </p:cNvPr>
                    <p:cNvSpPr>
                      <a:spLocks/>
                    </p:cNvSpPr>
                    <p:nvPr/>
                  </p:nvSpPr>
                  <p:spPr bwMode="auto">
                    <a:xfrm>
                      <a:off x="2676" y="29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425" name="Arc 1766">
                      <a:extLst>
                        <a:ext uri="{FF2B5EF4-FFF2-40B4-BE49-F238E27FC236}">
                          <a16:creationId xmlns:a16="http://schemas.microsoft.com/office/drawing/2014/main" id="{62406673-626B-6C5F-517B-1C03199DB66B}"/>
                        </a:ext>
                      </a:extLst>
                    </p:cNvPr>
                    <p:cNvSpPr>
                      <a:spLocks/>
                    </p:cNvSpPr>
                    <p:nvPr/>
                  </p:nvSpPr>
                  <p:spPr bwMode="auto">
                    <a:xfrm>
                      <a:off x="2678" y="29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sp>
          <p:nvSpPr>
            <p:cNvPr id="394" name="Text Box 875">
              <a:extLst>
                <a:ext uri="{FF2B5EF4-FFF2-40B4-BE49-F238E27FC236}">
                  <a16:creationId xmlns:a16="http://schemas.microsoft.com/office/drawing/2014/main" id="{B868532D-C8C1-82A3-B97E-96144963CB02}"/>
                </a:ext>
              </a:extLst>
            </p:cNvPr>
            <p:cNvSpPr txBox="1">
              <a:spLocks noChangeArrowheads="1"/>
            </p:cNvSpPr>
            <p:nvPr/>
          </p:nvSpPr>
          <p:spPr bwMode="auto">
            <a:xfrm>
              <a:off x="10356511" y="4880155"/>
              <a:ext cx="770716" cy="31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000" b="1" dirty="0">
                  <a:solidFill>
                    <a:schemeClr val="tx1"/>
                  </a:solidFill>
                </a:rPr>
                <a:t>LAN</a:t>
              </a:r>
            </a:p>
          </p:txBody>
        </p:sp>
      </p:grpSp>
      <p:pic>
        <p:nvPicPr>
          <p:cNvPr id="746" name="Picture 3" descr="C:\Users\ecoffey\AppData\Local\Temp\Rar$DRa0.963\Cisco Icons November\30029_Device_firewall_3130\Png_256\30029_Device_firewall_3130_critical_256.png">
            <a:extLst>
              <a:ext uri="{FF2B5EF4-FFF2-40B4-BE49-F238E27FC236}">
                <a16:creationId xmlns:a16="http://schemas.microsoft.com/office/drawing/2014/main" id="{76FB4B40-A09A-BC87-2675-DF6DF8D55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598110" y="3633192"/>
            <a:ext cx="328024" cy="1069745"/>
          </a:xfrm>
          <a:prstGeom prst="rect">
            <a:avLst/>
          </a:prstGeom>
          <a:noFill/>
          <a:extLst>
            <a:ext uri="{909E8E84-426E-40dd-AFC4-6F175D3DCCD1}">
              <a14:hiddenFill xmlns:a14="http://schemas.microsoft.com/office/drawing/2010/main" xmlns="">
                <a:solidFill>
                  <a:srgbClr val="FFFFFF"/>
                </a:solidFill>
              </a14:hiddenFill>
            </a:ext>
          </a:extLst>
        </p:spPr>
      </p:pic>
      <p:sp>
        <p:nvSpPr>
          <p:cNvPr id="758" name="TextBox 757">
            <a:extLst>
              <a:ext uri="{FF2B5EF4-FFF2-40B4-BE49-F238E27FC236}">
                <a16:creationId xmlns:a16="http://schemas.microsoft.com/office/drawing/2014/main" id="{6F6D26F7-8760-2B9E-F6D9-27F13704D875}"/>
              </a:ext>
            </a:extLst>
          </p:cNvPr>
          <p:cNvSpPr txBox="1"/>
          <p:nvPr/>
        </p:nvSpPr>
        <p:spPr>
          <a:xfrm>
            <a:off x="8093312" y="3355666"/>
            <a:ext cx="331735" cy="215444"/>
          </a:xfrm>
          <a:prstGeom prst="rect">
            <a:avLst/>
          </a:prstGeom>
          <a:noFill/>
        </p:spPr>
        <p:txBody>
          <a:bodyPr wrap="square" rtlCol="0">
            <a:spAutoFit/>
          </a:bodyPr>
          <a:lstStyle/>
          <a:p>
            <a:r>
              <a:rPr lang="en-US" sz="800" dirty="0"/>
              <a:t>.</a:t>
            </a:r>
          </a:p>
        </p:txBody>
      </p:sp>
      <p:sp>
        <p:nvSpPr>
          <p:cNvPr id="765" name="Oval 764">
            <a:extLst>
              <a:ext uri="{FF2B5EF4-FFF2-40B4-BE49-F238E27FC236}">
                <a16:creationId xmlns:a16="http://schemas.microsoft.com/office/drawing/2014/main" id="{D8CB23BC-6D44-498A-3263-72D947E09447}"/>
              </a:ext>
            </a:extLst>
          </p:cNvPr>
          <p:cNvSpPr/>
          <p:nvPr/>
        </p:nvSpPr>
        <p:spPr>
          <a:xfrm>
            <a:off x="8038637" y="3493618"/>
            <a:ext cx="750958" cy="242253"/>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GW</a:t>
            </a:r>
          </a:p>
        </p:txBody>
      </p:sp>
      <p:sp>
        <p:nvSpPr>
          <p:cNvPr id="768" name="TextBox 767">
            <a:extLst>
              <a:ext uri="{FF2B5EF4-FFF2-40B4-BE49-F238E27FC236}">
                <a16:creationId xmlns:a16="http://schemas.microsoft.com/office/drawing/2014/main" id="{7782523D-CF97-E595-0300-0CC4FF6B1FAE}"/>
              </a:ext>
            </a:extLst>
          </p:cNvPr>
          <p:cNvSpPr txBox="1"/>
          <p:nvPr/>
        </p:nvSpPr>
        <p:spPr>
          <a:xfrm>
            <a:off x="7420670" y="1491635"/>
            <a:ext cx="1772019" cy="338554"/>
          </a:xfrm>
          <a:prstGeom prst="rect">
            <a:avLst/>
          </a:prstGeom>
          <a:noFill/>
        </p:spPr>
        <p:txBody>
          <a:bodyPr wrap="square" rtlCol="0">
            <a:spAutoFit/>
          </a:bodyPr>
          <a:lstStyle/>
          <a:p>
            <a:r>
              <a:rPr lang="en-US" sz="1600" dirty="0"/>
              <a:t>TRANSPARENT</a:t>
            </a:r>
          </a:p>
        </p:txBody>
      </p:sp>
      <p:sp>
        <p:nvSpPr>
          <p:cNvPr id="769" name="TextBox 768">
            <a:extLst>
              <a:ext uri="{FF2B5EF4-FFF2-40B4-BE49-F238E27FC236}">
                <a16:creationId xmlns:a16="http://schemas.microsoft.com/office/drawing/2014/main" id="{6DD125BF-B23A-F9E9-A1F8-2FB5D36A6ADE}"/>
              </a:ext>
            </a:extLst>
          </p:cNvPr>
          <p:cNvSpPr txBox="1"/>
          <p:nvPr/>
        </p:nvSpPr>
        <p:spPr>
          <a:xfrm>
            <a:off x="10405564" y="1567460"/>
            <a:ext cx="974547" cy="338554"/>
          </a:xfrm>
          <a:prstGeom prst="rect">
            <a:avLst/>
          </a:prstGeom>
          <a:noFill/>
        </p:spPr>
        <p:txBody>
          <a:bodyPr wrap="square" rtlCol="0">
            <a:spAutoFit/>
          </a:bodyPr>
          <a:lstStyle/>
          <a:p>
            <a:r>
              <a:rPr lang="en-US" sz="1600" dirty="0"/>
              <a:t>ROUTED</a:t>
            </a:r>
          </a:p>
        </p:txBody>
      </p:sp>
      <p:sp>
        <p:nvSpPr>
          <p:cNvPr id="54" name="Oval 53">
            <a:extLst>
              <a:ext uri="{FF2B5EF4-FFF2-40B4-BE49-F238E27FC236}">
                <a16:creationId xmlns:a16="http://schemas.microsoft.com/office/drawing/2014/main" id="{5B75A623-B163-2FB6-D6A1-D6C6335C8214}"/>
              </a:ext>
            </a:extLst>
          </p:cNvPr>
          <p:cNvSpPr/>
          <p:nvPr/>
        </p:nvSpPr>
        <p:spPr>
          <a:xfrm>
            <a:off x="10942848" y="4015705"/>
            <a:ext cx="902169" cy="31316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GW</a:t>
            </a:r>
          </a:p>
        </p:txBody>
      </p:sp>
    </p:spTree>
    <p:extLst>
      <p:ext uri="{BB962C8B-B14F-4D97-AF65-F5344CB8AC3E}">
        <p14:creationId xmlns:p14="http://schemas.microsoft.com/office/powerpoint/2010/main" val="38400565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a:t>NG Firewall</a:t>
            </a:r>
          </a:p>
        </p:txBody>
      </p:sp>
      <p:cxnSp>
        <p:nvCxnSpPr>
          <p:cNvPr id="3" name="Connettore 1 47">
            <a:extLst>
              <a:ext uri="{FF2B5EF4-FFF2-40B4-BE49-F238E27FC236}">
                <a16:creationId xmlns:a16="http://schemas.microsoft.com/office/drawing/2014/main" id="{3DD52FDD-3EBF-7AA4-AD9F-2FD7DB3FDF64}"/>
              </a:ext>
            </a:extLst>
          </p:cNvPr>
          <p:cNvCxnSpPr>
            <a:endCxn id="24" idx="0"/>
          </p:cNvCxnSpPr>
          <p:nvPr/>
        </p:nvCxnSpPr>
        <p:spPr>
          <a:xfrm>
            <a:off x="8781378" y="3458685"/>
            <a:ext cx="6802" cy="563526"/>
          </a:xfrm>
          <a:prstGeom prst="line">
            <a:avLst/>
          </a:prstGeom>
          <a:ln w="57150"/>
        </p:spPr>
        <p:style>
          <a:lnRef idx="2">
            <a:schemeClr val="accent1"/>
          </a:lnRef>
          <a:fillRef idx="0">
            <a:schemeClr val="accent1"/>
          </a:fillRef>
          <a:effectRef idx="1">
            <a:schemeClr val="accent1"/>
          </a:effectRef>
          <a:fontRef idx="minor">
            <a:schemeClr val="tx1"/>
          </a:fontRef>
        </p:style>
      </p:cxnSp>
      <p:grpSp>
        <p:nvGrpSpPr>
          <p:cNvPr id="6" name="Group 10">
            <a:extLst>
              <a:ext uri="{FF2B5EF4-FFF2-40B4-BE49-F238E27FC236}">
                <a16:creationId xmlns:a16="http://schemas.microsoft.com/office/drawing/2014/main" id="{7B59F4C3-42A6-02D0-EF8D-976C6E53CE9C}"/>
              </a:ext>
            </a:extLst>
          </p:cNvPr>
          <p:cNvGrpSpPr>
            <a:grpSpLocks/>
          </p:cNvGrpSpPr>
          <p:nvPr/>
        </p:nvGrpSpPr>
        <p:grpSpPr bwMode="auto">
          <a:xfrm>
            <a:off x="8138391" y="4022211"/>
            <a:ext cx="1312639" cy="864826"/>
            <a:chOff x="2072" y="908"/>
            <a:chExt cx="566" cy="334"/>
          </a:xfrm>
        </p:grpSpPr>
        <p:grpSp>
          <p:nvGrpSpPr>
            <p:cNvPr id="9" name="Group 11">
              <a:extLst>
                <a:ext uri="{FF2B5EF4-FFF2-40B4-BE49-F238E27FC236}">
                  <a16:creationId xmlns:a16="http://schemas.microsoft.com/office/drawing/2014/main" id="{B54E2351-D237-6972-AE29-52F662B3B3F0}"/>
                </a:ext>
              </a:extLst>
            </p:cNvPr>
            <p:cNvGrpSpPr>
              <a:grpSpLocks/>
            </p:cNvGrpSpPr>
            <p:nvPr/>
          </p:nvGrpSpPr>
          <p:grpSpPr bwMode="auto">
            <a:xfrm>
              <a:off x="2072" y="908"/>
              <a:ext cx="566" cy="299"/>
              <a:chOff x="2260" y="940"/>
              <a:chExt cx="402" cy="234"/>
            </a:xfrm>
          </p:grpSpPr>
          <p:sp>
            <p:nvSpPr>
              <p:cNvPr id="13" name="Rectangle 12">
                <a:extLst>
                  <a:ext uri="{FF2B5EF4-FFF2-40B4-BE49-F238E27FC236}">
                    <a16:creationId xmlns:a16="http://schemas.microsoft.com/office/drawing/2014/main" id="{08B21B6C-A35C-C3FB-0BF7-49CED50120AE}"/>
                  </a:ext>
                </a:extLst>
              </p:cNvPr>
              <p:cNvSpPr>
                <a:spLocks noChangeArrowheads="1"/>
              </p:cNvSpPr>
              <p:nvPr/>
            </p:nvSpPr>
            <p:spPr bwMode="auto">
              <a:xfrm>
                <a:off x="2268" y="1023"/>
                <a:ext cx="394" cy="80"/>
              </a:xfrm>
              <a:prstGeom prst="rect">
                <a:avLst/>
              </a:prstGeom>
              <a:solidFill>
                <a:srgbClr val="000000"/>
              </a:solidFill>
              <a:ln w="9525">
                <a:solidFill>
                  <a:schemeClr val="bg2"/>
                </a:solidFill>
                <a:miter lim="800000"/>
                <a:headEnd/>
                <a:tailEnd/>
              </a:ln>
            </p:spPr>
            <p:txBody>
              <a:bodyPr/>
              <a:lstStyle/>
              <a:p>
                <a:pPr defTabSz="457200"/>
                <a:endParaRPr lang="it-IT">
                  <a:latin typeface="Calibri" charset="0"/>
                </a:endParaRPr>
              </a:p>
            </p:txBody>
          </p:sp>
          <p:sp>
            <p:nvSpPr>
              <p:cNvPr id="16" name="Oval 13">
                <a:extLst>
                  <a:ext uri="{FF2B5EF4-FFF2-40B4-BE49-F238E27FC236}">
                    <a16:creationId xmlns:a16="http://schemas.microsoft.com/office/drawing/2014/main" id="{E08FCFE6-39B6-2A96-51E0-0F8B20EFCD3A}"/>
                  </a:ext>
                </a:extLst>
              </p:cNvPr>
              <p:cNvSpPr>
                <a:spLocks noChangeArrowheads="1"/>
              </p:cNvSpPr>
              <p:nvPr/>
            </p:nvSpPr>
            <p:spPr bwMode="auto">
              <a:xfrm>
                <a:off x="2272" y="1031"/>
                <a:ext cx="390" cy="143"/>
              </a:xfrm>
              <a:prstGeom prst="ellipse">
                <a:avLst/>
              </a:prstGeom>
              <a:solidFill>
                <a:srgbClr val="000000"/>
              </a:solidFill>
              <a:ln w="9525">
                <a:solidFill>
                  <a:schemeClr val="bg2"/>
                </a:solidFill>
                <a:round/>
                <a:headEnd/>
                <a:tailEnd/>
              </a:ln>
            </p:spPr>
            <p:txBody>
              <a:bodyPr/>
              <a:lstStyle/>
              <a:p>
                <a:pPr defTabSz="457200"/>
                <a:endParaRPr lang="it-IT">
                  <a:latin typeface="Calibri" charset="0"/>
                </a:endParaRPr>
              </a:p>
            </p:txBody>
          </p:sp>
          <p:sp>
            <p:nvSpPr>
              <p:cNvPr id="18" name="Oval 14">
                <a:extLst>
                  <a:ext uri="{FF2B5EF4-FFF2-40B4-BE49-F238E27FC236}">
                    <a16:creationId xmlns:a16="http://schemas.microsoft.com/office/drawing/2014/main" id="{FD398E45-8635-2910-5B9A-04FCB4C9E134}"/>
                  </a:ext>
                </a:extLst>
              </p:cNvPr>
              <p:cNvSpPr>
                <a:spLocks noChangeArrowheads="1"/>
              </p:cNvSpPr>
              <p:nvPr/>
            </p:nvSpPr>
            <p:spPr bwMode="auto">
              <a:xfrm>
                <a:off x="2272" y="951"/>
                <a:ext cx="390" cy="143"/>
              </a:xfrm>
              <a:prstGeom prst="ellipse">
                <a:avLst/>
              </a:prstGeom>
              <a:solidFill>
                <a:srgbClr val="000000"/>
              </a:solidFill>
              <a:ln w="9525">
                <a:solidFill>
                  <a:schemeClr val="bg2"/>
                </a:solidFill>
                <a:round/>
                <a:headEnd/>
                <a:tailEnd/>
              </a:ln>
            </p:spPr>
            <p:txBody>
              <a:bodyPr/>
              <a:lstStyle/>
              <a:p>
                <a:pPr defTabSz="457200"/>
                <a:endParaRPr lang="it-IT">
                  <a:latin typeface="Calibri" charset="0"/>
                </a:endParaRPr>
              </a:p>
            </p:txBody>
          </p:sp>
          <p:sp>
            <p:nvSpPr>
              <p:cNvPr id="20" name="Rectangle 15">
                <a:extLst>
                  <a:ext uri="{FF2B5EF4-FFF2-40B4-BE49-F238E27FC236}">
                    <a16:creationId xmlns:a16="http://schemas.microsoft.com/office/drawing/2014/main" id="{A5FEC8E8-6FB0-C2E0-79DF-0C3F783D1C15}"/>
                  </a:ext>
                </a:extLst>
              </p:cNvPr>
              <p:cNvSpPr>
                <a:spLocks noChangeArrowheads="1"/>
              </p:cNvSpPr>
              <p:nvPr/>
            </p:nvSpPr>
            <p:spPr bwMode="auto">
              <a:xfrm>
                <a:off x="2260" y="1012"/>
                <a:ext cx="394" cy="79"/>
              </a:xfrm>
              <a:prstGeom prst="rect">
                <a:avLst/>
              </a:prstGeom>
              <a:solidFill>
                <a:srgbClr val="5F67B3"/>
              </a:solidFill>
              <a:ln w="9525">
                <a:solidFill>
                  <a:schemeClr val="bg2"/>
                </a:solidFill>
                <a:miter lim="800000"/>
                <a:headEnd/>
                <a:tailEnd/>
              </a:ln>
            </p:spPr>
            <p:txBody>
              <a:bodyPr/>
              <a:lstStyle/>
              <a:p>
                <a:pPr defTabSz="457200"/>
                <a:endParaRPr lang="it-IT">
                  <a:latin typeface="Calibri" charset="0"/>
                </a:endParaRPr>
              </a:p>
            </p:txBody>
          </p:sp>
          <p:sp>
            <p:nvSpPr>
              <p:cNvPr id="22" name="Oval 16">
                <a:extLst>
                  <a:ext uri="{FF2B5EF4-FFF2-40B4-BE49-F238E27FC236}">
                    <a16:creationId xmlns:a16="http://schemas.microsoft.com/office/drawing/2014/main" id="{5E5B22CC-DE8E-CFE9-2B7B-D91D58B7BEF9}"/>
                  </a:ext>
                </a:extLst>
              </p:cNvPr>
              <p:cNvSpPr>
                <a:spLocks noChangeArrowheads="1"/>
              </p:cNvSpPr>
              <p:nvPr/>
            </p:nvSpPr>
            <p:spPr bwMode="auto">
              <a:xfrm>
                <a:off x="2264" y="1020"/>
                <a:ext cx="390" cy="143"/>
              </a:xfrm>
              <a:prstGeom prst="ellipse">
                <a:avLst/>
              </a:prstGeom>
              <a:solidFill>
                <a:srgbClr val="5F67B3"/>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457200"/>
                <a:endParaRPr lang="it-IT">
                  <a:latin typeface="Calibri" charset="0"/>
                </a:endParaRPr>
              </a:p>
            </p:txBody>
          </p:sp>
          <p:sp>
            <p:nvSpPr>
              <p:cNvPr id="24" name="Oval 17">
                <a:extLst>
                  <a:ext uri="{FF2B5EF4-FFF2-40B4-BE49-F238E27FC236}">
                    <a16:creationId xmlns:a16="http://schemas.microsoft.com/office/drawing/2014/main" id="{6376B881-7540-4637-31E2-6CD8D6B5628E}"/>
                  </a:ext>
                </a:extLst>
              </p:cNvPr>
              <p:cNvSpPr>
                <a:spLocks noChangeArrowheads="1"/>
              </p:cNvSpPr>
              <p:nvPr/>
            </p:nvSpPr>
            <p:spPr bwMode="auto">
              <a:xfrm>
                <a:off x="2264" y="940"/>
                <a:ext cx="390" cy="144"/>
              </a:xfrm>
              <a:prstGeom prst="ellipse">
                <a:avLst/>
              </a:prstGeom>
              <a:solidFill>
                <a:srgbClr val="0033CC"/>
              </a:solidFill>
              <a:ln w="9525">
                <a:solidFill>
                  <a:schemeClr val="bg2"/>
                </a:solidFill>
                <a:round/>
                <a:headEnd/>
                <a:tailEnd/>
              </a:ln>
            </p:spPr>
            <p:txBody>
              <a:bodyPr/>
              <a:lstStyle/>
              <a:p>
                <a:pPr defTabSz="457200"/>
                <a:endParaRPr lang="it-IT">
                  <a:latin typeface="Calibri" charset="0"/>
                </a:endParaRPr>
              </a:p>
            </p:txBody>
          </p:sp>
          <p:sp>
            <p:nvSpPr>
              <p:cNvPr id="25" name="Freeform 18">
                <a:extLst>
                  <a:ext uri="{FF2B5EF4-FFF2-40B4-BE49-F238E27FC236}">
                    <a16:creationId xmlns:a16="http://schemas.microsoft.com/office/drawing/2014/main" id="{746C3BD6-4BB9-13A2-3604-B890DBC7BF8F}"/>
                  </a:ext>
                </a:extLst>
              </p:cNvPr>
              <p:cNvSpPr>
                <a:spLocks/>
              </p:cNvSpPr>
              <p:nvPr/>
            </p:nvSpPr>
            <p:spPr bwMode="auto">
              <a:xfrm>
                <a:off x="2337" y="960"/>
                <a:ext cx="111" cy="41"/>
              </a:xfrm>
              <a:custGeom>
                <a:avLst/>
                <a:gdLst>
                  <a:gd name="T0" fmla="*/ 0 w 413"/>
                  <a:gd name="T1" fmla="*/ 0 h 156"/>
                  <a:gd name="T2" fmla="*/ 0 w 413"/>
                  <a:gd name="T3" fmla="*/ 0 h 156"/>
                  <a:gd name="T4" fmla="*/ 0 w 413"/>
                  <a:gd name="T5" fmla="*/ 0 h 156"/>
                  <a:gd name="T6" fmla="*/ 0 w 413"/>
                  <a:gd name="T7" fmla="*/ 0 h 156"/>
                  <a:gd name="T8" fmla="*/ 0 w 413"/>
                  <a:gd name="T9" fmla="*/ 0 h 156"/>
                  <a:gd name="T10" fmla="*/ 0 w 413"/>
                  <a:gd name="T11" fmla="*/ 0 h 156"/>
                  <a:gd name="T12" fmla="*/ 0 w 413"/>
                  <a:gd name="T13" fmla="*/ 0 h 156"/>
                  <a:gd name="T14" fmla="*/ 0 w 413"/>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56"/>
                  <a:gd name="T26" fmla="*/ 413 w 413"/>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w="9525">
                <a:solidFill>
                  <a:schemeClr val="bg2"/>
                </a:solidFill>
                <a:round/>
                <a:headEnd/>
                <a:tailEnd/>
              </a:ln>
            </p:spPr>
            <p:txBody>
              <a:bodyPr/>
              <a:lstStyle/>
              <a:p>
                <a:endParaRPr lang="it-IT"/>
              </a:p>
            </p:txBody>
          </p:sp>
          <p:sp>
            <p:nvSpPr>
              <p:cNvPr id="27" name="Freeform 19">
                <a:extLst>
                  <a:ext uri="{FF2B5EF4-FFF2-40B4-BE49-F238E27FC236}">
                    <a16:creationId xmlns:a16="http://schemas.microsoft.com/office/drawing/2014/main" id="{AB062A96-0823-F734-922D-D6E28C667C17}"/>
                  </a:ext>
                </a:extLst>
              </p:cNvPr>
              <p:cNvSpPr>
                <a:spLocks/>
              </p:cNvSpPr>
              <p:nvPr/>
            </p:nvSpPr>
            <p:spPr bwMode="auto">
              <a:xfrm>
                <a:off x="2337" y="960"/>
                <a:ext cx="111" cy="41"/>
              </a:xfrm>
              <a:custGeom>
                <a:avLst/>
                <a:gdLst>
                  <a:gd name="T0" fmla="*/ 0 w 413"/>
                  <a:gd name="T1" fmla="*/ 0 h 156"/>
                  <a:gd name="T2" fmla="*/ 0 w 413"/>
                  <a:gd name="T3" fmla="*/ 0 h 156"/>
                  <a:gd name="T4" fmla="*/ 0 w 413"/>
                  <a:gd name="T5" fmla="*/ 0 h 156"/>
                  <a:gd name="T6" fmla="*/ 0 w 413"/>
                  <a:gd name="T7" fmla="*/ 0 h 156"/>
                  <a:gd name="T8" fmla="*/ 0 w 413"/>
                  <a:gd name="T9" fmla="*/ 0 h 156"/>
                  <a:gd name="T10" fmla="*/ 0 w 413"/>
                  <a:gd name="T11" fmla="*/ 0 h 156"/>
                  <a:gd name="T12" fmla="*/ 0 w 413"/>
                  <a:gd name="T13" fmla="*/ 0 h 156"/>
                  <a:gd name="T14" fmla="*/ 0 w 413"/>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56"/>
                  <a:gd name="T26" fmla="*/ 413 w 413"/>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w="9525">
                <a:solidFill>
                  <a:schemeClr val="bg2"/>
                </a:solidFill>
                <a:round/>
                <a:headEnd/>
                <a:tailEnd/>
              </a:ln>
            </p:spPr>
            <p:txBody>
              <a:bodyPr/>
              <a:lstStyle/>
              <a:p>
                <a:endParaRPr lang="it-IT"/>
              </a:p>
            </p:txBody>
          </p:sp>
          <p:sp>
            <p:nvSpPr>
              <p:cNvPr id="29" name="Freeform 20">
                <a:extLst>
                  <a:ext uri="{FF2B5EF4-FFF2-40B4-BE49-F238E27FC236}">
                    <a16:creationId xmlns:a16="http://schemas.microsoft.com/office/drawing/2014/main" id="{8B97440E-9476-ACD7-578F-10A1F4F1A30A}"/>
                  </a:ext>
                </a:extLst>
              </p:cNvPr>
              <p:cNvSpPr>
                <a:spLocks/>
              </p:cNvSpPr>
              <p:nvPr/>
            </p:nvSpPr>
            <p:spPr bwMode="auto">
              <a:xfrm>
                <a:off x="2467" y="1027"/>
                <a:ext cx="115" cy="38"/>
              </a:xfrm>
              <a:custGeom>
                <a:avLst/>
                <a:gdLst>
                  <a:gd name="T0" fmla="*/ 0 w 429"/>
                  <a:gd name="T1" fmla="*/ 0 h 142"/>
                  <a:gd name="T2" fmla="*/ 0 w 429"/>
                  <a:gd name="T3" fmla="*/ 0 h 142"/>
                  <a:gd name="T4" fmla="*/ 0 w 429"/>
                  <a:gd name="T5" fmla="*/ 0 h 142"/>
                  <a:gd name="T6" fmla="*/ 0 w 429"/>
                  <a:gd name="T7" fmla="*/ 0 h 142"/>
                  <a:gd name="T8" fmla="*/ 0 w 429"/>
                  <a:gd name="T9" fmla="*/ 0 h 142"/>
                  <a:gd name="T10" fmla="*/ 0 w 429"/>
                  <a:gd name="T11" fmla="*/ 0 h 142"/>
                  <a:gd name="T12" fmla="*/ 0 w 429"/>
                  <a:gd name="T13" fmla="*/ 0 h 142"/>
                  <a:gd name="T14" fmla="*/ 0 w 429"/>
                  <a:gd name="T15" fmla="*/ 0 h 142"/>
                  <a:gd name="T16" fmla="*/ 0 60000 65536"/>
                  <a:gd name="T17" fmla="*/ 0 60000 65536"/>
                  <a:gd name="T18" fmla="*/ 0 60000 65536"/>
                  <a:gd name="T19" fmla="*/ 0 60000 65536"/>
                  <a:gd name="T20" fmla="*/ 0 60000 65536"/>
                  <a:gd name="T21" fmla="*/ 0 60000 65536"/>
                  <a:gd name="T22" fmla="*/ 0 60000 65536"/>
                  <a:gd name="T23" fmla="*/ 0 60000 65536"/>
                  <a:gd name="T24" fmla="*/ 0 w 429"/>
                  <a:gd name="T25" fmla="*/ 0 h 142"/>
                  <a:gd name="T26" fmla="*/ 429 w 429"/>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w="9525">
                <a:solidFill>
                  <a:schemeClr val="bg2"/>
                </a:solidFill>
                <a:round/>
                <a:headEnd/>
                <a:tailEnd/>
              </a:ln>
            </p:spPr>
            <p:txBody>
              <a:bodyPr/>
              <a:lstStyle/>
              <a:p>
                <a:endParaRPr lang="it-IT"/>
              </a:p>
            </p:txBody>
          </p:sp>
          <p:sp>
            <p:nvSpPr>
              <p:cNvPr id="30" name="Freeform 21">
                <a:extLst>
                  <a:ext uri="{FF2B5EF4-FFF2-40B4-BE49-F238E27FC236}">
                    <a16:creationId xmlns:a16="http://schemas.microsoft.com/office/drawing/2014/main" id="{8D34CBD3-992B-D8BE-4BCD-7CC10F8B9ED9}"/>
                  </a:ext>
                </a:extLst>
              </p:cNvPr>
              <p:cNvSpPr>
                <a:spLocks/>
              </p:cNvSpPr>
              <p:nvPr/>
            </p:nvSpPr>
            <p:spPr bwMode="auto">
              <a:xfrm>
                <a:off x="2467" y="1027"/>
                <a:ext cx="115" cy="38"/>
              </a:xfrm>
              <a:custGeom>
                <a:avLst/>
                <a:gdLst>
                  <a:gd name="T0" fmla="*/ 0 w 429"/>
                  <a:gd name="T1" fmla="*/ 0 h 142"/>
                  <a:gd name="T2" fmla="*/ 0 w 429"/>
                  <a:gd name="T3" fmla="*/ 0 h 142"/>
                  <a:gd name="T4" fmla="*/ 0 w 429"/>
                  <a:gd name="T5" fmla="*/ 0 h 142"/>
                  <a:gd name="T6" fmla="*/ 0 w 429"/>
                  <a:gd name="T7" fmla="*/ 0 h 142"/>
                  <a:gd name="T8" fmla="*/ 0 w 429"/>
                  <a:gd name="T9" fmla="*/ 0 h 142"/>
                  <a:gd name="T10" fmla="*/ 0 w 429"/>
                  <a:gd name="T11" fmla="*/ 0 h 142"/>
                  <a:gd name="T12" fmla="*/ 0 w 429"/>
                  <a:gd name="T13" fmla="*/ 0 h 142"/>
                  <a:gd name="T14" fmla="*/ 0 w 429"/>
                  <a:gd name="T15" fmla="*/ 0 h 142"/>
                  <a:gd name="T16" fmla="*/ 0 60000 65536"/>
                  <a:gd name="T17" fmla="*/ 0 60000 65536"/>
                  <a:gd name="T18" fmla="*/ 0 60000 65536"/>
                  <a:gd name="T19" fmla="*/ 0 60000 65536"/>
                  <a:gd name="T20" fmla="*/ 0 60000 65536"/>
                  <a:gd name="T21" fmla="*/ 0 60000 65536"/>
                  <a:gd name="T22" fmla="*/ 0 60000 65536"/>
                  <a:gd name="T23" fmla="*/ 0 60000 65536"/>
                  <a:gd name="T24" fmla="*/ 0 w 429"/>
                  <a:gd name="T25" fmla="*/ 0 h 142"/>
                  <a:gd name="T26" fmla="*/ 429 w 429"/>
                  <a:gd name="T27" fmla="*/ 142 h 14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w="9525">
                <a:solidFill>
                  <a:schemeClr val="bg2"/>
                </a:solidFill>
                <a:round/>
                <a:headEnd/>
                <a:tailEnd/>
              </a:ln>
            </p:spPr>
            <p:txBody>
              <a:bodyPr/>
              <a:lstStyle/>
              <a:p>
                <a:endParaRPr lang="it-IT"/>
              </a:p>
            </p:txBody>
          </p:sp>
          <p:sp>
            <p:nvSpPr>
              <p:cNvPr id="31" name="Freeform 22">
                <a:extLst>
                  <a:ext uri="{FF2B5EF4-FFF2-40B4-BE49-F238E27FC236}">
                    <a16:creationId xmlns:a16="http://schemas.microsoft.com/office/drawing/2014/main" id="{EE746211-BEF8-CB5F-454D-817509D4F7F3}"/>
                  </a:ext>
                </a:extLst>
              </p:cNvPr>
              <p:cNvSpPr>
                <a:spLocks/>
              </p:cNvSpPr>
              <p:nvPr/>
            </p:nvSpPr>
            <p:spPr bwMode="auto">
              <a:xfrm>
                <a:off x="2459" y="960"/>
                <a:ext cx="115" cy="41"/>
              </a:xfrm>
              <a:custGeom>
                <a:avLst/>
                <a:gdLst>
                  <a:gd name="T0" fmla="*/ 0 w 430"/>
                  <a:gd name="T1" fmla="*/ 0 h 156"/>
                  <a:gd name="T2" fmla="*/ 0 w 430"/>
                  <a:gd name="T3" fmla="*/ 0 h 156"/>
                  <a:gd name="T4" fmla="*/ 0 w 430"/>
                  <a:gd name="T5" fmla="*/ 0 h 156"/>
                  <a:gd name="T6" fmla="*/ 0 w 430"/>
                  <a:gd name="T7" fmla="*/ 0 h 156"/>
                  <a:gd name="T8" fmla="*/ 0 w 430"/>
                  <a:gd name="T9" fmla="*/ 0 h 156"/>
                  <a:gd name="T10" fmla="*/ 0 w 430"/>
                  <a:gd name="T11" fmla="*/ 0 h 156"/>
                  <a:gd name="T12" fmla="*/ 0 w 430"/>
                  <a:gd name="T13" fmla="*/ 0 h 156"/>
                  <a:gd name="T14" fmla="*/ 0 w 430"/>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430"/>
                  <a:gd name="T25" fmla="*/ 0 h 156"/>
                  <a:gd name="T26" fmla="*/ 430 w 430"/>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w="9525">
                <a:solidFill>
                  <a:schemeClr val="bg2"/>
                </a:solidFill>
                <a:round/>
                <a:headEnd/>
                <a:tailEnd/>
              </a:ln>
            </p:spPr>
            <p:txBody>
              <a:bodyPr/>
              <a:lstStyle/>
              <a:p>
                <a:endParaRPr lang="it-IT"/>
              </a:p>
            </p:txBody>
          </p:sp>
          <p:sp>
            <p:nvSpPr>
              <p:cNvPr id="32" name="Freeform 23">
                <a:extLst>
                  <a:ext uri="{FF2B5EF4-FFF2-40B4-BE49-F238E27FC236}">
                    <a16:creationId xmlns:a16="http://schemas.microsoft.com/office/drawing/2014/main" id="{EE42C3AC-9BD3-6372-2B42-4355CDF814FC}"/>
                  </a:ext>
                </a:extLst>
              </p:cNvPr>
              <p:cNvSpPr>
                <a:spLocks/>
              </p:cNvSpPr>
              <p:nvPr/>
            </p:nvSpPr>
            <p:spPr bwMode="auto">
              <a:xfrm>
                <a:off x="2459" y="960"/>
                <a:ext cx="115" cy="41"/>
              </a:xfrm>
              <a:custGeom>
                <a:avLst/>
                <a:gdLst>
                  <a:gd name="T0" fmla="*/ 0 w 430"/>
                  <a:gd name="T1" fmla="*/ 0 h 156"/>
                  <a:gd name="T2" fmla="*/ 0 w 430"/>
                  <a:gd name="T3" fmla="*/ 0 h 156"/>
                  <a:gd name="T4" fmla="*/ 0 w 430"/>
                  <a:gd name="T5" fmla="*/ 0 h 156"/>
                  <a:gd name="T6" fmla="*/ 0 w 430"/>
                  <a:gd name="T7" fmla="*/ 0 h 156"/>
                  <a:gd name="T8" fmla="*/ 0 w 430"/>
                  <a:gd name="T9" fmla="*/ 0 h 156"/>
                  <a:gd name="T10" fmla="*/ 0 w 430"/>
                  <a:gd name="T11" fmla="*/ 0 h 156"/>
                  <a:gd name="T12" fmla="*/ 0 w 430"/>
                  <a:gd name="T13" fmla="*/ 0 h 156"/>
                  <a:gd name="T14" fmla="*/ 0 w 430"/>
                  <a:gd name="T15" fmla="*/ 0 h 156"/>
                  <a:gd name="T16" fmla="*/ 0 60000 65536"/>
                  <a:gd name="T17" fmla="*/ 0 60000 65536"/>
                  <a:gd name="T18" fmla="*/ 0 60000 65536"/>
                  <a:gd name="T19" fmla="*/ 0 60000 65536"/>
                  <a:gd name="T20" fmla="*/ 0 60000 65536"/>
                  <a:gd name="T21" fmla="*/ 0 60000 65536"/>
                  <a:gd name="T22" fmla="*/ 0 60000 65536"/>
                  <a:gd name="T23" fmla="*/ 0 60000 65536"/>
                  <a:gd name="T24" fmla="*/ 0 w 430"/>
                  <a:gd name="T25" fmla="*/ 0 h 156"/>
                  <a:gd name="T26" fmla="*/ 430 w 430"/>
                  <a:gd name="T27" fmla="*/ 156 h 15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w="9525">
                <a:solidFill>
                  <a:schemeClr val="bg2"/>
                </a:solidFill>
                <a:round/>
                <a:headEnd/>
                <a:tailEnd/>
              </a:ln>
            </p:spPr>
            <p:txBody>
              <a:bodyPr/>
              <a:lstStyle/>
              <a:p>
                <a:endParaRPr lang="it-IT"/>
              </a:p>
            </p:txBody>
          </p:sp>
          <p:sp>
            <p:nvSpPr>
              <p:cNvPr id="34" name="Freeform 24">
                <a:extLst>
                  <a:ext uri="{FF2B5EF4-FFF2-40B4-BE49-F238E27FC236}">
                    <a16:creationId xmlns:a16="http://schemas.microsoft.com/office/drawing/2014/main" id="{6B6B69DB-6FEE-0E34-05F7-92041F8D864E}"/>
                  </a:ext>
                </a:extLst>
              </p:cNvPr>
              <p:cNvSpPr>
                <a:spLocks/>
              </p:cNvSpPr>
              <p:nvPr/>
            </p:nvSpPr>
            <p:spPr bwMode="auto">
              <a:xfrm>
                <a:off x="2345" y="1020"/>
                <a:ext cx="110" cy="45"/>
              </a:xfrm>
              <a:custGeom>
                <a:avLst/>
                <a:gdLst>
                  <a:gd name="T0" fmla="*/ 0 w 413"/>
                  <a:gd name="T1" fmla="*/ 0 h 170"/>
                  <a:gd name="T2" fmla="*/ 0 w 413"/>
                  <a:gd name="T3" fmla="*/ 0 h 170"/>
                  <a:gd name="T4" fmla="*/ 0 w 413"/>
                  <a:gd name="T5" fmla="*/ 0 h 170"/>
                  <a:gd name="T6" fmla="*/ 0 w 413"/>
                  <a:gd name="T7" fmla="*/ 0 h 170"/>
                  <a:gd name="T8" fmla="*/ 0 w 413"/>
                  <a:gd name="T9" fmla="*/ 0 h 170"/>
                  <a:gd name="T10" fmla="*/ 0 w 413"/>
                  <a:gd name="T11" fmla="*/ 0 h 170"/>
                  <a:gd name="T12" fmla="*/ 0 w 413"/>
                  <a:gd name="T13" fmla="*/ 0 h 170"/>
                  <a:gd name="T14" fmla="*/ 0 w 413"/>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70"/>
                  <a:gd name="T26" fmla="*/ 413 w 413"/>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w="9525">
                <a:solidFill>
                  <a:schemeClr val="bg2"/>
                </a:solidFill>
                <a:round/>
                <a:headEnd/>
                <a:tailEnd/>
              </a:ln>
            </p:spPr>
            <p:txBody>
              <a:bodyPr/>
              <a:lstStyle/>
              <a:p>
                <a:endParaRPr lang="it-IT"/>
              </a:p>
            </p:txBody>
          </p:sp>
          <p:sp>
            <p:nvSpPr>
              <p:cNvPr id="35" name="Freeform 25">
                <a:extLst>
                  <a:ext uri="{FF2B5EF4-FFF2-40B4-BE49-F238E27FC236}">
                    <a16:creationId xmlns:a16="http://schemas.microsoft.com/office/drawing/2014/main" id="{7C2F0D39-9DFB-79E9-011B-006813CD5413}"/>
                  </a:ext>
                </a:extLst>
              </p:cNvPr>
              <p:cNvSpPr>
                <a:spLocks/>
              </p:cNvSpPr>
              <p:nvPr/>
            </p:nvSpPr>
            <p:spPr bwMode="auto">
              <a:xfrm>
                <a:off x="2345" y="1020"/>
                <a:ext cx="110" cy="45"/>
              </a:xfrm>
              <a:custGeom>
                <a:avLst/>
                <a:gdLst>
                  <a:gd name="T0" fmla="*/ 0 w 413"/>
                  <a:gd name="T1" fmla="*/ 0 h 170"/>
                  <a:gd name="T2" fmla="*/ 0 w 413"/>
                  <a:gd name="T3" fmla="*/ 0 h 170"/>
                  <a:gd name="T4" fmla="*/ 0 w 413"/>
                  <a:gd name="T5" fmla="*/ 0 h 170"/>
                  <a:gd name="T6" fmla="*/ 0 w 413"/>
                  <a:gd name="T7" fmla="*/ 0 h 170"/>
                  <a:gd name="T8" fmla="*/ 0 w 413"/>
                  <a:gd name="T9" fmla="*/ 0 h 170"/>
                  <a:gd name="T10" fmla="*/ 0 w 413"/>
                  <a:gd name="T11" fmla="*/ 0 h 170"/>
                  <a:gd name="T12" fmla="*/ 0 w 413"/>
                  <a:gd name="T13" fmla="*/ 0 h 170"/>
                  <a:gd name="T14" fmla="*/ 0 w 413"/>
                  <a:gd name="T15" fmla="*/ 0 h 170"/>
                  <a:gd name="T16" fmla="*/ 0 60000 65536"/>
                  <a:gd name="T17" fmla="*/ 0 60000 65536"/>
                  <a:gd name="T18" fmla="*/ 0 60000 65536"/>
                  <a:gd name="T19" fmla="*/ 0 60000 65536"/>
                  <a:gd name="T20" fmla="*/ 0 60000 65536"/>
                  <a:gd name="T21" fmla="*/ 0 60000 65536"/>
                  <a:gd name="T22" fmla="*/ 0 60000 65536"/>
                  <a:gd name="T23" fmla="*/ 0 60000 65536"/>
                  <a:gd name="T24" fmla="*/ 0 w 413"/>
                  <a:gd name="T25" fmla="*/ 0 h 170"/>
                  <a:gd name="T26" fmla="*/ 413 w 413"/>
                  <a:gd name="T27" fmla="*/ 170 h 17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w="9525">
                <a:solidFill>
                  <a:schemeClr val="bg2"/>
                </a:solidFill>
                <a:round/>
                <a:headEnd/>
                <a:tailEnd/>
              </a:ln>
            </p:spPr>
            <p:txBody>
              <a:bodyPr/>
              <a:lstStyle/>
              <a:p>
                <a:endParaRPr lang="it-IT"/>
              </a:p>
            </p:txBody>
          </p:sp>
        </p:grpSp>
        <p:sp>
          <p:nvSpPr>
            <p:cNvPr id="12" name="Text Box 26">
              <a:extLst>
                <a:ext uri="{FF2B5EF4-FFF2-40B4-BE49-F238E27FC236}">
                  <a16:creationId xmlns:a16="http://schemas.microsoft.com/office/drawing/2014/main" id="{19ABD634-3029-90FB-201A-AF54E6A60D04}"/>
                </a:ext>
              </a:extLst>
            </p:cNvPr>
            <p:cNvSpPr txBox="1">
              <a:spLocks noChangeArrowheads="1"/>
            </p:cNvSpPr>
            <p:nvPr/>
          </p:nvSpPr>
          <p:spPr bwMode="auto">
            <a:xfrm>
              <a:off x="2191" y="1096"/>
              <a:ext cx="310" cy="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800" b="1">
                  <a:solidFill>
                    <a:schemeClr val="bg1"/>
                  </a:solidFill>
                  <a:latin typeface="Calibri" charset="0"/>
                </a:rPr>
                <a:t>Router</a:t>
              </a:r>
            </a:p>
          </p:txBody>
        </p:sp>
      </p:grpSp>
      <p:grpSp>
        <p:nvGrpSpPr>
          <p:cNvPr id="37" name="Group 131">
            <a:extLst>
              <a:ext uri="{FF2B5EF4-FFF2-40B4-BE49-F238E27FC236}">
                <a16:creationId xmlns:a16="http://schemas.microsoft.com/office/drawing/2014/main" id="{FEF6406F-3710-7B4E-B0B7-505F04BB24CC}"/>
              </a:ext>
            </a:extLst>
          </p:cNvPr>
          <p:cNvGrpSpPr>
            <a:grpSpLocks/>
          </p:cNvGrpSpPr>
          <p:nvPr/>
        </p:nvGrpSpPr>
        <p:grpSpPr bwMode="auto">
          <a:xfrm>
            <a:off x="8082878" y="2391885"/>
            <a:ext cx="1676400" cy="1066800"/>
            <a:chOff x="1828800" y="3657600"/>
            <a:chExt cx="1676400" cy="1066800"/>
          </a:xfrm>
        </p:grpSpPr>
        <p:grpSp>
          <p:nvGrpSpPr>
            <p:cNvPr id="38" name="Group 126">
              <a:extLst>
                <a:ext uri="{FF2B5EF4-FFF2-40B4-BE49-F238E27FC236}">
                  <a16:creationId xmlns:a16="http://schemas.microsoft.com/office/drawing/2014/main" id="{175D750F-8725-0C56-7810-D0987B138754}"/>
                </a:ext>
              </a:extLst>
            </p:cNvPr>
            <p:cNvGrpSpPr>
              <a:grpSpLocks/>
            </p:cNvGrpSpPr>
            <p:nvPr/>
          </p:nvGrpSpPr>
          <p:grpSpPr bwMode="auto">
            <a:xfrm>
              <a:off x="1828800" y="3657600"/>
              <a:ext cx="1676400" cy="1066800"/>
              <a:chOff x="1600200" y="3200400"/>
              <a:chExt cx="1371600" cy="838200"/>
            </a:xfrm>
          </p:grpSpPr>
          <p:sp>
            <p:nvSpPr>
              <p:cNvPr id="40" name="Oval 122">
                <a:extLst>
                  <a:ext uri="{FF2B5EF4-FFF2-40B4-BE49-F238E27FC236}">
                    <a16:creationId xmlns:a16="http://schemas.microsoft.com/office/drawing/2014/main" id="{6EAEB010-4416-1C80-C58E-F2BBD3D769A3}"/>
                  </a:ext>
                </a:extLst>
              </p:cNvPr>
              <p:cNvSpPr/>
              <p:nvPr/>
            </p:nvSpPr>
            <p:spPr>
              <a:xfrm>
                <a:off x="1600200" y="3276487"/>
                <a:ext cx="837767" cy="60994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charset="-128"/>
                </a:endParaRPr>
              </a:p>
            </p:txBody>
          </p:sp>
          <p:sp>
            <p:nvSpPr>
              <p:cNvPr id="41" name="Oval 123">
                <a:extLst>
                  <a:ext uri="{FF2B5EF4-FFF2-40B4-BE49-F238E27FC236}">
                    <a16:creationId xmlns:a16="http://schemas.microsoft.com/office/drawing/2014/main" id="{B1FE84F5-09AE-C6CD-1837-B5B25DCBE5BE}"/>
                  </a:ext>
                </a:extLst>
              </p:cNvPr>
              <p:cNvSpPr/>
              <p:nvPr/>
            </p:nvSpPr>
            <p:spPr>
              <a:xfrm>
                <a:off x="1752167" y="3428660"/>
                <a:ext cx="839066" cy="609940"/>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charset="-128"/>
                </a:endParaRPr>
              </a:p>
            </p:txBody>
          </p:sp>
          <p:sp>
            <p:nvSpPr>
              <p:cNvPr id="45" name="Oval 124">
                <a:extLst>
                  <a:ext uri="{FF2B5EF4-FFF2-40B4-BE49-F238E27FC236}">
                    <a16:creationId xmlns:a16="http://schemas.microsoft.com/office/drawing/2014/main" id="{57231BE5-F36B-7A3F-8F93-3A66E3F20362}"/>
                  </a:ext>
                </a:extLst>
              </p:cNvPr>
              <p:cNvSpPr/>
              <p:nvPr/>
            </p:nvSpPr>
            <p:spPr>
              <a:xfrm>
                <a:off x="1828800" y="3200400"/>
                <a:ext cx="837767" cy="609941"/>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charset="-128"/>
                </a:endParaRPr>
              </a:p>
            </p:txBody>
          </p:sp>
          <p:sp>
            <p:nvSpPr>
              <p:cNvPr id="52" name="Oval 125">
                <a:extLst>
                  <a:ext uri="{FF2B5EF4-FFF2-40B4-BE49-F238E27FC236}">
                    <a16:creationId xmlns:a16="http://schemas.microsoft.com/office/drawing/2014/main" id="{BBC2F9F2-4A38-57EE-5994-436006AFF551}"/>
                  </a:ext>
                </a:extLst>
              </p:cNvPr>
              <p:cNvSpPr/>
              <p:nvPr/>
            </p:nvSpPr>
            <p:spPr>
              <a:xfrm>
                <a:off x="2134033" y="3352573"/>
                <a:ext cx="837767" cy="609941"/>
              </a:xfrm>
              <a:prstGeom prst="ellipse">
                <a:avLst/>
              </a:prstGeom>
              <a:solidFill>
                <a:schemeClr val="accent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charset="-128"/>
                </a:endParaRPr>
              </a:p>
            </p:txBody>
          </p:sp>
        </p:grpSp>
        <p:sp>
          <p:nvSpPr>
            <p:cNvPr id="39" name="Text Box 75">
              <a:extLst>
                <a:ext uri="{FF2B5EF4-FFF2-40B4-BE49-F238E27FC236}">
                  <a16:creationId xmlns:a16="http://schemas.microsoft.com/office/drawing/2014/main" id="{F085BCF7-BE58-59DE-C1FD-DD92D5B0D884}"/>
                </a:ext>
              </a:extLst>
            </p:cNvPr>
            <p:cNvSpPr txBox="1">
              <a:spLocks noChangeArrowheads="1"/>
            </p:cNvSpPr>
            <p:nvPr/>
          </p:nvSpPr>
          <p:spPr bwMode="auto">
            <a:xfrm>
              <a:off x="2340946" y="4040088"/>
              <a:ext cx="57442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1400" b="1">
                  <a:latin typeface="Calibri" charset="0"/>
                </a:rPr>
                <a:t>WAN</a:t>
              </a:r>
            </a:p>
          </p:txBody>
        </p:sp>
      </p:grpSp>
      <p:cxnSp>
        <p:nvCxnSpPr>
          <p:cNvPr id="57" name="Connettore 1 72">
            <a:extLst>
              <a:ext uri="{FF2B5EF4-FFF2-40B4-BE49-F238E27FC236}">
                <a16:creationId xmlns:a16="http://schemas.microsoft.com/office/drawing/2014/main" id="{10757CE2-3BEB-81A7-7F18-020E31EA3A17}"/>
              </a:ext>
            </a:extLst>
          </p:cNvPr>
          <p:cNvCxnSpPr/>
          <p:nvPr/>
        </p:nvCxnSpPr>
        <p:spPr>
          <a:xfrm>
            <a:off x="7980108" y="5200197"/>
            <a:ext cx="1587897"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Connettore 1 74">
            <a:extLst>
              <a:ext uri="{FF2B5EF4-FFF2-40B4-BE49-F238E27FC236}">
                <a16:creationId xmlns:a16="http://schemas.microsoft.com/office/drawing/2014/main" id="{ECEA5772-FE7F-7E9D-4D30-1374E2B74042}"/>
              </a:ext>
            </a:extLst>
          </p:cNvPr>
          <p:cNvCxnSpPr>
            <a:stCxn id="12" idx="2"/>
          </p:cNvCxnSpPr>
          <p:nvPr/>
        </p:nvCxnSpPr>
        <p:spPr>
          <a:xfrm flipH="1">
            <a:off x="8770638" y="4887037"/>
            <a:ext cx="3201" cy="313160"/>
          </a:xfrm>
          <a:prstGeom prst="line">
            <a:avLst/>
          </a:prstGeom>
        </p:spPr>
        <p:style>
          <a:lnRef idx="2">
            <a:schemeClr val="accent1"/>
          </a:lnRef>
          <a:fillRef idx="0">
            <a:schemeClr val="accent1"/>
          </a:fillRef>
          <a:effectRef idx="1">
            <a:schemeClr val="accent1"/>
          </a:effectRef>
          <a:fontRef idx="minor">
            <a:schemeClr val="tx1"/>
          </a:fontRef>
        </p:style>
      </p:cxnSp>
      <p:sp>
        <p:nvSpPr>
          <p:cNvPr id="60" name="Text Box 75">
            <a:extLst>
              <a:ext uri="{FF2B5EF4-FFF2-40B4-BE49-F238E27FC236}">
                <a16:creationId xmlns:a16="http://schemas.microsoft.com/office/drawing/2014/main" id="{C8A2DEFD-C702-BC5C-A4C1-275945C54EC5}"/>
              </a:ext>
            </a:extLst>
          </p:cNvPr>
          <p:cNvSpPr txBox="1">
            <a:spLocks noChangeArrowheads="1"/>
          </p:cNvSpPr>
          <p:nvPr/>
        </p:nvSpPr>
        <p:spPr bwMode="auto">
          <a:xfrm>
            <a:off x="8332346" y="4842377"/>
            <a:ext cx="48763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1400" b="1">
                <a:latin typeface="Calibri" charset="0"/>
              </a:rPr>
              <a:t>LAN</a:t>
            </a:r>
          </a:p>
        </p:txBody>
      </p:sp>
      <p:sp>
        <p:nvSpPr>
          <p:cNvPr id="62" name="Text Box 75">
            <a:extLst>
              <a:ext uri="{FF2B5EF4-FFF2-40B4-BE49-F238E27FC236}">
                <a16:creationId xmlns:a16="http://schemas.microsoft.com/office/drawing/2014/main" id="{4AFE2FB8-AA90-C42D-0ADF-3E55CA38340F}"/>
              </a:ext>
            </a:extLst>
          </p:cNvPr>
          <p:cNvSpPr txBox="1">
            <a:spLocks noChangeArrowheads="1"/>
          </p:cNvSpPr>
          <p:nvPr/>
        </p:nvSpPr>
        <p:spPr bwMode="auto">
          <a:xfrm>
            <a:off x="9716703" y="5092356"/>
            <a:ext cx="2276842"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1400" b="1">
                <a:latin typeface="Calibri" charset="0"/>
              </a:rPr>
              <a:t>Server or services to </a:t>
            </a:r>
            <a:r>
              <a:rPr lang="it-IT" sz="1400" b="1" err="1">
                <a:latin typeface="Calibri" charset="0"/>
              </a:rPr>
              <a:t>protect</a:t>
            </a:r>
            <a:endParaRPr lang="it-IT" sz="1400" b="1">
              <a:latin typeface="Calibri" charset="0"/>
            </a:endParaRPr>
          </a:p>
        </p:txBody>
      </p:sp>
      <p:sp>
        <p:nvSpPr>
          <p:cNvPr id="63" name="Figura a mano libera 82">
            <a:extLst>
              <a:ext uri="{FF2B5EF4-FFF2-40B4-BE49-F238E27FC236}">
                <a16:creationId xmlns:a16="http://schemas.microsoft.com/office/drawing/2014/main" id="{11E7FE47-0B5A-4C3A-A514-7565C8199CEB}"/>
              </a:ext>
            </a:extLst>
          </p:cNvPr>
          <p:cNvSpPr/>
          <p:nvPr/>
        </p:nvSpPr>
        <p:spPr>
          <a:xfrm>
            <a:off x="8013102" y="2206817"/>
            <a:ext cx="660343" cy="1648613"/>
          </a:xfrm>
          <a:custGeom>
            <a:avLst/>
            <a:gdLst>
              <a:gd name="connsiteX0" fmla="*/ 0 w 730466"/>
              <a:gd name="connsiteY0" fmla="*/ 0 h 1651000"/>
              <a:gd name="connsiteX1" fmla="*/ 660400 w 730466"/>
              <a:gd name="connsiteY1" fmla="*/ 914400 h 1651000"/>
              <a:gd name="connsiteX2" fmla="*/ 711200 w 730466"/>
              <a:gd name="connsiteY2" fmla="*/ 1651000 h 1651000"/>
              <a:gd name="connsiteX0" fmla="*/ 0 w 711200"/>
              <a:gd name="connsiteY0" fmla="*/ 0 h 1651000"/>
              <a:gd name="connsiteX1" fmla="*/ 546100 w 711200"/>
              <a:gd name="connsiteY1" fmla="*/ 711200 h 1651000"/>
              <a:gd name="connsiteX2" fmla="*/ 711200 w 711200"/>
              <a:gd name="connsiteY2" fmla="*/ 1651000 h 1651000"/>
            </a:gdLst>
            <a:ahLst/>
            <a:cxnLst>
              <a:cxn ang="0">
                <a:pos x="connsiteX0" y="connsiteY0"/>
              </a:cxn>
              <a:cxn ang="0">
                <a:pos x="connsiteX1" y="connsiteY1"/>
              </a:cxn>
              <a:cxn ang="0">
                <a:pos x="connsiteX2" y="connsiteY2"/>
              </a:cxn>
            </a:cxnLst>
            <a:rect l="l" t="t" r="r" b="b"/>
            <a:pathLst>
              <a:path w="711200" h="1651000">
                <a:moveTo>
                  <a:pt x="0" y="0"/>
                </a:moveTo>
                <a:cubicBezTo>
                  <a:pt x="270933" y="319616"/>
                  <a:pt x="427567" y="436033"/>
                  <a:pt x="546100" y="711200"/>
                </a:cubicBezTo>
                <a:cubicBezTo>
                  <a:pt x="664633" y="986367"/>
                  <a:pt x="711200" y="1651000"/>
                  <a:pt x="711200" y="1651000"/>
                </a:cubicBezTo>
              </a:path>
            </a:pathLst>
          </a:custGeom>
          <a:ln>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0" name="Figura a mano libera 83">
            <a:extLst>
              <a:ext uri="{FF2B5EF4-FFF2-40B4-BE49-F238E27FC236}">
                <a16:creationId xmlns:a16="http://schemas.microsoft.com/office/drawing/2014/main" id="{308035DC-4DF7-AC07-EC32-09B67064A113}"/>
              </a:ext>
            </a:extLst>
          </p:cNvPr>
          <p:cNvSpPr/>
          <p:nvPr/>
        </p:nvSpPr>
        <p:spPr>
          <a:xfrm>
            <a:off x="8025013" y="3972117"/>
            <a:ext cx="724473" cy="1861346"/>
          </a:xfrm>
          <a:custGeom>
            <a:avLst/>
            <a:gdLst>
              <a:gd name="connsiteX0" fmla="*/ 393700 w 431583"/>
              <a:gd name="connsiteY0" fmla="*/ 0 h 1930400"/>
              <a:gd name="connsiteX1" fmla="*/ 393700 w 431583"/>
              <a:gd name="connsiteY1" fmla="*/ 1181100 h 1930400"/>
              <a:gd name="connsiteX2" fmla="*/ 0 w 431583"/>
              <a:gd name="connsiteY2" fmla="*/ 1930400 h 1930400"/>
            </a:gdLst>
            <a:ahLst/>
            <a:cxnLst>
              <a:cxn ang="0">
                <a:pos x="connsiteX0" y="connsiteY0"/>
              </a:cxn>
              <a:cxn ang="0">
                <a:pos x="connsiteX1" y="connsiteY1"/>
              </a:cxn>
              <a:cxn ang="0">
                <a:pos x="connsiteX2" y="connsiteY2"/>
              </a:cxn>
            </a:cxnLst>
            <a:rect l="l" t="t" r="r" b="b"/>
            <a:pathLst>
              <a:path w="431583" h="1930400">
                <a:moveTo>
                  <a:pt x="393700" y="0"/>
                </a:moveTo>
                <a:cubicBezTo>
                  <a:pt x="426508" y="429683"/>
                  <a:pt x="459317" y="859367"/>
                  <a:pt x="393700" y="1181100"/>
                </a:cubicBezTo>
                <a:cubicBezTo>
                  <a:pt x="328083" y="1502833"/>
                  <a:pt x="0" y="1930400"/>
                  <a:pt x="0" y="1930400"/>
                </a:cubicBezTo>
              </a:path>
            </a:pathLst>
          </a:custGeom>
          <a:ln>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1" name="Text Box 75">
            <a:extLst>
              <a:ext uri="{FF2B5EF4-FFF2-40B4-BE49-F238E27FC236}">
                <a16:creationId xmlns:a16="http://schemas.microsoft.com/office/drawing/2014/main" id="{5DCD1323-485D-7547-50CF-C5B611716F15}"/>
              </a:ext>
            </a:extLst>
          </p:cNvPr>
          <p:cNvSpPr txBox="1">
            <a:spLocks noChangeArrowheads="1"/>
          </p:cNvSpPr>
          <p:nvPr/>
        </p:nvSpPr>
        <p:spPr bwMode="auto">
          <a:xfrm>
            <a:off x="6562588" y="5190713"/>
            <a:ext cx="2286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1400" b="1" err="1">
                <a:latin typeface="Calibri" charset="0"/>
              </a:rPr>
              <a:t>Trusted</a:t>
            </a:r>
            <a:r>
              <a:rPr lang="it-IT" sz="1400" b="1">
                <a:latin typeface="Calibri" charset="0"/>
              </a:rPr>
              <a:t> </a:t>
            </a:r>
            <a:r>
              <a:rPr lang="it-IT" sz="1400" b="1" err="1">
                <a:latin typeface="Calibri" charset="0"/>
              </a:rPr>
              <a:t>scientific</a:t>
            </a:r>
            <a:r>
              <a:rPr lang="it-IT" sz="1400" b="1">
                <a:latin typeface="Calibri" charset="0"/>
              </a:rPr>
              <a:t> data transfer</a:t>
            </a:r>
          </a:p>
        </p:txBody>
      </p:sp>
      <p:grpSp>
        <p:nvGrpSpPr>
          <p:cNvPr id="322" name="Gruppo 90">
            <a:extLst>
              <a:ext uri="{FF2B5EF4-FFF2-40B4-BE49-F238E27FC236}">
                <a16:creationId xmlns:a16="http://schemas.microsoft.com/office/drawing/2014/main" id="{AF17AAFE-8E3E-6383-21D3-16BDC463033F}"/>
              </a:ext>
            </a:extLst>
          </p:cNvPr>
          <p:cNvGrpSpPr/>
          <p:nvPr/>
        </p:nvGrpSpPr>
        <p:grpSpPr>
          <a:xfrm>
            <a:off x="8698592" y="3029789"/>
            <a:ext cx="3385568" cy="813066"/>
            <a:chOff x="6552890" y="2447322"/>
            <a:chExt cx="3385568" cy="813066"/>
          </a:xfrm>
        </p:grpSpPr>
        <p:sp>
          <p:nvSpPr>
            <p:cNvPr id="323" name="Text Box 75">
              <a:extLst>
                <a:ext uri="{FF2B5EF4-FFF2-40B4-BE49-F238E27FC236}">
                  <a16:creationId xmlns:a16="http://schemas.microsoft.com/office/drawing/2014/main" id="{42895B0D-A95A-DB58-7BF5-F6E578770B9C}"/>
                </a:ext>
              </a:extLst>
            </p:cNvPr>
            <p:cNvSpPr txBox="1">
              <a:spLocks noChangeArrowheads="1"/>
            </p:cNvSpPr>
            <p:nvPr/>
          </p:nvSpPr>
          <p:spPr bwMode="auto">
            <a:xfrm>
              <a:off x="7663668" y="2447322"/>
              <a:ext cx="2274790" cy="7386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it-IT" sz="1400" b="1">
                  <a:latin typeface="Calibri" charset="0"/>
                </a:rPr>
                <a:t>White Listing </a:t>
              </a:r>
            </a:p>
            <a:p>
              <a:pPr eaLnBrk="1" hangingPunct="1"/>
              <a:r>
                <a:rPr lang="it-IT" sz="1400" b="1">
                  <a:latin typeface="Calibri" charset="0"/>
                </a:rPr>
                <a:t>of high volume </a:t>
              </a:r>
              <a:r>
                <a:rPr lang="it-IT" sz="1400" b="1" err="1">
                  <a:latin typeface="Calibri" charset="0"/>
                </a:rPr>
                <a:t>well</a:t>
              </a:r>
              <a:r>
                <a:rPr lang="it-IT" sz="1400" b="1">
                  <a:latin typeface="Calibri" charset="0"/>
                </a:rPr>
                <a:t> </a:t>
              </a:r>
              <a:r>
                <a:rPr lang="it-IT" sz="1400" b="1" err="1">
                  <a:latin typeface="Calibri" charset="0"/>
                </a:rPr>
                <a:t>known</a:t>
              </a:r>
              <a:r>
                <a:rPr lang="it-IT" sz="1400" b="1">
                  <a:latin typeface="Calibri" charset="0"/>
                </a:rPr>
                <a:t>  </a:t>
              </a:r>
            </a:p>
            <a:p>
              <a:pPr eaLnBrk="1" hangingPunct="1"/>
              <a:r>
                <a:rPr lang="it-IT" sz="1400" b="1" err="1">
                  <a:latin typeface="Calibri" charset="0"/>
                </a:rPr>
                <a:t>scientific</a:t>
              </a:r>
              <a:r>
                <a:rPr lang="it-IT" sz="1400" b="1">
                  <a:latin typeface="Calibri" charset="0"/>
                </a:rPr>
                <a:t> </a:t>
              </a:r>
              <a:r>
                <a:rPr lang="it-IT" sz="1400" b="1" err="1">
                  <a:latin typeface="Calibri" charset="0"/>
                </a:rPr>
                <a:t>traffic</a:t>
              </a:r>
              <a:endParaRPr lang="it-IT" sz="1400" b="1">
                <a:latin typeface="Calibri" charset="0"/>
              </a:endParaRPr>
            </a:p>
          </p:txBody>
        </p:sp>
        <p:cxnSp>
          <p:nvCxnSpPr>
            <p:cNvPr id="324" name="Connettore 2 92">
              <a:extLst>
                <a:ext uri="{FF2B5EF4-FFF2-40B4-BE49-F238E27FC236}">
                  <a16:creationId xmlns:a16="http://schemas.microsoft.com/office/drawing/2014/main" id="{CF2DFBB6-2E97-D147-028E-896775DCA177}"/>
                </a:ext>
              </a:extLst>
            </p:cNvPr>
            <p:cNvCxnSpPr>
              <a:stCxn id="323" idx="1"/>
            </p:cNvCxnSpPr>
            <p:nvPr/>
          </p:nvCxnSpPr>
          <p:spPr>
            <a:xfrm flipH="1">
              <a:off x="6552890" y="2816654"/>
              <a:ext cx="1110778" cy="4437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25" name="CasellaDiTesto 93">
            <a:extLst>
              <a:ext uri="{FF2B5EF4-FFF2-40B4-BE49-F238E27FC236}">
                <a16:creationId xmlns:a16="http://schemas.microsoft.com/office/drawing/2014/main" id="{558DEC40-FA5C-EFBE-1D98-0739203B87BF}"/>
              </a:ext>
            </a:extLst>
          </p:cNvPr>
          <p:cNvSpPr txBox="1"/>
          <p:nvPr/>
        </p:nvSpPr>
        <p:spPr>
          <a:xfrm>
            <a:off x="9364037" y="3772968"/>
            <a:ext cx="1461908" cy="646331"/>
          </a:xfrm>
          <a:prstGeom prst="rect">
            <a:avLst/>
          </a:prstGeom>
          <a:noFill/>
        </p:spPr>
        <p:txBody>
          <a:bodyPr wrap="none" rtlCol="0">
            <a:spAutoFit/>
          </a:bodyPr>
          <a:lstStyle/>
          <a:p>
            <a:r>
              <a:rPr lang="en-US"/>
              <a:t>Firewall (HW)</a:t>
            </a:r>
          </a:p>
          <a:p>
            <a:r>
              <a:rPr lang="en-US"/>
              <a:t>(FPGA/ASIC)</a:t>
            </a:r>
          </a:p>
        </p:txBody>
      </p:sp>
      <p:sp>
        <p:nvSpPr>
          <p:cNvPr id="326" name="Segnaposto numero diapositiva 165">
            <a:extLst>
              <a:ext uri="{FF2B5EF4-FFF2-40B4-BE49-F238E27FC236}">
                <a16:creationId xmlns:a16="http://schemas.microsoft.com/office/drawing/2014/main" id="{F77CFBA9-F2BB-0C68-F4B4-C671117C152C}"/>
              </a:ext>
            </a:extLst>
          </p:cNvPr>
          <p:cNvSpPr>
            <a:spLocks noGrp="1"/>
          </p:cNvSpPr>
          <p:nvPr>
            <p:ph type="sldNum" sz="quarter" idx="12"/>
          </p:nvPr>
        </p:nvSpPr>
        <p:spPr>
          <a:xfrm>
            <a:off x="6753492" y="7420167"/>
            <a:ext cx="2133600" cy="365125"/>
          </a:xfrm>
        </p:spPr>
        <p:txBody>
          <a:bodyPr/>
          <a:lstStyle/>
          <a:p>
            <a:fld id="{6EF31B45-8CFD-9941-BCA9-74CEA7A418C9}" type="slidenum">
              <a:rPr lang="en-US" smtClean="0"/>
              <a:pPr/>
              <a:t>15</a:t>
            </a:fld>
            <a:endParaRPr lang="en-US"/>
          </a:p>
        </p:txBody>
      </p:sp>
      <p:pic>
        <p:nvPicPr>
          <p:cNvPr id="327" name="Immagine 2">
            <a:extLst>
              <a:ext uri="{FF2B5EF4-FFF2-40B4-BE49-F238E27FC236}">
                <a16:creationId xmlns:a16="http://schemas.microsoft.com/office/drawing/2014/main" id="{77E5F57E-9E75-DECB-F767-AC4326EE4709}"/>
              </a:ext>
            </a:extLst>
          </p:cNvPr>
          <p:cNvPicPr>
            <a:picLocks noChangeAspect="1"/>
          </p:cNvPicPr>
          <p:nvPr/>
        </p:nvPicPr>
        <p:blipFill>
          <a:blip r:embed="rId2"/>
          <a:stretch>
            <a:fillRect/>
          </a:stretch>
        </p:blipFill>
        <p:spPr>
          <a:xfrm>
            <a:off x="7200918" y="5702129"/>
            <a:ext cx="1183859" cy="931125"/>
          </a:xfrm>
          <a:prstGeom prst="rect">
            <a:avLst/>
          </a:prstGeom>
        </p:spPr>
      </p:pic>
      <p:sp>
        <p:nvSpPr>
          <p:cNvPr id="328" name="Text Box 75">
            <a:extLst>
              <a:ext uri="{FF2B5EF4-FFF2-40B4-BE49-F238E27FC236}">
                <a16:creationId xmlns:a16="http://schemas.microsoft.com/office/drawing/2014/main" id="{EA08A2CF-D58C-BA28-5D13-A8297DB41491}"/>
              </a:ext>
            </a:extLst>
          </p:cNvPr>
          <p:cNvSpPr txBox="1">
            <a:spLocks noChangeArrowheads="1"/>
          </p:cNvSpPr>
          <p:nvPr/>
        </p:nvSpPr>
        <p:spPr bwMode="auto">
          <a:xfrm>
            <a:off x="11231449" y="5957481"/>
            <a:ext cx="8081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eaLnBrk="0" hangingPunct="0">
              <a:defRPr>
                <a:solidFill>
                  <a:schemeClr val="tx1"/>
                </a:solidFill>
                <a:latin typeface="Arial" charset="0"/>
                <a:ea typeface="ＭＳ Ｐゴシック" charset="-128"/>
              </a:defRPr>
            </a:lvl1pPr>
            <a:lvl2pPr marL="742950" indent="-285750" defTabSz="457200" eaLnBrk="0" hangingPunct="0">
              <a:defRPr>
                <a:solidFill>
                  <a:schemeClr val="tx1"/>
                </a:solidFill>
                <a:latin typeface="Arial" charset="0"/>
                <a:ea typeface="ＭＳ Ｐゴシック" charset="-128"/>
              </a:defRPr>
            </a:lvl2pPr>
            <a:lvl3pPr marL="1143000" indent="-228600" defTabSz="457200" eaLnBrk="0" hangingPunct="0">
              <a:defRPr>
                <a:solidFill>
                  <a:schemeClr val="tx1"/>
                </a:solidFill>
                <a:latin typeface="Arial" charset="0"/>
                <a:ea typeface="ＭＳ Ｐゴシック" charset="-128"/>
              </a:defRPr>
            </a:lvl3pPr>
            <a:lvl4pPr marL="1600200" indent="-228600" defTabSz="457200" eaLnBrk="0" hangingPunct="0">
              <a:defRPr>
                <a:solidFill>
                  <a:schemeClr val="tx1"/>
                </a:solidFill>
                <a:latin typeface="Arial" charset="0"/>
                <a:ea typeface="ＭＳ Ｐゴシック" charset="-128"/>
              </a:defRPr>
            </a:lvl4pPr>
            <a:lvl5pPr marL="2057400" indent="-228600" defTabSz="457200" eaLnBrk="0" hangingPunct="0">
              <a:defRPr>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r>
              <a:rPr lang="it-IT" sz="1400" b="1">
                <a:latin typeface="Calibri" charset="0"/>
              </a:rPr>
              <a:t>User </a:t>
            </a:r>
            <a:r>
              <a:rPr lang="it-IT" sz="1400" b="1" err="1">
                <a:latin typeface="Calibri" charset="0"/>
              </a:rPr>
              <a:t>Pcs</a:t>
            </a:r>
            <a:endParaRPr lang="it-IT" sz="1400" b="1">
              <a:latin typeface="Calibri" charset="0"/>
            </a:endParaRPr>
          </a:p>
        </p:txBody>
      </p:sp>
      <p:pic>
        <p:nvPicPr>
          <p:cNvPr id="329" name="Immagine 99">
            <a:extLst>
              <a:ext uri="{FF2B5EF4-FFF2-40B4-BE49-F238E27FC236}">
                <a16:creationId xmlns:a16="http://schemas.microsoft.com/office/drawing/2014/main" id="{7419165C-F95A-05B5-6CF1-6B839B475060}"/>
              </a:ext>
            </a:extLst>
          </p:cNvPr>
          <p:cNvPicPr>
            <a:picLocks noChangeAspect="1"/>
          </p:cNvPicPr>
          <p:nvPr/>
        </p:nvPicPr>
        <p:blipFill>
          <a:blip r:embed="rId3"/>
          <a:stretch>
            <a:fillRect/>
          </a:stretch>
        </p:blipFill>
        <p:spPr>
          <a:xfrm>
            <a:off x="9939965" y="5495040"/>
            <a:ext cx="757792" cy="757792"/>
          </a:xfrm>
          <a:prstGeom prst="rect">
            <a:avLst/>
          </a:prstGeom>
        </p:spPr>
      </p:pic>
      <p:pic>
        <p:nvPicPr>
          <p:cNvPr id="330" name="Immagine 101">
            <a:extLst>
              <a:ext uri="{FF2B5EF4-FFF2-40B4-BE49-F238E27FC236}">
                <a16:creationId xmlns:a16="http://schemas.microsoft.com/office/drawing/2014/main" id="{07A1C8F5-1376-4EA6-C456-B547F59536C0}"/>
              </a:ext>
            </a:extLst>
          </p:cNvPr>
          <p:cNvPicPr>
            <a:picLocks noChangeAspect="1"/>
          </p:cNvPicPr>
          <p:nvPr/>
        </p:nvPicPr>
        <p:blipFill>
          <a:blip r:embed="rId3"/>
          <a:stretch>
            <a:fillRect/>
          </a:stretch>
        </p:blipFill>
        <p:spPr>
          <a:xfrm>
            <a:off x="10609393" y="5372296"/>
            <a:ext cx="757792" cy="757792"/>
          </a:xfrm>
          <a:prstGeom prst="rect">
            <a:avLst/>
          </a:prstGeom>
        </p:spPr>
      </p:pic>
      <p:pic>
        <p:nvPicPr>
          <p:cNvPr id="331" name="Immagine 100">
            <a:extLst>
              <a:ext uri="{FF2B5EF4-FFF2-40B4-BE49-F238E27FC236}">
                <a16:creationId xmlns:a16="http://schemas.microsoft.com/office/drawing/2014/main" id="{74522AA6-3BD4-6C4D-1518-97355B50FFCC}"/>
              </a:ext>
            </a:extLst>
          </p:cNvPr>
          <p:cNvPicPr>
            <a:picLocks noChangeAspect="1"/>
          </p:cNvPicPr>
          <p:nvPr/>
        </p:nvPicPr>
        <p:blipFill>
          <a:blip r:embed="rId3"/>
          <a:stretch>
            <a:fillRect/>
          </a:stretch>
        </p:blipFill>
        <p:spPr>
          <a:xfrm>
            <a:off x="10368980" y="5886362"/>
            <a:ext cx="757792" cy="757792"/>
          </a:xfrm>
          <a:prstGeom prst="rect">
            <a:avLst/>
          </a:prstGeom>
        </p:spPr>
      </p:pic>
      <p:grpSp>
        <p:nvGrpSpPr>
          <p:cNvPr id="332" name="Gruppo 111">
            <a:extLst>
              <a:ext uri="{FF2B5EF4-FFF2-40B4-BE49-F238E27FC236}">
                <a16:creationId xmlns:a16="http://schemas.microsoft.com/office/drawing/2014/main" id="{98CD055E-60B7-3FFF-234D-005BDA5F302F}"/>
              </a:ext>
            </a:extLst>
          </p:cNvPr>
          <p:cNvGrpSpPr/>
          <p:nvPr/>
        </p:nvGrpSpPr>
        <p:grpSpPr>
          <a:xfrm>
            <a:off x="8940202" y="4175318"/>
            <a:ext cx="1013959" cy="1440590"/>
            <a:chOff x="6578600" y="3111500"/>
            <a:chExt cx="1053450" cy="1792685"/>
          </a:xfrm>
        </p:grpSpPr>
        <p:cxnSp>
          <p:nvCxnSpPr>
            <p:cNvPr id="333" name="Connettore 2 89">
              <a:extLst>
                <a:ext uri="{FF2B5EF4-FFF2-40B4-BE49-F238E27FC236}">
                  <a16:creationId xmlns:a16="http://schemas.microsoft.com/office/drawing/2014/main" id="{75D02D87-E86B-B7C4-C970-BC3897D7FF1D}"/>
                </a:ext>
              </a:extLst>
            </p:cNvPr>
            <p:cNvCxnSpPr/>
            <p:nvPr/>
          </p:nvCxnSpPr>
          <p:spPr>
            <a:xfrm>
              <a:off x="6578600" y="3111500"/>
              <a:ext cx="40326" cy="14223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34" name="Connettore 2 102">
              <a:extLst>
                <a:ext uri="{FF2B5EF4-FFF2-40B4-BE49-F238E27FC236}">
                  <a16:creationId xmlns:a16="http://schemas.microsoft.com/office/drawing/2014/main" id="{9C63A1FD-6854-75E6-4B2A-6509EE7F2239}"/>
                </a:ext>
              </a:extLst>
            </p:cNvPr>
            <p:cNvCxnSpPr/>
            <p:nvPr/>
          </p:nvCxnSpPr>
          <p:spPr>
            <a:xfrm>
              <a:off x="6601031" y="3118559"/>
              <a:ext cx="1031019" cy="178562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pic>
        <p:nvPicPr>
          <p:cNvPr id="335" name="Immagine 106">
            <a:extLst>
              <a:ext uri="{FF2B5EF4-FFF2-40B4-BE49-F238E27FC236}">
                <a16:creationId xmlns:a16="http://schemas.microsoft.com/office/drawing/2014/main" id="{1B9FB2A3-8C90-2CFA-251F-1F4DE943F06C}"/>
              </a:ext>
            </a:extLst>
          </p:cNvPr>
          <p:cNvPicPr>
            <a:picLocks noChangeAspect="1"/>
          </p:cNvPicPr>
          <p:nvPr/>
        </p:nvPicPr>
        <p:blipFill>
          <a:blip r:embed="rId4"/>
          <a:stretch>
            <a:fillRect/>
          </a:stretch>
        </p:blipFill>
        <p:spPr>
          <a:xfrm>
            <a:off x="8571039" y="5424926"/>
            <a:ext cx="924678" cy="958583"/>
          </a:xfrm>
          <a:prstGeom prst="rect">
            <a:avLst/>
          </a:prstGeom>
        </p:spPr>
      </p:pic>
      <p:pic>
        <p:nvPicPr>
          <p:cNvPr id="337" name="Immagine 109">
            <a:extLst>
              <a:ext uri="{FF2B5EF4-FFF2-40B4-BE49-F238E27FC236}">
                <a16:creationId xmlns:a16="http://schemas.microsoft.com/office/drawing/2014/main" id="{B51AE105-7B10-914B-9928-C4DEC62526FB}"/>
              </a:ext>
            </a:extLst>
          </p:cNvPr>
          <p:cNvPicPr>
            <a:picLocks noChangeAspect="1"/>
          </p:cNvPicPr>
          <p:nvPr/>
        </p:nvPicPr>
        <p:blipFill>
          <a:blip r:embed="rId2"/>
          <a:stretch>
            <a:fillRect/>
          </a:stretch>
        </p:blipFill>
        <p:spPr>
          <a:xfrm>
            <a:off x="7240820" y="1626907"/>
            <a:ext cx="811461" cy="638228"/>
          </a:xfrm>
          <a:prstGeom prst="rect">
            <a:avLst/>
          </a:prstGeom>
        </p:spPr>
      </p:pic>
      <p:pic>
        <p:nvPicPr>
          <p:cNvPr id="338" name="Immagine 110">
            <a:extLst>
              <a:ext uri="{FF2B5EF4-FFF2-40B4-BE49-F238E27FC236}">
                <a16:creationId xmlns:a16="http://schemas.microsoft.com/office/drawing/2014/main" id="{D30C4C26-E7CD-BCB4-5781-4B9099D2B425}"/>
              </a:ext>
            </a:extLst>
          </p:cNvPr>
          <p:cNvPicPr>
            <a:picLocks noChangeAspect="1"/>
          </p:cNvPicPr>
          <p:nvPr/>
        </p:nvPicPr>
        <p:blipFill>
          <a:blip r:embed="rId3"/>
          <a:stretch>
            <a:fillRect/>
          </a:stretch>
        </p:blipFill>
        <p:spPr>
          <a:xfrm>
            <a:off x="10422667" y="1808013"/>
            <a:ext cx="757792" cy="757792"/>
          </a:xfrm>
          <a:prstGeom prst="rect">
            <a:avLst/>
          </a:prstGeom>
        </p:spPr>
      </p:pic>
      <p:pic>
        <p:nvPicPr>
          <p:cNvPr id="386" name="Picture 3" descr="C:\Users\ecoffey\AppData\Local\Temp\Rar$DRa0.963\Cisco Icons November\30029_Device_firewall_3130\Png_256\30029_Device_firewall_3130_critical_256.png">
            <a:extLst>
              <a:ext uri="{FF2B5EF4-FFF2-40B4-BE49-F238E27FC236}">
                <a16:creationId xmlns:a16="http://schemas.microsoft.com/office/drawing/2014/main" id="{7D9EB3C7-35DE-9FDC-8967-0520C89EAE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708856" y="3567897"/>
            <a:ext cx="228198" cy="769086"/>
          </a:xfrm>
          <a:prstGeom prst="rect">
            <a:avLst/>
          </a:prstGeom>
          <a:noFill/>
          <a:extLst>
            <a:ext uri="{909E8E84-426E-40dd-AFC4-6F175D3DCCD1}">
              <a14:hiddenFill xmlns:a14="http://schemas.microsoft.com/office/drawing/2010/main" xmlns="">
                <a:solidFill>
                  <a:srgbClr val="FFFFFF"/>
                </a:solidFill>
              </a14:hiddenFill>
            </a:ext>
          </a:extLst>
        </p:spPr>
      </p:pic>
      <p:sp>
        <p:nvSpPr>
          <p:cNvPr id="387" name="Content Placeholder 2">
            <a:extLst>
              <a:ext uri="{FF2B5EF4-FFF2-40B4-BE49-F238E27FC236}">
                <a16:creationId xmlns:a16="http://schemas.microsoft.com/office/drawing/2014/main" id="{FF686B0C-FD28-14FF-BE2C-58B54F49D0E0}"/>
              </a:ext>
            </a:extLst>
          </p:cNvPr>
          <p:cNvSpPr>
            <a:spLocks noGrp="1"/>
          </p:cNvSpPr>
          <p:nvPr>
            <p:ph idx="1"/>
          </p:nvPr>
        </p:nvSpPr>
        <p:spPr>
          <a:xfrm>
            <a:off x="661983" y="2265135"/>
            <a:ext cx="6674761" cy="3947525"/>
          </a:xfrm>
        </p:spPr>
        <p:txBody>
          <a:bodyPr>
            <a:normAutofit/>
          </a:bodyPr>
          <a:lstStyle/>
          <a:p>
            <a:pPr marL="0" indent="0">
              <a:buNone/>
            </a:pPr>
            <a:r>
              <a:rPr lang="en-US"/>
              <a:t>Next Generation Firewalls can operate at </a:t>
            </a:r>
            <a:r>
              <a:rPr lang="en-US" b="1"/>
              <a:t>line rate</a:t>
            </a:r>
            <a:r>
              <a:rPr lang="en-US"/>
              <a:t> as  IDS/IPS. </a:t>
            </a:r>
          </a:p>
          <a:p>
            <a:pPr marL="0" indent="0">
              <a:buNone/>
            </a:pPr>
            <a:r>
              <a:rPr lang="en-US"/>
              <a:t>The limits in term of throughput depends on the HW resources (ASIC or FPGA adopted). </a:t>
            </a:r>
          </a:p>
          <a:p>
            <a:pPr marL="0" indent="0">
              <a:buNone/>
            </a:pPr>
            <a:r>
              <a:rPr lang="en-US"/>
              <a:t>In general NG Firewalls are expensive devices and in order to reduce costs, it’s recommended, where possible to use </a:t>
            </a:r>
            <a:r>
              <a:rPr lang="en-US" b="1"/>
              <a:t>bypass rules (whitelists) </a:t>
            </a:r>
            <a:r>
              <a:rPr lang="en-US"/>
              <a:t>in order to avoid deep inspection on trusted traffic.</a:t>
            </a:r>
          </a:p>
        </p:txBody>
      </p:sp>
      <p:sp>
        <p:nvSpPr>
          <p:cNvPr id="61" name="Figura a mano libera 76">
            <a:extLst>
              <a:ext uri="{FF2B5EF4-FFF2-40B4-BE49-F238E27FC236}">
                <a16:creationId xmlns:a16="http://schemas.microsoft.com/office/drawing/2014/main" id="{4ECACEA7-0278-2D59-0084-74242926E3F9}"/>
              </a:ext>
            </a:extLst>
          </p:cNvPr>
          <p:cNvSpPr/>
          <p:nvPr/>
        </p:nvSpPr>
        <p:spPr>
          <a:xfrm>
            <a:off x="8910569" y="2346517"/>
            <a:ext cx="1329266" cy="1540933"/>
          </a:xfrm>
          <a:custGeom>
            <a:avLst/>
            <a:gdLst>
              <a:gd name="connsiteX0" fmla="*/ 1329266 w 1329266"/>
              <a:gd name="connsiteY0" fmla="*/ 0 h 1540933"/>
              <a:gd name="connsiteX1" fmla="*/ 220133 w 1329266"/>
              <a:gd name="connsiteY1" fmla="*/ 389467 h 1540933"/>
              <a:gd name="connsiteX2" fmla="*/ 0 w 1329266"/>
              <a:gd name="connsiteY2" fmla="*/ 1540933 h 1540933"/>
            </a:gdLst>
            <a:ahLst/>
            <a:cxnLst>
              <a:cxn ang="0">
                <a:pos x="connsiteX0" y="connsiteY0"/>
              </a:cxn>
              <a:cxn ang="0">
                <a:pos x="connsiteX1" y="connsiteY1"/>
              </a:cxn>
              <a:cxn ang="0">
                <a:pos x="connsiteX2" y="connsiteY2"/>
              </a:cxn>
            </a:cxnLst>
            <a:rect l="l" t="t" r="r" b="b"/>
            <a:pathLst>
              <a:path w="1329266" h="1540933">
                <a:moveTo>
                  <a:pt x="1329266" y="0"/>
                </a:moveTo>
                <a:cubicBezTo>
                  <a:pt x="885471" y="66322"/>
                  <a:pt x="441677" y="132645"/>
                  <a:pt x="220133" y="389467"/>
                </a:cubicBezTo>
                <a:cubicBezTo>
                  <a:pt x="-1411" y="646289"/>
                  <a:pt x="0" y="1540933"/>
                  <a:pt x="0" y="1540933"/>
                </a:cubicBezTo>
              </a:path>
            </a:pathLst>
          </a:custGeom>
          <a:ln>
            <a:tailEnd type="stealt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94688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wipe(up)">
                                      <p:cBhvr>
                                        <p:cTn id="7" dur="500"/>
                                        <p:tgtEl>
                                          <p:spTgt spid="6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22"/>
                                        </p:tgtEl>
                                        <p:attrNameLst>
                                          <p:attrName>style.visibility</p:attrName>
                                        </p:attrNameLst>
                                      </p:cBhvr>
                                      <p:to>
                                        <p:strVal val="visible"/>
                                      </p:to>
                                    </p:set>
                                    <p:animEffect transition="in" filter="fade">
                                      <p:cBhvr>
                                        <p:cTn id="11" dur="500"/>
                                        <p:tgtEl>
                                          <p:spTgt spid="322"/>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320"/>
                                        </p:tgtEl>
                                        <p:attrNameLst>
                                          <p:attrName>style.visibility</p:attrName>
                                        </p:attrNameLst>
                                      </p:cBhvr>
                                      <p:to>
                                        <p:strVal val="visible"/>
                                      </p:to>
                                    </p:set>
                                    <p:animEffect transition="in" filter="wipe(up)">
                                      <p:cBhvr>
                                        <p:cTn id="15" dur="500"/>
                                        <p:tgtEl>
                                          <p:spTgt spid="32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wipe(up)">
                                      <p:cBhvr>
                                        <p:cTn id="20" dur="500"/>
                                        <p:tgtEl>
                                          <p:spTgt spid="61"/>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332"/>
                                        </p:tgtEl>
                                        <p:attrNameLst>
                                          <p:attrName>style.visibility</p:attrName>
                                        </p:attrNameLst>
                                      </p:cBhvr>
                                      <p:to>
                                        <p:strVal val="visible"/>
                                      </p:to>
                                    </p:set>
                                    <p:animEffect transition="in" filter="wipe(up)">
                                      <p:cBhvr>
                                        <p:cTn id="24" dur="500"/>
                                        <p:tgtEl>
                                          <p:spTgt spid="3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320" grpId="0" animBg="1"/>
      <p:bldP spid="6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B5FEC21-516F-28F7-89B8-188B8D817428}"/>
              </a:ext>
            </a:extLst>
          </p:cNvPr>
          <p:cNvPicPr>
            <a:picLocks noChangeAspect="1"/>
          </p:cNvPicPr>
          <p:nvPr/>
        </p:nvPicPr>
        <p:blipFill>
          <a:blip r:embed="rId2"/>
          <a:stretch>
            <a:fillRect/>
          </a:stretch>
        </p:blipFill>
        <p:spPr>
          <a:xfrm>
            <a:off x="6467477" y="1696634"/>
            <a:ext cx="5001177" cy="3871744"/>
          </a:xfrm>
          <a:prstGeom prst="rect">
            <a:avLst/>
          </a:prstGeom>
        </p:spPr>
      </p:pic>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838200" y="501650"/>
            <a:ext cx="10515600" cy="892896"/>
          </a:xfrm>
        </p:spPr>
        <p:txBody>
          <a:bodyPr vert="horz" lIns="91440" tIns="45720" rIns="91440" bIns="45720" rtlCol="0" anchor="ctr">
            <a:noAutofit/>
          </a:bodyPr>
          <a:lstStyle/>
          <a:p>
            <a:pPr>
              <a:spcBef>
                <a:spcPts val="0"/>
              </a:spcBef>
            </a:pPr>
            <a:r>
              <a:rPr lang="it-CH" sz="3200" dirty="0">
                <a:ea typeface="+mj-lt"/>
                <a:cs typeface="+mj-lt"/>
              </a:rPr>
              <a:t>INFN Wi-Fi: radius servers and authentication            </a:t>
            </a:r>
            <a:endParaRPr lang="en-US" sz="3200" dirty="0">
              <a:cs typeface="Calibri Light"/>
            </a:endParaRPr>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97470" y="1820459"/>
            <a:ext cx="5798605" cy="4619252"/>
          </a:xfrm>
        </p:spPr>
        <p:txBody>
          <a:bodyPr vert="horz" lIns="91440" tIns="45720" rIns="91440" bIns="45720" rtlCol="0" anchor="t">
            <a:normAutofit fontScale="62500" lnSpcReduction="20000"/>
          </a:bodyPr>
          <a:lstStyle/>
          <a:p>
            <a:r>
              <a:rPr lang="en-US" dirty="0">
                <a:ea typeface="+mn-lt"/>
                <a:cs typeface="+mn-lt"/>
              </a:rPr>
              <a:t>INFN wi-fi infrastructure is based on a distributed authentication model (radius servers), using </a:t>
            </a:r>
            <a:r>
              <a:rPr lang="en-US" b="1" dirty="0">
                <a:ea typeface="+mn-lt"/>
                <a:cs typeface="+mn-lt"/>
              </a:rPr>
              <a:t>INFN-dot1x</a:t>
            </a:r>
            <a:r>
              <a:rPr lang="en-US" dirty="0">
                <a:ea typeface="+mn-lt"/>
                <a:cs typeface="+mn-lt"/>
              </a:rPr>
              <a:t> as SSID. Only CNAF site uses a different SSID for INFN users: CNAF-dot1x.</a:t>
            </a:r>
          </a:p>
          <a:p>
            <a:r>
              <a:rPr lang="en-US" dirty="0">
                <a:ea typeface="+mn-lt"/>
                <a:cs typeface="+mn-lt"/>
              </a:rPr>
              <a:t>An INFN user located at any INFN site associates with the access point using INFN-dot1x as the SSID and EAP-TTLS as the authentication protocol. This allows tunneling of credentials within a TLS encrypted channel.</a:t>
            </a:r>
          </a:p>
          <a:p>
            <a:r>
              <a:rPr lang="en-US" dirty="0">
                <a:ea typeface="+mn-lt"/>
                <a:cs typeface="+mn-lt"/>
              </a:rPr>
              <a:t>The username syntax is : </a:t>
            </a:r>
            <a:r>
              <a:rPr lang="en-US" b="1" dirty="0">
                <a:ea typeface="+mn-lt"/>
                <a:cs typeface="+mn-lt"/>
              </a:rPr>
              <a:t>uid</a:t>
            </a:r>
            <a:r>
              <a:rPr lang="en-US" b="1" i="1" dirty="0">
                <a:ea typeface="+mn-lt"/>
                <a:cs typeface="+mn-lt"/>
              </a:rPr>
              <a:t>@site.</a:t>
            </a:r>
            <a:r>
              <a:rPr lang="en-US" b="1" dirty="0">
                <a:ea typeface="+mn-lt"/>
                <a:cs typeface="+mn-lt"/>
              </a:rPr>
              <a:t>infn.it </a:t>
            </a:r>
            <a:endParaRPr lang="en-US" dirty="0">
              <a:ea typeface="+mn-lt"/>
              <a:cs typeface="+mn-lt"/>
            </a:endParaRPr>
          </a:p>
          <a:p>
            <a:r>
              <a:rPr lang="en-US" dirty="0">
                <a:ea typeface="+mn-lt"/>
                <a:cs typeface="+mn-lt"/>
              </a:rPr>
              <a:t>Local users are authenticated by the local radius. </a:t>
            </a:r>
          </a:p>
          <a:p>
            <a:r>
              <a:rPr lang="en-US" dirty="0">
                <a:ea typeface="+mn-lt"/>
                <a:cs typeface="+mn-lt"/>
              </a:rPr>
              <a:t>Roaming users are authenticated by their own radius server via proxy mechanism and the response will reach the access point which will allow or deny access to the network.</a:t>
            </a:r>
          </a:p>
          <a:p>
            <a:pPr marL="0" indent="0">
              <a:buNone/>
            </a:pPr>
            <a:endParaRPr lang="en-US" dirty="0">
              <a:ea typeface="+mn-lt"/>
              <a:cs typeface="+mn-lt"/>
            </a:endParaRPr>
          </a:p>
          <a:p>
            <a:pPr marL="0" indent="0">
              <a:buNone/>
            </a:pPr>
            <a:r>
              <a:rPr lang="en-US" dirty="0" err="1">
                <a:ea typeface="+mn-lt"/>
                <a:cs typeface="+mn-lt"/>
              </a:rPr>
              <a:t>Eduroam</a:t>
            </a:r>
            <a:r>
              <a:rPr lang="en-US" dirty="0">
                <a:ea typeface="+mn-lt"/>
                <a:cs typeface="+mn-lt"/>
              </a:rPr>
              <a:t> (</a:t>
            </a:r>
            <a:r>
              <a:rPr lang="en-US" b="1" dirty="0" err="1">
                <a:ea typeface="+mn-lt"/>
                <a:cs typeface="+mn-lt"/>
              </a:rPr>
              <a:t>Edu</a:t>
            </a:r>
            <a:r>
              <a:rPr lang="en-US" dirty="0" err="1">
                <a:ea typeface="+mn-lt"/>
                <a:cs typeface="+mn-lt"/>
              </a:rPr>
              <a:t>cation</a:t>
            </a:r>
            <a:r>
              <a:rPr lang="en-US" b="1" dirty="0" err="1">
                <a:ea typeface="+mn-lt"/>
                <a:cs typeface="+mn-lt"/>
              </a:rPr>
              <a:t>Roam</a:t>
            </a:r>
            <a:r>
              <a:rPr lang="en-US" dirty="0" err="1">
                <a:ea typeface="+mn-lt"/>
                <a:cs typeface="+mn-lt"/>
              </a:rPr>
              <a:t>ing</a:t>
            </a:r>
            <a:r>
              <a:rPr lang="en-US" dirty="0">
                <a:ea typeface="+mn-lt"/>
                <a:cs typeface="+mn-lt"/>
              </a:rPr>
              <a:t>) uses the same technology but gains access to all education and research organizations included in the worldwide federation.</a:t>
            </a: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16</a:t>
            </a:fld>
            <a:endParaRPr lang="en-IT"/>
          </a:p>
        </p:txBody>
      </p:sp>
    </p:spTree>
    <p:extLst>
      <p:ext uri="{BB962C8B-B14F-4D97-AF65-F5344CB8AC3E}">
        <p14:creationId xmlns:p14="http://schemas.microsoft.com/office/powerpoint/2010/main" val="16262943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76400" y="477013"/>
            <a:ext cx="10515600" cy="892896"/>
          </a:xfrm>
        </p:spPr>
        <p:txBody>
          <a:bodyPr vert="horz" lIns="91440" tIns="45720" rIns="91440" bIns="45720" rtlCol="0" anchor="ctr">
            <a:noAutofit/>
          </a:bodyPr>
          <a:lstStyle/>
          <a:p>
            <a:pPr>
              <a:spcBef>
                <a:spcPts val="0"/>
              </a:spcBef>
            </a:pPr>
            <a:r>
              <a:rPr lang="it-CH" sz="3200" dirty="0">
                <a:ea typeface="+mj-lt"/>
                <a:cs typeface="+mj-lt"/>
              </a:rPr>
              <a:t>INFN-WEB Captive Portal</a:t>
            </a:r>
            <a:endParaRPr lang="en-US" sz="3200" dirty="0">
              <a:cs typeface="Calibri Light"/>
            </a:endParaRPr>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97470" y="1820459"/>
            <a:ext cx="3785420" cy="4427941"/>
          </a:xfrm>
        </p:spPr>
        <p:txBody>
          <a:bodyPr vert="horz" lIns="91440" tIns="45720" rIns="91440" bIns="45720" rtlCol="0" anchor="t">
            <a:normAutofit fontScale="77500" lnSpcReduction="20000"/>
          </a:bodyPr>
          <a:lstStyle/>
          <a:p>
            <a:r>
              <a:rPr lang="en-US" dirty="0">
                <a:ea typeface="+mn-lt"/>
                <a:cs typeface="+mn-lt"/>
              </a:rPr>
              <a:t>Many INFN sites provide a captive portal authenticated SSID for temporary guests: </a:t>
            </a:r>
            <a:r>
              <a:rPr lang="en-US" b="1" dirty="0">
                <a:ea typeface="+mn-lt"/>
                <a:cs typeface="+mn-lt"/>
              </a:rPr>
              <a:t>INFN-WEB</a:t>
            </a:r>
          </a:p>
          <a:p>
            <a:r>
              <a:rPr lang="en-US" dirty="0">
                <a:ea typeface="+mn-lt"/>
                <a:cs typeface="+mn-lt"/>
              </a:rPr>
              <a:t>Once the guest device associates to the WIFI SSID, the user must open a web browser (some devices recognize automatically the authentication system)</a:t>
            </a:r>
            <a:endParaRPr lang="en-US" b="1" dirty="0">
              <a:ea typeface="+mn-lt"/>
              <a:cs typeface="+mn-lt"/>
            </a:endParaRPr>
          </a:p>
          <a:p>
            <a:r>
              <a:rPr lang="en-US" dirty="0">
                <a:ea typeface="+mn-lt"/>
                <a:cs typeface="+mn-lt"/>
              </a:rPr>
              <a:t>It will be redirected to a web login page connected to a local authentication system </a:t>
            </a: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17</a:t>
            </a:fld>
            <a:endParaRPr lang="en-IT"/>
          </a:p>
        </p:txBody>
      </p:sp>
      <p:pic>
        <p:nvPicPr>
          <p:cNvPr id="4" name="Picture 3" descr="A screenshot of a computer&#10;&#10;Description automatically generated">
            <a:extLst>
              <a:ext uri="{FF2B5EF4-FFF2-40B4-BE49-F238E27FC236}">
                <a16:creationId xmlns:a16="http://schemas.microsoft.com/office/drawing/2014/main" id="{76F452FF-F94D-A7BB-80B5-F13E5BD50C4F}"/>
              </a:ext>
            </a:extLst>
          </p:cNvPr>
          <p:cNvPicPr>
            <a:picLocks noChangeAspect="1"/>
          </p:cNvPicPr>
          <p:nvPr/>
        </p:nvPicPr>
        <p:blipFill>
          <a:blip r:embed="rId2"/>
          <a:stretch>
            <a:fillRect/>
          </a:stretch>
        </p:blipFill>
        <p:spPr>
          <a:xfrm>
            <a:off x="4632960" y="1596973"/>
            <a:ext cx="6695440" cy="4751173"/>
          </a:xfrm>
          <a:prstGeom prst="rect">
            <a:avLst/>
          </a:prstGeom>
        </p:spPr>
      </p:pic>
    </p:spTree>
    <p:extLst>
      <p:ext uri="{BB962C8B-B14F-4D97-AF65-F5344CB8AC3E}">
        <p14:creationId xmlns:p14="http://schemas.microsoft.com/office/powerpoint/2010/main" val="17872862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B3749-7496-F0C4-EAA3-751EFEDF24B9}"/>
              </a:ext>
            </a:extLst>
          </p:cNvPr>
          <p:cNvSpPr>
            <a:spLocks noGrp="1"/>
          </p:cNvSpPr>
          <p:nvPr>
            <p:ph type="title"/>
          </p:nvPr>
        </p:nvSpPr>
        <p:spPr/>
        <p:txBody>
          <a:bodyPr>
            <a:normAutofit/>
          </a:bodyPr>
          <a:lstStyle/>
          <a:p>
            <a:r>
              <a:rPr lang="en-US" sz="3200" dirty="0">
                <a:cs typeface="Calibri Light"/>
              </a:rPr>
              <a:t>INFN-WEB Captive Portal</a:t>
            </a:r>
            <a:endParaRPr lang="en-US" sz="3200" dirty="0"/>
          </a:p>
        </p:txBody>
      </p:sp>
      <p:sp>
        <p:nvSpPr>
          <p:cNvPr id="4" name="Footer Placeholder 3">
            <a:extLst>
              <a:ext uri="{FF2B5EF4-FFF2-40B4-BE49-F238E27FC236}">
                <a16:creationId xmlns:a16="http://schemas.microsoft.com/office/drawing/2014/main" id="{EEB09B70-185A-3B54-63B0-9C1416A5F958}"/>
              </a:ext>
            </a:extLst>
          </p:cNvPr>
          <p:cNvSpPr>
            <a:spLocks noGrp="1"/>
          </p:cNvSpPr>
          <p:nvPr>
            <p:ph type="ftr" sz="quarter" idx="11"/>
          </p:nvPr>
        </p:nvSpPr>
        <p:spPr/>
        <p:txBody>
          <a:bodyPr/>
          <a:lstStyle/>
          <a:p>
            <a:r>
              <a:rPr lang="en-GB"/>
              <a:t>Footer</a:t>
            </a:r>
            <a:endParaRPr lang="en-IT"/>
          </a:p>
        </p:txBody>
      </p:sp>
      <p:sp>
        <p:nvSpPr>
          <p:cNvPr id="5" name="Slide Number Placeholder 4">
            <a:extLst>
              <a:ext uri="{FF2B5EF4-FFF2-40B4-BE49-F238E27FC236}">
                <a16:creationId xmlns:a16="http://schemas.microsoft.com/office/drawing/2014/main" id="{7B6F16C3-5C6B-6DF3-EB6D-32BBE33E148B}"/>
              </a:ext>
            </a:extLst>
          </p:cNvPr>
          <p:cNvSpPr>
            <a:spLocks noGrp="1"/>
          </p:cNvSpPr>
          <p:nvPr>
            <p:ph type="sldNum" sz="quarter" idx="12"/>
          </p:nvPr>
        </p:nvSpPr>
        <p:spPr/>
        <p:txBody>
          <a:bodyPr/>
          <a:lstStyle/>
          <a:p>
            <a:fld id="{C8141492-CF40-414B-9698-F860F861B76E}" type="slidenum">
              <a:rPr lang="en-IT" smtClean="0"/>
              <a:t>18</a:t>
            </a:fld>
            <a:endParaRPr lang="en-IT"/>
          </a:p>
        </p:txBody>
      </p:sp>
      <p:sp>
        <p:nvSpPr>
          <p:cNvPr id="8" name="Content Placeholder 7">
            <a:extLst>
              <a:ext uri="{FF2B5EF4-FFF2-40B4-BE49-F238E27FC236}">
                <a16:creationId xmlns:a16="http://schemas.microsoft.com/office/drawing/2014/main" id="{A827F535-2014-E939-F3EB-F3BC2063C9E3}"/>
              </a:ext>
            </a:extLst>
          </p:cNvPr>
          <p:cNvSpPr>
            <a:spLocks noGrp="1"/>
          </p:cNvSpPr>
          <p:nvPr>
            <p:ph idx="1"/>
          </p:nvPr>
        </p:nvSpPr>
        <p:spPr>
          <a:xfrm>
            <a:off x="838200" y="1608105"/>
            <a:ext cx="3921008" cy="4568858"/>
          </a:xfrm>
        </p:spPr>
        <p:txBody>
          <a:bodyPr vert="horz" lIns="91440" tIns="45720" rIns="91440" bIns="45720" rtlCol="0" anchor="t">
            <a:normAutofit/>
          </a:bodyPr>
          <a:lstStyle/>
          <a:p>
            <a:r>
              <a:rPr lang="en-US">
                <a:cs typeface="Calibri"/>
              </a:rPr>
              <a:t>If web authentication ends successfully, the client mac address is registered in the system and the firewall allows access to the site guest network</a:t>
            </a:r>
          </a:p>
        </p:txBody>
      </p:sp>
      <p:pic>
        <p:nvPicPr>
          <p:cNvPr id="9" name="Picture 8" descr="A screenshot of a computer&#10;&#10;Description automatically generated">
            <a:extLst>
              <a:ext uri="{FF2B5EF4-FFF2-40B4-BE49-F238E27FC236}">
                <a16:creationId xmlns:a16="http://schemas.microsoft.com/office/drawing/2014/main" id="{B053161A-0CD4-ADB6-3C13-9843A1AB0042}"/>
              </a:ext>
            </a:extLst>
          </p:cNvPr>
          <p:cNvPicPr>
            <a:picLocks noChangeAspect="1"/>
          </p:cNvPicPr>
          <p:nvPr/>
        </p:nvPicPr>
        <p:blipFill>
          <a:blip r:embed="rId2"/>
          <a:stretch>
            <a:fillRect/>
          </a:stretch>
        </p:blipFill>
        <p:spPr>
          <a:xfrm>
            <a:off x="4683760" y="1605791"/>
            <a:ext cx="6654800" cy="4733538"/>
          </a:xfrm>
          <a:prstGeom prst="rect">
            <a:avLst/>
          </a:prstGeom>
        </p:spPr>
      </p:pic>
    </p:spTree>
    <p:extLst>
      <p:ext uri="{BB962C8B-B14F-4D97-AF65-F5344CB8AC3E}">
        <p14:creationId xmlns:p14="http://schemas.microsoft.com/office/powerpoint/2010/main" val="13064739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838200" y="501650"/>
            <a:ext cx="10515600" cy="892896"/>
          </a:xfrm>
        </p:spPr>
        <p:txBody>
          <a:bodyPr vert="horz" lIns="91440" tIns="45720" rIns="91440" bIns="45720" rtlCol="0" anchor="ctr">
            <a:noAutofit/>
          </a:bodyPr>
          <a:lstStyle/>
          <a:p>
            <a:pPr>
              <a:spcBef>
                <a:spcPts val="0"/>
              </a:spcBef>
            </a:pPr>
            <a:r>
              <a:rPr lang="it-CH" sz="3200" dirty="0">
                <a:ea typeface="+mj-lt"/>
                <a:cs typeface="+mj-lt"/>
              </a:rPr>
              <a:t>INFN Wi-Fi </a:t>
            </a:r>
            <a:r>
              <a:rPr lang="it-CH" sz="3200" dirty="0" err="1">
                <a:ea typeface="+mj-lt"/>
                <a:cs typeface="+mj-lt"/>
              </a:rPr>
              <a:t>Summary</a:t>
            </a:r>
            <a:endParaRPr lang="en-US" sz="3200" dirty="0">
              <a:cs typeface="Calibri Light"/>
            </a:endParaRPr>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97469" y="1820459"/>
            <a:ext cx="10456331" cy="4427941"/>
          </a:xfrm>
        </p:spPr>
        <p:txBody>
          <a:bodyPr vert="horz" lIns="91440" tIns="45720" rIns="91440" bIns="45720" rtlCol="0" anchor="t">
            <a:normAutofit/>
          </a:bodyPr>
          <a:lstStyle/>
          <a:p>
            <a:r>
              <a:rPr lang="en-US" b="1" dirty="0">
                <a:ea typeface="+mn-lt"/>
                <a:cs typeface="+mn-lt"/>
              </a:rPr>
              <a:t>INFN-dot1x (CNAF-dot1x)</a:t>
            </a:r>
          </a:p>
          <a:p>
            <a:pPr lvl="1"/>
            <a:r>
              <a:rPr lang="en-US" dirty="0">
                <a:ea typeface="+mn-lt"/>
                <a:cs typeface="+mn-lt"/>
              </a:rPr>
              <a:t>INFN people only (preferred on INFN sites)</a:t>
            </a:r>
          </a:p>
          <a:p>
            <a:r>
              <a:rPr lang="en-US" b="1" dirty="0">
                <a:ea typeface="+mn-lt"/>
                <a:cs typeface="+mn-lt"/>
              </a:rPr>
              <a:t>EDUROAM</a:t>
            </a:r>
          </a:p>
          <a:p>
            <a:pPr lvl="1"/>
            <a:r>
              <a:rPr lang="en-US" dirty="0">
                <a:ea typeface="+mn-lt"/>
                <a:cs typeface="+mn-lt"/>
              </a:rPr>
              <a:t>Worldwide education and research people (outside INFN sites)</a:t>
            </a:r>
          </a:p>
          <a:p>
            <a:r>
              <a:rPr lang="en-US" b="1" dirty="0">
                <a:ea typeface="+mn-lt"/>
                <a:cs typeface="+mn-lt"/>
              </a:rPr>
              <a:t>INFN-WEB</a:t>
            </a:r>
          </a:p>
          <a:p>
            <a:pPr lvl="1"/>
            <a:r>
              <a:rPr lang="en-US" dirty="0">
                <a:ea typeface="+mn-lt"/>
                <a:cs typeface="+mn-lt"/>
              </a:rPr>
              <a:t>Local Guests</a:t>
            </a:r>
          </a:p>
          <a:p>
            <a:pPr lvl="1"/>
            <a:r>
              <a:rPr lang="en-US" dirty="0">
                <a:ea typeface="+mn-lt"/>
                <a:cs typeface="+mn-lt"/>
              </a:rPr>
              <a:t>Not INFN or education people</a:t>
            </a:r>
          </a:p>
          <a:p>
            <a:pPr marL="457200" lvl="1" indent="0">
              <a:buNone/>
            </a:pPr>
            <a:endParaRPr lang="en-US" dirty="0">
              <a:ea typeface="+mn-lt"/>
              <a:cs typeface="+mn-lt"/>
            </a:endParaRPr>
          </a:p>
          <a:p>
            <a:pPr marL="457200" lvl="1" indent="0">
              <a:buNone/>
            </a:pPr>
            <a:r>
              <a:rPr lang="en-US" dirty="0">
                <a:ea typeface="+mn-lt"/>
                <a:cs typeface="+mn-lt"/>
              </a:rPr>
              <a:t>Every INFN sites can implement local different security policies</a:t>
            </a:r>
          </a:p>
          <a:p>
            <a:pPr lvl="1"/>
            <a:endParaRPr lang="en-US" dirty="0">
              <a:ea typeface="+mn-lt"/>
              <a:cs typeface="+mn-lt"/>
            </a:endParaRP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19</a:t>
            </a:fld>
            <a:endParaRPr lang="en-IT"/>
          </a:p>
        </p:txBody>
      </p:sp>
    </p:spTree>
    <p:extLst>
      <p:ext uri="{BB962C8B-B14F-4D97-AF65-F5344CB8AC3E}">
        <p14:creationId xmlns:p14="http://schemas.microsoft.com/office/powerpoint/2010/main" val="1935781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6101C-8CFA-EBC0-9F5A-6CA1B92193D1}"/>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31DF1FA0-24FC-FBC3-C2A3-50F3BC73DB7D}"/>
              </a:ext>
            </a:extLst>
          </p:cNvPr>
          <p:cNvSpPr>
            <a:spLocks noGrp="1"/>
          </p:cNvSpPr>
          <p:nvPr>
            <p:ph idx="1"/>
          </p:nvPr>
        </p:nvSpPr>
        <p:spPr/>
        <p:txBody>
          <a:bodyPr vert="horz" lIns="91440" tIns="45720" rIns="91440" bIns="45720" rtlCol="0" anchor="t">
            <a:normAutofit/>
          </a:bodyPr>
          <a:lstStyle/>
          <a:p>
            <a:pPr marL="0" indent="0">
              <a:buNone/>
            </a:pPr>
            <a:r>
              <a:rPr lang="en-US" dirty="0"/>
              <a:t>This is the second part of the course, and it addresses some advanced and more specific network related concepts.</a:t>
            </a:r>
          </a:p>
          <a:p>
            <a:pPr marL="0" indent="0">
              <a:buNone/>
            </a:pPr>
            <a:r>
              <a:rPr lang="en-US" dirty="0"/>
              <a:t>It will: </a:t>
            </a:r>
            <a:endParaRPr lang="en-US" dirty="0">
              <a:ea typeface="Calibri"/>
              <a:cs typeface="Calibri"/>
            </a:endParaRPr>
          </a:p>
          <a:p>
            <a:r>
              <a:rPr lang="en-US" dirty="0"/>
              <a:t>Security</a:t>
            </a:r>
          </a:p>
          <a:p>
            <a:r>
              <a:rPr lang="en-US" dirty="0"/>
              <a:t>Overview of the INFN network infrastructure</a:t>
            </a:r>
          </a:p>
          <a:p>
            <a:r>
              <a:rPr lang="en-US" dirty="0"/>
              <a:t>Describe the network context on the international </a:t>
            </a:r>
            <a:r>
              <a:rPr lang="en-US" dirty="0" err="1"/>
              <a:t>peerings</a:t>
            </a:r>
            <a:endParaRPr lang="en-US" dirty="0"/>
          </a:p>
          <a:p>
            <a:r>
              <a:rPr lang="en-US" dirty="0"/>
              <a:t>Give a glance to new technologies</a:t>
            </a:r>
          </a:p>
          <a:p>
            <a:pPr marL="0" indent="0">
              <a:buNone/>
            </a:pPr>
            <a:endParaRPr lang="en-US" dirty="0"/>
          </a:p>
        </p:txBody>
      </p:sp>
      <p:sp>
        <p:nvSpPr>
          <p:cNvPr id="5" name="Slide Number Placeholder 4">
            <a:extLst>
              <a:ext uri="{FF2B5EF4-FFF2-40B4-BE49-F238E27FC236}">
                <a16:creationId xmlns:a16="http://schemas.microsoft.com/office/drawing/2014/main" id="{F95E9C62-59C9-07EF-6869-53C05AB061D4}"/>
              </a:ext>
            </a:extLst>
          </p:cNvPr>
          <p:cNvSpPr>
            <a:spLocks noGrp="1"/>
          </p:cNvSpPr>
          <p:nvPr>
            <p:ph type="sldNum" sz="quarter" idx="12"/>
          </p:nvPr>
        </p:nvSpPr>
        <p:spPr/>
        <p:txBody>
          <a:bodyPr/>
          <a:lstStyle/>
          <a:p>
            <a:fld id="{C8141492-CF40-414B-9698-F860F861B76E}" type="slidenum">
              <a:rPr lang="en-IT" smtClean="0"/>
              <a:t>2</a:t>
            </a:fld>
            <a:endParaRPr lang="en-IT"/>
          </a:p>
        </p:txBody>
      </p:sp>
    </p:spTree>
    <p:extLst>
      <p:ext uri="{BB962C8B-B14F-4D97-AF65-F5344CB8AC3E}">
        <p14:creationId xmlns:p14="http://schemas.microsoft.com/office/powerpoint/2010/main" val="21981447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p:txBody>
          <a:bodyPr/>
          <a:lstStyle/>
          <a:p>
            <a:r>
              <a:rPr lang="en-US" dirty="0"/>
              <a:t>Virtual Private Network (VPN)</a:t>
            </a:r>
            <a:endParaRPr lang="en-IT" dirty="0"/>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38200" y="1626919"/>
            <a:ext cx="10195560" cy="4550044"/>
          </a:xfrm>
        </p:spPr>
        <p:txBody>
          <a:bodyPr vert="horz" lIns="91440" tIns="45720" rIns="91440" bIns="45720" rtlCol="0" anchor="t">
            <a:normAutofit lnSpcReduction="10000"/>
          </a:bodyPr>
          <a:lstStyle/>
          <a:p>
            <a:r>
              <a:rPr lang="en-US" dirty="0"/>
              <a:t>VPN is a mechanism for creating a </a:t>
            </a:r>
            <a:r>
              <a:rPr lang="en-US" b="1" dirty="0"/>
              <a:t>secure connection</a:t>
            </a:r>
            <a:r>
              <a:rPr lang="en-US" dirty="0"/>
              <a:t> between a computing device and a computer network, or between two networks, using an insecure communication medium such as the public Internet.</a:t>
            </a:r>
          </a:p>
          <a:p>
            <a:r>
              <a:rPr lang="en-US" dirty="0"/>
              <a:t>A VPN can </a:t>
            </a:r>
            <a:r>
              <a:rPr lang="en-US" b="1" dirty="0"/>
              <a:t>extend a private network</a:t>
            </a:r>
            <a:r>
              <a:rPr lang="en-US" dirty="0"/>
              <a:t> and enables users send and receive data across public networks </a:t>
            </a:r>
            <a:r>
              <a:rPr lang="en-US" b="1" dirty="0"/>
              <a:t>as if the public networks' devices were directly connected to the private network.</a:t>
            </a:r>
          </a:p>
          <a:p>
            <a:r>
              <a:rPr lang="en-US" dirty="0"/>
              <a:t>The benefits of a VPN include security, reduced costs for dedicated communication lines, and greater flexibility for remote workers. Encryption is common, although not an inherent part of a VPN connection.</a:t>
            </a: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20</a:t>
            </a:fld>
            <a:endParaRPr lang="en-IT"/>
          </a:p>
        </p:txBody>
      </p:sp>
    </p:spTree>
    <p:extLst>
      <p:ext uri="{BB962C8B-B14F-4D97-AF65-F5344CB8AC3E}">
        <p14:creationId xmlns:p14="http://schemas.microsoft.com/office/powerpoint/2010/main" val="2817847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p:txBody>
          <a:bodyPr/>
          <a:lstStyle/>
          <a:p>
            <a:r>
              <a:rPr lang="en-US" dirty="0"/>
              <a:t>VPN Types</a:t>
            </a:r>
            <a:endParaRPr lang="en-IT" dirty="0"/>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38200" y="1626919"/>
            <a:ext cx="4239638" cy="4637694"/>
          </a:xfrm>
        </p:spPr>
        <p:txBody>
          <a:bodyPr vert="horz" lIns="91440" tIns="45720" rIns="91440" bIns="45720" rtlCol="0" anchor="t">
            <a:normAutofit/>
          </a:bodyPr>
          <a:lstStyle/>
          <a:p>
            <a:endParaRPr lang="en-US" dirty="0">
              <a:cs typeface="Calibri"/>
            </a:endParaRPr>
          </a:p>
          <a:p>
            <a:r>
              <a:rPr lang="en-US" dirty="0">
                <a:solidFill>
                  <a:srgbClr val="FF0000"/>
                </a:solidFill>
                <a:cs typeface="Calibri"/>
              </a:rPr>
              <a:t>Remote access VPN</a:t>
            </a:r>
          </a:p>
          <a:p>
            <a:pPr lvl="1"/>
            <a:r>
              <a:rPr lang="en-US" dirty="0">
                <a:cs typeface="Calibri"/>
              </a:rPr>
              <a:t> to connect users from internet (Client/Server)</a:t>
            </a:r>
          </a:p>
          <a:p>
            <a:r>
              <a:rPr lang="en-US" dirty="0">
                <a:solidFill>
                  <a:srgbClr val="00FF00"/>
                </a:solidFill>
                <a:cs typeface="Calibri"/>
              </a:rPr>
              <a:t>Site to site</a:t>
            </a:r>
          </a:p>
          <a:p>
            <a:pPr lvl="1"/>
            <a:r>
              <a:rPr lang="en-US" dirty="0">
                <a:cs typeface="Calibri"/>
              </a:rPr>
              <a:t> to stretch the LAN over multiple sites using internet (Peer to Peer)</a:t>
            </a:r>
          </a:p>
          <a:p>
            <a:pPr marL="457200" lvl="1" indent="0">
              <a:buNone/>
            </a:pPr>
            <a:endParaRPr lang="en-US" dirty="0">
              <a:cs typeface="Calibri"/>
            </a:endParaRP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21</a:t>
            </a:fld>
            <a:endParaRPr lang="en-IT"/>
          </a:p>
        </p:txBody>
      </p:sp>
      <p:grpSp>
        <p:nvGrpSpPr>
          <p:cNvPr id="13" name="Group 12">
            <a:extLst>
              <a:ext uri="{FF2B5EF4-FFF2-40B4-BE49-F238E27FC236}">
                <a16:creationId xmlns:a16="http://schemas.microsoft.com/office/drawing/2014/main" id="{EE5740FB-8A44-81F1-B870-BDE867D6E6B2}"/>
              </a:ext>
            </a:extLst>
          </p:cNvPr>
          <p:cNvGrpSpPr/>
          <p:nvPr/>
        </p:nvGrpSpPr>
        <p:grpSpPr>
          <a:xfrm>
            <a:off x="4685015" y="2190550"/>
            <a:ext cx="6755593" cy="4241884"/>
            <a:chOff x="5151945" y="1702103"/>
            <a:chExt cx="6755593" cy="4241884"/>
          </a:xfrm>
        </p:grpSpPr>
        <p:pic>
          <p:nvPicPr>
            <p:cNvPr id="12" name="Picture 11">
              <a:extLst>
                <a:ext uri="{FF2B5EF4-FFF2-40B4-BE49-F238E27FC236}">
                  <a16:creationId xmlns:a16="http://schemas.microsoft.com/office/drawing/2014/main" id="{D08ADB00-39C7-0EEC-160D-3B9FCFA34C45}"/>
                </a:ext>
              </a:extLst>
            </p:cNvPr>
            <p:cNvPicPr>
              <a:picLocks noChangeAspect="1"/>
            </p:cNvPicPr>
            <p:nvPr/>
          </p:nvPicPr>
          <p:blipFill>
            <a:blip r:embed="rId2"/>
            <a:stretch>
              <a:fillRect/>
            </a:stretch>
          </p:blipFill>
          <p:spPr>
            <a:xfrm>
              <a:off x="5151945" y="1702103"/>
              <a:ext cx="6755593" cy="4241884"/>
            </a:xfrm>
            <a:prstGeom prst="rect">
              <a:avLst/>
            </a:prstGeom>
          </p:spPr>
        </p:pic>
        <p:sp>
          <p:nvSpPr>
            <p:cNvPr id="7" name="TextBox 6">
              <a:extLst>
                <a:ext uri="{FF2B5EF4-FFF2-40B4-BE49-F238E27FC236}">
                  <a16:creationId xmlns:a16="http://schemas.microsoft.com/office/drawing/2014/main" id="{FF446899-52FA-2F35-9162-E16B11C378AB}"/>
                </a:ext>
              </a:extLst>
            </p:cNvPr>
            <p:cNvSpPr txBox="1"/>
            <p:nvPr/>
          </p:nvSpPr>
          <p:spPr>
            <a:xfrm>
              <a:off x="10132167" y="2940058"/>
              <a:ext cx="1079771" cy="369332"/>
            </a:xfrm>
            <a:prstGeom prst="rect">
              <a:avLst/>
            </a:prstGeom>
            <a:noFill/>
          </p:spPr>
          <p:txBody>
            <a:bodyPr wrap="square" rtlCol="0">
              <a:spAutoFit/>
            </a:bodyPr>
            <a:lstStyle/>
            <a:p>
              <a:r>
                <a:rPr lang="en-US" dirty="0"/>
                <a:t>SITE 1</a:t>
              </a:r>
            </a:p>
          </p:txBody>
        </p:sp>
        <p:sp>
          <p:nvSpPr>
            <p:cNvPr id="8" name="TextBox 7">
              <a:extLst>
                <a:ext uri="{FF2B5EF4-FFF2-40B4-BE49-F238E27FC236}">
                  <a16:creationId xmlns:a16="http://schemas.microsoft.com/office/drawing/2014/main" id="{29488BCB-F436-5E45-042E-F5F3B0413935}"/>
                </a:ext>
              </a:extLst>
            </p:cNvPr>
            <p:cNvSpPr txBox="1"/>
            <p:nvPr/>
          </p:nvSpPr>
          <p:spPr>
            <a:xfrm>
              <a:off x="6094513" y="2302457"/>
              <a:ext cx="1079771" cy="369332"/>
            </a:xfrm>
            <a:prstGeom prst="rect">
              <a:avLst/>
            </a:prstGeom>
            <a:noFill/>
          </p:spPr>
          <p:txBody>
            <a:bodyPr wrap="square" rtlCol="0">
              <a:spAutoFit/>
            </a:bodyPr>
            <a:lstStyle/>
            <a:p>
              <a:r>
                <a:rPr lang="en-US" dirty="0"/>
                <a:t>SITE 2</a:t>
              </a:r>
            </a:p>
          </p:txBody>
        </p:sp>
        <p:sp>
          <p:nvSpPr>
            <p:cNvPr id="9" name="TextBox 8">
              <a:extLst>
                <a:ext uri="{FF2B5EF4-FFF2-40B4-BE49-F238E27FC236}">
                  <a16:creationId xmlns:a16="http://schemas.microsoft.com/office/drawing/2014/main" id="{77575E21-B4D6-AFB0-146D-35F7D9F2627D}"/>
                </a:ext>
              </a:extLst>
            </p:cNvPr>
            <p:cNvSpPr txBox="1"/>
            <p:nvPr/>
          </p:nvSpPr>
          <p:spPr>
            <a:xfrm>
              <a:off x="6094514" y="3795822"/>
              <a:ext cx="1079771" cy="369332"/>
            </a:xfrm>
            <a:prstGeom prst="rect">
              <a:avLst/>
            </a:prstGeom>
            <a:noFill/>
          </p:spPr>
          <p:txBody>
            <a:bodyPr wrap="square" rtlCol="0">
              <a:spAutoFit/>
            </a:bodyPr>
            <a:lstStyle/>
            <a:p>
              <a:r>
                <a:rPr lang="en-US" dirty="0"/>
                <a:t>SITE 3</a:t>
              </a:r>
            </a:p>
          </p:txBody>
        </p:sp>
      </p:grpSp>
    </p:spTree>
    <p:extLst>
      <p:ext uri="{BB962C8B-B14F-4D97-AF65-F5344CB8AC3E}">
        <p14:creationId xmlns:p14="http://schemas.microsoft.com/office/powerpoint/2010/main" val="2448609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p:txBody>
          <a:bodyPr/>
          <a:lstStyle/>
          <a:p>
            <a:r>
              <a:rPr lang="en-US" dirty="0"/>
              <a:t>How does it work</a:t>
            </a:r>
            <a:endParaRPr lang="en-IT" dirty="0"/>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a:xfrm>
            <a:off x="838200" y="1626919"/>
            <a:ext cx="7889240" cy="4550044"/>
          </a:xfrm>
        </p:spPr>
        <p:txBody>
          <a:bodyPr vert="horz" lIns="91440" tIns="45720" rIns="91440" bIns="45720" rtlCol="0" anchor="t">
            <a:normAutofit/>
          </a:bodyPr>
          <a:lstStyle/>
          <a:p>
            <a:r>
              <a:rPr lang="en-US" dirty="0"/>
              <a:t>Authentication</a:t>
            </a:r>
          </a:p>
          <a:p>
            <a:pPr lvl="1"/>
            <a:r>
              <a:rPr lang="en-US" dirty="0"/>
              <a:t>User-created remote-access VPNs may use passwords, biometrics, two-factor authentication, or other cryptographic methods (INFN AAI or Certificate)</a:t>
            </a:r>
            <a:endParaRPr lang="en-US" dirty="0">
              <a:cs typeface="Calibri"/>
            </a:endParaRPr>
          </a:p>
          <a:p>
            <a:r>
              <a:rPr lang="en-US" dirty="0">
                <a:cs typeface="Calibri"/>
              </a:rPr>
              <a:t>Secure tunnel creation and routing rules</a:t>
            </a:r>
          </a:p>
          <a:p>
            <a:pPr lvl="1"/>
            <a:r>
              <a:rPr lang="en-US" dirty="0">
                <a:cs typeface="Calibri"/>
              </a:rPr>
              <a:t>Using a secure protocol (e.g. IPsec or SSL)  a “tunnel” from client to server is created and a virtual network is added to the client.</a:t>
            </a:r>
          </a:p>
          <a:p>
            <a:pPr lvl="1"/>
            <a:r>
              <a:rPr lang="en-US" dirty="0">
                <a:cs typeface="Calibri"/>
              </a:rPr>
              <a:t>A routing rule is added to the OS routing table to permit:</a:t>
            </a:r>
          </a:p>
          <a:p>
            <a:pPr lvl="2"/>
            <a:r>
              <a:rPr lang="en-US" dirty="0">
                <a:cs typeface="Calibri"/>
              </a:rPr>
              <a:t>All the traffic flows thru the tunnel </a:t>
            </a:r>
            <a:r>
              <a:rPr lang="en-US" b="1" dirty="0">
                <a:highlight>
                  <a:srgbClr val="00FFFF"/>
                </a:highlight>
                <a:cs typeface="Calibri"/>
              </a:rPr>
              <a:t>TUNNEL ALL</a:t>
            </a:r>
          </a:p>
          <a:p>
            <a:pPr lvl="2"/>
            <a:r>
              <a:rPr lang="en-US" dirty="0">
                <a:cs typeface="Calibri"/>
              </a:rPr>
              <a:t>Only the traffic to the LAN is routed to the tunnel and the internet traffic is routed normally aka </a:t>
            </a:r>
            <a:r>
              <a:rPr lang="en-US" b="1" dirty="0">
                <a:highlight>
                  <a:srgbClr val="FF00FF"/>
                </a:highlight>
                <a:cs typeface="Calibri"/>
              </a:rPr>
              <a:t>SPLIT TUNNEL </a:t>
            </a: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22</a:t>
            </a:fld>
            <a:endParaRPr lang="en-IT"/>
          </a:p>
        </p:txBody>
      </p:sp>
      <p:sp>
        <p:nvSpPr>
          <p:cNvPr id="8" name="Cloud 7">
            <a:extLst>
              <a:ext uri="{FF2B5EF4-FFF2-40B4-BE49-F238E27FC236}">
                <a16:creationId xmlns:a16="http://schemas.microsoft.com/office/drawing/2014/main" id="{0FC6474F-32F9-B5DB-939A-27F406B45E7C}"/>
              </a:ext>
            </a:extLst>
          </p:cNvPr>
          <p:cNvSpPr/>
          <p:nvPr/>
        </p:nvSpPr>
        <p:spPr>
          <a:xfrm>
            <a:off x="8610600" y="1626919"/>
            <a:ext cx="1529080" cy="762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internet</a:t>
            </a:r>
          </a:p>
        </p:txBody>
      </p:sp>
      <p:pic>
        <p:nvPicPr>
          <p:cNvPr id="15" name="Picture 14">
            <a:extLst>
              <a:ext uri="{FF2B5EF4-FFF2-40B4-BE49-F238E27FC236}">
                <a16:creationId xmlns:a16="http://schemas.microsoft.com/office/drawing/2014/main" id="{56A84C17-AC05-EEB0-6339-11DAAC62EEF0}"/>
              </a:ext>
            </a:extLst>
          </p:cNvPr>
          <p:cNvPicPr>
            <a:picLocks noChangeAspect="1"/>
          </p:cNvPicPr>
          <p:nvPr/>
        </p:nvPicPr>
        <p:blipFill rotWithShape="1">
          <a:blip r:embed="rId2"/>
          <a:srcRect l="13191" t="19736" r="11712" b="26204"/>
          <a:stretch/>
        </p:blipFill>
        <p:spPr>
          <a:xfrm>
            <a:off x="9375140" y="5361977"/>
            <a:ext cx="1429966" cy="1029420"/>
          </a:xfrm>
          <a:prstGeom prst="rect">
            <a:avLst/>
          </a:prstGeom>
        </p:spPr>
      </p:pic>
      <p:sp>
        <p:nvSpPr>
          <p:cNvPr id="17" name="Cloud 16">
            <a:extLst>
              <a:ext uri="{FF2B5EF4-FFF2-40B4-BE49-F238E27FC236}">
                <a16:creationId xmlns:a16="http://schemas.microsoft.com/office/drawing/2014/main" id="{401157D2-C1B0-1678-8EF3-995EAB097C5F}"/>
              </a:ext>
            </a:extLst>
          </p:cNvPr>
          <p:cNvSpPr/>
          <p:nvPr/>
        </p:nvSpPr>
        <p:spPr>
          <a:xfrm>
            <a:off x="10419242" y="1590364"/>
            <a:ext cx="1529080" cy="76200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LAN</a:t>
            </a:r>
          </a:p>
        </p:txBody>
      </p:sp>
      <p:cxnSp>
        <p:nvCxnSpPr>
          <p:cNvPr id="22" name="Connector: Curved 21">
            <a:extLst>
              <a:ext uri="{FF2B5EF4-FFF2-40B4-BE49-F238E27FC236}">
                <a16:creationId xmlns:a16="http://schemas.microsoft.com/office/drawing/2014/main" id="{F3956086-63DE-1101-E60F-B288A2591A6F}"/>
              </a:ext>
            </a:extLst>
          </p:cNvPr>
          <p:cNvCxnSpPr>
            <a:cxnSpLocks/>
            <a:stCxn id="15" idx="3"/>
          </p:cNvCxnSpPr>
          <p:nvPr/>
        </p:nvCxnSpPr>
        <p:spPr>
          <a:xfrm flipV="1">
            <a:off x="10805106" y="2371298"/>
            <a:ext cx="646721" cy="3505389"/>
          </a:xfrm>
          <a:prstGeom prst="curvedConnector2">
            <a:avLst/>
          </a:prstGeom>
          <a:ln w="63500">
            <a:solidFill>
              <a:srgbClr val="00FFFF"/>
            </a:solidFill>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058F7029-B01B-75F2-848C-4DAAA988A7D8}"/>
              </a:ext>
            </a:extLst>
          </p:cNvPr>
          <p:cNvCxnSpPr>
            <a:cxnSpLocks/>
            <a:stCxn id="15" idx="3"/>
          </p:cNvCxnSpPr>
          <p:nvPr/>
        </p:nvCxnSpPr>
        <p:spPr>
          <a:xfrm flipV="1">
            <a:off x="10805106" y="2387759"/>
            <a:ext cx="336571" cy="3488928"/>
          </a:xfrm>
          <a:prstGeom prst="curvedConnector2">
            <a:avLst/>
          </a:prstGeom>
          <a:ln w="635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74F702A0-64E8-6424-B56F-6BE6C2B02BA8}"/>
              </a:ext>
            </a:extLst>
          </p:cNvPr>
          <p:cNvCxnSpPr>
            <a:cxnSpLocks/>
            <a:stCxn id="15" idx="0"/>
            <a:endCxn id="8" idx="1"/>
          </p:cNvCxnSpPr>
          <p:nvPr/>
        </p:nvCxnSpPr>
        <p:spPr>
          <a:xfrm rot="16200000" flipV="1">
            <a:off x="8245698" y="3517551"/>
            <a:ext cx="2973869" cy="714983"/>
          </a:xfrm>
          <a:prstGeom prst="curvedConnector3">
            <a:avLst>
              <a:gd name="adj1" fmla="val 50000"/>
            </a:avLst>
          </a:prstGeom>
          <a:ln w="63500">
            <a:solidFill>
              <a:srgbClr val="CC00C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908B0EE-0FC5-B926-97CE-EF317BDF09CE}"/>
              </a:ext>
            </a:extLst>
          </p:cNvPr>
          <p:cNvSpPr/>
          <p:nvPr/>
        </p:nvSpPr>
        <p:spPr>
          <a:xfrm>
            <a:off x="10868092" y="2818471"/>
            <a:ext cx="910239" cy="762001"/>
          </a:xfrm>
          <a:prstGeom prst="rect">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VPN </a:t>
            </a:r>
          </a:p>
          <a:p>
            <a:pPr algn="ctr"/>
            <a:r>
              <a:rPr lang="en-US" dirty="0"/>
              <a:t>SERVER</a:t>
            </a:r>
          </a:p>
        </p:txBody>
      </p:sp>
      <p:sp>
        <p:nvSpPr>
          <p:cNvPr id="9" name="Cylinder 8">
            <a:extLst>
              <a:ext uri="{FF2B5EF4-FFF2-40B4-BE49-F238E27FC236}">
                <a16:creationId xmlns:a16="http://schemas.microsoft.com/office/drawing/2014/main" id="{76CF99D2-9AE4-8C73-B893-7150562CA166}"/>
              </a:ext>
            </a:extLst>
          </p:cNvPr>
          <p:cNvSpPr/>
          <p:nvPr/>
        </p:nvSpPr>
        <p:spPr>
          <a:xfrm rot="641752">
            <a:off x="10886945" y="3707692"/>
            <a:ext cx="646721" cy="2031931"/>
          </a:xfrm>
          <a:prstGeom prst="can">
            <a:avLst/>
          </a:prstGeom>
          <a:solidFill>
            <a:schemeClr val="accent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tunnel</a:t>
            </a:r>
          </a:p>
        </p:txBody>
      </p:sp>
      <p:cxnSp>
        <p:nvCxnSpPr>
          <p:cNvPr id="42" name="Connector: Curved 41">
            <a:extLst>
              <a:ext uri="{FF2B5EF4-FFF2-40B4-BE49-F238E27FC236}">
                <a16:creationId xmlns:a16="http://schemas.microsoft.com/office/drawing/2014/main" id="{7758C062-242C-F880-7065-BE1A74A151B7}"/>
              </a:ext>
            </a:extLst>
          </p:cNvPr>
          <p:cNvCxnSpPr>
            <a:cxnSpLocks/>
            <a:stCxn id="17" idx="2"/>
            <a:endCxn id="8" idx="0"/>
          </p:cNvCxnSpPr>
          <p:nvPr/>
        </p:nvCxnSpPr>
        <p:spPr>
          <a:xfrm rot="10800000" flipV="1">
            <a:off x="10138407" y="1971363"/>
            <a:ext cx="285579" cy="36555"/>
          </a:xfrm>
          <a:prstGeom prst="curvedConnector3">
            <a:avLst>
              <a:gd name="adj1" fmla="val 50000"/>
            </a:avLst>
          </a:prstGeom>
          <a:ln w="63500">
            <a:solidFill>
              <a:srgbClr val="00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4139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a:xfrm>
            <a:off x="4763900" y="2914290"/>
            <a:ext cx="2664199" cy="1029420"/>
          </a:xfrm>
        </p:spPr>
        <p:txBody>
          <a:bodyPr>
            <a:normAutofit/>
          </a:bodyPr>
          <a:lstStyle/>
          <a:p>
            <a:r>
              <a:rPr lang="en-US" sz="3600" dirty="0"/>
              <a:t>Science DMZ</a:t>
            </a:r>
          </a:p>
        </p:txBody>
      </p:sp>
    </p:spTree>
    <p:extLst>
      <p:ext uri="{BB962C8B-B14F-4D97-AF65-F5344CB8AC3E}">
        <p14:creationId xmlns:p14="http://schemas.microsoft.com/office/powerpoint/2010/main" val="22959639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WLCG (Worldwide LHC Computing Grid)</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838200" y="1604907"/>
            <a:ext cx="10515600" cy="4351338"/>
          </a:xfrm>
        </p:spPr>
        <p:txBody>
          <a:bodyPr>
            <a:normAutofit fontScale="92500" lnSpcReduction="10000"/>
          </a:bodyPr>
          <a:lstStyle/>
          <a:p>
            <a:pPr marL="0" indent="0">
              <a:buNone/>
            </a:pPr>
            <a:r>
              <a:rPr lang="en-US" dirty="0"/>
              <a:t>Particle Physics scientific collaborations are international and have a worldwide scope.</a:t>
            </a:r>
          </a:p>
          <a:p>
            <a:pPr marL="0" indent="0">
              <a:buNone/>
            </a:pPr>
            <a:r>
              <a:rPr lang="en-US" dirty="0"/>
              <a:t>WLCG project is the global collaboration that includes all the computing centers (about 170) distributed in more than 40 countries providing HEP community the computing resources.</a:t>
            </a:r>
          </a:p>
          <a:p>
            <a:pPr marL="0" indent="0">
              <a:buNone/>
            </a:pPr>
            <a:r>
              <a:rPr lang="en-GB" dirty="0"/>
              <a:t>“The mission of the WLCG project is to provide global computing resources to store, distribute and analyse the ~200 Petabytes of data expected every year of operations from the </a:t>
            </a:r>
            <a:r>
              <a:rPr lang="en-GB" dirty="0">
                <a:hlinkClick r:id="rId2"/>
              </a:rPr>
              <a:t>Large Hadron Collider</a:t>
            </a:r>
            <a:r>
              <a:rPr lang="en-GB" dirty="0"/>
              <a:t> (LHC) at </a:t>
            </a:r>
            <a:r>
              <a:rPr lang="en-GB" dirty="0">
                <a:hlinkClick r:id="rId3"/>
              </a:rPr>
              <a:t>CERN</a:t>
            </a:r>
            <a:r>
              <a:rPr lang="en-GB" dirty="0"/>
              <a:t>”</a:t>
            </a:r>
          </a:p>
          <a:p>
            <a:pPr marL="0" indent="0">
              <a:buNone/>
            </a:pPr>
            <a:r>
              <a:rPr lang="en-GB" dirty="0"/>
              <a:t>The distributed computing model of the experiments and the necessity to “Move” large amount of data between different data </a:t>
            </a:r>
            <a:r>
              <a:rPr lang="en-GB" dirty="0" err="1"/>
              <a:t>centers</a:t>
            </a:r>
            <a:r>
              <a:rPr lang="en-GB" dirty="0"/>
              <a:t> have a huge impact on the network evolution. </a:t>
            </a:r>
          </a:p>
        </p:txBody>
      </p:sp>
      <p:pic>
        <p:nvPicPr>
          <p:cNvPr id="1028" name="Picture 4" descr="home">
            <a:extLst>
              <a:ext uri="{FF2B5EF4-FFF2-40B4-BE49-F238E27FC236}">
                <a16:creationId xmlns:a16="http://schemas.microsoft.com/office/drawing/2014/main" id="{ABFB4323-3EE8-A43B-DDDA-C353D03AB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29" y="5450445"/>
            <a:ext cx="3819525" cy="71616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C1DA192-0056-5777-8CC9-0E24FB972BAF}"/>
              </a:ext>
            </a:extLst>
          </p:cNvPr>
          <p:cNvSpPr txBox="1"/>
          <p:nvPr/>
        </p:nvSpPr>
        <p:spPr>
          <a:xfrm>
            <a:off x="1662546" y="5713345"/>
            <a:ext cx="2880271" cy="369332"/>
          </a:xfrm>
          <a:prstGeom prst="rect">
            <a:avLst/>
          </a:prstGeom>
          <a:noFill/>
        </p:spPr>
        <p:txBody>
          <a:bodyPr wrap="square" rtlCol="0">
            <a:spAutoFit/>
          </a:bodyPr>
          <a:lstStyle/>
          <a:p>
            <a:r>
              <a:rPr lang="en-US" dirty="0"/>
              <a:t>https://</a:t>
            </a:r>
            <a:r>
              <a:rPr lang="en-US" dirty="0" err="1"/>
              <a:t>wlcg.web.cern.ch</a:t>
            </a:r>
            <a:r>
              <a:rPr lang="en-US" dirty="0"/>
              <a:t>/</a:t>
            </a:r>
          </a:p>
        </p:txBody>
      </p:sp>
    </p:spTree>
    <p:extLst>
      <p:ext uri="{BB962C8B-B14F-4D97-AF65-F5344CB8AC3E}">
        <p14:creationId xmlns:p14="http://schemas.microsoft.com/office/powerpoint/2010/main" val="1212342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8CF0-7B20-0286-6BDB-1E045908DCFC}"/>
              </a:ext>
            </a:extLst>
          </p:cNvPr>
          <p:cNvSpPr>
            <a:spLocks noGrp="1"/>
          </p:cNvSpPr>
          <p:nvPr>
            <p:ph type="title"/>
          </p:nvPr>
        </p:nvSpPr>
        <p:spPr>
          <a:xfrm>
            <a:off x="770466" y="301356"/>
            <a:ext cx="11084626" cy="1325563"/>
          </a:xfrm>
        </p:spPr>
        <p:txBody>
          <a:bodyPr>
            <a:normAutofit/>
          </a:bodyPr>
          <a:lstStyle/>
          <a:p>
            <a:r>
              <a:rPr lang="en-US" sz="3600" dirty="0"/>
              <a:t>Network challenges inside the datacenters (LAN)</a:t>
            </a:r>
          </a:p>
        </p:txBody>
      </p:sp>
      <p:sp>
        <p:nvSpPr>
          <p:cNvPr id="3" name="Content Placeholder 2">
            <a:extLst>
              <a:ext uri="{FF2B5EF4-FFF2-40B4-BE49-F238E27FC236}">
                <a16:creationId xmlns:a16="http://schemas.microsoft.com/office/drawing/2014/main" id="{F5CE9DA1-45E4-3A56-9A93-F6978CE384A2}"/>
              </a:ext>
            </a:extLst>
          </p:cNvPr>
          <p:cNvSpPr>
            <a:spLocks noGrp="1"/>
          </p:cNvSpPr>
          <p:nvPr>
            <p:ph idx="1"/>
          </p:nvPr>
        </p:nvSpPr>
        <p:spPr/>
        <p:txBody>
          <a:bodyPr>
            <a:normAutofit fontScale="92500"/>
          </a:bodyPr>
          <a:lstStyle/>
          <a:p>
            <a:r>
              <a:rPr lang="en-US" dirty="0"/>
              <a:t>LHC Computing Centers are the typical example of </a:t>
            </a:r>
            <a:r>
              <a:rPr lang="en-US" b="1" dirty="0"/>
              <a:t>High Throughput Computing </a:t>
            </a:r>
            <a:r>
              <a:rPr lang="en-US" dirty="0"/>
              <a:t>(HTC). </a:t>
            </a:r>
          </a:p>
          <a:p>
            <a:r>
              <a:rPr lang="en-US" dirty="0"/>
              <a:t>These computing centers are made of a huge number of CPUs (Standard CPUs) installed in hundreds of servers and storage systems of the order of tens of PB Petabyte of data</a:t>
            </a:r>
            <a:r>
              <a:rPr lang="en-US" b="1" dirty="0"/>
              <a:t>.  </a:t>
            </a:r>
          </a:p>
          <a:p>
            <a:pPr lvl="1"/>
            <a:r>
              <a:rPr lang="en-US" b="1" dirty="0"/>
              <a:t>INFN CNAF TIER1 datacenter consists of about 60000 CPU cores, 50PB disk storage</a:t>
            </a:r>
          </a:p>
          <a:p>
            <a:pPr lvl="1"/>
            <a:r>
              <a:rPr lang="en-US" b="1" dirty="0"/>
              <a:t>INFN Bari Italian T2 consists of about: 20000 CPU cores, 20PB disk storage</a:t>
            </a:r>
          </a:p>
          <a:p>
            <a:r>
              <a:rPr lang="en-US" dirty="0"/>
              <a:t>Every Job  must have access to data at high throughput to perform the necessary analysis. </a:t>
            </a:r>
          </a:p>
          <a:p>
            <a:r>
              <a:rPr lang="en-US" dirty="0"/>
              <a:t>In general, the LAN of an LHC datacenter has to provide an aggregate throughput between CPU and storage of several </a:t>
            </a:r>
            <a:r>
              <a:rPr lang="en-US" b="1" dirty="0" err="1"/>
              <a:t>Tbps</a:t>
            </a:r>
            <a:r>
              <a:rPr lang="en-US" dirty="0"/>
              <a:t> (Terabit per second). </a:t>
            </a:r>
          </a:p>
        </p:txBody>
      </p:sp>
    </p:spTree>
    <p:extLst>
      <p:ext uri="{BB962C8B-B14F-4D97-AF65-F5344CB8AC3E}">
        <p14:creationId xmlns:p14="http://schemas.microsoft.com/office/powerpoint/2010/main" val="989385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8CF0-7B20-0286-6BDB-1E045908DCFC}"/>
              </a:ext>
            </a:extLst>
          </p:cNvPr>
          <p:cNvSpPr>
            <a:spLocks noGrp="1"/>
          </p:cNvSpPr>
          <p:nvPr>
            <p:ph type="title"/>
          </p:nvPr>
        </p:nvSpPr>
        <p:spPr>
          <a:xfrm>
            <a:off x="838200" y="308931"/>
            <a:ext cx="10515600" cy="1325563"/>
          </a:xfrm>
        </p:spPr>
        <p:txBody>
          <a:bodyPr>
            <a:normAutofit/>
          </a:bodyPr>
          <a:lstStyle/>
          <a:p>
            <a:r>
              <a:rPr lang="en-US" sz="3600" dirty="0"/>
              <a:t>Network challenge between datacenters (WAN)</a:t>
            </a:r>
          </a:p>
        </p:txBody>
      </p:sp>
      <p:sp>
        <p:nvSpPr>
          <p:cNvPr id="3" name="Content Placeholder 2">
            <a:extLst>
              <a:ext uri="{FF2B5EF4-FFF2-40B4-BE49-F238E27FC236}">
                <a16:creationId xmlns:a16="http://schemas.microsoft.com/office/drawing/2014/main" id="{F5CE9DA1-45E4-3A56-9A93-F6978CE384A2}"/>
              </a:ext>
            </a:extLst>
          </p:cNvPr>
          <p:cNvSpPr>
            <a:spLocks noGrp="1"/>
          </p:cNvSpPr>
          <p:nvPr>
            <p:ph idx="1"/>
          </p:nvPr>
        </p:nvSpPr>
        <p:spPr>
          <a:xfrm>
            <a:off x="838200" y="1397110"/>
            <a:ext cx="10312400" cy="5032375"/>
          </a:xfrm>
        </p:spPr>
        <p:txBody>
          <a:bodyPr>
            <a:normAutofit fontScale="92500" lnSpcReduction="10000"/>
          </a:bodyPr>
          <a:lstStyle/>
          <a:p>
            <a:r>
              <a:rPr lang="en-US" dirty="0"/>
              <a:t>WLCG Datacenters TIER classification</a:t>
            </a:r>
          </a:p>
          <a:p>
            <a:pPr lvl="1"/>
            <a:r>
              <a:rPr lang="en-US" b="1" dirty="0"/>
              <a:t>TIER-0: CERN </a:t>
            </a:r>
            <a:r>
              <a:rPr lang="en-US" dirty="0"/>
              <a:t>Datacenter where data are generated</a:t>
            </a:r>
          </a:p>
          <a:p>
            <a:pPr lvl="1"/>
            <a:r>
              <a:rPr lang="en-US" b="1" dirty="0"/>
              <a:t>TIER-1: 15 sites in 12 Countries </a:t>
            </a:r>
            <a:r>
              <a:rPr lang="en-US" dirty="0"/>
              <a:t>( Main Datacenters for data custodial and analysis)</a:t>
            </a:r>
          </a:p>
          <a:p>
            <a:pPr lvl="1"/>
            <a:r>
              <a:rPr lang="en-US" b="1" dirty="0"/>
              <a:t>TIER-2: 140 sites in 40 Countries </a:t>
            </a:r>
            <a:r>
              <a:rPr lang="en-US" dirty="0"/>
              <a:t>for analysis and simulation </a:t>
            </a:r>
          </a:p>
          <a:p>
            <a:r>
              <a:rPr lang="en-US" dirty="0"/>
              <a:t>In order to guarantee the data transfer from CERN to the TIER1s it has been created the </a:t>
            </a:r>
            <a:r>
              <a:rPr lang="en-US" b="1" dirty="0"/>
              <a:t>LHC Optical Private Network </a:t>
            </a:r>
            <a:r>
              <a:rPr lang="en-US" dirty="0"/>
              <a:t>(LHC OPN </a:t>
            </a:r>
            <a:r>
              <a:rPr lang="en-US" dirty="0">
                <a:hlinkClick r:id="rId2"/>
              </a:rPr>
              <a:t>https://lhcopn.web.cern.ch/</a:t>
            </a:r>
            <a:r>
              <a:rPr lang="en-US" dirty="0"/>
              <a:t>)</a:t>
            </a:r>
            <a:r>
              <a:rPr lang="en-US" b="1" dirty="0"/>
              <a:t>.</a:t>
            </a:r>
          </a:p>
          <a:p>
            <a:r>
              <a:rPr lang="en-US" dirty="0"/>
              <a:t>Connectivity between all T2s and between T1s and T2s is provided by </a:t>
            </a:r>
            <a:r>
              <a:rPr lang="en-US" b="1" dirty="0"/>
              <a:t>LHC Open Network Environment</a:t>
            </a:r>
            <a:r>
              <a:rPr lang="en-US" dirty="0"/>
              <a:t> (LHC ONE </a:t>
            </a:r>
            <a:r>
              <a:rPr lang="en-US" dirty="0">
                <a:hlinkClick r:id="rId3"/>
              </a:rPr>
              <a:t>https://lhcone.web.cern.ch/</a:t>
            </a:r>
            <a:r>
              <a:rPr lang="en-US" dirty="0"/>
              <a:t>) network as an L3VPN on the Internet (But using links dedicated to scientific applications).</a:t>
            </a:r>
          </a:p>
          <a:p>
            <a:r>
              <a:rPr lang="en-US" dirty="0"/>
              <a:t>Other scientific communities asked to be part of LHCONE in last 5 years and now is supporting the WAN traffic of: LHC, BELLEII, Pierre Auger Observatory, Juno, and Xenon.</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489132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3631808-1D07-6BFB-8AC5-4A090A6440ED}"/>
              </a:ext>
            </a:extLst>
          </p:cNvPr>
          <p:cNvSpPr txBox="1"/>
          <p:nvPr/>
        </p:nvSpPr>
        <p:spPr>
          <a:xfrm>
            <a:off x="5712279" y="373534"/>
            <a:ext cx="4402167" cy="1384995"/>
          </a:xfrm>
          <a:prstGeom prst="rect">
            <a:avLst/>
          </a:prstGeom>
          <a:noFill/>
        </p:spPr>
        <p:txBody>
          <a:bodyPr wrap="none" rtlCol="0">
            <a:spAutoFit/>
          </a:bodyPr>
          <a:lstStyle/>
          <a:p>
            <a:r>
              <a:rPr lang="en-US" sz="2800" b="1" dirty="0"/>
              <a:t>Every TIER1 has a dedicated </a:t>
            </a:r>
          </a:p>
          <a:p>
            <a:r>
              <a:rPr lang="en-US" sz="2800" b="1" dirty="0"/>
              <a:t>high speed link to CERN.</a:t>
            </a:r>
          </a:p>
          <a:p>
            <a:endParaRPr lang="en-US" sz="2800" b="1" dirty="0"/>
          </a:p>
        </p:txBody>
      </p:sp>
      <p:grpSp>
        <p:nvGrpSpPr>
          <p:cNvPr id="25" name="Group 24">
            <a:extLst>
              <a:ext uri="{FF2B5EF4-FFF2-40B4-BE49-F238E27FC236}">
                <a16:creationId xmlns:a16="http://schemas.microsoft.com/office/drawing/2014/main" id="{043F01DD-AFE4-84B0-AD05-EB7E6A2C009E}"/>
              </a:ext>
            </a:extLst>
          </p:cNvPr>
          <p:cNvGrpSpPr/>
          <p:nvPr/>
        </p:nvGrpSpPr>
        <p:grpSpPr>
          <a:xfrm>
            <a:off x="358542" y="312239"/>
            <a:ext cx="11485389" cy="6614851"/>
            <a:chOff x="428876" y="312239"/>
            <a:chExt cx="11485389" cy="6614851"/>
          </a:xfrm>
        </p:grpSpPr>
        <p:pic>
          <p:nvPicPr>
            <p:cNvPr id="4098" name="Picture 2">
              <a:extLst>
                <a:ext uri="{FF2B5EF4-FFF2-40B4-BE49-F238E27FC236}">
                  <a16:creationId xmlns:a16="http://schemas.microsoft.com/office/drawing/2014/main" id="{E38AB9CD-6CD1-49E0-28C1-7D4926427F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876" y="312239"/>
              <a:ext cx="11485389" cy="64605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394D52-092C-1056-8AB4-DEFB191D89AC}"/>
                </a:ext>
              </a:extLst>
            </p:cNvPr>
            <p:cNvSpPr txBox="1"/>
            <p:nvPr/>
          </p:nvSpPr>
          <p:spPr>
            <a:xfrm>
              <a:off x="3778363" y="1311709"/>
              <a:ext cx="725711" cy="369332"/>
            </a:xfrm>
            <a:prstGeom prst="rect">
              <a:avLst/>
            </a:prstGeom>
            <a:noFill/>
          </p:spPr>
          <p:txBody>
            <a:bodyPr wrap="none" rtlCol="0">
              <a:spAutoFit/>
            </a:bodyPr>
            <a:lstStyle/>
            <a:p>
              <a:r>
                <a:rPr lang="en-US" dirty="0"/>
                <a:t>Korea</a:t>
              </a:r>
            </a:p>
          </p:txBody>
        </p:sp>
        <p:sp>
          <p:nvSpPr>
            <p:cNvPr id="11" name="TextBox 10">
              <a:extLst>
                <a:ext uri="{FF2B5EF4-FFF2-40B4-BE49-F238E27FC236}">
                  <a16:creationId xmlns:a16="http://schemas.microsoft.com/office/drawing/2014/main" id="{36DF96EE-DACC-DCA8-872E-32C5D7CBDBF5}"/>
                </a:ext>
              </a:extLst>
            </p:cNvPr>
            <p:cNvSpPr txBox="1"/>
            <p:nvPr/>
          </p:nvSpPr>
          <p:spPr>
            <a:xfrm>
              <a:off x="5016896" y="1311709"/>
              <a:ext cx="837345" cy="369332"/>
            </a:xfrm>
            <a:prstGeom prst="rect">
              <a:avLst/>
            </a:prstGeom>
            <a:noFill/>
          </p:spPr>
          <p:txBody>
            <a:bodyPr wrap="none" rtlCol="0">
              <a:spAutoFit/>
            </a:bodyPr>
            <a:lstStyle/>
            <a:p>
              <a:r>
                <a:rPr lang="en-US" dirty="0"/>
                <a:t>Taiwan</a:t>
              </a:r>
            </a:p>
          </p:txBody>
        </p:sp>
        <p:sp>
          <p:nvSpPr>
            <p:cNvPr id="12" name="TextBox 11">
              <a:extLst>
                <a:ext uri="{FF2B5EF4-FFF2-40B4-BE49-F238E27FC236}">
                  <a16:creationId xmlns:a16="http://schemas.microsoft.com/office/drawing/2014/main" id="{2E691CAA-7B6D-87BF-2FAE-8EB7C31AAFE7}"/>
                </a:ext>
              </a:extLst>
            </p:cNvPr>
            <p:cNvSpPr txBox="1"/>
            <p:nvPr/>
          </p:nvSpPr>
          <p:spPr>
            <a:xfrm>
              <a:off x="6508513" y="1283000"/>
              <a:ext cx="774571" cy="369332"/>
            </a:xfrm>
            <a:prstGeom prst="rect">
              <a:avLst/>
            </a:prstGeom>
            <a:noFill/>
          </p:spPr>
          <p:txBody>
            <a:bodyPr wrap="none" rtlCol="0">
              <a:spAutoFit/>
            </a:bodyPr>
            <a:lstStyle/>
            <a:p>
              <a:r>
                <a:rPr lang="en-US" dirty="0"/>
                <a:t>Russia</a:t>
              </a:r>
            </a:p>
          </p:txBody>
        </p:sp>
        <p:sp>
          <p:nvSpPr>
            <p:cNvPr id="13" name="TextBox 12">
              <a:extLst>
                <a:ext uri="{FF2B5EF4-FFF2-40B4-BE49-F238E27FC236}">
                  <a16:creationId xmlns:a16="http://schemas.microsoft.com/office/drawing/2014/main" id="{1D993780-FA54-7444-47C1-F648883A40F8}"/>
                </a:ext>
              </a:extLst>
            </p:cNvPr>
            <p:cNvSpPr txBox="1"/>
            <p:nvPr/>
          </p:nvSpPr>
          <p:spPr>
            <a:xfrm>
              <a:off x="10184780" y="2657701"/>
              <a:ext cx="697627" cy="369332"/>
            </a:xfrm>
            <a:prstGeom prst="rect">
              <a:avLst/>
            </a:prstGeom>
            <a:noFill/>
          </p:spPr>
          <p:txBody>
            <a:bodyPr wrap="none" rtlCol="0">
              <a:spAutoFit/>
            </a:bodyPr>
            <a:lstStyle/>
            <a:p>
              <a:r>
                <a:rPr lang="en-US" dirty="0"/>
                <a:t>Spain</a:t>
              </a:r>
            </a:p>
          </p:txBody>
        </p:sp>
        <p:sp>
          <p:nvSpPr>
            <p:cNvPr id="16" name="TextBox 15">
              <a:extLst>
                <a:ext uri="{FF2B5EF4-FFF2-40B4-BE49-F238E27FC236}">
                  <a16:creationId xmlns:a16="http://schemas.microsoft.com/office/drawing/2014/main" id="{D6685D73-A1B4-DDFD-24D2-E8F38278211F}"/>
                </a:ext>
              </a:extLst>
            </p:cNvPr>
            <p:cNvSpPr txBox="1"/>
            <p:nvPr/>
          </p:nvSpPr>
          <p:spPr>
            <a:xfrm>
              <a:off x="9460524" y="5294538"/>
              <a:ext cx="584199" cy="369332"/>
            </a:xfrm>
            <a:prstGeom prst="rect">
              <a:avLst/>
            </a:prstGeom>
            <a:noFill/>
          </p:spPr>
          <p:txBody>
            <a:bodyPr wrap="none" rtlCol="0">
              <a:spAutoFit/>
            </a:bodyPr>
            <a:lstStyle/>
            <a:p>
              <a:r>
                <a:rPr lang="en-US" dirty="0"/>
                <a:t>Italy</a:t>
              </a:r>
            </a:p>
          </p:txBody>
        </p:sp>
        <p:sp>
          <p:nvSpPr>
            <p:cNvPr id="17" name="TextBox 16">
              <a:extLst>
                <a:ext uri="{FF2B5EF4-FFF2-40B4-BE49-F238E27FC236}">
                  <a16:creationId xmlns:a16="http://schemas.microsoft.com/office/drawing/2014/main" id="{4B2D70EA-917E-EB1D-C72D-DA6341A3C7F5}"/>
                </a:ext>
              </a:extLst>
            </p:cNvPr>
            <p:cNvSpPr txBox="1"/>
            <p:nvPr/>
          </p:nvSpPr>
          <p:spPr>
            <a:xfrm>
              <a:off x="6606828" y="5723765"/>
              <a:ext cx="1701300" cy="369332"/>
            </a:xfrm>
            <a:prstGeom prst="rect">
              <a:avLst/>
            </a:prstGeom>
            <a:noFill/>
          </p:spPr>
          <p:txBody>
            <a:bodyPr wrap="none" rtlCol="0">
              <a:spAutoFit/>
            </a:bodyPr>
            <a:lstStyle/>
            <a:p>
              <a:r>
                <a:rPr lang="en-US" dirty="0"/>
                <a:t>United Kingdom</a:t>
              </a:r>
            </a:p>
          </p:txBody>
        </p:sp>
        <p:sp>
          <p:nvSpPr>
            <p:cNvPr id="18" name="TextBox 17">
              <a:extLst>
                <a:ext uri="{FF2B5EF4-FFF2-40B4-BE49-F238E27FC236}">
                  <a16:creationId xmlns:a16="http://schemas.microsoft.com/office/drawing/2014/main" id="{64CBBDA3-487F-D900-9AD4-DBFA1EB606EC}"/>
                </a:ext>
              </a:extLst>
            </p:cNvPr>
            <p:cNvSpPr txBox="1"/>
            <p:nvPr/>
          </p:nvSpPr>
          <p:spPr>
            <a:xfrm>
              <a:off x="5644396" y="5726761"/>
              <a:ext cx="1043876" cy="1200329"/>
            </a:xfrm>
            <a:prstGeom prst="rect">
              <a:avLst/>
            </a:prstGeom>
            <a:noFill/>
          </p:spPr>
          <p:txBody>
            <a:bodyPr wrap="none" rtlCol="0">
              <a:spAutoFit/>
            </a:bodyPr>
            <a:lstStyle/>
            <a:p>
              <a:r>
                <a:rPr lang="en-US" dirty="0"/>
                <a:t>Sweden</a:t>
              </a:r>
            </a:p>
            <a:p>
              <a:r>
                <a:rPr lang="en-US" dirty="0"/>
                <a:t>Norway</a:t>
              </a:r>
            </a:p>
            <a:p>
              <a:r>
                <a:rPr lang="en-US" dirty="0"/>
                <a:t>Finland</a:t>
              </a:r>
            </a:p>
            <a:p>
              <a:r>
                <a:rPr lang="en-US" dirty="0"/>
                <a:t>Denmark</a:t>
              </a:r>
            </a:p>
          </p:txBody>
        </p:sp>
        <p:sp>
          <p:nvSpPr>
            <p:cNvPr id="19" name="TextBox 18">
              <a:extLst>
                <a:ext uri="{FF2B5EF4-FFF2-40B4-BE49-F238E27FC236}">
                  <a16:creationId xmlns:a16="http://schemas.microsoft.com/office/drawing/2014/main" id="{93B5A0C7-DE3F-72A0-3B08-36CF0673B877}"/>
                </a:ext>
              </a:extLst>
            </p:cNvPr>
            <p:cNvSpPr txBox="1"/>
            <p:nvPr/>
          </p:nvSpPr>
          <p:spPr>
            <a:xfrm>
              <a:off x="4270043" y="5763059"/>
              <a:ext cx="1173719" cy="369332"/>
            </a:xfrm>
            <a:prstGeom prst="rect">
              <a:avLst/>
            </a:prstGeom>
            <a:noFill/>
          </p:spPr>
          <p:txBody>
            <a:bodyPr wrap="none" rtlCol="0">
              <a:spAutoFit/>
            </a:bodyPr>
            <a:lstStyle/>
            <a:p>
              <a:r>
                <a:rPr lang="en-US" dirty="0"/>
                <a:t>Nederland</a:t>
              </a:r>
            </a:p>
          </p:txBody>
        </p:sp>
        <p:sp>
          <p:nvSpPr>
            <p:cNvPr id="20" name="TextBox 19">
              <a:extLst>
                <a:ext uri="{FF2B5EF4-FFF2-40B4-BE49-F238E27FC236}">
                  <a16:creationId xmlns:a16="http://schemas.microsoft.com/office/drawing/2014/main" id="{A89C642B-8136-7117-36B7-76E5DDF790A0}"/>
                </a:ext>
              </a:extLst>
            </p:cNvPr>
            <p:cNvSpPr txBox="1"/>
            <p:nvPr/>
          </p:nvSpPr>
          <p:spPr>
            <a:xfrm>
              <a:off x="1243632" y="3429000"/>
              <a:ext cx="569323" cy="369332"/>
            </a:xfrm>
            <a:prstGeom prst="rect">
              <a:avLst/>
            </a:prstGeom>
            <a:noFill/>
          </p:spPr>
          <p:txBody>
            <a:bodyPr wrap="none" rtlCol="0">
              <a:spAutoFit/>
            </a:bodyPr>
            <a:lstStyle/>
            <a:p>
              <a:r>
                <a:rPr lang="en-US" dirty="0"/>
                <a:t>USA</a:t>
              </a:r>
            </a:p>
          </p:txBody>
        </p:sp>
        <p:sp>
          <p:nvSpPr>
            <p:cNvPr id="21" name="TextBox 20">
              <a:extLst>
                <a:ext uri="{FF2B5EF4-FFF2-40B4-BE49-F238E27FC236}">
                  <a16:creationId xmlns:a16="http://schemas.microsoft.com/office/drawing/2014/main" id="{81E7E442-05C3-BDD7-2F7A-1AF47E080A84}"/>
                </a:ext>
              </a:extLst>
            </p:cNvPr>
            <p:cNvSpPr txBox="1"/>
            <p:nvPr/>
          </p:nvSpPr>
          <p:spPr>
            <a:xfrm>
              <a:off x="1252901" y="4341906"/>
              <a:ext cx="569323" cy="369332"/>
            </a:xfrm>
            <a:prstGeom prst="rect">
              <a:avLst/>
            </a:prstGeom>
            <a:noFill/>
          </p:spPr>
          <p:txBody>
            <a:bodyPr wrap="none" rtlCol="0">
              <a:spAutoFit/>
            </a:bodyPr>
            <a:lstStyle/>
            <a:p>
              <a:r>
                <a:rPr lang="en-US" dirty="0"/>
                <a:t>USA</a:t>
              </a:r>
            </a:p>
          </p:txBody>
        </p:sp>
        <p:sp>
          <p:nvSpPr>
            <p:cNvPr id="22" name="TextBox 21">
              <a:extLst>
                <a:ext uri="{FF2B5EF4-FFF2-40B4-BE49-F238E27FC236}">
                  <a16:creationId xmlns:a16="http://schemas.microsoft.com/office/drawing/2014/main" id="{5D080E58-2F28-2387-65E5-7EE0D04DDCFD}"/>
                </a:ext>
              </a:extLst>
            </p:cNvPr>
            <p:cNvSpPr txBox="1"/>
            <p:nvPr/>
          </p:nvSpPr>
          <p:spPr>
            <a:xfrm>
              <a:off x="923469" y="2657701"/>
              <a:ext cx="995594" cy="369332"/>
            </a:xfrm>
            <a:prstGeom prst="rect">
              <a:avLst/>
            </a:prstGeom>
            <a:noFill/>
          </p:spPr>
          <p:txBody>
            <a:bodyPr wrap="none" rtlCol="0">
              <a:spAutoFit/>
            </a:bodyPr>
            <a:lstStyle/>
            <a:p>
              <a:r>
                <a:rPr lang="en-US" dirty="0"/>
                <a:t>CANADA</a:t>
              </a:r>
            </a:p>
          </p:txBody>
        </p:sp>
        <p:sp>
          <p:nvSpPr>
            <p:cNvPr id="23" name="TextBox 22">
              <a:extLst>
                <a:ext uri="{FF2B5EF4-FFF2-40B4-BE49-F238E27FC236}">
                  <a16:creationId xmlns:a16="http://schemas.microsoft.com/office/drawing/2014/main" id="{2C3C8C92-CD3B-A651-E379-2845CCB28947}"/>
                </a:ext>
              </a:extLst>
            </p:cNvPr>
            <p:cNvSpPr txBox="1"/>
            <p:nvPr/>
          </p:nvSpPr>
          <p:spPr>
            <a:xfrm>
              <a:off x="7983696" y="1283000"/>
              <a:ext cx="774571" cy="369332"/>
            </a:xfrm>
            <a:prstGeom prst="rect">
              <a:avLst/>
            </a:prstGeom>
            <a:noFill/>
          </p:spPr>
          <p:txBody>
            <a:bodyPr wrap="none" rtlCol="0">
              <a:spAutoFit/>
            </a:bodyPr>
            <a:lstStyle/>
            <a:p>
              <a:r>
                <a:rPr lang="en-US" dirty="0"/>
                <a:t>Russia</a:t>
              </a:r>
            </a:p>
          </p:txBody>
        </p:sp>
        <p:sp>
          <p:nvSpPr>
            <p:cNvPr id="24" name="TextBox 23">
              <a:extLst>
                <a:ext uri="{FF2B5EF4-FFF2-40B4-BE49-F238E27FC236}">
                  <a16:creationId xmlns:a16="http://schemas.microsoft.com/office/drawing/2014/main" id="{A7D81248-9BAE-C6EB-E324-C2FBE47A8F07}"/>
                </a:ext>
              </a:extLst>
            </p:cNvPr>
            <p:cNvSpPr txBox="1"/>
            <p:nvPr/>
          </p:nvSpPr>
          <p:spPr>
            <a:xfrm>
              <a:off x="2954331" y="5735934"/>
              <a:ext cx="1173719" cy="369332"/>
            </a:xfrm>
            <a:prstGeom prst="rect">
              <a:avLst/>
            </a:prstGeom>
            <a:noFill/>
          </p:spPr>
          <p:txBody>
            <a:bodyPr wrap="none" rtlCol="0">
              <a:spAutoFit/>
            </a:bodyPr>
            <a:lstStyle/>
            <a:p>
              <a:r>
                <a:rPr lang="en-US" dirty="0"/>
                <a:t>Nederland</a:t>
              </a:r>
            </a:p>
          </p:txBody>
        </p:sp>
      </p:grpSp>
      <p:sp>
        <p:nvSpPr>
          <p:cNvPr id="4" name="TextBox 3">
            <a:extLst>
              <a:ext uri="{FF2B5EF4-FFF2-40B4-BE49-F238E27FC236}">
                <a16:creationId xmlns:a16="http://schemas.microsoft.com/office/drawing/2014/main" id="{C973A25C-8FDD-80A6-7400-EB4A5079699C}"/>
              </a:ext>
            </a:extLst>
          </p:cNvPr>
          <p:cNvSpPr txBox="1"/>
          <p:nvPr/>
        </p:nvSpPr>
        <p:spPr>
          <a:xfrm>
            <a:off x="7663543" y="5962753"/>
            <a:ext cx="4528457" cy="830997"/>
          </a:xfrm>
          <a:prstGeom prst="rect">
            <a:avLst/>
          </a:prstGeom>
          <a:noFill/>
        </p:spPr>
        <p:txBody>
          <a:bodyPr wrap="square" rtlCol="0">
            <a:spAutoFit/>
          </a:bodyPr>
          <a:lstStyle/>
          <a:p>
            <a:r>
              <a:rPr lang="en-US" sz="2400" b="1" dirty="0"/>
              <a:t>INFN CNAF, the Italian TIER1 is connected to CERN at 2x100Gbps</a:t>
            </a:r>
          </a:p>
        </p:txBody>
      </p:sp>
      <p:sp>
        <p:nvSpPr>
          <p:cNvPr id="5" name="Oval 4">
            <a:extLst>
              <a:ext uri="{FF2B5EF4-FFF2-40B4-BE49-F238E27FC236}">
                <a16:creationId xmlns:a16="http://schemas.microsoft.com/office/drawing/2014/main" id="{D35F759A-60A6-B442-01B4-749AABA7A3DB}"/>
              </a:ext>
            </a:extLst>
          </p:cNvPr>
          <p:cNvSpPr/>
          <p:nvPr/>
        </p:nvSpPr>
        <p:spPr>
          <a:xfrm>
            <a:off x="7917544" y="5009383"/>
            <a:ext cx="1542980" cy="899048"/>
          </a:xfrm>
          <a:custGeom>
            <a:avLst/>
            <a:gdLst>
              <a:gd name="connsiteX0" fmla="*/ 0 w 1542980"/>
              <a:gd name="connsiteY0" fmla="*/ 449524 h 899048"/>
              <a:gd name="connsiteX1" fmla="*/ 771490 w 1542980"/>
              <a:gd name="connsiteY1" fmla="*/ 0 h 899048"/>
              <a:gd name="connsiteX2" fmla="*/ 1542980 w 1542980"/>
              <a:gd name="connsiteY2" fmla="*/ 449524 h 899048"/>
              <a:gd name="connsiteX3" fmla="*/ 771490 w 1542980"/>
              <a:gd name="connsiteY3" fmla="*/ 899048 h 899048"/>
              <a:gd name="connsiteX4" fmla="*/ 0 w 1542980"/>
              <a:gd name="connsiteY4" fmla="*/ 449524 h 8990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980" h="899048" extrusionOk="0">
                <a:moveTo>
                  <a:pt x="0" y="449524"/>
                </a:moveTo>
                <a:cubicBezTo>
                  <a:pt x="-61508" y="163319"/>
                  <a:pt x="331114" y="5365"/>
                  <a:pt x="771490" y="0"/>
                </a:cubicBezTo>
                <a:cubicBezTo>
                  <a:pt x="1217852" y="4269"/>
                  <a:pt x="1538151" y="201413"/>
                  <a:pt x="1542980" y="449524"/>
                </a:cubicBezTo>
                <a:cubicBezTo>
                  <a:pt x="1489975" y="749552"/>
                  <a:pt x="1186683" y="959234"/>
                  <a:pt x="771490" y="899048"/>
                </a:cubicBezTo>
                <a:cubicBezTo>
                  <a:pt x="330461" y="890870"/>
                  <a:pt x="15208" y="705055"/>
                  <a:pt x="0" y="449524"/>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563EE8F-FD39-2794-9181-17863E0B3A06}"/>
              </a:ext>
            </a:extLst>
          </p:cNvPr>
          <p:cNvSpPr txBox="1"/>
          <p:nvPr/>
        </p:nvSpPr>
        <p:spPr>
          <a:xfrm>
            <a:off x="609939" y="1355265"/>
            <a:ext cx="1295676" cy="1200329"/>
          </a:xfrm>
          <a:prstGeom prst="rect">
            <a:avLst/>
          </a:prstGeom>
          <a:noFill/>
        </p:spPr>
        <p:txBody>
          <a:bodyPr wrap="none" rtlCol="0">
            <a:spAutoFit/>
          </a:bodyPr>
          <a:lstStyle/>
          <a:p>
            <a:r>
              <a:rPr lang="en-US" sz="2400" b="1" dirty="0"/>
              <a:t>Optical</a:t>
            </a:r>
          </a:p>
          <a:p>
            <a:r>
              <a:rPr lang="en-US" sz="2400" b="1" dirty="0"/>
              <a:t>Private </a:t>
            </a:r>
          </a:p>
          <a:p>
            <a:r>
              <a:rPr lang="en-US" sz="2400" b="1" dirty="0"/>
              <a:t>Network</a:t>
            </a:r>
          </a:p>
        </p:txBody>
      </p:sp>
      <p:sp>
        <p:nvSpPr>
          <p:cNvPr id="14" name="TextBox 13">
            <a:extLst>
              <a:ext uri="{FF2B5EF4-FFF2-40B4-BE49-F238E27FC236}">
                <a16:creationId xmlns:a16="http://schemas.microsoft.com/office/drawing/2014/main" id="{1853966D-A6B9-E10D-4A09-E030A984CAAD}"/>
              </a:ext>
            </a:extLst>
          </p:cNvPr>
          <p:cNvSpPr txBox="1"/>
          <p:nvPr/>
        </p:nvSpPr>
        <p:spPr>
          <a:xfrm>
            <a:off x="10114446" y="3440382"/>
            <a:ext cx="1042786" cy="369332"/>
          </a:xfrm>
          <a:prstGeom prst="rect">
            <a:avLst/>
          </a:prstGeom>
          <a:noFill/>
        </p:spPr>
        <p:txBody>
          <a:bodyPr wrap="none" rtlCol="0">
            <a:spAutoFit/>
          </a:bodyPr>
          <a:lstStyle/>
          <a:p>
            <a:r>
              <a:rPr lang="en-US" dirty="0"/>
              <a:t>Germany</a:t>
            </a:r>
          </a:p>
        </p:txBody>
      </p:sp>
      <p:sp>
        <p:nvSpPr>
          <p:cNvPr id="15" name="TextBox 14">
            <a:extLst>
              <a:ext uri="{FF2B5EF4-FFF2-40B4-BE49-F238E27FC236}">
                <a16:creationId xmlns:a16="http://schemas.microsoft.com/office/drawing/2014/main" id="{2C5BB9EC-AB7A-80CF-0E65-1425F8D0DED7}"/>
              </a:ext>
            </a:extLst>
          </p:cNvPr>
          <p:cNvSpPr txBox="1"/>
          <p:nvPr/>
        </p:nvSpPr>
        <p:spPr>
          <a:xfrm>
            <a:off x="10149700" y="4157240"/>
            <a:ext cx="811504" cy="369332"/>
          </a:xfrm>
          <a:prstGeom prst="rect">
            <a:avLst/>
          </a:prstGeom>
          <a:noFill/>
        </p:spPr>
        <p:txBody>
          <a:bodyPr wrap="none" rtlCol="0">
            <a:spAutoFit/>
          </a:bodyPr>
          <a:lstStyle/>
          <a:p>
            <a:r>
              <a:rPr lang="en-US" dirty="0"/>
              <a:t>France</a:t>
            </a:r>
          </a:p>
        </p:txBody>
      </p:sp>
    </p:spTree>
    <p:extLst>
      <p:ext uri="{BB962C8B-B14F-4D97-AF65-F5344CB8AC3E}">
        <p14:creationId xmlns:p14="http://schemas.microsoft.com/office/powerpoint/2010/main" val="254068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dissolve">
                                      <p:cBhvr>
                                        <p:cTn id="1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4A310-8FE8-4C7B-701E-0A602D1475FD}"/>
              </a:ext>
            </a:extLst>
          </p:cNvPr>
          <p:cNvSpPr>
            <a:spLocks noGrp="1"/>
          </p:cNvSpPr>
          <p:nvPr>
            <p:ph type="title"/>
          </p:nvPr>
        </p:nvSpPr>
        <p:spPr>
          <a:xfrm>
            <a:off x="1046166" y="86984"/>
            <a:ext cx="10515600" cy="1032113"/>
          </a:xfrm>
        </p:spPr>
        <p:txBody>
          <a:bodyPr/>
          <a:lstStyle/>
          <a:p>
            <a:r>
              <a:rPr lang="en-US" dirty="0"/>
              <a:t>LHC ONE (Open Network Environment)</a:t>
            </a:r>
          </a:p>
        </p:txBody>
      </p:sp>
      <p:pic>
        <p:nvPicPr>
          <p:cNvPr id="5122" name="Picture 2">
            <a:extLst>
              <a:ext uri="{FF2B5EF4-FFF2-40B4-BE49-F238E27FC236}">
                <a16:creationId xmlns:a16="http://schemas.microsoft.com/office/drawing/2014/main" id="{21D7D51F-B1DF-2274-CA88-0A99D11CBF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5" y="1051364"/>
            <a:ext cx="9512011" cy="5265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7C7DD4-92A8-B01A-4C51-A94813AA1C3C}"/>
              </a:ext>
            </a:extLst>
          </p:cNvPr>
          <p:cNvSpPr txBox="1"/>
          <p:nvPr/>
        </p:nvSpPr>
        <p:spPr>
          <a:xfrm>
            <a:off x="9548446" y="1496468"/>
            <a:ext cx="2684413" cy="3693319"/>
          </a:xfrm>
          <a:prstGeom prst="rect">
            <a:avLst/>
          </a:prstGeom>
          <a:noFill/>
        </p:spPr>
        <p:txBody>
          <a:bodyPr wrap="square" rtlCol="0">
            <a:spAutoFit/>
          </a:bodyPr>
          <a:lstStyle/>
          <a:p>
            <a:r>
              <a:rPr lang="en-US" dirty="0"/>
              <a:t>This worldwide Overlay Network is quite complex and requires the collaboration between:</a:t>
            </a:r>
          </a:p>
          <a:p>
            <a:endParaRPr lang="en-US" dirty="0"/>
          </a:p>
          <a:p>
            <a:r>
              <a:rPr lang="en-US" b="1" dirty="0"/>
              <a:t>1)HEP Sites (Datacenters)</a:t>
            </a:r>
          </a:p>
          <a:p>
            <a:endParaRPr lang="en-US" b="1" dirty="0"/>
          </a:p>
          <a:p>
            <a:r>
              <a:rPr lang="en-US" b="1" dirty="0"/>
              <a:t>2)NREN (National </a:t>
            </a:r>
          </a:p>
          <a:p>
            <a:r>
              <a:rPr lang="en-US" b="1" dirty="0"/>
              <a:t>Research ad Education Networks) </a:t>
            </a:r>
          </a:p>
          <a:p>
            <a:endParaRPr lang="en-US" dirty="0"/>
          </a:p>
          <a:p>
            <a:r>
              <a:rPr lang="en-US" dirty="0"/>
              <a:t>The Italian NREN is </a:t>
            </a:r>
            <a:r>
              <a:rPr lang="en-US" b="1" dirty="0"/>
              <a:t>GARR</a:t>
            </a:r>
          </a:p>
          <a:p>
            <a:r>
              <a:rPr lang="en-US" dirty="0"/>
              <a:t>(</a:t>
            </a:r>
            <a:r>
              <a:rPr lang="en-US" dirty="0">
                <a:hlinkClick r:id="rId3"/>
              </a:rPr>
              <a:t>www.garr.it</a:t>
            </a:r>
            <a:r>
              <a:rPr lang="en-US" dirty="0"/>
              <a:t>) </a:t>
            </a:r>
          </a:p>
        </p:txBody>
      </p:sp>
      <p:sp>
        <p:nvSpPr>
          <p:cNvPr id="5" name="Oval 4">
            <a:extLst>
              <a:ext uri="{FF2B5EF4-FFF2-40B4-BE49-F238E27FC236}">
                <a16:creationId xmlns:a16="http://schemas.microsoft.com/office/drawing/2014/main" id="{64BCAE9E-4249-86F1-24F6-7B9DB4992C2D}"/>
              </a:ext>
            </a:extLst>
          </p:cNvPr>
          <p:cNvSpPr/>
          <p:nvPr/>
        </p:nvSpPr>
        <p:spPr>
          <a:xfrm>
            <a:off x="7590971" y="5561720"/>
            <a:ext cx="972458" cy="754742"/>
          </a:xfrm>
          <a:custGeom>
            <a:avLst/>
            <a:gdLst>
              <a:gd name="connsiteX0" fmla="*/ 0 w 972458"/>
              <a:gd name="connsiteY0" fmla="*/ 377371 h 754742"/>
              <a:gd name="connsiteX1" fmla="*/ 486229 w 972458"/>
              <a:gd name="connsiteY1" fmla="*/ 0 h 754742"/>
              <a:gd name="connsiteX2" fmla="*/ 972458 w 972458"/>
              <a:gd name="connsiteY2" fmla="*/ 377371 h 754742"/>
              <a:gd name="connsiteX3" fmla="*/ 486229 w 972458"/>
              <a:gd name="connsiteY3" fmla="*/ 754742 h 754742"/>
              <a:gd name="connsiteX4" fmla="*/ 0 w 972458"/>
              <a:gd name="connsiteY4" fmla="*/ 377371 h 7547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458" h="754742" extrusionOk="0">
                <a:moveTo>
                  <a:pt x="0" y="377371"/>
                </a:moveTo>
                <a:cubicBezTo>
                  <a:pt x="-17479" y="158173"/>
                  <a:pt x="180670" y="13895"/>
                  <a:pt x="486229" y="0"/>
                </a:cubicBezTo>
                <a:cubicBezTo>
                  <a:pt x="785857" y="6545"/>
                  <a:pt x="938608" y="170031"/>
                  <a:pt x="972458" y="377371"/>
                </a:cubicBezTo>
                <a:cubicBezTo>
                  <a:pt x="961883" y="596115"/>
                  <a:pt x="747722" y="793677"/>
                  <a:pt x="486229" y="754742"/>
                </a:cubicBezTo>
                <a:cubicBezTo>
                  <a:pt x="204568" y="747562"/>
                  <a:pt x="6058" y="588682"/>
                  <a:pt x="0" y="377371"/>
                </a:cubicBezTo>
                <a:close/>
              </a:path>
            </a:pathLst>
          </a:custGeom>
          <a:noFill/>
          <a:ln w="38100">
            <a:solidFill>
              <a:srgbClr val="FF0000"/>
            </a:solidFill>
            <a:extLst>
              <a:ext uri="{C807C97D-BFC1-408E-A445-0C87EB9F89A2}">
                <ask:lineSketchStyleProps xmlns:ask="http://schemas.microsoft.com/office/drawing/2018/sketchyshapes" sd="1219033472">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354E99-0AC2-06EC-63F5-598AD3D01C15}"/>
              </a:ext>
            </a:extLst>
          </p:cNvPr>
          <p:cNvSpPr txBox="1"/>
          <p:nvPr/>
        </p:nvSpPr>
        <p:spPr>
          <a:xfrm>
            <a:off x="10101943" y="5669203"/>
            <a:ext cx="1459823" cy="369332"/>
          </a:xfrm>
          <a:prstGeom prst="rect">
            <a:avLst/>
          </a:prstGeom>
          <a:noFill/>
        </p:spPr>
        <p:txBody>
          <a:bodyPr wrap="none" rtlCol="0">
            <a:spAutoFit/>
          </a:bodyPr>
          <a:lstStyle/>
          <a:p>
            <a:r>
              <a:rPr lang="en-US" dirty="0">
                <a:solidFill>
                  <a:srgbClr val="FF0000"/>
                </a:solidFill>
              </a:rPr>
              <a:t>You are Here!</a:t>
            </a:r>
          </a:p>
        </p:txBody>
      </p:sp>
      <p:cxnSp>
        <p:nvCxnSpPr>
          <p:cNvPr id="8" name="Straight Arrow Connector 7">
            <a:extLst>
              <a:ext uri="{FF2B5EF4-FFF2-40B4-BE49-F238E27FC236}">
                <a16:creationId xmlns:a16="http://schemas.microsoft.com/office/drawing/2014/main" id="{60C3AE60-863F-42E1-1858-26AB76EA2A24}"/>
              </a:ext>
            </a:extLst>
          </p:cNvPr>
          <p:cNvCxnSpPr>
            <a:stCxn id="6" idx="1"/>
          </p:cNvCxnSpPr>
          <p:nvPr/>
        </p:nvCxnSpPr>
        <p:spPr>
          <a:xfrm flipH="1">
            <a:off x="8563429" y="5853869"/>
            <a:ext cx="1538514" cy="8522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0" name="TextBox 9">
            <a:extLst>
              <a:ext uri="{FF2B5EF4-FFF2-40B4-BE49-F238E27FC236}">
                <a16:creationId xmlns:a16="http://schemas.microsoft.com/office/drawing/2014/main" id="{203F9F81-CF3B-153B-9A22-AA40027C81E1}"/>
              </a:ext>
            </a:extLst>
          </p:cNvPr>
          <p:cNvSpPr txBox="1"/>
          <p:nvPr/>
        </p:nvSpPr>
        <p:spPr>
          <a:xfrm>
            <a:off x="0" y="6316462"/>
            <a:ext cx="3590855" cy="369332"/>
          </a:xfrm>
          <a:prstGeom prst="rect">
            <a:avLst/>
          </a:prstGeom>
          <a:noFill/>
        </p:spPr>
        <p:txBody>
          <a:bodyPr wrap="none" rtlCol="0">
            <a:spAutoFit/>
          </a:bodyPr>
          <a:lstStyle/>
          <a:p>
            <a:r>
              <a:rPr lang="en-US" dirty="0"/>
              <a:t>Thanks to William Johnston (ES NET)</a:t>
            </a:r>
          </a:p>
        </p:txBody>
      </p:sp>
    </p:spTree>
    <p:extLst>
      <p:ext uri="{BB962C8B-B14F-4D97-AF65-F5344CB8AC3E}">
        <p14:creationId xmlns:p14="http://schemas.microsoft.com/office/powerpoint/2010/main" val="2861502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grpId="1"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6" y="-101601"/>
            <a:ext cx="10972800" cy="1143000"/>
          </a:xfrm>
        </p:spPr>
        <p:txBody>
          <a:bodyPr>
            <a:normAutofit/>
          </a:bodyPr>
          <a:lstStyle/>
          <a:p>
            <a:r>
              <a:rPr lang="en-US" sz="4000" dirty="0">
                <a:latin typeface="+mn-lt"/>
              </a:rPr>
              <a:t>LHCOPN and LHCONE in Italy</a:t>
            </a:r>
            <a:br>
              <a:rPr lang="en-US" sz="4000" dirty="0">
                <a:latin typeface="+mn-lt"/>
              </a:rPr>
            </a:br>
            <a:r>
              <a:rPr lang="en-US" sz="2800" dirty="0">
                <a:latin typeface="+mn-lt"/>
              </a:rPr>
              <a:t>Italian TIER1 and TIER2s datacenter connectivity</a:t>
            </a:r>
            <a:endParaRPr lang="en-US" sz="4000" dirty="0">
              <a:latin typeface="+mn-lt"/>
            </a:endParaRPr>
          </a:p>
        </p:txBody>
      </p:sp>
      <p:grpSp>
        <p:nvGrpSpPr>
          <p:cNvPr id="3" name="Group 5"/>
          <p:cNvGrpSpPr>
            <a:grpSpLocks/>
          </p:cNvGrpSpPr>
          <p:nvPr/>
        </p:nvGrpSpPr>
        <p:grpSpPr bwMode="auto">
          <a:xfrm>
            <a:off x="41007" y="1428368"/>
            <a:ext cx="4404631" cy="2970788"/>
            <a:chOff x="2404" y="348"/>
            <a:chExt cx="1576" cy="868"/>
          </a:xfrm>
          <a:solidFill>
            <a:schemeClr val="accent1">
              <a:lumMod val="75000"/>
            </a:schemeClr>
          </a:solidFill>
        </p:grpSpPr>
        <p:sp>
          <p:nvSpPr>
            <p:cNvPr id="5" name="Oval 6"/>
            <p:cNvSpPr>
              <a:spLocks noChangeArrowheads="1"/>
            </p:cNvSpPr>
            <p:nvPr/>
          </p:nvSpPr>
          <p:spPr bwMode="auto">
            <a:xfrm>
              <a:off x="2404" y="487"/>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6" name="Oval 7"/>
            <p:cNvSpPr>
              <a:spLocks noChangeArrowheads="1"/>
            </p:cNvSpPr>
            <p:nvPr/>
          </p:nvSpPr>
          <p:spPr bwMode="auto">
            <a:xfrm>
              <a:off x="2432" y="644"/>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fontAlgn="auto">
                <a:spcBef>
                  <a:spcPts val="0"/>
                </a:spcBef>
                <a:spcAft>
                  <a:spcPts val="0"/>
                </a:spcAft>
                <a:defRPr/>
              </a:pPr>
              <a:r>
                <a:rPr lang="en-US" sz="1100" dirty="0">
                  <a:latin typeface="+mn-lt"/>
                  <a:ea typeface="+mn-ea"/>
                </a:rPr>
                <a:t>…</a:t>
              </a:r>
            </a:p>
          </p:txBody>
        </p:sp>
        <p:sp>
          <p:nvSpPr>
            <p:cNvPr id="7" name="Oval 8"/>
            <p:cNvSpPr>
              <a:spLocks noChangeArrowheads="1"/>
            </p:cNvSpPr>
            <p:nvPr/>
          </p:nvSpPr>
          <p:spPr bwMode="auto">
            <a:xfrm>
              <a:off x="2684" y="348"/>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8" name="Oval 9"/>
            <p:cNvSpPr>
              <a:spLocks noChangeArrowheads="1"/>
            </p:cNvSpPr>
            <p:nvPr/>
          </p:nvSpPr>
          <p:spPr bwMode="auto">
            <a:xfrm>
              <a:off x="2522" y="575"/>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200" dirty="0">
                <a:latin typeface="+mn-lt"/>
                <a:ea typeface="+mn-ea"/>
              </a:endParaRPr>
            </a:p>
          </p:txBody>
        </p:sp>
      </p:grpSp>
      <p:sp>
        <p:nvSpPr>
          <p:cNvPr id="9" name="Connector 8"/>
          <p:cNvSpPr/>
          <p:nvPr/>
        </p:nvSpPr>
        <p:spPr>
          <a:xfrm>
            <a:off x="864808" y="1688203"/>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900" dirty="0">
                <a:solidFill>
                  <a:srgbClr val="000000"/>
                </a:solidFill>
              </a:rPr>
              <a:t>FNAL</a:t>
            </a:r>
            <a:endParaRPr lang="en-US" sz="1050" dirty="0">
              <a:solidFill>
                <a:srgbClr val="000000"/>
              </a:solidFill>
            </a:endParaRPr>
          </a:p>
          <a:p>
            <a:pPr algn="ctr"/>
            <a:endParaRPr lang="en-US" sz="1050" dirty="0">
              <a:solidFill>
                <a:srgbClr val="000000"/>
              </a:solidFill>
            </a:endParaRPr>
          </a:p>
        </p:txBody>
      </p:sp>
      <p:sp>
        <p:nvSpPr>
          <p:cNvPr id="10" name="Connector 9"/>
          <p:cNvSpPr/>
          <p:nvPr/>
        </p:nvSpPr>
        <p:spPr>
          <a:xfrm>
            <a:off x="458408" y="20596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800" dirty="0">
                <a:solidFill>
                  <a:srgbClr val="000000"/>
                </a:solidFill>
              </a:rPr>
              <a:t>Triumph</a:t>
            </a:r>
          </a:p>
          <a:p>
            <a:pPr algn="ctr"/>
            <a:endParaRPr lang="en-US" sz="1050" dirty="0">
              <a:solidFill>
                <a:srgbClr val="000000"/>
              </a:solidFill>
            </a:endParaRPr>
          </a:p>
        </p:txBody>
      </p:sp>
      <p:sp>
        <p:nvSpPr>
          <p:cNvPr id="21" name="Connector 20"/>
          <p:cNvSpPr/>
          <p:nvPr/>
        </p:nvSpPr>
        <p:spPr>
          <a:xfrm>
            <a:off x="736682" y="5477961"/>
            <a:ext cx="1331605" cy="97399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b="1" dirty="0">
                <a:solidFill>
                  <a:srgbClr val="000000"/>
                </a:solidFill>
              </a:rPr>
              <a:t>CNAF</a:t>
            </a:r>
          </a:p>
          <a:p>
            <a:pPr algn="ctr"/>
            <a:r>
              <a:rPr lang="en-US" sz="1200" b="1" dirty="0">
                <a:solidFill>
                  <a:srgbClr val="000000"/>
                </a:solidFill>
              </a:rPr>
              <a:t>T1</a:t>
            </a:r>
            <a:endParaRPr lang="en-US" sz="1100" b="1" dirty="0">
              <a:solidFill>
                <a:srgbClr val="000000"/>
              </a:solidFill>
            </a:endParaRPr>
          </a:p>
          <a:p>
            <a:pPr algn="ctr"/>
            <a:endParaRPr lang="en-US" sz="1100" b="1" dirty="0">
              <a:solidFill>
                <a:srgbClr val="000000"/>
              </a:solidFill>
            </a:endParaRPr>
          </a:p>
        </p:txBody>
      </p:sp>
      <p:cxnSp>
        <p:nvCxnSpPr>
          <p:cNvPr id="22" name="Straight Connector 21"/>
          <p:cNvCxnSpPr>
            <a:cxnSpLocks/>
          </p:cNvCxnSpPr>
          <p:nvPr/>
        </p:nvCxnSpPr>
        <p:spPr>
          <a:xfrm flipV="1">
            <a:off x="7829513" y="2610140"/>
            <a:ext cx="2461725" cy="631419"/>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3" name="Straight Connector 22"/>
          <p:cNvCxnSpPr>
            <a:cxnSpLocks/>
          </p:cNvCxnSpPr>
          <p:nvPr/>
        </p:nvCxnSpPr>
        <p:spPr>
          <a:xfrm rot="10800000" flipV="1">
            <a:off x="7972026" y="3425826"/>
            <a:ext cx="2292612" cy="50053"/>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4" name="Straight Connector 23"/>
          <p:cNvCxnSpPr>
            <a:cxnSpLocks/>
          </p:cNvCxnSpPr>
          <p:nvPr/>
        </p:nvCxnSpPr>
        <p:spPr>
          <a:xfrm rot="10800000" flipV="1">
            <a:off x="8006372" y="3514726"/>
            <a:ext cx="2239392" cy="381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5" name="Straight Connector 24"/>
          <p:cNvCxnSpPr>
            <a:cxnSpLocks/>
          </p:cNvCxnSpPr>
          <p:nvPr/>
        </p:nvCxnSpPr>
        <p:spPr>
          <a:xfrm>
            <a:off x="7944138" y="3914011"/>
            <a:ext cx="2269067" cy="7239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7" name="Straight Connector 26"/>
          <p:cNvCxnSpPr>
            <a:cxnSpLocks/>
          </p:cNvCxnSpPr>
          <p:nvPr/>
        </p:nvCxnSpPr>
        <p:spPr>
          <a:xfrm>
            <a:off x="7549983" y="4226229"/>
            <a:ext cx="2265109" cy="1457088"/>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29" name="Straight Connector 28"/>
          <p:cNvCxnSpPr>
            <a:cxnSpLocks/>
          </p:cNvCxnSpPr>
          <p:nvPr/>
        </p:nvCxnSpPr>
        <p:spPr>
          <a:xfrm rot="5400000" flipH="1" flipV="1">
            <a:off x="6257205" y="5028862"/>
            <a:ext cx="1252390" cy="84667"/>
          </a:xfrm>
          <a:prstGeom prst="line">
            <a:avLst/>
          </a:prstGeom>
          <a:ln w="508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a:stCxn id="104" idx="0"/>
          </p:cNvCxnSpPr>
          <p:nvPr/>
        </p:nvCxnSpPr>
        <p:spPr>
          <a:xfrm rot="5400000" flipH="1" flipV="1">
            <a:off x="4919752" y="4376630"/>
            <a:ext cx="1399977" cy="1358921"/>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4" name="Connector 33"/>
          <p:cNvSpPr/>
          <p:nvPr/>
        </p:nvSpPr>
        <p:spPr>
          <a:xfrm>
            <a:off x="1457475" y="15516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800" dirty="0">
                <a:solidFill>
                  <a:srgbClr val="000000"/>
                </a:solidFill>
              </a:rPr>
              <a:t>BNL</a:t>
            </a:r>
          </a:p>
          <a:p>
            <a:pPr algn="ctr"/>
            <a:endParaRPr lang="en-US" sz="1050" dirty="0">
              <a:solidFill>
                <a:srgbClr val="000000"/>
              </a:solidFill>
            </a:endParaRPr>
          </a:p>
        </p:txBody>
      </p:sp>
      <p:cxnSp>
        <p:nvCxnSpPr>
          <p:cNvPr id="35" name="Straight Connector 34"/>
          <p:cNvCxnSpPr>
            <a:cxnSpLocks/>
          </p:cNvCxnSpPr>
          <p:nvPr/>
        </p:nvCxnSpPr>
        <p:spPr>
          <a:xfrm flipV="1">
            <a:off x="3758411" y="4112681"/>
            <a:ext cx="2099733" cy="1397000"/>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6" name="Connector 35"/>
          <p:cNvSpPr/>
          <p:nvPr/>
        </p:nvSpPr>
        <p:spPr>
          <a:xfrm>
            <a:off x="2270275" y="2694678"/>
            <a:ext cx="1405467" cy="965200"/>
          </a:xfrm>
          <a:prstGeom prst="flowChartConnector">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br>
              <a:rPr lang="en-US" sz="1200" dirty="0">
                <a:solidFill>
                  <a:srgbClr val="000000"/>
                </a:solidFill>
              </a:rPr>
            </a:br>
            <a:r>
              <a:rPr lang="en-US" sz="1200" dirty="0">
                <a:solidFill>
                  <a:srgbClr val="000000"/>
                </a:solidFill>
              </a:rPr>
              <a:t>CERN</a:t>
            </a:r>
          </a:p>
          <a:p>
            <a:pPr algn="ctr"/>
            <a:r>
              <a:rPr lang="en-US" sz="1200" dirty="0">
                <a:solidFill>
                  <a:srgbClr val="000000"/>
                </a:solidFill>
              </a:rPr>
              <a:t>T0</a:t>
            </a:r>
          </a:p>
          <a:p>
            <a:pPr algn="ctr"/>
            <a:endParaRPr lang="en-US" sz="1050" dirty="0">
              <a:solidFill>
                <a:srgbClr val="000000"/>
              </a:solidFill>
            </a:endParaRPr>
          </a:p>
        </p:txBody>
      </p:sp>
      <p:cxnSp>
        <p:nvCxnSpPr>
          <p:cNvPr id="38" name="Straight Connector 37"/>
          <p:cNvCxnSpPr>
            <a:cxnSpLocks/>
          </p:cNvCxnSpPr>
          <p:nvPr/>
        </p:nvCxnSpPr>
        <p:spPr>
          <a:xfrm rot="16200000" flipV="1">
            <a:off x="7162800" y="4474634"/>
            <a:ext cx="1320800" cy="1083733"/>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4098655" y="5184220"/>
            <a:ext cx="601447" cy="246221"/>
          </a:xfrm>
          <a:prstGeom prst="rect">
            <a:avLst/>
          </a:prstGeom>
          <a:noFill/>
        </p:spPr>
        <p:txBody>
          <a:bodyPr wrap="square" rtlCol="0">
            <a:spAutoFit/>
          </a:bodyPr>
          <a:lstStyle/>
          <a:p>
            <a:r>
              <a:rPr lang="it-IT" sz="1000" dirty="0"/>
              <a:t>20Gb/</a:t>
            </a:r>
            <a:r>
              <a:rPr lang="it-IT" sz="1000" dirty="0" err="1"/>
              <a:t>s</a:t>
            </a:r>
            <a:endParaRPr lang="it-IT" sz="1000" dirty="0"/>
          </a:p>
        </p:txBody>
      </p:sp>
      <p:sp>
        <p:nvSpPr>
          <p:cNvPr id="41" name="TextBox 40"/>
          <p:cNvSpPr txBox="1"/>
          <p:nvPr/>
        </p:nvSpPr>
        <p:spPr>
          <a:xfrm>
            <a:off x="9141694" y="4103119"/>
            <a:ext cx="734496" cy="246221"/>
          </a:xfrm>
          <a:prstGeom prst="rect">
            <a:avLst/>
          </a:prstGeom>
          <a:noFill/>
        </p:spPr>
        <p:txBody>
          <a:bodyPr wrap="square" rtlCol="0">
            <a:spAutoFit/>
          </a:bodyPr>
          <a:lstStyle/>
          <a:p>
            <a:r>
              <a:rPr lang="it-IT" sz="1000" dirty="0"/>
              <a:t>2x10Gb/</a:t>
            </a:r>
            <a:r>
              <a:rPr lang="it-IT" sz="1000" dirty="0" err="1"/>
              <a:t>s</a:t>
            </a:r>
            <a:endParaRPr lang="it-IT" sz="1000" dirty="0"/>
          </a:p>
        </p:txBody>
      </p:sp>
      <p:sp>
        <p:nvSpPr>
          <p:cNvPr id="42" name="TextBox 41"/>
          <p:cNvSpPr txBox="1"/>
          <p:nvPr/>
        </p:nvSpPr>
        <p:spPr>
          <a:xfrm>
            <a:off x="8813487" y="2614599"/>
            <a:ext cx="601447" cy="246221"/>
          </a:xfrm>
          <a:prstGeom prst="rect">
            <a:avLst/>
          </a:prstGeom>
          <a:noFill/>
        </p:spPr>
        <p:txBody>
          <a:bodyPr wrap="square" rtlCol="0">
            <a:spAutoFit/>
          </a:bodyPr>
          <a:lstStyle/>
          <a:p>
            <a:r>
              <a:rPr lang="it-IT" sz="1000" dirty="0"/>
              <a:t>10Gb/</a:t>
            </a:r>
            <a:r>
              <a:rPr lang="it-IT" sz="1000" dirty="0" err="1"/>
              <a:t>s</a:t>
            </a:r>
            <a:endParaRPr lang="it-IT" sz="1000" dirty="0"/>
          </a:p>
        </p:txBody>
      </p:sp>
      <p:sp>
        <p:nvSpPr>
          <p:cNvPr id="43" name="TextBox 42"/>
          <p:cNvSpPr txBox="1"/>
          <p:nvPr/>
        </p:nvSpPr>
        <p:spPr>
          <a:xfrm rot="17337520">
            <a:off x="884441" y="4775966"/>
            <a:ext cx="1148071" cy="246221"/>
          </a:xfrm>
          <a:prstGeom prst="rect">
            <a:avLst/>
          </a:prstGeom>
          <a:noFill/>
        </p:spPr>
        <p:txBody>
          <a:bodyPr wrap="square" rtlCol="0">
            <a:spAutoFit/>
          </a:bodyPr>
          <a:lstStyle/>
          <a:p>
            <a:r>
              <a:rPr lang="it-IT" sz="1000" b="1" dirty="0"/>
              <a:t>2x100 Gb/</a:t>
            </a:r>
            <a:r>
              <a:rPr lang="it-IT" sz="1000" b="1" dirty="0" err="1"/>
              <a:t>s</a:t>
            </a:r>
            <a:r>
              <a:rPr lang="it-IT" sz="1000" b="1" dirty="0"/>
              <a:t> OPN</a:t>
            </a:r>
          </a:p>
        </p:txBody>
      </p:sp>
      <p:sp>
        <p:nvSpPr>
          <p:cNvPr id="44" name="TextBox 43"/>
          <p:cNvSpPr txBox="1"/>
          <p:nvPr/>
        </p:nvSpPr>
        <p:spPr>
          <a:xfrm>
            <a:off x="5187444" y="5520589"/>
            <a:ext cx="601447" cy="246221"/>
          </a:xfrm>
          <a:prstGeom prst="rect">
            <a:avLst/>
          </a:prstGeom>
          <a:noFill/>
        </p:spPr>
        <p:txBody>
          <a:bodyPr wrap="square" rtlCol="0">
            <a:spAutoFit/>
          </a:bodyPr>
          <a:lstStyle/>
          <a:p>
            <a:r>
              <a:rPr lang="it-IT" sz="1000" dirty="0"/>
              <a:t>20Gb/</a:t>
            </a:r>
            <a:r>
              <a:rPr lang="it-IT" sz="1000" dirty="0" err="1"/>
              <a:t>s</a:t>
            </a:r>
            <a:endParaRPr lang="it-IT" sz="1000" dirty="0"/>
          </a:p>
        </p:txBody>
      </p:sp>
      <p:sp>
        <p:nvSpPr>
          <p:cNvPr id="45" name="TextBox 44"/>
          <p:cNvSpPr txBox="1"/>
          <p:nvPr/>
        </p:nvSpPr>
        <p:spPr>
          <a:xfrm>
            <a:off x="7955436" y="5046969"/>
            <a:ext cx="601447" cy="246221"/>
          </a:xfrm>
          <a:prstGeom prst="rect">
            <a:avLst/>
          </a:prstGeom>
          <a:noFill/>
        </p:spPr>
        <p:txBody>
          <a:bodyPr wrap="square" rtlCol="0">
            <a:spAutoFit/>
          </a:bodyPr>
          <a:lstStyle/>
          <a:p>
            <a:r>
              <a:rPr lang="it-IT" sz="1000" dirty="0"/>
              <a:t>10Gb/</a:t>
            </a:r>
            <a:r>
              <a:rPr lang="it-IT" sz="1000" dirty="0" err="1"/>
              <a:t>s</a:t>
            </a:r>
            <a:endParaRPr lang="it-IT" sz="1000" dirty="0"/>
          </a:p>
        </p:txBody>
      </p:sp>
      <p:sp>
        <p:nvSpPr>
          <p:cNvPr id="46" name="TextBox 45"/>
          <p:cNvSpPr txBox="1"/>
          <p:nvPr/>
        </p:nvSpPr>
        <p:spPr>
          <a:xfrm>
            <a:off x="9414934" y="3111501"/>
            <a:ext cx="734496" cy="246221"/>
          </a:xfrm>
          <a:prstGeom prst="rect">
            <a:avLst/>
          </a:prstGeom>
          <a:noFill/>
        </p:spPr>
        <p:txBody>
          <a:bodyPr wrap="square" rtlCol="0">
            <a:spAutoFit/>
          </a:bodyPr>
          <a:lstStyle/>
          <a:p>
            <a:r>
              <a:rPr lang="it-IT" sz="1000" dirty="0"/>
              <a:t>2x10Gb/</a:t>
            </a:r>
            <a:r>
              <a:rPr lang="it-IT" sz="1000" dirty="0" err="1"/>
              <a:t>s</a:t>
            </a:r>
            <a:endParaRPr lang="it-IT" sz="1000" dirty="0"/>
          </a:p>
        </p:txBody>
      </p:sp>
      <p:sp>
        <p:nvSpPr>
          <p:cNvPr id="47" name="TextBox 46"/>
          <p:cNvSpPr txBox="1"/>
          <p:nvPr/>
        </p:nvSpPr>
        <p:spPr>
          <a:xfrm>
            <a:off x="6858033" y="5449789"/>
            <a:ext cx="705642" cy="246221"/>
          </a:xfrm>
          <a:prstGeom prst="rect">
            <a:avLst/>
          </a:prstGeom>
          <a:noFill/>
        </p:spPr>
        <p:txBody>
          <a:bodyPr wrap="square" rtlCol="0">
            <a:spAutoFit/>
          </a:bodyPr>
          <a:lstStyle/>
          <a:p>
            <a:r>
              <a:rPr lang="it-IT" sz="1000" dirty="0"/>
              <a:t>100 Gb/</a:t>
            </a:r>
            <a:r>
              <a:rPr lang="it-IT" sz="1000" dirty="0" err="1"/>
              <a:t>s</a:t>
            </a:r>
            <a:endParaRPr lang="it-IT" sz="1000" dirty="0"/>
          </a:p>
        </p:txBody>
      </p:sp>
      <p:sp>
        <p:nvSpPr>
          <p:cNvPr id="48" name="TextBox 47"/>
          <p:cNvSpPr txBox="1"/>
          <p:nvPr/>
        </p:nvSpPr>
        <p:spPr>
          <a:xfrm>
            <a:off x="9260035" y="5157268"/>
            <a:ext cx="601447" cy="246221"/>
          </a:xfrm>
          <a:prstGeom prst="rect">
            <a:avLst/>
          </a:prstGeom>
          <a:noFill/>
        </p:spPr>
        <p:txBody>
          <a:bodyPr wrap="square" rtlCol="0">
            <a:spAutoFit/>
          </a:bodyPr>
          <a:lstStyle/>
          <a:p>
            <a:r>
              <a:rPr lang="it-IT" sz="1000" dirty="0"/>
              <a:t>10Gb/</a:t>
            </a:r>
            <a:r>
              <a:rPr lang="it-IT" sz="1000" dirty="0" err="1"/>
              <a:t>s</a:t>
            </a:r>
            <a:endParaRPr lang="it-IT" sz="1000" dirty="0"/>
          </a:p>
        </p:txBody>
      </p:sp>
      <p:cxnSp>
        <p:nvCxnSpPr>
          <p:cNvPr id="49" name="Straight Connector 48"/>
          <p:cNvCxnSpPr>
            <a:cxnSpLocks/>
            <a:stCxn id="6" idx="4"/>
          </p:cNvCxnSpPr>
          <p:nvPr/>
        </p:nvCxnSpPr>
        <p:spPr>
          <a:xfrm flipH="1">
            <a:off x="1516086" y="4399156"/>
            <a:ext cx="414217" cy="1075917"/>
          </a:xfrm>
          <a:prstGeom prst="line">
            <a:avLst/>
          </a:prstGeom>
          <a:ln w="539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 name="Connector 50"/>
          <p:cNvSpPr/>
          <p:nvPr/>
        </p:nvSpPr>
        <p:spPr>
          <a:xfrm>
            <a:off x="2253342" y="15389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900" dirty="0">
                <a:solidFill>
                  <a:srgbClr val="000000"/>
                </a:solidFill>
              </a:rPr>
              <a:t>NL</a:t>
            </a:r>
          </a:p>
          <a:p>
            <a:pPr algn="ctr"/>
            <a:endParaRPr lang="en-US" sz="1050" dirty="0">
              <a:solidFill>
                <a:srgbClr val="000000"/>
              </a:solidFill>
            </a:endParaRPr>
          </a:p>
        </p:txBody>
      </p:sp>
      <p:sp>
        <p:nvSpPr>
          <p:cNvPr id="52" name="Connector 51"/>
          <p:cNvSpPr/>
          <p:nvPr/>
        </p:nvSpPr>
        <p:spPr>
          <a:xfrm>
            <a:off x="2710542" y="16278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800" dirty="0">
                <a:solidFill>
                  <a:srgbClr val="000000"/>
                </a:solidFill>
              </a:rPr>
              <a:t>RAL</a:t>
            </a:r>
          </a:p>
          <a:p>
            <a:pPr algn="ctr"/>
            <a:endParaRPr lang="en-US" sz="1050" dirty="0">
              <a:solidFill>
                <a:srgbClr val="000000"/>
              </a:solidFill>
            </a:endParaRPr>
          </a:p>
        </p:txBody>
      </p:sp>
      <p:sp>
        <p:nvSpPr>
          <p:cNvPr id="53" name="Connector 52"/>
          <p:cNvSpPr/>
          <p:nvPr/>
        </p:nvSpPr>
        <p:spPr>
          <a:xfrm>
            <a:off x="3286275" y="1932678"/>
            <a:ext cx="948267" cy="685800"/>
          </a:xfrm>
          <a:prstGeom prst="flowChartConnector">
            <a:avLst/>
          </a:prstGeom>
          <a:gradFill flip="none" rotWithShape="1">
            <a:gsLst>
              <a:gs pos="0">
                <a:schemeClr val="accent1">
                  <a:lumMod val="75000"/>
                </a:schemeClr>
              </a:gs>
              <a:gs pos="100000">
                <a:schemeClr val="accent4">
                  <a:lumMod val="60000"/>
                  <a:lumOff val="4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700" dirty="0">
                <a:solidFill>
                  <a:srgbClr val="000000"/>
                </a:solidFill>
              </a:rPr>
              <a:t>IN2P3</a:t>
            </a:r>
          </a:p>
          <a:p>
            <a:pPr algn="ctr"/>
            <a:endParaRPr lang="en-US" sz="1050" dirty="0">
              <a:solidFill>
                <a:srgbClr val="000000"/>
              </a:solidFill>
            </a:endParaRPr>
          </a:p>
        </p:txBody>
      </p:sp>
      <p:sp>
        <p:nvSpPr>
          <p:cNvPr id="54" name="Connector 53"/>
          <p:cNvSpPr/>
          <p:nvPr/>
        </p:nvSpPr>
        <p:spPr>
          <a:xfrm>
            <a:off x="119743" y="23644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800" dirty="0">
                <a:solidFill>
                  <a:srgbClr val="000000"/>
                </a:solidFill>
              </a:rPr>
              <a:t>ASGC</a:t>
            </a:r>
          </a:p>
          <a:p>
            <a:pPr algn="ctr"/>
            <a:endParaRPr lang="en-US" sz="1050" dirty="0">
              <a:solidFill>
                <a:srgbClr val="000000"/>
              </a:solidFill>
            </a:endParaRPr>
          </a:p>
        </p:txBody>
      </p:sp>
      <p:sp>
        <p:nvSpPr>
          <p:cNvPr id="55" name="Connector 54"/>
          <p:cNvSpPr/>
          <p:nvPr/>
        </p:nvSpPr>
        <p:spPr>
          <a:xfrm>
            <a:off x="119743" y="27581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900" dirty="0">
                <a:solidFill>
                  <a:srgbClr val="000000"/>
                </a:solidFill>
              </a:rPr>
              <a:t>PIC</a:t>
            </a:r>
          </a:p>
          <a:p>
            <a:pPr algn="ctr"/>
            <a:endParaRPr lang="en-US" sz="1050" dirty="0">
              <a:solidFill>
                <a:srgbClr val="000000"/>
              </a:solidFill>
            </a:endParaRPr>
          </a:p>
        </p:txBody>
      </p:sp>
      <p:sp>
        <p:nvSpPr>
          <p:cNvPr id="56" name="Connector 55"/>
          <p:cNvSpPr/>
          <p:nvPr/>
        </p:nvSpPr>
        <p:spPr>
          <a:xfrm>
            <a:off x="407610" y="3189978"/>
            <a:ext cx="948267" cy="685800"/>
          </a:xfrm>
          <a:prstGeom prst="flowChartConnector">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700" dirty="0">
                <a:solidFill>
                  <a:srgbClr val="000000"/>
                </a:solidFill>
              </a:rPr>
              <a:t>RRC -</a:t>
            </a:r>
            <a:r>
              <a:rPr lang="en-US" sz="700" dirty="0" err="1">
                <a:solidFill>
                  <a:srgbClr val="000000"/>
                </a:solidFill>
              </a:rPr>
              <a:t>JiNR</a:t>
            </a:r>
            <a:endParaRPr lang="en-US" sz="700" dirty="0">
              <a:solidFill>
                <a:srgbClr val="000000"/>
              </a:solidFill>
            </a:endParaRPr>
          </a:p>
          <a:p>
            <a:pPr algn="ctr"/>
            <a:endParaRPr lang="en-US" sz="1050" dirty="0">
              <a:solidFill>
                <a:srgbClr val="000000"/>
              </a:solidFill>
            </a:endParaRPr>
          </a:p>
        </p:txBody>
      </p:sp>
      <p:sp>
        <p:nvSpPr>
          <p:cNvPr id="57" name="Connector 56"/>
          <p:cNvSpPr/>
          <p:nvPr/>
        </p:nvSpPr>
        <p:spPr>
          <a:xfrm>
            <a:off x="678543" y="3494778"/>
            <a:ext cx="948267" cy="685800"/>
          </a:xfrm>
          <a:prstGeom prst="flowChartConnector">
            <a:avLst/>
          </a:prstGeom>
          <a:gradFill flip="none" rotWithShape="1">
            <a:gsLst>
              <a:gs pos="0">
                <a:schemeClr val="accent1">
                  <a:lumMod val="75000"/>
                </a:schemeClr>
              </a:gs>
              <a:gs pos="100000">
                <a:schemeClr val="accent4">
                  <a:lumMod val="60000"/>
                  <a:lumOff val="40000"/>
                </a:schemeClr>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T1</a:t>
            </a:r>
          </a:p>
          <a:p>
            <a:pPr algn="ctr"/>
            <a:r>
              <a:rPr lang="en-US" sz="400" dirty="0">
                <a:solidFill>
                  <a:srgbClr val="000000"/>
                </a:solidFill>
              </a:rPr>
              <a:t>DE-KIT</a:t>
            </a:r>
          </a:p>
        </p:txBody>
      </p:sp>
      <p:sp>
        <p:nvSpPr>
          <p:cNvPr id="58" name="TextBox 57"/>
          <p:cNvSpPr txBox="1"/>
          <p:nvPr/>
        </p:nvSpPr>
        <p:spPr>
          <a:xfrm>
            <a:off x="1101877" y="2681978"/>
            <a:ext cx="968086" cy="307777"/>
          </a:xfrm>
          <a:prstGeom prst="rect">
            <a:avLst/>
          </a:prstGeom>
          <a:noFill/>
        </p:spPr>
        <p:txBody>
          <a:bodyPr wrap="square" rtlCol="0">
            <a:spAutoFit/>
          </a:bodyPr>
          <a:lstStyle/>
          <a:p>
            <a:r>
              <a:rPr lang="it-IT" sz="1400" dirty="0">
                <a:solidFill>
                  <a:schemeClr val="bg1"/>
                </a:solidFill>
              </a:rPr>
              <a:t>LHCOPN</a:t>
            </a:r>
          </a:p>
        </p:txBody>
      </p:sp>
      <p:cxnSp>
        <p:nvCxnSpPr>
          <p:cNvPr id="61" name="Straight Connector 60"/>
          <p:cNvCxnSpPr>
            <a:cxnSpLocks/>
          </p:cNvCxnSpPr>
          <p:nvPr/>
        </p:nvCxnSpPr>
        <p:spPr>
          <a:xfrm flipH="1">
            <a:off x="7660444" y="2325740"/>
            <a:ext cx="715732" cy="483208"/>
          </a:xfrm>
          <a:prstGeom prst="line">
            <a:avLst/>
          </a:prstGeom>
          <a:ln w="38100"/>
        </p:spPr>
        <p:style>
          <a:lnRef idx="2">
            <a:schemeClr val="accent1"/>
          </a:lnRef>
          <a:fillRef idx="0">
            <a:schemeClr val="accent1"/>
          </a:fillRef>
          <a:effectRef idx="1">
            <a:schemeClr val="accent1"/>
          </a:effectRef>
          <a:fontRef idx="minor">
            <a:schemeClr val="tx1"/>
          </a:fontRef>
        </p:style>
      </p:cxnSp>
      <p:sp>
        <p:nvSpPr>
          <p:cNvPr id="62" name="TextBox 103"/>
          <p:cNvSpPr txBox="1"/>
          <p:nvPr/>
        </p:nvSpPr>
        <p:spPr>
          <a:xfrm>
            <a:off x="7654504" y="2258317"/>
            <a:ext cx="601447" cy="246221"/>
          </a:xfrm>
          <a:prstGeom prst="rect">
            <a:avLst/>
          </a:prstGeom>
          <a:noFill/>
        </p:spPr>
        <p:txBody>
          <a:bodyPr wrap="square" rtlCol="0">
            <a:spAutoFit/>
          </a:bodyPr>
          <a:lstStyle/>
          <a:p>
            <a:r>
              <a:rPr lang="it-IT" sz="1000" dirty="0"/>
              <a:t>10Gb/</a:t>
            </a:r>
            <a:r>
              <a:rPr lang="it-IT" sz="1000" dirty="0" err="1"/>
              <a:t>s</a:t>
            </a:r>
            <a:endParaRPr lang="it-IT" sz="1000" dirty="0"/>
          </a:p>
        </p:txBody>
      </p:sp>
      <p:cxnSp>
        <p:nvCxnSpPr>
          <p:cNvPr id="63" name="Straight Connector 120"/>
          <p:cNvCxnSpPr>
            <a:cxnSpLocks/>
          </p:cNvCxnSpPr>
          <p:nvPr/>
        </p:nvCxnSpPr>
        <p:spPr>
          <a:xfrm>
            <a:off x="5895663" y="2639243"/>
            <a:ext cx="213601" cy="300456"/>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Connector 74"/>
          <p:cNvSpPr/>
          <p:nvPr/>
        </p:nvSpPr>
        <p:spPr>
          <a:xfrm>
            <a:off x="6096000" y="5715000"/>
            <a:ext cx="1331605" cy="973990"/>
          </a:xfrm>
          <a:prstGeom prst="flowChartConnector">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BA</a:t>
            </a:r>
          </a:p>
          <a:p>
            <a:pPr algn="ctr"/>
            <a:r>
              <a:rPr lang="en-US" sz="1050" dirty="0">
                <a:solidFill>
                  <a:srgbClr val="000000"/>
                </a:solidFill>
              </a:rPr>
              <a:t>T2</a:t>
            </a:r>
          </a:p>
          <a:p>
            <a:pPr algn="ctr"/>
            <a:endParaRPr lang="en-US" sz="1050" dirty="0">
              <a:solidFill>
                <a:srgbClr val="000000"/>
              </a:solidFill>
            </a:endParaRPr>
          </a:p>
        </p:txBody>
      </p:sp>
      <p:grpSp>
        <p:nvGrpSpPr>
          <p:cNvPr id="4" name="Group 5"/>
          <p:cNvGrpSpPr>
            <a:grpSpLocks/>
          </p:cNvGrpSpPr>
          <p:nvPr/>
        </p:nvGrpSpPr>
        <p:grpSpPr bwMode="auto">
          <a:xfrm>
            <a:off x="5443485" y="2712745"/>
            <a:ext cx="2782246" cy="1708003"/>
            <a:chOff x="2404" y="348"/>
            <a:chExt cx="1576" cy="904"/>
          </a:xfrm>
          <a:solidFill>
            <a:schemeClr val="accent4">
              <a:lumMod val="60000"/>
              <a:lumOff val="40000"/>
            </a:schemeClr>
          </a:solidFill>
        </p:grpSpPr>
        <p:sp>
          <p:nvSpPr>
            <p:cNvPr id="94" name="Oval 6"/>
            <p:cNvSpPr>
              <a:spLocks noChangeArrowheads="1"/>
            </p:cNvSpPr>
            <p:nvPr/>
          </p:nvSpPr>
          <p:spPr bwMode="auto">
            <a:xfrm>
              <a:off x="2404" y="487"/>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95" name="Oval 7"/>
            <p:cNvSpPr>
              <a:spLocks noChangeArrowheads="1"/>
            </p:cNvSpPr>
            <p:nvPr/>
          </p:nvSpPr>
          <p:spPr bwMode="auto">
            <a:xfrm>
              <a:off x="2552" y="680"/>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fontAlgn="auto">
                <a:spcBef>
                  <a:spcPts val="0"/>
                </a:spcBef>
                <a:spcAft>
                  <a:spcPts val="0"/>
                </a:spcAft>
                <a:defRPr/>
              </a:pPr>
              <a:endParaRPr lang="en-US" sz="1100">
                <a:latin typeface="+mn-lt"/>
                <a:ea typeface="+mn-ea"/>
              </a:endParaRPr>
            </a:p>
          </p:txBody>
        </p:sp>
        <p:sp>
          <p:nvSpPr>
            <p:cNvPr id="96" name="Oval 8"/>
            <p:cNvSpPr>
              <a:spLocks noChangeArrowheads="1"/>
            </p:cNvSpPr>
            <p:nvPr/>
          </p:nvSpPr>
          <p:spPr bwMode="auto">
            <a:xfrm>
              <a:off x="2684" y="348"/>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97" name="Oval 9"/>
            <p:cNvSpPr>
              <a:spLocks noChangeArrowheads="1"/>
            </p:cNvSpPr>
            <p:nvPr/>
          </p:nvSpPr>
          <p:spPr bwMode="auto">
            <a:xfrm>
              <a:off x="2719" y="680"/>
              <a:ext cx="912" cy="311"/>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fontAlgn="auto">
                <a:spcBef>
                  <a:spcPts val="0"/>
                </a:spcBef>
                <a:spcAft>
                  <a:spcPts val="0"/>
                </a:spcAft>
                <a:defRPr/>
              </a:pPr>
              <a:r>
                <a:rPr lang="en-US" sz="1600" dirty="0">
                  <a:latin typeface="+mn-lt"/>
                  <a:ea typeface="+mn-ea"/>
                </a:rPr>
                <a:t>GARR</a:t>
              </a:r>
            </a:p>
            <a:p>
              <a:pPr algn="ctr" fontAlgn="auto">
                <a:spcBef>
                  <a:spcPts val="0"/>
                </a:spcBef>
                <a:spcAft>
                  <a:spcPts val="0"/>
                </a:spcAft>
                <a:defRPr/>
              </a:pPr>
              <a:r>
                <a:rPr lang="en-US" sz="1600" dirty="0">
                  <a:latin typeface="+mn-lt"/>
                  <a:ea typeface="+mn-ea"/>
                </a:rPr>
                <a:t>LHC-ONE</a:t>
              </a:r>
            </a:p>
            <a:p>
              <a:pPr algn="ctr" fontAlgn="auto">
                <a:spcBef>
                  <a:spcPts val="0"/>
                </a:spcBef>
                <a:spcAft>
                  <a:spcPts val="0"/>
                </a:spcAft>
                <a:defRPr/>
              </a:pPr>
              <a:r>
                <a:rPr lang="en-US" sz="1600" dirty="0">
                  <a:latin typeface="+mn-lt"/>
                  <a:ea typeface="+mn-ea"/>
                </a:rPr>
                <a:t>VRF</a:t>
              </a:r>
            </a:p>
          </p:txBody>
        </p:sp>
      </p:grpSp>
      <p:sp>
        <p:nvSpPr>
          <p:cNvPr id="98" name="Connector 97"/>
          <p:cNvSpPr/>
          <p:nvPr/>
        </p:nvSpPr>
        <p:spPr>
          <a:xfrm>
            <a:off x="9619961" y="5502061"/>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RM</a:t>
            </a:r>
          </a:p>
          <a:p>
            <a:pPr algn="ctr"/>
            <a:r>
              <a:rPr lang="en-US" sz="1050" dirty="0">
                <a:solidFill>
                  <a:srgbClr val="000000"/>
                </a:solidFill>
              </a:rPr>
              <a:t>T2</a:t>
            </a:r>
          </a:p>
          <a:p>
            <a:pPr algn="ctr"/>
            <a:endParaRPr lang="en-US" sz="1050" dirty="0">
              <a:solidFill>
                <a:srgbClr val="000000"/>
              </a:solidFill>
            </a:endParaRPr>
          </a:p>
        </p:txBody>
      </p:sp>
      <p:sp>
        <p:nvSpPr>
          <p:cNvPr id="99" name="Connector 98"/>
          <p:cNvSpPr/>
          <p:nvPr/>
        </p:nvSpPr>
        <p:spPr>
          <a:xfrm>
            <a:off x="2717153" y="5396056"/>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NA</a:t>
            </a:r>
          </a:p>
          <a:p>
            <a:pPr algn="ctr"/>
            <a:r>
              <a:rPr lang="en-US" sz="1050" dirty="0">
                <a:solidFill>
                  <a:srgbClr val="000000"/>
                </a:solidFill>
              </a:rPr>
              <a:t>T2</a:t>
            </a:r>
          </a:p>
          <a:p>
            <a:pPr algn="ctr"/>
            <a:endParaRPr lang="en-US" sz="1050" dirty="0">
              <a:solidFill>
                <a:srgbClr val="000000"/>
              </a:solidFill>
            </a:endParaRPr>
          </a:p>
        </p:txBody>
      </p:sp>
      <p:sp>
        <p:nvSpPr>
          <p:cNvPr id="100" name="Connector 99"/>
          <p:cNvSpPr/>
          <p:nvPr/>
        </p:nvSpPr>
        <p:spPr>
          <a:xfrm>
            <a:off x="6096000" y="5731610"/>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BA</a:t>
            </a:r>
          </a:p>
          <a:p>
            <a:pPr algn="ctr"/>
            <a:r>
              <a:rPr lang="en-US" sz="1050" dirty="0">
                <a:solidFill>
                  <a:srgbClr val="000000"/>
                </a:solidFill>
              </a:rPr>
              <a:t>T2</a:t>
            </a:r>
          </a:p>
          <a:p>
            <a:pPr algn="ctr"/>
            <a:endParaRPr lang="en-US" sz="1050" dirty="0">
              <a:solidFill>
                <a:srgbClr val="000000"/>
              </a:solidFill>
            </a:endParaRPr>
          </a:p>
        </p:txBody>
      </p:sp>
      <p:grpSp>
        <p:nvGrpSpPr>
          <p:cNvPr id="11" name="Group 5"/>
          <p:cNvGrpSpPr>
            <a:grpSpLocks/>
          </p:cNvGrpSpPr>
          <p:nvPr/>
        </p:nvGrpSpPr>
        <p:grpSpPr bwMode="auto">
          <a:xfrm>
            <a:off x="4659406" y="1482056"/>
            <a:ext cx="2049057" cy="1246893"/>
            <a:chOff x="2404" y="348"/>
            <a:chExt cx="1576" cy="904"/>
          </a:xfrm>
          <a:solidFill>
            <a:srgbClr val="FFD966"/>
          </a:solidFill>
        </p:grpSpPr>
        <p:sp>
          <p:nvSpPr>
            <p:cNvPr id="116" name="Oval 6"/>
            <p:cNvSpPr>
              <a:spLocks noChangeArrowheads="1"/>
            </p:cNvSpPr>
            <p:nvPr/>
          </p:nvSpPr>
          <p:spPr bwMode="auto">
            <a:xfrm>
              <a:off x="2404" y="487"/>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117" name="Oval 7"/>
            <p:cNvSpPr>
              <a:spLocks noChangeArrowheads="1"/>
            </p:cNvSpPr>
            <p:nvPr/>
          </p:nvSpPr>
          <p:spPr bwMode="auto">
            <a:xfrm>
              <a:off x="2552" y="680"/>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fontAlgn="auto">
                <a:spcBef>
                  <a:spcPts val="0"/>
                </a:spcBef>
                <a:spcAft>
                  <a:spcPts val="0"/>
                </a:spcAft>
                <a:defRPr/>
              </a:pPr>
              <a:endParaRPr lang="en-US" sz="1100">
                <a:latin typeface="+mn-lt"/>
                <a:ea typeface="+mn-ea"/>
              </a:endParaRPr>
            </a:p>
          </p:txBody>
        </p:sp>
        <p:sp>
          <p:nvSpPr>
            <p:cNvPr id="118" name="Oval 8"/>
            <p:cNvSpPr>
              <a:spLocks noChangeArrowheads="1"/>
            </p:cNvSpPr>
            <p:nvPr/>
          </p:nvSpPr>
          <p:spPr bwMode="auto">
            <a:xfrm>
              <a:off x="2684" y="348"/>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fontAlgn="auto">
                <a:spcBef>
                  <a:spcPts val="0"/>
                </a:spcBef>
                <a:spcAft>
                  <a:spcPts val="0"/>
                </a:spcAft>
                <a:defRPr/>
              </a:pPr>
              <a:endParaRPr lang="en-US" sz="1100">
                <a:latin typeface="+mn-lt"/>
                <a:ea typeface="+mn-ea"/>
              </a:endParaRPr>
            </a:p>
          </p:txBody>
        </p:sp>
        <p:sp>
          <p:nvSpPr>
            <p:cNvPr id="119" name="Oval 9"/>
            <p:cNvSpPr>
              <a:spLocks noChangeArrowheads="1"/>
            </p:cNvSpPr>
            <p:nvPr/>
          </p:nvSpPr>
          <p:spPr bwMode="auto">
            <a:xfrm>
              <a:off x="2543" y="498"/>
              <a:ext cx="1296" cy="572"/>
            </a:xfrm>
            <a:prstGeom prst="ellipse">
              <a:avLst/>
            </a:prstGeom>
            <a:grpFill/>
            <a:ln w="9525">
              <a:noFill/>
              <a:round/>
              <a:headEnd/>
              <a:tailEnd/>
            </a:ln>
            <a:effectLst/>
          </p:spPr>
          <p:txBody>
            <a:bodyPr wrap="none" anchor="ctr"/>
            <a:ls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ctr" fontAlgn="auto">
                <a:spcBef>
                  <a:spcPts val="0"/>
                </a:spcBef>
                <a:spcAft>
                  <a:spcPts val="0"/>
                </a:spcAft>
                <a:defRPr/>
              </a:pPr>
              <a:r>
                <a:rPr lang="en-US" sz="1400" dirty="0">
                  <a:latin typeface="+mn-lt"/>
                  <a:ea typeface="+mn-ea"/>
                </a:rPr>
                <a:t>GEANT</a:t>
              </a:r>
            </a:p>
            <a:p>
              <a:pPr algn="ctr" fontAlgn="auto">
                <a:spcBef>
                  <a:spcPts val="0"/>
                </a:spcBef>
                <a:spcAft>
                  <a:spcPts val="0"/>
                </a:spcAft>
                <a:defRPr/>
              </a:pPr>
              <a:r>
                <a:rPr lang="en-US" sz="1400" dirty="0">
                  <a:latin typeface="+mn-lt"/>
                  <a:ea typeface="+mn-ea"/>
                </a:rPr>
                <a:t>LHCONE</a:t>
              </a:r>
            </a:p>
            <a:p>
              <a:pPr algn="ctr" fontAlgn="auto">
                <a:spcBef>
                  <a:spcPts val="0"/>
                </a:spcBef>
                <a:spcAft>
                  <a:spcPts val="0"/>
                </a:spcAft>
                <a:defRPr/>
              </a:pPr>
              <a:r>
                <a:rPr lang="en-US" sz="1400" dirty="0">
                  <a:latin typeface="+mn-lt"/>
                  <a:ea typeface="+mn-ea"/>
                </a:rPr>
                <a:t>VRF</a:t>
              </a:r>
            </a:p>
          </p:txBody>
        </p:sp>
      </p:grpSp>
      <p:sp>
        <p:nvSpPr>
          <p:cNvPr id="120" name="TextBox 119"/>
          <p:cNvSpPr txBox="1"/>
          <p:nvPr/>
        </p:nvSpPr>
        <p:spPr>
          <a:xfrm rot="19734123">
            <a:off x="1645655" y="4818772"/>
            <a:ext cx="1595309" cy="246221"/>
          </a:xfrm>
          <a:prstGeom prst="rect">
            <a:avLst/>
          </a:prstGeom>
          <a:noFill/>
        </p:spPr>
        <p:txBody>
          <a:bodyPr wrap="square" rtlCol="0">
            <a:spAutoFit/>
          </a:bodyPr>
          <a:lstStyle/>
          <a:p>
            <a:r>
              <a:rPr lang="it-IT" sz="1000" b="1" dirty="0"/>
              <a:t>2x100Gb T1-T2 LHCONE </a:t>
            </a:r>
          </a:p>
        </p:txBody>
      </p:sp>
      <p:sp>
        <p:nvSpPr>
          <p:cNvPr id="102" name="Connector 19"/>
          <p:cNvSpPr/>
          <p:nvPr/>
        </p:nvSpPr>
        <p:spPr>
          <a:xfrm>
            <a:off x="10226230" y="1935190"/>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MI</a:t>
            </a:r>
          </a:p>
          <a:p>
            <a:pPr algn="ctr"/>
            <a:r>
              <a:rPr lang="en-US" sz="1050" dirty="0">
                <a:solidFill>
                  <a:srgbClr val="000000"/>
                </a:solidFill>
              </a:rPr>
              <a:t>T2</a:t>
            </a:r>
          </a:p>
          <a:p>
            <a:pPr algn="ctr"/>
            <a:endParaRPr lang="en-US" sz="1050" dirty="0">
              <a:solidFill>
                <a:srgbClr val="000000"/>
              </a:solidFill>
            </a:endParaRPr>
          </a:p>
        </p:txBody>
      </p:sp>
      <p:sp>
        <p:nvSpPr>
          <p:cNvPr id="105" name="Connector 17"/>
          <p:cNvSpPr/>
          <p:nvPr/>
        </p:nvSpPr>
        <p:spPr>
          <a:xfrm>
            <a:off x="10132627" y="4372660"/>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PI</a:t>
            </a:r>
          </a:p>
          <a:p>
            <a:pPr algn="ctr"/>
            <a:r>
              <a:rPr lang="en-US" sz="1050" dirty="0">
                <a:solidFill>
                  <a:srgbClr val="000000"/>
                </a:solidFill>
              </a:rPr>
              <a:t>T2</a:t>
            </a:r>
          </a:p>
          <a:p>
            <a:pPr algn="ctr"/>
            <a:endParaRPr lang="en-US" sz="1050" dirty="0">
              <a:solidFill>
                <a:srgbClr val="000000"/>
              </a:solidFill>
            </a:endParaRPr>
          </a:p>
        </p:txBody>
      </p:sp>
      <p:sp>
        <p:nvSpPr>
          <p:cNvPr id="103" name="Connector 102"/>
          <p:cNvSpPr/>
          <p:nvPr/>
        </p:nvSpPr>
        <p:spPr>
          <a:xfrm>
            <a:off x="7857980" y="5650892"/>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LNF</a:t>
            </a:r>
          </a:p>
          <a:p>
            <a:pPr algn="ctr"/>
            <a:r>
              <a:rPr lang="en-US" sz="1050" dirty="0">
                <a:solidFill>
                  <a:srgbClr val="000000"/>
                </a:solidFill>
              </a:rPr>
              <a:t>T2</a:t>
            </a:r>
          </a:p>
          <a:p>
            <a:pPr algn="ctr"/>
            <a:endParaRPr lang="en-US" sz="1050" dirty="0">
              <a:solidFill>
                <a:srgbClr val="000000"/>
              </a:solidFill>
            </a:endParaRPr>
          </a:p>
        </p:txBody>
      </p:sp>
      <p:sp>
        <p:nvSpPr>
          <p:cNvPr id="104" name="Connector 103"/>
          <p:cNvSpPr/>
          <p:nvPr/>
        </p:nvSpPr>
        <p:spPr>
          <a:xfrm>
            <a:off x="4274476" y="5756077"/>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CT</a:t>
            </a:r>
          </a:p>
          <a:p>
            <a:pPr algn="ctr"/>
            <a:r>
              <a:rPr lang="en-US" sz="1050" dirty="0">
                <a:solidFill>
                  <a:srgbClr val="000000"/>
                </a:solidFill>
              </a:rPr>
              <a:t>T2</a:t>
            </a:r>
          </a:p>
          <a:p>
            <a:pPr algn="ctr"/>
            <a:endParaRPr lang="en-US" sz="1050" dirty="0">
              <a:solidFill>
                <a:srgbClr val="000000"/>
              </a:solidFill>
            </a:endParaRPr>
          </a:p>
        </p:txBody>
      </p:sp>
      <p:sp>
        <p:nvSpPr>
          <p:cNvPr id="113" name="Connector 112"/>
          <p:cNvSpPr/>
          <p:nvPr/>
        </p:nvSpPr>
        <p:spPr>
          <a:xfrm>
            <a:off x="8250011" y="1552583"/>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TO</a:t>
            </a:r>
          </a:p>
          <a:p>
            <a:pPr algn="ctr"/>
            <a:r>
              <a:rPr lang="en-US" sz="1050" dirty="0">
                <a:solidFill>
                  <a:srgbClr val="000000"/>
                </a:solidFill>
              </a:rPr>
              <a:t>T2</a:t>
            </a:r>
          </a:p>
          <a:p>
            <a:pPr algn="ctr"/>
            <a:endParaRPr lang="en-US" sz="1050" dirty="0">
              <a:solidFill>
                <a:srgbClr val="000000"/>
              </a:solidFill>
            </a:endParaRPr>
          </a:p>
        </p:txBody>
      </p:sp>
      <p:sp>
        <p:nvSpPr>
          <p:cNvPr id="115" name="Connector 114"/>
          <p:cNvSpPr/>
          <p:nvPr/>
        </p:nvSpPr>
        <p:spPr>
          <a:xfrm>
            <a:off x="10242302" y="2985235"/>
            <a:ext cx="1331605" cy="973990"/>
          </a:xfrm>
          <a:prstGeom prst="flowChartConnector">
            <a:avLst/>
          </a:prstGeom>
          <a:solidFill>
            <a:srgbClr val="5B9BD5"/>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000000"/>
                </a:solidFill>
              </a:rPr>
              <a:t>LNL</a:t>
            </a:r>
          </a:p>
          <a:p>
            <a:pPr algn="ctr"/>
            <a:r>
              <a:rPr lang="en-US" sz="1050" dirty="0">
                <a:solidFill>
                  <a:srgbClr val="000000"/>
                </a:solidFill>
              </a:rPr>
              <a:t>T2</a:t>
            </a:r>
          </a:p>
          <a:p>
            <a:pPr algn="ctr"/>
            <a:endParaRPr lang="en-US" sz="1050" dirty="0">
              <a:solidFill>
                <a:srgbClr val="000000"/>
              </a:solidFill>
            </a:endParaRPr>
          </a:p>
        </p:txBody>
      </p:sp>
      <p:sp>
        <p:nvSpPr>
          <p:cNvPr id="129" name="Freeform 128"/>
          <p:cNvSpPr/>
          <p:nvPr/>
        </p:nvSpPr>
        <p:spPr>
          <a:xfrm>
            <a:off x="1497842" y="3746984"/>
            <a:ext cx="4074744" cy="1742852"/>
          </a:xfrm>
          <a:custGeom>
            <a:avLst/>
            <a:gdLst>
              <a:gd name="connsiteX0" fmla="*/ 0 w 2108200"/>
              <a:gd name="connsiteY0" fmla="*/ 1168400 h 1168400"/>
              <a:gd name="connsiteX1" fmla="*/ 524934 w 2108200"/>
              <a:gd name="connsiteY1" fmla="*/ 499534 h 1168400"/>
              <a:gd name="connsiteX2" fmla="*/ 2108200 w 2108200"/>
              <a:gd name="connsiteY2" fmla="*/ 0 h 1168400"/>
              <a:gd name="connsiteX0" fmla="*/ 0 w 2108200"/>
              <a:gd name="connsiteY0" fmla="*/ 1168400 h 1168400"/>
              <a:gd name="connsiteX1" fmla="*/ 643705 w 2108200"/>
              <a:gd name="connsiteY1" fmla="*/ 499534 h 1168400"/>
              <a:gd name="connsiteX2" fmla="*/ 2108200 w 2108200"/>
              <a:gd name="connsiteY2" fmla="*/ 0 h 1168400"/>
            </a:gdLst>
            <a:ahLst/>
            <a:cxnLst>
              <a:cxn ang="0">
                <a:pos x="connsiteX0" y="connsiteY0"/>
              </a:cxn>
              <a:cxn ang="0">
                <a:pos x="connsiteX1" y="connsiteY1"/>
              </a:cxn>
              <a:cxn ang="0">
                <a:pos x="connsiteX2" y="connsiteY2"/>
              </a:cxn>
            </a:cxnLst>
            <a:rect l="l" t="t" r="r" b="b"/>
            <a:pathLst>
              <a:path w="2108200" h="1168400">
                <a:moveTo>
                  <a:pt x="0" y="1168400"/>
                </a:moveTo>
                <a:cubicBezTo>
                  <a:pt x="86783" y="931333"/>
                  <a:pt x="292338" y="694267"/>
                  <a:pt x="643705" y="499534"/>
                </a:cubicBezTo>
                <a:cubicBezTo>
                  <a:pt x="995072" y="304801"/>
                  <a:pt x="2108200" y="0"/>
                  <a:pt x="2108200" y="0"/>
                </a:cubicBezTo>
              </a:path>
            </a:pathLst>
          </a:custGeom>
          <a:ln w="476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sp>
        <p:nvSpPr>
          <p:cNvPr id="133" name="Freeform 132"/>
          <p:cNvSpPr/>
          <p:nvPr/>
        </p:nvSpPr>
        <p:spPr>
          <a:xfrm>
            <a:off x="1378065" y="3665501"/>
            <a:ext cx="4141717" cy="1824334"/>
          </a:xfrm>
          <a:custGeom>
            <a:avLst/>
            <a:gdLst>
              <a:gd name="connsiteX0" fmla="*/ 0 w 2108200"/>
              <a:gd name="connsiteY0" fmla="*/ 1168400 h 1168400"/>
              <a:gd name="connsiteX1" fmla="*/ 524934 w 2108200"/>
              <a:gd name="connsiteY1" fmla="*/ 499534 h 1168400"/>
              <a:gd name="connsiteX2" fmla="*/ 2108200 w 2108200"/>
              <a:gd name="connsiteY2" fmla="*/ 0 h 1168400"/>
              <a:gd name="connsiteX0" fmla="*/ 0 w 2108200"/>
              <a:gd name="connsiteY0" fmla="*/ 1168400 h 1168400"/>
              <a:gd name="connsiteX1" fmla="*/ 643705 w 2108200"/>
              <a:gd name="connsiteY1" fmla="*/ 499534 h 1168400"/>
              <a:gd name="connsiteX2" fmla="*/ 2108200 w 2108200"/>
              <a:gd name="connsiteY2" fmla="*/ 0 h 1168400"/>
            </a:gdLst>
            <a:ahLst/>
            <a:cxnLst>
              <a:cxn ang="0">
                <a:pos x="connsiteX0" y="connsiteY0"/>
              </a:cxn>
              <a:cxn ang="0">
                <a:pos x="connsiteX1" y="connsiteY1"/>
              </a:cxn>
              <a:cxn ang="0">
                <a:pos x="connsiteX2" y="connsiteY2"/>
              </a:cxn>
            </a:cxnLst>
            <a:rect l="l" t="t" r="r" b="b"/>
            <a:pathLst>
              <a:path w="2108200" h="1168400">
                <a:moveTo>
                  <a:pt x="0" y="1168400"/>
                </a:moveTo>
                <a:cubicBezTo>
                  <a:pt x="86783" y="931333"/>
                  <a:pt x="292338" y="694267"/>
                  <a:pt x="643705" y="499534"/>
                </a:cubicBezTo>
                <a:cubicBezTo>
                  <a:pt x="995072" y="304801"/>
                  <a:pt x="2108200" y="0"/>
                  <a:pt x="2108200" y="0"/>
                </a:cubicBezTo>
              </a:path>
            </a:pathLst>
          </a:custGeom>
          <a:ln w="47625"/>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100"/>
          </a:p>
        </p:txBody>
      </p:sp>
      <p:cxnSp>
        <p:nvCxnSpPr>
          <p:cNvPr id="82" name="Straight Connector 30"/>
          <p:cNvCxnSpPr>
            <a:cxnSpLocks/>
          </p:cNvCxnSpPr>
          <p:nvPr/>
        </p:nvCxnSpPr>
        <p:spPr>
          <a:xfrm rot="5400000" flipH="1" flipV="1">
            <a:off x="4992777" y="4417905"/>
            <a:ext cx="1399977" cy="1358921"/>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85" name="Straight Connector 34"/>
          <p:cNvCxnSpPr>
            <a:cxnSpLocks/>
          </p:cNvCxnSpPr>
          <p:nvPr/>
        </p:nvCxnSpPr>
        <p:spPr>
          <a:xfrm flipV="1">
            <a:off x="3672686" y="4074581"/>
            <a:ext cx="2099733" cy="13970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BA90160D-4F6D-B2E5-B961-B122B446C68D}"/>
              </a:ext>
            </a:extLst>
          </p:cNvPr>
          <p:cNvCxnSpPr>
            <a:cxnSpLocks/>
          </p:cNvCxnSpPr>
          <p:nvPr/>
        </p:nvCxnSpPr>
        <p:spPr>
          <a:xfrm>
            <a:off x="7916403" y="3983861"/>
            <a:ext cx="2269067" cy="723900"/>
          </a:xfrm>
          <a:prstGeom prst="line">
            <a:avLst/>
          </a:prstGeom>
          <a:ln w="38100"/>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58B17E0-53A0-1B22-0579-F389A7489FC2}"/>
              </a:ext>
            </a:extLst>
          </p:cNvPr>
          <p:cNvCxnSpPr>
            <a:cxnSpLocks/>
          </p:cNvCxnSpPr>
          <p:nvPr/>
        </p:nvCxnSpPr>
        <p:spPr>
          <a:xfrm flipH="1">
            <a:off x="1363687" y="4410043"/>
            <a:ext cx="414217" cy="1075917"/>
          </a:xfrm>
          <a:prstGeom prst="line">
            <a:avLst/>
          </a:prstGeom>
          <a:ln w="53975"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108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a:xfrm>
            <a:off x="2822200" y="2914290"/>
            <a:ext cx="6547599" cy="1029420"/>
          </a:xfrm>
        </p:spPr>
        <p:txBody>
          <a:bodyPr>
            <a:normAutofit/>
          </a:bodyPr>
          <a:lstStyle/>
          <a:p>
            <a:r>
              <a:rPr lang="en-US" sz="3600" dirty="0"/>
              <a:t>SECURITY ACCESS CONTROL LISTS</a:t>
            </a:r>
          </a:p>
        </p:txBody>
      </p:sp>
    </p:spTree>
    <p:extLst>
      <p:ext uri="{BB962C8B-B14F-4D97-AF65-F5344CB8AC3E}">
        <p14:creationId xmlns:p14="http://schemas.microsoft.com/office/powerpoint/2010/main" val="3362671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8CF0-7B20-0286-6BDB-1E045908DCFC}"/>
              </a:ext>
            </a:extLst>
          </p:cNvPr>
          <p:cNvSpPr>
            <a:spLocks noGrp="1"/>
          </p:cNvSpPr>
          <p:nvPr>
            <p:ph type="title"/>
          </p:nvPr>
        </p:nvSpPr>
        <p:spPr>
          <a:xfrm>
            <a:off x="1574800" y="102244"/>
            <a:ext cx="10858995" cy="1325563"/>
          </a:xfrm>
        </p:spPr>
        <p:txBody>
          <a:bodyPr>
            <a:normAutofit/>
          </a:bodyPr>
          <a:lstStyle/>
          <a:p>
            <a:r>
              <a:rPr lang="en-US" sz="3600" dirty="0"/>
              <a:t>Global Collaboration for global connectivity</a:t>
            </a:r>
          </a:p>
        </p:txBody>
      </p:sp>
      <p:sp>
        <p:nvSpPr>
          <p:cNvPr id="3" name="Content Placeholder 2">
            <a:extLst>
              <a:ext uri="{FF2B5EF4-FFF2-40B4-BE49-F238E27FC236}">
                <a16:creationId xmlns:a16="http://schemas.microsoft.com/office/drawing/2014/main" id="{F5CE9DA1-45E4-3A56-9A93-F6978CE384A2}"/>
              </a:ext>
            </a:extLst>
          </p:cNvPr>
          <p:cNvSpPr>
            <a:spLocks noGrp="1"/>
          </p:cNvSpPr>
          <p:nvPr>
            <p:ph idx="1"/>
          </p:nvPr>
        </p:nvSpPr>
        <p:spPr>
          <a:xfrm>
            <a:off x="833471" y="1507524"/>
            <a:ext cx="10537262" cy="1223319"/>
          </a:xfrm>
        </p:spPr>
        <p:txBody>
          <a:bodyPr>
            <a:normAutofit/>
          </a:bodyPr>
          <a:lstStyle/>
          <a:p>
            <a:pPr marL="0" indent="0">
              <a:buNone/>
            </a:pPr>
            <a:r>
              <a:rPr lang="en-US" sz="2400" dirty="0"/>
              <a:t>In order to guarantee the global connectivity many </a:t>
            </a:r>
            <a:r>
              <a:rPr lang="en-US" sz="2400" b="1" dirty="0"/>
              <a:t>NRENs</a:t>
            </a:r>
            <a:r>
              <a:rPr lang="en-US" sz="2400" dirty="0"/>
              <a:t> are involved on the management and evolution of the complex network of international links </a:t>
            </a:r>
          </a:p>
          <a:p>
            <a:pPr marL="0" indent="0">
              <a:buNone/>
            </a:pPr>
            <a:endParaRPr lang="en-US" sz="2400" dirty="0"/>
          </a:p>
          <a:p>
            <a:pPr marL="0" indent="0">
              <a:buNone/>
            </a:pPr>
            <a:endParaRPr lang="en-US" sz="2400" dirty="0"/>
          </a:p>
        </p:txBody>
      </p:sp>
      <p:pic>
        <p:nvPicPr>
          <p:cNvPr id="1026" name="Picture 2">
            <a:extLst>
              <a:ext uri="{FF2B5EF4-FFF2-40B4-BE49-F238E27FC236}">
                <a16:creationId xmlns:a16="http://schemas.microsoft.com/office/drawing/2014/main" id="{445163A1-5FAB-7ADE-6074-81644EBAFC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8845" y="2393883"/>
            <a:ext cx="4912019" cy="17976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A1EE45-56D0-0687-E41F-B987D12335E9}"/>
              </a:ext>
            </a:extLst>
          </p:cNvPr>
          <p:cNvSpPr txBox="1"/>
          <p:nvPr/>
        </p:nvSpPr>
        <p:spPr>
          <a:xfrm>
            <a:off x="644613" y="2381245"/>
            <a:ext cx="5835765" cy="3693319"/>
          </a:xfrm>
          <a:prstGeom prst="rect">
            <a:avLst/>
          </a:prstGeom>
          <a:noFill/>
        </p:spPr>
        <p:txBody>
          <a:bodyPr wrap="square" rtlCol="0">
            <a:spAutoFit/>
          </a:bodyPr>
          <a:lstStyle/>
          <a:p>
            <a:pPr marL="0" indent="0">
              <a:buNone/>
            </a:pPr>
            <a:r>
              <a:rPr lang="en-US" dirty="0"/>
              <a:t>At the time of writing this document </a:t>
            </a:r>
            <a:r>
              <a:rPr lang="en-US" b="1" dirty="0"/>
              <a:t>transatlantic links consists of about 800Gbps</a:t>
            </a:r>
          </a:p>
          <a:p>
            <a:r>
              <a:rPr lang="en-GB" sz="1600" b="1" dirty="0"/>
              <a:t>Trans-Atlantic connectivity </a:t>
            </a:r>
            <a:r>
              <a:rPr lang="en-GB" sz="1600" dirty="0"/>
              <a:t>provided by </a:t>
            </a:r>
            <a:r>
              <a:rPr lang="en-GB" sz="1600" dirty="0" err="1"/>
              <a:t>ESnet</a:t>
            </a:r>
            <a:r>
              <a:rPr lang="en-GB" sz="1600" dirty="0"/>
              <a:t>, GEANT, Internet2, </a:t>
            </a:r>
            <a:r>
              <a:rPr lang="en-GB" sz="1600" dirty="0" err="1"/>
              <a:t>NORDUnet</a:t>
            </a:r>
            <a:r>
              <a:rPr lang="en-GB" sz="1600" dirty="0"/>
              <a:t> and </a:t>
            </a:r>
            <a:r>
              <a:rPr lang="en-GB" sz="1600" dirty="0" err="1"/>
              <a:t>SURFnet</a:t>
            </a:r>
            <a:r>
              <a:rPr lang="en-GB" sz="1600" dirty="0"/>
              <a:t> </a:t>
            </a:r>
          </a:p>
          <a:p>
            <a:pPr marL="285750" indent="-285750">
              <a:buFont typeface="Arial" panose="020B0604020202020204" pitchFamily="34" charset="0"/>
              <a:buChar char="•"/>
            </a:pPr>
            <a:r>
              <a:rPr lang="en-GB" sz="1600" dirty="0" err="1"/>
              <a:t>Washinghton</a:t>
            </a:r>
            <a:r>
              <a:rPr lang="en-GB" sz="1600" dirty="0"/>
              <a:t>-London (I2+Canarie)</a:t>
            </a:r>
          </a:p>
          <a:p>
            <a:pPr marL="285750" indent="-285750">
              <a:buFont typeface="Arial" panose="020B0604020202020204" pitchFamily="34" charset="0"/>
              <a:buChar char="•"/>
            </a:pPr>
            <a:r>
              <a:rPr lang="en-GB" sz="1600" dirty="0"/>
              <a:t>London-NY (Internet2+Canarie)</a:t>
            </a:r>
          </a:p>
          <a:p>
            <a:pPr marL="285750" indent="-285750">
              <a:buFont typeface="Arial" panose="020B0604020202020204" pitchFamily="34" charset="0"/>
              <a:buChar char="•"/>
            </a:pPr>
            <a:r>
              <a:rPr lang="en-GB" sz="1600" dirty="0"/>
              <a:t>London-NY (I2+EsNet)</a:t>
            </a:r>
          </a:p>
          <a:p>
            <a:pPr marL="285750" indent="-285750">
              <a:buFont typeface="Arial" panose="020B0604020202020204" pitchFamily="34" charset="0"/>
              <a:buChar char="•"/>
            </a:pPr>
            <a:r>
              <a:rPr lang="en-GB" sz="1600" dirty="0" err="1"/>
              <a:t>Washinghton</a:t>
            </a:r>
            <a:r>
              <a:rPr lang="en-GB" sz="1600" dirty="0"/>
              <a:t>-Geneva (ES-Net)</a:t>
            </a:r>
          </a:p>
          <a:p>
            <a:pPr marL="285750" indent="-285750">
              <a:buFont typeface="Arial" panose="020B0604020202020204" pitchFamily="34" charset="0"/>
              <a:buChar char="•"/>
            </a:pPr>
            <a:r>
              <a:rPr lang="en-GB" sz="1600" dirty="0"/>
              <a:t>Paris-NY (GEANT)</a:t>
            </a:r>
          </a:p>
          <a:p>
            <a:pPr marL="285750" indent="-285750">
              <a:buFont typeface="Arial" panose="020B0604020202020204" pitchFamily="34" charset="0"/>
              <a:buChar char="•"/>
            </a:pPr>
            <a:r>
              <a:rPr lang="en-GB" sz="1600" dirty="0"/>
              <a:t>NY-Amsterdam- (NII-</a:t>
            </a:r>
            <a:r>
              <a:rPr lang="en-GB" sz="1600" dirty="0" err="1"/>
              <a:t>Sinet</a:t>
            </a:r>
            <a:r>
              <a:rPr lang="en-GB" sz="1600" dirty="0"/>
              <a:t>)</a:t>
            </a:r>
          </a:p>
          <a:p>
            <a:pPr marL="285750" indent="-285750">
              <a:buFont typeface="Arial" panose="020B0604020202020204" pitchFamily="34" charset="0"/>
              <a:buChar char="•"/>
            </a:pPr>
            <a:r>
              <a:rPr lang="en-GB" sz="1600" dirty="0"/>
              <a:t>Amsterdam-Montreal (</a:t>
            </a:r>
            <a:r>
              <a:rPr lang="en-GB" sz="1600" dirty="0" err="1"/>
              <a:t>Nordunet,SURFnet</a:t>
            </a:r>
            <a:r>
              <a:rPr lang="en-GB" sz="1600" dirty="0"/>
              <a:t>)</a:t>
            </a:r>
          </a:p>
          <a:p>
            <a:pPr marL="285750" indent="-285750">
              <a:buFont typeface="Arial" panose="020B0604020202020204" pitchFamily="34" charset="0"/>
              <a:buChar char="•"/>
            </a:pPr>
            <a:r>
              <a:rPr lang="en-GB" sz="1600" dirty="0"/>
              <a:t>Boston-Amsterdam (ES-Net)</a:t>
            </a:r>
          </a:p>
          <a:p>
            <a:endParaRPr lang="en-GB" sz="1600" b="1" dirty="0"/>
          </a:p>
          <a:p>
            <a:endParaRPr lang="en-US" sz="1600" dirty="0"/>
          </a:p>
        </p:txBody>
      </p:sp>
      <p:sp>
        <p:nvSpPr>
          <p:cNvPr id="6" name="TextBox 5">
            <a:extLst>
              <a:ext uri="{FF2B5EF4-FFF2-40B4-BE49-F238E27FC236}">
                <a16:creationId xmlns:a16="http://schemas.microsoft.com/office/drawing/2014/main" id="{57C389AB-62DF-C7C5-20D3-0FC89CFD2AB0}"/>
              </a:ext>
            </a:extLst>
          </p:cNvPr>
          <p:cNvSpPr txBox="1"/>
          <p:nvPr/>
        </p:nvSpPr>
        <p:spPr>
          <a:xfrm>
            <a:off x="833470" y="5478569"/>
            <a:ext cx="10567393" cy="1077218"/>
          </a:xfrm>
          <a:prstGeom prst="rect">
            <a:avLst/>
          </a:prstGeom>
          <a:noFill/>
        </p:spPr>
        <p:txBody>
          <a:bodyPr wrap="square" rtlCol="0">
            <a:spAutoFit/>
          </a:bodyPr>
          <a:lstStyle/>
          <a:p>
            <a:r>
              <a:rPr lang="en-GB" sz="1600" b="1" dirty="0"/>
              <a:t>Trans-Pacific connectivity </a:t>
            </a:r>
            <a:r>
              <a:rPr lang="en-GB" sz="1600" dirty="0"/>
              <a:t>provided by </a:t>
            </a:r>
            <a:r>
              <a:rPr lang="en-GB" sz="1600" dirty="0" err="1"/>
              <a:t>ASGCnet</a:t>
            </a:r>
            <a:r>
              <a:rPr lang="en-GB" sz="1600" dirty="0"/>
              <a:t>, </a:t>
            </a:r>
            <a:r>
              <a:rPr lang="en-GB" sz="1600" dirty="0" err="1"/>
              <a:t>KREOnet</a:t>
            </a:r>
            <a:r>
              <a:rPr lang="en-GB" sz="1600" dirty="0"/>
              <a:t>, SINET, </a:t>
            </a:r>
            <a:r>
              <a:rPr lang="en-GB" sz="1600" dirty="0" err="1"/>
              <a:t>TransPAC</a:t>
            </a:r>
            <a:r>
              <a:rPr lang="en-GB" sz="1600" dirty="0"/>
              <a:t> </a:t>
            </a:r>
          </a:p>
          <a:p>
            <a:endParaRPr lang="en-GB" sz="1600" b="1" dirty="0"/>
          </a:p>
          <a:p>
            <a:r>
              <a:rPr lang="en-GB" sz="1600" b="1" dirty="0"/>
              <a:t>Interconnections at Open Exchange Points </a:t>
            </a:r>
            <a:r>
              <a:rPr lang="en-GB" sz="1600" dirty="0"/>
              <a:t>including </a:t>
            </a:r>
            <a:r>
              <a:rPr lang="en-GB" sz="1600" dirty="0" err="1"/>
              <a:t>NetherLight</a:t>
            </a:r>
            <a:r>
              <a:rPr lang="en-GB" sz="1600" dirty="0"/>
              <a:t>, </a:t>
            </a:r>
            <a:r>
              <a:rPr lang="en-GB" sz="1600" dirty="0" err="1"/>
              <a:t>StarLight</a:t>
            </a:r>
            <a:r>
              <a:rPr lang="en-GB" sz="1600" dirty="0"/>
              <a:t>, MANLAN, WIX, </a:t>
            </a:r>
            <a:r>
              <a:rPr lang="en-GB" sz="1600" dirty="0" err="1"/>
              <a:t>CERNlight</a:t>
            </a:r>
            <a:r>
              <a:rPr lang="en-GB" sz="1600" dirty="0"/>
              <a:t> and others</a:t>
            </a:r>
            <a:endParaRPr lang="en-US" sz="1600" dirty="0"/>
          </a:p>
          <a:p>
            <a:endParaRPr lang="en-US" sz="1600" dirty="0"/>
          </a:p>
        </p:txBody>
      </p:sp>
      <p:pic>
        <p:nvPicPr>
          <p:cNvPr id="7" name="Picture 6">
            <a:extLst>
              <a:ext uri="{FF2B5EF4-FFF2-40B4-BE49-F238E27FC236}">
                <a16:creationId xmlns:a16="http://schemas.microsoft.com/office/drawing/2014/main" id="{16297A83-5E28-3568-7D44-8AC5B34F9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45" y="3478618"/>
            <a:ext cx="812507" cy="603138"/>
          </a:xfrm>
          <a:prstGeom prst="rect">
            <a:avLst/>
          </a:prstGeom>
        </p:spPr>
      </p:pic>
      <p:pic>
        <p:nvPicPr>
          <p:cNvPr id="8" name="Picture 7">
            <a:extLst>
              <a:ext uri="{FF2B5EF4-FFF2-40B4-BE49-F238E27FC236}">
                <a16:creationId xmlns:a16="http://schemas.microsoft.com/office/drawing/2014/main" id="{4679626E-5190-A41A-11FF-CDACC2523F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17170" y="4580308"/>
            <a:ext cx="946145" cy="473073"/>
          </a:xfrm>
          <a:prstGeom prst="rect">
            <a:avLst/>
          </a:prstGeom>
        </p:spPr>
      </p:pic>
      <p:pic>
        <p:nvPicPr>
          <p:cNvPr id="9" name="Picture 8">
            <a:extLst>
              <a:ext uri="{FF2B5EF4-FFF2-40B4-BE49-F238E27FC236}">
                <a16:creationId xmlns:a16="http://schemas.microsoft.com/office/drawing/2014/main" id="{860BFBCA-C8E5-49A5-821E-A72398D002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91117" y="4728903"/>
            <a:ext cx="1001280" cy="294332"/>
          </a:xfrm>
          <a:prstGeom prst="rect">
            <a:avLst/>
          </a:prstGeom>
        </p:spPr>
      </p:pic>
      <p:pic>
        <p:nvPicPr>
          <p:cNvPr id="10" name="Picture 9">
            <a:extLst>
              <a:ext uri="{FF2B5EF4-FFF2-40B4-BE49-F238E27FC236}">
                <a16:creationId xmlns:a16="http://schemas.microsoft.com/office/drawing/2014/main" id="{406C182B-2C42-624F-AFDC-2401C14D6B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3776" y="3427508"/>
            <a:ext cx="598245" cy="717082"/>
          </a:xfrm>
          <a:prstGeom prst="rect">
            <a:avLst/>
          </a:prstGeom>
        </p:spPr>
      </p:pic>
      <p:pic>
        <p:nvPicPr>
          <p:cNvPr id="11" name="Picture 10">
            <a:extLst>
              <a:ext uri="{FF2B5EF4-FFF2-40B4-BE49-F238E27FC236}">
                <a16:creationId xmlns:a16="http://schemas.microsoft.com/office/drawing/2014/main" id="{96B56478-B7EB-1B27-FADF-37E1DDE91B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8098" y="4693597"/>
            <a:ext cx="1518010" cy="375038"/>
          </a:xfrm>
          <a:prstGeom prst="rect">
            <a:avLst/>
          </a:prstGeom>
        </p:spPr>
      </p:pic>
      <p:pic>
        <p:nvPicPr>
          <p:cNvPr id="12" name="Picture 11">
            <a:extLst>
              <a:ext uri="{FF2B5EF4-FFF2-40B4-BE49-F238E27FC236}">
                <a16:creationId xmlns:a16="http://schemas.microsoft.com/office/drawing/2014/main" id="{327F0148-1F8F-D130-6111-D80C3DB9E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44933" y="4620988"/>
            <a:ext cx="1580147" cy="510162"/>
          </a:xfrm>
          <a:prstGeom prst="rect">
            <a:avLst/>
          </a:prstGeom>
        </p:spPr>
      </p:pic>
      <p:pic>
        <p:nvPicPr>
          <p:cNvPr id="13" name="Graphic 12">
            <a:extLst>
              <a:ext uri="{FF2B5EF4-FFF2-40B4-BE49-F238E27FC236}">
                <a16:creationId xmlns:a16="http://schemas.microsoft.com/office/drawing/2014/main" id="{82DC1DC4-0403-8A54-28B1-FD10C9F5C2F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25080" y="4284996"/>
            <a:ext cx="785771" cy="408601"/>
          </a:xfrm>
          <a:prstGeom prst="rect">
            <a:avLst/>
          </a:prstGeom>
        </p:spPr>
      </p:pic>
    </p:spTree>
    <p:extLst>
      <p:ext uri="{BB962C8B-B14F-4D97-AF65-F5344CB8AC3E}">
        <p14:creationId xmlns:p14="http://schemas.microsoft.com/office/powerpoint/2010/main" val="872363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3CC6-6991-2306-514D-0A0D5FFEA660}"/>
              </a:ext>
            </a:extLst>
          </p:cNvPr>
          <p:cNvSpPr>
            <a:spLocks noGrp="1"/>
          </p:cNvSpPr>
          <p:nvPr>
            <p:ph type="title"/>
          </p:nvPr>
        </p:nvSpPr>
        <p:spPr>
          <a:xfrm>
            <a:off x="1105737" y="134695"/>
            <a:ext cx="10515600" cy="1325563"/>
          </a:xfrm>
        </p:spPr>
        <p:txBody>
          <a:bodyPr/>
          <a:lstStyle/>
          <a:p>
            <a:r>
              <a:rPr lang="en-US" dirty="0"/>
              <a:t>GARR (The Italian Research Network)</a:t>
            </a:r>
          </a:p>
        </p:txBody>
      </p:sp>
      <p:grpSp>
        <p:nvGrpSpPr>
          <p:cNvPr id="4" name="Group 3">
            <a:extLst>
              <a:ext uri="{FF2B5EF4-FFF2-40B4-BE49-F238E27FC236}">
                <a16:creationId xmlns:a16="http://schemas.microsoft.com/office/drawing/2014/main" id="{B51B9653-A65C-BDFD-B094-61F04DDC42CF}"/>
              </a:ext>
            </a:extLst>
          </p:cNvPr>
          <p:cNvGrpSpPr/>
          <p:nvPr/>
        </p:nvGrpSpPr>
        <p:grpSpPr>
          <a:xfrm>
            <a:off x="258481" y="1454510"/>
            <a:ext cx="5165100" cy="5266965"/>
            <a:chOff x="95996" y="1638407"/>
            <a:chExt cx="4067930" cy="4363108"/>
          </a:xfrm>
        </p:grpSpPr>
        <p:pic>
          <p:nvPicPr>
            <p:cNvPr id="5" name="Picture 4">
              <a:extLst>
                <a:ext uri="{FF2B5EF4-FFF2-40B4-BE49-F238E27FC236}">
                  <a16:creationId xmlns:a16="http://schemas.microsoft.com/office/drawing/2014/main" id="{BCC463F0-2EB4-0948-0809-6146E49A7E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96" y="1638407"/>
              <a:ext cx="4067930" cy="4363108"/>
            </a:xfrm>
            <a:prstGeom prst="rect">
              <a:avLst/>
            </a:prstGeom>
          </p:spPr>
        </p:pic>
        <p:pic>
          <p:nvPicPr>
            <p:cNvPr id="6" name="Picture 5">
              <a:extLst>
                <a:ext uri="{FF2B5EF4-FFF2-40B4-BE49-F238E27FC236}">
                  <a16:creationId xmlns:a16="http://schemas.microsoft.com/office/drawing/2014/main" id="{B7A6B9CE-5E35-F808-369B-5CA8D0263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4806" y="1663973"/>
              <a:ext cx="1702977" cy="486168"/>
            </a:xfrm>
            <a:prstGeom prst="rect">
              <a:avLst/>
            </a:prstGeom>
          </p:spPr>
        </p:pic>
      </p:grpSp>
      <p:sp>
        <p:nvSpPr>
          <p:cNvPr id="7" name="Content Placeholder 25">
            <a:extLst>
              <a:ext uri="{FF2B5EF4-FFF2-40B4-BE49-F238E27FC236}">
                <a16:creationId xmlns:a16="http://schemas.microsoft.com/office/drawing/2014/main" id="{B9AABFB0-2058-CCDC-635F-4CAAAEE881D2}"/>
              </a:ext>
            </a:extLst>
          </p:cNvPr>
          <p:cNvSpPr txBox="1">
            <a:spLocks/>
          </p:cNvSpPr>
          <p:nvPr/>
        </p:nvSpPr>
        <p:spPr>
          <a:xfrm>
            <a:off x="6009315" y="1330411"/>
            <a:ext cx="5344485" cy="53910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it-IT" sz="2400" b="1" dirty="0"/>
              <a:t>GARR (Gruppo Armonizzazione Rete della Ricerca) </a:t>
            </a:r>
            <a:r>
              <a:rPr lang="it-IT" sz="2400" b="1" dirty="0" err="1"/>
              <a:t>provides</a:t>
            </a:r>
            <a:r>
              <a:rPr lang="it-IT" sz="2400" b="1" dirty="0"/>
              <a:t> network access and services to </a:t>
            </a:r>
            <a:r>
              <a:rPr lang="it-IT" sz="2400" b="1" dirty="0" err="1"/>
              <a:t>about</a:t>
            </a:r>
            <a:r>
              <a:rPr lang="it-IT" sz="2400" b="1" dirty="0"/>
              <a:t> 1000 </a:t>
            </a:r>
            <a:r>
              <a:rPr lang="it-IT" sz="2400" b="1" dirty="0" err="1"/>
              <a:t>organisations</a:t>
            </a:r>
            <a:endParaRPr lang="it-IT" sz="2400" b="1" dirty="0"/>
          </a:p>
          <a:p>
            <a:pPr>
              <a:lnSpc>
                <a:spcPct val="100000"/>
              </a:lnSpc>
            </a:pPr>
            <a:r>
              <a:rPr lang="it-IT" sz="2000" dirty="0"/>
              <a:t>100 </a:t>
            </a:r>
            <a:r>
              <a:rPr lang="it-IT" sz="2000" dirty="0" err="1"/>
              <a:t>Universities</a:t>
            </a:r>
            <a:endParaRPr lang="it-IT" sz="2000" dirty="0"/>
          </a:p>
          <a:p>
            <a:pPr>
              <a:lnSpc>
                <a:spcPct val="100000"/>
              </a:lnSpc>
            </a:pPr>
            <a:r>
              <a:rPr lang="it-IT" sz="2000" dirty="0"/>
              <a:t>350 </a:t>
            </a:r>
            <a:r>
              <a:rPr lang="it-IT" sz="2000" dirty="0" err="1"/>
              <a:t>Research</a:t>
            </a:r>
            <a:r>
              <a:rPr lang="it-IT" sz="2000" dirty="0"/>
              <a:t> Institutes and </a:t>
            </a:r>
            <a:r>
              <a:rPr lang="it-IT" sz="2000" dirty="0" err="1"/>
              <a:t>Laboratories</a:t>
            </a:r>
            <a:endParaRPr lang="it-IT" sz="2000" dirty="0"/>
          </a:p>
          <a:p>
            <a:pPr>
              <a:lnSpc>
                <a:spcPct val="100000"/>
              </a:lnSpc>
            </a:pPr>
            <a:r>
              <a:rPr lang="it-IT" sz="2000" dirty="0"/>
              <a:t>60 </a:t>
            </a:r>
            <a:r>
              <a:rPr lang="it-IT" sz="2000" dirty="0" err="1"/>
              <a:t>Biomedical</a:t>
            </a:r>
            <a:r>
              <a:rPr lang="it-IT" sz="2000" dirty="0"/>
              <a:t> </a:t>
            </a:r>
            <a:r>
              <a:rPr lang="it-IT" sz="2000" dirty="0" err="1"/>
              <a:t>Research</a:t>
            </a:r>
            <a:r>
              <a:rPr lang="it-IT" sz="2000" dirty="0"/>
              <a:t> Institutes</a:t>
            </a:r>
          </a:p>
          <a:p>
            <a:pPr>
              <a:lnSpc>
                <a:spcPct val="100000"/>
              </a:lnSpc>
            </a:pPr>
            <a:r>
              <a:rPr lang="it-IT" sz="2000" dirty="0"/>
              <a:t>65 Music </a:t>
            </a:r>
            <a:r>
              <a:rPr lang="it-IT" sz="2000" dirty="0" err="1"/>
              <a:t>Conservatories</a:t>
            </a:r>
            <a:r>
              <a:rPr lang="it-IT" sz="2000" dirty="0"/>
              <a:t>, Art </a:t>
            </a:r>
            <a:r>
              <a:rPr lang="it-IT" sz="2000" dirty="0" err="1"/>
              <a:t>Academies</a:t>
            </a:r>
            <a:r>
              <a:rPr lang="it-IT" sz="2000" dirty="0"/>
              <a:t>, Libraries, Museums &amp; </a:t>
            </a:r>
            <a:r>
              <a:rPr lang="it-IT" sz="2000" dirty="0" err="1"/>
              <a:t>other</a:t>
            </a:r>
            <a:r>
              <a:rPr lang="it-IT" sz="2000" dirty="0"/>
              <a:t> Cultural Institutions  </a:t>
            </a:r>
          </a:p>
          <a:p>
            <a:pPr>
              <a:lnSpc>
                <a:spcPct val="100000"/>
              </a:lnSpc>
            </a:pPr>
            <a:r>
              <a:rPr lang="it-IT" sz="2000" dirty="0"/>
              <a:t>500 Schools</a:t>
            </a:r>
          </a:p>
          <a:p>
            <a:pPr marL="0" indent="0">
              <a:lnSpc>
                <a:spcPct val="100000"/>
              </a:lnSpc>
              <a:buNone/>
            </a:pPr>
            <a:r>
              <a:rPr lang="it-IT" sz="1800" b="1" dirty="0"/>
              <a:t>The </a:t>
            </a:r>
            <a:r>
              <a:rPr lang="it-IT" sz="1800" b="1" dirty="0" err="1"/>
              <a:t>Backbone</a:t>
            </a:r>
            <a:r>
              <a:rPr lang="it-IT" sz="1800" b="1" dirty="0"/>
              <a:t> </a:t>
            </a:r>
            <a:r>
              <a:rPr lang="it-IT" sz="1800" b="1" dirty="0" err="1"/>
              <a:t>is</a:t>
            </a:r>
            <a:r>
              <a:rPr lang="it-IT" sz="1800" b="1" dirty="0"/>
              <a:t> multi </a:t>
            </a:r>
            <a:r>
              <a:rPr lang="it-IT" sz="1800" b="1" dirty="0" err="1"/>
              <a:t>Terabit</a:t>
            </a:r>
            <a:r>
              <a:rPr lang="it-IT" sz="1800" b="1" dirty="0"/>
              <a:t> </a:t>
            </a:r>
            <a:r>
              <a:rPr lang="it-IT" sz="1800" b="1" dirty="0" err="1"/>
              <a:t>capable</a:t>
            </a:r>
            <a:r>
              <a:rPr lang="it-IT" sz="1800" b="1" dirty="0"/>
              <a:t> </a:t>
            </a:r>
            <a:r>
              <a:rPr lang="it-IT" sz="1800" dirty="0"/>
              <a:t>and </a:t>
            </a:r>
            <a:r>
              <a:rPr lang="it-IT" sz="1800" dirty="0" err="1"/>
              <a:t>It</a:t>
            </a:r>
            <a:r>
              <a:rPr lang="it-IT" sz="1800" dirty="0"/>
              <a:t> </a:t>
            </a:r>
            <a:r>
              <a:rPr lang="it-IT" sz="1800" dirty="0" err="1"/>
              <a:t>is</a:t>
            </a:r>
            <a:r>
              <a:rPr lang="it-IT" sz="1800" dirty="0"/>
              <a:t> made of  more </a:t>
            </a:r>
            <a:r>
              <a:rPr lang="it-IT" sz="1800" dirty="0" err="1"/>
              <a:t>than</a:t>
            </a:r>
            <a:r>
              <a:rPr lang="it-IT" sz="1800" dirty="0"/>
              <a:t> 100 </a:t>
            </a:r>
            <a:r>
              <a:rPr lang="it-IT" sz="1800" dirty="0" err="1"/>
              <a:t>PoPs</a:t>
            </a:r>
            <a:r>
              <a:rPr lang="it-IT" sz="1800" dirty="0"/>
              <a:t> (Point of </a:t>
            </a:r>
            <a:r>
              <a:rPr lang="it-IT" sz="1800" dirty="0" err="1"/>
              <a:t>Presence</a:t>
            </a:r>
            <a:r>
              <a:rPr lang="it-IT" sz="1800" dirty="0"/>
              <a:t>)</a:t>
            </a:r>
          </a:p>
          <a:p>
            <a:pPr marL="0" indent="0">
              <a:lnSpc>
                <a:spcPct val="100000"/>
              </a:lnSpc>
              <a:buNone/>
            </a:pPr>
            <a:r>
              <a:rPr lang="it-IT" sz="1800" dirty="0"/>
              <a:t>GARR </a:t>
            </a:r>
            <a:r>
              <a:rPr lang="it-IT" sz="1800" dirty="0" err="1"/>
              <a:t>is</a:t>
            </a:r>
            <a:r>
              <a:rPr lang="it-IT" sz="1800" dirty="0"/>
              <a:t> part of the </a:t>
            </a:r>
            <a:r>
              <a:rPr lang="it-IT" sz="1800" b="1" dirty="0" err="1"/>
              <a:t>European</a:t>
            </a:r>
            <a:r>
              <a:rPr lang="it-IT" sz="1800" b="1" dirty="0"/>
              <a:t> </a:t>
            </a:r>
            <a:r>
              <a:rPr lang="it-IT" sz="1800" b="1" dirty="0" err="1"/>
              <a:t>Research</a:t>
            </a:r>
            <a:r>
              <a:rPr lang="it-IT" sz="1800" b="1" dirty="0"/>
              <a:t> Network </a:t>
            </a:r>
          </a:p>
          <a:p>
            <a:pPr marL="0" indent="0">
              <a:buNone/>
            </a:pPr>
            <a:endParaRPr lang="en-US" sz="3200" dirty="0"/>
          </a:p>
        </p:txBody>
      </p:sp>
      <p:pic>
        <p:nvPicPr>
          <p:cNvPr id="6148" name="Picture 4" descr="GÉANT Logo">
            <a:extLst>
              <a:ext uri="{FF2B5EF4-FFF2-40B4-BE49-F238E27FC236}">
                <a16:creationId xmlns:a16="http://schemas.microsoft.com/office/drawing/2014/main" id="{422E68B1-4B4D-B538-CDF0-BB96254219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2929" y="5725456"/>
            <a:ext cx="802343" cy="8023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3C839DE-69B9-EB53-6C50-84C19B6A5C87}"/>
              </a:ext>
            </a:extLst>
          </p:cNvPr>
          <p:cNvSpPr txBox="1"/>
          <p:nvPr/>
        </p:nvSpPr>
        <p:spPr>
          <a:xfrm>
            <a:off x="185871" y="6019745"/>
            <a:ext cx="2042932" cy="369332"/>
          </a:xfrm>
          <a:prstGeom prst="rect">
            <a:avLst/>
          </a:prstGeom>
          <a:noFill/>
        </p:spPr>
        <p:txBody>
          <a:bodyPr wrap="none" rtlCol="0">
            <a:spAutoFit/>
          </a:bodyPr>
          <a:lstStyle/>
          <a:p>
            <a:r>
              <a:rPr lang="en-US" dirty="0">
                <a:hlinkClick r:id="rId5"/>
              </a:rPr>
              <a:t>https://www.garr.it</a:t>
            </a:r>
            <a:r>
              <a:rPr lang="en-US" dirty="0"/>
              <a:t> </a:t>
            </a:r>
          </a:p>
        </p:txBody>
      </p:sp>
      <p:sp>
        <p:nvSpPr>
          <p:cNvPr id="3" name="TextBox 2">
            <a:extLst>
              <a:ext uri="{FF2B5EF4-FFF2-40B4-BE49-F238E27FC236}">
                <a16:creationId xmlns:a16="http://schemas.microsoft.com/office/drawing/2014/main" id="{45BACF35-6C78-0D11-27A3-3C7A8BCB35C7}"/>
              </a:ext>
            </a:extLst>
          </p:cNvPr>
          <p:cNvSpPr txBox="1"/>
          <p:nvPr/>
        </p:nvSpPr>
        <p:spPr>
          <a:xfrm>
            <a:off x="3088761" y="2780073"/>
            <a:ext cx="1984198" cy="369332"/>
          </a:xfrm>
          <a:prstGeom prst="rect">
            <a:avLst/>
          </a:prstGeom>
          <a:noFill/>
        </p:spPr>
        <p:txBody>
          <a:bodyPr wrap="none" rtlCol="0">
            <a:spAutoFit/>
          </a:bodyPr>
          <a:lstStyle/>
          <a:p>
            <a:r>
              <a:rPr lang="en-US" dirty="0"/>
              <a:t>Backbone topology</a:t>
            </a:r>
          </a:p>
        </p:txBody>
      </p:sp>
      <p:sp>
        <p:nvSpPr>
          <p:cNvPr id="9" name="TextBox 8">
            <a:extLst>
              <a:ext uri="{FF2B5EF4-FFF2-40B4-BE49-F238E27FC236}">
                <a16:creationId xmlns:a16="http://schemas.microsoft.com/office/drawing/2014/main" id="{257D4503-6526-6A45-C1B5-67D80A88221C}"/>
              </a:ext>
            </a:extLst>
          </p:cNvPr>
          <p:cNvSpPr txBox="1"/>
          <p:nvPr/>
        </p:nvSpPr>
        <p:spPr>
          <a:xfrm>
            <a:off x="3933709" y="5941961"/>
            <a:ext cx="2162291" cy="369332"/>
          </a:xfrm>
          <a:prstGeom prst="rect">
            <a:avLst/>
          </a:prstGeom>
          <a:noFill/>
        </p:spPr>
        <p:txBody>
          <a:bodyPr wrap="square">
            <a:spAutoFit/>
          </a:bodyPr>
          <a:lstStyle/>
          <a:p>
            <a:r>
              <a:rPr lang="en-US" sz="1800" dirty="0"/>
              <a:t>Courtesy of GARR</a:t>
            </a:r>
            <a:endParaRPr lang="en-US" dirty="0"/>
          </a:p>
        </p:txBody>
      </p:sp>
    </p:spTree>
    <p:extLst>
      <p:ext uri="{BB962C8B-B14F-4D97-AF65-F5344CB8AC3E}">
        <p14:creationId xmlns:p14="http://schemas.microsoft.com/office/powerpoint/2010/main" val="341666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3CC6-6991-2306-514D-0A0D5FFEA660}"/>
              </a:ext>
            </a:extLst>
          </p:cNvPr>
          <p:cNvSpPr>
            <a:spLocks noGrp="1"/>
          </p:cNvSpPr>
          <p:nvPr>
            <p:ph type="title"/>
          </p:nvPr>
        </p:nvSpPr>
        <p:spPr>
          <a:xfrm>
            <a:off x="1299957" y="355600"/>
            <a:ext cx="9994576" cy="889000"/>
          </a:xfrm>
        </p:spPr>
        <p:txBody>
          <a:bodyPr/>
          <a:lstStyle/>
          <a:p>
            <a:r>
              <a:rPr lang="en-US" dirty="0"/>
              <a:t>GARR-T (Next generation network)</a:t>
            </a:r>
          </a:p>
        </p:txBody>
      </p:sp>
      <p:pic>
        <p:nvPicPr>
          <p:cNvPr id="3" name="Picture 2">
            <a:extLst>
              <a:ext uri="{FF2B5EF4-FFF2-40B4-BE49-F238E27FC236}">
                <a16:creationId xmlns:a16="http://schemas.microsoft.com/office/drawing/2014/main" id="{442B2FD9-A28D-8BEC-7E0E-CA5AE7B25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599904"/>
            <a:ext cx="5405465" cy="4787829"/>
          </a:xfrm>
          <a:prstGeom prst="rect">
            <a:avLst/>
          </a:prstGeom>
        </p:spPr>
      </p:pic>
      <p:pic>
        <p:nvPicPr>
          <p:cNvPr id="8" name="Content Placeholder 5">
            <a:extLst>
              <a:ext uri="{FF2B5EF4-FFF2-40B4-BE49-F238E27FC236}">
                <a16:creationId xmlns:a16="http://schemas.microsoft.com/office/drawing/2014/main" id="{AE7BC959-2370-E4DE-B63E-7C3BC096852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19403" y="1587204"/>
            <a:ext cx="4990847" cy="4787829"/>
          </a:xfrm>
          <a:prstGeom prst="rect">
            <a:avLst/>
          </a:prstGeom>
        </p:spPr>
      </p:pic>
      <p:sp>
        <p:nvSpPr>
          <p:cNvPr id="9" name="TextBox 8">
            <a:extLst>
              <a:ext uri="{FF2B5EF4-FFF2-40B4-BE49-F238E27FC236}">
                <a16:creationId xmlns:a16="http://schemas.microsoft.com/office/drawing/2014/main" id="{74A7B65A-0740-FD18-5133-0FDE32DE2C96}"/>
              </a:ext>
            </a:extLst>
          </p:cNvPr>
          <p:cNvSpPr txBox="1"/>
          <p:nvPr/>
        </p:nvSpPr>
        <p:spPr>
          <a:xfrm>
            <a:off x="3391918" y="3509855"/>
            <a:ext cx="2284215" cy="369332"/>
          </a:xfrm>
          <a:prstGeom prst="rect">
            <a:avLst/>
          </a:prstGeom>
          <a:noFill/>
        </p:spPr>
        <p:txBody>
          <a:bodyPr wrap="none" rtlCol="0">
            <a:spAutoFit/>
          </a:bodyPr>
          <a:lstStyle/>
          <a:p>
            <a:r>
              <a:rPr lang="en-US" dirty="0"/>
              <a:t>Optical transport layer</a:t>
            </a:r>
          </a:p>
        </p:txBody>
      </p:sp>
      <p:sp>
        <p:nvSpPr>
          <p:cNvPr id="11" name="TextBox 10">
            <a:extLst>
              <a:ext uri="{FF2B5EF4-FFF2-40B4-BE49-F238E27FC236}">
                <a16:creationId xmlns:a16="http://schemas.microsoft.com/office/drawing/2014/main" id="{6DBF4815-9AB5-6873-91A2-2E8A05C3EF64}"/>
              </a:ext>
            </a:extLst>
          </p:cNvPr>
          <p:cNvSpPr txBox="1"/>
          <p:nvPr/>
        </p:nvSpPr>
        <p:spPr>
          <a:xfrm>
            <a:off x="6511202" y="1587204"/>
            <a:ext cx="1348574" cy="369332"/>
          </a:xfrm>
          <a:prstGeom prst="rect">
            <a:avLst/>
          </a:prstGeom>
          <a:noFill/>
        </p:spPr>
        <p:txBody>
          <a:bodyPr wrap="none" rtlCol="0">
            <a:spAutoFit/>
          </a:bodyPr>
          <a:lstStyle/>
          <a:p>
            <a:r>
              <a:rPr lang="en-US" dirty="0"/>
              <a:t>Packet Layer</a:t>
            </a:r>
          </a:p>
        </p:txBody>
      </p:sp>
      <p:sp>
        <p:nvSpPr>
          <p:cNvPr id="4" name="TextBox 3">
            <a:extLst>
              <a:ext uri="{FF2B5EF4-FFF2-40B4-BE49-F238E27FC236}">
                <a16:creationId xmlns:a16="http://schemas.microsoft.com/office/drawing/2014/main" id="{D16D9D55-4F44-BB8C-FEB3-BFD547102CA9}"/>
              </a:ext>
            </a:extLst>
          </p:cNvPr>
          <p:cNvSpPr txBox="1"/>
          <p:nvPr/>
        </p:nvSpPr>
        <p:spPr>
          <a:xfrm>
            <a:off x="3998435" y="6190367"/>
            <a:ext cx="2162291" cy="369332"/>
          </a:xfrm>
          <a:prstGeom prst="rect">
            <a:avLst/>
          </a:prstGeom>
          <a:noFill/>
        </p:spPr>
        <p:txBody>
          <a:bodyPr wrap="square">
            <a:spAutoFit/>
          </a:bodyPr>
          <a:lstStyle/>
          <a:p>
            <a:r>
              <a:rPr lang="en-US" sz="1800" dirty="0"/>
              <a:t>Courtesy of GARR</a:t>
            </a:r>
            <a:endParaRPr lang="en-US" dirty="0"/>
          </a:p>
        </p:txBody>
      </p:sp>
    </p:spTree>
    <p:extLst>
      <p:ext uri="{BB962C8B-B14F-4D97-AF65-F5344CB8AC3E}">
        <p14:creationId xmlns:p14="http://schemas.microsoft.com/office/powerpoint/2010/main" val="99333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43CC6-6991-2306-514D-0A0D5FFEA660}"/>
              </a:ext>
            </a:extLst>
          </p:cNvPr>
          <p:cNvSpPr>
            <a:spLocks noGrp="1"/>
          </p:cNvSpPr>
          <p:nvPr>
            <p:ph type="title"/>
          </p:nvPr>
        </p:nvSpPr>
        <p:spPr>
          <a:xfrm>
            <a:off x="915781" y="290180"/>
            <a:ext cx="9994576" cy="889000"/>
          </a:xfrm>
        </p:spPr>
        <p:txBody>
          <a:bodyPr>
            <a:normAutofit/>
          </a:bodyPr>
          <a:lstStyle/>
          <a:p>
            <a:r>
              <a:rPr lang="en-US" dirty="0"/>
              <a:t>GARR-T some numbers </a:t>
            </a:r>
          </a:p>
        </p:txBody>
      </p:sp>
      <p:graphicFrame>
        <p:nvGraphicFramePr>
          <p:cNvPr id="12" name="Content Placeholder 177">
            <a:extLst>
              <a:ext uri="{FF2B5EF4-FFF2-40B4-BE49-F238E27FC236}">
                <a16:creationId xmlns:a16="http://schemas.microsoft.com/office/drawing/2014/main" id="{700A8224-1409-86A6-25EE-88F1ED0D3214}"/>
              </a:ext>
            </a:extLst>
          </p:cNvPr>
          <p:cNvGraphicFramePr>
            <a:graphicFrameLocks/>
          </p:cNvGraphicFramePr>
          <p:nvPr>
            <p:extLst>
              <p:ext uri="{D42A27DB-BD31-4B8C-83A1-F6EECF244321}">
                <p14:modId xmlns:p14="http://schemas.microsoft.com/office/powerpoint/2010/main" val="2540952307"/>
              </p:ext>
            </p:extLst>
          </p:nvPr>
        </p:nvGraphicFramePr>
        <p:xfrm>
          <a:off x="947738" y="2092105"/>
          <a:ext cx="4274185" cy="2639060"/>
        </p:xfrm>
        <a:graphic>
          <a:graphicData uri="http://schemas.openxmlformats.org/drawingml/2006/table">
            <a:tbl>
              <a:tblPr bandRow="1">
                <a:tableStyleId>{21E4AEA4-8DFA-4A89-87EB-49C32662AFE0}</a:tableStyleId>
              </a:tblPr>
              <a:tblGrid>
                <a:gridCol w="3280897">
                  <a:extLst>
                    <a:ext uri="{9D8B030D-6E8A-4147-A177-3AD203B41FA5}">
                      <a16:colId xmlns:a16="http://schemas.microsoft.com/office/drawing/2014/main" val="246641749"/>
                    </a:ext>
                  </a:extLst>
                </a:gridCol>
                <a:gridCol w="993288">
                  <a:extLst>
                    <a:ext uri="{9D8B030D-6E8A-4147-A177-3AD203B41FA5}">
                      <a16:colId xmlns:a16="http://schemas.microsoft.com/office/drawing/2014/main" val="3350395165"/>
                    </a:ext>
                  </a:extLst>
                </a:gridCol>
              </a:tblGrid>
              <a:tr h="249322">
                <a:tc>
                  <a:txBody>
                    <a:bodyPr/>
                    <a:lstStyle/>
                    <a:p>
                      <a:pPr algn="just">
                        <a:lnSpc>
                          <a:spcPct val="115000"/>
                        </a:lnSpc>
                        <a:spcBef>
                          <a:spcPts val="500"/>
                        </a:spcBef>
                        <a:spcAft>
                          <a:spcPts val="1000"/>
                        </a:spcAft>
                      </a:pPr>
                      <a:r>
                        <a:rPr lang="it-IT" sz="1600" dirty="0" err="1">
                          <a:effectLst/>
                        </a:rPr>
                        <a:t>Fiber</a:t>
                      </a:r>
                      <a:r>
                        <a:rPr lang="it-IT" sz="1600" dirty="0">
                          <a:effectLst/>
                        </a:rPr>
                        <a:t> network</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6155 km</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56322910"/>
                  </a:ext>
                </a:extLst>
              </a:tr>
              <a:tr h="249322">
                <a:tc>
                  <a:txBody>
                    <a:bodyPr/>
                    <a:lstStyle/>
                    <a:p>
                      <a:pPr algn="just">
                        <a:lnSpc>
                          <a:spcPct val="115000"/>
                        </a:lnSpc>
                        <a:spcBef>
                          <a:spcPts val="500"/>
                        </a:spcBef>
                        <a:spcAft>
                          <a:spcPts val="1000"/>
                        </a:spcAft>
                      </a:pPr>
                      <a:r>
                        <a:rPr lang="it-IT" sz="1600" dirty="0">
                          <a:effectLst/>
                        </a:rPr>
                        <a:t>New optical </a:t>
                      </a:r>
                      <a:r>
                        <a:rPr lang="it-IT" sz="1600" dirty="0" err="1">
                          <a:effectLst/>
                        </a:rPr>
                        <a:t>fiber</a:t>
                      </a:r>
                      <a:r>
                        <a:rPr lang="it-IT" sz="1600" dirty="0">
                          <a:effectLst/>
                        </a:rPr>
                        <a:t> </a:t>
                      </a:r>
                      <a:r>
                        <a:rPr lang="it-IT" sz="1600" dirty="0" err="1">
                          <a:effectLst/>
                        </a:rPr>
                        <a:t>infrastructure</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740 km</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51921255"/>
                  </a:ext>
                </a:extLst>
              </a:tr>
              <a:tr h="249322">
                <a:tc>
                  <a:txBody>
                    <a:bodyPr/>
                    <a:lstStyle/>
                    <a:p>
                      <a:pPr algn="just">
                        <a:lnSpc>
                          <a:spcPct val="115000"/>
                        </a:lnSpc>
                        <a:spcBef>
                          <a:spcPts val="500"/>
                        </a:spcBef>
                        <a:spcAft>
                          <a:spcPts val="1000"/>
                        </a:spcAft>
                      </a:pPr>
                      <a:r>
                        <a:rPr lang="it-IT" sz="1600" dirty="0">
                          <a:effectLst/>
                        </a:rPr>
                        <a:t>line system </a:t>
                      </a:r>
                      <a:r>
                        <a:rPr lang="it-IT" sz="1600" dirty="0" err="1">
                          <a:effectLst/>
                        </a:rPr>
                        <a:t>directions</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128</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851125764"/>
                  </a:ext>
                </a:extLst>
              </a:tr>
              <a:tr h="249322">
                <a:tc>
                  <a:txBody>
                    <a:bodyPr/>
                    <a:lstStyle/>
                    <a:p>
                      <a:pPr algn="just">
                        <a:lnSpc>
                          <a:spcPct val="115000"/>
                        </a:lnSpc>
                        <a:spcBef>
                          <a:spcPts val="500"/>
                        </a:spcBef>
                        <a:spcAft>
                          <a:spcPts val="1000"/>
                        </a:spcAft>
                      </a:pPr>
                      <a:r>
                        <a:rPr lang="it-IT" sz="1600">
                          <a:effectLst/>
                        </a:rPr>
                        <a:t>PoP ROADM</a:t>
                      </a:r>
                      <a:endParaRPr lang="en-IT" sz="160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42</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02727275"/>
                  </a:ext>
                </a:extLst>
              </a:tr>
              <a:tr h="249322">
                <a:tc>
                  <a:txBody>
                    <a:bodyPr/>
                    <a:lstStyle/>
                    <a:p>
                      <a:pPr algn="just">
                        <a:lnSpc>
                          <a:spcPct val="115000"/>
                        </a:lnSpc>
                        <a:spcBef>
                          <a:spcPts val="500"/>
                        </a:spcBef>
                        <a:spcAft>
                          <a:spcPts val="1000"/>
                        </a:spcAft>
                      </a:pPr>
                      <a:r>
                        <a:rPr lang="it-IT" sz="1600">
                          <a:effectLst/>
                        </a:rPr>
                        <a:t>In Line Amplifier (ILA)</a:t>
                      </a:r>
                      <a:endParaRPr lang="en-IT" sz="160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35</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54439096"/>
                  </a:ext>
                </a:extLst>
              </a:tr>
              <a:tr h="249322">
                <a:tc>
                  <a:txBody>
                    <a:bodyPr/>
                    <a:lstStyle/>
                    <a:p>
                      <a:pPr algn="just">
                        <a:lnSpc>
                          <a:spcPct val="115000"/>
                        </a:lnSpc>
                        <a:spcBef>
                          <a:spcPts val="500"/>
                        </a:spcBef>
                        <a:spcAft>
                          <a:spcPts val="1000"/>
                        </a:spcAft>
                      </a:pPr>
                      <a:r>
                        <a:rPr lang="it-IT" sz="1600" dirty="0">
                          <a:effectLst/>
                        </a:rPr>
                        <a:t>New Metro POP</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9</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649029136"/>
                  </a:ext>
                </a:extLst>
              </a:tr>
              <a:tr h="249322">
                <a:tc>
                  <a:txBody>
                    <a:bodyPr/>
                    <a:lstStyle/>
                    <a:p>
                      <a:pPr algn="just">
                        <a:lnSpc>
                          <a:spcPct val="115000"/>
                        </a:lnSpc>
                        <a:spcBef>
                          <a:spcPts val="500"/>
                        </a:spcBef>
                        <a:spcAft>
                          <a:spcPts val="1000"/>
                        </a:spcAft>
                      </a:pPr>
                      <a:r>
                        <a:rPr lang="it-IT" sz="1600" dirty="0" err="1">
                          <a:effectLst/>
                        </a:rPr>
                        <a:t>Doubling</a:t>
                      </a:r>
                      <a:r>
                        <a:rPr lang="it-IT" sz="1600" dirty="0">
                          <a:effectLst/>
                        </a:rPr>
                        <a:t> POP in some City</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6</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076458981"/>
                  </a:ext>
                </a:extLst>
              </a:tr>
              <a:tr h="249322">
                <a:tc>
                  <a:txBody>
                    <a:bodyPr/>
                    <a:lstStyle/>
                    <a:p>
                      <a:pPr algn="just">
                        <a:lnSpc>
                          <a:spcPct val="115000"/>
                        </a:lnSpc>
                        <a:spcBef>
                          <a:spcPts val="500"/>
                        </a:spcBef>
                        <a:spcAft>
                          <a:spcPts val="1000"/>
                        </a:spcAft>
                      </a:pPr>
                      <a:r>
                        <a:rPr lang="it-IT" sz="1600" dirty="0">
                          <a:effectLst/>
                        </a:rPr>
                        <a:t>100GEth Services</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130</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4309580"/>
                  </a:ext>
                </a:extLst>
              </a:tr>
              <a:tr h="249322">
                <a:tc>
                  <a:txBody>
                    <a:bodyPr/>
                    <a:lstStyle/>
                    <a:p>
                      <a:pPr algn="just">
                        <a:lnSpc>
                          <a:spcPct val="115000"/>
                        </a:lnSpc>
                        <a:spcBef>
                          <a:spcPts val="500"/>
                        </a:spcBef>
                        <a:spcAft>
                          <a:spcPts val="1000"/>
                        </a:spcAft>
                      </a:pPr>
                      <a:r>
                        <a:rPr lang="it-IT" sz="1600" dirty="0">
                          <a:effectLst/>
                        </a:rPr>
                        <a:t>400GEth Services</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11</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40966694"/>
                  </a:ext>
                </a:extLst>
              </a:tr>
              <a:tr h="249322">
                <a:tc>
                  <a:txBody>
                    <a:bodyPr/>
                    <a:lstStyle/>
                    <a:p>
                      <a:pPr algn="just">
                        <a:lnSpc>
                          <a:spcPct val="115000"/>
                        </a:lnSpc>
                        <a:spcBef>
                          <a:spcPts val="500"/>
                        </a:spcBef>
                        <a:spcAft>
                          <a:spcPts val="1000"/>
                        </a:spcAft>
                      </a:pPr>
                      <a:r>
                        <a:rPr lang="it-IT" sz="1600" dirty="0">
                          <a:effectLst/>
                        </a:rPr>
                        <a:t>Day1 </a:t>
                      </a:r>
                      <a:r>
                        <a:rPr lang="it-IT" sz="1600" dirty="0" err="1">
                          <a:effectLst/>
                        </a:rPr>
                        <a:t>backbone</a:t>
                      </a:r>
                      <a:r>
                        <a:rPr lang="it-IT" sz="1600" dirty="0">
                          <a:effectLst/>
                        </a:rPr>
                        <a:t> </a:t>
                      </a:r>
                      <a:r>
                        <a:rPr lang="it-IT" sz="1600" dirty="0" err="1">
                          <a:effectLst/>
                        </a:rPr>
                        <a:t>capacity</a:t>
                      </a:r>
                      <a:endParaRPr lang="en-IT" sz="1600"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15000"/>
                        </a:lnSpc>
                        <a:spcBef>
                          <a:spcPts val="500"/>
                        </a:spcBef>
                        <a:spcAft>
                          <a:spcPts val="1000"/>
                        </a:spcAft>
                      </a:pPr>
                      <a:r>
                        <a:rPr lang="it-IT" sz="1600" b="1" dirty="0">
                          <a:effectLst/>
                        </a:rPr>
                        <a:t>17.4 </a:t>
                      </a:r>
                      <a:r>
                        <a:rPr lang="it-IT" sz="1600" b="1" dirty="0" err="1">
                          <a:effectLst/>
                        </a:rPr>
                        <a:t>Tbps</a:t>
                      </a:r>
                      <a:endParaRPr lang="en-IT" sz="1600" b="1" dirty="0">
                        <a:solidFill>
                          <a:srgbClr val="31479E"/>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84921251"/>
                  </a:ext>
                </a:extLst>
              </a:tr>
            </a:tbl>
          </a:graphicData>
        </a:graphic>
      </p:graphicFrame>
      <p:graphicFrame>
        <p:nvGraphicFramePr>
          <p:cNvPr id="13" name="Tabella 3">
            <a:extLst>
              <a:ext uri="{FF2B5EF4-FFF2-40B4-BE49-F238E27FC236}">
                <a16:creationId xmlns:a16="http://schemas.microsoft.com/office/drawing/2014/main" id="{8EDD951F-7BF5-775C-F827-5EA6260ABBD6}"/>
              </a:ext>
            </a:extLst>
          </p:cNvPr>
          <p:cNvGraphicFramePr>
            <a:graphicFrameLocks noGrp="1"/>
          </p:cNvGraphicFramePr>
          <p:nvPr>
            <p:extLst>
              <p:ext uri="{D42A27DB-BD31-4B8C-83A1-F6EECF244321}">
                <p14:modId xmlns:p14="http://schemas.microsoft.com/office/powerpoint/2010/main" val="1908679746"/>
              </p:ext>
            </p:extLst>
          </p:nvPr>
        </p:nvGraphicFramePr>
        <p:xfrm>
          <a:off x="6216843" y="3092274"/>
          <a:ext cx="5199088" cy="974616"/>
        </p:xfrm>
        <a:graphic>
          <a:graphicData uri="http://schemas.openxmlformats.org/drawingml/2006/table">
            <a:tbl>
              <a:tblPr firstRow="1" bandRow="1">
                <a:tableStyleId>{5C22544A-7EE6-4342-B048-85BDC9FD1C3A}</a:tableStyleId>
              </a:tblPr>
              <a:tblGrid>
                <a:gridCol w="534955">
                  <a:extLst>
                    <a:ext uri="{9D8B030D-6E8A-4147-A177-3AD203B41FA5}">
                      <a16:colId xmlns:a16="http://schemas.microsoft.com/office/drawing/2014/main" val="828255092"/>
                    </a:ext>
                  </a:extLst>
                </a:gridCol>
                <a:gridCol w="635259">
                  <a:extLst>
                    <a:ext uri="{9D8B030D-6E8A-4147-A177-3AD203B41FA5}">
                      <a16:colId xmlns:a16="http://schemas.microsoft.com/office/drawing/2014/main" val="238548972"/>
                    </a:ext>
                  </a:extLst>
                </a:gridCol>
                <a:gridCol w="635259">
                  <a:extLst>
                    <a:ext uri="{9D8B030D-6E8A-4147-A177-3AD203B41FA5}">
                      <a16:colId xmlns:a16="http://schemas.microsoft.com/office/drawing/2014/main" val="442533343"/>
                    </a:ext>
                  </a:extLst>
                </a:gridCol>
                <a:gridCol w="601823">
                  <a:extLst>
                    <a:ext uri="{9D8B030D-6E8A-4147-A177-3AD203B41FA5}">
                      <a16:colId xmlns:a16="http://schemas.microsoft.com/office/drawing/2014/main" val="1380213500"/>
                    </a:ext>
                  </a:extLst>
                </a:gridCol>
                <a:gridCol w="601823">
                  <a:extLst>
                    <a:ext uri="{9D8B030D-6E8A-4147-A177-3AD203B41FA5}">
                      <a16:colId xmlns:a16="http://schemas.microsoft.com/office/drawing/2014/main" val="3212251696"/>
                    </a:ext>
                  </a:extLst>
                </a:gridCol>
                <a:gridCol w="685410">
                  <a:extLst>
                    <a:ext uri="{9D8B030D-6E8A-4147-A177-3AD203B41FA5}">
                      <a16:colId xmlns:a16="http://schemas.microsoft.com/office/drawing/2014/main" val="771542537"/>
                    </a:ext>
                  </a:extLst>
                </a:gridCol>
                <a:gridCol w="735563">
                  <a:extLst>
                    <a:ext uri="{9D8B030D-6E8A-4147-A177-3AD203B41FA5}">
                      <a16:colId xmlns:a16="http://schemas.microsoft.com/office/drawing/2014/main" val="968344630"/>
                    </a:ext>
                  </a:extLst>
                </a:gridCol>
                <a:gridCol w="768996">
                  <a:extLst>
                    <a:ext uri="{9D8B030D-6E8A-4147-A177-3AD203B41FA5}">
                      <a16:colId xmlns:a16="http://schemas.microsoft.com/office/drawing/2014/main" val="3628610040"/>
                    </a:ext>
                  </a:extLst>
                </a:gridCol>
              </a:tblGrid>
              <a:tr h="226681">
                <a:tc gridSpan="5">
                  <a:txBody>
                    <a:bodyPr/>
                    <a:lstStyle/>
                    <a:p>
                      <a:pPr algn="ctr" fontAlgn="ctr"/>
                      <a:r>
                        <a:rPr lang="it-IT" sz="1600" u="none" strike="noStrike">
                          <a:effectLst/>
                        </a:rPr>
                        <a:t>Backbone</a:t>
                      </a:r>
                      <a:endParaRPr lang="it-IT" sz="1600" b="1" i="0" u="none" strike="noStrike" dirty="0">
                        <a:solidFill>
                          <a:srgbClr val="FFFFFF"/>
                        </a:solidFill>
                        <a:effectLst/>
                        <a:latin typeface="Calibri" panose="020F0502020204030204" pitchFamily="34" charset="0"/>
                      </a:endParaRPr>
                    </a:p>
                  </a:txBody>
                  <a:tcPr marL="9525" marR="9525" marT="9525" marB="0" anchor="ct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gridSpan="3">
                  <a:txBody>
                    <a:bodyPr/>
                    <a:lstStyle/>
                    <a:p>
                      <a:pPr algn="ctr" fontAlgn="ctr"/>
                      <a:r>
                        <a:rPr lang="it-IT" sz="1600" b="1" i="0" u="none" strike="noStrike" dirty="0">
                          <a:solidFill>
                            <a:srgbClr val="FFFFFF"/>
                          </a:solidFill>
                          <a:effectLst/>
                          <a:latin typeface="Calibri" panose="020F0502020204030204" pitchFamily="34" charset="0"/>
                        </a:rPr>
                        <a:t>End user </a:t>
                      </a:r>
                      <a:r>
                        <a:rPr lang="it-IT" sz="1600" b="1" i="0" u="none" strike="noStrike" dirty="0" err="1">
                          <a:solidFill>
                            <a:srgbClr val="FFFFFF"/>
                          </a:solidFill>
                          <a:effectLst/>
                          <a:latin typeface="Calibri" panose="020F0502020204030204" pitchFamily="34" charset="0"/>
                        </a:rPr>
                        <a:t>Acces</a:t>
                      </a:r>
                      <a:endParaRPr lang="it-IT" sz="1600" b="1" i="0" u="none" strike="noStrike" dirty="0">
                        <a:solidFill>
                          <a:srgbClr val="FFFFFF"/>
                        </a:solidFill>
                        <a:effectLst/>
                        <a:latin typeface="Calibri" panose="020F0502020204030204" pitchFamily="34" charset="0"/>
                      </a:endParaRPr>
                    </a:p>
                  </a:txBody>
                  <a:tcPr marL="9525" marR="9525" marT="9525" marB="0" anchor="ct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2447468269"/>
                  </a:ext>
                </a:extLst>
              </a:tr>
              <a:tr h="446489">
                <a:tc>
                  <a:txBody>
                    <a:bodyPr/>
                    <a:lstStyle/>
                    <a:p>
                      <a:pPr algn="ctr" fontAlgn="ctr"/>
                      <a:r>
                        <a:rPr lang="it-IT" sz="1600" u="none" strike="noStrike">
                          <a:effectLst/>
                        </a:rPr>
                        <a:t>400G</a:t>
                      </a:r>
                      <a:endParaRPr lang="it-IT" sz="16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a:effectLst/>
                        </a:rPr>
                        <a:t>100G</a:t>
                      </a:r>
                      <a:endParaRPr lang="it-IT"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a:effectLst/>
                        </a:rPr>
                        <a:t>40G</a:t>
                      </a:r>
                      <a:endParaRPr lang="it-IT" sz="16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dirty="0">
                          <a:effectLst/>
                        </a:rPr>
                        <a:t>10G</a:t>
                      </a:r>
                      <a:endParaRPr lang="it-IT" sz="1600" b="1" i="0" u="none" strike="noStrike" dirty="0">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a:effectLst/>
                        </a:rPr>
                        <a:t>1G</a:t>
                      </a:r>
                      <a:endParaRPr lang="it-IT" sz="16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a:effectLst/>
                        </a:rPr>
                        <a:t>100G</a:t>
                      </a:r>
                      <a:endParaRPr lang="it-IT" sz="16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a:effectLst/>
                        </a:rPr>
                        <a:t>10G</a:t>
                      </a:r>
                      <a:endParaRPr lang="it-IT" sz="16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it-IT" sz="1600" u="none" strike="noStrike" dirty="0">
                          <a:effectLst/>
                        </a:rPr>
                        <a:t>1G</a:t>
                      </a:r>
                      <a:endParaRPr lang="it-IT" sz="1600" b="1" i="0" u="none" strike="noStrike" dirty="0">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727443542"/>
                  </a:ext>
                </a:extLst>
              </a:tr>
              <a:tr h="274762">
                <a:tc>
                  <a:txBody>
                    <a:bodyPr/>
                    <a:lstStyle/>
                    <a:p>
                      <a:pPr algn="ctr" fontAlgn="ctr"/>
                      <a:r>
                        <a:rPr lang="it-IT" sz="1600" b="1" i="0" u="none" strike="noStrike" dirty="0">
                          <a:solidFill>
                            <a:schemeClr val="tx1"/>
                          </a:solidFill>
                          <a:effectLst/>
                          <a:latin typeface="Calibri" panose="020F0502020204030204" pitchFamily="34" charset="0"/>
                        </a:rPr>
                        <a:t>34</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622</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32</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265</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59</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67</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290</a:t>
                      </a:r>
                    </a:p>
                  </a:txBody>
                  <a:tcPr marL="9525" marR="9525" marT="9525" marB="0" anchor="ctr"/>
                </a:tc>
                <a:tc>
                  <a:txBody>
                    <a:bodyPr/>
                    <a:lstStyle/>
                    <a:p>
                      <a:pPr algn="ctr" fontAlgn="ctr"/>
                      <a:r>
                        <a:rPr lang="it-IT" sz="1600" b="1" i="0" u="none" strike="noStrike" dirty="0">
                          <a:solidFill>
                            <a:schemeClr val="tx1"/>
                          </a:solidFill>
                          <a:effectLst/>
                          <a:latin typeface="Calibri" panose="020F0502020204030204" pitchFamily="34" charset="0"/>
                        </a:rPr>
                        <a:t>876</a:t>
                      </a:r>
                    </a:p>
                  </a:txBody>
                  <a:tcPr marL="9525" marR="9525" marT="9525" marB="0" anchor="ctr"/>
                </a:tc>
                <a:extLst>
                  <a:ext uri="{0D108BD9-81ED-4DB2-BD59-A6C34878D82A}">
                    <a16:rowId xmlns:a16="http://schemas.microsoft.com/office/drawing/2014/main" val="4179376500"/>
                  </a:ext>
                </a:extLst>
              </a:tr>
            </a:tbl>
          </a:graphicData>
        </a:graphic>
      </p:graphicFrame>
      <p:pic>
        <p:nvPicPr>
          <p:cNvPr id="14" name="Picture 13">
            <a:extLst>
              <a:ext uri="{FF2B5EF4-FFF2-40B4-BE49-F238E27FC236}">
                <a16:creationId xmlns:a16="http://schemas.microsoft.com/office/drawing/2014/main" id="{DF138693-9821-E687-44D7-32697A9D1FC9}"/>
              </a:ext>
            </a:extLst>
          </p:cNvPr>
          <p:cNvPicPr>
            <a:picLocks noChangeAspect="1"/>
          </p:cNvPicPr>
          <p:nvPr/>
        </p:nvPicPr>
        <p:blipFill>
          <a:blip r:embed="rId2"/>
          <a:stretch>
            <a:fillRect/>
          </a:stretch>
        </p:blipFill>
        <p:spPr>
          <a:xfrm>
            <a:off x="6633073" y="3960380"/>
            <a:ext cx="4448144" cy="2657264"/>
          </a:xfrm>
          <a:prstGeom prst="rect">
            <a:avLst/>
          </a:prstGeom>
        </p:spPr>
      </p:pic>
      <p:sp>
        <p:nvSpPr>
          <p:cNvPr id="15" name="TextBox 14">
            <a:extLst>
              <a:ext uri="{FF2B5EF4-FFF2-40B4-BE49-F238E27FC236}">
                <a16:creationId xmlns:a16="http://schemas.microsoft.com/office/drawing/2014/main" id="{79B3F222-5752-42A3-B302-D28B96A8918F}"/>
              </a:ext>
            </a:extLst>
          </p:cNvPr>
          <p:cNvSpPr txBox="1"/>
          <p:nvPr/>
        </p:nvSpPr>
        <p:spPr>
          <a:xfrm>
            <a:off x="7735163" y="1475535"/>
            <a:ext cx="2324354" cy="461665"/>
          </a:xfrm>
          <a:prstGeom prst="rect">
            <a:avLst/>
          </a:prstGeom>
          <a:noFill/>
        </p:spPr>
        <p:txBody>
          <a:bodyPr wrap="none" rtlCol="0">
            <a:spAutoFit/>
          </a:bodyPr>
          <a:lstStyle/>
          <a:p>
            <a:r>
              <a:rPr lang="it-IT"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PACKET Network</a:t>
            </a:r>
            <a:endParaRPr lang="it-IT"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sp>
        <p:nvSpPr>
          <p:cNvPr id="16" name="Rounded Rectangle 174">
            <a:extLst>
              <a:ext uri="{FF2B5EF4-FFF2-40B4-BE49-F238E27FC236}">
                <a16:creationId xmlns:a16="http://schemas.microsoft.com/office/drawing/2014/main" id="{5C73AF21-E22B-C417-1E28-0EA7B8668029}"/>
              </a:ext>
            </a:extLst>
          </p:cNvPr>
          <p:cNvSpPr/>
          <p:nvPr/>
        </p:nvSpPr>
        <p:spPr>
          <a:xfrm>
            <a:off x="6013398" y="1524619"/>
            <a:ext cx="5503383" cy="5140962"/>
          </a:xfrm>
          <a:prstGeom prst="roundRect">
            <a:avLst>
              <a:gd name="adj" fmla="val 86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7" name="Picture 16">
            <a:extLst>
              <a:ext uri="{FF2B5EF4-FFF2-40B4-BE49-F238E27FC236}">
                <a16:creationId xmlns:a16="http://schemas.microsoft.com/office/drawing/2014/main" id="{29425AE6-0F8A-B32E-F5B4-01BF2A0351A2}"/>
              </a:ext>
            </a:extLst>
          </p:cNvPr>
          <p:cNvPicPr/>
          <p:nvPr/>
        </p:nvPicPr>
        <p:blipFill>
          <a:blip r:embed="rId3"/>
          <a:stretch>
            <a:fillRect/>
          </a:stretch>
        </p:blipFill>
        <p:spPr bwMode="auto">
          <a:xfrm>
            <a:off x="704206" y="4978480"/>
            <a:ext cx="4824095" cy="1390650"/>
          </a:xfrm>
          <a:prstGeom prst="rect">
            <a:avLst/>
          </a:prstGeom>
          <a:ln w="6350">
            <a:solidFill>
              <a:srgbClr val="000000"/>
            </a:solidFill>
          </a:ln>
        </p:spPr>
      </p:pic>
      <p:sp>
        <p:nvSpPr>
          <p:cNvPr id="18" name="Rounded Rectangle 176">
            <a:extLst>
              <a:ext uri="{FF2B5EF4-FFF2-40B4-BE49-F238E27FC236}">
                <a16:creationId xmlns:a16="http://schemas.microsoft.com/office/drawing/2014/main" id="{FE4D5AD9-4E02-7159-9358-289F9DE49DA2}"/>
              </a:ext>
            </a:extLst>
          </p:cNvPr>
          <p:cNvSpPr/>
          <p:nvPr/>
        </p:nvSpPr>
        <p:spPr>
          <a:xfrm>
            <a:off x="364565" y="1571625"/>
            <a:ext cx="5503383" cy="4907210"/>
          </a:xfrm>
          <a:prstGeom prst="roundRect">
            <a:avLst>
              <a:gd name="adj" fmla="val 867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TextBox 18">
            <a:extLst>
              <a:ext uri="{FF2B5EF4-FFF2-40B4-BE49-F238E27FC236}">
                <a16:creationId xmlns:a16="http://schemas.microsoft.com/office/drawing/2014/main" id="{B80E2B6B-91F3-3D78-A669-AD63F8B97966}"/>
              </a:ext>
            </a:extLst>
          </p:cNvPr>
          <p:cNvSpPr txBox="1"/>
          <p:nvPr/>
        </p:nvSpPr>
        <p:spPr>
          <a:xfrm>
            <a:off x="1891783" y="1524619"/>
            <a:ext cx="2448940" cy="461665"/>
          </a:xfrm>
          <a:prstGeom prst="rect">
            <a:avLst/>
          </a:prstGeom>
          <a:noFill/>
        </p:spPr>
        <p:txBody>
          <a:bodyPr wrap="none" rtlCol="0">
            <a:spAutoFit/>
          </a:bodyPr>
          <a:lstStyle/>
          <a:p>
            <a:r>
              <a:rPr lang="it-IT"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OPTICAL Network</a:t>
            </a:r>
            <a:endParaRPr lang="it-IT"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endParaRPr>
          </a:p>
        </p:txBody>
      </p:sp>
      <p:graphicFrame>
        <p:nvGraphicFramePr>
          <p:cNvPr id="20" name="Table 19">
            <a:extLst>
              <a:ext uri="{FF2B5EF4-FFF2-40B4-BE49-F238E27FC236}">
                <a16:creationId xmlns:a16="http://schemas.microsoft.com/office/drawing/2014/main" id="{71E10811-1CFB-5F19-F9E1-7A9FBA93D2B9}"/>
              </a:ext>
            </a:extLst>
          </p:cNvPr>
          <p:cNvGraphicFramePr>
            <a:graphicFrameLocks noGrp="1"/>
          </p:cNvGraphicFramePr>
          <p:nvPr>
            <p:extLst>
              <p:ext uri="{D42A27DB-BD31-4B8C-83A1-F6EECF244321}">
                <p14:modId xmlns:p14="http://schemas.microsoft.com/office/powerpoint/2010/main" val="1583233517"/>
              </p:ext>
            </p:extLst>
          </p:nvPr>
        </p:nvGraphicFramePr>
        <p:xfrm>
          <a:off x="6684930" y="2022118"/>
          <a:ext cx="4424821" cy="1070156"/>
        </p:xfrm>
        <a:graphic>
          <a:graphicData uri="http://schemas.openxmlformats.org/drawingml/2006/table">
            <a:tbl>
              <a:tblPr firstRow="1">
                <a:tableStyleId>{5C22544A-7EE6-4342-B048-85BDC9FD1C3A}</a:tableStyleId>
              </a:tblPr>
              <a:tblGrid>
                <a:gridCol w="1969083">
                  <a:extLst>
                    <a:ext uri="{9D8B030D-6E8A-4147-A177-3AD203B41FA5}">
                      <a16:colId xmlns:a16="http://schemas.microsoft.com/office/drawing/2014/main" val="1687007738"/>
                    </a:ext>
                  </a:extLst>
                </a:gridCol>
                <a:gridCol w="1227869">
                  <a:extLst>
                    <a:ext uri="{9D8B030D-6E8A-4147-A177-3AD203B41FA5}">
                      <a16:colId xmlns:a16="http://schemas.microsoft.com/office/drawing/2014/main" val="1556153144"/>
                    </a:ext>
                  </a:extLst>
                </a:gridCol>
                <a:gridCol w="1227869">
                  <a:extLst>
                    <a:ext uri="{9D8B030D-6E8A-4147-A177-3AD203B41FA5}">
                      <a16:colId xmlns:a16="http://schemas.microsoft.com/office/drawing/2014/main" val="567486746"/>
                    </a:ext>
                  </a:extLst>
                </a:gridCol>
              </a:tblGrid>
              <a:tr h="397329">
                <a:tc>
                  <a:txBody>
                    <a:bodyPr/>
                    <a:lstStyle/>
                    <a:p>
                      <a:pPr algn="l" fontAlgn="ctr"/>
                      <a:r>
                        <a:rPr lang="en-US" sz="1600" u="none" strike="noStrike" dirty="0">
                          <a:effectLst/>
                        </a:rPr>
                        <a:t>Device Capacity</a:t>
                      </a:r>
                      <a:endParaRPr lang="en-US" sz="16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Capacity MAX </a:t>
                      </a:r>
                      <a:endParaRPr lang="en-US" sz="1600" b="1" i="0" u="none" strike="noStrike" dirty="0">
                        <a:solidFill>
                          <a:srgbClr val="FFFFFF"/>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Day 1 Capacity</a:t>
                      </a:r>
                      <a:endParaRPr lang="en-US" sz="1600" b="1" i="0" u="none" strike="noStrike" dirty="0">
                        <a:solidFill>
                          <a:srgbClr val="FFFFFF"/>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686818092"/>
                  </a:ext>
                </a:extLst>
              </a:tr>
              <a:tr h="288063">
                <a:tc>
                  <a:txBody>
                    <a:bodyPr/>
                    <a:lstStyle/>
                    <a:p>
                      <a:pPr algn="l" fontAlgn="ctr"/>
                      <a:r>
                        <a:rPr lang="en-US" sz="1600" u="none" strike="noStrike" dirty="0">
                          <a:effectLst/>
                        </a:rPr>
                        <a:t>Total LEAF/EDGE/CSD</a:t>
                      </a:r>
                      <a:endParaRPr lang="en-US" sz="1600" b="1" i="0" u="none" strike="noStrike" dirty="0">
                        <a:solidFill>
                          <a:srgbClr val="305496"/>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144.6 </a:t>
                      </a:r>
                      <a:r>
                        <a:rPr lang="en-US" sz="1600" u="none" strike="noStrike" dirty="0" err="1">
                          <a:effectLst/>
                        </a:rPr>
                        <a:t>Tbps</a:t>
                      </a:r>
                      <a:endParaRPr lang="en-US" sz="1600" b="1" i="1" u="none" strike="noStrike" dirty="0">
                        <a:solidFill>
                          <a:srgbClr val="305496"/>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61.28 </a:t>
                      </a:r>
                      <a:r>
                        <a:rPr lang="en-US" sz="1600" u="none" strike="noStrike" dirty="0" err="1">
                          <a:effectLst/>
                        </a:rPr>
                        <a:t>Tbps</a:t>
                      </a:r>
                      <a:endParaRPr lang="en-US" sz="1600" b="1" i="1" u="none" strike="noStrike" dirty="0">
                        <a:solidFill>
                          <a:srgbClr val="305496"/>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979857870"/>
                  </a:ext>
                </a:extLst>
              </a:tr>
              <a:tr h="288063">
                <a:tc>
                  <a:txBody>
                    <a:bodyPr/>
                    <a:lstStyle/>
                    <a:p>
                      <a:pPr algn="l" fontAlgn="ctr"/>
                      <a:r>
                        <a:rPr lang="en-US" sz="1600" u="none" strike="noStrike" dirty="0">
                          <a:effectLst/>
                        </a:rPr>
                        <a:t>Total SPINE</a:t>
                      </a:r>
                      <a:endParaRPr lang="en-US" sz="1600" b="1" i="0" u="none" strike="noStrike" dirty="0">
                        <a:solidFill>
                          <a:srgbClr val="305496"/>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307.2 </a:t>
                      </a:r>
                      <a:r>
                        <a:rPr lang="en-US" sz="1600" u="none" strike="noStrike" dirty="0" err="1">
                          <a:effectLst/>
                        </a:rPr>
                        <a:t>Tbps</a:t>
                      </a:r>
                      <a:endParaRPr lang="en-US" sz="1600" b="1" i="1" u="none" strike="noStrike" dirty="0">
                        <a:solidFill>
                          <a:srgbClr val="305496"/>
                        </a:solidFill>
                        <a:effectLst/>
                        <a:latin typeface="Calibri" panose="020F0502020204030204" pitchFamily="34" charset="0"/>
                      </a:endParaRPr>
                    </a:p>
                  </a:txBody>
                  <a:tcPr marL="6350" marR="6350" marT="6350" marB="0" anchor="ctr"/>
                </a:tc>
                <a:tc>
                  <a:txBody>
                    <a:bodyPr/>
                    <a:lstStyle/>
                    <a:p>
                      <a:pPr algn="ctr" fontAlgn="ctr"/>
                      <a:r>
                        <a:rPr lang="en-US" sz="1600" u="none" strike="noStrike" dirty="0">
                          <a:effectLst/>
                        </a:rPr>
                        <a:t>108.8 </a:t>
                      </a:r>
                      <a:r>
                        <a:rPr lang="en-US" sz="1600" u="none" strike="noStrike" dirty="0" err="1">
                          <a:effectLst/>
                        </a:rPr>
                        <a:t>Tbps</a:t>
                      </a:r>
                      <a:endParaRPr lang="en-US" sz="1600" b="1" i="1" u="none" strike="noStrike" dirty="0">
                        <a:solidFill>
                          <a:srgbClr val="305496"/>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82789965"/>
                  </a:ext>
                </a:extLst>
              </a:tr>
            </a:tbl>
          </a:graphicData>
        </a:graphic>
      </p:graphicFrame>
      <p:sp>
        <p:nvSpPr>
          <p:cNvPr id="3" name="TextBox 2">
            <a:extLst>
              <a:ext uri="{FF2B5EF4-FFF2-40B4-BE49-F238E27FC236}">
                <a16:creationId xmlns:a16="http://schemas.microsoft.com/office/drawing/2014/main" id="{217BB2EA-D59A-111F-3265-BE5721EA1125}"/>
              </a:ext>
            </a:extLst>
          </p:cNvPr>
          <p:cNvSpPr txBox="1"/>
          <p:nvPr/>
        </p:nvSpPr>
        <p:spPr>
          <a:xfrm>
            <a:off x="5603784" y="862836"/>
            <a:ext cx="2162291" cy="369332"/>
          </a:xfrm>
          <a:prstGeom prst="rect">
            <a:avLst/>
          </a:prstGeom>
          <a:noFill/>
        </p:spPr>
        <p:txBody>
          <a:bodyPr wrap="square">
            <a:spAutoFit/>
          </a:bodyPr>
          <a:lstStyle/>
          <a:p>
            <a:r>
              <a:rPr lang="en-US" sz="1800" dirty="0"/>
              <a:t>Courtesy of GARR</a:t>
            </a:r>
            <a:endParaRPr lang="en-US" dirty="0"/>
          </a:p>
        </p:txBody>
      </p:sp>
    </p:spTree>
    <p:extLst>
      <p:ext uri="{BB962C8B-B14F-4D97-AF65-F5344CB8AC3E}">
        <p14:creationId xmlns:p14="http://schemas.microsoft.com/office/powerpoint/2010/main" val="14578596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p:txBody>
          <a:bodyPr/>
          <a:lstStyle/>
          <a:p>
            <a:r>
              <a:rPr lang="en-US" dirty="0"/>
              <a:t>GARR </a:t>
            </a:r>
            <a:r>
              <a:rPr lang="en-IT" dirty="0"/>
              <a:t>Accepable Use Policy</a:t>
            </a:r>
            <a:r>
              <a:rPr lang="en-US" dirty="0"/>
              <a:t> (AUP)</a:t>
            </a:r>
            <a:endParaRPr lang="en-IT" dirty="0"/>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p:txBody>
          <a:bodyPr>
            <a:normAutofit fontScale="77500" lnSpcReduction="20000"/>
          </a:bodyPr>
          <a:lstStyle/>
          <a:p>
            <a:pPr marL="0" indent="0">
              <a:buNone/>
            </a:pPr>
            <a:r>
              <a:rPr lang="en-US" b="1" dirty="0"/>
              <a:t>An acceptable use policy (AUP) is a document stipulating constraints and practices that a user must agree to for access to a  network, the internet or other resources.</a:t>
            </a:r>
          </a:p>
          <a:p>
            <a:pPr marL="0" indent="0">
              <a:buNone/>
            </a:pPr>
            <a:endParaRPr lang="en-US" b="1" dirty="0"/>
          </a:p>
          <a:p>
            <a:pPr marL="0" indent="0">
              <a:buNone/>
            </a:pPr>
            <a:r>
              <a:rPr lang="en-US" dirty="0"/>
              <a:t>e.g., “</a:t>
            </a:r>
            <a:r>
              <a:rPr lang="en-US" i="1" dirty="0"/>
              <a:t>All users to whom access to the GARR Network and its services shall be provided must be recognized and identifiable.”</a:t>
            </a:r>
          </a:p>
          <a:p>
            <a:pPr marL="0" indent="0">
              <a:buNone/>
            </a:pPr>
            <a:r>
              <a:rPr lang="en-US" dirty="0"/>
              <a:t>“</a:t>
            </a:r>
            <a:r>
              <a:rPr lang="en-US" i="1" dirty="0"/>
              <a:t>Responsibility for the content of materials being produced and disseminated using the network and its services is attributable to the persons producing and disseminating said materials.”</a:t>
            </a:r>
            <a:endParaRPr lang="en-GB" b="1" i="1" dirty="0"/>
          </a:p>
          <a:p>
            <a:pPr marL="0" indent="0">
              <a:buNone/>
            </a:pPr>
            <a:r>
              <a:rPr lang="en-US" i="1" dirty="0"/>
              <a:t>“damaging, destroying, or seeking unauthorized access to data, or violating other users' confidentiality, including interception or dissemination of passwords, confidential cryptographic codes, and any other personal data, as it is defined by legislation pertaining to privacy protection”</a:t>
            </a:r>
            <a:endParaRPr lang="en-GB" i="1" dirty="0"/>
          </a:p>
          <a:p>
            <a:pPr marL="0" indent="0">
              <a:buNone/>
            </a:pPr>
            <a:endParaRPr lang="en-GB" dirty="0"/>
          </a:p>
          <a:p>
            <a:pPr marL="0" indent="0">
              <a:buNone/>
            </a:pPr>
            <a:r>
              <a:rPr lang="en-GB" dirty="0">
                <a:hlinkClick r:id="rId2"/>
              </a:rPr>
              <a:t>https://www.garr.it/it/regole-di-utilizzo-della-rete-aup</a:t>
            </a:r>
            <a:endParaRPr lang="en-GB" dirty="0"/>
          </a:p>
          <a:p>
            <a:pPr marL="0" indent="0">
              <a:buNone/>
            </a:pPr>
            <a:r>
              <a:rPr lang="en-GB">
                <a:hlinkClick r:id="rId3"/>
              </a:rPr>
              <a:t>https://www.garr.it/en/acceptable-use-policies</a:t>
            </a:r>
            <a:endParaRPr lang="en-GB"/>
          </a:p>
          <a:p>
            <a:pPr marL="0" indent="0">
              <a:buNone/>
            </a:pPr>
            <a:endParaRPr lang="en-GB"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34</a:t>
            </a:fld>
            <a:endParaRPr lang="en-IT"/>
          </a:p>
        </p:txBody>
      </p:sp>
    </p:spTree>
    <p:extLst>
      <p:ext uri="{BB962C8B-B14F-4D97-AF65-F5344CB8AC3E}">
        <p14:creationId xmlns:p14="http://schemas.microsoft.com/office/powerpoint/2010/main" val="1323915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p:txBody>
          <a:bodyPr/>
          <a:lstStyle/>
          <a:p>
            <a:r>
              <a:rPr lang="en-IT" dirty="0"/>
              <a:t>Science DMZ- Accepable Use Policy</a:t>
            </a:r>
          </a:p>
        </p:txBody>
      </p:sp>
      <p:sp>
        <p:nvSpPr>
          <p:cNvPr id="3" name="Content Placeholder 2">
            <a:extLst>
              <a:ext uri="{FF2B5EF4-FFF2-40B4-BE49-F238E27FC236}">
                <a16:creationId xmlns:a16="http://schemas.microsoft.com/office/drawing/2014/main" id="{CEA978DB-60AC-3E4D-9462-57FA34270179}"/>
              </a:ext>
            </a:extLst>
          </p:cNvPr>
          <p:cNvSpPr>
            <a:spLocks noGrp="1"/>
          </p:cNvSpPr>
          <p:nvPr>
            <p:ph idx="1"/>
          </p:nvPr>
        </p:nvSpPr>
        <p:spPr/>
        <p:txBody>
          <a:bodyPr>
            <a:normAutofit lnSpcReduction="10000"/>
          </a:bodyPr>
          <a:lstStyle/>
          <a:p>
            <a:pPr marL="0" indent="0">
              <a:buNone/>
            </a:pPr>
            <a:r>
              <a:rPr lang="en-IT" dirty="0"/>
              <a:t>As it is considered a scientific DMZ with very high bandwidth uplinks there are some rules to respect in order to take part to LHCONE</a:t>
            </a:r>
          </a:p>
          <a:p>
            <a:r>
              <a:rPr lang="en-GB" dirty="0"/>
              <a:t>The OPN/ONE access must be distinct from the General Internet access</a:t>
            </a:r>
            <a:endParaRPr lang="en-IT" dirty="0"/>
          </a:p>
          <a:p>
            <a:r>
              <a:rPr lang="en-IT" dirty="0"/>
              <a:t>An agreement on </a:t>
            </a:r>
            <a:r>
              <a:rPr lang="en-GB" dirty="0"/>
              <a:t>LHCONE Acceptable Use Policy (AUP)</a:t>
            </a:r>
          </a:p>
          <a:p>
            <a:pPr lvl="1"/>
            <a:r>
              <a:rPr lang="en-GB" b="0" i="0" dirty="0">
                <a:solidFill>
                  <a:srgbClr val="000000"/>
                </a:solidFill>
                <a:effectLst/>
                <a:latin typeface="arial" panose="020B0604020202020204" pitchFamily="34" charset="0"/>
              </a:rPr>
              <a:t>Traffic injected into the LHCONE must originate only from addresses that belong to a LHCONE prefix;</a:t>
            </a:r>
          </a:p>
          <a:p>
            <a:pPr lvl="1"/>
            <a:r>
              <a:rPr lang="en-GB" b="0" i="0" dirty="0">
                <a:solidFill>
                  <a:srgbClr val="000000"/>
                </a:solidFill>
                <a:effectLst/>
                <a:latin typeface="arial" panose="020B0604020202020204" pitchFamily="34" charset="0"/>
              </a:rPr>
              <a:t>Traffic injected into the LHCONE must be directed only to addresses that belong to a LHCONE prefix.</a:t>
            </a:r>
          </a:p>
          <a:p>
            <a:pPr lvl="1"/>
            <a:r>
              <a:rPr lang="en-GB" dirty="0"/>
              <a:t>Compliance with WLCG Security policies </a:t>
            </a:r>
          </a:p>
          <a:p>
            <a:pPr lvl="1"/>
            <a:r>
              <a:rPr lang="en-GB" dirty="0"/>
              <a:t>Not all links could be protected by a NG Firewall</a:t>
            </a:r>
            <a:endParaRPr lang="en-IT" dirty="0"/>
          </a:p>
          <a:p>
            <a:pPr marL="457200" lvl="1" indent="0">
              <a:buNone/>
            </a:pPr>
            <a:r>
              <a:rPr lang="en-GB" dirty="0">
                <a:hlinkClick r:id="rId2"/>
              </a:rPr>
              <a:t>https://twiki.cern.ch/twiki/bin/view/LHCONE/LhcOneAup</a:t>
            </a:r>
            <a:r>
              <a:rPr lang="en-GB" dirty="0"/>
              <a:t> </a:t>
            </a:r>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35</a:t>
            </a:fld>
            <a:endParaRPr lang="en-IT"/>
          </a:p>
        </p:txBody>
      </p:sp>
    </p:spTree>
    <p:extLst>
      <p:ext uri="{BB962C8B-B14F-4D97-AF65-F5344CB8AC3E}">
        <p14:creationId xmlns:p14="http://schemas.microsoft.com/office/powerpoint/2010/main" val="11145277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a:xfrm>
            <a:off x="4763900" y="2914290"/>
            <a:ext cx="3164143" cy="1029420"/>
          </a:xfrm>
        </p:spPr>
        <p:txBody>
          <a:bodyPr>
            <a:normAutofit fontScale="90000"/>
          </a:bodyPr>
          <a:lstStyle/>
          <a:p>
            <a:r>
              <a:rPr lang="en-US" sz="3600" dirty="0"/>
              <a:t>New Technologies</a:t>
            </a:r>
          </a:p>
        </p:txBody>
      </p:sp>
    </p:spTree>
    <p:extLst>
      <p:ext uri="{BB962C8B-B14F-4D97-AF65-F5344CB8AC3E}">
        <p14:creationId xmlns:p14="http://schemas.microsoft.com/office/powerpoint/2010/main" val="2920234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a:xfrm>
            <a:off x="3640947" y="2980520"/>
            <a:ext cx="4910105" cy="1029420"/>
          </a:xfrm>
        </p:spPr>
        <p:txBody>
          <a:bodyPr>
            <a:normAutofit fontScale="90000"/>
          </a:bodyPr>
          <a:lstStyle/>
          <a:p>
            <a:pPr algn="ctr"/>
            <a:r>
              <a:rPr lang="en-US" sz="3600" dirty="0" err="1"/>
              <a:t>DataCenter</a:t>
            </a:r>
            <a:r>
              <a:rPr lang="en-US" sz="3600" dirty="0"/>
              <a:t> Interconnection </a:t>
            </a:r>
            <a:br>
              <a:rPr lang="en-US" sz="3600" dirty="0"/>
            </a:br>
            <a:r>
              <a:rPr lang="en-US" sz="3600" dirty="0"/>
              <a:t>and</a:t>
            </a:r>
            <a:br>
              <a:rPr lang="en-US" sz="3600" dirty="0"/>
            </a:br>
            <a:r>
              <a:rPr lang="en-US" sz="3600" dirty="0"/>
              <a:t>Spectrum sharing</a:t>
            </a:r>
          </a:p>
        </p:txBody>
      </p:sp>
    </p:spTree>
    <p:extLst>
      <p:ext uri="{BB962C8B-B14F-4D97-AF65-F5344CB8AC3E}">
        <p14:creationId xmlns:p14="http://schemas.microsoft.com/office/powerpoint/2010/main" val="12740452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 name="Group 130">
            <a:extLst>
              <a:ext uri="{FF2B5EF4-FFF2-40B4-BE49-F238E27FC236}">
                <a16:creationId xmlns:a16="http://schemas.microsoft.com/office/drawing/2014/main" id="{51B028E8-370B-154A-B4DE-7FB8FC36CBF5}"/>
              </a:ext>
            </a:extLst>
          </p:cNvPr>
          <p:cNvGrpSpPr/>
          <p:nvPr/>
        </p:nvGrpSpPr>
        <p:grpSpPr>
          <a:xfrm>
            <a:off x="3073059" y="3423768"/>
            <a:ext cx="2835446" cy="2619878"/>
            <a:chOff x="3073059" y="3423768"/>
            <a:chExt cx="2835446" cy="2619878"/>
          </a:xfrm>
        </p:grpSpPr>
        <p:sp>
          <p:nvSpPr>
            <p:cNvPr id="4" name="Rectangle 3">
              <a:extLst>
                <a:ext uri="{FF2B5EF4-FFF2-40B4-BE49-F238E27FC236}">
                  <a16:creationId xmlns:a16="http://schemas.microsoft.com/office/drawing/2014/main" id="{696FD580-C41C-0146-9170-3789A10F9AB6}"/>
                </a:ext>
              </a:extLst>
            </p:cNvPr>
            <p:cNvSpPr/>
            <p:nvPr/>
          </p:nvSpPr>
          <p:spPr>
            <a:xfrm>
              <a:off x="3073059" y="3503275"/>
              <a:ext cx="2835446" cy="254037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5" name="TextBox 4">
              <a:extLst>
                <a:ext uri="{FF2B5EF4-FFF2-40B4-BE49-F238E27FC236}">
                  <a16:creationId xmlns:a16="http://schemas.microsoft.com/office/drawing/2014/main" id="{57F82AC0-C19C-D04B-9200-2BD7AD45BC3C}"/>
                </a:ext>
              </a:extLst>
            </p:cNvPr>
            <p:cNvSpPr txBox="1"/>
            <p:nvPr/>
          </p:nvSpPr>
          <p:spPr>
            <a:xfrm>
              <a:off x="4134894" y="3423768"/>
              <a:ext cx="1165384" cy="369332"/>
            </a:xfrm>
            <a:prstGeom prst="rect">
              <a:avLst/>
            </a:prstGeom>
            <a:noFill/>
          </p:spPr>
          <p:txBody>
            <a:bodyPr wrap="none" rtlCol="0">
              <a:spAutoFit/>
            </a:bodyPr>
            <a:lstStyle/>
            <a:p>
              <a:r>
                <a:rPr lang="it-IT" b="1" dirty="0"/>
                <a:t>Provider 1</a:t>
              </a:r>
              <a:endParaRPr lang="en-IT" b="1" dirty="0"/>
            </a:p>
          </p:txBody>
        </p:sp>
      </p:grpSp>
      <p:grpSp>
        <p:nvGrpSpPr>
          <p:cNvPr id="130" name="Group 129">
            <a:extLst>
              <a:ext uri="{FF2B5EF4-FFF2-40B4-BE49-F238E27FC236}">
                <a16:creationId xmlns:a16="http://schemas.microsoft.com/office/drawing/2014/main" id="{D135051B-A3F1-4149-B847-605542707B64}"/>
              </a:ext>
            </a:extLst>
          </p:cNvPr>
          <p:cNvGrpSpPr/>
          <p:nvPr/>
        </p:nvGrpSpPr>
        <p:grpSpPr>
          <a:xfrm>
            <a:off x="6238538" y="3481749"/>
            <a:ext cx="2835446" cy="2564475"/>
            <a:chOff x="6234245" y="3481749"/>
            <a:chExt cx="2835446" cy="2564475"/>
          </a:xfrm>
        </p:grpSpPr>
        <p:sp>
          <p:nvSpPr>
            <p:cNvPr id="75" name="Rectangle 74">
              <a:extLst>
                <a:ext uri="{FF2B5EF4-FFF2-40B4-BE49-F238E27FC236}">
                  <a16:creationId xmlns:a16="http://schemas.microsoft.com/office/drawing/2014/main" id="{CF162C5F-2587-9646-B173-792A645A33A6}"/>
                </a:ext>
              </a:extLst>
            </p:cNvPr>
            <p:cNvSpPr/>
            <p:nvPr/>
          </p:nvSpPr>
          <p:spPr>
            <a:xfrm>
              <a:off x="6234245" y="3505853"/>
              <a:ext cx="2835446" cy="254037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76" name="TextBox 75">
              <a:extLst>
                <a:ext uri="{FF2B5EF4-FFF2-40B4-BE49-F238E27FC236}">
                  <a16:creationId xmlns:a16="http://schemas.microsoft.com/office/drawing/2014/main" id="{9497BF0A-D4B2-9C4C-B85D-07E2AF672014}"/>
                </a:ext>
              </a:extLst>
            </p:cNvPr>
            <p:cNvSpPr txBox="1"/>
            <p:nvPr/>
          </p:nvSpPr>
          <p:spPr>
            <a:xfrm>
              <a:off x="7329616" y="3481749"/>
              <a:ext cx="1165384" cy="369332"/>
            </a:xfrm>
            <a:prstGeom prst="rect">
              <a:avLst/>
            </a:prstGeom>
            <a:noFill/>
          </p:spPr>
          <p:txBody>
            <a:bodyPr wrap="none" rtlCol="0">
              <a:spAutoFit/>
            </a:bodyPr>
            <a:lstStyle/>
            <a:p>
              <a:r>
                <a:rPr lang="it-IT" b="1" dirty="0"/>
                <a:t>Provider 2</a:t>
              </a:r>
              <a:endParaRPr lang="en-IT" b="1" dirty="0"/>
            </a:p>
          </p:txBody>
        </p:sp>
      </p:grpSp>
      <p:sp>
        <p:nvSpPr>
          <p:cNvPr id="2" name="Title 1">
            <a:extLst>
              <a:ext uri="{FF2B5EF4-FFF2-40B4-BE49-F238E27FC236}">
                <a16:creationId xmlns:a16="http://schemas.microsoft.com/office/drawing/2014/main" id="{FFEA0EA3-09A0-454B-B9F6-B0B3BDF077B2}"/>
              </a:ext>
            </a:extLst>
          </p:cNvPr>
          <p:cNvSpPr>
            <a:spLocks noGrp="1"/>
          </p:cNvSpPr>
          <p:nvPr>
            <p:ph type="title"/>
          </p:nvPr>
        </p:nvSpPr>
        <p:spPr>
          <a:xfrm>
            <a:off x="838200" y="238836"/>
            <a:ext cx="9470571" cy="1325563"/>
          </a:xfrm>
        </p:spPr>
        <p:txBody>
          <a:bodyPr>
            <a:normAutofit/>
          </a:bodyPr>
          <a:lstStyle/>
          <a:p>
            <a:r>
              <a:rPr lang="it-IT" sz="3200" b="1" dirty="0"/>
              <a:t>Optical DCI (General Concept)</a:t>
            </a:r>
            <a:endParaRPr lang="en-IT" sz="3200" dirty="0"/>
          </a:p>
        </p:txBody>
      </p:sp>
      <p:sp>
        <p:nvSpPr>
          <p:cNvPr id="3" name="Content Placeholder 2">
            <a:extLst>
              <a:ext uri="{FF2B5EF4-FFF2-40B4-BE49-F238E27FC236}">
                <a16:creationId xmlns:a16="http://schemas.microsoft.com/office/drawing/2014/main" id="{5C4BA621-1216-7C47-8811-970AC6148612}"/>
              </a:ext>
            </a:extLst>
          </p:cNvPr>
          <p:cNvSpPr>
            <a:spLocks noGrp="1"/>
          </p:cNvSpPr>
          <p:nvPr>
            <p:ph idx="1"/>
          </p:nvPr>
        </p:nvSpPr>
        <p:spPr>
          <a:xfrm>
            <a:off x="541221" y="1604792"/>
            <a:ext cx="11464120" cy="1289168"/>
          </a:xfrm>
        </p:spPr>
        <p:txBody>
          <a:bodyPr>
            <a:normAutofit/>
          </a:bodyPr>
          <a:lstStyle/>
          <a:p>
            <a:pPr marL="457200" lvl="1" indent="0">
              <a:buNone/>
            </a:pPr>
            <a:r>
              <a:rPr lang="en-US" dirty="0"/>
              <a:t>A possible solution to implement a </a:t>
            </a:r>
            <a:r>
              <a:rPr lang="en-US" dirty="0" err="1"/>
              <a:t>Tbps</a:t>
            </a:r>
            <a:r>
              <a:rPr lang="en-US" dirty="0"/>
              <a:t> DCI between  two remote datacenters is the use of packet/optical </a:t>
            </a:r>
            <a:r>
              <a:rPr lang="en-US" b="1" dirty="0"/>
              <a:t>transponders</a:t>
            </a:r>
            <a:r>
              <a:rPr lang="en-US" dirty="0"/>
              <a:t> in the sites connected through  an Open Line System transport infrastructure provided by the Network Research Networks.</a:t>
            </a:r>
          </a:p>
          <a:p>
            <a:pPr lvl="1"/>
            <a:endParaRPr lang="en-US" dirty="0"/>
          </a:p>
        </p:txBody>
      </p:sp>
      <p:sp>
        <p:nvSpPr>
          <p:cNvPr id="7" name="Slide Number Placeholder 6">
            <a:extLst>
              <a:ext uri="{FF2B5EF4-FFF2-40B4-BE49-F238E27FC236}">
                <a16:creationId xmlns:a16="http://schemas.microsoft.com/office/drawing/2014/main" id="{6537D9E6-7C9C-9142-9A07-3A55977B2A10}"/>
              </a:ext>
            </a:extLst>
          </p:cNvPr>
          <p:cNvSpPr>
            <a:spLocks noGrp="1"/>
          </p:cNvSpPr>
          <p:nvPr>
            <p:ph type="sldNum" sz="quarter" idx="12"/>
          </p:nvPr>
        </p:nvSpPr>
        <p:spPr/>
        <p:txBody>
          <a:bodyPr/>
          <a:lstStyle/>
          <a:p>
            <a:fld id="{330EA680-D336-4FF7-8B7A-9848BB0A1C32}" type="slidenum">
              <a:rPr lang="en-US" smtClean="0"/>
              <a:t>38</a:t>
            </a:fld>
            <a:endParaRPr lang="en-US"/>
          </a:p>
        </p:txBody>
      </p:sp>
      <p:sp>
        <p:nvSpPr>
          <p:cNvPr id="9" name="Footer Placeholder 8">
            <a:extLst>
              <a:ext uri="{FF2B5EF4-FFF2-40B4-BE49-F238E27FC236}">
                <a16:creationId xmlns:a16="http://schemas.microsoft.com/office/drawing/2014/main" id="{D19A31AC-7A2E-4A47-A66C-4A6AE9E1CC59}"/>
              </a:ext>
            </a:extLst>
          </p:cNvPr>
          <p:cNvSpPr>
            <a:spLocks noGrp="1"/>
          </p:cNvSpPr>
          <p:nvPr>
            <p:ph type="ftr" sz="quarter" idx="11"/>
          </p:nvPr>
        </p:nvSpPr>
        <p:spPr/>
        <p:txBody>
          <a:bodyPr/>
          <a:lstStyle/>
          <a:p>
            <a:r>
              <a:rPr lang="en-US" dirty="0"/>
              <a:t>INFN CNAF</a:t>
            </a:r>
          </a:p>
        </p:txBody>
      </p:sp>
      <p:grpSp>
        <p:nvGrpSpPr>
          <p:cNvPr id="10" name="Gruppo 14">
            <a:extLst>
              <a:ext uri="{FF2B5EF4-FFF2-40B4-BE49-F238E27FC236}">
                <a16:creationId xmlns:a16="http://schemas.microsoft.com/office/drawing/2014/main" id="{348A7D9C-9814-A748-8780-F756A60FDEA5}"/>
              </a:ext>
            </a:extLst>
          </p:cNvPr>
          <p:cNvGrpSpPr/>
          <p:nvPr/>
        </p:nvGrpSpPr>
        <p:grpSpPr>
          <a:xfrm>
            <a:off x="4233537" y="4355222"/>
            <a:ext cx="756928" cy="580772"/>
            <a:chOff x="3690196" y="2317351"/>
            <a:chExt cx="756928" cy="580772"/>
          </a:xfrm>
        </p:grpSpPr>
        <p:pic>
          <p:nvPicPr>
            <p:cNvPr id="12" name="Picture 3" descr="DTN-M_2.emf">
              <a:extLst>
                <a:ext uri="{FF2B5EF4-FFF2-40B4-BE49-F238E27FC236}">
                  <a16:creationId xmlns:a16="http://schemas.microsoft.com/office/drawing/2014/main" id="{55FB55BC-4739-914C-8056-DC8C5CB0F0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634382" y="2373165"/>
              <a:ext cx="580772" cy="469143"/>
            </a:xfrm>
            <a:prstGeom prst="rect">
              <a:avLst/>
            </a:prstGeom>
          </p:spPr>
        </p:pic>
        <p:sp>
          <p:nvSpPr>
            <p:cNvPr id="13" name="Rettangolo 88">
              <a:extLst>
                <a:ext uri="{FF2B5EF4-FFF2-40B4-BE49-F238E27FC236}">
                  <a16:creationId xmlns:a16="http://schemas.microsoft.com/office/drawing/2014/main" id="{9464AB1D-189C-EE46-A1B9-E4786F9F3724}"/>
                </a:ext>
              </a:extLst>
            </p:cNvPr>
            <p:cNvSpPr/>
            <p:nvPr/>
          </p:nvSpPr>
          <p:spPr>
            <a:xfrm flipV="1">
              <a:off x="4152660" y="2582039"/>
              <a:ext cx="294464" cy="56344"/>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pic>
        <p:nvPicPr>
          <p:cNvPr id="15" name="Picture 2" descr="ROADM.emf">
            <a:extLst>
              <a:ext uri="{FF2B5EF4-FFF2-40B4-BE49-F238E27FC236}">
                <a16:creationId xmlns:a16="http://schemas.microsoft.com/office/drawing/2014/main" id="{C545E82F-973A-984F-9BE4-7042E1F70C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9647" y="4383657"/>
            <a:ext cx="322754" cy="482372"/>
          </a:xfrm>
          <a:prstGeom prst="rect">
            <a:avLst/>
          </a:prstGeom>
        </p:spPr>
      </p:pic>
      <p:grpSp>
        <p:nvGrpSpPr>
          <p:cNvPr id="17" name="Gruppo 12">
            <a:extLst>
              <a:ext uri="{FF2B5EF4-FFF2-40B4-BE49-F238E27FC236}">
                <a16:creationId xmlns:a16="http://schemas.microsoft.com/office/drawing/2014/main" id="{E1987064-37FC-CB46-A158-59F4EA677065}"/>
              </a:ext>
            </a:extLst>
          </p:cNvPr>
          <p:cNvGrpSpPr/>
          <p:nvPr/>
        </p:nvGrpSpPr>
        <p:grpSpPr>
          <a:xfrm>
            <a:off x="1286281" y="4369178"/>
            <a:ext cx="2095735" cy="1120748"/>
            <a:chOff x="742940" y="2331307"/>
            <a:chExt cx="2095735" cy="1120748"/>
          </a:xfrm>
        </p:grpSpPr>
        <p:grpSp>
          <p:nvGrpSpPr>
            <p:cNvPr id="18" name="Gruppo 2">
              <a:extLst>
                <a:ext uri="{FF2B5EF4-FFF2-40B4-BE49-F238E27FC236}">
                  <a16:creationId xmlns:a16="http://schemas.microsoft.com/office/drawing/2014/main" id="{78E2FA65-AB3D-5B40-BA57-B90E9816FD69}"/>
                </a:ext>
              </a:extLst>
            </p:cNvPr>
            <p:cNvGrpSpPr/>
            <p:nvPr/>
          </p:nvGrpSpPr>
          <p:grpSpPr>
            <a:xfrm>
              <a:off x="742940" y="2331307"/>
              <a:ext cx="1875698" cy="1120748"/>
              <a:chOff x="3340692" y="2335813"/>
              <a:chExt cx="1875698" cy="1120748"/>
            </a:xfrm>
          </p:grpSpPr>
          <p:pic>
            <p:nvPicPr>
              <p:cNvPr id="20" name="Immagine 35">
                <a:extLst>
                  <a:ext uri="{FF2B5EF4-FFF2-40B4-BE49-F238E27FC236}">
                    <a16:creationId xmlns:a16="http://schemas.microsoft.com/office/drawing/2014/main" id="{611E3A41-1787-B14F-89A0-123B6940E3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692" y="2335813"/>
                <a:ext cx="1875698" cy="475178"/>
              </a:xfrm>
              <a:prstGeom prst="rect">
                <a:avLst/>
              </a:prstGeom>
            </p:spPr>
          </p:pic>
          <p:sp>
            <p:nvSpPr>
              <p:cNvPr id="21" name="CasellaDiTesto 41">
                <a:extLst>
                  <a:ext uri="{FF2B5EF4-FFF2-40B4-BE49-F238E27FC236}">
                    <a16:creationId xmlns:a16="http://schemas.microsoft.com/office/drawing/2014/main" id="{3AAA5043-1434-604C-B540-70ADEC561454}"/>
                  </a:ext>
                </a:extLst>
              </p:cNvPr>
              <p:cNvSpPr txBox="1"/>
              <p:nvPr/>
            </p:nvSpPr>
            <p:spPr>
              <a:xfrm>
                <a:off x="3646170" y="2871786"/>
                <a:ext cx="1382814" cy="584775"/>
              </a:xfrm>
              <a:prstGeom prst="rect">
                <a:avLst/>
              </a:prstGeom>
              <a:noFill/>
            </p:spPr>
            <p:txBody>
              <a:bodyPr wrap="none" rtlCol="0">
                <a:spAutoFit/>
              </a:bodyPr>
              <a:lstStyle/>
              <a:p>
                <a:pPr algn="ctr"/>
                <a:r>
                  <a:rPr lang="it-IT" b="1" dirty="0"/>
                  <a:t>Transponder</a:t>
                </a:r>
              </a:p>
              <a:p>
                <a:pPr algn="ctr"/>
                <a:r>
                  <a:rPr lang="it-IT" sz="1400" b="1" dirty="0"/>
                  <a:t>DC1 side</a:t>
                </a:r>
              </a:p>
            </p:txBody>
          </p:sp>
        </p:grpSp>
        <p:sp>
          <p:nvSpPr>
            <p:cNvPr id="19" name="Rettangolo 62">
              <a:extLst>
                <a:ext uri="{FF2B5EF4-FFF2-40B4-BE49-F238E27FC236}">
                  <a16:creationId xmlns:a16="http://schemas.microsoft.com/office/drawing/2014/main" id="{9D9565A6-62C8-E348-B4CA-3DDD516A45CC}"/>
                </a:ext>
              </a:extLst>
            </p:cNvPr>
            <p:cNvSpPr/>
            <p:nvPr/>
          </p:nvSpPr>
          <p:spPr>
            <a:xfrm flipV="1">
              <a:off x="2482388" y="2587276"/>
              <a:ext cx="356287"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2" name="Rettangolo 66">
            <a:extLst>
              <a:ext uri="{FF2B5EF4-FFF2-40B4-BE49-F238E27FC236}">
                <a16:creationId xmlns:a16="http://schemas.microsoft.com/office/drawing/2014/main" id="{09551205-C262-564E-8E46-027BBB12B19D}"/>
              </a:ext>
            </a:extLst>
          </p:cNvPr>
          <p:cNvSpPr/>
          <p:nvPr/>
        </p:nvSpPr>
        <p:spPr>
          <a:xfrm flipV="1">
            <a:off x="5570034" y="4599146"/>
            <a:ext cx="933983"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3" name="Gruppo 20">
            <a:extLst>
              <a:ext uri="{FF2B5EF4-FFF2-40B4-BE49-F238E27FC236}">
                <a16:creationId xmlns:a16="http://schemas.microsoft.com/office/drawing/2014/main" id="{5C49A8CD-4595-D246-9D8F-760DD715F01E}"/>
              </a:ext>
            </a:extLst>
          </p:cNvPr>
          <p:cNvGrpSpPr/>
          <p:nvPr/>
        </p:nvGrpSpPr>
        <p:grpSpPr>
          <a:xfrm>
            <a:off x="8720281" y="4362845"/>
            <a:ext cx="2142385" cy="1120748"/>
            <a:chOff x="8176940" y="2324974"/>
            <a:chExt cx="2142385" cy="1120748"/>
          </a:xfrm>
        </p:grpSpPr>
        <p:grpSp>
          <p:nvGrpSpPr>
            <p:cNvPr id="24" name="Gruppo 101">
              <a:extLst>
                <a:ext uri="{FF2B5EF4-FFF2-40B4-BE49-F238E27FC236}">
                  <a16:creationId xmlns:a16="http://schemas.microsoft.com/office/drawing/2014/main" id="{7CE76EF5-F242-4647-B584-605B30D191E8}"/>
                </a:ext>
              </a:extLst>
            </p:cNvPr>
            <p:cNvGrpSpPr/>
            <p:nvPr/>
          </p:nvGrpSpPr>
          <p:grpSpPr>
            <a:xfrm>
              <a:off x="8443627" y="2324974"/>
              <a:ext cx="1875698" cy="1120748"/>
              <a:chOff x="3340692" y="2335813"/>
              <a:chExt cx="1875698" cy="1120748"/>
            </a:xfrm>
          </p:grpSpPr>
          <p:pic>
            <p:nvPicPr>
              <p:cNvPr id="26" name="Immagine 104">
                <a:extLst>
                  <a:ext uri="{FF2B5EF4-FFF2-40B4-BE49-F238E27FC236}">
                    <a16:creationId xmlns:a16="http://schemas.microsoft.com/office/drawing/2014/main" id="{73F83FBE-3326-2348-BCC0-E5E99E9519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0692" y="2335813"/>
                <a:ext cx="1875698" cy="475178"/>
              </a:xfrm>
              <a:prstGeom prst="rect">
                <a:avLst/>
              </a:prstGeom>
            </p:spPr>
          </p:pic>
          <p:sp>
            <p:nvSpPr>
              <p:cNvPr id="27" name="CasellaDiTesto 105">
                <a:extLst>
                  <a:ext uri="{FF2B5EF4-FFF2-40B4-BE49-F238E27FC236}">
                    <a16:creationId xmlns:a16="http://schemas.microsoft.com/office/drawing/2014/main" id="{AD7DDD9C-9D8B-A04D-BA05-C601FB17EBAF}"/>
                  </a:ext>
                </a:extLst>
              </p:cNvPr>
              <p:cNvSpPr txBox="1"/>
              <p:nvPr/>
            </p:nvSpPr>
            <p:spPr>
              <a:xfrm>
                <a:off x="3646170" y="2871786"/>
                <a:ext cx="1382814" cy="584775"/>
              </a:xfrm>
              <a:prstGeom prst="rect">
                <a:avLst/>
              </a:prstGeom>
              <a:noFill/>
            </p:spPr>
            <p:txBody>
              <a:bodyPr wrap="none" rtlCol="0">
                <a:spAutoFit/>
              </a:bodyPr>
              <a:lstStyle/>
              <a:p>
                <a:pPr algn="ctr"/>
                <a:r>
                  <a:rPr lang="it-IT" b="1" dirty="0"/>
                  <a:t>Transponder</a:t>
                </a:r>
              </a:p>
              <a:p>
                <a:pPr algn="ctr"/>
                <a:r>
                  <a:rPr lang="it-IT" sz="1400" b="1" dirty="0">
                    <a:solidFill>
                      <a:srgbClr val="000000"/>
                    </a:solidFill>
                  </a:rPr>
                  <a:t>DC2  Side</a:t>
                </a:r>
              </a:p>
            </p:txBody>
          </p:sp>
        </p:grpSp>
        <p:sp>
          <p:nvSpPr>
            <p:cNvPr id="25" name="Rettangolo 106">
              <a:extLst>
                <a:ext uri="{FF2B5EF4-FFF2-40B4-BE49-F238E27FC236}">
                  <a16:creationId xmlns:a16="http://schemas.microsoft.com/office/drawing/2014/main" id="{B327388C-0A6C-0B48-AE29-791DC404D3DE}"/>
                </a:ext>
              </a:extLst>
            </p:cNvPr>
            <p:cNvSpPr/>
            <p:nvPr/>
          </p:nvSpPr>
          <p:spPr>
            <a:xfrm flipV="1">
              <a:off x="8176940" y="2566511"/>
              <a:ext cx="356287"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29" name="Picture 3" descr="DTN-M_2.emf">
            <a:extLst>
              <a:ext uri="{FF2B5EF4-FFF2-40B4-BE49-F238E27FC236}">
                <a16:creationId xmlns:a16="http://schemas.microsoft.com/office/drawing/2014/main" id="{A3B7A60B-39F4-BC44-8471-212D3EB3C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288829" y="4390272"/>
            <a:ext cx="580772" cy="469143"/>
          </a:xfrm>
          <a:prstGeom prst="rect">
            <a:avLst/>
          </a:prstGeom>
        </p:spPr>
      </p:pic>
      <p:sp>
        <p:nvSpPr>
          <p:cNvPr id="30" name="Rettangolo 69">
            <a:extLst>
              <a:ext uri="{FF2B5EF4-FFF2-40B4-BE49-F238E27FC236}">
                <a16:creationId xmlns:a16="http://schemas.microsoft.com/office/drawing/2014/main" id="{601C9F8A-19EC-3948-B5E4-03B647784C70}"/>
              </a:ext>
            </a:extLst>
          </p:cNvPr>
          <p:cNvSpPr/>
          <p:nvPr/>
        </p:nvSpPr>
        <p:spPr>
          <a:xfrm flipV="1">
            <a:off x="7102732" y="4603598"/>
            <a:ext cx="246267" cy="46503"/>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CasellaDiTesto 109">
            <a:extLst>
              <a:ext uri="{FF2B5EF4-FFF2-40B4-BE49-F238E27FC236}">
                <a16:creationId xmlns:a16="http://schemas.microsoft.com/office/drawing/2014/main" id="{9D16ACD6-2F23-F147-A11B-21A2BB74AB0B}"/>
              </a:ext>
            </a:extLst>
          </p:cNvPr>
          <p:cNvSpPr txBox="1"/>
          <p:nvPr/>
        </p:nvSpPr>
        <p:spPr>
          <a:xfrm>
            <a:off x="7240651" y="4913724"/>
            <a:ext cx="697243" cy="276999"/>
          </a:xfrm>
          <a:prstGeom prst="rect">
            <a:avLst/>
          </a:prstGeom>
          <a:noFill/>
        </p:spPr>
        <p:txBody>
          <a:bodyPr wrap="none" rtlCol="0">
            <a:spAutoFit/>
          </a:bodyPr>
          <a:lstStyle/>
          <a:p>
            <a:pPr algn="ctr"/>
            <a:r>
              <a:rPr lang="it-IT" sz="1200" b="1" dirty="0"/>
              <a:t>ROADM</a:t>
            </a:r>
            <a:endParaRPr lang="it-IT" b="1" dirty="0"/>
          </a:p>
        </p:txBody>
      </p:sp>
      <p:grpSp>
        <p:nvGrpSpPr>
          <p:cNvPr id="32" name="Gruppo 16">
            <a:extLst>
              <a:ext uri="{FF2B5EF4-FFF2-40B4-BE49-F238E27FC236}">
                <a16:creationId xmlns:a16="http://schemas.microsoft.com/office/drawing/2014/main" id="{F0560391-9E69-EC4B-9A03-B7B1B483DE64}"/>
              </a:ext>
            </a:extLst>
          </p:cNvPr>
          <p:cNvGrpSpPr/>
          <p:nvPr/>
        </p:nvGrpSpPr>
        <p:grpSpPr>
          <a:xfrm>
            <a:off x="6736554" y="4404985"/>
            <a:ext cx="548548" cy="785738"/>
            <a:chOff x="6069998" y="2371044"/>
            <a:chExt cx="548548" cy="785738"/>
          </a:xfrm>
        </p:grpSpPr>
        <p:pic>
          <p:nvPicPr>
            <p:cNvPr id="33" name="Picture 2" descr="ROADM.emf">
              <a:extLst>
                <a:ext uri="{FF2B5EF4-FFF2-40B4-BE49-F238E27FC236}">
                  <a16:creationId xmlns:a16="http://schemas.microsoft.com/office/drawing/2014/main" id="{99AF771B-BACE-C142-A488-F918C22D88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6184578" y="2371044"/>
              <a:ext cx="322754" cy="482372"/>
            </a:xfrm>
            <a:prstGeom prst="rect">
              <a:avLst/>
            </a:prstGeom>
          </p:spPr>
        </p:pic>
        <p:sp>
          <p:nvSpPr>
            <p:cNvPr id="34" name="CasellaDiTesto 110">
              <a:extLst>
                <a:ext uri="{FF2B5EF4-FFF2-40B4-BE49-F238E27FC236}">
                  <a16:creationId xmlns:a16="http://schemas.microsoft.com/office/drawing/2014/main" id="{88901E21-FBF4-0546-9539-946EDFDE555F}"/>
                </a:ext>
              </a:extLst>
            </p:cNvPr>
            <p:cNvSpPr txBox="1"/>
            <p:nvPr/>
          </p:nvSpPr>
          <p:spPr>
            <a:xfrm>
              <a:off x="6069998" y="2879783"/>
              <a:ext cx="548548" cy="276999"/>
            </a:xfrm>
            <a:prstGeom prst="rect">
              <a:avLst/>
            </a:prstGeom>
            <a:noFill/>
          </p:spPr>
          <p:txBody>
            <a:bodyPr wrap="none" rtlCol="0">
              <a:spAutoFit/>
            </a:bodyPr>
            <a:lstStyle/>
            <a:p>
              <a:pPr algn="ctr"/>
              <a:r>
                <a:rPr lang="it-IT" sz="1200" dirty="0"/>
                <a:t>Ampli</a:t>
              </a:r>
            </a:p>
          </p:txBody>
        </p:sp>
      </p:grpSp>
      <p:grpSp>
        <p:nvGrpSpPr>
          <p:cNvPr id="35" name="Gruppo 13">
            <a:extLst>
              <a:ext uri="{FF2B5EF4-FFF2-40B4-BE49-F238E27FC236}">
                <a16:creationId xmlns:a16="http://schemas.microsoft.com/office/drawing/2014/main" id="{D4851FD1-16E8-1A49-89CA-D3073829C3E4}"/>
              </a:ext>
            </a:extLst>
          </p:cNvPr>
          <p:cNvGrpSpPr/>
          <p:nvPr/>
        </p:nvGrpSpPr>
        <p:grpSpPr>
          <a:xfrm>
            <a:off x="3127037" y="3821984"/>
            <a:ext cx="1112867" cy="1342200"/>
            <a:chOff x="2583696" y="1784113"/>
            <a:chExt cx="1112867" cy="1342200"/>
          </a:xfrm>
        </p:grpSpPr>
        <p:sp>
          <p:nvSpPr>
            <p:cNvPr id="36" name="Rettangolo 58">
              <a:extLst>
                <a:ext uri="{FF2B5EF4-FFF2-40B4-BE49-F238E27FC236}">
                  <a16:creationId xmlns:a16="http://schemas.microsoft.com/office/drawing/2014/main" id="{D1A90261-E6B1-874B-A206-1FC0109C062C}"/>
                </a:ext>
              </a:extLst>
            </p:cNvPr>
            <p:cNvSpPr/>
            <p:nvPr/>
          </p:nvSpPr>
          <p:spPr>
            <a:xfrm flipV="1">
              <a:off x="3259981" y="2564751"/>
              <a:ext cx="436582"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7" name="Gruppo 5">
              <a:extLst>
                <a:ext uri="{FF2B5EF4-FFF2-40B4-BE49-F238E27FC236}">
                  <a16:creationId xmlns:a16="http://schemas.microsoft.com/office/drawing/2014/main" id="{A2CDE4EA-5941-E442-A53B-BC5273801580}"/>
                </a:ext>
              </a:extLst>
            </p:cNvPr>
            <p:cNvGrpSpPr/>
            <p:nvPr/>
          </p:nvGrpSpPr>
          <p:grpSpPr>
            <a:xfrm rot="10800000">
              <a:off x="2808110" y="2039772"/>
              <a:ext cx="592630" cy="1086541"/>
              <a:chOff x="7473733" y="2891134"/>
              <a:chExt cx="802966" cy="1612322"/>
            </a:xfrm>
          </p:grpSpPr>
          <p:sp>
            <p:nvSpPr>
              <p:cNvPr id="41" name="Flowchart: Manual Operation 37">
                <a:extLst>
                  <a:ext uri="{FF2B5EF4-FFF2-40B4-BE49-F238E27FC236}">
                    <a16:creationId xmlns:a16="http://schemas.microsoft.com/office/drawing/2014/main" id="{E9A3BCAB-8D9D-3348-AD30-3B79842F8625}"/>
                  </a:ext>
                </a:extLst>
              </p:cNvPr>
              <p:cNvSpPr/>
              <p:nvPr/>
            </p:nvSpPr>
            <p:spPr>
              <a:xfrm rot="5400000">
                <a:off x="7309030" y="3511565"/>
                <a:ext cx="1518995" cy="302318"/>
              </a:xfrm>
              <a:prstGeom prst="flowChartManualOperation">
                <a:avLst/>
              </a:prstGeom>
              <a:solidFill>
                <a:schemeClr val="accent2">
                  <a:lumMod val="60000"/>
                  <a:lumOff val="40000"/>
                </a:schemeClr>
              </a:solidFill>
              <a:ln w="31750" cap="flat" cmpd="sng" algn="ctr">
                <a:solidFill>
                  <a:schemeClr val="accent2">
                    <a:lumMod val="75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42" name="Flowchart: Manual Operation 38">
                <a:extLst>
                  <a:ext uri="{FF2B5EF4-FFF2-40B4-BE49-F238E27FC236}">
                    <a16:creationId xmlns:a16="http://schemas.microsoft.com/office/drawing/2014/main" id="{8C67145B-D718-6045-ADCB-0D88B2795C55}"/>
                  </a:ext>
                </a:extLst>
              </p:cNvPr>
              <p:cNvSpPr/>
              <p:nvPr/>
            </p:nvSpPr>
            <p:spPr>
              <a:xfrm rot="5400000">
                <a:off x="7820284" y="3954333"/>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43" name="Flowchart: Manual Operation 39">
                <a:extLst>
                  <a:ext uri="{FF2B5EF4-FFF2-40B4-BE49-F238E27FC236}">
                    <a16:creationId xmlns:a16="http://schemas.microsoft.com/office/drawing/2014/main" id="{1DE3A162-7F9A-6440-AACA-E8306946C9BC}"/>
                  </a:ext>
                </a:extLst>
              </p:cNvPr>
              <p:cNvSpPr/>
              <p:nvPr/>
            </p:nvSpPr>
            <p:spPr>
              <a:xfrm rot="5400000">
                <a:off x="7825183" y="3264630"/>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44" name="Straight Connector 40">
                <a:extLst>
                  <a:ext uri="{FF2B5EF4-FFF2-40B4-BE49-F238E27FC236}">
                    <a16:creationId xmlns:a16="http://schemas.microsoft.com/office/drawing/2014/main" id="{4F92CCE5-1B67-7C4D-A32C-5627134FE366}"/>
                  </a:ext>
                </a:extLst>
              </p:cNvPr>
              <p:cNvCxnSpPr/>
              <p:nvPr/>
            </p:nvCxnSpPr>
            <p:spPr>
              <a:xfrm rot="10800000">
                <a:off x="7802921" y="4010367"/>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45" name="Straight Connector 41">
                <a:extLst>
                  <a:ext uri="{FF2B5EF4-FFF2-40B4-BE49-F238E27FC236}">
                    <a16:creationId xmlns:a16="http://schemas.microsoft.com/office/drawing/2014/main" id="{A40B3872-2355-0243-98A9-F515C9F2F2EF}"/>
                  </a:ext>
                </a:extLst>
              </p:cNvPr>
              <p:cNvCxnSpPr/>
              <p:nvPr/>
            </p:nvCxnSpPr>
            <p:spPr>
              <a:xfrm rot="10800000">
                <a:off x="7751698" y="3359053"/>
                <a:ext cx="29184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46" name="Flowchart: Manual Operation 49">
                <a:extLst>
                  <a:ext uri="{FF2B5EF4-FFF2-40B4-BE49-F238E27FC236}">
                    <a16:creationId xmlns:a16="http://schemas.microsoft.com/office/drawing/2014/main" id="{A59A800C-CE88-5D47-B4E5-50316F3790B0}"/>
                  </a:ext>
                </a:extLst>
              </p:cNvPr>
              <p:cNvSpPr/>
              <p:nvPr/>
            </p:nvSpPr>
            <p:spPr>
              <a:xfrm rot="5400000">
                <a:off x="7261737" y="3600717"/>
                <a:ext cx="992680"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47" name="Straight Connector 50">
                <a:extLst>
                  <a:ext uri="{FF2B5EF4-FFF2-40B4-BE49-F238E27FC236}">
                    <a16:creationId xmlns:a16="http://schemas.microsoft.com/office/drawing/2014/main" id="{F9151239-1B36-EB45-8860-FD7691F44F39}"/>
                  </a:ext>
                </a:extLst>
              </p:cNvPr>
              <p:cNvCxnSpPr/>
              <p:nvPr/>
            </p:nvCxnSpPr>
            <p:spPr>
              <a:xfrm rot="10800000">
                <a:off x="7473733" y="3699436"/>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48" name="Rectangle 63">
                <a:extLst>
                  <a:ext uri="{FF2B5EF4-FFF2-40B4-BE49-F238E27FC236}">
                    <a16:creationId xmlns:a16="http://schemas.microsoft.com/office/drawing/2014/main" id="{C1E58ACA-9014-F349-914F-761B53BD896E}"/>
                  </a:ext>
                </a:extLst>
              </p:cNvPr>
              <p:cNvSpPr/>
              <p:nvPr/>
            </p:nvSpPr>
            <p:spPr>
              <a:xfrm rot="16200000">
                <a:off x="7138170" y="3364926"/>
                <a:ext cx="1612322" cy="664737"/>
              </a:xfrm>
              <a:prstGeom prst="rect">
                <a:avLst/>
              </a:prstGeom>
              <a:noFill/>
              <a:ln w="952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88" dirty="0">
                  <a:solidFill>
                    <a:schemeClr val="tx1"/>
                  </a:solidFill>
                </a:endParaRPr>
              </a:p>
            </p:txBody>
          </p:sp>
        </p:grpSp>
        <p:sp>
          <p:nvSpPr>
            <p:cNvPr id="38" name="CasellaDiTesto 111">
              <a:extLst>
                <a:ext uri="{FF2B5EF4-FFF2-40B4-BE49-F238E27FC236}">
                  <a16:creationId xmlns:a16="http://schemas.microsoft.com/office/drawing/2014/main" id="{30A4CF52-13C2-8542-8848-5992CCA5A8B1}"/>
                </a:ext>
              </a:extLst>
            </p:cNvPr>
            <p:cNvSpPr txBox="1"/>
            <p:nvPr/>
          </p:nvSpPr>
          <p:spPr>
            <a:xfrm>
              <a:off x="2583696" y="1784113"/>
              <a:ext cx="952505" cy="276999"/>
            </a:xfrm>
            <a:prstGeom prst="rect">
              <a:avLst/>
            </a:prstGeom>
            <a:noFill/>
          </p:spPr>
          <p:txBody>
            <a:bodyPr wrap="none" rtlCol="0">
              <a:spAutoFit/>
            </a:bodyPr>
            <a:lstStyle/>
            <a:p>
              <a:pPr algn="ctr"/>
              <a:r>
                <a:rPr lang="it-IT" sz="1200" dirty="0" err="1"/>
                <a:t>Mux-Demux</a:t>
              </a:r>
              <a:endParaRPr lang="it-IT" sz="1200" dirty="0"/>
            </a:p>
          </p:txBody>
        </p:sp>
      </p:grpSp>
      <p:grpSp>
        <p:nvGrpSpPr>
          <p:cNvPr id="49" name="Gruppo 18">
            <a:extLst>
              <a:ext uri="{FF2B5EF4-FFF2-40B4-BE49-F238E27FC236}">
                <a16:creationId xmlns:a16="http://schemas.microsoft.com/office/drawing/2014/main" id="{058B31B0-7260-FC4F-B866-61EFEEACDA33}"/>
              </a:ext>
            </a:extLst>
          </p:cNvPr>
          <p:cNvGrpSpPr/>
          <p:nvPr/>
        </p:nvGrpSpPr>
        <p:grpSpPr>
          <a:xfrm>
            <a:off x="7821425" y="3786790"/>
            <a:ext cx="1144442" cy="1356629"/>
            <a:chOff x="7278084" y="1748919"/>
            <a:chExt cx="1144442" cy="1356629"/>
          </a:xfrm>
        </p:grpSpPr>
        <p:grpSp>
          <p:nvGrpSpPr>
            <p:cNvPr id="50" name="Gruppo 70">
              <a:extLst>
                <a:ext uri="{FF2B5EF4-FFF2-40B4-BE49-F238E27FC236}">
                  <a16:creationId xmlns:a16="http://schemas.microsoft.com/office/drawing/2014/main" id="{20854FD6-D644-FF4C-8C53-C3B89040249B}"/>
                </a:ext>
              </a:extLst>
            </p:cNvPr>
            <p:cNvGrpSpPr/>
            <p:nvPr/>
          </p:nvGrpSpPr>
          <p:grpSpPr>
            <a:xfrm>
              <a:off x="7578968" y="2019007"/>
              <a:ext cx="592630" cy="1086541"/>
              <a:chOff x="7473733" y="2891134"/>
              <a:chExt cx="802966" cy="1612322"/>
            </a:xfrm>
          </p:grpSpPr>
          <p:sp>
            <p:nvSpPr>
              <p:cNvPr id="55" name="Flowchart: Manual Operation 37">
                <a:extLst>
                  <a:ext uri="{FF2B5EF4-FFF2-40B4-BE49-F238E27FC236}">
                    <a16:creationId xmlns:a16="http://schemas.microsoft.com/office/drawing/2014/main" id="{A0A657C7-D5E1-794F-B6E5-DB6F9355AE2E}"/>
                  </a:ext>
                </a:extLst>
              </p:cNvPr>
              <p:cNvSpPr/>
              <p:nvPr/>
            </p:nvSpPr>
            <p:spPr>
              <a:xfrm rot="5400000">
                <a:off x="7309030" y="3511565"/>
                <a:ext cx="1518995" cy="302318"/>
              </a:xfrm>
              <a:prstGeom prst="flowChartManualOperation">
                <a:avLst/>
              </a:prstGeom>
              <a:solidFill>
                <a:schemeClr val="accent2">
                  <a:lumMod val="60000"/>
                  <a:lumOff val="40000"/>
                </a:schemeClr>
              </a:solidFill>
              <a:ln w="31750" cap="flat" cmpd="sng" algn="ctr">
                <a:solidFill>
                  <a:schemeClr val="accent2">
                    <a:lumMod val="75000"/>
                  </a:schemeClr>
                </a:solid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56" name="Flowchart: Manual Operation 38">
                <a:extLst>
                  <a:ext uri="{FF2B5EF4-FFF2-40B4-BE49-F238E27FC236}">
                    <a16:creationId xmlns:a16="http://schemas.microsoft.com/office/drawing/2014/main" id="{8BF625DF-AE25-204A-893F-19E38C02FE75}"/>
                  </a:ext>
                </a:extLst>
              </p:cNvPr>
              <p:cNvSpPr/>
              <p:nvPr/>
            </p:nvSpPr>
            <p:spPr>
              <a:xfrm rot="5400000">
                <a:off x="7820284" y="3954333"/>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sp>
            <p:nvSpPr>
              <p:cNvPr id="57" name="Flowchart: Manual Operation 39">
                <a:extLst>
                  <a:ext uri="{FF2B5EF4-FFF2-40B4-BE49-F238E27FC236}">
                    <a16:creationId xmlns:a16="http://schemas.microsoft.com/office/drawing/2014/main" id="{CFBD2EAD-9B9E-6F46-AE59-45442590FCE3}"/>
                  </a:ext>
                </a:extLst>
              </p:cNvPr>
              <p:cNvSpPr/>
              <p:nvPr/>
            </p:nvSpPr>
            <p:spPr>
              <a:xfrm rot="5400000">
                <a:off x="7825183" y="3264630"/>
                <a:ext cx="549925"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58" name="Straight Connector 40">
                <a:extLst>
                  <a:ext uri="{FF2B5EF4-FFF2-40B4-BE49-F238E27FC236}">
                    <a16:creationId xmlns:a16="http://schemas.microsoft.com/office/drawing/2014/main" id="{21907602-B6CC-2D45-ACB0-943D4C711DDA}"/>
                  </a:ext>
                </a:extLst>
              </p:cNvPr>
              <p:cNvCxnSpPr/>
              <p:nvPr/>
            </p:nvCxnSpPr>
            <p:spPr>
              <a:xfrm rot="10800000">
                <a:off x="7802921" y="4010367"/>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cxnSp>
            <p:nvCxnSpPr>
              <p:cNvPr id="59" name="Straight Connector 41">
                <a:extLst>
                  <a:ext uri="{FF2B5EF4-FFF2-40B4-BE49-F238E27FC236}">
                    <a16:creationId xmlns:a16="http://schemas.microsoft.com/office/drawing/2014/main" id="{E6CBF611-A582-7445-9EFC-9C2E0A52B5E6}"/>
                  </a:ext>
                </a:extLst>
              </p:cNvPr>
              <p:cNvCxnSpPr/>
              <p:nvPr/>
            </p:nvCxnSpPr>
            <p:spPr>
              <a:xfrm rot="10800000">
                <a:off x="7751698" y="3359053"/>
                <a:ext cx="291842"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60" name="Flowchart: Manual Operation 49">
                <a:extLst>
                  <a:ext uri="{FF2B5EF4-FFF2-40B4-BE49-F238E27FC236}">
                    <a16:creationId xmlns:a16="http://schemas.microsoft.com/office/drawing/2014/main" id="{6672B8AB-459F-4645-9CFB-0D650802EB89}"/>
                  </a:ext>
                </a:extLst>
              </p:cNvPr>
              <p:cNvSpPr/>
              <p:nvPr/>
            </p:nvSpPr>
            <p:spPr>
              <a:xfrm rot="5400000">
                <a:off x="7261737" y="3600717"/>
                <a:ext cx="992680" cy="151159"/>
              </a:xfrm>
              <a:prstGeom prst="flowChartManualOperation">
                <a:avLst/>
              </a:prstGeom>
              <a:solidFill>
                <a:schemeClr val="accent2">
                  <a:lumMod val="75000"/>
                </a:schemeClr>
              </a:solidFill>
              <a:ln w="31750" cap="flat" cmpd="sng" algn="ctr">
                <a:noFill/>
                <a:prstDash val="solid"/>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defRPr/>
                </a:pPr>
                <a:endParaRPr lang="en-US" sz="788" kern="0" dirty="0">
                  <a:solidFill>
                    <a:sysClr val="window" lastClr="FFFFFF"/>
                  </a:solidFill>
                </a:endParaRPr>
              </a:p>
            </p:txBody>
          </p:sp>
          <p:cxnSp>
            <p:nvCxnSpPr>
              <p:cNvPr id="61" name="Straight Connector 50">
                <a:extLst>
                  <a:ext uri="{FF2B5EF4-FFF2-40B4-BE49-F238E27FC236}">
                    <a16:creationId xmlns:a16="http://schemas.microsoft.com/office/drawing/2014/main" id="{E32B36CF-321D-AA43-902C-50AB8ECBEB75}"/>
                  </a:ext>
                </a:extLst>
              </p:cNvPr>
              <p:cNvCxnSpPr/>
              <p:nvPr/>
            </p:nvCxnSpPr>
            <p:spPr>
              <a:xfrm rot="10800000">
                <a:off x="7473733" y="3699436"/>
                <a:ext cx="228895" cy="0"/>
              </a:xfrm>
              <a:prstGeom prst="line">
                <a:avLst/>
              </a:prstGeom>
              <a:ln w="28575"/>
              <a:effectLst/>
            </p:spPr>
            <p:style>
              <a:lnRef idx="2">
                <a:schemeClr val="accent1"/>
              </a:lnRef>
              <a:fillRef idx="0">
                <a:schemeClr val="accent1"/>
              </a:fillRef>
              <a:effectRef idx="1">
                <a:schemeClr val="accent1"/>
              </a:effectRef>
              <a:fontRef idx="minor">
                <a:schemeClr val="tx1"/>
              </a:fontRef>
            </p:style>
          </p:cxnSp>
          <p:sp>
            <p:nvSpPr>
              <p:cNvPr id="62" name="Rectangle 63">
                <a:extLst>
                  <a:ext uri="{FF2B5EF4-FFF2-40B4-BE49-F238E27FC236}">
                    <a16:creationId xmlns:a16="http://schemas.microsoft.com/office/drawing/2014/main" id="{ED518FB9-166A-C048-B0C6-974764F5675E}"/>
                  </a:ext>
                </a:extLst>
              </p:cNvPr>
              <p:cNvSpPr/>
              <p:nvPr/>
            </p:nvSpPr>
            <p:spPr>
              <a:xfrm rot="16200000">
                <a:off x="7138170" y="3364926"/>
                <a:ext cx="1612322" cy="664737"/>
              </a:xfrm>
              <a:prstGeom prst="rect">
                <a:avLst/>
              </a:prstGeom>
              <a:noFill/>
              <a:ln w="9525">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788" dirty="0">
                  <a:solidFill>
                    <a:schemeClr val="tx1"/>
                  </a:solidFill>
                </a:endParaRPr>
              </a:p>
            </p:txBody>
          </p:sp>
        </p:grpSp>
        <p:sp>
          <p:nvSpPr>
            <p:cNvPr id="51" name="Rettangolo 85">
              <a:extLst>
                <a:ext uri="{FF2B5EF4-FFF2-40B4-BE49-F238E27FC236}">
                  <a16:creationId xmlns:a16="http://schemas.microsoft.com/office/drawing/2014/main" id="{8DFD5B6F-005A-A349-96E3-07DFF49656FF}"/>
                </a:ext>
              </a:extLst>
            </p:cNvPr>
            <p:cNvSpPr/>
            <p:nvPr/>
          </p:nvSpPr>
          <p:spPr>
            <a:xfrm flipV="1">
              <a:off x="7278084" y="2558417"/>
              <a:ext cx="453272" cy="46502"/>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2" name="CasellaDiTesto 112">
              <a:extLst>
                <a:ext uri="{FF2B5EF4-FFF2-40B4-BE49-F238E27FC236}">
                  <a16:creationId xmlns:a16="http://schemas.microsoft.com/office/drawing/2014/main" id="{E83DC5F8-6E80-AB43-9FAE-1E29A948545D}"/>
                </a:ext>
              </a:extLst>
            </p:cNvPr>
            <p:cNvSpPr txBox="1"/>
            <p:nvPr/>
          </p:nvSpPr>
          <p:spPr>
            <a:xfrm>
              <a:off x="7470021" y="1748919"/>
              <a:ext cx="952505" cy="276999"/>
            </a:xfrm>
            <a:prstGeom prst="rect">
              <a:avLst/>
            </a:prstGeom>
            <a:noFill/>
          </p:spPr>
          <p:txBody>
            <a:bodyPr wrap="none" rtlCol="0">
              <a:spAutoFit/>
            </a:bodyPr>
            <a:lstStyle/>
            <a:p>
              <a:pPr algn="ctr"/>
              <a:r>
                <a:rPr lang="it-IT" sz="1200" dirty="0" err="1"/>
                <a:t>Mux-Demux</a:t>
              </a:r>
              <a:endParaRPr lang="it-IT" sz="1200" dirty="0"/>
            </a:p>
          </p:txBody>
        </p:sp>
      </p:grpSp>
      <p:grpSp>
        <p:nvGrpSpPr>
          <p:cNvPr id="63" name="Gruppo 24">
            <a:extLst>
              <a:ext uri="{FF2B5EF4-FFF2-40B4-BE49-F238E27FC236}">
                <a16:creationId xmlns:a16="http://schemas.microsoft.com/office/drawing/2014/main" id="{DC3721AD-F33D-2F4E-B76A-F7ECD35E7C75}"/>
              </a:ext>
            </a:extLst>
          </p:cNvPr>
          <p:cNvGrpSpPr/>
          <p:nvPr/>
        </p:nvGrpSpPr>
        <p:grpSpPr>
          <a:xfrm>
            <a:off x="3112442" y="5284669"/>
            <a:ext cx="2775229" cy="784225"/>
            <a:chOff x="2569101" y="3246798"/>
            <a:chExt cx="5845145" cy="784225"/>
          </a:xfrm>
        </p:grpSpPr>
        <p:sp>
          <p:nvSpPr>
            <p:cNvPr id="64" name="Parentesi graffa chiusa 22">
              <a:extLst>
                <a:ext uri="{FF2B5EF4-FFF2-40B4-BE49-F238E27FC236}">
                  <a16:creationId xmlns:a16="http://schemas.microsoft.com/office/drawing/2014/main" id="{9C874CFD-C582-BA45-9E3A-E97E35C31CEB}"/>
                </a:ext>
              </a:extLst>
            </p:cNvPr>
            <p:cNvSpPr/>
            <p:nvPr/>
          </p:nvSpPr>
          <p:spPr>
            <a:xfrm rot="5400000">
              <a:off x="5253564" y="562335"/>
              <a:ext cx="476219" cy="5845145"/>
            </a:xfrm>
            <a:prstGeom prst="rightBrace">
              <a:avLst>
                <a:gd name="adj1" fmla="val 8333"/>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5" name="CasellaDiTesto 23">
              <a:extLst>
                <a:ext uri="{FF2B5EF4-FFF2-40B4-BE49-F238E27FC236}">
                  <a16:creationId xmlns:a16="http://schemas.microsoft.com/office/drawing/2014/main" id="{14AF8DA1-8F0C-064C-B9EC-1779A69B60EB}"/>
                </a:ext>
              </a:extLst>
            </p:cNvPr>
            <p:cNvSpPr txBox="1"/>
            <p:nvPr/>
          </p:nvSpPr>
          <p:spPr>
            <a:xfrm>
              <a:off x="3462681" y="3661691"/>
              <a:ext cx="4267227" cy="369332"/>
            </a:xfrm>
            <a:prstGeom prst="rect">
              <a:avLst/>
            </a:prstGeom>
            <a:noFill/>
          </p:spPr>
          <p:txBody>
            <a:bodyPr wrap="square" rtlCol="0">
              <a:spAutoFit/>
            </a:bodyPr>
            <a:lstStyle/>
            <a:p>
              <a:r>
                <a:rPr lang="en-US" dirty="0"/>
                <a:t>Open Line System</a:t>
              </a:r>
            </a:p>
          </p:txBody>
        </p:sp>
      </p:grpSp>
      <p:grpSp>
        <p:nvGrpSpPr>
          <p:cNvPr id="128" name="Group 127">
            <a:extLst>
              <a:ext uri="{FF2B5EF4-FFF2-40B4-BE49-F238E27FC236}">
                <a16:creationId xmlns:a16="http://schemas.microsoft.com/office/drawing/2014/main" id="{6188CB8A-66FF-2C4E-8CE5-C09FEDB29923}"/>
              </a:ext>
            </a:extLst>
          </p:cNvPr>
          <p:cNvGrpSpPr/>
          <p:nvPr/>
        </p:nvGrpSpPr>
        <p:grpSpPr>
          <a:xfrm>
            <a:off x="46417" y="3601779"/>
            <a:ext cx="2979312" cy="2598545"/>
            <a:chOff x="46417" y="3601779"/>
            <a:chExt cx="2979312" cy="2598545"/>
          </a:xfrm>
        </p:grpSpPr>
        <p:grpSp>
          <p:nvGrpSpPr>
            <p:cNvPr id="81" name="Gruppo 49">
              <a:extLst>
                <a:ext uri="{FF2B5EF4-FFF2-40B4-BE49-F238E27FC236}">
                  <a16:creationId xmlns:a16="http://schemas.microsoft.com/office/drawing/2014/main" id="{B571E4C9-8349-164F-9920-B539AEF16B17}"/>
                </a:ext>
              </a:extLst>
            </p:cNvPr>
            <p:cNvGrpSpPr/>
            <p:nvPr/>
          </p:nvGrpSpPr>
          <p:grpSpPr>
            <a:xfrm>
              <a:off x="46417" y="5586180"/>
              <a:ext cx="742429" cy="614144"/>
              <a:chOff x="1190625" y="5215900"/>
              <a:chExt cx="1108700" cy="1108700"/>
            </a:xfrm>
          </p:grpSpPr>
          <p:pic>
            <p:nvPicPr>
              <p:cNvPr id="82" name="Picture 4" descr="C:\Users\ecoffey\AppData\Local\Temp\Rar$DRa0.410\30025_Device_fibre_channel_disk_subsystem_default_256.png">
                <a:extLst>
                  <a:ext uri="{FF2B5EF4-FFF2-40B4-BE49-F238E27FC236}">
                    <a16:creationId xmlns:a16="http://schemas.microsoft.com/office/drawing/2014/main" id="{E5D4DAF5-13F8-1944-8C06-2017B72F1F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0625" y="5215900"/>
                <a:ext cx="956300" cy="956300"/>
              </a:xfrm>
              <a:prstGeom prst="rect">
                <a:avLst/>
              </a:prstGeom>
              <a:noFill/>
              <a:extLst>
                <a:ext uri="{909E8E84-426E-40dd-AFC4-6F175D3DCCD1}">
                  <a14:hiddenFill xmlns:a14="http://schemas.microsoft.com/office/drawing/2010/main" xmlns="">
                    <a:solidFill>
                      <a:srgbClr val="FFFFFF"/>
                    </a:solidFill>
                  </a14:hiddenFill>
                </a:ext>
              </a:extLst>
            </p:spPr>
          </p:pic>
          <p:pic>
            <p:nvPicPr>
              <p:cNvPr id="83" name="Picture 4" descr="C:\Users\ecoffey\AppData\Local\Temp\Rar$DRa0.410\30025_Device_fibre_channel_disk_subsystem_default_256.png">
                <a:extLst>
                  <a:ext uri="{FF2B5EF4-FFF2-40B4-BE49-F238E27FC236}">
                    <a16:creationId xmlns:a16="http://schemas.microsoft.com/office/drawing/2014/main" id="{90BCF656-A88B-6E44-89EC-A9F0232CD00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025" y="5368300"/>
                <a:ext cx="956300" cy="9563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4" name="Gruppo 59">
              <a:extLst>
                <a:ext uri="{FF2B5EF4-FFF2-40B4-BE49-F238E27FC236}">
                  <a16:creationId xmlns:a16="http://schemas.microsoft.com/office/drawing/2014/main" id="{017E51FC-53B9-8D4D-A6E7-8E3BF1761308}"/>
                </a:ext>
              </a:extLst>
            </p:cNvPr>
            <p:cNvGrpSpPr/>
            <p:nvPr/>
          </p:nvGrpSpPr>
          <p:grpSpPr>
            <a:xfrm>
              <a:off x="529551" y="5178093"/>
              <a:ext cx="756892" cy="626108"/>
              <a:chOff x="8748246" y="4794250"/>
              <a:chExt cx="1130299" cy="1130299"/>
            </a:xfrm>
          </p:grpSpPr>
          <p:pic>
            <p:nvPicPr>
              <p:cNvPr id="85" name="Picture 10" descr="C:\Users\ecoffey\AppData\Local\Temp\Rar$DRa0.836\30073__Device_server_farms_default_256.png">
                <a:extLst>
                  <a:ext uri="{FF2B5EF4-FFF2-40B4-BE49-F238E27FC236}">
                    <a16:creationId xmlns:a16="http://schemas.microsoft.com/office/drawing/2014/main" id="{656FF355-97F9-4341-B1F2-114CE8CE5CC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8246" y="4794250"/>
                <a:ext cx="977899" cy="977899"/>
              </a:xfrm>
              <a:prstGeom prst="rect">
                <a:avLst/>
              </a:prstGeom>
              <a:noFill/>
              <a:extLst>
                <a:ext uri="{909E8E84-426E-40dd-AFC4-6F175D3DCCD1}">
                  <a14:hiddenFill xmlns:a14="http://schemas.microsoft.com/office/drawing/2010/main" xmlns="">
                    <a:solidFill>
                      <a:srgbClr val="FFFFFF"/>
                    </a:solidFill>
                  </a14:hiddenFill>
                </a:ext>
              </a:extLst>
            </p:spPr>
          </p:pic>
          <p:pic>
            <p:nvPicPr>
              <p:cNvPr id="86" name="Picture 10" descr="C:\Users\ecoffey\AppData\Local\Temp\Rar$DRa0.836\30073__Device_server_farms_default_256.png">
                <a:extLst>
                  <a:ext uri="{FF2B5EF4-FFF2-40B4-BE49-F238E27FC236}">
                    <a16:creationId xmlns:a16="http://schemas.microsoft.com/office/drawing/2014/main" id="{B19F1A3F-773C-CF4A-8FE3-CF248318B5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0646" y="4946650"/>
                <a:ext cx="977899" cy="977899"/>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4" name="Picture 93">
              <a:extLst>
                <a:ext uri="{FF2B5EF4-FFF2-40B4-BE49-F238E27FC236}">
                  <a16:creationId xmlns:a16="http://schemas.microsoft.com/office/drawing/2014/main" id="{D7F31232-733D-9D46-81FB-A0B77BB600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1877" y="4481970"/>
              <a:ext cx="672121" cy="388570"/>
            </a:xfrm>
            <a:prstGeom prst="rect">
              <a:avLst/>
            </a:prstGeom>
          </p:spPr>
        </p:pic>
        <p:grpSp>
          <p:nvGrpSpPr>
            <p:cNvPr id="106" name="Group 105">
              <a:extLst>
                <a:ext uri="{FF2B5EF4-FFF2-40B4-BE49-F238E27FC236}">
                  <a16:creationId xmlns:a16="http://schemas.microsoft.com/office/drawing/2014/main" id="{B0FCC885-4BCB-5340-88EC-FE731EDD7516}"/>
                </a:ext>
              </a:extLst>
            </p:cNvPr>
            <p:cNvGrpSpPr/>
            <p:nvPr/>
          </p:nvGrpSpPr>
          <p:grpSpPr>
            <a:xfrm>
              <a:off x="969636" y="4589142"/>
              <a:ext cx="407122" cy="91440"/>
              <a:chOff x="933998" y="4300582"/>
              <a:chExt cx="407122" cy="91440"/>
            </a:xfrm>
          </p:grpSpPr>
          <p:grpSp>
            <p:nvGrpSpPr>
              <p:cNvPr id="102" name="Group 101">
                <a:extLst>
                  <a:ext uri="{FF2B5EF4-FFF2-40B4-BE49-F238E27FC236}">
                    <a16:creationId xmlns:a16="http://schemas.microsoft.com/office/drawing/2014/main" id="{C09DF6D6-3FB3-9942-8CA5-C35B6FFC85F8}"/>
                  </a:ext>
                </a:extLst>
              </p:cNvPr>
              <p:cNvGrpSpPr/>
              <p:nvPr/>
            </p:nvGrpSpPr>
            <p:grpSpPr>
              <a:xfrm>
                <a:off x="933998" y="4300582"/>
                <a:ext cx="407122" cy="30480"/>
                <a:chOff x="933998" y="4300582"/>
                <a:chExt cx="407122" cy="30480"/>
              </a:xfrm>
            </p:grpSpPr>
            <p:cxnSp>
              <p:nvCxnSpPr>
                <p:cNvPr id="100" name="Straight Connector 99">
                  <a:extLst>
                    <a:ext uri="{FF2B5EF4-FFF2-40B4-BE49-F238E27FC236}">
                      <a16:creationId xmlns:a16="http://schemas.microsoft.com/office/drawing/2014/main" id="{5E27975D-6E8F-AB4E-BFD6-059242C85F18}"/>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BF92759-9DE0-A742-BE31-D69FC086DCCE}"/>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03" name="Group 102">
                <a:extLst>
                  <a:ext uri="{FF2B5EF4-FFF2-40B4-BE49-F238E27FC236}">
                    <a16:creationId xmlns:a16="http://schemas.microsoft.com/office/drawing/2014/main" id="{4C3CA03E-A014-A941-9BA9-3E75A2D0D1CE}"/>
                  </a:ext>
                </a:extLst>
              </p:cNvPr>
              <p:cNvGrpSpPr/>
              <p:nvPr/>
            </p:nvGrpSpPr>
            <p:grpSpPr>
              <a:xfrm>
                <a:off x="933998" y="4361542"/>
                <a:ext cx="407122" cy="30480"/>
                <a:chOff x="933998" y="4300582"/>
                <a:chExt cx="407122" cy="30480"/>
              </a:xfrm>
            </p:grpSpPr>
            <p:cxnSp>
              <p:nvCxnSpPr>
                <p:cNvPr id="104" name="Straight Connector 103">
                  <a:extLst>
                    <a:ext uri="{FF2B5EF4-FFF2-40B4-BE49-F238E27FC236}">
                      <a16:creationId xmlns:a16="http://schemas.microsoft.com/office/drawing/2014/main" id="{46B40405-2AC7-7643-99EE-1AC8D494D292}"/>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E8C14203-2304-0849-B132-66C05D9DEAE6}"/>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08" name="CasellaDiTesto 41">
              <a:extLst>
                <a:ext uri="{FF2B5EF4-FFF2-40B4-BE49-F238E27FC236}">
                  <a16:creationId xmlns:a16="http://schemas.microsoft.com/office/drawing/2014/main" id="{4A161C1A-40A8-DE48-A328-B0B18E16F458}"/>
                </a:ext>
              </a:extLst>
            </p:cNvPr>
            <p:cNvSpPr txBox="1"/>
            <p:nvPr/>
          </p:nvSpPr>
          <p:spPr>
            <a:xfrm>
              <a:off x="729613" y="3601779"/>
              <a:ext cx="806631" cy="738664"/>
            </a:xfrm>
            <a:prstGeom prst="rect">
              <a:avLst/>
            </a:prstGeom>
            <a:noFill/>
          </p:spPr>
          <p:txBody>
            <a:bodyPr wrap="none" rtlCol="0">
              <a:spAutoFit/>
            </a:bodyPr>
            <a:lstStyle/>
            <a:p>
              <a:r>
                <a:rPr lang="it-IT" sz="1400"/>
                <a:t>Nx100 G</a:t>
              </a:r>
            </a:p>
            <a:p>
              <a:r>
                <a:rPr lang="it-IT" sz="1400"/>
                <a:t>or</a:t>
              </a:r>
            </a:p>
            <a:p>
              <a:r>
                <a:rPr lang="it-IT" sz="1400"/>
                <a:t>Nx400 G</a:t>
              </a:r>
            </a:p>
          </p:txBody>
        </p:sp>
        <p:sp>
          <p:nvSpPr>
            <p:cNvPr id="109" name="CasellaDiTesto 41">
              <a:extLst>
                <a:ext uri="{FF2B5EF4-FFF2-40B4-BE49-F238E27FC236}">
                  <a16:creationId xmlns:a16="http://schemas.microsoft.com/office/drawing/2014/main" id="{BB66C819-99B4-DA4A-A7C5-885D28B08EDF}"/>
                </a:ext>
              </a:extLst>
            </p:cNvPr>
            <p:cNvSpPr txBox="1"/>
            <p:nvPr/>
          </p:nvSpPr>
          <p:spPr>
            <a:xfrm>
              <a:off x="1929114" y="3649318"/>
              <a:ext cx="1021433" cy="523220"/>
            </a:xfrm>
            <a:prstGeom prst="rect">
              <a:avLst/>
            </a:prstGeom>
            <a:noFill/>
          </p:spPr>
          <p:txBody>
            <a:bodyPr wrap="none" rtlCol="0">
              <a:spAutoFit/>
            </a:bodyPr>
            <a:lstStyle/>
            <a:p>
              <a:r>
                <a:rPr lang="it-IT" sz="1400"/>
                <a:t>&gt;1 </a:t>
              </a:r>
              <a:r>
                <a:rPr lang="it-IT" sz="1400" err="1"/>
                <a:t>Tbps</a:t>
              </a:r>
              <a:endParaRPr lang="it-IT" sz="1400"/>
            </a:p>
            <a:p>
              <a:r>
                <a:rPr lang="it-IT" sz="1400"/>
                <a:t>Connection</a:t>
              </a:r>
            </a:p>
          </p:txBody>
        </p:sp>
        <p:cxnSp>
          <p:nvCxnSpPr>
            <p:cNvPr id="111" name="Straight Arrow Connector 110">
              <a:extLst>
                <a:ext uri="{FF2B5EF4-FFF2-40B4-BE49-F238E27FC236}">
                  <a16:creationId xmlns:a16="http://schemas.microsoft.com/office/drawing/2014/main" id="{BE02724B-EDCF-9041-8D13-EF01282AF925}"/>
                </a:ext>
              </a:extLst>
            </p:cNvPr>
            <p:cNvCxnSpPr/>
            <p:nvPr/>
          </p:nvCxnSpPr>
          <p:spPr>
            <a:xfrm>
              <a:off x="2834640" y="4098983"/>
              <a:ext cx="191089" cy="4778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19CF7036-D267-674E-82C9-6F43FB2139D1}"/>
                </a:ext>
              </a:extLst>
            </p:cNvPr>
            <p:cNvCxnSpPr>
              <a:cxnSpLocks/>
            </p:cNvCxnSpPr>
            <p:nvPr/>
          </p:nvCxnSpPr>
          <p:spPr>
            <a:xfrm>
              <a:off x="1210325" y="4316830"/>
              <a:ext cx="4444" cy="230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4927450E-B9C9-5C47-AF95-AEAC7972FD4B}"/>
              </a:ext>
            </a:extLst>
          </p:cNvPr>
          <p:cNvGrpSpPr/>
          <p:nvPr/>
        </p:nvGrpSpPr>
        <p:grpSpPr>
          <a:xfrm>
            <a:off x="9069669" y="3597390"/>
            <a:ext cx="2935672" cy="2798747"/>
            <a:chOff x="9069669" y="3597390"/>
            <a:chExt cx="2935672" cy="2798747"/>
          </a:xfrm>
        </p:grpSpPr>
        <p:grpSp>
          <p:nvGrpSpPr>
            <p:cNvPr id="88" name="Gruppo 49">
              <a:extLst>
                <a:ext uri="{FF2B5EF4-FFF2-40B4-BE49-F238E27FC236}">
                  <a16:creationId xmlns:a16="http://schemas.microsoft.com/office/drawing/2014/main" id="{FB47597D-68C1-2E44-A650-FCDB807D8F18}"/>
                </a:ext>
              </a:extLst>
            </p:cNvPr>
            <p:cNvGrpSpPr/>
            <p:nvPr/>
          </p:nvGrpSpPr>
          <p:grpSpPr>
            <a:xfrm>
              <a:off x="10767359" y="5781993"/>
              <a:ext cx="742429" cy="614144"/>
              <a:chOff x="1190625" y="5215900"/>
              <a:chExt cx="1108700" cy="1108700"/>
            </a:xfrm>
          </p:grpSpPr>
          <p:pic>
            <p:nvPicPr>
              <p:cNvPr id="89" name="Picture 4" descr="C:\Users\ecoffey\AppData\Local\Temp\Rar$DRa0.410\30025_Device_fibre_channel_disk_subsystem_default_256.png">
                <a:extLst>
                  <a:ext uri="{FF2B5EF4-FFF2-40B4-BE49-F238E27FC236}">
                    <a16:creationId xmlns:a16="http://schemas.microsoft.com/office/drawing/2014/main" id="{DEDF6023-A62E-2D49-823D-91125350CA8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90625" y="5215900"/>
                <a:ext cx="956300" cy="956300"/>
              </a:xfrm>
              <a:prstGeom prst="rect">
                <a:avLst/>
              </a:prstGeom>
              <a:noFill/>
              <a:extLst>
                <a:ext uri="{909E8E84-426E-40dd-AFC4-6F175D3DCCD1}">
                  <a14:hiddenFill xmlns:a14="http://schemas.microsoft.com/office/drawing/2010/main" xmlns="">
                    <a:solidFill>
                      <a:srgbClr val="FFFFFF"/>
                    </a:solidFill>
                  </a14:hiddenFill>
                </a:ext>
              </a:extLst>
            </p:spPr>
          </p:pic>
          <p:pic>
            <p:nvPicPr>
              <p:cNvPr id="90" name="Picture 4" descr="C:\Users\ecoffey\AppData\Local\Temp\Rar$DRa0.410\30025_Device_fibre_channel_disk_subsystem_default_256.png">
                <a:extLst>
                  <a:ext uri="{FF2B5EF4-FFF2-40B4-BE49-F238E27FC236}">
                    <a16:creationId xmlns:a16="http://schemas.microsoft.com/office/drawing/2014/main" id="{910E34B0-AA7A-9048-9640-1049A00ACC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025" y="5368300"/>
                <a:ext cx="956300" cy="956300"/>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91" name="Gruppo 59">
              <a:extLst>
                <a:ext uri="{FF2B5EF4-FFF2-40B4-BE49-F238E27FC236}">
                  <a16:creationId xmlns:a16="http://schemas.microsoft.com/office/drawing/2014/main" id="{D507A916-A306-3A46-A985-47A4EDA10BA7}"/>
                </a:ext>
              </a:extLst>
            </p:cNvPr>
            <p:cNvGrpSpPr/>
            <p:nvPr/>
          </p:nvGrpSpPr>
          <p:grpSpPr>
            <a:xfrm>
              <a:off x="11250491" y="5373906"/>
              <a:ext cx="754850" cy="624419"/>
              <a:chOff x="8748246" y="4794250"/>
              <a:chExt cx="1127250" cy="1127250"/>
            </a:xfrm>
          </p:grpSpPr>
          <p:pic>
            <p:nvPicPr>
              <p:cNvPr id="92" name="Picture 10" descr="C:\Users\ecoffey\AppData\Local\Temp\Rar$DRa0.836\30073__Device_server_farms_default_256.png">
                <a:extLst>
                  <a:ext uri="{FF2B5EF4-FFF2-40B4-BE49-F238E27FC236}">
                    <a16:creationId xmlns:a16="http://schemas.microsoft.com/office/drawing/2014/main" id="{572FDF88-D090-A043-9836-53AD7E4AF3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48246" y="4794250"/>
                <a:ext cx="977899" cy="977899"/>
              </a:xfrm>
              <a:prstGeom prst="rect">
                <a:avLst/>
              </a:prstGeom>
              <a:noFill/>
              <a:extLst>
                <a:ext uri="{909E8E84-426E-40dd-AFC4-6F175D3DCCD1}">
                  <a14:hiddenFill xmlns:a14="http://schemas.microsoft.com/office/drawing/2010/main" xmlns="">
                    <a:solidFill>
                      <a:srgbClr val="FFFFFF"/>
                    </a:solidFill>
                  </a14:hiddenFill>
                </a:ext>
              </a:extLst>
            </p:spPr>
          </p:pic>
          <p:pic>
            <p:nvPicPr>
              <p:cNvPr id="93" name="Picture 10" descr="C:\Users\ecoffey\AppData\Local\Temp\Rar$DRa0.836\30073__Device_server_farms_default_256.png">
                <a:extLst>
                  <a:ext uri="{FF2B5EF4-FFF2-40B4-BE49-F238E27FC236}">
                    <a16:creationId xmlns:a16="http://schemas.microsoft.com/office/drawing/2014/main" id="{C58FF7F4-D0EA-F447-8ECC-40A14B8AB7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0646" y="4946650"/>
                <a:ext cx="974850" cy="97485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95" name="Picture 94">
              <a:extLst>
                <a:ext uri="{FF2B5EF4-FFF2-40B4-BE49-F238E27FC236}">
                  <a16:creationId xmlns:a16="http://schemas.microsoft.com/office/drawing/2014/main" id="{8AB22582-923C-A64A-9B82-F596C290D3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11886" y="4481970"/>
              <a:ext cx="672121" cy="388570"/>
            </a:xfrm>
            <a:prstGeom prst="rect">
              <a:avLst/>
            </a:prstGeom>
          </p:spPr>
        </p:pic>
        <p:grpSp>
          <p:nvGrpSpPr>
            <p:cNvPr id="115" name="Group 114">
              <a:extLst>
                <a:ext uri="{FF2B5EF4-FFF2-40B4-BE49-F238E27FC236}">
                  <a16:creationId xmlns:a16="http://schemas.microsoft.com/office/drawing/2014/main" id="{B9827C83-4226-4D47-A18D-10DAAA05E0A9}"/>
                </a:ext>
              </a:extLst>
            </p:cNvPr>
            <p:cNvGrpSpPr/>
            <p:nvPr/>
          </p:nvGrpSpPr>
          <p:grpSpPr>
            <a:xfrm>
              <a:off x="10766534" y="4574190"/>
              <a:ext cx="407122" cy="91440"/>
              <a:chOff x="933998" y="4300582"/>
              <a:chExt cx="407122" cy="91440"/>
            </a:xfrm>
          </p:grpSpPr>
          <p:grpSp>
            <p:nvGrpSpPr>
              <p:cNvPr id="116" name="Group 115">
                <a:extLst>
                  <a:ext uri="{FF2B5EF4-FFF2-40B4-BE49-F238E27FC236}">
                    <a16:creationId xmlns:a16="http://schemas.microsoft.com/office/drawing/2014/main" id="{C15BD7AC-FB98-134E-923C-E2FE25B3A4D9}"/>
                  </a:ext>
                </a:extLst>
              </p:cNvPr>
              <p:cNvGrpSpPr/>
              <p:nvPr/>
            </p:nvGrpSpPr>
            <p:grpSpPr>
              <a:xfrm>
                <a:off x="933998" y="4300582"/>
                <a:ext cx="407122" cy="30480"/>
                <a:chOff x="933998" y="4300582"/>
                <a:chExt cx="407122" cy="30480"/>
              </a:xfrm>
            </p:grpSpPr>
            <p:cxnSp>
              <p:nvCxnSpPr>
                <p:cNvPr id="120" name="Straight Connector 119">
                  <a:extLst>
                    <a:ext uri="{FF2B5EF4-FFF2-40B4-BE49-F238E27FC236}">
                      <a16:creationId xmlns:a16="http://schemas.microsoft.com/office/drawing/2014/main" id="{B37B4A34-33E3-B445-A6C2-8BE223C27001}"/>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338D00B2-BCF2-8E47-8619-2932D317A15D}"/>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117" name="Group 116">
                <a:extLst>
                  <a:ext uri="{FF2B5EF4-FFF2-40B4-BE49-F238E27FC236}">
                    <a16:creationId xmlns:a16="http://schemas.microsoft.com/office/drawing/2014/main" id="{56DB5866-17AD-C74F-93AF-D5DE838BFBE2}"/>
                  </a:ext>
                </a:extLst>
              </p:cNvPr>
              <p:cNvGrpSpPr/>
              <p:nvPr/>
            </p:nvGrpSpPr>
            <p:grpSpPr>
              <a:xfrm>
                <a:off x="933998" y="4361542"/>
                <a:ext cx="407122" cy="30480"/>
                <a:chOff x="933998" y="4300582"/>
                <a:chExt cx="407122" cy="30480"/>
              </a:xfrm>
            </p:grpSpPr>
            <p:cxnSp>
              <p:nvCxnSpPr>
                <p:cNvPr id="118" name="Straight Connector 117">
                  <a:extLst>
                    <a:ext uri="{FF2B5EF4-FFF2-40B4-BE49-F238E27FC236}">
                      <a16:creationId xmlns:a16="http://schemas.microsoft.com/office/drawing/2014/main" id="{ECC3A5D9-D7FD-F349-84F7-D136BFF2C764}"/>
                    </a:ext>
                  </a:extLst>
                </p:cNvPr>
                <p:cNvCxnSpPr/>
                <p:nvPr/>
              </p:nvCxnSpPr>
              <p:spPr>
                <a:xfrm>
                  <a:off x="933998" y="4300582"/>
                  <a:ext cx="4071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8F747DEB-5386-FB49-A69C-AE7CCA33C384}"/>
                    </a:ext>
                  </a:extLst>
                </p:cNvPr>
                <p:cNvCxnSpPr/>
                <p:nvPr/>
              </p:nvCxnSpPr>
              <p:spPr>
                <a:xfrm>
                  <a:off x="933998" y="4331062"/>
                  <a:ext cx="407122" cy="0"/>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22" name="CasellaDiTesto 41">
              <a:extLst>
                <a:ext uri="{FF2B5EF4-FFF2-40B4-BE49-F238E27FC236}">
                  <a16:creationId xmlns:a16="http://schemas.microsoft.com/office/drawing/2014/main" id="{0B0D2E1C-B8DB-024B-BB8A-18BB31D2E924}"/>
                </a:ext>
              </a:extLst>
            </p:cNvPr>
            <p:cNvSpPr txBox="1"/>
            <p:nvPr/>
          </p:nvSpPr>
          <p:spPr>
            <a:xfrm>
              <a:off x="9102161" y="3646515"/>
              <a:ext cx="1021433" cy="523220"/>
            </a:xfrm>
            <a:prstGeom prst="rect">
              <a:avLst/>
            </a:prstGeom>
            <a:noFill/>
          </p:spPr>
          <p:txBody>
            <a:bodyPr wrap="none" rtlCol="0">
              <a:spAutoFit/>
            </a:bodyPr>
            <a:lstStyle/>
            <a:p>
              <a:r>
                <a:rPr lang="it-IT" sz="1400"/>
                <a:t>&gt;1 </a:t>
              </a:r>
              <a:r>
                <a:rPr lang="it-IT" sz="1400" err="1"/>
                <a:t>Tbps</a:t>
              </a:r>
              <a:endParaRPr lang="it-IT" sz="1400"/>
            </a:p>
            <a:p>
              <a:r>
                <a:rPr lang="it-IT" sz="1400"/>
                <a:t>Connection</a:t>
              </a:r>
            </a:p>
          </p:txBody>
        </p:sp>
        <p:sp>
          <p:nvSpPr>
            <p:cNvPr id="124" name="CasellaDiTesto 41">
              <a:extLst>
                <a:ext uri="{FF2B5EF4-FFF2-40B4-BE49-F238E27FC236}">
                  <a16:creationId xmlns:a16="http://schemas.microsoft.com/office/drawing/2014/main" id="{39AC75B7-7202-7745-A912-01D5B3AFC320}"/>
                </a:ext>
              </a:extLst>
            </p:cNvPr>
            <p:cNvSpPr txBox="1"/>
            <p:nvPr/>
          </p:nvSpPr>
          <p:spPr>
            <a:xfrm>
              <a:off x="10550791" y="3597390"/>
              <a:ext cx="806631" cy="738664"/>
            </a:xfrm>
            <a:prstGeom prst="rect">
              <a:avLst/>
            </a:prstGeom>
            <a:noFill/>
          </p:spPr>
          <p:txBody>
            <a:bodyPr wrap="none" rtlCol="0">
              <a:spAutoFit/>
            </a:bodyPr>
            <a:lstStyle/>
            <a:p>
              <a:r>
                <a:rPr lang="it-IT" sz="1400"/>
                <a:t>Nx100 G</a:t>
              </a:r>
            </a:p>
            <a:p>
              <a:r>
                <a:rPr lang="it-IT" sz="1400"/>
                <a:t>or</a:t>
              </a:r>
            </a:p>
            <a:p>
              <a:r>
                <a:rPr lang="it-IT" sz="1400"/>
                <a:t>Nx400 G</a:t>
              </a:r>
            </a:p>
          </p:txBody>
        </p:sp>
        <p:cxnSp>
          <p:nvCxnSpPr>
            <p:cNvPr id="125" name="Straight Arrow Connector 124">
              <a:extLst>
                <a:ext uri="{FF2B5EF4-FFF2-40B4-BE49-F238E27FC236}">
                  <a16:creationId xmlns:a16="http://schemas.microsoft.com/office/drawing/2014/main" id="{299F8D83-F243-B341-887D-98C8B34B5B53}"/>
                </a:ext>
              </a:extLst>
            </p:cNvPr>
            <p:cNvCxnSpPr>
              <a:cxnSpLocks/>
            </p:cNvCxnSpPr>
            <p:nvPr/>
          </p:nvCxnSpPr>
          <p:spPr>
            <a:xfrm>
              <a:off x="10951368" y="4273341"/>
              <a:ext cx="4444" cy="2304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a:extLst>
                <a:ext uri="{FF2B5EF4-FFF2-40B4-BE49-F238E27FC236}">
                  <a16:creationId xmlns:a16="http://schemas.microsoft.com/office/drawing/2014/main" id="{2F109CFD-0ADF-6641-8A81-F12330BDA4AC}"/>
                </a:ext>
              </a:extLst>
            </p:cNvPr>
            <p:cNvCxnSpPr>
              <a:cxnSpLocks/>
            </p:cNvCxnSpPr>
            <p:nvPr/>
          </p:nvCxnSpPr>
          <p:spPr>
            <a:xfrm flipH="1">
              <a:off x="9069669" y="4087033"/>
              <a:ext cx="296775" cy="4196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07" name="Picture 3" descr="DTN-M_2.emf">
            <a:extLst>
              <a:ext uri="{FF2B5EF4-FFF2-40B4-BE49-F238E27FC236}">
                <a16:creationId xmlns:a16="http://schemas.microsoft.com/office/drawing/2014/main" id="{BB66248E-A766-A942-AF17-A793E6B4DE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378460" y="4400493"/>
            <a:ext cx="580772" cy="469143"/>
          </a:xfrm>
          <a:prstGeom prst="rect">
            <a:avLst/>
          </a:prstGeom>
        </p:spPr>
      </p:pic>
      <p:pic>
        <p:nvPicPr>
          <p:cNvPr id="110" name="Picture 3" descr="DTN-M_2.emf">
            <a:extLst>
              <a:ext uri="{FF2B5EF4-FFF2-40B4-BE49-F238E27FC236}">
                <a16:creationId xmlns:a16="http://schemas.microsoft.com/office/drawing/2014/main" id="{BA49AB08-F0AF-D942-8DE1-632542257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6175086" y="4411036"/>
            <a:ext cx="580772" cy="469143"/>
          </a:xfrm>
          <a:prstGeom prst="rect">
            <a:avLst/>
          </a:prstGeom>
        </p:spPr>
      </p:pic>
      <p:sp>
        <p:nvSpPr>
          <p:cNvPr id="113" name="Rettangolo 88">
            <a:extLst>
              <a:ext uri="{FF2B5EF4-FFF2-40B4-BE49-F238E27FC236}">
                <a16:creationId xmlns:a16="http://schemas.microsoft.com/office/drawing/2014/main" id="{3B2996E1-5BA5-B040-B392-1CE2F824D78C}"/>
              </a:ext>
            </a:extLst>
          </p:cNvPr>
          <p:cNvSpPr/>
          <p:nvPr/>
        </p:nvSpPr>
        <p:spPr>
          <a:xfrm flipV="1">
            <a:off x="5215283" y="4618888"/>
            <a:ext cx="265613" cy="62426"/>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4" name="Rettangolo 69">
            <a:extLst>
              <a:ext uri="{FF2B5EF4-FFF2-40B4-BE49-F238E27FC236}">
                <a16:creationId xmlns:a16="http://schemas.microsoft.com/office/drawing/2014/main" id="{DA30D685-BB70-A84A-9F21-02E3FCAFB90B}"/>
              </a:ext>
            </a:extLst>
          </p:cNvPr>
          <p:cNvSpPr/>
          <p:nvPr/>
        </p:nvSpPr>
        <p:spPr>
          <a:xfrm flipV="1">
            <a:off x="6697109" y="4603597"/>
            <a:ext cx="181784" cy="45719"/>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7" name="CasellaDiTesto 109">
            <a:extLst>
              <a:ext uri="{FF2B5EF4-FFF2-40B4-BE49-F238E27FC236}">
                <a16:creationId xmlns:a16="http://schemas.microsoft.com/office/drawing/2014/main" id="{B346589A-A46D-F145-8911-3C01AADED221}"/>
              </a:ext>
            </a:extLst>
          </p:cNvPr>
          <p:cNvSpPr txBox="1"/>
          <p:nvPr/>
        </p:nvSpPr>
        <p:spPr>
          <a:xfrm>
            <a:off x="4121977" y="4947428"/>
            <a:ext cx="697243" cy="276999"/>
          </a:xfrm>
          <a:prstGeom prst="rect">
            <a:avLst/>
          </a:prstGeom>
          <a:noFill/>
        </p:spPr>
        <p:txBody>
          <a:bodyPr wrap="none" rtlCol="0">
            <a:spAutoFit/>
          </a:bodyPr>
          <a:lstStyle/>
          <a:p>
            <a:pPr algn="ctr"/>
            <a:r>
              <a:rPr lang="it-IT" sz="1200" b="1" dirty="0"/>
              <a:t>ROADM</a:t>
            </a:r>
            <a:endParaRPr lang="it-IT" b="1" dirty="0"/>
          </a:p>
        </p:txBody>
      </p:sp>
      <p:sp>
        <p:nvSpPr>
          <p:cNvPr id="133" name="CasellaDiTesto 110">
            <a:extLst>
              <a:ext uri="{FF2B5EF4-FFF2-40B4-BE49-F238E27FC236}">
                <a16:creationId xmlns:a16="http://schemas.microsoft.com/office/drawing/2014/main" id="{2C3EDED8-9404-1C46-993D-C2D235B15645}"/>
              </a:ext>
            </a:extLst>
          </p:cNvPr>
          <p:cNvSpPr txBox="1"/>
          <p:nvPr/>
        </p:nvSpPr>
        <p:spPr>
          <a:xfrm>
            <a:off x="4781839" y="4912507"/>
            <a:ext cx="548548" cy="276999"/>
          </a:xfrm>
          <a:prstGeom prst="rect">
            <a:avLst/>
          </a:prstGeom>
          <a:noFill/>
        </p:spPr>
        <p:txBody>
          <a:bodyPr wrap="none" rtlCol="0">
            <a:spAutoFit/>
          </a:bodyPr>
          <a:lstStyle/>
          <a:p>
            <a:pPr algn="ctr"/>
            <a:r>
              <a:rPr lang="it-IT" sz="1200" dirty="0"/>
              <a:t>Ampli</a:t>
            </a:r>
          </a:p>
        </p:txBody>
      </p:sp>
      <p:grpSp>
        <p:nvGrpSpPr>
          <p:cNvPr id="135" name="Gruppo 24">
            <a:extLst>
              <a:ext uri="{FF2B5EF4-FFF2-40B4-BE49-F238E27FC236}">
                <a16:creationId xmlns:a16="http://schemas.microsoft.com/office/drawing/2014/main" id="{40A191D7-FB9F-264D-9A21-DD293F2E194A}"/>
              </a:ext>
            </a:extLst>
          </p:cNvPr>
          <p:cNvGrpSpPr/>
          <p:nvPr/>
        </p:nvGrpSpPr>
        <p:grpSpPr>
          <a:xfrm>
            <a:off x="6268646" y="5299528"/>
            <a:ext cx="2775229" cy="784225"/>
            <a:chOff x="2569101" y="3246798"/>
            <a:chExt cx="5845145" cy="784225"/>
          </a:xfrm>
        </p:grpSpPr>
        <p:sp>
          <p:nvSpPr>
            <p:cNvPr id="136" name="Parentesi graffa chiusa 22">
              <a:extLst>
                <a:ext uri="{FF2B5EF4-FFF2-40B4-BE49-F238E27FC236}">
                  <a16:creationId xmlns:a16="http://schemas.microsoft.com/office/drawing/2014/main" id="{22219371-58F5-8846-AAED-1908D96D5801}"/>
                </a:ext>
              </a:extLst>
            </p:cNvPr>
            <p:cNvSpPr/>
            <p:nvPr/>
          </p:nvSpPr>
          <p:spPr>
            <a:xfrm rot="5400000">
              <a:off x="5253564" y="562335"/>
              <a:ext cx="476219" cy="5845145"/>
            </a:xfrm>
            <a:prstGeom prst="rightBrace">
              <a:avLst>
                <a:gd name="adj1" fmla="val 8333"/>
                <a:gd name="adj2" fmla="val 50000"/>
              </a:avLst>
            </a:prstGeom>
            <a:ln w="254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7" name="CasellaDiTesto 23">
              <a:extLst>
                <a:ext uri="{FF2B5EF4-FFF2-40B4-BE49-F238E27FC236}">
                  <a16:creationId xmlns:a16="http://schemas.microsoft.com/office/drawing/2014/main" id="{E43216A9-12CC-114B-BAF7-26A5D96F8FCA}"/>
                </a:ext>
              </a:extLst>
            </p:cNvPr>
            <p:cNvSpPr txBox="1"/>
            <p:nvPr/>
          </p:nvSpPr>
          <p:spPr>
            <a:xfrm>
              <a:off x="3462681" y="3661691"/>
              <a:ext cx="4267227" cy="369332"/>
            </a:xfrm>
            <a:prstGeom prst="rect">
              <a:avLst/>
            </a:prstGeom>
            <a:noFill/>
          </p:spPr>
          <p:txBody>
            <a:bodyPr wrap="square" rtlCol="0">
              <a:spAutoFit/>
            </a:bodyPr>
            <a:lstStyle/>
            <a:p>
              <a:r>
                <a:rPr lang="en-US" dirty="0"/>
                <a:t>Open Line System</a:t>
              </a:r>
            </a:p>
          </p:txBody>
        </p:sp>
      </p:grpSp>
      <p:sp>
        <p:nvSpPr>
          <p:cNvPr id="138" name="CasellaDiTesto 41">
            <a:extLst>
              <a:ext uri="{FF2B5EF4-FFF2-40B4-BE49-F238E27FC236}">
                <a16:creationId xmlns:a16="http://schemas.microsoft.com/office/drawing/2014/main" id="{6F7A2F64-3BCE-5147-ADF5-45D9EEF345E7}"/>
              </a:ext>
            </a:extLst>
          </p:cNvPr>
          <p:cNvSpPr txBox="1"/>
          <p:nvPr/>
        </p:nvSpPr>
        <p:spPr>
          <a:xfrm>
            <a:off x="2993502" y="5990330"/>
            <a:ext cx="3671232" cy="461665"/>
          </a:xfrm>
          <a:prstGeom prst="rect">
            <a:avLst/>
          </a:prstGeom>
          <a:noFill/>
        </p:spPr>
        <p:txBody>
          <a:bodyPr wrap="square" rtlCol="0">
            <a:spAutoFit/>
          </a:bodyPr>
          <a:lstStyle/>
          <a:p>
            <a:endParaRPr lang="it-IT" sz="1200" dirty="0"/>
          </a:p>
          <a:p>
            <a:r>
              <a:rPr lang="it-IT" sz="1200" dirty="0"/>
              <a:t>ROADM: </a:t>
            </a:r>
            <a:r>
              <a:rPr lang="it-IT" sz="1200" dirty="0" err="1"/>
              <a:t>Reconfigurable</a:t>
            </a:r>
            <a:r>
              <a:rPr lang="it-IT" sz="1200" dirty="0"/>
              <a:t> </a:t>
            </a:r>
            <a:r>
              <a:rPr lang="it-IT" sz="1200" dirty="0" err="1"/>
              <a:t>Add</a:t>
            </a:r>
            <a:r>
              <a:rPr lang="it-IT" sz="1200" dirty="0"/>
              <a:t>/</a:t>
            </a:r>
            <a:r>
              <a:rPr lang="it-IT" sz="1200" dirty="0" err="1"/>
              <a:t>Drop</a:t>
            </a:r>
            <a:r>
              <a:rPr lang="it-IT" sz="1200" dirty="0"/>
              <a:t> Multiplexer</a:t>
            </a:r>
          </a:p>
        </p:txBody>
      </p:sp>
      <p:sp>
        <p:nvSpPr>
          <p:cNvPr id="11" name="Rounded Rectangle 10">
            <a:extLst>
              <a:ext uri="{FF2B5EF4-FFF2-40B4-BE49-F238E27FC236}">
                <a16:creationId xmlns:a16="http://schemas.microsoft.com/office/drawing/2014/main" id="{511CFF7A-165F-2F45-9FAF-07AB411F18A5}"/>
              </a:ext>
            </a:extLst>
          </p:cNvPr>
          <p:cNvSpPr/>
          <p:nvPr/>
        </p:nvSpPr>
        <p:spPr>
          <a:xfrm>
            <a:off x="5389068" y="3481749"/>
            <a:ext cx="1347486" cy="2518265"/>
          </a:xfrm>
          <a:prstGeom prst="roundRect">
            <a:avLst/>
          </a:prstGeom>
          <a:no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4" name="TextBox 133">
            <a:extLst>
              <a:ext uri="{FF2B5EF4-FFF2-40B4-BE49-F238E27FC236}">
                <a16:creationId xmlns:a16="http://schemas.microsoft.com/office/drawing/2014/main" id="{7CA9309F-D4A1-FA48-9846-64BF1DE6FD31}"/>
              </a:ext>
            </a:extLst>
          </p:cNvPr>
          <p:cNvSpPr txBox="1"/>
          <p:nvPr/>
        </p:nvSpPr>
        <p:spPr>
          <a:xfrm>
            <a:off x="5443691" y="3449128"/>
            <a:ext cx="1360757" cy="369332"/>
          </a:xfrm>
          <a:prstGeom prst="rect">
            <a:avLst/>
          </a:prstGeom>
          <a:noFill/>
        </p:spPr>
        <p:txBody>
          <a:bodyPr wrap="none" rtlCol="0">
            <a:spAutoFit/>
          </a:bodyPr>
          <a:lstStyle/>
          <a:p>
            <a:r>
              <a:rPr lang="it-IT" b="1" dirty="0" err="1"/>
              <a:t>Peering</a:t>
            </a:r>
            <a:r>
              <a:rPr lang="it-IT" b="1" dirty="0"/>
              <a:t> POP</a:t>
            </a:r>
            <a:endParaRPr lang="en-IT" b="1" dirty="0"/>
          </a:p>
        </p:txBody>
      </p:sp>
      <p:sp>
        <p:nvSpPr>
          <p:cNvPr id="123" name="TextBox 122">
            <a:extLst>
              <a:ext uri="{FF2B5EF4-FFF2-40B4-BE49-F238E27FC236}">
                <a16:creationId xmlns:a16="http://schemas.microsoft.com/office/drawing/2014/main" id="{3EDFAAF6-C745-B146-9624-9B6967728B4F}"/>
              </a:ext>
            </a:extLst>
          </p:cNvPr>
          <p:cNvSpPr txBox="1"/>
          <p:nvPr/>
        </p:nvSpPr>
        <p:spPr>
          <a:xfrm>
            <a:off x="9708190" y="2854504"/>
            <a:ext cx="1489831" cy="369332"/>
          </a:xfrm>
          <a:prstGeom prst="rect">
            <a:avLst/>
          </a:prstGeom>
          <a:noFill/>
        </p:spPr>
        <p:txBody>
          <a:bodyPr wrap="none" rtlCol="0">
            <a:spAutoFit/>
          </a:bodyPr>
          <a:lstStyle/>
          <a:p>
            <a:r>
              <a:rPr lang="en-IT" b="1" dirty="0"/>
              <a:t>D</a:t>
            </a:r>
            <a:r>
              <a:rPr lang="it-IT" b="1" dirty="0" err="1"/>
              <a:t>ata</a:t>
            </a:r>
            <a:r>
              <a:rPr lang="it-IT" b="1" dirty="0"/>
              <a:t> </a:t>
            </a:r>
            <a:r>
              <a:rPr lang="en-IT" b="1" dirty="0"/>
              <a:t>C</a:t>
            </a:r>
            <a:r>
              <a:rPr lang="it-IT" b="1" dirty="0" err="1"/>
              <a:t>enter</a:t>
            </a:r>
            <a:r>
              <a:rPr lang="it-IT" b="1" dirty="0"/>
              <a:t> 2</a:t>
            </a:r>
            <a:endParaRPr lang="en-IT" b="1" dirty="0"/>
          </a:p>
        </p:txBody>
      </p:sp>
      <p:sp>
        <p:nvSpPr>
          <p:cNvPr id="132" name="TextBox 131">
            <a:extLst>
              <a:ext uri="{FF2B5EF4-FFF2-40B4-BE49-F238E27FC236}">
                <a16:creationId xmlns:a16="http://schemas.microsoft.com/office/drawing/2014/main" id="{EDE1C23E-9384-344A-B07F-7C95E29BAD59}"/>
              </a:ext>
            </a:extLst>
          </p:cNvPr>
          <p:cNvSpPr txBox="1"/>
          <p:nvPr/>
        </p:nvSpPr>
        <p:spPr>
          <a:xfrm>
            <a:off x="1240160" y="2854504"/>
            <a:ext cx="1595630" cy="369332"/>
          </a:xfrm>
          <a:prstGeom prst="rect">
            <a:avLst/>
          </a:prstGeom>
          <a:noFill/>
        </p:spPr>
        <p:txBody>
          <a:bodyPr wrap="none" rtlCol="0">
            <a:spAutoFit/>
          </a:bodyPr>
          <a:lstStyle/>
          <a:p>
            <a:r>
              <a:rPr lang="en-IT" b="1" dirty="0"/>
              <a:t>  D</a:t>
            </a:r>
            <a:r>
              <a:rPr lang="it-IT" b="1" dirty="0" err="1"/>
              <a:t>ata</a:t>
            </a:r>
            <a:r>
              <a:rPr lang="it-IT" b="1" dirty="0"/>
              <a:t> </a:t>
            </a:r>
            <a:r>
              <a:rPr lang="en-IT" b="1" dirty="0"/>
              <a:t>C</a:t>
            </a:r>
            <a:r>
              <a:rPr lang="it-IT" b="1" dirty="0" err="1"/>
              <a:t>enter</a:t>
            </a:r>
            <a:r>
              <a:rPr lang="it-IT" b="1" dirty="0"/>
              <a:t> 1</a:t>
            </a:r>
            <a:endParaRPr lang="en-IT" b="1" dirty="0"/>
          </a:p>
        </p:txBody>
      </p:sp>
    </p:spTree>
    <p:extLst>
      <p:ext uri="{BB962C8B-B14F-4D97-AF65-F5344CB8AC3E}">
        <p14:creationId xmlns:p14="http://schemas.microsoft.com/office/powerpoint/2010/main" val="8212245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282630-5D1D-9346-DD20-3DCADBE254D6}"/>
              </a:ext>
            </a:extLst>
          </p:cNvPr>
          <p:cNvSpPr txBox="1">
            <a:spLocks/>
          </p:cNvSpPr>
          <p:nvPr/>
        </p:nvSpPr>
        <p:spPr>
          <a:xfrm>
            <a:off x="1545940" y="311623"/>
            <a:ext cx="788016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Data Center Interconnection (DCI)</a:t>
            </a:r>
          </a:p>
        </p:txBody>
      </p:sp>
      <p:sp>
        <p:nvSpPr>
          <p:cNvPr id="5" name="Content Placeholder 2">
            <a:extLst>
              <a:ext uri="{FF2B5EF4-FFF2-40B4-BE49-F238E27FC236}">
                <a16:creationId xmlns:a16="http://schemas.microsoft.com/office/drawing/2014/main" id="{F0CBCC29-AD10-14F3-9A1E-44EB836B0871}"/>
              </a:ext>
            </a:extLst>
          </p:cNvPr>
          <p:cNvSpPr txBox="1">
            <a:spLocks/>
          </p:cNvSpPr>
          <p:nvPr/>
        </p:nvSpPr>
        <p:spPr>
          <a:xfrm>
            <a:off x="692853" y="1584940"/>
            <a:ext cx="10962153" cy="85346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Physical Elements of an optical DCI</a:t>
            </a:r>
          </a:p>
        </p:txBody>
      </p:sp>
      <p:sp>
        <p:nvSpPr>
          <p:cNvPr id="6" name="Content Placeholder 1">
            <a:extLst>
              <a:ext uri="{FF2B5EF4-FFF2-40B4-BE49-F238E27FC236}">
                <a16:creationId xmlns:a16="http://schemas.microsoft.com/office/drawing/2014/main" id="{6156D22B-C2BE-8524-5570-8F54F500092B}"/>
              </a:ext>
            </a:extLst>
          </p:cNvPr>
          <p:cNvSpPr>
            <a:spLocks noGrp="1"/>
          </p:cNvSpPr>
          <p:nvPr>
            <p:ph sz="half" idx="1"/>
          </p:nvPr>
        </p:nvSpPr>
        <p:spPr>
          <a:xfrm>
            <a:off x="767127" y="2232726"/>
            <a:ext cx="6881250" cy="4313989"/>
          </a:xfrm>
        </p:spPr>
        <p:txBody>
          <a:bodyPr>
            <a:normAutofit fontScale="77500" lnSpcReduction="20000"/>
          </a:bodyPr>
          <a:lstStyle/>
          <a:p>
            <a:pPr marL="0" indent="0">
              <a:buNone/>
            </a:pPr>
            <a:r>
              <a:rPr lang="en-GB" b="1" noProof="0" dirty="0">
                <a:solidFill>
                  <a:schemeClr val="bg2">
                    <a:lumMod val="25000"/>
                  </a:schemeClr>
                </a:solidFill>
              </a:rPr>
              <a:t>Enabling Technologies</a:t>
            </a:r>
          </a:p>
          <a:p>
            <a:pPr marL="0" indent="0">
              <a:buNone/>
            </a:pPr>
            <a:r>
              <a:rPr lang="en-GB" noProof="0" dirty="0">
                <a:solidFill>
                  <a:schemeClr val="bg2">
                    <a:lumMod val="25000"/>
                  </a:schemeClr>
                </a:solidFill>
              </a:rPr>
              <a:t>Optical Network </a:t>
            </a:r>
            <a:r>
              <a:rPr lang="en-GB" dirty="0">
                <a:solidFill>
                  <a:schemeClr val="bg2">
                    <a:lumMod val="25000"/>
                  </a:schemeClr>
                </a:solidFill>
              </a:rPr>
              <a:t>(</a:t>
            </a:r>
            <a:r>
              <a:rPr lang="en-GB" noProof="0" dirty="0">
                <a:solidFill>
                  <a:schemeClr val="bg2">
                    <a:lumMod val="25000"/>
                  </a:schemeClr>
                </a:solidFill>
              </a:rPr>
              <a:t>disaggregated model):</a:t>
            </a:r>
          </a:p>
          <a:p>
            <a:pPr marL="342900" indent="-342900">
              <a:buFont typeface="Arial" panose="020B0604020202020204" pitchFamily="34" charset="0"/>
              <a:buChar char="•"/>
            </a:pPr>
            <a:r>
              <a:rPr lang="en-GB" b="1" noProof="0" dirty="0">
                <a:solidFill>
                  <a:schemeClr val="bg2">
                    <a:lumMod val="25000"/>
                  </a:schemeClr>
                </a:solidFill>
              </a:rPr>
              <a:t>Open Optical Line System</a:t>
            </a:r>
            <a:r>
              <a:rPr lang="en-GB" noProof="0" dirty="0">
                <a:solidFill>
                  <a:schemeClr val="bg2">
                    <a:lumMod val="25000"/>
                  </a:schemeClr>
                </a:solidFill>
              </a:rPr>
              <a:t> </a:t>
            </a:r>
          </a:p>
          <a:p>
            <a:pPr marL="800100" lvl="1" indent="-342900"/>
            <a:r>
              <a:rPr lang="en-GB" noProof="0" dirty="0">
                <a:solidFill>
                  <a:schemeClr val="bg2">
                    <a:lumMod val="25000"/>
                  </a:schemeClr>
                </a:solidFill>
              </a:rPr>
              <a:t>ROADM </a:t>
            </a:r>
            <a:r>
              <a:rPr lang="en-US" sz="2400" i="1" dirty="0"/>
              <a:t>(Reconfigurable Optical Add/Drop Multiplexer) </a:t>
            </a:r>
            <a:endParaRPr lang="en-GB" noProof="0" dirty="0">
              <a:solidFill>
                <a:schemeClr val="bg2">
                  <a:lumMod val="25000"/>
                </a:schemeClr>
              </a:solidFill>
            </a:endParaRPr>
          </a:p>
          <a:p>
            <a:pPr marL="800100" lvl="1" indent="-342900"/>
            <a:r>
              <a:rPr lang="en-GB" noProof="0" dirty="0">
                <a:solidFill>
                  <a:schemeClr val="bg2">
                    <a:lumMod val="25000"/>
                  </a:schemeClr>
                </a:solidFill>
              </a:rPr>
              <a:t>Amplifier</a:t>
            </a:r>
          </a:p>
          <a:p>
            <a:pPr marL="800100" lvl="1" indent="-342900"/>
            <a:r>
              <a:rPr lang="en-GB" noProof="0" dirty="0">
                <a:solidFill>
                  <a:schemeClr val="bg2">
                    <a:lumMod val="25000"/>
                  </a:schemeClr>
                </a:solidFill>
              </a:rPr>
              <a:t>Multiplexer/Demultiplexer</a:t>
            </a:r>
          </a:p>
          <a:p>
            <a:pPr marL="457200" lvl="1" indent="0">
              <a:buNone/>
            </a:pPr>
            <a:endParaRPr lang="en-GB" noProof="0" dirty="0">
              <a:solidFill>
                <a:schemeClr val="bg2">
                  <a:lumMod val="25000"/>
                </a:schemeClr>
              </a:solidFill>
            </a:endParaRPr>
          </a:p>
          <a:p>
            <a:pPr marL="245700" indent="-342900"/>
            <a:r>
              <a:rPr lang="en-GB" b="1" dirty="0">
                <a:solidFill>
                  <a:schemeClr val="bg2">
                    <a:lumMod val="25000"/>
                  </a:schemeClr>
                </a:solidFill>
              </a:rPr>
              <a:t>Transponder boxes </a:t>
            </a:r>
            <a:r>
              <a:rPr lang="en-GB" dirty="0">
                <a:solidFill>
                  <a:schemeClr val="bg2">
                    <a:lumMod val="25000"/>
                  </a:schemeClr>
                </a:solidFill>
              </a:rPr>
              <a:t>(manageable with </a:t>
            </a:r>
            <a:r>
              <a:rPr lang="en-GB" dirty="0" err="1">
                <a:solidFill>
                  <a:schemeClr val="bg2">
                    <a:lumMod val="25000"/>
                  </a:schemeClr>
                </a:solidFill>
              </a:rPr>
              <a:t>SMNP,gRPC</a:t>
            </a:r>
            <a:r>
              <a:rPr lang="en-GB" dirty="0">
                <a:solidFill>
                  <a:schemeClr val="bg2">
                    <a:lumMod val="25000"/>
                  </a:schemeClr>
                </a:solidFill>
              </a:rPr>
              <a:t>) with:</a:t>
            </a:r>
          </a:p>
          <a:p>
            <a:pPr marL="702900" lvl="1" indent="-342900"/>
            <a:r>
              <a:rPr lang="en-GB" dirty="0">
                <a:solidFill>
                  <a:schemeClr val="bg2">
                    <a:lumMod val="25000"/>
                  </a:schemeClr>
                </a:solidFill>
              </a:rPr>
              <a:t>Optical interfaces on line side</a:t>
            </a:r>
          </a:p>
          <a:p>
            <a:pPr marL="702900" lvl="1" indent="-342900"/>
            <a:r>
              <a:rPr lang="en-GB" dirty="0">
                <a:solidFill>
                  <a:schemeClr val="bg2">
                    <a:lumMod val="25000"/>
                  </a:schemeClr>
                </a:solidFill>
              </a:rPr>
              <a:t>Packet interfaces (100/400G Ethernet) on LAN side  </a:t>
            </a:r>
          </a:p>
          <a:p>
            <a:pPr marL="360000" lvl="1" indent="0">
              <a:buNone/>
            </a:pPr>
            <a:endParaRPr lang="en-GB" dirty="0">
              <a:solidFill>
                <a:schemeClr val="bg2">
                  <a:lumMod val="25000"/>
                </a:schemeClr>
              </a:solidFill>
            </a:endParaRPr>
          </a:p>
          <a:p>
            <a:pPr marL="245700" indent="-342900"/>
            <a:r>
              <a:rPr lang="en-GB" b="1" noProof="0" dirty="0">
                <a:solidFill>
                  <a:schemeClr val="bg2">
                    <a:lumMod val="25000"/>
                  </a:schemeClr>
                </a:solidFill>
              </a:rPr>
              <a:t>Pluggable coherent transceivers </a:t>
            </a:r>
            <a:r>
              <a:rPr lang="en-GB" noProof="0" dirty="0">
                <a:solidFill>
                  <a:schemeClr val="bg2">
                    <a:lumMod val="25000"/>
                  </a:schemeClr>
                </a:solidFill>
              </a:rPr>
              <a:t>(For example ZR e ZR+) </a:t>
            </a:r>
            <a:r>
              <a:rPr lang="en-GB" dirty="0">
                <a:solidFill>
                  <a:schemeClr val="bg2">
                    <a:lumMod val="25000"/>
                  </a:schemeClr>
                </a:solidFill>
              </a:rPr>
              <a:t>able to directly</a:t>
            </a:r>
            <a:r>
              <a:rPr lang="en-GB" noProof="0" dirty="0">
                <a:solidFill>
                  <a:schemeClr val="bg2">
                    <a:lumMod val="25000"/>
                  </a:schemeClr>
                </a:solidFill>
              </a:rPr>
              <a:t> connect to </a:t>
            </a:r>
            <a:r>
              <a:rPr lang="en-GB" dirty="0">
                <a:solidFill>
                  <a:schemeClr val="bg2">
                    <a:lumMod val="25000"/>
                  </a:schemeClr>
                </a:solidFill>
              </a:rPr>
              <a:t>DWDM line systems</a:t>
            </a:r>
            <a:endParaRPr lang="en-GB" noProof="0" dirty="0">
              <a:solidFill>
                <a:schemeClr val="bg2">
                  <a:lumMod val="25000"/>
                </a:schemeClr>
              </a:solidFill>
            </a:endParaRPr>
          </a:p>
        </p:txBody>
      </p:sp>
      <p:pic>
        <p:nvPicPr>
          <p:cNvPr id="7" name="Picture 20" descr="image of Infinera flexils">
            <a:extLst>
              <a:ext uri="{FF2B5EF4-FFF2-40B4-BE49-F238E27FC236}">
                <a16:creationId xmlns:a16="http://schemas.microsoft.com/office/drawing/2014/main" id="{8D85789C-2274-1174-DD8C-62D2494035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2218" y="2286823"/>
            <a:ext cx="3972788" cy="22843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2">
            <a:extLst>
              <a:ext uri="{FF2B5EF4-FFF2-40B4-BE49-F238E27FC236}">
                <a16:creationId xmlns:a16="http://schemas.microsoft.com/office/drawing/2014/main" id="{ABD4DFC5-DEEE-1C14-9D1A-973ABD64F9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972" y="5619943"/>
            <a:ext cx="1864749" cy="10897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4">
            <a:extLst>
              <a:ext uri="{FF2B5EF4-FFF2-40B4-BE49-F238E27FC236}">
                <a16:creationId xmlns:a16="http://schemas.microsoft.com/office/drawing/2014/main" id="{EC10DB08-5A74-2362-5F28-E5C5A7D669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2345" y="4613185"/>
            <a:ext cx="4470005" cy="1006758"/>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226">
            <a:extLst>
              <a:ext uri="{FF2B5EF4-FFF2-40B4-BE49-F238E27FC236}">
                <a16:creationId xmlns:a16="http://schemas.microsoft.com/office/drawing/2014/main" id="{094768CF-8065-12A0-B12D-A418F3C8805D}"/>
              </a:ext>
            </a:extLst>
          </p:cNvPr>
          <p:cNvPicPr>
            <a:picLocks noChangeAspect="1"/>
          </p:cNvPicPr>
          <p:nvPr/>
        </p:nvPicPr>
        <p:blipFill>
          <a:blip r:embed="rId5"/>
          <a:stretch>
            <a:fillRect/>
          </a:stretch>
        </p:blipFill>
        <p:spPr>
          <a:xfrm>
            <a:off x="10325100" y="83320"/>
            <a:ext cx="1866900" cy="1204452"/>
          </a:xfrm>
          <a:prstGeom prst="rect">
            <a:avLst/>
          </a:prstGeom>
        </p:spPr>
      </p:pic>
      <p:sp>
        <p:nvSpPr>
          <p:cNvPr id="3" name="Slide Number Placeholder 2">
            <a:extLst>
              <a:ext uri="{FF2B5EF4-FFF2-40B4-BE49-F238E27FC236}">
                <a16:creationId xmlns:a16="http://schemas.microsoft.com/office/drawing/2014/main" id="{C1F11BDE-D27D-90A1-5E0D-7A22E3786587}"/>
              </a:ext>
            </a:extLst>
          </p:cNvPr>
          <p:cNvSpPr>
            <a:spLocks noGrp="1"/>
          </p:cNvSpPr>
          <p:nvPr>
            <p:ph type="sldNum" sz="quarter" idx="12"/>
          </p:nvPr>
        </p:nvSpPr>
        <p:spPr/>
        <p:txBody>
          <a:bodyPr/>
          <a:lstStyle/>
          <a:p>
            <a:fld id="{2337CB18-8D2E-C441-8469-8F1CFAAFA71E}" type="slidenum">
              <a:rPr lang="en-US" smtClean="0"/>
              <a:t>39</a:t>
            </a:fld>
            <a:endParaRPr lang="en-US"/>
          </a:p>
        </p:txBody>
      </p:sp>
    </p:spTree>
    <p:extLst>
      <p:ext uri="{BB962C8B-B14F-4D97-AF65-F5344CB8AC3E}">
        <p14:creationId xmlns:p14="http://schemas.microsoft.com/office/powerpoint/2010/main" val="869090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Definition of ACL (Access Control List)</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838200" y="1604906"/>
            <a:ext cx="6873510" cy="5043543"/>
          </a:xfrm>
        </p:spPr>
        <p:txBody>
          <a:bodyPr>
            <a:normAutofit fontScale="92500" lnSpcReduction="20000"/>
          </a:bodyPr>
          <a:lstStyle/>
          <a:p>
            <a:pPr marL="0" indent="0">
              <a:buNone/>
            </a:pPr>
            <a:r>
              <a:rPr lang="en-US" i="1" dirty="0"/>
              <a:t>In computer security, an access-control list (ACL) is a list of permissions associated with a system resource</a:t>
            </a:r>
            <a:r>
              <a:rPr lang="en-GB" i="1" dirty="0"/>
              <a:t>. </a:t>
            </a:r>
          </a:p>
          <a:p>
            <a:pPr marL="0" indent="0">
              <a:buNone/>
            </a:pPr>
            <a:r>
              <a:rPr lang="en-GB" dirty="0"/>
              <a:t>In networking, ACLs are lists of rules to be applied to  specific traffic flows.</a:t>
            </a:r>
          </a:p>
          <a:p>
            <a:pPr marL="0" indent="0">
              <a:buNone/>
            </a:pPr>
            <a:r>
              <a:rPr lang="en-GB" dirty="0"/>
              <a:t>ACLs are generally managed by specific hardware devices like </a:t>
            </a:r>
            <a:r>
              <a:rPr lang="en-GB" b="1" dirty="0"/>
              <a:t>Routers, Switches, and Firewalls.</a:t>
            </a:r>
          </a:p>
          <a:p>
            <a:pPr marL="0" indent="0">
              <a:buNone/>
            </a:pPr>
            <a:r>
              <a:rPr lang="en-CA" dirty="0"/>
              <a:t>An ACL contains a </a:t>
            </a:r>
            <a:r>
              <a:rPr lang="en-CA" u="sng" dirty="0"/>
              <a:t>sequential</a:t>
            </a:r>
            <a:r>
              <a:rPr lang="en-CA" dirty="0"/>
              <a:t> list of </a:t>
            </a:r>
            <a:r>
              <a:rPr lang="en-CA" b="1" dirty="0"/>
              <a:t>permit</a:t>
            </a:r>
            <a:r>
              <a:rPr lang="en-CA" dirty="0"/>
              <a:t> or </a:t>
            </a:r>
            <a:r>
              <a:rPr lang="en-CA" b="1" dirty="0"/>
              <a:t>deny</a:t>
            </a:r>
            <a:r>
              <a:rPr lang="en-CA" dirty="0"/>
              <a:t> statements and are evaluated from the first to the last. (e.g. cisco “exits” on first match).</a:t>
            </a:r>
          </a:p>
          <a:p>
            <a:pPr marL="0" indent="0">
              <a:buNone/>
            </a:pPr>
            <a:r>
              <a:rPr lang="en-CA" dirty="0"/>
              <a:t>In general Security ACLs are applied on the </a:t>
            </a:r>
            <a:r>
              <a:rPr lang="en-CA" b="1" dirty="0"/>
              <a:t>WAN access interface</a:t>
            </a:r>
            <a:r>
              <a:rPr lang="en-CA" dirty="0"/>
              <a:t> to protect the entire network and or on the internal devices to protect specific parts of the network</a:t>
            </a:r>
          </a:p>
          <a:p>
            <a:pPr marL="0" indent="0">
              <a:buNone/>
            </a:pPr>
            <a:r>
              <a:rPr lang="en-GB" b="1" dirty="0"/>
              <a:t> </a:t>
            </a:r>
          </a:p>
          <a:p>
            <a:pPr marL="0" indent="0">
              <a:buNone/>
            </a:pPr>
            <a:endParaRPr lang="en-GB" b="1" dirty="0"/>
          </a:p>
          <a:p>
            <a:pPr marL="0" indent="0">
              <a:buNone/>
            </a:pPr>
            <a:endParaRPr lang="en-GB" dirty="0"/>
          </a:p>
        </p:txBody>
      </p:sp>
      <p:sp>
        <p:nvSpPr>
          <p:cNvPr id="4" name="Oval 856">
            <a:extLst>
              <a:ext uri="{FF2B5EF4-FFF2-40B4-BE49-F238E27FC236}">
                <a16:creationId xmlns:a16="http://schemas.microsoft.com/office/drawing/2014/main" id="{092A2794-09E0-25B3-48BE-5002D41E372D}"/>
              </a:ext>
            </a:extLst>
          </p:cNvPr>
          <p:cNvSpPr>
            <a:spLocks noChangeArrowheads="1"/>
          </p:cNvSpPr>
          <p:nvPr/>
        </p:nvSpPr>
        <p:spPr bwMode="auto">
          <a:xfrm>
            <a:off x="9108670" y="4686479"/>
            <a:ext cx="191135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 name="Oval 854">
            <a:extLst>
              <a:ext uri="{FF2B5EF4-FFF2-40B4-BE49-F238E27FC236}">
                <a16:creationId xmlns:a16="http://schemas.microsoft.com/office/drawing/2014/main" id="{D206B8CD-6758-1952-FD13-8EAF6441E6DA}"/>
              </a:ext>
            </a:extLst>
          </p:cNvPr>
          <p:cNvSpPr>
            <a:spLocks noChangeArrowheads="1"/>
          </p:cNvSpPr>
          <p:nvPr/>
        </p:nvSpPr>
        <p:spPr bwMode="auto">
          <a:xfrm>
            <a:off x="8810220" y="4375329"/>
            <a:ext cx="276860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 name="Oval 855">
            <a:extLst>
              <a:ext uri="{FF2B5EF4-FFF2-40B4-BE49-F238E27FC236}">
                <a16:creationId xmlns:a16="http://schemas.microsoft.com/office/drawing/2014/main" id="{CB2A167E-DEFE-9821-5099-27C0EE05FC8F}"/>
              </a:ext>
            </a:extLst>
          </p:cNvPr>
          <p:cNvSpPr>
            <a:spLocks noChangeArrowheads="1"/>
          </p:cNvSpPr>
          <p:nvPr/>
        </p:nvSpPr>
        <p:spPr bwMode="auto">
          <a:xfrm>
            <a:off x="9037233" y="4130854"/>
            <a:ext cx="191135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7" name="Group 137">
            <a:extLst>
              <a:ext uri="{FF2B5EF4-FFF2-40B4-BE49-F238E27FC236}">
                <a16:creationId xmlns:a16="http://schemas.microsoft.com/office/drawing/2014/main" id="{AB747450-E25B-0872-B7A7-F4B3E08BCA96}"/>
              </a:ext>
            </a:extLst>
          </p:cNvPr>
          <p:cNvGrpSpPr>
            <a:grpSpLocks/>
          </p:cNvGrpSpPr>
          <p:nvPr/>
        </p:nvGrpSpPr>
        <p:grpSpPr bwMode="auto">
          <a:xfrm>
            <a:off x="9095970" y="4507092"/>
            <a:ext cx="1549400" cy="398462"/>
            <a:chOff x="536" y="1336"/>
            <a:chExt cx="1112" cy="544"/>
          </a:xfrm>
        </p:grpSpPr>
        <p:grpSp>
          <p:nvGrpSpPr>
            <p:cNvPr id="8" name="Group 138">
              <a:extLst>
                <a:ext uri="{FF2B5EF4-FFF2-40B4-BE49-F238E27FC236}">
                  <a16:creationId xmlns:a16="http://schemas.microsoft.com/office/drawing/2014/main" id="{9A226122-EFB9-602E-7CBE-7CECF4F35363}"/>
                </a:ext>
              </a:extLst>
            </p:cNvPr>
            <p:cNvGrpSpPr>
              <a:grpSpLocks/>
            </p:cNvGrpSpPr>
            <p:nvPr/>
          </p:nvGrpSpPr>
          <p:grpSpPr bwMode="auto">
            <a:xfrm>
              <a:off x="544" y="1344"/>
              <a:ext cx="1104" cy="536"/>
              <a:chOff x="544" y="1344"/>
              <a:chExt cx="1104" cy="536"/>
            </a:xfrm>
          </p:grpSpPr>
          <p:sp>
            <p:nvSpPr>
              <p:cNvPr id="24" name="Freeform 139">
                <a:extLst>
                  <a:ext uri="{FF2B5EF4-FFF2-40B4-BE49-F238E27FC236}">
                    <a16:creationId xmlns:a16="http://schemas.microsoft.com/office/drawing/2014/main" id="{98F744C3-9D7D-C298-2083-BE001C096431}"/>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Freeform 140">
                <a:extLst>
                  <a:ext uri="{FF2B5EF4-FFF2-40B4-BE49-F238E27FC236}">
                    <a16:creationId xmlns:a16="http://schemas.microsoft.com/office/drawing/2014/main" id="{BF3E7EF0-6261-6738-E333-FE4A4AC195B6}"/>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 name="Freeform 141">
                <a:extLst>
                  <a:ext uri="{FF2B5EF4-FFF2-40B4-BE49-F238E27FC236}">
                    <a16:creationId xmlns:a16="http://schemas.microsoft.com/office/drawing/2014/main" id="{7DCFE162-B4F8-BF01-E9BF-5BBB345C532C}"/>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Freeform 142">
                <a:extLst>
                  <a:ext uri="{FF2B5EF4-FFF2-40B4-BE49-F238E27FC236}">
                    <a16:creationId xmlns:a16="http://schemas.microsoft.com/office/drawing/2014/main" id="{DC2B27F2-6042-C053-990D-8497619DD8A5}"/>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Rectangle 143">
                <a:extLst>
                  <a:ext uri="{FF2B5EF4-FFF2-40B4-BE49-F238E27FC236}">
                    <a16:creationId xmlns:a16="http://schemas.microsoft.com/office/drawing/2014/main" id="{03878AC1-E393-1F16-3FFC-773430DBA7C3}"/>
                  </a:ext>
                </a:extLst>
              </p:cNvPr>
              <p:cNvSpPr>
                <a:spLocks noChangeArrowheads="1"/>
              </p:cNvSpPr>
              <p:nvPr/>
            </p:nvSpPr>
            <p:spPr bwMode="auto">
              <a:xfrm>
                <a:off x="546" y="1619"/>
                <a:ext cx="824" cy="2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9" name="Group 144">
              <a:extLst>
                <a:ext uri="{FF2B5EF4-FFF2-40B4-BE49-F238E27FC236}">
                  <a16:creationId xmlns:a16="http://schemas.microsoft.com/office/drawing/2014/main" id="{1EBEBC75-0384-E927-4B16-16A9FED471B5}"/>
                </a:ext>
              </a:extLst>
            </p:cNvPr>
            <p:cNvGrpSpPr>
              <a:grpSpLocks/>
            </p:cNvGrpSpPr>
            <p:nvPr/>
          </p:nvGrpSpPr>
          <p:grpSpPr bwMode="auto">
            <a:xfrm>
              <a:off x="536" y="1336"/>
              <a:ext cx="1104" cy="536"/>
              <a:chOff x="536" y="1336"/>
              <a:chExt cx="1104" cy="536"/>
            </a:xfrm>
          </p:grpSpPr>
          <p:sp>
            <p:nvSpPr>
              <p:cNvPr id="19" name="Freeform 145">
                <a:extLst>
                  <a:ext uri="{FF2B5EF4-FFF2-40B4-BE49-F238E27FC236}">
                    <a16:creationId xmlns:a16="http://schemas.microsoft.com/office/drawing/2014/main" id="{625F138F-04B8-3A59-26FB-DE7459D68E15}"/>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 name="Freeform 146">
                <a:extLst>
                  <a:ext uri="{FF2B5EF4-FFF2-40B4-BE49-F238E27FC236}">
                    <a16:creationId xmlns:a16="http://schemas.microsoft.com/office/drawing/2014/main" id="{85DB009F-E9C6-392E-31B1-6E7B5BFB8DA4}"/>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 name="Freeform 147">
                <a:extLst>
                  <a:ext uri="{FF2B5EF4-FFF2-40B4-BE49-F238E27FC236}">
                    <a16:creationId xmlns:a16="http://schemas.microsoft.com/office/drawing/2014/main" id="{F8C47E2A-F833-D123-7FFF-C82B73062ED2}"/>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148">
                <a:extLst>
                  <a:ext uri="{FF2B5EF4-FFF2-40B4-BE49-F238E27FC236}">
                    <a16:creationId xmlns:a16="http://schemas.microsoft.com/office/drawing/2014/main" id="{37B8964D-2D33-40B4-0D43-149E886584B1}"/>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Rectangle 149">
                <a:extLst>
                  <a:ext uri="{FF2B5EF4-FFF2-40B4-BE49-F238E27FC236}">
                    <a16:creationId xmlns:a16="http://schemas.microsoft.com/office/drawing/2014/main" id="{FE68B09D-AFA0-E2B3-DBD6-31C7536C9D50}"/>
                  </a:ext>
                </a:extLst>
              </p:cNvPr>
              <p:cNvSpPr>
                <a:spLocks noChangeArrowheads="1"/>
              </p:cNvSpPr>
              <p:nvPr/>
            </p:nvSpPr>
            <p:spPr bwMode="auto">
              <a:xfrm>
                <a:off x="538" y="1611"/>
                <a:ext cx="824" cy="261"/>
              </a:xfrm>
              <a:prstGeom prst="rect">
                <a:avLst/>
              </a:prstGeom>
              <a:solidFill>
                <a:srgbClr val="558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 name="Group 150">
              <a:extLst>
                <a:ext uri="{FF2B5EF4-FFF2-40B4-BE49-F238E27FC236}">
                  <a16:creationId xmlns:a16="http://schemas.microsoft.com/office/drawing/2014/main" id="{D100EEC9-7E15-A918-24FA-AEE40FE4AA9D}"/>
                </a:ext>
              </a:extLst>
            </p:cNvPr>
            <p:cNvGrpSpPr>
              <a:grpSpLocks/>
            </p:cNvGrpSpPr>
            <p:nvPr/>
          </p:nvGrpSpPr>
          <p:grpSpPr bwMode="auto">
            <a:xfrm>
              <a:off x="644" y="1361"/>
              <a:ext cx="881" cy="237"/>
              <a:chOff x="644" y="1361"/>
              <a:chExt cx="881" cy="237"/>
            </a:xfrm>
          </p:grpSpPr>
          <p:sp>
            <p:nvSpPr>
              <p:cNvPr id="11" name="Freeform 151">
                <a:extLst>
                  <a:ext uri="{FF2B5EF4-FFF2-40B4-BE49-F238E27FC236}">
                    <a16:creationId xmlns:a16="http://schemas.microsoft.com/office/drawing/2014/main" id="{50E5460A-F6DF-F7DD-C6CF-1FB39272964C}"/>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52">
                <a:extLst>
                  <a:ext uri="{FF2B5EF4-FFF2-40B4-BE49-F238E27FC236}">
                    <a16:creationId xmlns:a16="http://schemas.microsoft.com/office/drawing/2014/main" id="{F570FB2A-6A12-BDA8-2614-1FD6C60C6C18}"/>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 name="Freeform 153">
                <a:extLst>
                  <a:ext uri="{FF2B5EF4-FFF2-40B4-BE49-F238E27FC236}">
                    <a16:creationId xmlns:a16="http://schemas.microsoft.com/office/drawing/2014/main" id="{632A815D-C177-624E-CF52-F81585F603AF}"/>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54">
                <a:extLst>
                  <a:ext uri="{FF2B5EF4-FFF2-40B4-BE49-F238E27FC236}">
                    <a16:creationId xmlns:a16="http://schemas.microsoft.com/office/drawing/2014/main" id="{B24EDAA8-B11B-54C0-B8C2-E5A0F47786D0}"/>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 name="Freeform 155">
                <a:extLst>
                  <a:ext uri="{FF2B5EF4-FFF2-40B4-BE49-F238E27FC236}">
                    <a16:creationId xmlns:a16="http://schemas.microsoft.com/office/drawing/2014/main" id="{86A3BB65-EF08-B090-C75F-FA7982104044}"/>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56">
                <a:extLst>
                  <a:ext uri="{FF2B5EF4-FFF2-40B4-BE49-F238E27FC236}">
                    <a16:creationId xmlns:a16="http://schemas.microsoft.com/office/drawing/2014/main" id="{3667344E-D48D-4277-4C18-1DB7068F90CF}"/>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 name="Freeform 157">
                <a:extLst>
                  <a:ext uri="{FF2B5EF4-FFF2-40B4-BE49-F238E27FC236}">
                    <a16:creationId xmlns:a16="http://schemas.microsoft.com/office/drawing/2014/main" id="{CCD541FF-3C76-0F30-217D-762DF9093980}"/>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58">
                <a:extLst>
                  <a:ext uri="{FF2B5EF4-FFF2-40B4-BE49-F238E27FC236}">
                    <a16:creationId xmlns:a16="http://schemas.microsoft.com/office/drawing/2014/main" id="{06240758-4B7F-4473-E1E0-366A31B580CB}"/>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29" name="Group 159">
            <a:extLst>
              <a:ext uri="{FF2B5EF4-FFF2-40B4-BE49-F238E27FC236}">
                <a16:creationId xmlns:a16="http://schemas.microsoft.com/office/drawing/2014/main" id="{555896E9-EE3E-30DB-2F2A-2E9EA49EA8EB}"/>
              </a:ext>
            </a:extLst>
          </p:cNvPr>
          <p:cNvGrpSpPr>
            <a:grpSpLocks/>
          </p:cNvGrpSpPr>
          <p:nvPr/>
        </p:nvGrpSpPr>
        <p:grpSpPr bwMode="auto">
          <a:xfrm>
            <a:off x="9311870" y="2968804"/>
            <a:ext cx="1192213" cy="617538"/>
            <a:chOff x="136" y="1036"/>
            <a:chExt cx="751" cy="440"/>
          </a:xfrm>
        </p:grpSpPr>
        <p:grpSp>
          <p:nvGrpSpPr>
            <p:cNvPr id="30" name="Group 160">
              <a:extLst>
                <a:ext uri="{FF2B5EF4-FFF2-40B4-BE49-F238E27FC236}">
                  <a16:creationId xmlns:a16="http://schemas.microsoft.com/office/drawing/2014/main" id="{6CF9C3EE-461C-556B-12D7-F5ACE6641268}"/>
                </a:ext>
              </a:extLst>
            </p:cNvPr>
            <p:cNvGrpSpPr>
              <a:grpSpLocks/>
            </p:cNvGrpSpPr>
            <p:nvPr/>
          </p:nvGrpSpPr>
          <p:grpSpPr bwMode="auto">
            <a:xfrm>
              <a:off x="151" y="1058"/>
              <a:ext cx="736" cy="418"/>
              <a:chOff x="151" y="1058"/>
              <a:chExt cx="736" cy="418"/>
            </a:xfrm>
          </p:grpSpPr>
          <p:sp>
            <p:nvSpPr>
              <p:cNvPr id="45" name="Rectangle 161">
                <a:extLst>
                  <a:ext uri="{FF2B5EF4-FFF2-40B4-BE49-F238E27FC236}">
                    <a16:creationId xmlns:a16="http://schemas.microsoft.com/office/drawing/2014/main" id="{D1263291-B5BC-FBF9-E8E8-A60557F68972}"/>
                  </a:ext>
                </a:extLst>
              </p:cNvPr>
              <p:cNvSpPr>
                <a:spLocks noChangeArrowheads="1"/>
              </p:cNvSpPr>
              <p:nvPr/>
            </p:nvSpPr>
            <p:spPr bwMode="auto">
              <a:xfrm>
                <a:off x="151" y="1192"/>
                <a:ext cx="736" cy="1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6" name="Oval 162">
                <a:extLst>
                  <a:ext uri="{FF2B5EF4-FFF2-40B4-BE49-F238E27FC236}">
                    <a16:creationId xmlns:a16="http://schemas.microsoft.com/office/drawing/2014/main" id="{D37A44C5-FF5C-6BD1-50A9-FDD31ADA5B3D}"/>
                  </a:ext>
                </a:extLst>
              </p:cNvPr>
              <p:cNvSpPr>
                <a:spLocks noChangeArrowheads="1"/>
              </p:cNvSpPr>
              <p:nvPr/>
            </p:nvSpPr>
            <p:spPr bwMode="auto">
              <a:xfrm>
                <a:off x="158" y="1207"/>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7" name="Oval 163">
                <a:extLst>
                  <a:ext uri="{FF2B5EF4-FFF2-40B4-BE49-F238E27FC236}">
                    <a16:creationId xmlns:a16="http://schemas.microsoft.com/office/drawing/2014/main" id="{1D25B259-BD50-B534-942F-0AD5DDA6F76D}"/>
                  </a:ext>
                </a:extLst>
              </p:cNvPr>
              <p:cNvSpPr>
                <a:spLocks noChangeArrowheads="1"/>
              </p:cNvSpPr>
              <p:nvPr/>
            </p:nvSpPr>
            <p:spPr bwMode="auto">
              <a:xfrm>
                <a:off x="158" y="1058"/>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sp>
          <p:nvSpPr>
            <p:cNvPr id="31" name="Rectangle 164">
              <a:extLst>
                <a:ext uri="{FF2B5EF4-FFF2-40B4-BE49-F238E27FC236}">
                  <a16:creationId xmlns:a16="http://schemas.microsoft.com/office/drawing/2014/main" id="{A92402DB-971F-5950-5411-387B3ECB432E}"/>
                </a:ext>
              </a:extLst>
            </p:cNvPr>
            <p:cNvSpPr>
              <a:spLocks noChangeArrowheads="1"/>
            </p:cNvSpPr>
            <p:nvPr/>
          </p:nvSpPr>
          <p:spPr bwMode="auto">
            <a:xfrm>
              <a:off x="136" y="1171"/>
              <a:ext cx="737" cy="149"/>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2" name="Oval 165">
              <a:extLst>
                <a:ext uri="{FF2B5EF4-FFF2-40B4-BE49-F238E27FC236}">
                  <a16:creationId xmlns:a16="http://schemas.microsoft.com/office/drawing/2014/main" id="{8900624F-513A-3CD8-54FF-EFC03046D360}"/>
                </a:ext>
              </a:extLst>
            </p:cNvPr>
            <p:cNvSpPr>
              <a:spLocks noChangeArrowheads="1"/>
            </p:cNvSpPr>
            <p:nvPr/>
          </p:nvSpPr>
          <p:spPr bwMode="auto">
            <a:xfrm>
              <a:off x="144" y="1185"/>
              <a:ext cx="729" cy="27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3" name="Oval 166">
              <a:extLst>
                <a:ext uri="{FF2B5EF4-FFF2-40B4-BE49-F238E27FC236}">
                  <a16:creationId xmlns:a16="http://schemas.microsoft.com/office/drawing/2014/main" id="{EF5D1E57-BF24-F86B-6FFF-517412F95099}"/>
                </a:ext>
              </a:extLst>
            </p:cNvPr>
            <p:cNvSpPr>
              <a:spLocks noChangeArrowheads="1"/>
            </p:cNvSpPr>
            <p:nvPr/>
          </p:nvSpPr>
          <p:spPr bwMode="auto">
            <a:xfrm>
              <a:off x="144" y="1036"/>
              <a:ext cx="729" cy="27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nvGrpSpPr>
            <p:cNvPr id="34" name="Group 167">
              <a:extLst>
                <a:ext uri="{FF2B5EF4-FFF2-40B4-BE49-F238E27FC236}">
                  <a16:creationId xmlns:a16="http://schemas.microsoft.com/office/drawing/2014/main" id="{3FB4512F-2EA0-DB11-86C9-8DE2B7F8E2F6}"/>
                </a:ext>
              </a:extLst>
            </p:cNvPr>
            <p:cNvGrpSpPr>
              <a:grpSpLocks/>
            </p:cNvGrpSpPr>
            <p:nvPr/>
          </p:nvGrpSpPr>
          <p:grpSpPr bwMode="auto">
            <a:xfrm>
              <a:off x="280" y="1072"/>
              <a:ext cx="457" cy="199"/>
              <a:chOff x="280" y="1072"/>
              <a:chExt cx="457" cy="199"/>
            </a:xfrm>
          </p:grpSpPr>
          <p:grpSp>
            <p:nvGrpSpPr>
              <p:cNvPr id="35" name="Group 168">
                <a:extLst>
                  <a:ext uri="{FF2B5EF4-FFF2-40B4-BE49-F238E27FC236}">
                    <a16:creationId xmlns:a16="http://schemas.microsoft.com/office/drawing/2014/main" id="{75689C08-E5F0-F774-0F5C-E1B90F126D56}"/>
                  </a:ext>
                </a:extLst>
              </p:cNvPr>
              <p:cNvGrpSpPr>
                <a:grpSpLocks/>
              </p:cNvGrpSpPr>
              <p:nvPr/>
            </p:nvGrpSpPr>
            <p:grpSpPr bwMode="auto">
              <a:xfrm>
                <a:off x="280" y="1072"/>
                <a:ext cx="457" cy="199"/>
                <a:chOff x="280" y="1072"/>
                <a:chExt cx="457" cy="199"/>
              </a:xfrm>
            </p:grpSpPr>
            <p:sp>
              <p:nvSpPr>
                <p:cNvPr id="41" name="Freeform 169">
                  <a:extLst>
                    <a:ext uri="{FF2B5EF4-FFF2-40B4-BE49-F238E27FC236}">
                      <a16:creationId xmlns:a16="http://schemas.microsoft.com/office/drawing/2014/main" id="{4B40BD2D-CE79-8F9D-7392-171393970C3A}"/>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2" name="Freeform 170">
                  <a:extLst>
                    <a:ext uri="{FF2B5EF4-FFF2-40B4-BE49-F238E27FC236}">
                      <a16:creationId xmlns:a16="http://schemas.microsoft.com/office/drawing/2014/main" id="{193F532A-4A95-A048-058D-20EB8EE94526}"/>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3" name="Freeform 171">
                  <a:extLst>
                    <a:ext uri="{FF2B5EF4-FFF2-40B4-BE49-F238E27FC236}">
                      <a16:creationId xmlns:a16="http://schemas.microsoft.com/office/drawing/2014/main" id="{F11CA7A2-9935-6EE0-A4D5-51D3E4F018EB}"/>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4" name="Freeform 172">
                  <a:extLst>
                    <a:ext uri="{FF2B5EF4-FFF2-40B4-BE49-F238E27FC236}">
                      <a16:creationId xmlns:a16="http://schemas.microsoft.com/office/drawing/2014/main" id="{D42BCDA8-7E8A-5A47-FC4A-F4BE33FC5471}"/>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nvGrpSpPr>
              <p:cNvPr id="36" name="Group 173">
                <a:extLst>
                  <a:ext uri="{FF2B5EF4-FFF2-40B4-BE49-F238E27FC236}">
                    <a16:creationId xmlns:a16="http://schemas.microsoft.com/office/drawing/2014/main" id="{7F7D6A35-1A72-BB23-066D-9F9645D40CFB}"/>
                  </a:ext>
                </a:extLst>
              </p:cNvPr>
              <p:cNvGrpSpPr>
                <a:grpSpLocks/>
              </p:cNvGrpSpPr>
              <p:nvPr/>
            </p:nvGrpSpPr>
            <p:grpSpPr bwMode="auto">
              <a:xfrm>
                <a:off x="294" y="1072"/>
                <a:ext cx="428" cy="199"/>
                <a:chOff x="294" y="1072"/>
                <a:chExt cx="428" cy="199"/>
              </a:xfrm>
            </p:grpSpPr>
            <p:sp>
              <p:nvSpPr>
                <p:cNvPr id="37" name="Freeform 174">
                  <a:extLst>
                    <a:ext uri="{FF2B5EF4-FFF2-40B4-BE49-F238E27FC236}">
                      <a16:creationId xmlns:a16="http://schemas.microsoft.com/office/drawing/2014/main" id="{054F8E59-712D-4C4F-AEBE-7A5D3B236B67}"/>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 name="Freeform 175">
                  <a:extLst>
                    <a:ext uri="{FF2B5EF4-FFF2-40B4-BE49-F238E27FC236}">
                      <a16:creationId xmlns:a16="http://schemas.microsoft.com/office/drawing/2014/main" id="{53F4B9E9-619B-1607-CFA7-121E864478D4}"/>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 name="Freeform 176">
                  <a:extLst>
                    <a:ext uri="{FF2B5EF4-FFF2-40B4-BE49-F238E27FC236}">
                      <a16:creationId xmlns:a16="http://schemas.microsoft.com/office/drawing/2014/main" id="{C78F71BA-D606-D767-B6F4-306C402C3319}"/>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0" name="Freeform 177">
                  <a:extLst>
                    <a:ext uri="{FF2B5EF4-FFF2-40B4-BE49-F238E27FC236}">
                      <a16:creationId xmlns:a16="http://schemas.microsoft.com/office/drawing/2014/main" id="{4150C134-E274-2578-E11B-A0C67BE60B91}"/>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grpSp>
      <p:grpSp>
        <p:nvGrpSpPr>
          <p:cNvPr id="48" name="Group 204">
            <a:extLst>
              <a:ext uri="{FF2B5EF4-FFF2-40B4-BE49-F238E27FC236}">
                <a16:creationId xmlns:a16="http://schemas.microsoft.com/office/drawing/2014/main" id="{6601549B-E078-E491-20B6-BB9B37F65BAF}"/>
              </a:ext>
            </a:extLst>
          </p:cNvPr>
          <p:cNvGrpSpPr>
            <a:grpSpLocks/>
          </p:cNvGrpSpPr>
          <p:nvPr/>
        </p:nvGrpSpPr>
        <p:grpSpPr bwMode="auto">
          <a:xfrm>
            <a:off x="9045170" y="1816279"/>
            <a:ext cx="1876425" cy="755650"/>
            <a:chOff x="144" y="324"/>
            <a:chExt cx="1182" cy="540"/>
          </a:xfrm>
          <a:solidFill>
            <a:schemeClr val="accent1">
              <a:lumMod val="40000"/>
              <a:lumOff val="60000"/>
            </a:schemeClr>
          </a:solidFill>
        </p:grpSpPr>
        <p:sp>
          <p:nvSpPr>
            <p:cNvPr id="49" name="Oval 205">
              <a:extLst>
                <a:ext uri="{FF2B5EF4-FFF2-40B4-BE49-F238E27FC236}">
                  <a16:creationId xmlns:a16="http://schemas.microsoft.com/office/drawing/2014/main" id="{B0026FC7-77E0-734F-FAE5-4AC0DEB9859D}"/>
                </a:ext>
              </a:extLst>
            </p:cNvPr>
            <p:cNvSpPr>
              <a:spLocks noChangeArrowheads="1"/>
            </p:cNvSpPr>
            <p:nvPr/>
          </p:nvSpPr>
          <p:spPr bwMode="auto">
            <a:xfrm>
              <a:off x="144"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0" name="Oval 206">
              <a:extLst>
                <a:ext uri="{FF2B5EF4-FFF2-40B4-BE49-F238E27FC236}">
                  <a16:creationId xmlns:a16="http://schemas.microsoft.com/office/drawing/2014/main" id="{59769FA5-463B-D897-AEBC-ACD1158AF090}"/>
                </a:ext>
              </a:extLst>
            </p:cNvPr>
            <p:cNvSpPr>
              <a:spLocks noChangeArrowheads="1"/>
            </p:cNvSpPr>
            <p:nvPr/>
          </p:nvSpPr>
          <p:spPr bwMode="auto">
            <a:xfrm>
              <a:off x="390" y="450"/>
              <a:ext cx="656" cy="41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1" name="Oval 207">
              <a:extLst>
                <a:ext uri="{FF2B5EF4-FFF2-40B4-BE49-F238E27FC236}">
                  <a16:creationId xmlns:a16="http://schemas.microsoft.com/office/drawing/2014/main" id="{5F86E976-DF92-4339-9B00-EE076BD1DC9B}"/>
                </a:ext>
              </a:extLst>
            </p:cNvPr>
            <p:cNvSpPr>
              <a:spLocks noChangeArrowheads="1"/>
            </p:cNvSpPr>
            <p:nvPr/>
          </p:nvSpPr>
          <p:spPr bwMode="auto">
            <a:xfrm>
              <a:off x="390" y="324"/>
              <a:ext cx="656" cy="276"/>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2" name="Oval 208">
              <a:extLst>
                <a:ext uri="{FF2B5EF4-FFF2-40B4-BE49-F238E27FC236}">
                  <a16:creationId xmlns:a16="http://schemas.microsoft.com/office/drawing/2014/main" id="{28FD9A04-7EA1-7F1B-6763-44FA802E76FC}"/>
                </a:ext>
              </a:extLst>
            </p:cNvPr>
            <p:cNvSpPr>
              <a:spLocks noChangeArrowheads="1"/>
            </p:cNvSpPr>
            <p:nvPr/>
          </p:nvSpPr>
          <p:spPr bwMode="auto">
            <a:xfrm>
              <a:off x="816"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3" name="Text Box 209">
              <a:extLst>
                <a:ext uri="{FF2B5EF4-FFF2-40B4-BE49-F238E27FC236}">
                  <a16:creationId xmlns:a16="http://schemas.microsoft.com/office/drawing/2014/main" id="{F0B5A254-720D-9498-299C-DC84C988757F}"/>
                </a:ext>
              </a:extLst>
            </p:cNvPr>
            <p:cNvSpPr txBox="1">
              <a:spLocks noChangeArrowheads="1"/>
            </p:cNvSpPr>
            <p:nvPr/>
          </p:nvSpPr>
          <p:spPr bwMode="auto">
            <a:xfrm>
              <a:off x="333" y="432"/>
              <a:ext cx="656" cy="3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sz="2400" dirty="0">
                  <a:solidFill>
                    <a:schemeClr val="tx1"/>
                  </a:solidFill>
                </a:rPr>
                <a:t>GARR</a:t>
              </a:r>
            </a:p>
          </p:txBody>
        </p:sp>
      </p:grpSp>
      <p:sp>
        <p:nvSpPr>
          <p:cNvPr id="54" name="Text Box 210">
            <a:extLst>
              <a:ext uri="{FF2B5EF4-FFF2-40B4-BE49-F238E27FC236}">
                <a16:creationId xmlns:a16="http://schemas.microsoft.com/office/drawing/2014/main" id="{F1B36965-4D0E-D92C-2F8A-14158A44CFFE}"/>
              </a:ext>
            </a:extLst>
          </p:cNvPr>
          <p:cNvSpPr txBox="1">
            <a:spLocks noChangeArrowheads="1"/>
          </p:cNvSpPr>
          <p:nvPr/>
        </p:nvSpPr>
        <p:spPr bwMode="auto">
          <a:xfrm>
            <a:off x="10489795" y="2540179"/>
            <a:ext cx="666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b="1">
                <a:solidFill>
                  <a:srgbClr val="FF0000"/>
                </a:solidFill>
              </a:rPr>
              <a:t>ACL</a:t>
            </a:r>
          </a:p>
        </p:txBody>
      </p:sp>
      <p:sp>
        <p:nvSpPr>
          <p:cNvPr id="55" name="Line 217">
            <a:extLst>
              <a:ext uri="{FF2B5EF4-FFF2-40B4-BE49-F238E27FC236}">
                <a16:creationId xmlns:a16="http://schemas.microsoft.com/office/drawing/2014/main" id="{0FE5806D-B4D5-194C-4DE3-D5A4104940B7}"/>
              </a:ext>
            </a:extLst>
          </p:cNvPr>
          <p:cNvSpPr>
            <a:spLocks noChangeShapeType="1"/>
          </p:cNvSpPr>
          <p:nvPr/>
        </p:nvSpPr>
        <p:spPr bwMode="auto">
          <a:xfrm>
            <a:off x="8873720" y="5264329"/>
            <a:ext cx="8001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56" name="Line 851">
            <a:extLst>
              <a:ext uri="{FF2B5EF4-FFF2-40B4-BE49-F238E27FC236}">
                <a16:creationId xmlns:a16="http://schemas.microsoft.com/office/drawing/2014/main" id="{6ABFE860-89E3-0C91-7536-5DA1C3104EF5}"/>
              </a:ext>
            </a:extLst>
          </p:cNvPr>
          <p:cNvSpPr>
            <a:spLocks noChangeShapeType="1"/>
          </p:cNvSpPr>
          <p:nvPr/>
        </p:nvSpPr>
        <p:spPr bwMode="auto">
          <a:xfrm>
            <a:off x="9108670" y="5442129"/>
            <a:ext cx="8001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57" name="Line 852">
            <a:extLst>
              <a:ext uri="{FF2B5EF4-FFF2-40B4-BE49-F238E27FC236}">
                <a16:creationId xmlns:a16="http://schemas.microsoft.com/office/drawing/2014/main" id="{4B54C868-6659-620D-0923-C2CEF11D9177}"/>
              </a:ext>
            </a:extLst>
          </p:cNvPr>
          <p:cNvSpPr>
            <a:spLocks noChangeShapeType="1"/>
          </p:cNvSpPr>
          <p:nvPr/>
        </p:nvSpPr>
        <p:spPr bwMode="auto">
          <a:xfrm>
            <a:off x="9397595" y="4886504"/>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58" name="Group 179">
            <a:extLst>
              <a:ext uri="{FF2B5EF4-FFF2-40B4-BE49-F238E27FC236}">
                <a16:creationId xmlns:a16="http://schemas.microsoft.com/office/drawing/2014/main" id="{4A416E0D-7FE2-FAD9-23A6-3286889293D3}"/>
              </a:ext>
            </a:extLst>
          </p:cNvPr>
          <p:cNvGrpSpPr>
            <a:grpSpLocks/>
          </p:cNvGrpSpPr>
          <p:nvPr/>
        </p:nvGrpSpPr>
        <p:grpSpPr bwMode="auto">
          <a:xfrm>
            <a:off x="8940395" y="5008742"/>
            <a:ext cx="266700" cy="379412"/>
            <a:chOff x="3810" y="1152"/>
            <a:chExt cx="306" cy="389"/>
          </a:xfrm>
        </p:grpSpPr>
        <p:grpSp>
          <p:nvGrpSpPr>
            <p:cNvPr id="59" name="Group 180">
              <a:extLst>
                <a:ext uri="{FF2B5EF4-FFF2-40B4-BE49-F238E27FC236}">
                  <a16:creationId xmlns:a16="http://schemas.microsoft.com/office/drawing/2014/main" id="{80B76C08-0D73-287C-90B4-E999460F3EF4}"/>
                </a:ext>
              </a:extLst>
            </p:cNvPr>
            <p:cNvGrpSpPr>
              <a:grpSpLocks/>
            </p:cNvGrpSpPr>
            <p:nvPr/>
          </p:nvGrpSpPr>
          <p:grpSpPr bwMode="auto">
            <a:xfrm>
              <a:off x="3810" y="1156"/>
              <a:ext cx="303" cy="385"/>
              <a:chOff x="3810" y="1156"/>
              <a:chExt cx="303" cy="385"/>
            </a:xfrm>
          </p:grpSpPr>
          <p:sp>
            <p:nvSpPr>
              <p:cNvPr id="70" name="Freeform 181">
                <a:extLst>
                  <a:ext uri="{FF2B5EF4-FFF2-40B4-BE49-F238E27FC236}">
                    <a16:creationId xmlns:a16="http://schemas.microsoft.com/office/drawing/2014/main" id="{04BC11CE-AD37-1A18-5568-839E169BD7BB}"/>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1" name="Freeform 182">
                <a:extLst>
                  <a:ext uri="{FF2B5EF4-FFF2-40B4-BE49-F238E27FC236}">
                    <a16:creationId xmlns:a16="http://schemas.microsoft.com/office/drawing/2014/main" id="{F744C0FB-5F01-356B-2400-33C551586EAA}"/>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72" name="Freeform 183">
                <a:extLst>
                  <a:ext uri="{FF2B5EF4-FFF2-40B4-BE49-F238E27FC236}">
                    <a16:creationId xmlns:a16="http://schemas.microsoft.com/office/drawing/2014/main" id="{D9221AA0-9DAF-CB10-F4E2-582ABDDA9017}"/>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 name="Freeform 184">
                <a:extLst>
                  <a:ext uri="{FF2B5EF4-FFF2-40B4-BE49-F238E27FC236}">
                    <a16:creationId xmlns:a16="http://schemas.microsoft.com/office/drawing/2014/main" id="{FBE437C2-2CA9-E3A3-BAE7-6BE992F8ACAC}"/>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74" name="Rectangle 185">
                <a:extLst>
                  <a:ext uri="{FF2B5EF4-FFF2-40B4-BE49-F238E27FC236}">
                    <a16:creationId xmlns:a16="http://schemas.microsoft.com/office/drawing/2014/main" id="{DABE7993-9EB8-9D15-A26D-41C9EBAE1415}"/>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60" name="Group 186">
              <a:extLst>
                <a:ext uri="{FF2B5EF4-FFF2-40B4-BE49-F238E27FC236}">
                  <a16:creationId xmlns:a16="http://schemas.microsoft.com/office/drawing/2014/main" id="{BF7D7BA0-4AA5-18E9-EA42-37E0EFE003E4}"/>
                </a:ext>
              </a:extLst>
            </p:cNvPr>
            <p:cNvGrpSpPr>
              <a:grpSpLocks/>
            </p:cNvGrpSpPr>
            <p:nvPr/>
          </p:nvGrpSpPr>
          <p:grpSpPr bwMode="auto">
            <a:xfrm>
              <a:off x="3813" y="1152"/>
              <a:ext cx="303" cy="385"/>
              <a:chOff x="3805" y="1151"/>
              <a:chExt cx="303" cy="385"/>
            </a:xfrm>
          </p:grpSpPr>
          <p:sp>
            <p:nvSpPr>
              <p:cNvPr id="61" name="Freeform 187">
                <a:extLst>
                  <a:ext uri="{FF2B5EF4-FFF2-40B4-BE49-F238E27FC236}">
                    <a16:creationId xmlns:a16="http://schemas.microsoft.com/office/drawing/2014/main" id="{26AD798F-E005-4456-5EB4-9F8EE500996D}"/>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 name="Freeform 188">
                <a:extLst>
                  <a:ext uri="{FF2B5EF4-FFF2-40B4-BE49-F238E27FC236}">
                    <a16:creationId xmlns:a16="http://schemas.microsoft.com/office/drawing/2014/main" id="{B4080AF4-28F1-547D-D794-8E2E7A6ECC12}"/>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63" name="Freeform 189">
                <a:extLst>
                  <a:ext uri="{FF2B5EF4-FFF2-40B4-BE49-F238E27FC236}">
                    <a16:creationId xmlns:a16="http://schemas.microsoft.com/office/drawing/2014/main" id="{69773B89-961B-9392-578B-1B0EC57A23E9}"/>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 name="Freeform 190">
                <a:extLst>
                  <a:ext uri="{FF2B5EF4-FFF2-40B4-BE49-F238E27FC236}">
                    <a16:creationId xmlns:a16="http://schemas.microsoft.com/office/drawing/2014/main" id="{C0BB4394-F300-0331-AC25-F7111A9C83B8}"/>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65" name="Rectangle 191">
                <a:extLst>
                  <a:ext uri="{FF2B5EF4-FFF2-40B4-BE49-F238E27FC236}">
                    <a16:creationId xmlns:a16="http://schemas.microsoft.com/office/drawing/2014/main" id="{90BD2189-5C17-E3F9-7F3C-B333A22F70F3}"/>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 name="Rectangle 192">
                <a:extLst>
                  <a:ext uri="{FF2B5EF4-FFF2-40B4-BE49-F238E27FC236}">
                    <a16:creationId xmlns:a16="http://schemas.microsoft.com/office/drawing/2014/main" id="{1608A0F4-91ED-2F9A-F806-EE0A7E82C263}"/>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7" name="Line 193">
                <a:extLst>
                  <a:ext uri="{FF2B5EF4-FFF2-40B4-BE49-F238E27FC236}">
                    <a16:creationId xmlns:a16="http://schemas.microsoft.com/office/drawing/2014/main" id="{0EB5B449-C672-1105-D376-DB27FC5FDE2A}"/>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8" name="Line 194">
                <a:extLst>
                  <a:ext uri="{FF2B5EF4-FFF2-40B4-BE49-F238E27FC236}">
                    <a16:creationId xmlns:a16="http://schemas.microsoft.com/office/drawing/2014/main" id="{A5B56168-721C-B590-7315-6E3740ABFF78}"/>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 name="Line 195">
                <a:extLst>
                  <a:ext uri="{FF2B5EF4-FFF2-40B4-BE49-F238E27FC236}">
                    <a16:creationId xmlns:a16="http://schemas.microsoft.com/office/drawing/2014/main" id="{3A64BA68-EAF4-5174-0EFC-FEDD7447D597}"/>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75" name="Group 858">
            <a:extLst>
              <a:ext uri="{FF2B5EF4-FFF2-40B4-BE49-F238E27FC236}">
                <a16:creationId xmlns:a16="http://schemas.microsoft.com/office/drawing/2014/main" id="{E96B7775-5144-ADBA-F999-720E325E1DD5}"/>
              </a:ext>
            </a:extLst>
          </p:cNvPr>
          <p:cNvGrpSpPr>
            <a:grpSpLocks/>
          </p:cNvGrpSpPr>
          <p:nvPr/>
        </p:nvGrpSpPr>
        <p:grpSpPr bwMode="auto">
          <a:xfrm>
            <a:off x="9156295" y="5224642"/>
            <a:ext cx="266700" cy="379412"/>
            <a:chOff x="3810" y="1152"/>
            <a:chExt cx="306" cy="389"/>
          </a:xfrm>
        </p:grpSpPr>
        <p:grpSp>
          <p:nvGrpSpPr>
            <p:cNvPr id="76" name="Group 859">
              <a:extLst>
                <a:ext uri="{FF2B5EF4-FFF2-40B4-BE49-F238E27FC236}">
                  <a16:creationId xmlns:a16="http://schemas.microsoft.com/office/drawing/2014/main" id="{526DCF92-DC0A-FD7F-2CB0-6A7F67CACFAD}"/>
                </a:ext>
              </a:extLst>
            </p:cNvPr>
            <p:cNvGrpSpPr>
              <a:grpSpLocks/>
            </p:cNvGrpSpPr>
            <p:nvPr/>
          </p:nvGrpSpPr>
          <p:grpSpPr bwMode="auto">
            <a:xfrm>
              <a:off x="3810" y="1156"/>
              <a:ext cx="303" cy="385"/>
              <a:chOff x="3810" y="1156"/>
              <a:chExt cx="303" cy="385"/>
            </a:xfrm>
          </p:grpSpPr>
          <p:sp>
            <p:nvSpPr>
              <p:cNvPr id="87" name="Freeform 860">
                <a:extLst>
                  <a:ext uri="{FF2B5EF4-FFF2-40B4-BE49-F238E27FC236}">
                    <a16:creationId xmlns:a16="http://schemas.microsoft.com/office/drawing/2014/main" id="{6D562913-ADF8-3A7A-2237-E517EE717115}"/>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 name="Freeform 861">
                <a:extLst>
                  <a:ext uri="{FF2B5EF4-FFF2-40B4-BE49-F238E27FC236}">
                    <a16:creationId xmlns:a16="http://schemas.microsoft.com/office/drawing/2014/main" id="{419287FB-2827-AB7D-C52C-5D9700EA4AE3}"/>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89" name="Freeform 862">
                <a:extLst>
                  <a:ext uri="{FF2B5EF4-FFF2-40B4-BE49-F238E27FC236}">
                    <a16:creationId xmlns:a16="http://schemas.microsoft.com/office/drawing/2014/main" id="{54ACA796-5319-7D09-3649-0D5153DFBB88}"/>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 name="Freeform 863">
                <a:extLst>
                  <a:ext uri="{FF2B5EF4-FFF2-40B4-BE49-F238E27FC236}">
                    <a16:creationId xmlns:a16="http://schemas.microsoft.com/office/drawing/2014/main" id="{E6BE12BD-2B03-CCCB-0207-B69BD932FB3B}"/>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91" name="Rectangle 864">
                <a:extLst>
                  <a:ext uri="{FF2B5EF4-FFF2-40B4-BE49-F238E27FC236}">
                    <a16:creationId xmlns:a16="http://schemas.microsoft.com/office/drawing/2014/main" id="{EC76A3E8-152C-F621-0B5C-49B8962824EF}"/>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77" name="Group 865">
              <a:extLst>
                <a:ext uri="{FF2B5EF4-FFF2-40B4-BE49-F238E27FC236}">
                  <a16:creationId xmlns:a16="http://schemas.microsoft.com/office/drawing/2014/main" id="{B15DC9D6-DEE0-C315-AA59-F286F8842BDA}"/>
                </a:ext>
              </a:extLst>
            </p:cNvPr>
            <p:cNvGrpSpPr>
              <a:grpSpLocks/>
            </p:cNvGrpSpPr>
            <p:nvPr/>
          </p:nvGrpSpPr>
          <p:grpSpPr bwMode="auto">
            <a:xfrm>
              <a:off x="3813" y="1152"/>
              <a:ext cx="303" cy="385"/>
              <a:chOff x="3805" y="1151"/>
              <a:chExt cx="303" cy="385"/>
            </a:xfrm>
          </p:grpSpPr>
          <p:sp>
            <p:nvSpPr>
              <p:cNvPr id="78" name="Freeform 866">
                <a:extLst>
                  <a:ext uri="{FF2B5EF4-FFF2-40B4-BE49-F238E27FC236}">
                    <a16:creationId xmlns:a16="http://schemas.microsoft.com/office/drawing/2014/main" id="{0ED8C6CF-A126-95DF-E2B3-E754B84BEE64}"/>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 name="Freeform 867">
                <a:extLst>
                  <a:ext uri="{FF2B5EF4-FFF2-40B4-BE49-F238E27FC236}">
                    <a16:creationId xmlns:a16="http://schemas.microsoft.com/office/drawing/2014/main" id="{F5292435-A815-A010-370D-346A10C028B3}"/>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80" name="Freeform 868">
                <a:extLst>
                  <a:ext uri="{FF2B5EF4-FFF2-40B4-BE49-F238E27FC236}">
                    <a16:creationId xmlns:a16="http://schemas.microsoft.com/office/drawing/2014/main" id="{A3BE9626-76CB-9BB0-C3B4-DE31BE714B24}"/>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 name="Freeform 869">
                <a:extLst>
                  <a:ext uri="{FF2B5EF4-FFF2-40B4-BE49-F238E27FC236}">
                    <a16:creationId xmlns:a16="http://schemas.microsoft.com/office/drawing/2014/main" id="{60C95713-0729-B23F-3478-E5ABE1ABB909}"/>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82" name="Rectangle 870">
                <a:extLst>
                  <a:ext uri="{FF2B5EF4-FFF2-40B4-BE49-F238E27FC236}">
                    <a16:creationId xmlns:a16="http://schemas.microsoft.com/office/drawing/2014/main" id="{9408CD5E-C63E-D0EF-B67C-88875A65BA6F}"/>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3" name="Rectangle 871">
                <a:extLst>
                  <a:ext uri="{FF2B5EF4-FFF2-40B4-BE49-F238E27FC236}">
                    <a16:creationId xmlns:a16="http://schemas.microsoft.com/office/drawing/2014/main" id="{CB21666F-FA4E-D614-1347-D778D65B86A2}"/>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4" name="Line 872">
                <a:extLst>
                  <a:ext uri="{FF2B5EF4-FFF2-40B4-BE49-F238E27FC236}">
                    <a16:creationId xmlns:a16="http://schemas.microsoft.com/office/drawing/2014/main" id="{C023F967-A7D0-C5E7-BB68-DAEA794BA14B}"/>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5" name="Line 873">
                <a:extLst>
                  <a:ext uri="{FF2B5EF4-FFF2-40B4-BE49-F238E27FC236}">
                    <a16:creationId xmlns:a16="http://schemas.microsoft.com/office/drawing/2014/main" id="{5555992F-70C5-9E11-14F2-1C6F9FEA1969}"/>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 name="Line 874">
                <a:extLst>
                  <a:ext uri="{FF2B5EF4-FFF2-40B4-BE49-F238E27FC236}">
                    <a16:creationId xmlns:a16="http://schemas.microsoft.com/office/drawing/2014/main" id="{B9D804DA-B340-053A-292F-8912234A32F3}"/>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92" name="Line 876">
            <a:extLst>
              <a:ext uri="{FF2B5EF4-FFF2-40B4-BE49-F238E27FC236}">
                <a16:creationId xmlns:a16="http://schemas.microsoft.com/office/drawing/2014/main" id="{E6A7C583-6BE4-2CB9-D7FB-5E45B68ADABF}"/>
              </a:ext>
            </a:extLst>
          </p:cNvPr>
          <p:cNvSpPr>
            <a:spLocks noChangeShapeType="1"/>
          </p:cNvSpPr>
          <p:nvPr/>
        </p:nvSpPr>
        <p:spPr bwMode="auto">
          <a:xfrm>
            <a:off x="9892895" y="3581579"/>
            <a:ext cx="0" cy="923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93" name="AutoShape 877">
            <a:extLst>
              <a:ext uri="{FF2B5EF4-FFF2-40B4-BE49-F238E27FC236}">
                <a16:creationId xmlns:a16="http://schemas.microsoft.com/office/drawing/2014/main" id="{1221AE52-C239-A755-FFA6-1D4B4A9BFC1C}"/>
              </a:ext>
            </a:extLst>
          </p:cNvPr>
          <p:cNvSpPr>
            <a:spLocks noChangeArrowheads="1"/>
          </p:cNvSpPr>
          <p:nvPr/>
        </p:nvSpPr>
        <p:spPr bwMode="auto">
          <a:xfrm>
            <a:off x="9723703" y="2539068"/>
            <a:ext cx="366960" cy="465773"/>
          </a:xfrm>
          <a:prstGeom prst="upDownArrow">
            <a:avLst>
              <a:gd name="adj1" fmla="val 50000"/>
              <a:gd name="adj2" fmla="val 26286"/>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94" name="Line 878">
            <a:extLst>
              <a:ext uri="{FF2B5EF4-FFF2-40B4-BE49-F238E27FC236}">
                <a16:creationId xmlns:a16="http://schemas.microsoft.com/office/drawing/2014/main" id="{BAB7FA8D-0AF2-B5C1-68C1-6EEB3DDC6CCE}"/>
              </a:ext>
            </a:extLst>
          </p:cNvPr>
          <p:cNvSpPr>
            <a:spLocks noChangeShapeType="1"/>
          </p:cNvSpPr>
          <p:nvPr/>
        </p:nvSpPr>
        <p:spPr bwMode="auto">
          <a:xfrm>
            <a:off x="9635720" y="4905554"/>
            <a:ext cx="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95" name="Oval 880">
            <a:extLst>
              <a:ext uri="{FF2B5EF4-FFF2-40B4-BE49-F238E27FC236}">
                <a16:creationId xmlns:a16="http://schemas.microsoft.com/office/drawing/2014/main" id="{151BB279-02AC-7977-33B1-78A7622C2952}"/>
              </a:ext>
            </a:extLst>
          </p:cNvPr>
          <p:cNvSpPr>
            <a:spLocks noChangeArrowheads="1"/>
          </p:cNvSpPr>
          <p:nvPr/>
        </p:nvSpPr>
        <p:spPr bwMode="auto">
          <a:xfrm>
            <a:off x="9654770" y="2736116"/>
            <a:ext cx="504825" cy="519351"/>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96" name="Oval 881">
            <a:extLst>
              <a:ext uri="{FF2B5EF4-FFF2-40B4-BE49-F238E27FC236}">
                <a16:creationId xmlns:a16="http://schemas.microsoft.com/office/drawing/2014/main" id="{8AEE283D-49BB-BDC0-8C23-8CDC4E3FE4A2}"/>
              </a:ext>
            </a:extLst>
          </p:cNvPr>
          <p:cNvSpPr>
            <a:spLocks noChangeArrowheads="1"/>
          </p:cNvSpPr>
          <p:nvPr/>
        </p:nvSpPr>
        <p:spPr bwMode="auto">
          <a:xfrm>
            <a:off x="9632545" y="4426129"/>
            <a:ext cx="504825" cy="190500"/>
          </a:xfrm>
          <a:prstGeom prst="ellipse">
            <a:avLst/>
          </a:prstGeom>
          <a:noFill/>
          <a:ln w="28575"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97" name="Text Box 882">
            <a:extLst>
              <a:ext uri="{FF2B5EF4-FFF2-40B4-BE49-F238E27FC236}">
                <a16:creationId xmlns:a16="http://schemas.microsoft.com/office/drawing/2014/main" id="{EC3E244D-C964-1C85-6ABF-63C0B44E1DDB}"/>
              </a:ext>
            </a:extLst>
          </p:cNvPr>
          <p:cNvSpPr txBox="1">
            <a:spLocks noChangeArrowheads="1"/>
          </p:cNvSpPr>
          <p:nvPr/>
        </p:nvSpPr>
        <p:spPr bwMode="auto">
          <a:xfrm>
            <a:off x="10470745" y="2932292"/>
            <a:ext cx="646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en-US" altLang="it-IT" sz="1200" b="1" dirty="0">
                <a:solidFill>
                  <a:schemeClr val="tx1"/>
                </a:solidFill>
              </a:rPr>
              <a:t>Access</a:t>
            </a:r>
          </a:p>
          <a:p>
            <a:pPr algn="just" eaLnBrk="1" hangingPunct="1"/>
            <a:r>
              <a:rPr lang="en-US" altLang="it-IT" sz="1200" b="1" dirty="0">
                <a:solidFill>
                  <a:schemeClr val="tx1"/>
                </a:solidFill>
              </a:rPr>
              <a:t>Router</a:t>
            </a:r>
            <a:endParaRPr lang="it-IT" altLang="it-IT" sz="1200" b="1" dirty="0">
              <a:solidFill>
                <a:schemeClr val="tx1"/>
              </a:solidFill>
            </a:endParaRPr>
          </a:p>
        </p:txBody>
      </p:sp>
      <p:sp>
        <p:nvSpPr>
          <p:cNvPr id="98" name="Line 883">
            <a:extLst>
              <a:ext uri="{FF2B5EF4-FFF2-40B4-BE49-F238E27FC236}">
                <a16:creationId xmlns:a16="http://schemas.microsoft.com/office/drawing/2014/main" id="{06395D22-F188-16EE-9EA9-EAD803FADB7F}"/>
              </a:ext>
            </a:extLst>
          </p:cNvPr>
          <p:cNvSpPr>
            <a:spLocks noChangeShapeType="1"/>
          </p:cNvSpPr>
          <p:nvPr/>
        </p:nvSpPr>
        <p:spPr bwMode="auto">
          <a:xfrm flipH="1">
            <a:off x="10140545" y="2810054"/>
            <a:ext cx="447675" cy="123825"/>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endParaRPr lang="it-IT"/>
          </a:p>
        </p:txBody>
      </p:sp>
      <p:sp>
        <p:nvSpPr>
          <p:cNvPr id="99" name="Line 884">
            <a:extLst>
              <a:ext uri="{FF2B5EF4-FFF2-40B4-BE49-F238E27FC236}">
                <a16:creationId xmlns:a16="http://schemas.microsoft.com/office/drawing/2014/main" id="{5CA9967E-F66E-F7C9-E61C-437937589289}"/>
              </a:ext>
            </a:extLst>
          </p:cNvPr>
          <p:cNvSpPr>
            <a:spLocks noChangeShapeType="1"/>
          </p:cNvSpPr>
          <p:nvPr/>
        </p:nvSpPr>
        <p:spPr bwMode="auto">
          <a:xfrm flipH="1">
            <a:off x="10064345" y="2810054"/>
            <a:ext cx="523875" cy="15811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100" name="Group 1497">
            <a:extLst>
              <a:ext uri="{FF2B5EF4-FFF2-40B4-BE49-F238E27FC236}">
                <a16:creationId xmlns:a16="http://schemas.microsoft.com/office/drawing/2014/main" id="{3EB7F52D-2192-C356-E02F-2DE2A16E36D9}"/>
              </a:ext>
            </a:extLst>
          </p:cNvPr>
          <p:cNvGrpSpPr>
            <a:grpSpLocks noChangeAspect="1"/>
          </p:cNvGrpSpPr>
          <p:nvPr/>
        </p:nvGrpSpPr>
        <p:grpSpPr bwMode="auto">
          <a:xfrm>
            <a:off x="9432520" y="5238929"/>
            <a:ext cx="1447800" cy="887413"/>
            <a:chOff x="1198" y="1512"/>
            <a:chExt cx="3363" cy="2063"/>
          </a:xfrm>
        </p:grpSpPr>
        <p:sp>
          <p:nvSpPr>
            <p:cNvPr id="101" name="AutoShape 1496">
              <a:extLst>
                <a:ext uri="{FF2B5EF4-FFF2-40B4-BE49-F238E27FC236}">
                  <a16:creationId xmlns:a16="http://schemas.microsoft.com/office/drawing/2014/main" id="{D965E45F-8E98-C875-5A52-6402EFB9028C}"/>
                </a:ext>
              </a:extLst>
            </p:cNvPr>
            <p:cNvSpPr>
              <a:spLocks noChangeAspect="1" noChangeArrowheads="1" noTextEdit="1"/>
            </p:cNvSpPr>
            <p:nvPr/>
          </p:nvSpPr>
          <p:spPr bwMode="auto">
            <a:xfrm>
              <a:off x="1198" y="1512"/>
              <a:ext cx="3363" cy="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02" name="Group 1552">
              <a:extLst>
                <a:ext uri="{FF2B5EF4-FFF2-40B4-BE49-F238E27FC236}">
                  <a16:creationId xmlns:a16="http://schemas.microsoft.com/office/drawing/2014/main" id="{E6BC18D1-D4B1-3B8F-FE67-C4DE52C69D2B}"/>
                </a:ext>
              </a:extLst>
            </p:cNvPr>
            <p:cNvGrpSpPr>
              <a:grpSpLocks/>
            </p:cNvGrpSpPr>
            <p:nvPr/>
          </p:nvGrpSpPr>
          <p:grpSpPr bwMode="auto">
            <a:xfrm>
              <a:off x="1215" y="1529"/>
              <a:ext cx="3328" cy="2027"/>
              <a:chOff x="1215" y="1529"/>
              <a:chExt cx="3328" cy="2027"/>
            </a:xfrm>
          </p:grpSpPr>
          <p:grpSp>
            <p:nvGrpSpPr>
              <p:cNvPr id="320" name="Group 1524">
                <a:extLst>
                  <a:ext uri="{FF2B5EF4-FFF2-40B4-BE49-F238E27FC236}">
                    <a16:creationId xmlns:a16="http://schemas.microsoft.com/office/drawing/2014/main" id="{189FE5D2-4D49-0D1D-E93A-99B0AFFCECC2}"/>
                  </a:ext>
                </a:extLst>
              </p:cNvPr>
              <p:cNvGrpSpPr>
                <a:grpSpLocks/>
              </p:cNvGrpSpPr>
              <p:nvPr/>
            </p:nvGrpSpPr>
            <p:grpSpPr bwMode="auto">
              <a:xfrm>
                <a:off x="1231" y="1545"/>
                <a:ext cx="3312" cy="2011"/>
                <a:chOff x="1231" y="1545"/>
                <a:chExt cx="3312" cy="2011"/>
              </a:xfrm>
            </p:grpSpPr>
            <p:grpSp>
              <p:nvGrpSpPr>
                <p:cNvPr id="348" name="Group 1507">
                  <a:extLst>
                    <a:ext uri="{FF2B5EF4-FFF2-40B4-BE49-F238E27FC236}">
                      <a16:creationId xmlns:a16="http://schemas.microsoft.com/office/drawing/2014/main" id="{1BF0193F-8618-C258-100E-09B8AF479481}"/>
                    </a:ext>
                  </a:extLst>
                </p:cNvPr>
                <p:cNvGrpSpPr>
                  <a:grpSpLocks/>
                </p:cNvGrpSpPr>
                <p:nvPr/>
              </p:nvGrpSpPr>
              <p:grpSpPr bwMode="auto">
                <a:xfrm>
                  <a:off x="1236" y="1552"/>
                  <a:ext cx="3297" cy="1997"/>
                  <a:chOff x="1236" y="1552"/>
                  <a:chExt cx="3297" cy="1997"/>
                </a:xfrm>
              </p:grpSpPr>
              <p:sp>
                <p:nvSpPr>
                  <p:cNvPr id="365" name="Oval 1498">
                    <a:extLst>
                      <a:ext uri="{FF2B5EF4-FFF2-40B4-BE49-F238E27FC236}">
                        <a16:creationId xmlns:a16="http://schemas.microsoft.com/office/drawing/2014/main" id="{8D3DAF2A-447D-E967-28FB-AA896B9E8096}"/>
                      </a:ext>
                    </a:extLst>
                  </p:cNvPr>
                  <p:cNvSpPr>
                    <a:spLocks noChangeArrowheads="1"/>
                  </p:cNvSpPr>
                  <p:nvPr/>
                </p:nvSpPr>
                <p:spPr bwMode="auto">
                  <a:xfrm>
                    <a:off x="2363" y="1552"/>
                    <a:ext cx="1438"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6" name="Oval 1499">
                    <a:extLst>
                      <a:ext uri="{FF2B5EF4-FFF2-40B4-BE49-F238E27FC236}">
                        <a16:creationId xmlns:a16="http://schemas.microsoft.com/office/drawing/2014/main" id="{F00DF8E0-1980-79FE-50C1-F138B5B40C26}"/>
                      </a:ext>
                    </a:extLst>
                  </p:cNvPr>
                  <p:cNvSpPr>
                    <a:spLocks noChangeArrowheads="1"/>
                  </p:cNvSpPr>
                  <p:nvPr/>
                </p:nvSpPr>
                <p:spPr bwMode="auto">
                  <a:xfrm>
                    <a:off x="1572" y="1772"/>
                    <a:ext cx="1099"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7" name="Oval 1500">
                    <a:extLst>
                      <a:ext uri="{FF2B5EF4-FFF2-40B4-BE49-F238E27FC236}">
                        <a16:creationId xmlns:a16="http://schemas.microsoft.com/office/drawing/2014/main" id="{BBF314F7-D1A4-F9E6-E9CA-832679E2D602}"/>
                      </a:ext>
                    </a:extLst>
                  </p:cNvPr>
                  <p:cNvSpPr>
                    <a:spLocks noChangeArrowheads="1"/>
                  </p:cNvSpPr>
                  <p:nvPr/>
                </p:nvSpPr>
                <p:spPr bwMode="auto">
                  <a:xfrm>
                    <a:off x="1236" y="2268"/>
                    <a:ext cx="744" cy="66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8" name="Oval 1501">
                    <a:extLst>
                      <a:ext uri="{FF2B5EF4-FFF2-40B4-BE49-F238E27FC236}">
                        <a16:creationId xmlns:a16="http://schemas.microsoft.com/office/drawing/2014/main" id="{812860A5-A924-74B7-A41E-4952E7D55C98}"/>
                      </a:ext>
                    </a:extLst>
                  </p:cNvPr>
                  <p:cNvSpPr>
                    <a:spLocks noChangeArrowheads="1"/>
                  </p:cNvSpPr>
                  <p:nvPr/>
                </p:nvSpPr>
                <p:spPr bwMode="auto">
                  <a:xfrm>
                    <a:off x="1452" y="2566"/>
                    <a:ext cx="1121" cy="7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9" name="Oval 1502">
                    <a:extLst>
                      <a:ext uri="{FF2B5EF4-FFF2-40B4-BE49-F238E27FC236}">
                        <a16:creationId xmlns:a16="http://schemas.microsoft.com/office/drawing/2014/main" id="{BA669984-969D-6115-5FEE-5510BDBBD418}"/>
                      </a:ext>
                    </a:extLst>
                  </p:cNvPr>
                  <p:cNvSpPr>
                    <a:spLocks noChangeArrowheads="1"/>
                  </p:cNvSpPr>
                  <p:nvPr/>
                </p:nvSpPr>
                <p:spPr bwMode="auto">
                  <a:xfrm>
                    <a:off x="2244" y="2684"/>
                    <a:ext cx="1675" cy="8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0" name="Oval 1503">
                    <a:extLst>
                      <a:ext uri="{FF2B5EF4-FFF2-40B4-BE49-F238E27FC236}">
                        <a16:creationId xmlns:a16="http://schemas.microsoft.com/office/drawing/2014/main" id="{478EA672-81EF-BF5E-A529-D249DA4AE921}"/>
                      </a:ext>
                    </a:extLst>
                  </p:cNvPr>
                  <p:cNvSpPr>
                    <a:spLocks noChangeArrowheads="1"/>
                  </p:cNvSpPr>
                  <p:nvPr/>
                </p:nvSpPr>
                <p:spPr bwMode="auto">
                  <a:xfrm>
                    <a:off x="3313" y="1792"/>
                    <a:ext cx="1070" cy="6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1" name="Oval 1504">
                    <a:extLst>
                      <a:ext uri="{FF2B5EF4-FFF2-40B4-BE49-F238E27FC236}">
                        <a16:creationId xmlns:a16="http://schemas.microsoft.com/office/drawing/2014/main" id="{C9494AC1-9BA1-CA95-C8C8-A1604FF4018A}"/>
                      </a:ext>
                    </a:extLst>
                  </p:cNvPr>
                  <p:cNvSpPr>
                    <a:spLocks noChangeArrowheads="1"/>
                  </p:cNvSpPr>
                  <p:nvPr/>
                </p:nvSpPr>
                <p:spPr bwMode="auto">
                  <a:xfrm>
                    <a:off x="3471" y="2208"/>
                    <a:ext cx="1062" cy="6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2" name="Oval 1505">
                    <a:extLst>
                      <a:ext uri="{FF2B5EF4-FFF2-40B4-BE49-F238E27FC236}">
                        <a16:creationId xmlns:a16="http://schemas.microsoft.com/office/drawing/2014/main" id="{ACBEF62A-B624-5F8A-3FCA-649E6BBE1AD4}"/>
                      </a:ext>
                    </a:extLst>
                  </p:cNvPr>
                  <p:cNvSpPr>
                    <a:spLocks noChangeArrowheads="1"/>
                  </p:cNvSpPr>
                  <p:nvPr/>
                </p:nvSpPr>
                <p:spPr bwMode="auto">
                  <a:xfrm>
                    <a:off x="3373" y="2346"/>
                    <a:ext cx="1060" cy="10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3" name="Oval 1506">
                    <a:extLst>
                      <a:ext uri="{FF2B5EF4-FFF2-40B4-BE49-F238E27FC236}">
                        <a16:creationId xmlns:a16="http://schemas.microsoft.com/office/drawing/2014/main" id="{3B4AB340-53CD-58AA-5576-480BECC23E1C}"/>
                      </a:ext>
                    </a:extLst>
                  </p:cNvPr>
                  <p:cNvSpPr>
                    <a:spLocks noChangeArrowheads="1"/>
                  </p:cNvSpPr>
                  <p:nvPr/>
                </p:nvSpPr>
                <p:spPr bwMode="auto">
                  <a:xfrm>
                    <a:off x="1828" y="2030"/>
                    <a:ext cx="2151" cy="10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49" name="Freeform 1508">
                  <a:extLst>
                    <a:ext uri="{FF2B5EF4-FFF2-40B4-BE49-F238E27FC236}">
                      <a16:creationId xmlns:a16="http://schemas.microsoft.com/office/drawing/2014/main" id="{9812DA66-4854-079A-8337-8884098BBB28}"/>
                    </a:ext>
                  </a:extLst>
                </p:cNvPr>
                <p:cNvSpPr>
                  <a:spLocks/>
                </p:cNvSpPr>
                <p:nvPr/>
              </p:nvSpPr>
              <p:spPr bwMode="auto">
                <a:xfrm>
                  <a:off x="2394" y="1545"/>
                  <a:ext cx="1373" cy="417"/>
                </a:xfrm>
                <a:custGeom>
                  <a:avLst/>
                  <a:gdLst>
                    <a:gd name="T0" fmla="*/ 1373 w 1373"/>
                    <a:gd name="T1" fmla="*/ 268 h 417"/>
                    <a:gd name="T2" fmla="*/ 693 w 1373"/>
                    <a:gd name="T3" fmla="*/ 1 h 417"/>
                    <a:gd name="T4" fmla="*/ 0 w 1373"/>
                    <a:gd name="T5" fmla="*/ 288 h 417"/>
                    <a:gd name="T6" fmla="*/ 693 w 1373"/>
                    <a:gd name="T7" fmla="*/ 417 h 417"/>
                    <a:gd name="T8" fmla="*/ 1373 w 1373"/>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3" h="417">
                      <a:moveTo>
                        <a:pt x="1373" y="268"/>
                      </a:moveTo>
                      <a:cubicBezTo>
                        <a:pt x="1265" y="107"/>
                        <a:pt x="994" y="1"/>
                        <a:pt x="693" y="1"/>
                      </a:cubicBezTo>
                      <a:cubicBezTo>
                        <a:pt x="377" y="0"/>
                        <a:pt x="97" y="117"/>
                        <a:pt x="0" y="288"/>
                      </a:cubicBezTo>
                      <a:lnTo>
                        <a:pt x="693" y="417"/>
                      </a:lnTo>
                      <a:lnTo>
                        <a:pt x="1373"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0" name="Arc 1509">
                  <a:extLst>
                    <a:ext uri="{FF2B5EF4-FFF2-40B4-BE49-F238E27FC236}">
                      <a16:creationId xmlns:a16="http://schemas.microsoft.com/office/drawing/2014/main" id="{1B2A7187-9AE1-A2F4-BDA0-A78376269230}"/>
                    </a:ext>
                  </a:extLst>
                </p:cNvPr>
                <p:cNvSpPr>
                  <a:spLocks/>
                </p:cNvSpPr>
                <p:nvPr/>
              </p:nvSpPr>
              <p:spPr bwMode="auto">
                <a:xfrm>
                  <a:off x="2403" y="1554"/>
                  <a:ext cx="1356" cy="408"/>
                </a:xfrm>
                <a:custGeom>
                  <a:avLst/>
                  <a:gdLst>
                    <a:gd name="T0" fmla="*/ 0 w 40694"/>
                    <a:gd name="T1" fmla="*/ 281 h 21600"/>
                    <a:gd name="T2" fmla="*/ 1356 w 40694"/>
                    <a:gd name="T3" fmla="*/ 262 h 21600"/>
                    <a:gd name="T4" fmla="*/ 684 w 40694"/>
                    <a:gd name="T5" fmla="*/ 408 h 21600"/>
                    <a:gd name="T6" fmla="*/ 0 60000 65536"/>
                    <a:gd name="T7" fmla="*/ 0 60000 65536"/>
                    <a:gd name="T8" fmla="*/ 0 60000 65536"/>
                  </a:gdLst>
                  <a:ahLst/>
                  <a:cxnLst>
                    <a:cxn ang="T6">
                      <a:pos x="T0" y="T1"/>
                    </a:cxn>
                    <a:cxn ang="T7">
                      <a:pos x="T2" y="T3"/>
                    </a:cxn>
                    <a:cxn ang="T8">
                      <a:pos x="T4" y="T5"/>
                    </a:cxn>
                  </a:cxnLst>
                  <a:rect l="0" t="0" r="r" b="b"/>
                  <a:pathLst>
                    <a:path w="40694" h="21600" fill="none" extrusionOk="0">
                      <a:moveTo>
                        <a:pt x="0" y="14897"/>
                      </a:moveTo>
                      <a:cubicBezTo>
                        <a:pt x="2900" y="6011"/>
                        <a:pt x="11187" y="0"/>
                        <a:pt x="20534" y="0"/>
                      </a:cubicBezTo>
                      <a:cubicBezTo>
                        <a:pt x="29471" y="0"/>
                        <a:pt x="37485" y="5503"/>
                        <a:pt x="40693" y="13845"/>
                      </a:cubicBezTo>
                    </a:path>
                    <a:path w="40694" h="21600" stroke="0" extrusionOk="0">
                      <a:moveTo>
                        <a:pt x="0" y="14897"/>
                      </a:moveTo>
                      <a:cubicBezTo>
                        <a:pt x="2900" y="6011"/>
                        <a:pt x="11187" y="0"/>
                        <a:pt x="20534" y="0"/>
                      </a:cubicBezTo>
                      <a:cubicBezTo>
                        <a:pt x="29471" y="0"/>
                        <a:pt x="37485" y="5503"/>
                        <a:pt x="40693" y="13845"/>
                      </a:cubicBezTo>
                      <a:lnTo>
                        <a:pt x="20534" y="21600"/>
                      </a:lnTo>
                      <a:lnTo>
                        <a:pt x="0" y="1489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1" name="Freeform 1510">
                  <a:extLst>
                    <a:ext uri="{FF2B5EF4-FFF2-40B4-BE49-F238E27FC236}">
                      <a16:creationId xmlns:a16="http://schemas.microsoft.com/office/drawing/2014/main" id="{214B6FE0-FDFF-5EB4-B61A-5CDBE5F4DE77}"/>
                    </a:ext>
                  </a:extLst>
                </p:cNvPr>
                <p:cNvSpPr>
                  <a:spLocks/>
                </p:cNvSpPr>
                <p:nvPr/>
              </p:nvSpPr>
              <p:spPr bwMode="auto">
                <a:xfrm>
                  <a:off x="1567" y="1762"/>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2" name="Arc 1511">
                  <a:extLst>
                    <a:ext uri="{FF2B5EF4-FFF2-40B4-BE49-F238E27FC236}">
                      <a16:creationId xmlns:a16="http://schemas.microsoft.com/office/drawing/2014/main" id="{93E03D93-A93D-89DF-C8C4-989F18CBEB13}"/>
                    </a:ext>
                  </a:extLst>
                </p:cNvPr>
                <p:cNvSpPr>
                  <a:spLocks/>
                </p:cNvSpPr>
                <p:nvPr/>
              </p:nvSpPr>
              <p:spPr bwMode="auto">
                <a:xfrm>
                  <a:off x="1576" y="1770"/>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3" name="Freeform 1512">
                  <a:extLst>
                    <a:ext uri="{FF2B5EF4-FFF2-40B4-BE49-F238E27FC236}">
                      <a16:creationId xmlns:a16="http://schemas.microsoft.com/office/drawing/2014/main" id="{29A12F12-C686-CB0F-9C98-A0292E87581A}"/>
                    </a:ext>
                  </a:extLst>
                </p:cNvPr>
                <p:cNvSpPr>
                  <a:spLocks/>
                </p:cNvSpPr>
                <p:nvPr/>
              </p:nvSpPr>
              <p:spPr bwMode="auto">
                <a:xfrm>
                  <a:off x="1448" y="2908"/>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4" name="Arc 1513">
                  <a:extLst>
                    <a:ext uri="{FF2B5EF4-FFF2-40B4-BE49-F238E27FC236}">
                      <a16:creationId xmlns:a16="http://schemas.microsoft.com/office/drawing/2014/main" id="{D19748CE-EFA9-AE5E-82D7-4231B0402221}"/>
                    </a:ext>
                  </a:extLst>
                </p:cNvPr>
                <p:cNvSpPr>
                  <a:spLocks/>
                </p:cNvSpPr>
                <p:nvPr/>
              </p:nvSpPr>
              <p:spPr bwMode="auto">
                <a:xfrm>
                  <a:off x="1456" y="2909"/>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5" name="Freeform 1514">
                  <a:extLst>
                    <a:ext uri="{FF2B5EF4-FFF2-40B4-BE49-F238E27FC236}">
                      <a16:creationId xmlns:a16="http://schemas.microsoft.com/office/drawing/2014/main" id="{040A2B92-37E6-CEA3-CFC0-D0DF5FCDDF60}"/>
                    </a:ext>
                  </a:extLst>
                </p:cNvPr>
                <p:cNvSpPr>
                  <a:spLocks/>
                </p:cNvSpPr>
                <p:nvPr/>
              </p:nvSpPr>
              <p:spPr bwMode="auto">
                <a:xfrm>
                  <a:off x="2272" y="3153"/>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6" name="Arc 1515">
                  <a:extLst>
                    <a:ext uri="{FF2B5EF4-FFF2-40B4-BE49-F238E27FC236}">
                      <a16:creationId xmlns:a16="http://schemas.microsoft.com/office/drawing/2014/main" id="{79D1A1D7-D0A5-1E3B-C30D-C855FFB7784D}"/>
                    </a:ext>
                  </a:extLst>
                </p:cNvPr>
                <p:cNvSpPr>
                  <a:spLocks/>
                </p:cNvSpPr>
                <p:nvPr/>
              </p:nvSpPr>
              <p:spPr bwMode="auto">
                <a:xfrm>
                  <a:off x="2281" y="3154"/>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7" name="Freeform 1516">
                  <a:extLst>
                    <a:ext uri="{FF2B5EF4-FFF2-40B4-BE49-F238E27FC236}">
                      <a16:creationId xmlns:a16="http://schemas.microsoft.com/office/drawing/2014/main" id="{A8C27676-9F86-88E8-77AE-5DA35C3880E3}"/>
                    </a:ext>
                  </a:extLst>
                </p:cNvPr>
                <p:cNvSpPr>
                  <a:spLocks/>
                </p:cNvSpPr>
                <p:nvPr/>
              </p:nvSpPr>
              <p:spPr bwMode="auto">
                <a:xfrm>
                  <a:off x="3743" y="1787"/>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8" name="Arc 1517">
                  <a:extLst>
                    <a:ext uri="{FF2B5EF4-FFF2-40B4-BE49-F238E27FC236}">
                      <a16:creationId xmlns:a16="http://schemas.microsoft.com/office/drawing/2014/main" id="{46D140B9-6CD4-813E-C692-E7F84AB8B912}"/>
                    </a:ext>
                  </a:extLst>
                </p:cNvPr>
                <p:cNvSpPr>
                  <a:spLocks/>
                </p:cNvSpPr>
                <p:nvPr/>
              </p:nvSpPr>
              <p:spPr bwMode="auto">
                <a:xfrm>
                  <a:off x="3746" y="1796"/>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9" name="Freeform 1518">
                  <a:extLst>
                    <a:ext uri="{FF2B5EF4-FFF2-40B4-BE49-F238E27FC236}">
                      <a16:creationId xmlns:a16="http://schemas.microsoft.com/office/drawing/2014/main" id="{5A8F4C26-8F7D-BDA5-031E-E1F4294E522C}"/>
                    </a:ext>
                  </a:extLst>
                </p:cNvPr>
                <p:cNvSpPr>
                  <a:spLocks/>
                </p:cNvSpPr>
                <p:nvPr/>
              </p:nvSpPr>
              <p:spPr bwMode="auto">
                <a:xfrm>
                  <a:off x="3929" y="2260"/>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0" name="Arc 1519">
                  <a:extLst>
                    <a:ext uri="{FF2B5EF4-FFF2-40B4-BE49-F238E27FC236}">
                      <a16:creationId xmlns:a16="http://schemas.microsoft.com/office/drawing/2014/main" id="{0D3F335F-217E-83ED-81B2-08B96DC0E523}"/>
                    </a:ext>
                  </a:extLst>
                </p:cNvPr>
                <p:cNvSpPr>
                  <a:spLocks/>
                </p:cNvSpPr>
                <p:nvPr/>
              </p:nvSpPr>
              <p:spPr bwMode="auto">
                <a:xfrm>
                  <a:off x="3929" y="2266"/>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1" name="Freeform 1520">
                  <a:extLst>
                    <a:ext uri="{FF2B5EF4-FFF2-40B4-BE49-F238E27FC236}">
                      <a16:creationId xmlns:a16="http://schemas.microsoft.com/office/drawing/2014/main" id="{ED5824A9-4F16-2CC4-96F9-C7BA4A940563}"/>
                    </a:ext>
                  </a:extLst>
                </p:cNvPr>
                <p:cNvSpPr>
                  <a:spLocks/>
                </p:cNvSpPr>
                <p:nvPr/>
              </p:nvSpPr>
              <p:spPr bwMode="auto">
                <a:xfrm>
                  <a:off x="3725" y="2742"/>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2" name="Arc 1521">
                  <a:extLst>
                    <a:ext uri="{FF2B5EF4-FFF2-40B4-BE49-F238E27FC236}">
                      <a16:creationId xmlns:a16="http://schemas.microsoft.com/office/drawing/2014/main" id="{A0539039-B7CC-219F-1EF7-7B3B28585E1B}"/>
                    </a:ext>
                  </a:extLst>
                </p:cNvPr>
                <p:cNvSpPr>
                  <a:spLocks/>
                </p:cNvSpPr>
                <p:nvPr/>
              </p:nvSpPr>
              <p:spPr bwMode="auto">
                <a:xfrm>
                  <a:off x="3728" y="2745"/>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3" name="Freeform 1522">
                  <a:extLst>
                    <a:ext uri="{FF2B5EF4-FFF2-40B4-BE49-F238E27FC236}">
                      <a16:creationId xmlns:a16="http://schemas.microsoft.com/office/drawing/2014/main" id="{FF7C482C-3462-984E-478B-08D04CF5EF84}"/>
                    </a:ext>
                  </a:extLst>
                </p:cNvPr>
                <p:cNvSpPr>
                  <a:spLocks/>
                </p:cNvSpPr>
                <p:nvPr/>
              </p:nvSpPr>
              <p:spPr bwMode="auto">
                <a:xfrm>
                  <a:off x="1231" y="2258"/>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4" name="Arc 1523">
                  <a:extLst>
                    <a:ext uri="{FF2B5EF4-FFF2-40B4-BE49-F238E27FC236}">
                      <a16:creationId xmlns:a16="http://schemas.microsoft.com/office/drawing/2014/main" id="{A5A6E003-60B8-24AF-0081-A93EB7E75B99}"/>
                    </a:ext>
                  </a:extLst>
                </p:cNvPr>
                <p:cNvSpPr>
                  <a:spLocks/>
                </p:cNvSpPr>
                <p:nvPr/>
              </p:nvSpPr>
              <p:spPr bwMode="auto">
                <a:xfrm>
                  <a:off x="1240" y="2267"/>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321" name="Group 1551">
                <a:extLst>
                  <a:ext uri="{FF2B5EF4-FFF2-40B4-BE49-F238E27FC236}">
                    <a16:creationId xmlns:a16="http://schemas.microsoft.com/office/drawing/2014/main" id="{09AFA987-65CF-1505-59E6-BBE57EF3CF84}"/>
                  </a:ext>
                </a:extLst>
              </p:cNvPr>
              <p:cNvGrpSpPr>
                <a:grpSpLocks/>
              </p:cNvGrpSpPr>
              <p:nvPr/>
            </p:nvGrpSpPr>
            <p:grpSpPr bwMode="auto">
              <a:xfrm>
                <a:off x="1215" y="1529"/>
                <a:ext cx="3312" cy="2011"/>
                <a:chOff x="1215" y="1529"/>
                <a:chExt cx="3312" cy="2011"/>
              </a:xfrm>
            </p:grpSpPr>
            <p:grpSp>
              <p:nvGrpSpPr>
                <p:cNvPr id="322" name="Group 1534">
                  <a:extLst>
                    <a:ext uri="{FF2B5EF4-FFF2-40B4-BE49-F238E27FC236}">
                      <a16:creationId xmlns:a16="http://schemas.microsoft.com/office/drawing/2014/main" id="{4A81041B-D5D9-8C9F-7D2E-32066D216C9D}"/>
                    </a:ext>
                  </a:extLst>
                </p:cNvPr>
                <p:cNvGrpSpPr>
                  <a:grpSpLocks/>
                </p:cNvGrpSpPr>
                <p:nvPr/>
              </p:nvGrpSpPr>
              <p:grpSpPr bwMode="auto">
                <a:xfrm>
                  <a:off x="1220" y="1536"/>
                  <a:ext cx="3297" cy="1997"/>
                  <a:chOff x="1220" y="1536"/>
                  <a:chExt cx="3297" cy="1997"/>
                </a:xfrm>
              </p:grpSpPr>
              <p:sp>
                <p:nvSpPr>
                  <p:cNvPr id="339" name="Oval 1525">
                    <a:extLst>
                      <a:ext uri="{FF2B5EF4-FFF2-40B4-BE49-F238E27FC236}">
                        <a16:creationId xmlns:a16="http://schemas.microsoft.com/office/drawing/2014/main" id="{E6CDCA24-8F50-3C33-D187-A691D2362474}"/>
                      </a:ext>
                    </a:extLst>
                  </p:cNvPr>
                  <p:cNvSpPr>
                    <a:spLocks noChangeArrowheads="1"/>
                  </p:cNvSpPr>
                  <p:nvPr/>
                </p:nvSpPr>
                <p:spPr bwMode="auto">
                  <a:xfrm>
                    <a:off x="2348" y="1536"/>
                    <a:ext cx="1437"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0" name="Oval 1526">
                    <a:extLst>
                      <a:ext uri="{FF2B5EF4-FFF2-40B4-BE49-F238E27FC236}">
                        <a16:creationId xmlns:a16="http://schemas.microsoft.com/office/drawing/2014/main" id="{0FB50F5D-C6C5-7000-B470-3C7FDF4334D8}"/>
                      </a:ext>
                    </a:extLst>
                  </p:cNvPr>
                  <p:cNvSpPr>
                    <a:spLocks noChangeArrowheads="1"/>
                  </p:cNvSpPr>
                  <p:nvPr/>
                </p:nvSpPr>
                <p:spPr bwMode="auto">
                  <a:xfrm>
                    <a:off x="1556" y="1756"/>
                    <a:ext cx="1099"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1" name="Oval 1527">
                    <a:extLst>
                      <a:ext uri="{FF2B5EF4-FFF2-40B4-BE49-F238E27FC236}">
                        <a16:creationId xmlns:a16="http://schemas.microsoft.com/office/drawing/2014/main" id="{1CFD29C1-5D82-74D7-0EF7-7F5F50061378}"/>
                      </a:ext>
                    </a:extLst>
                  </p:cNvPr>
                  <p:cNvSpPr>
                    <a:spLocks noChangeArrowheads="1"/>
                  </p:cNvSpPr>
                  <p:nvPr/>
                </p:nvSpPr>
                <p:spPr bwMode="auto">
                  <a:xfrm>
                    <a:off x="1220" y="2252"/>
                    <a:ext cx="744" cy="66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2" name="Oval 1528">
                    <a:extLst>
                      <a:ext uri="{FF2B5EF4-FFF2-40B4-BE49-F238E27FC236}">
                        <a16:creationId xmlns:a16="http://schemas.microsoft.com/office/drawing/2014/main" id="{9378248D-5E27-4D6A-6CAC-FBD2E16EAB4D}"/>
                      </a:ext>
                    </a:extLst>
                  </p:cNvPr>
                  <p:cNvSpPr>
                    <a:spLocks noChangeArrowheads="1"/>
                  </p:cNvSpPr>
                  <p:nvPr/>
                </p:nvSpPr>
                <p:spPr bwMode="auto">
                  <a:xfrm>
                    <a:off x="1436" y="2550"/>
                    <a:ext cx="1121" cy="7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3" name="Oval 1529">
                    <a:extLst>
                      <a:ext uri="{FF2B5EF4-FFF2-40B4-BE49-F238E27FC236}">
                        <a16:creationId xmlns:a16="http://schemas.microsoft.com/office/drawing/2014/main" id="{E385DAC2-78D6-E40D-E72D-CAFFCC1D58AE}"/>
                      </a:ext>
                    </a:extLst>
                  </p:cNvPr>
                  <p:cNvSpPr>
                    <a:spLocks noChangeArrowheads="1"/>
                  </p:cNvSpPr>
                  <p:nvPr/>
                </p:nvSpPr>
                <p:spPr bwMode="auto">
                  <a:xfrm>
                    <a:off x="2228" y="2668"/>
                    <a:ext cx="1675" cy="8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4" name="Oval 1530">
                    <a:extLst>
                      <a:ext uri="{FF2B5EF4-FFF2-40B4-BE49-F238E27FC236}">
                        <a16:creationId xmlns:a16="http://schemas.microsoft.com/office/drawing/2014/main" id="{0C7ED1CC-B40D-3102-1419-D7957F1F6A19}"/>
                      </a:ext>
                    </a:extLst>
                  </p:cNvPr>
                  <p:cNvSpPr>
                    <a:spLocks noChangeArrowheads="1"/>
                  </p:cNvSpPr>
                  <p:nvPr/>
                </p:nvSpPr>
                <p:spPr bwMode="auto">
                  <a:xfrm>
                    <a:off x="3297" y="1776"/>
                    <a:ext cx="1070" cy="64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5" name="Oval 1531">
                    <a:extLst>
                      <a:ext uri="{FF2B5EF4-FFF2-40B4-BE49-F238E27FC236}">
                        <a16:creationId xmlns:a16="http://schemas.microsoft.com/office/drawing/2014/main" id="{3122AAE4-6F56-C955-243C-7210A25EB762}"/>
                      </a:ext>
                    </a:extLst>
                  </p:cNvPr>
                  <p:cNvSpPr>
                    <a:spLocks noChangeArrowheads="1"/>
                  </p:cNvSpPr>
                  <p:nvPr/>
                </p:nvSpPr>
                <p:spPr bwMode="auto">
                  <a:xfrm>
                    <a:off x="3455" y="2192"/>
                    <a:ext cx="1062" cy="64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6" name="Oval 1532">
                    <a:extLst>
                      <a:ext uri="{FF2B5EF4-FFF2-40B4-BE49-F238E27FC236}">
                        <a16:creationId xmlns:a16="http://schemas.microsoft.com/office/drawing/2014/main" id="{F387F1A1-EE6C-7012-95BE-A0E7E9202738}"/>
                      </a:ext>
                    </a:extLst>
                  </p:cNvPr>
                  <p:cNvSpPr>
                    <a:spLocks noChangeArrowheads="1"/>
                  </p:cNvSpPr>
                  <p:nvPr/>
                </p:nvSpPr>
                <p:spPr bwMode="auto">
                  <a:xfrm>
                    <a:off x="3357" y="2330"/>
                    <a:ext cx="1060" cy="10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7" name="Oval 1533">
                    <a:extLst>
                      <a:ext uri="{FF2B5EF4-FFF2-40B4-BE49-F238E27FC236}">
                        <a16:creationId xmlns:a16="http://schemas.microsoft.com/office/drawing/2014/main" id="{9B905763-2E44-9AB0-7EF2-21CABFFFA421}"/>
                      </a:ext>
                    </a:extLst>
                  </p:cNvPr>
                  <p:cNvSpPr>
                    <a:spLocks noChangeArrowheads="1"/>
                  </p:cNvSpPr>
                  <p:nvPr/>
                </p:nvSpPr>
                <p:spPr bwMode="auto">
                  <a:xfrm>
                    <a:off x="1812" y="2014"/>
                    <a:ext cx="2151" cy="106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23" name="Freeform 1535">
                  <a:extLst>
                    <a:ext uri="{FF2B5EF4-FFF2-40B4-BE49-F238E27FC236}">
                      <a16:creationId xmlns:a16="http://schemas.microsoft.com/office/drawing/2014/main" id="{682410D3-530A-7689-5CB1-F92F9D06BF5A}"/>
                    </a:ext>
                  </a:extLst>
                </p:cNvPr>
                <p:cNvSpPr>
                  <a:spLocks/>
                </p:cNvSpPr>
                <p:nvPr/>
              </p:nvSpPr>
              <p:spPr bwMode="auto">
                <a:xfrm>
                  <a:off x="2379" y="1529"/>
                  <a:ext cx="1372" cy="417"/>
                </a:xfrm>
                <a:custGeom>
                  <a:avLst/>
                  <a:gdLst>
                    <a:gd name="T0" fmla="*/ 1372 w 1372"/>
                    <a:gd name="T1" fmla="*/ 268 h 417"/>
                    <a:gd name="T2" fmla="*/ 692 w 1372"/>
                    <a:gd name="T3" fmla="*/ 1 h 417"/>
                    <a:gd name="T4" fmla="*/ 0 w 1372"/>
                    <a:gd name="T5" fmla="*/ 288 h 417"/>
                    <a:gd name="T6" fmla="*/ 692 w 1372"/>
                    <a:gd name="T7" fmla="*/ 417 h 417"/>
                    <a:gd name="T8" fmla="*/ 1372 w 1372"/>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2" h="417">
                      <a:moveTo>
                        <a:pt x="1372" y="268"/>
                      </a:moveTo>
                      <a:cubicBezTo>
                        <a:pt x="1264" y="107"/>
                        <a:pt x="994" y="1"/>
                        <a:pt x="692" y="1"/>
                      </a:cubicBezTo>
                      <a:cubicBezTo>
                        <a:pt x="377" y="0"/>
                        <a:pt x="97" y="117"/>
                        <a:pt x="0" y="288"/>
                      </a:cubicBezTo>
                      <a:lnTo>
                        <a:pt x="692" y="417"/>
                      </a:lnTo>
                      <a:lnTo>
                        <a:pt x="1372"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 name="Arc 1536">
                  <a:extLst>
                    <a:ext uri="{FF2B5EF4-FFF2-40B4-BE49-F238E27FC236}">
                      <a16:creationId xmlns:a16="http://schemas.microsoft.com/office/drawing/2014/main" id="{68ED2D93-F87C-E689-C180-C595183A6811}"/>
                    </a:ext>
                  </a:extLst>
                </p:cNvPr>
                <p:cNvSpPr>
                  <a:spLocks/>
                </p:cNvSpPr>
                <p:nvPr/>
              </p:nvSpPr>
              <p:spPr bwMode="auto">
                <a:xfrm>
                  <a:off x="2388" y="1538"/>
                  <a:ext cx="1355" cy="408"/>
                </a:xfrm>
                <a:custGeom>
                  <a:avLst/>
                  <a:gdLst>
                    <a:gd name="T0" fmla="*/ 0 w 40689"/>
                    <a:gd name="T1" fmla="*/ 281 h 21600"/>
                    <a:gd name="T2" fmla="*/ 1355 w 40689"/>
                    <a:gd name="T3" fmla="*/ 261 h 21600"/>
                    <a:gd name="T4" fmla="*/ 684 w 40689"/>
                    <a:gd name="T5" fmla="*/ 408 h 21600"/>
                    <a:gd name="T6" fmla="*/ 0 60000 65536"/>
                    <a:gd name="T7" fmla="*/ 0 60000 65536"/>
                    <a:gd name="T8" fmla="*/ 0 60000 65536"/>
                  </a:gdLst>
                  <a:ahLst/>
                  <a:cxnLst>
                    <a:cxn ang="T6">
                      <a:pos x="T0" y="T1"/>
                    </a:cxn>
                    <a:cxn ang="T7">
                      <a:pos x="T2" y="T3"/>
                    </a:cxn>
                    <a:cxn ang="T8">
                      <a:pos x="T4" y="T5"/>
                    </a:cxn>
                  </a:cxnLst>
                  <a:rect l="0" t="0" r="r" b="b"/>
                  <a:pathLst>
                    <a:path w="40689" h="21600" fill="none" extrusionOk="0">
                      <a:moveTo>
                        <a:pt x="-1" y="14901"/>
                      </a:moveTo>
                      <a:cubicBezTo>
                        <a:pt x="2898" y="6014"/>
                        <a:pt x="11186" y="0"/>
                        <a:pt x="20535" y="0"/>
                      </a:cubicBezTo>
                      <a:cubicBezTo>
                        <a:pt x="29466" y="0"/>
                        <a:pt x="37476" y="5496"/>
                        <a:pt x="40689" y="13829"/>
                      </a:cubicBezTo>
                    </a:path>
                    <a:path w="40689" h="21600" stroke="0" extrusionOk="0">
                      <a:moveTo>
                        <a:pt x="-1" y="14901"/>
                      </a:moveTo>
                      <a:cubicBezTo>
                        <a:pt x="2898" y="6014"/>
                        <a:pt x="11186" y="0"/>
                        <a:pt x="20535" y="0"/>
                      </a:cubicBezTo>
                      <a:cubicBezTo>
                        <a:pt x="29466" y="0"/>
                        <a:pt x="37476" y="5496"/>
                        <a:pt x="40689" y="13829"/>
                      </a:cubicBezTo>
                      <a:lnTo>
                        <a:pt x="20535" y="21600"/>
                      </a:lnTo>
                      <a:lnTo>
                        <a:pt x="-1" y="1490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5" name="Freeform 1537">
                  <a:extLst>
                    <a:ext uri="{FF2B5EF4-FFF2-40B4-BE49-F238E27FC236}">
                      <a16:creationId xmlns:a16="http://schemas.microsoft.com/office/drawing/2014/main" id="{09E90B78-F006-DFFF-1512-BA6D4177A12A}"/>
                    </a:ext>
                  </a:extLst>
                </p:cNvPr>
                <p:cNvSpPr>
                  <a:spLocks/>
                </p:cNvSpPr>
                <p:nvPr/>
              </p:nvSpPr>
              <p:spPr bwMode="auto">
                <a:xfrm>
                  <a:off x="1551" y="1746"/>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 name="Arc 1538">
                  <a:extLst>
                    <a:ext uri="{FF2B5EF4-FFF2-40B4-BE49-F238E27FC236}">
                      <a16:creationId xmlns:a16="http://schemas.microsoft.com/office/drawing/2014/main" id="{56817218-FAFF-6CC8-1CBF-7806D2799A3B}"/>
                    </a:ext>
                  </a:extLst>
                </p:cNvPr>
                <p:cNvSpPr>
                  <a:spLocks/>
                </p:cNvSpPr>
                <p:nvPr/>
              </p:nvSpPr>
              <p:spPr bwMode="auto">
                <a:xfrm>
                  <a:off x="1560" y="1754"/>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7" name="Freeform 1539">
                  <a:extLst>
                    <a:ext uri="{FF2B5EF4-FFF2-40B4-BE49-F238E27FC236}">
                      <a16:creationId xmlns:a16="http://schemas.microsoft.com/office/drawing/2014/main" id="{8694E0E6-C592-17CA-F278-BE74018379EB}"/>
                    </a:ext>
                  </a:extLst>
                </p:cNvPr>
                <p:cNvSpPr>
                  <a:spLocks/>
                </p:cNvSpPr>
                <p:nvPr/>
              </p:nvSpPr>
              <p:spPr bwMode="auto">
                <a:xfrm>
                  <a:off x="1432" y="2892"/>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 name="Arc 1540">
                  <a:extLst>
                    <a:ext uri="{FF2B5EF4-FFF2-40B4-BE49-F238E27FC236}">
                      <a16:creationId xmlns:a16="http://schemas.microsoft.com/office/drawing/2014/main" id="{C1983B47-468E-1D44-A4C4-3763E58235C8}"/>
                    </a:ext>
                  </a:extLst>
                </p:cNvPr>
                <p:cNvSpPr>
                  <a:spLocks/>
                </p:cNvSpPr>
                <p:nvPr/>
              </p:nvSpPr>
              <p:spPr bwMode="auto">
                <a:xfrm>
                  <a:off x="1440" y="2893"/>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9" name="Freeform 1541">
                  <a:extLst>
                    <a:ext uri="{FF2B5EF4-FFF2-40B4-BE49-F238E27FC236}">
                      <a16:creationId xmlns:a16="http://schemas.microsoft.com/office/drawing/2014/main" id="{413EA5F6-AB55-1C1C-7BD6-6B438CAB15D1}"/>
                    </a:ext>
                  </a:extLst>
                </p:cNvPr>
                <p:cNvSpPr>
                  <a:spLocks/>
                </p:cNvSpPr>
                <p:nvPr/>
              </p:nvSpPr>
              <p:spPr bwMode="auto">
                <a:xfrm>
                  <a:off x="2256" y="3137"/>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 name="Arc 1542">
                  <a:extLst>
                    <a:ext uri="{FF2B5EF4-FFF2-40B4-BE49-F238E27FC236}">
                      <a16:creationId xmlns:a16="http://schemas.microsoft.com/office/drawing/2014/main" id="{07298DF8-CC54-B9B3-0C38-B849A658EC5D}"/>
                    </a:ext>
                  </a:extLst>
                </p:cNvPr>
                <p:cNvSpPr>
                  <a:spLocks/>
                </p:cNvSpPr>
                <p:nvPr/>
              </p:nvSpPr>
              <p:spPr bwMode="auto">
                <a:xfrm>
                  <a:off x="2265" y="3138"/>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1" name="Freeform 1543">
                  <a:extLst>
                    <a:ext uri="{FF2B5EF4-FFF2-40B4-BE49-F238E27FC236}">
                      <a16:creationId xmlns:a16="http://schemas.microsoft.com/office/drawing/2014/main" id="{58150EDD-8044-5F25-8FFD-E6614E3A9563}"/>
                    </a:ext>
                  </a:extLst>
                </p:cNvPr>
                <p:cNvSpPr>
                  <a:spLocks/>
                </p:cNvSpPr>
                <p:nvPr/>
              </p:nvSpPr>
              <p:spPr bwMode="auto">
                <a:xfrm>
                  <a:off x="3727" y="1771"/>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2" name="Arc 1544">
                  <a:extLst>
                    <a:ext uri="{FF2B5EF4-FFF2-40B4-BE49-F238E27FC236}">
                      <a16:creationId xmlns:a16="http://schemas.microsoft.com/office/drawing/2014/main" id="{E4C5D80E-36BE-FA3E-3272-0E9700EB5B4D}"/>
                    </a:ext>
                  </a:extLst>
                </p:cNvPr>
                <p:cNvSpPr>
                  <a:spLocks/>
                </p:cNvSpPr>
                <p:nvPr/>
              </p:nvSpPr>
              <p:spPr bwMode="auto">
                <a:xfrm>
                  <a:off x="3730" y="1780"/>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3" name="Freeform 1545">
                  <a:extLst>
                    <a:ext uri="{FF2B5EF4-FFF2-40B4-BE49-F238E27FC236}">
                      <a16:creationId xmlns:a16="http://schemas.microsoft.com/office/drawing/2014/main" id="{CFEA85FF-0F11-608D-F3AA-C6CE8A1596CD}"/>
                    </a:ext>
                  </a:extLst>
                </p:cNvPr>
                <p:cNvSpPr>
                  <a:spLocks/>
                </p:cNvSpPr>
                <p:nvPr/>
              </p:nvSpPr>
              <p:spPr bwMode="auto">
                <a:xfrm>
                  <a:off x="3913" y="2244"/>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4" name="Arc 1546">
                  <a:extLst>
                    <a:ext uri="{FF2B5EF4-FFF2-40B4-BE49-F238E27FC236}">
                      <a16:creationId xmlns:a16="http://schemas.microsoft.com/office/drawing/2014/main" id="{0C353DA3-9674-EC5B-7EC9-9E29B6E030F0}"/>
                    </a:ext>
                  </a:extLst>
                </p:cNvPr>
                <p:cNvSpPr>
                  <a:spLocks/>
                </p:cNvSpPr>
                <p:nvPr/>
              </p:nvSpPr>
              <p:spPr bwMode="auto">
                <a:xfrm>
                  <a:off x="3913" y="2250"/>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5" name="Freeform 1547">
                  <a:extLst>
                    <a:ext uri="{FF2B5EF4-FFF2-40B4-BE49-F238E27FC236}">
                      <a16:creationId xmlns:a16="http://schemas.microsoft.com/office/drawing/2014/main" id="{DB37B49C-B295-7644-CD4F-F827CF4B59E2}"/>
                    </a:ext>
                  </a:extLst>
                </p:cNvPr>
                <p:cNvSpPr>
                  <a:spLocks/>
                </p:cNvSpPr>
                <p:nvPr/>
              </p:nvSpPr>
              <p:spPr bwMode="auto">
                <a:xfrm>
                  <a:off x="3709" y="2726"/>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6" name="Arc 1548">
                  <a:extLst>
                    <a:ext uri="{FF2B5EF4-FFF2-40B4-BE49-F238E27FC236}">
                      <a16:creationId xmlns:a16="http://schemas.microsoft.com/office/drawing/2014/main" id="{390E2A0B-A20C-F21C-12C6-188BEA06DFB2}"/>
                    </a:ext>
                  </a:extLst>
                </p:cNvPr>
                <p:cNvSpPr>
                  <a:spLocks/>
                </p:cNvSpPr>
                <p:nvPr/>
              </p:nvSpPr>
              <p:spPr bwMode="auto">
                <a:xfrm>
                  <a:off x="3712" y="2729"/>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7" name="Freeform 1549">
                  <a:extLst>
                    <a:ext uri="{FF2B5EF4-FFF2-40B4-BE49-F238E27FC236}">
                      <a16:creationId xmlns:a16="http://schemas.microsoft.com/office/drawing/2014/main" id="{B4C8F066-6A3D-D727-41C1-B33A8236A62F}"/>
                    </a:ext>
                  </a:extLst>
                </p:cNvPr>
                <p:cNvSpPr>
                  <a:spLocks/>
                </p:cNvSpPr>
                <p:nvPr/>
              </p:nvSpPr>
              <p:spPr bwMode="auto">
                <a:xfrm>
                  <a:off x="1215" y="2242"/>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8" name="Arc 1550">
                  <a:extLst>
                    <a:ext uri="{FF2B5EF4-FFF2-40B4-BE49-F238E27FC236}">
                      <a16:creationId xmlns:a16="http://schemas.microsoft.com/office/drawing/2014/main" id="{91FCEDFD-4647-6021-100B-5ECCA3C33B91}"/>
                    </a:ext>
                  </a:extLst>
                </p:cNvPr>
                <p:cNvSpPr>
                  <a:spLocks/>
                </p:cNvSpPr>
                <p:nvPr/>
              </p:nvSpPr>
              <p:spPr bwMode="auto">
                <a:xfrm>
                  <a:off x="1224" y="2251"/>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103" name="Freeform 1553">
              <a:extLst>
                <a:ext uri="{FF2B5EF4-FFF2-40B4-BE49-F238E27FC236}">
                  <a16:creationId xmlns:a16="http://schemas.microsoft.com/office/drawing/2014/main" id="{F66422F9-D3BE-B51E-7E7F-260A90D941A3}"/>
                </a:ext>
              </a:extLst>
            </p:cNvPr>
            <p:cNvSpPr>
              <a:spLocks/>
            </p:cNvSpPr>
            <p:nvPr/>
          </p:nvSpPr>
          <p:spPr bwMode="auto">
            <a:xfrm>
              <a:off x="2274" y="2150"/>
              <a:ext cx="1289" cy="814"/>
            </a:xfrm>
            <a:custGeom>
              <a:avLst/>
              <a:gdLst>
                <a:gd name="T0" fmla="*/ 0 w 1289"/>
                <a:gd name="T1" fmla="*/ 0 h 814"/>
                <a:gd name="T2" fmla="*/ 1289 w 1289"/>
                <a:gd name="T3" fmla="*/ 0 h 814"/>
                <a:gd name="T4" fmla="*/ 643 w 1289"/>
                <a:gd name="T5" fmla="*/ 814 h 814"/>
                <a:gd name="T6" fmla="*/ 0 w 1289"/>
                <a:gd name="T7" fmla="*/ 0 h 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9" h="814">
                  <a:moveTo>
                    <a:pt x="0" y="0"/>
                  </a:moveTo>
                  <a:lnTo>
                    <a:pt x="1289" y="0"/>
                  </a:lnTo>
                  <a:lnTo>
                    <a:pt x="643" y="814"/>
                  </a:lnTo>
                  <a:lnTo>
                    <a:pt x="0" y="0"/>
                  </a:lnTo>
                  <a:close/>
                </a:path>
              </a:pathLst>
            </a:custGeom>
            <a:noFill/>
            <a:ln w="38100">
              <a:solidFill>
                <a:srgbClr val="D5003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104" name="Group 1561">
              <a:extLst>
                <a:ext uri="{FF2B5EF4-FFF2-40B4-BE49-F238E27FC236}">
                  <a16:creationId xmlns:a16="http://schemas.microsoft.com/office/drawing/2014/main" id="{7A9A02D1-5287-4EC7-D7AA-556A56713F1D}"/>
                </a:ext>
              </a:extLst>
            </p:cNvPr>
            <p:cNvGrpSpPr>
              <a:grpSpLocks/>
            </p:cNvGrpSpPr>
            <p:nvPr/>
          </p:nvGrpSpPr>
          <p:grpSpPr bwMode="auto">
            <a:xfrm>
              <a:off x="1858" y="1886"/>
              <a:ext cx="847" cy="650"/>
              <a:chOff x="1858" y="1886"/>
              <a:chExt cx="847" cy="650"/>
            </a:xfrm>
          </p:grpSpPr>
          <p:sp>
            <p:nvSpPr>
              <p:cNvPr id="313" name="Freeform 1554">
                <a:extLst>
                  <a:ext uri="{FF2B5EF4-FFF2-40B4-BE49-F238E27FC236}">
                    <a16:creationId xmlns:a16="http://schemas.microsoft.com/office/drawing/2014/main" id="{2233C85E-F1A2-6619-5EF0-63EE0CFD48EB}"/>
                  </a:ext>
                </a:extLst>
              </p:cNvPr>
              <p:cNvSpPr>
                <a:spLocks/>
              </p:cNvSpPr>
              <p:nvPr/>
            </p:nvSpPr>
            <p:spPr bwMode="auto">
              <a:xfrm>
                <a:off x="1858" y="2406"/>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 name="Freeform 1555">
                <a:extLst>
                  <a:ext uri="{FF2B5EF4-FFF2-40B4-BE49-F238E27FC236}">
                    <a16:creationId xmlns:a16="http://schemas.microsoft.com/office/drawing/2014/main" id="{667A2A2F-C1F7-17DD-32DF-A4A402196181}"/>
                  </a:ext>
                </a:extLst>
              </p:cNvPr>
              <p:cNvSpPr>
                <a:spLocks/>
              </p:cNvSpPr>
              <p:nvPr/>
            </p:nvSpPr>
            <p:spPr bwMode="auto">
              <a:xfrm>
                <a:off x="1870" y="241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315" name="Rectangle 1556">
                <a:extLst>
                  <a:ext uri="{FF2B5EF4-FFF2-40B4-BE49-F238E27FC236}">
                    <a16:creationId xmlns:a16="http://schemas.microsoft.com/office/drawing/2014/main" id="{9F2E49A8-028A-F549-3D2E-B1C91637B3CD}"/>
                  </a:ext>
                </a:extLst>
              </p:cNvPr>
              <p:cNvSpPr>
                <a:spLocks noChangeArrowheads="1"/>
              </p:cNvSpPr>
              <p:nvPr/>
            </p:nvSpPr>
            <p:spPr bwMode="auto">
              <a:xfrm>
                <a:off x="1862" y="2500"/>
                <a:ext cx="837"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6" name="Freeform 1557">
                <a:extLst>
                  <a:ext uri="{FF2B5EF4-FFF2-40B4-BE49-F238E27FC236}">
                    <a16:creationId xmlns:a16="http://schemas.microsoft.com/office/drawing/2014/main" id="{20583722-9220-EAB3-95CA-45D822175F4E}"/>
                  </a:ext>
                </a:extLst>
              </p:cNvPr>
              <p:cNvSpPr>
                <a:spLocks/>
              </p:cNvSpPr>
              <p:nvPr/>
            </p:nvSpPr>
            <p:spPr bwMode="auto">
              <a:xfrm>
                <a:off x="1974" y="1886"/>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 name="Freeform 1558">
                <a:extLst>
                  <a:ext uri="{FF2B5EF4-FFF2-40B4-BE49-F238E27FC236}">
                    <a16:creationId xmlns:a16="http://schemas.microsoft.com/office/drawing/2014/main" id="{62618C16-2CEA-6B6E-192B-D2CC09B6531F}"/>
                  </a:ext>
                </a:extLst>
              </p:cNvPr>
              <p:cNvSpPr>
                <a:spLocks/>
              </p:cNvSpPr>
              <p:nvPr/>
            </p:nvSpPr>
            <p:spPr bwMode="auto">
              <a:xfrm>
                <a:off x="1978" y="1890"/>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318" name="AutoShape 1559">
                <a:extLst>
                  <a:ext uri="{FF2B5EF4-FFF2-40B4-BE49-F238E27FC236}">
                    <a16:creationId xmlns:a16="http://schemas.microsoft.com/office/drawing/2014/main" id="{70048B56-6082-CBF3-E3B1-1070C4199C45}"/>
                  </a:ext>
                </a:extLst>
              </p:cNvPr>
              <p:cNvSpPr>
                <a:spLocks noChangeArrowheads="1"/>
              </p:cNvSpPr>
              <p:nvPr/>
            </p:nvSpPr>
            <p:spPr bwMode="auto">
              <a:xfrm>
                <a:off x="1954" y="1938"/>
                <a:ext cx="643"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9" name="AutoShape 1560">
                <a:extLst>
                  <a:ext uri="{FF2B5EF4-FFF2-40B4-BE49-F238E27FC236}">
                    <a16:creationId xmlns:a16="http://schemas.microsoft.com/office/drawing/2014/main" id="{328654D7-B5D7-77C2-3F9F-F403BFEC2C6E}"/>
                  </a:ext>
                </a:extLst>
              </p:cNvPr>
              <p:cNvSpPr>
                <a:spLocks noChangeArrowheads="1"/>
              </p:cNvSpPr>
              <p:nvPr/>
            </p:nvSpPr>
            <p:spPr bwMode="auto">
              <a:xfrm>
                <a:off x="2010" y="1996"/>
                <a:ext cx="523"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5" name="Group 1625">
              <a:extLst>
                <a:ext uri="{FF2B5EF4-FFF2-40B4-BE49-F238E27FC236}">
                  <a16:creationId xmlns:a16="http://schemas.microsoft.com/office/drawing/2014/main" id="{19C17CE3-A4A2-1401-5E5D-D562AFD429F6}"/>
                </a:ext>
              </a:extLst>
            </p:cNvPr>
            <p:cNvGrpSpPr>
              <a:grpSpLocks/>
            </p:cNvGrpSpPr>
            <p:nvPr/>
          </p:nvGrpSpPr>
          <p:grpSpPr bwMode="auto">
            <a:xfrm>
              <a:off x="1846" y="1874"/>
              <a:ext cx="841" cy="650"/>
              <a:chOff x="1846" y="1874"/>
              <a:chExt cx="841" cy="650"/>
            </a:xfrm>
          </p:grpSpPr>
          <p:grpSp>
            <p:nvGrpSpPr>
              <p:cNvPr id="250" name="Group 1569">
                <a:extLst>
                  <a:ext uri="{FF2B5EF4-FFF2-40B4-BE49-F238E27FC236}">
                    <a16:creationId xmlns:a16="http://schemas.microsoft.com/office/drawing/2014/main" id="{EFACDF70-D057-2949-8968-566E6625081D}"/>
                  </a:ext>
                </a:extLst>
              </p:cNvPr>
              <p:cNvGrpSpPr>
                <a:grpSpLocks/>
              </p:cNvGrpSpPr>
              <p:nvPr/>
            </p:nvGrpSpPr>
            <p:grpSpPr bwMode="auto">
              <a:xfrm>
                <a:off x="1846" y="1874"/>
                <a:ext cx="841" cy="650"/>
                <a:chOff x="1846" y="1874"/>
                <a:chExt cx="841" cy="650"/>
              </a:xfrm>
            </p:grpSpPr>
            <p:sp>
              <p:nvSpPr>
                <p:cNvPr id="306" name="Freeform 1562">
                  <a:extLst>
                    <a:ext uri="{FF2B5EF4-FFF2-40B4-BE49-F238E27FC236}">
                      <a16:creationId xmlns:a16="http://schemas.microsoft.com/office/drawing/2014/main" id="{6C844EC7-0362-C82F-67B4-36B6F22D469A}"/>
                    </a:ext>
                  </a:extLst>
                </p:cNvPr>
                <p:cNvSpPr>
                  <a:spLocks/>
                </p:cNvSpPr>
                <p:nvPr/>
              </p:nvSpPr>
              <p:spPr bwMode="auto">
                <a:xfrm>
                  <a:off x="1846" y="2394"/>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 name="Freeform 1563">
                  <a:extLst>
                    <a:ext uri="{FF2B5EF4-FFF2-40B4-BE49-F238E27FC236}">
                      <a16:creationId xmlns:a16="http://schemas.microsoft.com/office/drawing/2014/main" id="{9DEBB874-2377-413F-C5DC-702CF6564E88}"/>
                    </a:ext>
                  </a:extLst>
                </p:cNvPr>
                <p:cNvSpPr>
                  <a:spLocks/>
                </p:cNvSpPr>
                <p:nvPr/>
              </p:nvSpPr>
              <p:spPr bwMode="auto">
                <a:xfrm>
                  <a:off x="1850" y="239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308" name="Rectangle 1564">
                  <a:extLst>
                    <a:ext uri="{FF2B5EF4-FFF2-40B4-BE49-F238E27FC236}">
                      <a16:creationId xmlns:a16="http://schemas.microsoft.com/office/drawing/2014/main" id="{3579107D-0790-E16F-2BB1-B2AD545656AD}"/>
                    </a:ext>
                  </a:extLst>
                </p:cNvPr>
                <p:cNvSpPr>
                  <a:spLocks noChangeArrowheads="1"/>
                </p:cNvSpPr>
                <p:nvPr/>
              </p:nvSpPr>
              <p:spPr bwMode="auto">
                <a:xfrm>
                  <a:off x="1850" y="2488"/>
                  <a:ext cx="837"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9" name="Freeform 1565">
                  <a:extLst>
                    <a:ext uri="{FF2B5EF4-FFF2-40B4-BE49-F238E27FC236}">
                      <a16:creationId xmlns:a16="http://schemas.microsoft.com/office/drawing/2014/main" id="{8A5CAA6A-007C-E335-DAF7-CBDFF6FF7275}"/>
                    </a:ext>
                  </a:extLst>
                </p:cNvPr>
                <p:cNvSpPr>
                  <a:spLocks/>
                </p:cNvSpPr>
                <p:nvPr/>
              </p:nvSpPr>
              <p:spPr bwMode="auto">
                <a:xfrm>
                  <a:off x="1962" y="1874"/>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 name="Freeform 1566">
                  <a:extLst>
                    <a:ext uri="{FF2B5EF4-FFF2-40B4-BE49-F238E27FC236}">
                      <a16:creationId xmlns:a16="http://schemas.microsoft.com/office/drawing/2014/main" id="{6620FB9A-4DB1-861E-4DD1-922E794A1F5E}"/>
                    </a:ext>
                  </a:extLst>
                </p:cNvPr>
                <p:cNvSpPr>
                  <a:spLocks/>
                </p:cNvSpPr>
                <p:nvPr/>
              </p:nvSpPr>
              <p:spPr bwMode="auto">
                <a:xfrm>
                  <a:off x="1966" y="1878"/>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311" name="AutoShape 1567">
                  <a:extLst>
                    <a:ext uri="{FF2B5EF4-FFF2-40B4-BE49-F238E27FC236}">
                      <a16:creationId xmlns:a16="http://schemas.microsoft.com/office/drawing/2014/main" id="{B3EDAA52-6F26-CCF6-5F28-953530C313A7}"/>
                    </a:ext>
                  </a:extLst>
                </p:cNvPr>
                <p:cNvSpPr>
                  <a:spLocks noChangeArrowheads="1"/>
                </p:cNvSpPr>
                <p:nvPr/>
              </p:nvSpPr>
              <p:spPr bwMode="auto">
                <a:xfrm>
                  <a:off x="1942" y="1926"/>
                  <a:ext cx="643"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2" name="AutoShape 1568">
                  <a:extLst>
                    <a:ext uri="{FF2B5EF4-FFF2-40B4-BE49-F238E27FC236}">
                      <a16:creationId xmlns:a16="http://schemas.microsoft.com/office/drawing/2014/main" id="{F698D3BF-7D50-F497-0F1C-BB321D8E9A01}"/>
                    </a:ext>
                  </a:extLst>
                </p:cNvPr>
                <p:cNvSpPr>
                  <a:spLocks noChangeArrowheads="1"/>
                </p:cNvSpPr>
                <p:nvPr/>
              </p:nvSpPr>
              <p:spPr bwMode="auto">
                <a:xfrm>
                  <a:off x="1998" y="1984"/>
                  <a:ext cx="523"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251" name="Group 1624">
                <a:extLst>
                  <a:ext uri="{FF2B5EF4-FFF2-40B4-BE49-F238E27FC236}">
                    <a16:creationId xmlns:a16="http://schemas.microsoft.com/office/drawing/2014/main" id="{0A15371C-0B2F-4AFE-290A-29F8FDBD5DEA}"/>
                  </a:ext>
                </a:extLst>
              </p:cNvPr>
              <p:cNvGrpSpPr>
                <a:grpSpLocks/>
              </p:cNvGrpSpPr>
              <p:nvPr/>
            </p:nvGrpSpPr>
            <p:grpSpPr bwMode="auto">
              <a:xfrm>
                <a:off x="2037" y="2025"/>
                <a:ext cx="438" cy="266"/>
                <a:chOff x="2037" y="2025"/>
                <a:chExt cx="438" cy="266"/>
              </a:xfrm>
            </p:grpSpPr>
            <p:grpSp>
              <p:nvGrpSpPr>
                <p:cNvPr id="252" name="Group 1596">
                  <a:extLst>
                    <a:ext uri="{FF2B5EF4-FFF2-40B4-BE49-F238E27FC236}">
                      <a16:creationId xmlns:a16="http://schemas.microsoft.com/office/drawing/2014/main" id="{A51E0FA8-275B-9E5E-1DF5-3450984FBC54}"/>
                    </a:ext>
                  </a:extLst>
                </p:cNvPr>
                <p:cNvGrpSpPr>
                  <a:grpSpLocks/>
                </p:cNvGrpSpPr>
                <p:nvPr/>
              </p:nvGrpSpPr>
              <p:grpSpPr bwMode="auto">
                <a:xfrm>
                  <a:off x="2041" y="2027"/>
                  <a:ext cx="434" cy="264"/>
                  <a:chOff x="2041" y="2027"/>
                  <a:chExt cx="434" cy="264"/>
                </a:xfrm>
              </p:grpSpPr>
              <p:grpSp>
                <p:nvGrpSpPr>
                  <p:cNvPr id="280" name="Group 1579">
                    <a:extLst>
                      <a:ext uri="{FF2B5EF4-FFF2-40B4-BE49-F238E27FC236}">
                        <a16:creationId xmlns:a16="http://schemas.microsoft.com/office/drawing/2014/main" id="{8A91B019-40E6-C3F5-FC5B-2DCC52272802}"/>
                      </a:ext>
                    </a:extLst>
                  </p:cNvPr>
                  <p:cNvGrpSpPr>
                    <a:grpSpLocks/>
                  </p:cNvGrpSpPr>
                  <p:nvPr/>
                </p:nvGrpSpPr>
                <p:grpSpPr bwMode="auto">
                  <a:xfrm>
                    <a:off x="2042" y="2028"/>
                    <a:ext cx="431" cy="262"/>
                    <a:chOff x="2042" y="2028"/>
                    <a:chExt cx="431" cy="262"/>
                  </a:xfrm>
                </p:grpSpPr>
                <p:sp>
                  <p:nvSpPr>
                    <p:cNvPr id="297" name="Oval 1570">
                      <a:extLst>
                        <a:ext uri="{FF2B5EF4-FFF2-40B4-BE49-F238E27FC236}">
                          <a16:creationId xmlns:a16="http://schemas.microsoft.com/office/drawing/2014/main" id="{8433DCA8-4807-2681-A7DB-3E71B145E6C8}"/>
                        </a:ext>
                      </a:extLst>
                    </p:cNvPr>
                    <p:cNvSpPr>
                      <a:spLocks noChangeArrowheads="1"/>
                    </p:cNvSpPr>
                    <p:nvPr/>
                  </p:nvSpPr>
                  <p:spPr bwMode="auto">
                    <a:xfrm>
                      <a:off x="2190" y="2028"/>
                      <a:ext cx="187"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8" name="Oval 1571">
                      <a:extLst>
                        <a:ext uri="{FF2B5EF4-FFF2-40B4-BE49-F238E27FC236}">
                          <a16:creationId xmlns:a16="http://schemas.microsoft.com/office/drawing/2014/main" id="{5157262E-DB77-9672-CC47-D1CC127FC47B}"/>
                        </a:ext>
                      </a:extLst>
                    </p:cNvPr>
                    <p:cNvSpPr>
                      <a:spLocks noChangeArrowheads="1"/>
                    </p:cNvSpPr>
                    <p:nvPr/>
                  </p:nvSpPr>
                  <p:spPr bwMode="auto">
                    <a:xfrm>
                      <a:off x="2086"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9" name="Oval 1572">
                      <a:extLst>
                        <a:ext uri="{FF2B5EF4-FFF2-40B4-BE49-F238E27FC236}">
                          <a16:creationId xmlns:a16="http://schemas.microsoft.com/office/drawing/2014/main" id="{B8E1ED4E-AB05-E9BD-4B14-5C223D10EE4A}"/>
                        </a:ext>
                      </a:extLst>
                    </p:cNvPr>
                    <p:cNvSpPr>
                      <a:spLocks noChangeArrowheads="1"/>
                    </p:cNvSpPr>
                    <p:nvPr/>
                  </p:nvSpPr>
                  <p:spPr bwMode="auto">
                    <a:xfrm>
                      <a:off x="2042"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0" name="Oval 1573">
                      <a:extLst>
                        <a:ext uri="{FF2B5EF4-FFF2-40B4-BE49-F238E27FC236}">
                          <a16:creationId xmlns:a16="http://schemas.microsoft.com/office/drawing/2014/main" id="{BF28DF01-8112-0AA3-99B8-64FB06A287CD}"/>
                        </a:ext>
                      </a:extLst>
                    </p:cNvPr>
                    <p:cNvSpPr>
                      <a:spLocks noChangeArrowheads="1"/>
                    </p:cNvSpPr>
                    <p:nvPr/>
                  </p:nvSpPr>
                  <p:spPr bwMode="auto">
                    <a:xfrm>
                      <a:off x="2070"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1" name="Oval 1574">
                      <a:extLst>
                        <a:ext uri="{FF2B5EF4-FFF2-40B4-BE49-F238E27FC236}">
                          <a16:creationId xmlns:a16="http://schemas.microsoft.com/office/drawing/2014/main" id="{B315CC77-A9AA-23B5-7809-97576AED1C65}"/>
                        </a:ext>
                      </a:extLst>
                    </p:cNvPr>
                    <p:cNvSpPr>
                      <a:spLocks noChangeArrowheads="1"/>
                    </p:cNvSpPr>
                    <p:nvPr/>
                  </p:nvSpPr>
                  <p:spPr bwMode="auto">
                    <a:xfrm>
                      <a:off x="2174" y="2176"/>
                      <a:ext cx="219"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2" name="Oval 1575">
                      <a:extLst>
                        <a:ext uri="{FF2B5EF4-FFF2-40B4-BE49-F238E27FC236}">
                          <a16:creationId xmlns:a16="http://schemas.microsoft.com/office/drawing/2014/main" id="{BA69402B-9573-39F5-C88D-DEEC45D54A20}"/>
                        </a:ext>
                      </a:extLst>
                    </p:cNvPr>
                    <p:cNvSpPr>
                      <a:spLocks noChangeArrowheads="1"/>
                    </p:cNvSpPr>
                    <p:nvPr/>
                  </p:nvSpPr>
                  <p:spPr bwMode="auto">
                    <a:xfrm>
                      <a:off x="2314" y="2060"/>
                      <a:ext cx="139"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3" name="Oval 1576">
                      <a:extLst>
                        <a:ext uri="{FF2B5EF4-FFF2-40B4-BE49-F238E27FC236}">
                          <a16:creationId xmlns:a16="http://schemas.microsoft.com/office/drawing/2014/main" id="{FDF0F4EA-0EB5-2F3A-05A8-736E14371919}"/>
                        </a:ext>
                      </a:extLst>
                    </p:cNvPr>
                    <p:cNvSpPr>
                      <a:spLocks noChangeArrowheads="1"/>
                    </p:cNvSpPr>
                    <p:nvPr/>
                  </p:nvSpPr>
                  <p:spPr bwMode="auto">
                    <a:xfrm>
                      <a:off x="2336" y="2114"/>
                      <a:ext cx="137"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4" name="Oval 1577">
                      <a:extLst>
                        <a:ext uri="{FF2B5EF4-FFF2-40B4-BE49-F238E27FC236}">
                          <a16:creationId xmlns:a16="http://schemas.microsoft.com/office/drawing/2014/main" id="{6F25207B-1235-62F4-CB8A-498BE0BBD7BE}"/>
                        </a:ext>
                      </a:extLst>
                    </p:cNvPr>
                    <p:cNvSpPr>
                      <a:spLocks noChangeArrowheads="1"/>
                    </p:cNvSpPr>
                    <p:nvPr/>
                  </p:nvSpPr>
                  <p:spPr bwMode="auto">
                    <a:xfrm>
                      <a:off x="2322" y="2132"/>
                      <a:ext cx="139"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5" name="Oval 1578">
                      <a:extLst>
                        <a:ext uri="{FF2B5EF4-FFF2-40B4-BE49-F238E27FC236}">
                          <a16:creationId xmlns:a16="http://schemas.microsoft.com/office/drawing/2014/main" id="{737FC16C-E59D-084D-6D8D-A4387E51FEE7}"/>
                        </a:ext>
                      </a:extLst>
                    </p:cNvPr>
                    <p:cNvSpPr>
                      <a:spLocks noChangeArrowheads="1"/>
                    </p:cNvSpPr>
                    <p:nvPr/>
                  </p:nvSpPr>
                  <p:spPr bwMode="auto">
                    <a:xfrm>
                      <a:off x="2120" y="2090"/>
                      <a:ext cx="281"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81" name="Freeform 1580">
                    <a:extLst>
                      <a:ext uri="{FF2B5EF4-FFF2-40B4-BE49-F238E27FC236}">
                        <a16:creationId xmlns:a16="http://schemas.microsoft.com/office/drawing/2014/main" id="{B6851ECC-1395-94F4-63F0-3385A64FF5D0}"/>
                      </a:ext>
                    </a:extLst>
                  </p:cNvPr>
                  <p:cNvSpPr>
                    <a:spLocks/>
                  </p:cNvSpPr>
                  <p:nvPr/>
                </p:nvSpPr>
                <p:spPr bwMode="auto">
                  <a:xfrm>
                    <a:off x="2194" y="2027"/>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 name="Arc 1581">
                    <a:extLst>
                      <a:ext uri="{FF2B5EF4-FFF2-40B4-BE49-F238E27FC236}">
                        <a16:creationId xmlns:a16="http://schemas.microsoft.com/office/drawing/2014/main" id="{32EE6F6E-20F5-1575-7B4D-2FB346714D6A}"/>
                      </a:ext>
                    </a:extLst>
                  </p:cNvPr>
                  <p:cNvSpPr>
                    <a:spLocks/>
                  </p:cNvSpPr>
                  <p:nvPr/>
                </p:nvSpPr>
                <p:spPr bwMode="auto">
                  <a:xfrm>
                    <a:off x="2196" y="2029"/>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3" name="Freeform 1582">
                    <a:extLst>
                      <a:ext uri="{FF2B5EF4-FFF2-40B4-BE49-F238E27FC236}">
                        <a16:creationId xmlns:a16="http://schemas.microsoft.com/office/drawing/2014/main" id="{28FA99CE-9919-F5D1-A0B7-B1BA4106D56B}"/>
                      </a:ext>
                    </a:extLst>
                  </p:cNvPr>
                  <p:cNvSpPr>
                    <a:spLocks/>
                  </p:cNvSpPr>
                  <p:nvPr/>
                </p:nvSpPr>
                <p:spPr bwMode="auto">
                  <a:xfrm>
                    <a:off x="2085"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 name="Arc 1583">
                    <a:extLst>
                      <a:ext uri="{FF2B5EF4-FFF2-40B4-BE49-F238E27FC236}">
                        <a16:creationId xmlns:a16="http://schemas.microsoft.com/office/drawing/2014/main" id="{41FC98BE-0076-8D99-107D-94033310AA89}"/>
                      </a:ext>
                    </a:extLst>
                  </p:cNvPr>
                  <p:cNvSpPr>
                    <a:spLocks/>
                  </p:cNvSpPr>
                  <p:nvPr/>
                </p:nvSpPr>
                <p:spPr bwMode="auto">
                  <a:xfrm>
                    <a:off x="2087"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5" name="Freeform 1584">
                    <a:extLst>
                      <a:ext uri="{FF2B5EF4-FFF2-40B4-BE49-F238E27FC236}">
                        <a16:creationId xmlns:a16="http://schemas.microsoft.com/office/drawing/2014/main" id="{47273A32-D5D1-7CE9-053C-B40C8647F63E}"/>
                      </a:ext>
                    </a:extLst>
                  </p:cNvPr>
                  <p:cNvSpPr>
                    <a:spLocks/>
                  </p:cNvSpPr>
                  <p:nvPr/>
                </p:nvSpPr>
                <p:spPr bwMode="auto">
                  <a:xfrm>
                    <a:off x="2070"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 name="Arc 1585">
                    <a:extLst>
                      <a:ext uri="{FF2B5EF4-FFF2-40B4-BE49-F238E27FC236}">
                        <a16:creationId xmlns:a16="http://schemas.microsoft.com/office/drawing/2014/main" id="{CA7F9CBC-A273-675E-6B87-213EC942DE08}"/>
                      </a:ext>
                    </a:extLst>
                  </p:cNvPr>
                  <p:cNvSpPr>
                    <a:spLocks/>
                  </p:cNvSpPr>
                  <p:nvPr/>
                </p:nvSpPr>
                <p:spPr bwMode="auto">
                  <a:xfrm>
                    <a:off x="2071"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7" name="Freeform 1586">
                    <a:extLst>
                      <a:ext uri="{FF2B5EF4-FFF2-40B4-BE49-F238E27FC236}">
                        <a16:creationId xmlns:a16="http://schemas.microsoft.com/office/drawing/2014/main" id="{8B492C75-59C3-F02D-AACA-8C68FBE74315}"/>
                      </a:ext>
                    </a:extLst>
                  </p:cNvPr>
                  <p:cNvSpPr>
                    <a:spLocks/>
                  </p:cNvSpPr>
                  <p:nvPr/>
                </p:nvSpPr>
                <p:spPr bwMode="auto">
                  <a:xfrm>
                    <a:off x="2176" y="2238"/>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 name="Arc 1587">
                    <a:extLst>
                      <a:ext uri="{FF2B5EF4-FFF2-40B4-BE49-F238E27FC236}">
                        <a16:creationId xmlns:a16="http://schemas.microsoft.com/office/drawing/2014/main" id="{544C94D9-758D-6E12-55F6-33DD77CDD340}"/>
                      </a:ext>
                    </a:extLst>
                  </p:cNvPr>
                  <p:cNvSpPr>
                    <a:spLocks/>
                  </p:cNvSpPr>
                  <p:nvPr/>
                </p:nvSpPr>
                <p:spPr bwMode="auto">
                  <a:xfrm>
                    <a:off x="2178" y="2238"/>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9" name="Freeform 1588">
                    <a:extLst>
                      <a:ext uri="{FF2B5EF4-FFF2-40B4-BE49-F238E27FC236}">
                        <a16:creationId xmlns:a16="http://schemas.microsoft.com/office/drawing/2014/main" id="{A0AC579F-6F39-3EBA-0418-650FC4162985}"/>
                      </a:ext>
                    </a:extLst>
                  </p:cNvPr>
                  <p:cNvSpPr>
                    <a:spLocks/>
                  </p:cNvSpPr>
                  <p:nvPr/>
                </p:nvSpPr>
                <p:spPr bwMode="auto">
                  <a:xfrm>
                    <a:off x="2371" y="2057"/>
                    <a:ext cx="84" cy="65"/>
                  </a:xfrm>
                  <a:custGeom>
                    <a:avLst/>
                    <a:gdLst>
                      <a:gd name="T0" fmla="*/ 74 w 84"/>
                      <a:gd name="T1" fmla="*/ 65 h 65"/>
                      <a:gd name="T2" fmla="*/ 84 w 84"/>
                      <a:gd name="T3" fmla="*/ 44 h 65"/>
                      <a:gd name="T4" fmla="*/ 14 w 84"/>
                      <a:gd name="T5" fmla="*/ 1 h 65"/>
                      <a:gd name="T6" fmla="*/ 0 w 84"/>
                      <a:gd name="T7" fmla="*/ 1 h 65"/>
                      <a:gd name="T8" fmla="*/ 14 w 84"/>
                      <a:gd name="T9" fmla="*/ 44 h 65"/>
                      <a:gd name="T10" fmla="*/ 74 w 84"/>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5">
                        <a:moveTo>
                          <a:pt x="74" y="65"/>
                        </a:moveTo>
                        <a:cubicBezTo>
                          <a:pt x="80" y="58"/>
                          <a:pt x="84" y="51"/>
                          <a:pt x="84" y="44"/>
                        </a:cubicBezTo>
                        <a:cubicBezTo>
                          <a:pt x="84" y="20"/>
                          <a:pt x="52" y="1"/>
                          <a:pt x="14" y="1"/>
                        </a:cubicBezTo>
                        <a:cubicBezTo>
                          <a:pt x="9" y="0"/>
                          <a:pt x="4" y="1"/>
                          <a:pt x="0" y="1"/>
                        </a:cubicBezTo>
                        <a:lnTo>
                          <a:pt x="14" y="44"/>
                        </a:lnTo>
                        <a:lnTo>
                          <a:pt x="74"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 name="Arc 1589">
                    <a:extLst>
                      <a:ext uri="{FF2B5EF4-FFF2-40B4-BE49-F238E27FC236}">
                        <a16:creationId xmlns:a16="http://schemas.microsoft.com/office/drawing/2014/main" id="{498A15EF-FE86-9A5B-97AB-27FB7545011C}"/>
                      </a:ext>
                    </a:extLst>
                  </p:cNvPr>
                  <p:cNvSpPr>
                    <a:spLocks/>
                  </p:cNvSpPr>
                  <p:nvPr/>
                </p:nvSpPr>
                <p:spPr bwMode="auto">
                  <a:xfrm>
                    <a:off x="2372" y="2059"/>
                    <a:ext cx="83" cy="63"/>
                  </a:xfrm>
                  <a:custGeom>
                    <a:avLst/>
                    <a:gdLst>
                      <a:gd name="T0" fmla="*/ 0 w 26132"/>
                      <a:gd name="T1" fmla="*/ 1 h 32376"/>
                      <a:gd name="T2" fmla="*/ 74 w 26132"/>
                      <a:gd name="T3" fmla="*/ 63 h 32376"/>
                      <a:gd name="T4" fmla="*/ 14 w 26132"/>
                      <a:gd name="T5" fmla="*/ 42 h 32376"/>
                      <a:gd name="T6" fmla="*/ 0 60000 65536"/>
                      <a:gd name="T7" fmla="*/ 0 60000 65536"/>
                      <a:gd name="T8" fmla="*/ 0 60000 65536"/>
                    </a:gdLst>
                    <a:ahLst/>
                    <a:cxnLst>
                      <a:cxn ang="T6">
                        <a:pos x="T0" y="T1"/>
                      </a:cxn>
                      <a:cxn ang="T7">
                        <a:pos x="T2" y="T3"/>
                      </a:cxn>
                      <a:cxn ang="T8">
                        <a:pos x="T4" y="T5"/>
                      </a:cxn>
                    </a:cxnLst>
                    <a:rect l="0" t="0" r="r" b="b"/>
                    <a:pathLst>
                      <a:path w="26132" h="32376" fill="none" extrusionOk="0">
                        <a:moveTo>
                          <a:pt x="-1" y="480"/>
                        </a:moveTo>
                        <a:cubicBezTo>
                          <a:pt x="1489" y="161"/>
                          <a:pt x="3008" y="0"/>
                          <a:pt x="4532" y="0"/>
                        </a:cubicBezTo>
                        <a:cubicBezTo>
                          <a:pt x="16461" y="0"/>
                          <a:pt x="26132" y="9670"/>
                          <a:pt x="26132" y="21600"/>
                        </a:cubicBezTo>
                        <a:cubicBezTo>
                          <a:pt x="26132" y="25382"/>
                          <a:pt x="25138" y="29098"/>
                          <a:pt x="23251" y="32375"/>
                        </a:cubicBezTo>
                      </a:path>
                      <a:path w="26132" h="32376" stroke="0" extrusionOk="0">
                        <a:moveTo>
                          <a:pt x="-1" y="480"/>
                        </a:moveTo>
                        <a:cubicBezTo>
                          <a:pt x="1489" y="161"/>
                          <a:pt x="3008" y="0"/>
                          <a:pt x="4532" y="0"/>
                        </a:cubicBezTo>
                        <a:cubicBezTo>
                          <a:pt x="16461" y="0"/>
                          <a:pt x="26132" y="9670"/>
                          <a:pt x="26132" y="21600"/>
                        </a:cubicBezTo>
                        <a:cubicBezTo>
                          <a:pt x="26132" y="25382"/>
                          <a:pt x="25138" y="29098"/>
                          <a:pt x="23251" y="32375"/>
                        </a:cubicBezTo>
                        <a:lnTo>
                          <a:pt x="4532" y="21600"/>
                        </a:lnTo>
                        <a:lnTo>
                          <a:pt x="-1" y="48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1" name="Freeform 1590">
                    <a:extLst>
                      <a:ext uri="{FF2B5EF4-FFF2-40B4-BE49-F238E27FC236}">
                        <a16:creationId xmlns:a16="http://schemas.microsoft.com/office/drawing/2014/main" id="{2018D20A-6881-DE32-35B6-759821E25FEB}"/>
                      </a:ext>
                    </a:extLst>
                  </p:cNvPr>
                  <p:cNvSpPr>
                    <a:spLocks/>
                  </p:cNvSpPr>
                  <p:nvPr/>
                </p:nvSpPr>
                <p:spPr bwMode="auto">
                  <a:xfrm>
                    <a:off x="239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 name="Arc 1591">
                    <a:extLst>
                      <a:ext uri="{FF2B5EF4-FFF2-40B4-BE49-F238E27FC236}">
                        <a16:creationId xmlns:a16="http://schemas.microsoft.com/office/drawing/2014/main" id="{5DD518A1-E009-3512-1F21-5E36EC455FEA}"/>
                      </a:ext>
                    </a:extLst>
                  </p:cNvPr>
                  <p:cNvSpPr>
                    <a:spLocks/>
                  </p:cNvSpPr>
                  <p:nvPr/>
                </p:nvSpPr>
                <p:spPr bwMode="auto">
                  <a:xfrm>
                    <a:off x="2394" y="2121"/>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3" name="Freeform 1592">
                    <a:extLst>
                      <a:ext uri="{FF2B5EF4-FFF2-40B4-BE49-F238E27FC236}">
                        <a16:creationId xmlns:a16="http://schemas.microsoft.com/office/drawing/2014/main" id="{6282FDB5-9ECD-B7B8-F5CF-6DFDBCF0BE1B}"/>
                      </a:ext>
                    </a:extLst>
                  </p:cNvPr>
                  <p:cNvSpPr>
                    <a:spLocks/>
                  </p:cNvSpPr>
                  <p:nvPr/>
                </p:nvSpPr>
                <p:spPr bwMode="auto">
                  <a:xfrm>
                    <a:off x="2368" y="2185"/>
                    <a:ext cx="95" cy="89"/>
                  </a:xfrm>
                  <a:custGeom>
                    <a:avLst/>
                    <a:gdLst>
                      <a:gd name="T0" fmla="*/ 0 w 95"/>
                      <a:gd name="T1" fmla="*/ 85 h 89"/>
                      <a:gd name="T2" fmla="*/ 23 w 95"/>
                      <a:gd name="T3" fmla="*/ 88 h 89"/>
                      <a:gd name="T4" fmla="*/ 95 w 95"/>
                      <a:gd name="T5" fmla="*/ 19 h 89"/>
                      <a:gd name="T6" fmla="*/ 92 w 95"/>
                      <a:gd name="T7" fmla="*/ 0 h 89"/>
                      <a:gd name="T8" fmla="*/ 23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7" y="87"/>
                          <a:pt x="15" y="88"/>
                          <a:pt x="23" y="88"/>
                        </a:cubicBezTo>
                        <a:cubicBezTo>
                          <a:pt x="62" y="89"/>
                          <a:pt x="95" y="57"/>
                          <a:pt x="95" y="19"/>
                        </a:cubicBezTo>
                        <a:cubicBezTo>
                          <a:pt x="95" y="12"/>
                          <a:pt x="94" y="6"/>
                          <a:pt x="92"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 name="Arc 1593">
                    <a:extLst>
                      <a:ext uri="{FF2B5EF4-FFF2-40B4-BE49-F238E27FC236}">
                        <a16:creationId xmlns:a16="http://schemas.microsoft.com/office/drawing/2014/main" id="{E34D583B-EBA9-3D2C-51C1-9F2A029E7625}"/>
                      </a:ext>
                    </a:extLst>
                  </p:cNvPr>
                  <p:cNvSpPr>
                    <a:spLocks/>
                  </p:cNvSpPr>
                  <p:nvPr/>
                </p:nvSpPr>
                <p:spPr bwMode="auto">
                  <a:xfrm>
                    <a:off x="2369" y="2185"/>
                    <a:ext cx="94" cy="88"/>
                  </a:xfrm>
                  <a:custGeom>
                    <a:avLst/>
                    <a:gdLst>
                      <a:gd name="T0" fmla="*/ 91 w 28755"/>
                      <a:gd name="T1" fmla="*/ 0 h 27417"/>
                      <a:gd name="T2" fmla="*/ 0 w 28755"/>
                      <a:gd name="T3" fmla="*/ 84 h 27417"/>
                      <a:gd name="T4" fmla="*/ 23 w 28755"/>
                      <a:gd name="T5" fmla="*/ 19 h 27417"/>
                      <a:gd name="T6" fmla="*/ 0 60000 65536"/>
                      <a:gd name="T7" fmla="*/ 0 60000 65536"/>
                      <a:gd name="T8" fmla="*/ 0 60000 65536"/>
                    </a:gdLst>
                    <a:ahLst/>
                    <a:cxnLst>
                      <a:cxn ang="T6">
                        <a:pos x="T0" y="T1"/>
                      </a:cxn>
                      <a:cxn ang="T7">
                        <a:pos x="T2" y="T3"/>
                      </a:cxn>
                      <a:cxn ang="T8">
                        <a:pos x="T4" y="T5"/>
                      </a:cxn>
                    </a:cxnLst>
                    <a:rect l="0" t="0" r="r" b="b"/>
                    <a:pathLst>
                      <a:path w="28755" h="27417" fill="none" extrusionOk="0">
                        <a:moveTo>
                          <a:pt x="27956" y="0"/>
                        </a:moveTo>
                        <a:cubicBezTo>
                          <a:pt x="28486" y="1893"/>
                          <a:pt x="28755" y="3850"/>
                          <a:pt x="28755" y="5817"/>
                        </a:cubicBezTo>
                        <a:cubicBezTo>
                          <a:pt x="28755" y="17746"/>
                          <a:pt x="19084" y="27417"/>
                          <a:pt x="7155" y="27417"/>
                        </a:cubicBezTo>
                        <a:cubicBezTo>
                          <a:pt x="4718" y="27417"/>
                          <a:pt x="2299" y="27004"/>
                          <a:pt x="0" y="26197"/>
                        </a:cubicBezTo>
                      </a:path>
                      <a:path w="28755" h="27417" stroke="0" extrusionOk="0">
                        <a:moveTo>
                          <a:pt x="27956" y="0"/>
                        </a:moveTo>
                        <a:cubicBezTo>
                          <a:pt x="28486" y="1893"/>
                          <a:pt x="28755" y="3850"/>
                          <a:pt x="28755" y="5817"/>
                        </a:cubicBezTo>
                        <a:cubicBezTo>
                          <a:pt x="28755" y="17746"/>
                          <a:pt x="19084" y="27417"/>
                          <a:pt x="7155" y="27417"/>
                        </a:cubicBezTo>
                        <a:cubicBezTo>
                          <a:pt x="4718" y="27417"/>
                          <a:pt x="2299" y="27004"/>
                          <a:pt x="0" y="26197"/>
                        </a:cubicBezTo>
                        <a:lnTo>
                          <a:pt x="7155" y="5817"/>
                        </a:lnTo>
                        <a:lnTo>
                          <a:pt x="279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5" name="Freeform 1594">
                    <a:extLst>
                      <a:ext uri="{FF2B5EF4-FFF2-40B4-BE49-F238E27FC236}">
                        <a16:creationId xmlns:a16="http://schemas.microsoft.com/office/drawing/2014/main" id="{4B85EEF3-7280-C10E-75A4-5D9F1D9B552B}"/>
                      </a:ext>
                    </a:extLst>
                  </p:cNvPr>
                  <p:cNvSpPr>
                    <a:spLocks/>
                  </p:cNvSpPr>
                  <p:nvPr/>
                </p:nvSpPr>
                <p:spPr bwMode="auto">
                  <a:xfrm>
                    <a:off x="2041"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 name="Arc 1595">
                    <a:extLst>
                      <a:ext uri="{FF2B5EF4-FFF2-40B4-BE49-F238E27FC236}">
                        <a16:creationId xmlns:a16="http://schemas.microsoft.com/office/drawing/2014/main" id="{A2721060-BD31-81F1-BA2F-89B70D4DAD9B}"/>
                      </a:ext>
                    </a:extLst>
                  </p:cNvPr>
                  <p:cNvSpPr>
                    <a:spLocks/>
                  </p:cNvSpPr>
                  <p:nvPr/>
                </p:nvSpPr>
                <p:spPr bwMode="auto">
                  <a:xfrm>
                    <a:off x="2043"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253" name="Group 1623">
                  <a:extLst>
                    <a:ext uri="{FF2B5EF4-FFF2-40B4-BE49-F238E27FC236}">
                      <a16:creationId xmlns:a16="http://schemas.microsoft.com/office/drawing/2014/main" id="{2315F076-DA5F-0085-61C7-4B5AE67009D0}"/>
                    </a:ext>
                  </a:extLst>
                </p:cNvPr>
                <p:cNvGrpSpPr>
                  <a:grpSpLocks/>
                </p:cNvGrpSpPr>
                <p:nvPr/>
              </p:nvGrpSpPr>
              <p:grpSpPr bwMode="auto">
                <a:xfrm>
                  <a:off x="2037" y="2025"/>
                  <a:ext cx="436" cy="263"/>
                  <a:chOff x="2037" y="2025"/>
                  <a:chExt cx="436" cy="263"/>
                </a:xfrm>
              </p:grpSpPr>
              <p:grpSp>
                <p:nvGrpSpPr>
                  <p:cNvPr id="254" name="Group 1606">
                    <a:extLst>
                      <a:ext uri="{FF2B5EF4-FFF2-40B4-BE49-F238E27FC236}">
                        <a16:creationId xmlns:a16="http://schemas.microsoft.com/office/drawing/2014/main" id="{6A375C09-D75C-F1A8-C118-5212E3AC038F}"/>
                      </a:ext>
                    </a:extLst>
                  </p:cNvPr>
                  <p:cNvGrpSpPr>
                    <a:grpSpLocks/>
                  </p:cNvGrpSpPr>
                  <p:nvPr/>
                </p:nvGrpSpPr>
                <p:grpSpPr bwMode="auto">
                  <a:xfrm>
                    <a:off x="2040" y="2026"/>
                    <a:ext cx="431" cy="262"/>
                    <a:chOff x="2040" y="2026"/>
                    <a:chExt cx="431" cy="262"/>
                  </a:xfrm>
                </p:grpSpPr>
                <p:sp>
                  <p:nvSpPr>
                    <p:cNvPr id="271" name="Oval 1597">
                      <a:extLst>
                        <a:ext uri="{FF2B5EF4-FFF2-40B4-BE49-F238E27FC236}">
                          <a16:creationId xmlns:a16="http://schemas.microsoft.com/office/drawing/2014/main" id="{11A33F36-4941-755B-7E8B-894D34C1ED77}"/>
                        </a:ext>
                      </a:extLst>
                    </p:cNvPr>
                    <p:cNvSpPr>
                      <a:spLocks noChangeArrowheads="1"/>
                    </p:cNvSpPr>
                    <p:nvPr/>
                  </p:nvSpPr>
                  <p:spPr bwMode="auto">
                    <a:xfrm>
                      <a:off x="2188" y="2026"/>
                      <a:ext cx="187"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2" name="Oval 1598">
                      <a:extLst>
                        <a:ext uri="{FF2B5EF4-FFF2-40B4-BE49-F238E27FC236}">
                          <a16:creationId xmlns:a16="http://schemas.microsoft.com/office/drawing/2014/main" id="{7B0D93D0-067E-F9CC-D8FD-82A14AF2E478}"/>
                        </a:ext>
                      </a:extLst>
                    </p:cNvPr>
                    <p:cNvSpPr>
                      <a:spLocks noChangeArrowheads="1"/>
                    </p:cNvSpPr>
                    <p:nvPr/>
                  </p:nvSpPr>
                  <p:spPr bwMode="auto">
                    <a:xfrm>
                      <a:off x="2084"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3" name="Oval 1599">
                      <a:extLst>
                        <a:ext uri="{FF2B5EF4-FFF2-40B4-BE49-F238E27FC236}">
                          <a16:creationId xmlns:a16="http://schemas.microsoft.com/office/drawing/2014/main" id="{1F6EC0F8-C846-BF60-1BCE-225CD9A65D7D}"/>
                        </a:ext>
                      </a:extLst>
                    </p:cNvPr>
                    <p:cNvSpPr>
                      <a:spLocks noChangeArrowheads="1"/>
                    </p:cNvSpPr>
                    <p:nvPr/>
                  </p:nvSpPr>
                  <p:spPr bwMode="auto">
                    <a:xfrm>
                      <a:off x="2040"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4" name="Oval 1600">
                      <a:extLst>
                        <a:ext uri="{FF2B5EF4-FFF2-40B4-BE49-F238E27FC236}">
                          <a16:creationId xmlns:a16="http://schemas.microsoft.com/office/drawing/2014/main" id="{C8B46842-2359-1A3E-5833-E142ADC3D607}"/>
                        </a:ext>
                      </a:extLst>
                    </p:cNvPr>
                    <p:cNvSpPr>
                      <a:spLocks noChangeArrowheads="1"/>
                    </p:cNvSpPr>
                    <p:nvPr/>
                  </p:nvSpPr>
                  <p:spPr bwMode="auto">
                    <a:xfrm>
                      <a:off x="2068"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5" name="Oval 1601">
                      <a:extLst>
                        <a:ext uri="{FF2B5EF4-FFF2-40B4-BE49-F238E27FC236}">
                          <a16:creationId xmlns:a16="http://schemas.microsoft.com/office/drawing/2014/main" id="{6FA179F3-DC0A-5C5C-B0C7-972F13F815CB}"/>
                        </a:ext>
                      </a:extLst>
                    </p:cNvPr>
                    <p:cNvSpPr>
                      <a:spLocks noChangeArrowheads="1"/>
                    </p:cNvSpPr>
                    <p:nvPr/>
                  </p:nvSpPr>
                  <p:spPr bwMode="auto">
                    <a:xfrm>
                      <a:off x="2172" y="2174"/>
                      <a:ext cx="219"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6" name="Oval 1602">
                      <a:extLst>
                        <a:ext uri="{FF2B5EF4-FFF2-40B4-BE49-F238E27FC236}">
                          <a16:creationId xmlns:a16="http://schemas.microsoft.com/office/drawing/2014/main" id="{94966621-7E26-E1AE-ED1E-ECF4154AC664}"/>
                        </a:ext>
                      </a:extLst>
                    </p:cNvPr>
                    <p:cNvSpPr>
                      <a:spLocks noChangeArrowheads="1"/>
                    </p:cNvSpPr>
                    <p:nvPr/>
                  </p:nvSpPr>
                  <p:spPr bwMode="auto">
                    <a:xfrm>
                      <a:off x="2312" y="2058"/>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7" name="Oval 1603">
                      <a:extLst>
                        <a:ext uri="{FF2B5EF4-FFF2-40B4-BE49-F238E27FC236}">
                          <a16:creationId xmlns:a16="http://schemas.microsoft.com/office/drawing/2014/main" id="{0A862611-22EB-1196-C0E2-B42763BC2E28}"/>
                        </a:ext>
                      </a:extLst>
                    </p:cNvPr>
                    <p:cNvSpPr>
                      <a:spLocks noChangeArrowheads="1"/>
                    </p:cNvSpPr>
                    <p:nvPr/>
                  </p:nvSpPr>
                  <p:spPr bwMode="auto">
                    <a:xfrm>
                      <a:off x="2332" y="2112"/>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8" name="Oval 1604">
                      <a:extLst>
                        <a:ext uri="{FF2B5EF4-FFF2-40B4-BE49-F238E27FC236}">
                          <a16:creationId xmlns:a16="http://schemas.microsoft.com/office/drawing/2014/main" id="{4FCF4D50-97B0-5FC5-580C-FAF84CEDD8DA}"/>
                        </a:ext>
                      </a:extLst>
                    </p:cNvPr>
                    <p:cNvSpPr>
                      <a:spLocks noChangeArrowheads="1"/>
                    </p:cNvSpPr>
                    <p:nvPr/>
                  </p:nvSpPr>
                  <p:spPr bwMode="auto">
                    <a:xfrm>
                      <a:off x="2320" y="2130"/>
                      <a:ext cx="139"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9" name="Oval 1605">
                      <a:extLst>
                        <a:ext uri="{FF2B5EF4-FFF2-40B4-BE49-F238E27FC236}">
                          <a16:creationId xmlns:a16="http://schemas.microsoft.com/office/drawing/2014/main" id="{ED544E89-95D8-C6D9-0AE0-87A94C09604F}"/>
                        </a:ext>
                      </a:extLst>
                    </p:cNvPr>
                    <p:cNvSpPr>
                      <a:spLocks noChangeArrowheads="1"/>
                    </p:cNvSpPr>
                    <p:nvPr/>
                  </p:nvSpPr>
                  <p:spPr bwMode="auto">
                    <a:xfrm>
                      <a:off x="2118" y="2088"/>
                      <a:ext cx="281"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55" name="Freeform 1607">
                    <a:extLst>
                      <a:ext uri="{FF2B5EF4-FFF2-40B4-BE49-F238E27FC236}">
                        <a16:creationId xmlns:a16="http://schemas.microsoft.com/office/drawing/2014/main" id="{31F98412-CFC6-4E87-AD43-6C266453A5EB}"/>
                      </a:ext>
                    </a:extLst>
                  </p:cNvPr>
                  <p:cNvSpPr>
                    <a:spLocks/>
                  </p:cNvSpPr>
                  <p:nvPr/>
                </p:nvSpPr>
                <p:spPr bwMode="auto">
                  <a:xfrm>
                    <a:off x="2192" y="2025"/>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 name="Arc 1608">
                    <a:extLst>
                      <a:ext uri="{FF2B5EF4-FFF2-40B4-BE49-F238E27FC236}">
                        <a16:creationId xmlns:a16="http://schemas.microsoft.com/office/drawing/2014/main" id="{4CFCF3A4-66F9-20EB-756E-085C0AB25ADF}"/>
                      </a:ext>
                    </a:extLst>
                  </p:cNvPr>
                  <p:cNvSpPr>
                    <a:spLocks/>
                  </p:cNvSpPr>
                  <p:nvPr/>
                </p:nvSpPr>
                <p:spPr bwMode="auto">
                  <a:xfrm>
                    <a:off x="2194" y="2027"/>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7" name="Freeform 1609">
                    <a:extLst>
                      <a:ext uri="{FF2B5EF4-FFF2-40B4-BE49-F238E27FC236}">
                        <a16:creationId xmlns:a16="http://schemas.microsoft.com/office/drawing/2014/main" id="{56CA7FCE-B1E2-856C-0C84-50CA34BF8603}"/>
                      </a:ext>
                    </a:extLst>
                  </p:cNvPr>
                  <p:cNvSpPr>
                    <a:spLocks/>
                  </p:cNvSpPr>
                  <p:nvPr/>
                </p:nvSpPr>
                <p:spPr bwMode="auto">
                  <a:xfrm>
                    <a:off x="2083"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8" name="Arc 1610">
                    <a:extLst>
                      <a:ext uri="{FF2B5EF4-FFF2-40B4-BE49-F238E27FC236}">
                        <a16:creationId xmlns:a16="http://schemas.microsoft.com/office/drawing/2014/main" id="{BC1A12A9-39C7-8B6D-0825-DAF0FA548959}"/>
                      </a:ext>
                    </a:extLst>
                  </p:cNvPr>
                  <p:cNvSpPr>
                    <a:spLocks/>
                  </p:cNvSpPr>
                  <p:nvPr/>
                </p:nvSpPr>
                <p:spPr bwMode="auto">
                  <a:xfrm>
                    <a:off x="2085"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9" name="Freeform 1611">
                    <a:extLst>
                      <a:ext uri="{FF2B5EF4-FFF2-40B4-BE49-F238E27FC236}">
                        <a16:creationId xmlns:a16="http://schemas.microsoft.com/office/drawing/2014/main" id="{C7042356-D699-0806-854C-A9E32DE269B6}"/>
                      </a:ext>
                    </a:extLst>
                  </p:cNvPr>
                  <p:cNvSpPr>
                    <a:spLocks/>
                  </p:cNvSpPr>
                  <p:nvPr/>
                </p:nvSpPr>
                <p:spPr bwMode="auto">
                  <a:xfrm>
                    <a:off x="2068"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0" name="Arc 1612">
                    <a:extLst>
                      <a:ext uri="{FF2B5EF4-FFF2-40B4-BE49-F238E27FC236}">
                        <a16:creationId xmlns:a16="http://schemas.microsoft.com/office/drawing/2014/main" id="{457E3B3A-737A-46DF-1133-DB6A72CD182A}"/>
                      </a:ext>
                    </a:extLst>
                  </p:cNvPr>
                  <p:cNvSpPr>
                    <a:spLocks/>
                  </p:cNvSpPr>
                  <p:nvPr/>
                </p:nvSpPr>
                <p:spPr bwMode="auto">
                  <a:xfrm>
                    <a:off x="2069"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1" name="Freeform 1613">
                    <a:extLst>
                      <a:ext uri="{FF2B5EF4-FFF2-40B4-BE49-F238E27FC236}">
                        <a16:creationId xmlns:a16="http://schemas.microsoft.com/office/drawing/2014/main" id="{A4400192-EDE8-FFAC-95B8-5F36170C51B6}"/>
                      </a:ext>
                    </a:extLst>
                  </p:cNvPr>
                  <p:cNvSpPr>
                    <a:spLocks/>
                  </p:cNvSpPr>
                  <p:nvPr/>
                </p:nvSpPr>
                <p:spPr bwMode="auto">
                  <a:xfrm>
                    <a:off x="2174" y="2234"/>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2" name="Arc 1614">
                    <a:extLst>
                      <a:ext uri="{FF2B5EF4-FFF2-40B4-BE49-F238E27FC236}">
                        <a16:creationId xmlns:a16="http://schemas.microsoft.com/office/drawing/2014/main" id="{CFA6CF9D-B302-8393-CFF2-D88A44BA22FA}"/>
                      </a:ext>
                    </a:extLst>
                  </p:cNvPr>
                  <p:cNvSpPr>
                    <a:spLocks/>
                  </p:cNvSpPr>
                  <p:nvPr/>
                </p:nvSpPr>
                <p:spPr bwMode="auto">
                  <a:xfrm>
                    <a:off x="2176" y="2234"/>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3" name="Freeform 1615">
                    <a:extLst>
                      <a:ext uri="{FF2B5EF4-FFF2-40B4-BE49-F238E27FC236}">
                        <a16:creationId xmlns:a16="http://schemas.microsoft.com/office/drawing/2014/main" id="{0EAA67E0-01A0-923C-395E-4A51D5949EF6}"/>
                      </a:ext>
                    </a:extLst>
                  </p:cNvPr>
                  <p:cNvSpPr>
                    <a:spLocks/>
                  </p:cNvSpPr>
                  <p:nvPr/>
                </p:nvSpPr>
                <p:spPr bwMode="auto">
                  <a:xfrm>
                    <a:off x="2367" y="2055"/>
                    <a:ext cx="86" cy="63"/>
                  </a:xfrm>
                  <a:custGeom>
                    <a:avLst/>
                    <a:gdLst>
                      <a:gd name="T0" fmla="*/ 76 w 86"/>
                      <a:gd name="T1" fmla="*/ 63 h 63"/>
                      <a:gd name="T2" fmla="*/ 86 w 86"/>
                      <a:gd name="T3" fmla="*/ 43 h 63"/>
                      <a:gd name="T4" fmla="*/ 15 w 86"/>
                      <a:gd name="T5" fmla="*/ 1 h 63"/>
                      <a:gd name="T6" fmla="*/ 0 w 86"/>
                      <a:gd name="T7" fmla="*/ 1 h 63"/>
                      <a:gd name="T8" fmla="*/ 15 w 86"/>
                      <a:gd name="T9" fmla="*/ 43 h 63"/>
                      <a:gd name="T10" fmla="*/ 76 w 86"/>
                      <a:gd name="T11" fmla="*/ 63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3">
                        <a:moveTo>
                          <a:pt x="76" y="63"/>
                        </a:moveTo>
                        <a:cubicBezTo>
                          <a:pt x="82" y="57"/>
                          <a:pt x="86" y="50"/>
                          <a:pt x="86" y="43"/>
                        </a:cubicBezTo>
                        <a:cubicBezTo>
                          <a:pt x="86" y="19"/>
                          <a:pt x="54" y="1"/>
                          <a:pt x="15" y="1"/>
                        </a:cubicBezTo>
                        <a:cubicBezTo>
                          <a:pt x="10" y="0"/>
                          <a:pt x="5" y="1"/>
                          <a:pt x="0" y="1"/>
                        </a:cubicBezTo>
                        <a:lnTo>
                          <a:pt x="15" y="43"/>
                        </a:lnTo>
                        <a:lnTo>
                          <a:pt x="76"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4" name="Arc 1616">
                    <a:extLst>
                      <a:ext uri="{FF2B5EF4-FFF2-40B4-BE49-F238E27FC236}">
                        <a16:creationId xmlns:a16="http://schemas.microsoft.com/office/drawing/2014/main" id="{882E0E4C-14FC-3839-6949-E747A605A636}"/>
                      </a:ext>
                    </a:extLst>
                  </p:cNvPr>
                  <p:cNvSpPr>
                    <a:spLocks/>
                  </p:cNvSpPr>
                  <p:nvPr/>
                </p:nvSpPr>
                <p:spPr bwMode="auto">
                  <a:xfrm>
                    <a:off x="2368" y="2057"/>
                    <a:ext cx="84" cy="62"/>
                  </a:xfrm>
                  <a:custGeom>
                    <a:avLst/>
                    <a:gdLst>
                      <a:gd name="T0" fmla="*/ 0 w 26187"/>
                      <a:gd name="T1" fmla="*/ 1 h 32414"/>
                      <a:gd name="T2" fmla="*/ 75 w 26187"/>
                      <a:gd name="T3" fmla="*/ 62 h 32414"/>
                      <a:gd name="T4" fmla="*/ 15 w 26187"/>
                      <a:gd name="T5" fmla="*/ 41 h 32414"/>
                      <a:gd name="T6" fmla="*/ 0 60000 65536"/>
                      <a:gd name="T7" fmla="*/ 0 60000 65536"/>
                      <a:gd name="T8" fmla="*/ 0 60000 65536"/>
                    </a:gdLst>
                    <a:ahLst/>
                    <a:cxnLst>
                      <a:cxn ang="T6">
                        <a:pos x="T0" y="T1"/>
                      </a:cxn>
                      <a:cxn ang="T7">
                        <a:pos x="T2" y="T3"/>
                      </a:cxn>
                      <a:cxn ang="T8">
                        <a:pos x="T4" y="T5"/>
                      </a:cxn>
                    </a:cxnLst>
                    <a:rect l="0" t="0" r="r" b="b"/>
                    <a:pathLst>
                      <a:path w="26187" h="32414" fill="none" extrusionOk="0">
                        <a:moveTo>
                          <a:pt x="-1" y="492"/>
                        </a:moveTo>
                        <a:cubicBezTo>
                          <a:pt x="1506" y="165"/>
                          <a:pt x="3044" y="0"/>
                          <a:pt x="4587" y="0"/>
                        </a:cubicBezTo>
                        <a:cubicBezTo>
                          <a:pt x="16516" y="0"/>
                          <a:pt x="26187" y="9670"/>
                          <a:pt x="26187" y="21600"/>
                        </a:cubicBezTo>
                        <a:cubicBezTo>
                          <a:pt x="26187" y="25397"/>
                          <a:pt x="25186" y="29127"/>
                          <a:pt x="23285" y="32414"/>
                        </a:cubicBezTo>
                      </a:path>
                      <a:path w="26187" h="32414" stroke="0" extrusionOk="0">
                        <a:moveTo>
                          <a:pt x="-1" y="492"/>
                        </a:moveTo>
                        <a:cubicBezTo>
                          <a:pt x="1506" y="165"/>
                          <a:pt x="3044" y="0"/>
                          <a:pt x="4587" y="0"/>
                        </a:cubicBezTo>
                        <a:cubicBezTo>
                          <a:pt x="16516" y="0"/>
                          <a:pt x="26187" y="9670"/>
                          <a:pt x="26187" y="21600"/>
                        </a:cubicBezTo>
                        <a:cubicBezTo>
                          <a:pt x="26187" y="25397"/>
                          <a:pt x="25186" y="29127"/>
                          <a:pt x="23285" y="32414"/>
                        </a:cubicBezTo>
                        <a:lnTo>
                          <a:pt x="4587" y="21600"/>
                        </a:lnTo>
                        <a:lnTo>
                          <a:pt x="-1" y="49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5" name="Freeform 1617">
                    <a:extLst>
                      <a:ext uri="{FF2B5EF4-FFF2-40B4-BE49-F238E27FC236}">
                        <a16:creationId xmlns:a16="http://schemas.microsoft.com/office/drawing/2014/main" id="{1F2B78A3-0AEE-103C-450A-65E0162A9C79}"/>
                      </a:ext>
                    </a:extLst>
                  </p:cNvPr>
                  <p:cNvSpPr>
                    <a:spLocks/>
                  </p:cNvSpPr>
                  <p:nvPr/>
                </p:nvSpPr>
                <p:spPr bwMode="auto">
                  <a:xfrm>
                    <a:off x="239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6" name="Arc 1618">
                    <a:extLst>
                      <a:ext uri="{FF2B5EF4-FFF2-40B4-BE49-F238E27FC236}">
                        <a16:creationId xmlns:a16="http://schemas.microsoft.com/office/drawing/2014/main" id="{E864DF21-BF0D-9F19-745D-79ABDDF24EA1}"/>
                      </a:ext>
                    </a:extLst>
                  </p:cNvPr>
                  <p:cNvSpPr>
                    <a:spLocks/>
                  </p:cNvSpPr>
                  <p:nvPr/>
                </p:nvSpPr>
                <p:spPr bwMode="auto">
                  <a:xfrm>
                    <a:off x="2392" y="2119"/>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7" name="Freeform 1619">
                    <a:extLst>
                      <a:ext uri="{FF2B5EF4-FFF2-40B4-BE49-F238E27FC236}">
                        <a16:creationId xmlns:a16="http://schemas.microsoft.com/office/drawing/2014/main" id="{100DC9A8-67FD-9520-E281-84F14D70FF2B}"/>
                      </a:ext>
                    </a:extLst>
                  </p:cNvPr>
                  <p:cNvSpPr>
                    <a:spLocks/>
                  </p:cNvSpPr>
                  <p:nvPr/>
                </p:nvSpPr>
                <p:spPr bwMode="auto">
                  <a:xfrm>
                    <a:off x="2365" y="2183"/>
                    <a:ext cx="94" cy="89"/>
                  </a:xfrm>
                  <a:custGeom>
                    <a:avLst/>
                    <a:gdLst>
                      <a:gd name="T0" fmla="*/ 0 w 94"/>
                      <a:gd name="T1" fmla="*/ 85 h 89"/>
                      <a:gd name="T2" fmla="*/ 23 w 94"/>
                      <a:gd name="T3" fmla="*/ 88 h 89"/>
                      <a:gd name="T4" fmla="*/ 94 w 94"/>
                      <a:gd name="T5" fmla="*/ 19 h 89"/>
                      <a:gd name="T6" fmla="*/ 91 w 94"/>
                      <a:gd name="T7" fmla="*/ 0 h 89"/>
                      <a:gd name="T8" fmla="*/ 23 w 94"/>
                      <a:gd name="T9" fmla="*/ 19 h 89"/>
                      <a:gd name="T10" fmla="*/ 0 w 94"/>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89">
                        <a:moveTo>
                          <a:pt x="0" y="85"/>
                        </a:moveTo>
                        <a:cubicBezTo>
                          <a:pt x="7" y="87"/>
                          <a:pt x="15" y="88"/>
                          <a:pt x="23" y="88"/>
                        </a:cubicBezTo>
                        <a:cubicBezTo>
                          <a:pt x="62" y="89"/>
                          <a:pt x="94" y="57"/>
                          <a:pt x="94" y="19"/>
                        </a:cubicBezTo>
                        <a:cubicBezTo>
                          <a:pt x="94" y="12"/>
                          <a:pt x="93" y="6"/>
                          <a:pt x="91"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 name="Arc 1620">
                    <a:extLst>
                      <a:ext uri="{FF2B5EF4-FFF2-40B4-BE49-F238E27FC236}">
                        <a16:creationId xmlns:a16="http://schemas.microsoft.com/office/drawing/2014/main" id="{E1924ABB-7FA0-D7B2-2EB2-8EC658824F30}"/>
                      </a:ext>
                    </a:extLst>
                  </p:cNvPr>
                  <p:cNvSpPr>
                    <a:spLocks/>
                  </p:cNvSpPr>
                  <p:nvPr/>
                </p:nvSpPr>
                <p:spPr bwMode="auto">
                  <a:xfrm>
                    <a:off x="2366" y="2184"/>
                    <a:ext cx="93" cy="87"/>
                  </a:xfrm>
                  <a:custGeom>
                    <a:avLst/>
                    <a:gdLst>
                      <a:gd name="T0" fmla="*/ 90 w 28777"/>
                      <a:gd name="T1" fmla="*/ 0 h 27340"/>
                      <a:gd name="T2" fmla="*/ 0 w 28777"/>
                      <a:gd name="T3" fmla="*/ 83 h 27340"/>
                      <a:gd name="T4" fmla="*/ 23 w 28777"/>
                      <a:gd name="T5" fmla="*/ 18 h 27340"/>
                      <a:gd name="T6" fmla="*/ 0 60000 65536"/>
                      <a:gd name="T7" fmla="*/ 0 60000 65536"/>
                      <a:gd name="T8" fmla="*/ 0 60000 65536"/>
                    </a:gdLst>
                    <a:ahLst/>
                    <a:cxnLst>
                      <a:cxn ang="T6">
                        <a:pos x="T0" y="T1"/>
                      </a:cxn>
                      <a:cxn ang="T7">
                        <a:pos x="T2" y="T3"/>
                      </a:cxn>
                      <a:cxn ang="T8">
                        <a:pos x="T4" y="T5"/>
                      </a:cxn>
                    </a:cxnLst>
                    <a:rect l="0" t="0" r="r" b="b"/>
                    <a:pathLst>
                      <a:path w="28777" h="27340" fill="none" extrusionOk="0">
                        <a:moveTo>
                          <a:pt x="28000" y="-1"/>
                        </a:moveTo>
                        <a:cubicBezTo>
                          <a:pt x="28515" y="1869"/>
                          <a:pt x="28777" y="3800"/>
                          <a:pt x="28777" y="5740"/>
                        </a:cubicBezTo>
                        <a:cubicBezTo>
                          <a:pt x="28777" y="17669"/>
                          <a:pt x="19106" y="27340"/>
                          <a:pt x="7177" y="27340"/>
                        </a:cubicBezTo>
                        <a:cubicBezTo>
                          <a:pt x="4732" y="27340"/>
                          <a:pt x="2305" y="26925"/>
                          <a:pt x="0" y="26112"/>
                        </a:cubicBezTo>
                      </a:path>
                      <a:path w="28777" h="27340" stroke="0" extrusionOk="0">
                        <a:moveTo>
                          <a:pt x="28000" y="-1"/>
                        </a:moveTo>
                        <a:cubicBezTo>
                          <a:pt x="28515" y="1869"/>
                          <a:pt x="28777" y="3800"/>
                          <a:pt x="28777" y="5740"/>
                        </a:cubicBezTo>
                        <a:cubicBezTo>
                          <a:pt x="28777" y="17669"/>
                          <a:pt x="19106" y="27340"/>
                          <a:pt x="7177" y="27340"/>
                        </a:cubicBezTo>
                        <a:cubicBezTo>
                          <a:pt x="4732" y="27340"/>
                          <a:pt x="2305" y="26925"/>
                          <a:pt x="0" y="26112"/>
                        </a:cubicBezTo>
                        <a:lnTo>
                          <a:pt x="7177" y="5740"/>
                        </a:lnTo>
                        <a:lnTo>
                          <a:pt x="28000"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9" name="Freeform 1621">
                    <a:extLst>
                      <a:ext uri="{FF2B5EF4-FFF2-40B4-BE49-F238E27FC236}">
                        <a16:creationId xmlns:a16="http://schemas.microsoft.com/office/drawing/2014/main" id="{1182F4AD-22FB-6348-441B-3AA80EE50872}"/>
                      </a:ext>
                    </a:extLst>
                  </p:cNvPr>
                  <p:cNvSpPr>
                    <a:spLocks/>
                  </p:cNvSpPr>
                  <p:nvPr/>
                </p:nvSpPr>
                <p:spPr bwMode="auto">
                  <a:xfrm>
                    <a:off x="2037"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 name="Arc 1622">
                    <a:extLst>
                      <a:ext uri="{FF2B5EF4-FFF2-40B4-BE49-F238E27FC236}">
                        <a16:creationId xmlns:a16="http://schemas.microsoft.com/office/drawing/2014/main" id="{22584239-D7C5-E5FA-C423-A843A8B72B51}"/>
                      </a:ext>
                    </a:extLst>
                  </p:cNvPr>
                  <p:cNvSpPr>
                    <a:spLocks/>
                  </p:cNvSpPr>
                  <p:nvPr/>
                </p:nvSpPr>
                <p:spPr bwMode="auto">
                  <a:xfrm>
                    <a:off x="2039"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6" name="Group 1633">
              <a:extLst>
                <a:ext uri="{FF2B5EF4-FFF2-40B4-BE49-F238E27FC236}">
                  <a16:creationId xmlns:a16="http://schemas.microsoft.com/office/drawing/2014/main" id="{28387D23-456C-FB8F-4ADE-8BB80A8A02EF}"/>
                </a:ext>
              </a:extLst>
            </p:cNvPr>
            <p:cNvGrpSpPr>
              <a:grpSpLocks/>
            </p:cNvGrpSpPr>
            <p:nvPr/>
          </p:nvGrpSpPr>
          <p:grpSpPr bwMode="auto">
            <a:xfrm>
              <a:off x="3137" y="1886"/>
              <a:ext cx="842" cy="650"/>
              <a:chOff x="3137" y="1886"/>
              <a:chExt cx="842" cy="650"/>
            </a:xfrm>
          </p:grpSpPr>
          <p:sp>
            <p:nvSpPr>
              <p:cNvPr id="243" name="Freeform 1626">
                <a:extLst>
                  <a:ext uri="{FF2B5EF4-FFF2-40B4-BE49-F238E27FC236}">
                    <a16:creationId xmlns:a16="http://schemas.microsoft.com/office/drawing/2014/main" id="{009DFE95-54AF-F3F6-EA3F-5FB7BD73FC0C}"/>
                  </a:ext>
                </a:extLst>
              </p:cNvPr>
              <p:cNvSpPr>
                <a:spLocks/>
              </p:cNvSpPr>
              <p:nvPr/>
            </p:nvSpPr>
            <p:spPr bwMode="auto">
              <a:xfrm>
                <a:off x="3137" y="24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 name="Freeform 1627">
                <a:extLst>
                  <a:ext uri="{FF2B5EF4-FFF2-40B4-BE49-F238E27FC236}">
                    <a16:creationId xmlns:a16="http://schemas.microsoft.com/office/drawing/2014/main" id="{0EB45623-8390-85EF-30DF-B3B1D385E462}"/>
                  </a:ext>
                </a:extLst>
              </p:cNvPr>
              <p:cNvSpPr>
                <a:spLocks/>
              </p:cNvSpPr>
              <p:nvPr/>
            </p:nvSpPr>
            <p:spPr bwMode="auto">
              <a:xfrm>
                <a:off x="3138" y="2407"/>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245" name="Rectangle 1628">
                <a:extLst>
                  <a:ext uri="{FF2B5EF4-FFF2-40B4-BE49-F238E27FC236}">
                    <a16:creationId xmlns:a16="http://schemas.microsoft.com/office/drawing/2014/main" id="{9E8EB090-6B4B-2F3A-6BDA-A08B6633D386}"/>
                  </a:ext>
                </a:extLst>
              </p:cNvPr>
              <p:cNvSpPr>
                <a:spLocks noChangeArrowheads="1"/>
              </p:cNvSpPr>
              <p:nvPr/>
            </p:nvSpPr>
            <p:spPr bwMode="auto">
              <a:xfrm>
                <a:off x="3141" y="2500"/>
                <a:ext cx="838"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6" name="Freeform 1629">
                <a:extLst>
                  <a:ext uri="{FF2B5EF4-FFF2-40B4-BE49-F238E27FC236}">
                    <a16:creationId xmlns:a16="http://schemas.microsoft.com/office/drawing/2014/main" id="{D3B9022B-EFDC-EFD0-CC6B-C2D35C08D71F}"/>
                  </a:ext>
                </a:extLst>
              </p:cNvPr>
              <p:cNvSpPr>
                <a:spLocks/>
              </p:cNvSpPr>
              <p:nvPr/>
            </p:nvSpPr>
            <p:spPr bwMode="auto">
              <a:xfrm>
                <a:off x="3253" y="18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 name="Freeform 1630">
                <a:extLst>
                  <a:ext uri="{FF2B5EF4-FFF2-40B4-BE49-F238E27FC236}">
                    <a16:creationId xmlns:a16="http://schemas.microsoft.com/office/drawing/2014/main" id="{CC38EDC3-FC5F-910D-3724-5A6179EB2930}"/>
                  </a:ext>
                </a:extLst>
              </p:cNvPr>
              <p:cNvSpPr>
                <a:spLocks/>
              </p:cNvSpPr>
              <p:nvPr/>
            </p:nvSpPr>
            <p:spPr bwMode="auto">
              <a:xfrm>
                <a:off x="3257" y="1890"/>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248" name="AutoShape 1631">
                <a:extLst>
                  <a:ext uri="{FF2B5EF4-FFF2-40B4-BE49-F238E27FC236}">
                    <a16:creationId xmlns:a16="http://schemas.microsoft.com/office/drawing/2014/main" id="{CC50B95B-493C-C57A-009F-5EF088616BA1}"/>
                  </a:ext>
                </a:extLst>
              </p:cNvPr>
              <p:cNvSpPr>
                <a:spLocks noChangeArrowheads="1"/>
              </p:cNvSpPr>
              <p:nvPr/>
            </p:nvSpPr>
            <p:spPr bwMode="auto">
              <a:xfrm>
                <a:off x="3233" y="1938"/>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9" name="AutoShape 1632">
                <a:extLst>
                  <a:ext uri="{FF2B5EF4-FFF2-40B4-BE49-F238E27FC236}">
                    <a16:creationId xmlns:a16="http://schemas.microsoft.com/office/drawing/2014/main" id="{CC9A01D7-3D4A-57B3-4C27-44FFDE2B3644}"/>
                  </a:ext>
                </a:extLst>
              </p:cNvPr>
              <p:cNvSpPr>
                <a:spLocks noChangeArrowheads="1"/>
              </p:cNvSpPr>
              <p:nvPr/>
            </p:nvSpPr>
            <p:spPr bwMode="auto">
              <a:xfrm>
                <a:off x="3289" y="1996"/>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7" name="Group 1697">
              <a:extLst>
                <a:ext uri="{FF2B5EF4-FFF2-40B4-BE49-F238E27FC236}">
                  <a16:creationId xmlns:a16="http://schemas.microsoft.com/office/drawing/2014/main" id="{0E508E69-1124-D6E7-4D31-8854B80014A7}"/>
                </a:ext>
              </a:extLst>
            </p:cNvPr>
            <p:cNvGrpSpPr>
              <a:grpSpLocks/>
            </p:cNvGrpSpPr>
            <p:nvPr/>
          </p:nvGrpSpPr>
          <p:grpSpPr bwMode="auto">
            <a:xfrm>
              <a:off x="3125" y="1874"/>
              <a:ext cx="842" cy="650"/>
              <a:chOff x="3125" y="1874"/>
              <a:chExt cx="842" cy="650"/>
            </a:xfrm>
          </p:grpSpPr>
          <p:grpSp>
            <p:nvGrpSpPr>
              <p:cNvPr id="180" name="Group 1641">
                <a:extLst>
                  <a:ext uri="{FF2B5EF4-FFF2-40B4-BE49-F238E27FC236}">
                    <a16:creationId xmlns:a16="http://schemas.microsoft.com/office/drawing/2014/main" id="{55C181B9-007E-AE24-CB5E-DEE27D4EFCBC}"/>
                  </a:ext>
                </a:extLst>
              </p:cNvPr>
              <p:cNvGrpSpPr>
                <a:grpSpLocks/>
              </p:cNvGrpSpPr>
              <p:nvPr/>
            </p:nvGrpSpPr>
            <p:grpSpPr bwMode="auto">
              <a:xfrm>
                <a:off x="3125" y="1874"/>
                <a:ext cx="842" cy="650"/>
                <a:chOff x="3125" y="1874"/>
                <a:chExt cx="842" cy="650"/>
              </a:xfrm>
            </p:grpSpPr>
            <p:sp>
              <p:nvSpPr>
                <p:cNvPr id="236" name="Freeform 1634">
                  <a:extLst>
                    <a:ext uri="{FF2B5EF4-FFF2-40B4-BE49-F238E27FC236}">
                      <a16:creationId xmlns:a16="http://schemas.microsoft.com/office/drawing/2014/main" id="{04EAB20D-FA28-9DD0-128A-BD19458ED911}"/>
                    </a:ext>
                  </a:extLst>
                </p:cNvPr>
                <p:cNvSpPr>
                  <a:spLocks/>
                </p:cNvSpPr>
                <p:nvPr/>
              </p:nvSpPr>
              <p:spPr bwMode="auto">
                <a:xfrm>
                  <a:off x="3125" y="239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 name="Freeform 1635">
                  <a:extLst>
                    <a:ext uri="{FF2B5EF4-FFF2-40B4-BE49-F238E27FC236}">
                      <a16:creationId xmlns:a16="http://schemas.microsoft.com/office/drawing/2014/main" id="{49F7DDBE-28E7-7E11-C3F7-641190AF2AA1}"/>
                    </a:ext>
                  </a:extLst>
                </p:cNvPr>
                <p:cNvSpPr>
                  <a:spLocks/>
                </p:cNvSpPr>
                <p:nvPr/>
              </p:nvSpPr>
              <p:spPr bwMode="auto">
                <a:xfrm>
                  <a:off x="3129" y="2398"/>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238" name="Rectangle 1636">
                  <a:extLst>
                    <a:ext uri="{FF2B5EF4-FFF2-40B4-BE49-F238E27FC236}">
                      <a16:creationId xmlns:a16="http://schemas.microsoft.com/office/drawing/2014/main" id="{613529D6-626C-875B-C0BB-0F14F6853016}"/>
                    </a:ext>
                  </a:extLst>
                </p:cNvPr>
                <p:cNvSpPr>
                  <a:spLocks noChangeArrowheads="1"/>
                </p:cNvSpPr>
                <p:nvPr/>
              </p:nvSpPr>
              <p:spPr bwMode="auto">
                <a:xfrm>
                  <a:off x="3129" y="2488"/>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9" name="Freeform 1637">
                  <a:extLst>
                    <a:ext uri="{FF2B5EF4-FFF2-40B4-BE49-F238E27FC236}">
                      <a16:creationId xmlns:a16="http://schemas.microsoft.com/office/drawing/2014/main" id="{799D46FF-63C0-2D54-627B-5DDE9C1F69C3}"/>
                    </a:ext>
                  </a:extLst>
                </p:cNvPr>
                <p:cNvSpPr>
                  <a:spLocks/>
                </p:cNvSpPr>
                <p:nvPr/>
              </p:nvSpPr>
              <p:spPr bwMode="auto">
                <a:xfrm>
                  <a:off x="3241" y="187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0" name="Freeform 1638">
                  <a:extLst>
                    <a:ext uri="{FF2B5EF4-FFF2-40B4-BE49-F238E27FC236}">
                      <a16:creationId xmlns:a16="http://schemas.microsoft.com/office/drawing/2014/main" id="{380E77F0-4199-F155-060C-FF1D8D7C8A5F}"/>
                    </a:ext>
                  </a:extLst>
                </p:cNvPr>
                <p:cNvSpPr>
                  <a:spLocks/>
                </p:cNvSpPr>
                <p:nvPr/>
              </p:nvSpPr>
              <p:spPr bwMode="auto">
                <a:xfrm>
                  <a:off x="3245" y="187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241" name="AutoShape 1639">
                  <a:extLst>
                    <a:ext uri="{FF2B5EF4-FFF2-40B4-BE49-F238E27FC236}">
                      <a16:creationId xmlns:a16="http://schemas.microsoft.com/office/drawing/2014/main" id="{C85D208B-D23A-F452-943B-F510E5578678}"/>
                    </a:ext>
                  </a:extLst>
                </p:cNvPr>
                <p:cNvSpPr>
                  <a:spLocks noChangeArrowheads="1"/>
                </p:cNvSpPr>
                <p:nvPr/>
              </p:nvSpPr>
              <p:spPr bwMode="auto">
                <a:xfrm>
                  <a:off x="3221" y="1926"/>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2" name="AutoShape 1640">
                  <a:extLst>
                    <a:ext uri="{FF2B5EF4-FFF2-40B4-BE49-F238E27FC236}">
                      <a16:creationId xmlns:a16="http://schemas.microsoft.com/office/drawing/2014/main" id="{67527684-2AAA-8C72-3647-02E3BF1F14F2}"/>
                    </a:ext>
                  </a:extLst>
                </p:cNvPr>
                <p:cNvSpPr>
                  <a:spLocks noChangeArrowheads="1"/>
                </p:cNvSpPr>
                <p:nvPr/>
              </p:nvSpPr>
              <p:spPr bwMode="auto">
                <a:xfrm>
                  <a:off x="3277" y="1984"/>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81" name="Group 1696">
                <a:extLst>
                  <a:ext uri="{FF2B5EF4-FFF2-40B4-BE49-F238E27FC236}">
                    <a16:creationId xmlns:a16="http://schemas.microsoft.com/office/drawing/2014/main" id="{AE3A1322-A653-66A5-A0EF-976D37348446}"/>
                  </a:ext>
                </a:extLst>
              </p:cNvPr>
              <p:cNvGrpSpPr>
                <a:grpSpLocks/>
              </p:cNvGrpSpPr>
              <p:nvPr/>
            </p:nvGrpSpPr>
            <p:grpSpPr bwMode="auto">
              <a:xfrm>
                <a:off x="3316" y="2025"/>
                <a:ext cx="439" cy="266"/>
                <a:chOff x="3316" y="2025"/>
                <a:chExt cx="439" cy="266"/>
              </a:xfrm>
            </p:grpSpPr>
            <p:grpSp>
              <p:nvGrpSpPr>
                <p:cNvPr id="182" name="Group 1668">
                  <a:extLst>
                    <a:ext uri="{FF2B5EF4-FFF2-40B4-BE49-F238E27FC236}">
                      <a16:creationId xmlns:a16="http://schemas.microsoft.com/office/drawing/2014/main" id="{1C3A8111-9368-CF83-EF63-2040270D4B39}"/>
                    </a:ext>
                  </a:extLst>
                </p:cNvPr>
                <p:cNvGrpSpPr>
                  <a:grpSpLocks/>
                </p:cNvGrpSpPr>
                <p:nvPr/>
              </p:nvGrpSpPr>
              <p:grpSpPr bwMode="auto">
                <a:xfrm>
                  <a:off x="3320" y="2027"/>
                  <a:ext cx="435" cy="264"/>
                  <a:chOff x="3320" y="2027"/>
                  <a:chExt cx="435" cy="264"/>
                </a:xfrm>
              </p:grpSpPr>
              <p:grpSp>
                <p:nvGrpSpPr>
                  <p:cNvPr id="210" name="Group 1651">
                    <a:extLst>
                      <a:ext uri="{FF2B5EF4-FFF2-40B4-BE49-F238E27FC236}">
                        <a16:creationId xmlns:a16="http://schemas.microsoft.com/office/drawing/2014/main" id="{D77492A8-358D-2045-5F3C-BF1229ECD087}"/>
                      </a:ext>
                    </a:extLst>
                  </p:cNvPr>
                  <p:cNvGrpSpPr>
                    <a:grpSpLocks/>
                  </p:cNvGrpSpPr>
                  <p:nvPr/>
                </p:nvGrpSpPr>
                <p:grpSpPr bwMode="auto">
                  <a:xfrm>
                    <a:off x="3321" y="2028"/>
                    <a:ext cx="432" cy="262"/>
                    <a:chOff x="3321" y="2028"/>
                    <a:chExt cx="432" cy="262"/>
                  </a:xfrm>
                </p:grpSpPr>
                <p:sp>
                  <p:nvSpPr>
                    <p:cNvPr id="227" name="Oval 1642">
                      <a:extLst>
                        <a:ext uri="{FF2B5EF4-FFF2-40B4-BE49-F238E27FC236}">
                          <a16:creationId xmlns:a16="http://schemas.microsoft.com/office/drawing/2014/main" id="{B4633DA9-1A13-4617-11DA-915BF626C27D}"/>
                        </a:ext>
                      </a:extLst>
                    </p:cNvPr>
                    <p:cNvSpPr>
                      <a:spLocks noChangeArrowheads="1"/>
                    </p:cNvSpPr>
                    <p:nvPr/>
                  </p:nvSpPr>
                  <p:spPr bwMode="auto">
                    <a:xfrm>
                      <a:off x="3469" y="20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8" name="Oval 1643">
                      <a:extLst>
                        <a:ext uri="{FF2B5EF4-FFF2-40B4-BE49-F238E27FC236}">
                          <a16:creationId xmlns:a16="http://schemas.microsoft.com/office/drawing/2014/main" id="{265B285C-434D-64AB-9D1F-7FB413D37851}"/>
                        </a:ext>
                      </a:extLst>
                    </p:cNvPr>
                    <p:cNvSpPr>
                      <a:spLocks noChangeArrowheads="1"/>
                    </p:cNvSpPr>
                    <p:nvPr/>
                  </p:nvSpPr>
                  <p:spPr bwMode="auto">
                    <a:xfrm>
                      <a:off x="3365"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9" name="Oval 1644">
                      <a:extLst>
                        <a:ext uri="{FF2B5EF4-FFF2-40B4-BE49-F238E27FC236}">
                          <a16:creationId xmlns:a16="http://schemas.microsoft.com/office/drawing/2014/main" id="{F5E85F07-A3F5-7B18-0E85-4769BFFF7672}"/>
                        </a:ext>
                      </a:extLst>
                    </p:cNvPr>
                    <p:cNvSpPr>
                      <a:spLocks noChangeArrowheads="1"/>
                    </p:cNvSpPr>
                    <p:nvPr/>
                  </p:nvSpPr>
                  <p:spPr bwMode="auto">
                    <a:xfrm>
                      <a:off x="3321"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0" name="Oval 1645">
                      <a:extLst>
                        <a:ext uri="{FF2B5EF4-FFF2-40B4-BE49-F238E27FC236}">
                          <a16:creationId xmlns:a16="http://schemas.microsoft.com/office/drawing/2014/main" id="{EBC47D6A-5388-09F5-C569-2177B2BC6540}"/>
                        </a:ext>
                      </a:extLst>
                    </p:cNvPr>
                    <p:cNvSpPr>
                      <a:spLocks noChangeArrowheads="1"/>
                    </p:cNvSpPr>
                    <p:nvPr/>
                  </p:nvSpPr>
                  <p:spPr bwMode="auto">
                    <a:xfrm>
                      <a:off x="3349"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1" name="Oval 1646">
                      <a:extLst>
                        <a:ext uri="{FF2B5EF4-FFF2-40B4-BE49-F238E27FC236}">
                          <a16:creationId xmlns:a16="http://schemas.microsoft.com/office/drawing/2014/main" id="{9E079DDE-4362-3209-32FD-7840A2A91705}"/>
                        </a:ext>
                      </a:extLst>
                    </p:cNvPr>
                    <p:cNvSpPr>
                      <a:spLocks noChangeArrowheads="1"/>
                    </p:cNvSpPr>
                    <p:nvPr/>
                  </p:nvSpPr>
                  <p:spPr bwMode="auto">
                    <a:xfrm>
                      <a:off x="3453" y="21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2" name="Oval 1647">
                      <a:extLst>
                        <a:ext uri="{FF2B5EF4-FFF2-40B4-BE49-F238E27FC236}">
                          <a16:creationId xmlns:a16="http://schemas.microsoft.com/office/drawing/2014/main" id="{294EFFC8-B291-E8CB-A069-32884871D698}"/>
                        </a:ext>
                      </a:extLst>
                    </p:cNvPr>
                    <p:cNvSpPr>
                      <a:spLocks noChangeArrowheads="1"/>
                    </p:cNvSpPr>
                    <p:nvPr/>
                  </p:nvSpPr>
                  <p:spPr bwMode="auto">
                    <a:xfrm>
                      <a:off x="3593" y="20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3" name="Oval 1648">
                      <a:extLst>
                        <a:ext uri="{FF2B5EF4-FFF2-40B4-BE49-F238E27FC236}">
                          <a16:creationId xmlns:a16="http://schemas.microsoft.com/office/drawing/2014/main" id="{8BA16435-CD03-2C0D-293B-7F773A8DDDFB}"/>
                        </a:ext>
                      </a:extLst>
                    </p:cNvPr>
                    <p:cNvSpPr>
                      <a:spLocks noChangeArrowheads="1"/>
                    </p:cNvSpPr>
                    <p:nvPr/>
                  </p:nvSpPr>
                  <p:spPr bwMode="auto">
                    <a:xfrm>
                      <a:off x="3615" y="21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4" name="Oval 1649">
                      <a:extLst>
                        <a:ext uri="{FF2B5EF4-FFF2-40B4-BE49-F238E27FC236}">
                          <a16:creationId xmlns:a16="http://schemas.microsoft.com/office/drawing/2014/main" id="{5CA8DEF7-FFBE-027D-8A8C-8805FB377995}"/>
                        </a:ext>
                      </a:extLst>
                    </p:cNvPr>
                    <p:cNvSpPr>
                      <a:spLocks noChangeArrowheads="1"/>
                    </p:cNvSpPr>
                    <p:nvPr/>
                  </p:nvSpPr>
                  <p:spPr bwMode="auto">
                    <a:xfrm>
                      <a:off x="3601" y="21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5" name="Oval 1650">
                      <a:extLst>
                        <a:ext uri="{FF2B5EF4-FFF2-40B4-BE49-F238E27FC236}">
                          <a16:creationId xmlns:a16="http://schemas.microsoft.com/office/drawing/2014/main" id="{AB7DE33D-2ADE-161C-8513-40368AC95C05}"/>
                        </a:ext>
                      </a:extLst>
                    </p:cNvPr>
                    <p:cNvSpPr>
                      <a:spLocks noChangeArrowheads="1"/>
                    </p:cNvSpPr>
                    <p:nvPr/>
                  </p:nvSpPr>
                  <p:spPr bwMode="auto">
                    <a:xfrm>
                      <a:off x="3399" y="20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11" name="Freeform 1652">
                    <a:extLst>
                      <a:ext uri="{FF2B5EF4-FFF2-40B4-BE49-F238E27FC236}">
                        <a16:creationId xmlns:a16="http://schemas.microsoft.com/office/drawing/2014/main" id="{D2D2AC33-8206-C2C5-0B57-EF710AD1E3CF}"/>
                      </a:ext>
                    </a:extLst>
                  </p:cNvPr>
                  <p:cNvSpPr>
                    <a:spLocks/>
                  </p:cNvSpPr>
                  <p:nvPr/>
                </p:nvSpPr>
                <p:spPr bwMode="auto">
                  <a:xfrm>
                    <a:off x="3473" y="20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2" name="Arc 1653">
                    <a:extLst>
                      <a:ext uri="{FF2B5EF4-FFF2-40B4-BE49-F238E27FC236}">
                        <a16:creationId xmlns:a16="http://schemas.microsoft.com/office/drawing/2014/main" id="{606949E7-52D0-23C4-F3FD-03C69D6658C0}"/>
                      </a:ext>
                    </a:extLst>
                  </p:cNvPr>
                  <p:cNvSpPr>
                    <a:spLocks/>
                  </p:cNvSpPr>
                  <p:nvPr/>
                </p:nvSpPr>
                <p:spPr bwMode="auto">
                  <a:xfrm>
                    <a:off x="3474" y="20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3" name="Freeform 1654">
                    <a:extLst>
                      <a:ext uri="{FF2B5EF4-FFF2-40B4-BE49-F238E27FC236}">
                        <a16:creationId xmlns:a16="http://schemas.microsoft.com/office/drawing/2014/main" id="{4598C0FD-38D3-9826-A920-E139BFBD1FB0}"/>
                      </a:ext>
                    </a:extLst>
                  </p:cNvPr>
                  <p:cNvSpPr>
                    <a:spLocks/>
                  </p:cNvSpPr>
                  <p:nvPr/>
                </p:nvSpPr>
                <p:spPr bwMode="auto">
                  <a:xfrm>
                    <a:off x="3364"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 name="Arc 1655">
                    <a:extLst>
                      <a:ext uri="{FF2B5EF4-FFF2-40B4-BE49-F238E27FC236}">
                        <a16:creationId xmlns:a16="http://schemas.microsoft.com/office/drawing/2014/main" id="{0356F6E1-E55F-1BF7-F11B-44AA1CF47916}"/>
                      </a:ext>
                    </a:extLst>
                  </p:cNvPr>
                  <p:cNvSpPr>
                    <a:spLocks/>
                  </p:cNvSpPr>
                  <p:nvPr/>
                </p:nvSpPr>
                <p:spPr bwMode="auto">
                  <a:xfrm>
                    <a:off x="3366"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 name="Freeform 1656">
                    <a:extLst>
                      <a:ext uri="{FF2B5EF4-FFF2-40B4-BE49-F238E27FC236}">
                        <a16:creationId xmlns:a16="http://schemas.microsoft.com/office/drawing/2014/main" id="{D7B36247-3153-3F80-A1A0-9B0B4B42339B}"/>
                      </a:ext>
                    </a:extLst>
                  </p:cNvPr>
                  <p:cNvSpPr>
                    <a:spLocks/>
                  </p:cNvSpPr>
                  <p:nvPr/>
                </p:nvSpPr>
                <p:spPr bwMode="auto">
                  <a:xfrm>
                    <a:off x="3349"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 name="Arc 1657">
                    <a:extLst>
                      <a:ext uri="{FF2B5EF4-FFF2-40B4-BE49-F238E27FC236}">
                        <a16:creationId xmlns:a16="http://schemas.microsoft.com/office/drawing/2014/main" id="{E969E233-11DF-1F66-C824-F3E15C0EAE20}"/>
                      </a:ext>
                    </a:extLst>
                  </p:cNvPr>
                  <p:cNvSpPr>
                    <a:spLocks/>
                  </p:cNvSpPr>
                  <p:nvPr/>
                </p:nvSpPr>
                <p:spPr bwMode="auto">
                  <a:xfrm>
                    <a:off x="3350"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7" name="Freeform 1658">
                    <a:extLst>
                      <a:ext uri="{FF2B5EF4-FFF2-40B4-BE49-F238E27FC236}">
                        <a16:creationId xmlns:a16="http://schemas.microsoft.com/office/drawing/2014/main" id="{65797859-06E9-26D6-030A-09A44EC21E4B}"/>
                      </a:ext>
                    </a:extLst>
                  </p:cNvPr>
                  <p:cNvSpPr>
                    <a:spLocks/>
                  </p:cNvSpPr>
                  <p:nvPr/>
                </p:nvSpPr>
                <p:spPr bwMode="auto">
                  <a:xfrm>
                    <a:off x="3455" y="22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 name="Arc 1659">
                    <a:extLst>
                      <a:ext uri="{FF2B5EF4-FFF2-40B4-BE49-F238E27FC236}">
                        <a16:creationId xmlns:a16="http://schemas.microsoft.com/office/drawing/2014/main" id="{E68771B1-620F-8F2A-4C99-ADB1887C7FB7}"/>
                      </a:ext>
                    </a:extLst>
                  </p:cNvPr>
                  <p:cNvSpPr>
                    <a:spLocks/>
                  </p:cNvSpPr>
                  <p:nvPr/>
                </p:nvSpPr>
                <p:spPr bwMode="auto">
                  <a:xfrm>
                    <a:off x="3456" y="22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9" name="Freeform 1660">
                    <a:extLst>
                      <a:ext uri="{FF2B5EF4-FFF2-40B4-BE49-F238E27FC236}">
                        <a16:creationId xmlns:a16="http://schemas.microsoft.com/office/drawing/2014/main" id="{01A02A2A-FD8C-8693-2D07-170E677C4379}"/>
                      </a:ext>
                    </a:extLst>
                  </p:cNvPr>
                  <p:cNvSpPr>
                    <a:spLocks/>
                  </p:cNvSpPr>
                  <p:nvPr/>
                </p:nvSpPr>
                <p:spPr bwMode="auto">
                  <a:xfrm>
                    <a:off x="3650" y="20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 name="Arc 1661">
                    <a:extLst>
                      <a:ext uri="{FF2B5EF4-FFF2-40B4-BE49-F238E27FC236}">
                        <a16:creationId xmlns:a16="http://schemas.microsoft.com/office/drawing/2014/main" id="{9379326B-C320-40D3-A5D1-80075322BACE}"/>
                      </a:ext>
                    </a:extLst>
                  </p:cNvPr>
                  <p:cNvSpPr>
                    <a:spLocks/>
                  </p:cNvSpPr>
                  <p:nvPr/>
                </p:nvSpPr>
                <p:spPr bwMode="auto">
                  <a:xfrm>
                    <a:off x="3651" y="20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1" name="Freeform 1662">
                    <a:extLst>
                      <a:ext uri="{FF2B5EF4-FFF2-40B4-BE49-F238E27FC236}">
                        <a16:creationId xmlns:a16="http://schemas.microsoft.com/office/drawing/2014/main" id="{10F5258C-9F0F-4F67-8F3D-97B8E95E6B74}"/>
                      </a:ext>
                    </a:extLst>
                  </p:cNvPr>
                  <p:cNvSpPr>
                    <a:spLocks/>
                  </p:cNvSpPr>
                  <p:nvPr/>
                </p:nvSpPr>
                <p:spPr bwMode="auto">
                  <a:xfrm>
                    <a:off x="367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 name="Arc 1663">
                    <a:extLst>
                      <a:ext uri="{FF2B5EF4-FFF2-40B4-BE49-F238E27FC236}">
                        <a16:creationId xmlns:a16="http://schemas.microsoft.com/office/drawing/2014/main" id="{5BE67F49-BE62-8885-6361-1D4B7D737466}"/>
                      </a:ext>
                    </a:extLst>
                  </p:cNvPr>
                  <p:cNvSpPr>
                    <a:spLocks/>
                  </p:cNvSpPr>
                  <p:nvPr/>
                </p:nvSpPr>
                <p:spPr bwMode="auto">
                  <a:xfrm>
                    <a:off x="3673" y="21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3" name="Freeform 1664">
                    <a:extLst>
                      <a:ext uri="{FF2B5EF4-FFF2-40B4-BE49-F238E27FC236}">
                        <a16:creationId xmlns:a16="http://schemas.microsoft.com/office/drawing/2014/main" id="{BCFCBBB5-EA01-7FE0-9CCF-E3B465046C9C}"/>
                      </a:ext>
                    </a:extLst>
                  </p:cNvPr>
                  <p:cNvSpPr>
                    <a:spLocks/>
                  </p:cNvSpPr>
                  <p:nvPr/>
                </p:nvSpPr>
                <p:spPr bwMode="auto">
                  <a:xfrm>
                    <a:off x="3647" y="21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 name="Arc 1665">
                    <a:extLst>
                      <a:ext uri="{FF2B5EF4-FFF2-40B4-BE49-F238E27FC236}">
                        <a16:creationId xmlns:a16="http://schemas.microsoft.com/office/drawing/2014/main" id="{C3AF3346-B848-20AE-F10A-2087A317D9C0}"/>
                      </a:ext>
                    </a:extLst>
                  </p:cNvPr>
                  <p:cNvSpPr>
                    <a:spLocks/>
                  </p:cNvSpPr>
                  <p:nvPr/>
                </p:nvSpPr>
                <p:spPr bwMode="auto">
                  <a:xfrm>
                    <a:off x="3648" y="21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5" name="Freeform 1666">
                    <a:extLst>
                      <a:ext uri="{FF2B5EF4-FFF2-40B4-BE49-F238E27FC236}">
                        <a16:creationId xmlns:a16="http://schemas.microsoft.com/office/drawing/2014/main" id="{9A83034F-DAB6-CAF5-E310-517DD4B043CB}"/>
                      </a:ext>
                    </a:extLst>
                  </p:cNvPr>
                  <p:cNvSpPr>
                    <a:spLocks/>
                  </p:cNvSpPr>
                  <p:nvPr/>
                </p:nvSpPr>
                <p:spPr bwMode="auto">
                  <a:xfrm>
                    <a:off x="3320"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 name="Arc 1667">
                    <a:extLst>
                      <a:ext uri="{FF2B5EF4-FFF2-40B4-BE49-F238E27FC236}">
                        <a16:creationId xmlns:a16="http://schemas.microsoft.com/office/drawing/2014/main" id="{B720EDF4-7A51-9AF0-EE9D-8425E424F723}"/>
                      </a:ext>
                    </a:extLst>
                  </p:cNvPr>
                  <p:cNvSpPr>
                    <a:spLocks/>
                  </p:cNvSpPr>
                  <p:nvPr/>
                </p:nvSpPr>
                <p:spPr bwMode="auto">
                  <a:xfrm>
                    <a:off x="3322"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83" name="Group 1695">
                  <a:extLst>
                    <a:ext uri="{FF2B5EF4-FFF2-40B4-BE49-F238E27FC236}">
                      <a16:creationId xmlns:a16="http://schemas.microsoft.com/office/drawing/2014/main" id="{A2C7917F-F401-BE1A-308F-FDCD7D6B1CDC}"/>
                    </a:ext>
                  </a:extLst>
                </p:cNvPr>
                <p:cNvGrpSpPr>
                  <a:grpSpLocks/>
                </p:cNvGrpSpPr>
                <p:nvPr/>
              </p:nvGrpSpPr>
              <p:grpSpPr bwMode="auto">
                <a:xfrm>
                  <a:off x="3316" y="2025"/>
                  <a:ext cx="437" cy="263"/>
                  <a:chOff x="3316" y="2025"/>
                  <a:chExt cx="437" cy="263"/>
                </a:xfrm>
              </p:grpSpPr>
              <p:grpSp>
                <p:nvGrpSpPr>
                  <p:cNvPr id="184" name="Group 1678">
                    <a:extLst>
                      <a:ext uri="{FF2B5EF4-FFF2-40B4-BE49-F238E27FC236}">
                        <a16:creationId xmlns:a16="http://schemas.microsoft.com/office/drawing/2014/main" id="{60B74885-37AC-4B8B-4B00-BD45838ECC3B}"/>
                      </a:ext>
                    </a:extLst>
                  </p:cNvPr>
                  <p:cNvGrpSpPr>
                    <a:grpSpLocks/>
                  </p:cNvGrpSpPr>
                  <p:nvPr/>
                </p:nvGrpSpPr>
                <p:grpSpPr bwMode="auto">
                  <a:xfrm>
                    <a:off x="3319" y="2026"/>
                    <a:ext cx="432" cy="262"/>
                    <a:chOff x="3319" y="2026"/>
                    <a:chExt cx="432" cy="262"/>
                  </a:xfrm>
                </p:grpSpPr>
                <p:sp>
                  <p:nvSpPr>
                    <p:cNvPr id="201" name="Oval 1669">
                      <a:extLst>
                        <a:ext uri="{FF2B5EF4-FFF2-40B4-BE49-F238E27FC236}">
                          <a16:creationId xmlns:a16="http://schemas.microsoft.com/office/drawing/2014/main" id="{E40C5861-4FA3-EB6F-9318-501A799EC690}"/>
                        </a:ext>
                      </a:extLst>
                    </p:cNvPr>
                    <p:cNvSpPr>
                      <a:spLocks noChangeArrowheads="1"/>
                    </p:cNvSpPr>
                    <p:nvPr/>
                  </p:nvSpPr>
                  <p:spPr bwMode="auto">
                    <a:xfrm>
                      <a:off x="3467" y="20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2" name="Oval 1670">
                      <a:extLst>
                        <a:ext uri="{FF2B5EF4-FFF2-40B4-BE49-F238E27FC236}">
                          <a16:creationId xmlns:a16="http://schemas.microsoft.com/office/drawing/2014/main" id="{AD83E421-832D-3310-A7B6-C2100281F2D5}"/>
                        </a:ext>
                      </a:extLst>
                    </p:cNvPr>
                    <p:cNvSpPr>
                      <a:spLocks noChangeArrowheads="1"/>
                    </p:cNvSpPr>
                    <p:nvPr/>
                  </p:nvSpPr>
                  <p:spPr bwMode="auto">
                    <a:xfrm>
                      <a:off x="3363"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3" name="Oval 1671">
                      <a:extLst>
                        <a:ext uri="{FF2B5EF4-FFF2-40B4-BE49-F238E27FC236}">
                          <a16:creationId xmlns:a16="http://schemas.microsoft.com/office/drawing/2014/main" id="{97278101-5F7E-1B1B-684E-BF5FFBF364FF}"/>
                        </a:ext>
                      </a:extLst>
                    </p:cNvPr>
                    <p:cNvSpPr>
                      <a:spLocks noChangeArrowheads="1"/>
                    </p:cNvSpPr>
                    <p:nvPr/>
                  </p:nvSpPr>
                  <p:spPr bwMode="auto">
                    <a:xfrm>
                      <a:off x="3319"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4" name="Oval 1672">
                      <a:extLst>
                        <a:ext uri="{FF2B5EF4-FFF2-40B4-BE49-F238E27FC236}">
                          <a16:creationId xmlns:a16="http://schemas.microsoft.com/office/drawing/2014/main" id="{10B63744-A74F-B54B-140C-BEA7CA724E1F}"/>
                        </a:ext>
                      </a:extLst>
                    </p:cNvPr>
                    <p:cNvSpPr>
                      <a:spLocks noChangeArrowheads="1"/>
                    </p:cNvSpPr>
                    <p:nvPr/>
                  </p:nvSpPr>
                  <p:spPr bwMode="auto">
                    <a:xfrm>
                      <a:off x="3347"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5" name="Oval 1673">
                      <a:extLst>
                        <a:ext uri="{FF2B5EF4-FFF2-40B4-BE49-F238E27FC236}">
                          <a16:creationId xmlns:a16="http://schemas.microsoft.com/office/drawing/2014/main" id="{1B4451AE-04A8-04DB-62B7-CF1915FF4147}"/>
                        </a:ext>
                      </a:extLst>
                    </p:cNvPr>
                    <p:cNvSpPr>
                      <a:spLocks noChangeArrowheads="1"/>
                    </p:cNvSpPr>
                    <p:nvPr/>
                  </p:nvSpPr>
                  <p:spPr bwMode="auto">
                    <a:xfrm>
                      <a:off x="3451" y="21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6" name="Oval 1674">
                      <a:extLst>
                        <a:ext uri="{FF2B5EF4-FFF2-40B4-BE49-F238E27FC236}">
                          <a16:creationId xmlns:a16="http://schemas.microsoft.com/office/drawing/2014/main" id="{8B6544BA-6F9A-503E-42EC-85C102B1D11E}"/>
                        </a:ext>
                      </a:extLst>
                    </p:cNvPr>
                    <p:cNvSpPr>
                      <a:spLocks noChangeArrowheads="1"/>
                    </p:cNvSpPr>
                    <p:nvPr/>
                  </p:nvSpPr>
                  <p:spPr bwMode="auto">
                    <a:xfrm>
                      <a:off x="3591" y="20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7" name="Oval 1675">
                      <a:extLst>
                        <a:ext uri="{FF2B5EF4-FFF2-40B4-BE49-F238E27FC236}">
                          <a16:creationId xmlns:a16="http://schemas.microsoft.com/office/drawing/2014/main" id="{EB35A9B6-8485-5B92-F8C0-63D5AD142FF7}"/>
                        </a:ext>
                      </a:extLst>
                    </p:cNvPr>
                    <p:cNvSpPr>
                      <a:spLocks noChangeArrowheads="1"/>
                    </p:cNvSpPr>
                    <p:nvPr/>
                  </p:nvSpPr>
                  <p:spPr bwMode="auto">
                    <a:xfrm>
                      <a:off x="3611" y="21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8" name="Oval 1676">
                      <a:extLst>
                        <a:ext uri="{FF2B5EF4-FFF2-40B4-BE49-F238E27FC236}">
                          <a16:creationId xmlns:a16="http://schemas.microsoft.com/office/drawing/2014/main" id="{48B52565-27EB-98E1-7D4B-EED94A75185B}"/>
                        </a:ext>
                      </a:extLst>
                    </p:cNvPr>
                    <p:cNvSpPr>
                      <a:spLocks noChangeArrowheads="1"/>
                    </p:cNvSpPr>
                    <p:nvPr/>
                  </p:nvSpPr>
                  <p:spPr bwMode="auto">
                    <a:xfrm>
                      <a:off x="3599" y="21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9" name="Oval 1677">
                      <a:extLst>
                        <a:ext uri="{FF2B5EF4-FFF2-40B4-BE49-F238E27FC236}">
                          <a16:creationId xmlns:a16="http://schemas.microsoft.com/office/drawing/2014/main" id="{B043D340-A3DB-5849-5024-F2AA5861A3D4}"/>
                        </a:ext>
                      </a:extLst>
                    </p:cNvPr>
                    <p:cNvSpPr>
                      <a:spLocks noChangeArrowheads="1"/>
                    </p:cNvSpPr>
                    <p:nvPr/>
                  </p:nvSpPr>
                  <p:spPr bwMode="auto">
                    <a:xfrm>
                      <a:off x="3397" y="20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85" name="Freeform 1679">
                    <a:extLst>
                      <a:ext uri="{FF2B5EF4-FFF2-40B4-BE49-F238E27FC236}">
                        <a16:creationId xmlns:a16="http://schemas.microsoft.com/office/drawing/2014/main" id="{95C5ABBD-4788-599F-90AA-C6CE7F0AA38E}"/>
                      </a:ext>
                    </a:extLst>
                  </p:cNvPr>
                  <p:cNvSpPr>
                    <a:spLocks/>
                  </p:cNvSpPr>
                  <p:nvPr/>
                </p:nvSpPr>
                <p:spPr bwMode="auto">
                  <a:xfrm>
                    <a:off x="3471" y="20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6" name="Arc 1680">
                    <a:extLst>
                      <a:ext uri="{FF2B5EF4-FFF2-40B4-BE49-F238E27FC236}">
                        <a16:creationId xmlns:a16="http://schemas.microsoft.com/office/drawing/2014/main" id="{B297D9DC-134E-A984-CEA0-2A216F1DA20D}"/>
                      </a:ext>
                    </a:extLst>
                  </p:cNvPr>
                  <p:cNvSpPr>
                    <a:spLocks/>
                  </p:cNvSpPr>
                  <p:nvPr/>
                </p:nvSpPr>
                <p:spPr bwMode="auto">
                  <a:xfrm>
                    <a:off x="3472" y="20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7" name="Freeform 1681">
                    <a:extLst>
                      <a:ext uri="{FF2B5EF4-FFF2-40B4-BE49-F238E27FC236}">
                        <a16:creationId xmlns:a16="http://schemas.microsoft.com/office/drawing/2014/main" id="{FCA4CDFF-B879-8C5F-FEBA-8D6BE8A12978}"/>
                      </a:ext>
                    </a:extLst>
                  </p:cNvPr>
                  <p:cNvSpPr>
                    <a:spLocks/>
                  </p:cNvSpPr>
                  <p:nvPr/>
                </p:nvSpPr>
                <p:spPr bwMode="auto">
                  <a:xfrm>
                    <a:off x="3362"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8" name="Arc 1682">
                    <a:extLst>
                      <a:ext uri="{FF2B5EF4-FFF2-40B4-BE49-F238E27FC236}">
                        <a16:creationId xmlns:a16="http://schemas.microsoft.com/office/drawing/2014/main" id="{024DB5F3-D746-5E66-F76B-B500A5E1A64D}"/>
                      </a:ext>
                    </a:extLst>
                  </p:cNvPr>
                  <p:cNvSpPr>
                    <a:spLocks/>
                  </p:cNvSpPr>
                  <p:nvPr/>
                </p:nvSpPr>
                <p:spPr bwMode="auto">
                  <a:xfrm>
                    <a:off x="3364"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9" name="Freeform 1683">
                    <a:extLst>
                      <a:ext uri="{FF2B5EF4-FFF2-40B4-BE49-F238E27FC236}">
                        <a16:creationId xmlns:a16="http://schemas.microsoft.com/office/drawing/2014/main" id="{7F160A3C-062F-E1F7-6409-29054F722BAA}"/>
                      </a:ext>
                    </a:extLst>
                  </p:cNvPr>
                  <p:cNvSpPr>
                    <a:spLocks/>
                  </p:cNvSpPr>
                  <p:nvPr/>
                </p:nvSpPr>
                <p:spPr bwMode="auto">
                  <a:xfrm>
                    <a:off x="3347"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0" name="Arc 1684">
                    <a:extLst>
                      <a:ext uri="{FF2B5EF4-FFF2-40B4-BE49-F238E27FC236}">
                        <a16:creationId xmlns:a16="http://schemas.microsoft.com/office/drawing/2014/main" id="{ADC1776D-FEEB-1BFE-CCB3-D24461E7458C}"/>
                      </a:ext>
                    </a:extLst>
                  </p:cNvPr>
                  <p:cNvSpPr>
                    <a:spLocks/>
                  </p:cNvSpPr>
                  <p:nvPr/>
                </p:nvSpPr>
                <p:spPr bwMode="auto">
                  <a:xfrm>
                    <a:off x="3348"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1" name="Freeform 1685">
                    <a:extLst>
                      <a:ext uri="{FF2B5EF4-FFF2-40B4-BE49-F238E27FC236}">
                        <a16:creationId xmlns:a16="http://schemas.microsoft.com/office/drawing/2014/main" id="{52A2A6D6-B789-0A17-16BA-117234D6F53E}"/>
                      </a:ext>
                    </a:extLst>
                  </p:cNvPr>
                  <p:cNvSpPr>
                    <a:spLocks/>
                  </p:cNvSpPr>
                  <p:nvPr/>
                </p:nvSpPr>
                <p:spPr bwMode="auto">
                  <a:xfrm>
                    <a:off x="3453" y="22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2" name="Arc 1686">
                    <a:extLst>
                      <a:ext uri="{FF2B5EF4-FFF2-40B4-BE49-F238E27FC236}">
                        <a16:creationId xmlns:a16="http://schemas.microsoft.com/office/drawing/2014/main" id="{B5684E5D-3118-608E-3052-D281B170EACF}"/>
                      </a:ext>
                    </a:extLst>
                  </p:cNvPr>
                  <p:cNvSpPr>
                    <a:spLocks/>
                  </p:cNvSpPr>
                  <p:nvPr/>
                </p:nvSpPr>
                <p:spPr bwMode="auto">
                  <a:xfrm>
                    <a:off x="3454" y="22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3" name="Freeform 1687">
                    <a:extLst>
                      <a:ext uri="{FF2B5EF4-FFF2-40B4-BE49-F238E27FC236}">
                        <a16:creationId xmlns:a16="http://schemas.microsoft.com/office/drawing/2014/main" id="{50221DE2-9301-E2BE-A120-2980C2F212D6}"/>
                      </a:ext>
                    </a:extLst>
                  </p:cNvPr>
                  <p:cNvSpPr>
                    <a:spLocks/>
                  </p:cNvSpPr>
                  <p:nvPr/>
                </p:nvSpPr>
                <p:spPr bwMode="auto">
                  <a:xfrm>
                    <a:off x="3647" y="20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4" name="Arc 1688">
                    <a:extLst>
                      <a:ext uri="{FF2B5EF4-FFF2-40B4-BE49-F238E27FC236}">
                        <a16:creationId xmlns:a16="http://schemas.microsoft.com/office/drawing/2014/main" id="{38649311-BD4B-74B8-4B3C-143077F52399}"/>
                      </a:ext>
                    </a:extLst>
                  </p:cNvPr>
                  <p:cNvSpPr>
                    <a:spLocks/>
                  </p:cNvSpPr>
                  <p:nvPr/>
                </p:nvSpPr>
                <p:spPr bwMode="auto">
                  <a:xfrm>
                    <a:off x="3648" y="20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5" name="Freeform 1689">
                    <a:extLst>
                      <a:ext uri="{FF2B5EF4-FFF2-40B4-BE49-F238E27FC236}">
                        <a16:creationId xmlns:a16="http://schemas.microsoft.com/office/drawing/2014/main" id="{441E538F-0E47-755D-6481-50BA56D30932}"/>
                      </a:ext>
                    </a:extLst>
                  </p:cNvPr>
                  <p:cNvSpPr>
                    <a:spLocks/>
                  </p:cNvSpPr>
                  <p:nvPr/>
                </p:nvSpPr>
                <p:spPr bwMode="auto">
                  <a:xfrm>
                    <a:off x="367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6" name="Arc 1690">
                    <a:extLst>
                      <a:ext uri="{FF2B5EF4-FFF2-40B4-BE49-F238E27FC236}">
                        <a16:creationId xmlns:a16="http://schemas.microsoft.com/office/drawing/2014/main" id="{144C742A-C971-EEB0-A504-76279A2E2675}"/>
                      </a:ext>
                    </a:extLst>
                  </p:cNvPr>
                  <p:cNvSpPr>
                    <a:spLocks/>
                  </p:cNvSpPr>
                  <p:nvPr/>
                </p:nvSpPr>
                <p:spPr bwMode="auto">
                  <a:xfrm>
                    <a:off x="3671" y="21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7" name="Freeform 1691">
                    <a:extLst>
                      <a:ext uri="{FF2B5EF4-FFF2-40B4-BE49-F238E27FC236}">
                        <a16:creationId xmlns:a16="http://schemas.microsoft.com/office/drawing/2014/main" id="{6F7893DA-E45F-B529-1AC9-56EAC5A82515}"/>
                      </a:ext>
                    </a:extLst>
                  </p:cNvPr>
                  <p:cNvSpPr>
                    <a:spLocks/>
                  </p:cNvSpPr>
                  <p:nvPr/>
                </p:nvSpPr>
                <p:spPr bwMode="auto">
                  <a:xfrm>
                    <a:off x="3644" y="21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8" name="Arc 1692">
                    <a:extLst>
                      <a:ext uri="{FF2B5EF4-FFF2-40B4-BE49-F238E27FC236}">
                        <a16:creationId xmlns:a16="http://schemas.microsoft.com/office/drawing/2014/main" id="{F0C22712-E0B4-4CD4-C0DC-65AC648220B7}"/>
                      </a:ext>
                    </a:extLst>
                  </p:cNvPr>
                  <p:cNvSpPr>
                    <a:spLocks/>
                  </p:cNvSpPr>
                  <p:nvPr/>
                </p:nvSpPr>
                <p:spPr bwMode="auto">
                  <a:xfrm>
                    <a:off x="3645" y="21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9" name="Freeform 1693">
                    <a:extLst>
                      <a:ext uri="{FF2B5EF4-FFF2-40B4-BE49-F238E27FC236}">
                        <a16:creationId xmlns:a16="http://schemas.microsoft.com/office/drawing/2014/main" id="{D6B03015-6396-8798-B23D-F3B771770E90}"/>
                      </a:ext>
                    </a:extLst>
                  </p:cNvPr>
                  <p:cNvSpPr>
                    <a:spLocks/>
                  </p:cNvSpPr>
                  <p:nvPr/>
                </p:nvSpPr>
                <p:spPr bwMode="auto">
                  <a:xfrm>
                    <a:off x="3316"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0" name="Arc 1694">
                    <a:extLst>
                      <a:ext uri="{FF2B5EF4-FFF2-40B4-BE49-F238E27FC236}">
                        <a16:creationId xmlns:a16="http://schemas.microsoft.com/office/drawing/2014/main" id="{2D190E0C-459D-7D6B-B575-A62B9CE4B52D}"/>
                      </a:ext>
                    </a:extLst>
                  </p:cNvPr>
                  <p:cNvSpPr>
                    <a:spLocks/>
                  </p:cNvSpPr>
                  <p:nvPr/>
                </p:nvSpPr>
                <p:spPr bwMode="auto">
                  <a:xfrm>
                    <a:off x="3318"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8" name="Group 1769">
              <a:extLst>
                <a:ext uri="{FF2B5EF4-FFF2-40B4-BE49-F238E27FC236}">
                  <a16:creationId xmlns:a16="http://schemas.microsoft.com/office/drawing/2014/main" id="{B1CE5FF0-3B94-BA24-9C94-5AF4F05205FD}"/>
                </a:ext>
              </a:extLst>
            </p:cNvPr>
            <p:cNvGrpSpPr>
              <a:grpSpLocks/>
            </p:cNvGrpSpPr>
            <p:nvPr/>
          </p:nvGrpSpPr>
          <p:grpSpPr bwMode="auto">
            <a:xfrm>
              <a:off x="2485" y="2682"/>
              <a:ext cx="854" cy="661"/>
              <a:chOff x="2485" y="2682"/>
              <a:chExt cx="854" cy="661"/>
            </a:xfrm>
          </p:grpSpPr>
          <p:grpSp>
            <p:nvGrpSpPr>
              <p:cNvPr id="109" name="Group 1713">
                <a:extLst>
                  <a:ext uri="{FF2B5EF4-FFF2-40B4-BE49-F238E27FC236}">
                    <a16:creationId xmlns:a16="http://schemas.microsoft.com/office/drawing/2014/main" id="{6985B11D-3CFC-4968-1E41-50125DF29364}"/>
                  </a:ext>
                </a:extLst>
              </p:cNvPr>
              <p:cNvGrpSpPr>
                <a:grpSpLocks/>
              </p:cNvGrpSpPr>
              <p:nvPr/>
            </p:nvGrpSpPr>
            <p:grpSpPr bwMode="auto">
              <a:xfrm>
                <a:off x="2485" y="2682"/>
                <a:ext cx="854" cy="661"/>
                <a:chOff x="2485" y="2682"/>
                <a:chExt cx="854" cy="661"/>
              </a:xfrm>
            </p:grpSpPr>
            <p:sp>
              <p:nvSpPr>
                <p:cNvPr id="165" name="Freeform 1698">
                  <a:extLst>
                    <a:ext uri="{FF2B5EF4-FFF2-40B4-BE49-F238E27FC236}">
                      <a16:creationId xmlns:a16="http://schemas.microsoft.com/office/drawing/2014/main" id="{EEFB57A7-5860-3E35-C7D3-1E10183F6BD5}"/>
                    </a:ext>
                  </a:extLst>
                </p:cNvPr>
                <p:cNvSpPr>
                  <a:spLocks/>
                </p:cNvSpPr>
                <p:nvPr/>
              </p:nvSpPr>
              <p:spPr bwMode="auto">
                <a:xfrm>
                  <a:off x="2497" y="321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 name="Freeform 1699">
                  <a:extLst>
                    <a:ext uri="{FF2B5EF4-FFF2-40B4-BE49-F238E27FC236}">
                      <a16:creationId xmlns:a16="http://schemas.microsoft.com/office/drawing/2014/main" id="{07CA9762-1FB2-9E7D-2635-A3C9D6C533ED}"/>
                    </a:ext>
                  </a:extLst>
                </p:cNvPr>
                <p:cNvSpPr>
                  <a:spLocks/>
                </p:cNvSpPr>
                <p:nvPr/>
              </p:nvSpPr>
              <p:spPr bwMode="auto">
                <a:xfrm>
                  <a:off x="2498" y="3215"/>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167" name="Rectangle 1700">
                  <a:extLst>
                    <a:ext uri="{FF2B5EF4-FFF2-40B4-BE49-F238E27FC236}">
                      <a16:creationId xmlns:a16="http://schemas.microsoft.com/office/drawing/2014/main" id="{70FDDD3F-F0E5-C4D8-D391-B575A0B75014}"/>
                    </a:ext>
                  </a:extLst>
                </p:cNvPr>
                <p:cNvSpPr>
                  <a:spLocks noChangeArrowheads="1"/>
                </p:cNvSpPr>
                <p:nvPr/>
              </p:nvSpPr>
              <p:spPr bwMode="auto">
                <a:xfrm>
                  <a:off x="2501" y="3308"/>
                  <a:ext cx="838" cy="35"/>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8" name="Freeform 1701">
                  <a:extLst>
                    <a:ext uri="{FF2B5EF4-FFF2-40B4-BE49-F238E27FC236}">
                      <a16:creationId xmlns:a16="http://schemas.microsoft.com/office/drawing/2014/main" id="{91257729-E143-FC87-BEFA-1430B7C3B04E}"/>
                    </a:ext>
                  </a:extLst>
                </p:cNvPr>
                <p:cNvSpPr>
                  <a:spLocks/>
                </p:cNvSpPr>
                <p:nvPr/>
              </p:nvSpPr>
              <p:spPr bwMode="auto">
                <a:xfrm>
                  <a:off x="2613" y="269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 name="Freeform 1702">
                  <a:extLst>
                    <a:ext uri="{FF2B5EF4-FFF2-40B4-BE49-F238E27FC236}">
                      <a16:creationId xmlns:a16="http://schemas.microsoft.com/office/drawing/2014/main" id="{D4E8EEF9-1052-011B-A835-98EC5D36E33A}"/>
                    </a:ext>
                  </a:extLst>
                </p:cNvPr>
                <p:cNvSpPr>
                  <a:spLocks/>
                </p:cNvSpPr>
                <p:nvPr/>
              </p:nvSpPr>
              <p:spPr bwMode="auto">
                <a:xfrm>
                  <a:off x="2617" y="269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170" name="AutoShape 1703">
                  <a:extLst>
                    <a:ext uri="{FF2B5EF4-FFF2-40B4-BE49-F238E27FC236}">
                      <a16:creationId xmlns:a16="http://schemas.microsoft.com/office/drawing/2014/main" id="{BE47882D-9D42-1508-662A-EE9EA99A8F59}"/>
                    </a:ext>
                  </a:extLst>
                </p:cNvPr>
                <p:cNvSpPr>
                  <a:spLocks noChangeArrowheads="1"/>
                </p:cNvSpPr>
                <p:nvPr/>
              </p:nvSpPr>
              <p:spPr bwMode="auto">
                <a:xfrm>
                  <a:off x="2593" y="2746"/>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1" name="AutoShape 1704">
                  <a:extLst>
                    <a:ext uri="{FF2B5EF4-FFF2-40B4-BE49-F238E27FC236}">
                      <a16:creationId xmlns:a16="http://schemas.microsoft.com/office/drawing/2014/main" id="{BDCAFDD9-858F-31E2-DD9E-143C28DEDD0B}"/>
                    </a:ext>
                  </a:extLst>
                </p:cNvPr>
                <p:cNvSpPr>
                  <a:spLocks noChangeArrowheads="1"/>
                </p:cNvSpPr>
                <p:nvPr/>
              </p:nvSpPr>
              <p:spPr bwMode="auto">
                <a:xfrm>
                  <a:off x="2649" y="2804"/>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172" name="Group 1712">
                  <a:extLst>
                    <a:ext uri="{FF2B5EF4-FFF2-40B4-BE49-F238E27FC236}">
                      <a16:creationId xmlns:a16="http://schemas.microsoft.com/office/drawing/2014/main" id="{9E00CE77-B1A2-B75B-97B6-D54EFCC225CD}"/>
                    </a:ext>
                  </a:extLst>
                </p:cNvPr>
                <p:cNvGrpSpPr>
                  <a:grpSpLocks/>
                </p:cNvGrpSpPr>
                <p:nvPr/>
              </p:nvGrpSpPr>
              <p:grpSpPr bwMode="auto">
                <a:xfrm>
                  <a:off x="2485" y="2682"/>
                  <a:ext cx="842" cy="650"/>
                  <a:chOff x="2485" y="2682"/>
                  <a:chExt cx="842" cy="650"/>
                </a:xfrm>
              </p:grpSpPr>
              <p:sp>
                <p:nvSpPr>
                  <p:cNvPr id="173" name="Freeform 1705">
                    <a:extLst>
                      <a:ext uri="{FF2B5EF4-FFF2-40B4-BE49-F238E27FC236}">
                        <a16:creationId xmlns:a16="http://schemas.microsoft.com/office/drawing/2014/main" id="{697E29C0-9D83-2E1F-6763-1E7E12E3F0CE}"/>
                      </a:ext>
                    </a:extLst>
                  </p:cNvPr>
                  <p:cNvSpPr>
                    <a:spLocks/>
                  </p:cNvSpPr>
                  <p:nvPr/>
                </p:nvSpPr>
                <p:spPr bwMode="auto">
                  <a:xfrm>
                    <a:off x="2485" y="3202"/>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 name="Freeform 1706">
                    <a:extLst>
                      <a:ext uri="{FF2B5EF4-FFF2-40B4-BE49-F238E27FC236}">
                        <a16:creationId xmlns:a16="http://schemas.microsoft.com/office/drawing/2014/main" id="{8B59621E-6020-FA8F-DB58-AB6A026701F5}"/>
                      </a:ext>
                    </a:extLst>
                  </p:cNvPr>
                  <p:cNvSpPr>
                    <a:spLocks/>
                  </p:cNvSpPr>
                  <p:nvPr/>
                </p:nvSpPr>
                <p:spPr bwMode="auto">
                  <a:xfrm>
                    <a:off x="2489" y="32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175" name="Rectangle 1707">
                    <a:extLst>
                      <a:ext uri="{FF2B5EF4-FFF2-40B4-BE49-F238E27FC236}">
                        <a16:creationId xmlns:a16="http://schemas.microsoft.com/office/drawing/2014/main" id="{A3FED0C6-A19C-4CA3-68ED-C0735765C45C}"/>
                      </a:ext>
                    </a:extLst>
                  </p:cNvPr>
                  <p:cNvSpPr>
                    <a:spLocks noChangeArrowheads="1"/>
                  </p:cNvSpPr>
                  <p:nvPr/>
                </p:nvSpPr>
                <p:spPr bwMode="auto">
                  <a:xfrm>
                    <a:off x="2489" y="3296"/>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6" name="Freeform 1708">
                    <a:extLst>
                      <a:ext uri="{FF2B5EF4-FFF2-40B4-BE49-F238E27FC236}">
                        <a16:creationId xmlns:a16="http://schemas.microsoft.com/office/drawing/2014/main" id="{2B5008E2-1ED2-794C-6277-E2C8A1404E3E}"/>
                      </a:ext>
                    </a:extLst>
                  </p:cNvPr>
                  <p:cNvSpPr>
                    <a:spLocks/>
                  </p:cNvSpPr>
                  <p:nvPr/>
                </p:nvSpPr>
                <p:spPr bwMode="auto">
                  <a:xfrm>
                    <a:off x="2601" y="2682"/>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 name="Freeform 1709">
                    <a:extLst>
                      <a:ext uri="{FF2B5EF4-FFF2-40B4-BE49-F238E27FC236}">
                        <a16:creationId xmlns:a16="http://schemas.microsoft.com/office/drawing/2014/main" id="{30495AFF-1DCF-12FF-DA7C-C226E824D402}"/>
                      </a:ext>
                    </a:extLst>
                  </p:cNvPr>
                  <p:cNvSpPr>
                    <a:spLocks/>
                  </p:cNvSpPr>
                  <p:nvPr/>
                </p:nvSpPr>
                <p:spPr bwMode="auto">
                  <a:xfrm>
                    <a:off x="2605" y="26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178" name="AutoShape 1710">
                    <a:extLst>
                      <a:ext uri="{FF2B5EF4-FFF2-40B4-BE49-F238E27FC236}">
                        <a16:creationId xmlns:a16="http://schemas.microsoft.com/office/drawing/2014/main" id="{81544DF7-4D15-7B7B-B235-F6405C883B89}"/>
                      </a:ext>
                    </a:extLst>
                  </p:cNvPr>
                  <p:cNvSpPr>
                    <a:spLocks noChangeArrowheads="1"/>
                  </p:cNvSpPr>
                  <p:nvPr/>
                </p:nvSpPr>
                <p:spPr bwMode="auto">
                  <a:xfrm>
                    <a:off x="2581" y="2734"/>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9" name="AutoShape 1711">
                    <a:extLst>
                      <a:ext uri="{FF2B5EF4-FFF2-40B4-BE49-F238E27FC236}">
                        <a16:creationId xmlns:a16="http://schemas.microsoft.com/office/drawing/2014/main" id="{C93013EC-5AAC-B4C9-01BD-C8FA37D7AC9D}"/>
                      </a:ext>
                    </a:extLst>
                  </p:cNvPr>
                  <p:cNvSpPr>
                    <a:spLocks noChangeArrowheads="1"/>
                  </p:cNvSpPr>
                  <p:nvPr/>
                </p:nvSpPr>
                <p:spPr bwMode="auto">
                  <a:xfrm>
                    <a:off x="2637" y="2792"/>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grpSp>
            <p:nvGrpSpPr>
              <p:cNvPr id="110" name="Group 1768">
                <a:extLst>
                  <a:ext uri="{FF2B5EF4-FFF2-40B4-BE49-F238E27FC236}">
                    <a16:creationId xmlns:a16="http://schemas.microsoft.com/office/drawing/2014/main" id="{5F885068-8CF3-1D79-C9C4-7094013C08AE}"/>
                  </a:ext>
                </a:extLst>
              </p:cNvPr>
              <p:cNvGrpSpPr>
                <a:grpSpLocks/>
              </p:cNvGrpSpPr>
              <p:nvPr/>
            </p:nvGrpSpPr>
            <p:grpSpPr bwMode="auto">
              <a:xfrm>
                <a:off x="2676" y="2825"/>
                <a:ext cx="439" cy="266"/>
                <a:chOff x="2676" y="2825"/>
                <a:chExt cx="439" cy="266"/>
              </a:xfrm>
            </p:grpSpPr>
            <p:grpSp>
              <p:nvGrpSpPr>
                <p:cNvPr id="111" name="Group 1740">
                  <a:extLst>
                    <a:ext uri="{FF2B5EF4-FFF2-40B4-BE49-F238E27FC236}">
                      <a16:creationId xmlns:a16="http://schemas.microsoft.com/office/drawing/2014/main" id="{B7F05BCA-DE36-8E3D-6F49-1DD636C76F64}"/>
                    </a:ext>
                  </a:extLst>
                </p:cNvPr>
                <p:cNvGrpSpPr>
                  <a:grpSpLocks/>
                </p:cNvGrpSpPr>
                <p:nvPr/>
              </p:nvGrpSpPr>
              <p:grpSpPr bwMode="auto">
                <a:xfrm>
                  <a:off x="2680" y="2827"/>
                  <a:ext cx="435" cy="264"/>
                  <a:chOff x="2680" y="2827"/>
                  <a:chExt cx="435" cy="264"/>
                </a:xfrm>
              </p:grpSpPr>
              <p:grpSp>
                <p:nvGrpSpPr>
                  <p:cNvPr id="139" name="Group 1723">
                    <a:extLst>
                      <a:ext uri="{FF2B5EF4-FFF2-40B4-BE49-F238E27FC236}">
                        <a16:creationId xmlns:a16="http://schemas.microsoft.com/office/drawing/2014/main" id="{AE3518AF-FA12-97C5-3448-98F15DBF84CA}"/>
                      </a:ext>
                    </a:extLst>
                  </p:cNvPr>
                  <p:cNvGrpSpPr>
                    <a:grpSpLocks/>
                  </p:cNvGrpSpPr>
                  <p:nvPr/>
                </p:nvGrpSpPr>
                <p:grpSpPr bwMode="auto">
                  <a:xfrm>
                    <a:off x="2681" y="2828"/>
                    <a:ext cx="432" cy="262"/>
                    <a:chOff x="2681" y="2828"/>
                    <a:chExt cx="432" cy="262"/>
                  </a:xfrm>
                </p:grpSpPr>
                <p:sp>
                  <p:nvSpPr>
                    <p:cNvPr id="156" name="Oval 1714">
                      <a:extLst>
                        <a:ext uri="{FF2B5EF4-FFF2-40B4-BE49-F238E27FC236}">
                          <a16:creationId xmlns:a16="http://schemas.microsoft.com/office/drawing/2014/main" id="{9E32E4D3-D9DF-AEAD-BFA9-B186E978827E}"/>
                        </a:ext>
                      </a:extLst>
                    </p:cNvPr>
                    <p:cNvSpPr>
                      <a:spLocks noChangeArrowheads="1"/>
                    </p:cNvSpPr>
                    <p:nvPr/>
                  </p:nvSpPr>
                  <p:spPr bwMode="auto">
                    <a:xfrm>
                      <a:off x="2829" y="28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7" name="Oval 1715">
                      <a:extLst>
                        <a:ext uri="{FF2B5EF4-FFF2-40B4-BE49-F238E27FC236}">
                          <a16:creationId xmlns:a16="http://schemas.microsoft.com/office/drawing/2014/main" id="{31A3BF4A-3958-88B6-5E64-A9F5742FB990}"/>
                        </a:ext>
                      </a:extLst>
                    </p:cNvPr>
                    <p:cNvSpPr>
                      <a:spLocks noChangeArrowheads="1"/>
                    </p:cNvSpPr>
                    <p:nvPr/>
                  </p:nvSpPr>
                  <p:spPr bwMode="auto">
                    <a:xfrm>
                      <a:off x="2725" y="28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8" name="Oval 1716">
                      <a:extLst>
                        <a:ext uri="{FF2B5EF4-FFF2-40B4-BE49-F238E27FC236}">
                          <a16:creationId xmlns:a16="http://schemas.microsoft.com/office/drawing/2014/main" id="{B9445B25-6F7C-5E45-7679-C25BC1779D65}"/>
                        </a:ext>
                      </a:extLst>
                    </p:cNvPr>
                    <p:cNvSpPr>
                      <a:spLocks noChangeArrowheads="1"/>
                    </p:cNvSpPr>
                    <p:nvPr/>
                  </p:nvSpPr>
                  <p:spPr bwMode="auto">
                    <a:xfrm>
                      <a:off x="2681" y="29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9" name="Oval 1717">
                      <a:extLst>
                        <a:ext uri="{FF2B5EF4-FFF2-40B4-BE49-F238E27FC236}">
                          <a16:creationId xmlns:a16="http://schemas.microsoft.com/office/drawing/2014/main" id="{465C09EB-37F0-59B2-1695-03E40CC5A198}"/>
                        </a:ext>
                      </a:extLst>
                    </p:cNvPr>
                    <p:cNvSpPr>
                      <a:spLocks noChangeArrowheads="1"/>
                    </p:cNvSpPr>
                    <p:nvPr/>
                  </p:nvSpPr>
                  <p:spPr bwMode="auto">
                    <a:xfrm>
                      <a:off x="2709" y="29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0" name="Oval 1718">
                      <a:extLst>
                        <a:ext uri="{FF2B5EF4-FFF2-40B4-BE49-F238E27FC236}">
                          <a16:creationId xmlns:a16="http://schemas.microsoft.com/office/drawing/2014/main" id="{313F516F-DF66-22CB-6C98-48E8C79C211F}"/>
                        </a:ext>
                      </a:extLst>
                    </p:cNvPr>
                    <p:cNvSpPr>
                      <a:spLocks noChangeArrowheads="1"/>
                    </p:cNvSpPr>
                    <p:nvPr/>
                  </p:nvSpPr>
                  <p:spPr bwMode="auto">
                    <a:xfrm>
                      <a:off x="2813" y="29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1" name="Oval 1719">
                      <a:extLst>
                        <a:ext uri="{FF2B5EF4-FFF2-40B4-BE49-F238E27FC236}">
                          <a16:creationId xmlns:a16="http://schemas.microsoft.com/office/drawing/2014/main" id="{E7C80E1B-99B0-8B10-8058-B9B570BB7B79}"/>
                        </a:ext>
                      </a:extLst>
                    </p:cNvPr>
                    <p:cNvSpPr>
                      <a:spLocks noChangeArrowheads="1"/>
                    </p:cNvSpPr>
                    <p:nvPr/>
                  </p:nvSpPr>
                  <p:spPr bwMode="auto">
                    <a:xfrm>
                      <a:off x="2953" y="28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2" name="Oval 1720">
                      <a:extLst>
                        <a:ext uri="{FF2B5EF4-FFF2-40B4-BE49-F238E27FC236}">
                          <a16:creationId xmlns:a16="http://schemas.microsoft.com/office/drawing/2014/main" id="{EC71CE25-B49C-34AA-A02F-F98B83ED38B0}"/>
                        </a:ext>
                      </a:extLst>
                    </p:cNvPr>
                    <p:cNvSpPr>
                      <a:spLocks noChangeArrowheads="1"/>
                    </p:cNvSpPr>
                    <p:nvPr/>
                  </p:nvSpPr>
                  <p:spPr bwMode="auto">
                    <a:xfrm>
                      <a:off x="2975" y="29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3" name="Oval 1721">
                      <a:extLst>
                        <a:ext uri="{FF2B5EF4-FFF2-40B4-BE49-F238E27FC236}">
                          <a16:creationId xmlns:a16="http://schemas.microsoft.com/office/drawing/2014/main" id="{91431FCF-D221-1D31-B97B-3DCC087A183E}"/>
                        </a:ext>
                      </a:extLst>
                    </p:cNvPr>
                    <p:cNvSpPr>
                      <a:spLocks noChangeArrowheads="1"/>
                    </p:cNvSpPr>
                    <p:nvPr/>
                  </p:nvSpPr>
                  <p:spPr bwMode="auto">
                    <a:xfrm>
                      <a:off x="2961" y="29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4" name="Oval 1722">
                      <a:extLst>
                        <a:ext uri="{FF2B5EF4-FFF2-40B4-BE49-F238E27FC236}">
                          <a16:creationId xmlns:a16="http://schemas.microsoft.com/office/drawing/2014/main" id="{F7820C35-00CF-2033-86A2-44FBA0B2BDC7}"/>
                        </a:ext>
                      </a:extLst>
                    </p:cNvPr>
                    <p:cNvSpPr>
                      <a:spLocks noChangeArrowheads="1"/>
                    </p:cNvSpPr>
                    <p:nvPr/>
                  </p:nvSpPr>
                  <p:spPr bwMode="auto">
                    <a:xfrm>
                      <a:off x="2759" y="28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40" name="Freeform 1724">
                    <a:extLst>
                      <a:ext uri="{FF2B5EF4-FFF2-40B4-BE49-F238E27FC236}">
                        <a16:creationId xmlns:a16="http://schemas.microsoft.com/office/drawing/2014/main" id="{8761A3E7-2B47-A8F1-CB1B-156E1C25985F}"/>
                      </a:ext>
                    </a:extLst>
                  </p:cNvPr>
                  <p:cNvSpPr>
                    <a:spLocks/>
                  </p:cNvSpPr>
                  <p:nvPr/>
                </p:nvSpPr>
                <p:spPr bwMode="auto">
                  <a:xfrm>
                    <a:off x="2833" y="28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 name="Arc 1725">
                    <a:extLst>
                      <a:ext uri="{FF2B5EF4-FFF2-40B4-BE49-F238E27FC236}">
                        <a16:creationId xmlns:a16="http://schemas.microsoft.com/office/drawing/2014/main" id="{97E3926C-2609-2E82-6E82-60F8D8CCA96A}"/>
                      </a:ext>
                    </a:extLst>
                  </p:cNvPr>
                  <p:cNvSpPr>
                    <a:spLocks/>
                  </p:cNvSpPr>
                  <p:nvPr/>
                </p:nvSpPr>
                <p:spPr bwMode="auto">
                  <a:xfrm>
                    <a:off x="2834" y="28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2" name="Freeform 1726">
                    <a:extLst>
                      <a:ext uri="{FF2B5EF4-FFF2-40B4-BE49-F238E27FC236}">
                        <a16:creationId xmlns:a16="http://schemas.microsoft.com/office/drawing/2014/main" id="{DAEB18CC-ECFE-F610-6A68-F75EF894DA70}"/>
                      </a:ext>
                    </a:extLst>
                  </p:cNvPr>
                  <p:cNvSpPr>
                    <a:spLocks/>
                  </p:cNvSpPr>
                  <p:nvPr/>
                </p:nvSpPr>
                <p:spPr bwMode="auto">
                  <a:xfrm>
                    <a:off x="2724" y="28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3" name="Arc 1727">
                    <a:extLst>
                      <a:ext uri="{FF2B5EF4-FFF2-40B4-BE49-F238E27FC236}">
                        <a16:creationId xmlns:a16="http://schemas.microsoft.com/office/drawing/2014/main" id="{33BE4CA2-6185-4DCA-DBE2-49C7DA9A83D6}"/>
                      </a:ext>
                    </a:extLst>
                  </p:cNvPr>
                  <p:cNvSpPr>
                    <a:spLocks/>
                  </p:cNvSpPr>
                  <p:nvPr/>
                </p:nvSpPr>
                <p:spPr bwMode="auto">
                  <a:xfrm>
                    <a:off x="2726" y="28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4" name="Freeform 1728">
                    <a:extLst>
                      <a:ext uri="{FF2B5EF4-FFF2-40B4-BE49-F238E27FC236}">
                        <a16:creationId xmlns:a16="http://schemas.microsoft.com/office/drawing/2014/main" id="{A8D98146-3A7E-CCB1-261E-44D12481ED9F}"/>
                      </a:ext>
                    </a:extLst>
                  </p:cNvPr>
                  <p:cNvSpPr>
                    <a:spLocks/>
                  </p:cNvSpPr>
                  <p:nvPr/>
                </p:nvSpPr>
                <p:spPr bwMode="auto">
                  <a:xfrm>
                    <a:off x="2709" y="30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5" name="Arc 1729">
                    <a:extLst>
                      <a:ext uri="{FF2B5EF4-FFF2-40B4-BE49-F238E27FC236}">
                        <a16:creationId xmlns:a16="http://schemas.microsoft.com/office/drawing/2014/main" id="{8AA6D128-1947-5788-A1FA-C3D691DC64C6}"/>
                      </a:ext>
                    </a:extLst>
                  </p:cNvPr>
                  <p:cNvSpPr>
                    <a:spLocks/>
                  </p:cNvSpPr>
                  <p:nvPr/>
                </p:nvSpPr>
                <p:spPr bwMode="auto">
                  <a:xfrm>
                    <a:off x="2710" y="30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6" name="Freeform 1730">
                    <a:extLst>
                      <a:ext uri="{FF2B5EF4-FFF2-40B4-BE49-F238E27FC236}">
                        <a16:creationId xmlns:a16="http://schemas.microsoft.com/office/drawing/2014/main" id="{0FE4AD4D-9963-FE94-462B-BD381CFD175B}"/>
                      </a:ext>
                    </a:extLst>
                  </p:cNvPr>
                  <p:cNvSpPr>
                    <a:spLocks/>
                  </p:cNvSpPr>
                  <p:nvPr/>
                </p:nvSpPr>
                <p:spPr bwMode="auto">
                  <a:xfrm>
                    <a:off x="2815" y="30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7" name="Arc 1731">
                    <a:extLst>
                      <a:ext uri="{FF2B5EF4-FFF2-40B4-BE49-F238E27FC236}">
                        <a16:creationId xmlns:a16="http://schemas.microsoft.com/office/drawing/2014/main" id="{24AA48E6-24B6-98C9-8595-CC980A8E495A}"/>
                      </a:ext>
                    </a:extLst>
                  </p:cNvPr>
                  <p:cNvSpPr>
                    <a:spLocks/>
                  </p:cNvSpPr>
                  <p:nvPr/>
                </p:nvSpPr>
                <p:spPr bwMode="auto">
                  <a:xfrm>
                    <a:off x="2816" y="30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8" name="Freeform 1732">
                    <a:extLst>
                      <a:ext uri="{FF2B5EF4-FFF2-40B4-BE49-F238E27FC236}">
                        <a16:creationId xmlns:a16="http://schemas.microsoft.com/office/drawing/2014/main" id="{8FDAEAE3-BACE-C73E-7A4D-679D29C08926}"/>
                      </a:ext>
                    </a:extLst>
                  </p:cNvPr>
                  <p:cNvSpPr>
                    <a:spLocks/>
                  </p:cNvSpPr>
                  <p:nvPr/>
                </p:nvSpPr>
                <p:spPr bwMode="auto">
                  <a:xfrm>
                    <a:off x="3010" y="28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9" name="Arc 1733">
                    <a:extLst>
                      <a:ext uri="{FF2B5EF4-FFF2-40B4-BE49-F238E27FC236}">
                        <a16:creationId xmlns:a16="http://schemas.microsoft.com/office/drawing/2014/main" id="{BF80E5B6-BB1D-E1D1-E806-C678AD2734B0}"/>
                      </a:ext>
                    </a:extLst>
                  </p:cNvPr>
                  <p:cNvSpPr>
                    <a:spLocks/>
                  </p:cNvSpPr>
                  <p:nvPr/>
                </p:nvSpPr>
                <p:spPr bwMode="auto">
                  <a:xfrm>
                    <a:off x="3011" y="28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0" name="Freeform 1734">
                    <a:extLst>
                      <a:ext uri="{FF2B5EF4-FFF2-40B4-BE49-F238E27FC236}">
                        <a16:creationId xmlns:a16="http://schemas.microsoft.com/office/drawing/2014/main" id="{EA4659AE-F661-7AD2-68EE-66C6F4F606A8}"/>
                      </a:ext>
                    </a:extLst>
                  </p:cNvPr>
                  <p:cNvSpPr>
                    <a:spLocks/>
                  </p:cNvSpPr>
                  <p:nvPr/>
                </p:nvSpPr>
                <p:spPr bwMode="auto">
                  <a:xfrm>
                    <a:off x="3033" y="29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 name="Arc 1735">
                    <a:extLst>
                      <a:ext uri="{FF2B5EF4-FFF2-40B4-BE49-F238E27FC236}">
                        <a16:creationId xmlns:a16="http://schemas.microsoft.com/office/drawing/2014/main" id="{5EF0F14E-0AA1-451A-4743-F89060432507}"/>
                      </a:ext>
                    </a:extLst>
                  </p:cNvPr>
                  <p:cNvSpPr>
                    <a:spLocks/>
                  </p:cNvSpPr>
                  <p:nvPr/>
                </p:nvSpPr>
                <p:spPr bwMode="auto">
                  <a:xfrm>
                    <a:off x="3033" y="29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2" name="Freeform 1736">
                    <a:extLst>
                      <a:ext uri="{FF2B5EF4-FFF2-40B4-BE49-F238E27FC236}">
                        <a16:creationId xmlns:a16="http://schemas.microsoft.com/office/drawing/2014/main" id="{747CCE56-0F2A-2E72-0C8B-9BDD101E6685}"/>
                      </a:ext>
                    </a:extLst>
                  </p:cNvPr>
                  <p:cNvSpPr>
                    <a:spLocks/>
                  </p:cNvSpPr>
                  <p:nvPr/>
                </p:nvSpPr>
                <p:spPr bwMode="auto">
                  <a:xfrm>
                    <a:off x="3007" y="29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 name="Arc 1737">
                    <a:extLst>
                      <a:ext uri="{FF2B5EF4-FFF2-40B4-BE49-F238E27FC236}">
                        <a16:creationId xmlns:a16="http://schemas.microsoft.com/office/drawing/2014/main" id="{FAEFE40A-C659-43F6-170C-BF908DAB673B}"/>
                      </a:ext>
                    </a:extLst>
                  </p:cNvPr>
                  <p:cNvSpPr>
                    <a:spLocks/>
                  </p:cNvSpPr>
                  <p:nvPr/>
                </p:nvSpPr>
                <p:spPr bwMode="auto">
                  <a:xfrm>
                    <a:off x="3008" y="29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4" name="Freeform 1738">
                    <a:extLst>
                      <a:ext uri="{FF2B5EF4-FFF2-40B4-BE49-F238E27FC236}">
                        <a16:creationId xmlns:a16="http://schemas.microsoft.com/office/drawing/2014/main" id="{C08F8925-0947-214D-D52B-FC4DA45FC369}"/>
                      </a:ext>
                    </a:extLst>
                  </p:cNvPr>
                  <p:cNvSpPr>
                    <a:spLocks/>
                  </p:cNvSpPr>
                  <p:nvPr/>
                </p:nvSpPr>
                <p:spPr bwMode="auto">
                  <a:xfrm>
                    <a:off x="2680" y="29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 name="Arc 1739">
                    <a:extLst>
                      <a:ext uri="{FF2B5EF4-FFF2-40B4-BE49-F238E27FC236}">
                        <a16:creationId xmlns:a16="http://schemas.microsoft.com/office/drawing/2014/main" id="{DBA6B364-593E-C15B-A9E1-01EE4344676D}"/>
                      </a:ext>
                    </a:extLst>
                  </p:cNvPr>
                  <p:cNvSpPr>
                    <a:spLocks/>
                  </p:cNvSpPr>
                  <p:nvPr/>
                </p:nvSpPr>
                <p:spPr bwMode="auto">
                  <a:xfrm>
                    <a:off x="2682" y="29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12" name="Group 1767">
                  <a:extLst>
                    <a:ext uri="{FF2B5EF4-FFF2-40B4-BE49-F238E27FC236}">
                      <a16:creationId xmlns:a16="http://schemas.microsoft.com/office/drawing/2014/main" id="{C7C8A240-0C03-AF45-90C3-68206CE79833}"/>
                    </a:ext>
                  </a:extLst>
                </p:cNvPr>
                <p:cNvGrpSpPr>
                  <a:grpSpLocks/>
                </p:cNvGrpSpPr>
                <p:nvPr/>
              </p:nvGrpSpPr>
              <p:grpSpPr bwMode="auto">
                <a:xfrm>
                  <a:off x="2676" y="2825"/>
                  <a:ext cx="437" cy="263"/>
                  <a:chOff x="2676" y="2825"/>
                  <a:chExt cx="437" cy="263"/>
                </a:xfrm>
              </p:grpSpPr>
              <p:grpSp>
                <p:nvGrpSpPr>
                  <p:cNvPr id="113" name="Group 1750">
                    <a:extLst>
                      <a:ext uri="{FF2B5EF4-FFF2-40B4-BE49-F238E27FC236}">
                        <a16:creationId xmlns:a16="http://schemas.microsoft.com/office/drawing/2014/main" id="{EF9F631D-F762-B778-0B8C-857828FD3812}"/>
                      </a:ext>
                    </a:extLst>
                  </p:cNvPr>
                  <p:cNvGrpSpPr>
                    <a:grpSpLocks/>
                  </p:cNvGrpSpPr>
                  <p:nvPr/>
                </p:nvGrpSpPr>
                <p:grpSpPr bwMode="auto">
                  <a:xfrm>
                    <a:off x="2679" y="2826"/>
                    <a:ext cx="432" cy="262"/>
                    <a:chOff x="2679" y="2826"/>
                    <a:chExt cx="432" cy="262"/>
                  </a:xfrm>
                </p:grpSpPr>
                <p:sp>
                  <p:nvSpPr>
                    <p:cNvPr id="130" name="Oval 1741">
                      <a:extLst>
                        <a:ext uri="{FF2B5EF4-FFF2-40B4-BE49-F238E27FC236}">
                          <a16:creationId xmlns:a16="http://schemas.microsoft.com/office/drawing/2014/main" id="{D7D353C9-82DC-A70B-697A-C253EF9D6A81}"/>
                        </a:ext>
                      </a:extLst>
                    </p:cNvPr>
                    <p:cNvSpPr>
                      <a:spLocks noChangeArrowheads="1"/>
                    </p:cNvSpPr>
                    <p:nvPr/>
                  </p:nvSpPr>
                  <p:spPr bwMode="auto">
                    <a:xfrm>
                      <a:off x="2827" y="28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1" name="Oval 1742">
                      <a:extLst>
                        <a:ext uri="{FF2B5EF4-FFF2-40B4-BE49-F238E27FC236}">
                          <a16:creationId xmlns:a16="http://schemas.microsoft.com/office/drawing/2014/main" id="{C676F410-DEB3-5749-03EC-681925B6CB88}"/>
                        </a:ext>
                      </a:extLst>
                    </p:cNvPr>
                    <p:cNvSpPr>
                      <a:spLocks noChangeArrowheads="1"/>
                    </p:cNvSpPr>
                    <p:nvPr/>
                  </p:nvSpPr>
                  <p:spPr bwMode="auto">
                    <a:xfrm>
                      <a:off x="2723" y="28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2" name="Oval 1743">
                      <a:extLst>
                        <a:ext uri="{FF2B5EF4-FFF2-40B4-BE49-F238E27FC236}">
                          <a16:creationId xmlns:a16="http://schemas.microsoft.com/office/drawing/2014/main" id="{70FB7519-9F61-9D6F-E613-6432EBC998F1}"/>
                        </a:ext>
                      </a:extLst>
                    </p:cNvPr>
                    <p:cNvSpPr>
                      <a:spLocks noChangeArrowheads="1"/>
                    </p:cNvSpPr>
                    <p:nvPr/>
                  </p:nvSpPr>
                  <p:spPr bwMode="auto">
                    <a:xfrm>
                      <a:off x="2679" y="29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3" name="Oval 1744">
                      <a:extLst>
                        <a:ext uri="{FF2B5EF4-FFF2-40B4-BE49-F238E27FC236}">
                          <a16:creationId xmlns:a16="http://schemas.microsoft.com/office/drawing/2014/main" id="{87FF5328-C3B2-2830-A277-976AAF525FF4}"/>
                        </a:ext>
                      </a:extLst>
                    </p:cNvPr>
                    <p:cNvSpPr>
                      <a:spLocks noChangeArrowheads="1"/>
                    </p:cNvSpPr>
                    <p:nvPr/>
                  </p:nvSpPr>
                  <p:spPr bwMode="auto">
                    <a:xfrm>
                      <a:off x="2707" y="29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4" name="Oval 1745">
                      <a:extLst>
                        <a:ext uri="{FF2B5EF4-FFF2-40B4-BE49-F238E27FC236}">
                          <a16:creationId xmlns:a16="http://schemas.microsoft.com/office/drawing/2014/main" id="{D8DDBE7D-1744-7B5A-FF30-B4B63C20BBFE}"/>
                        </a:ext>
                      </a:extLst>
                    </p:cNvPr>
                    <p:cNvSpPr>
                      <a:spLocks noChangeArrowheads="1"/>
                    </p:cNvSpPr>
                    <p:nvPr/>
                  </p:nvSpPr>
                  <p:spPr bwMode="auto">
                    <a:xfrm>
                      <a:off x="2811" y="29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5" name="Oval 1746">
                      <a:extLst>
                        <a:ext uri="{FF2B5EF4-FFF2-40B4-BE49-F238E27FC236}">
                          <a16:creationId xmlns:a16="http://schemas.microsoft.com/office/drawing/2014/main" id="{E6110FC2-736E-D649-CE56-01A9ACEEA88E}"/>
                        </a:ext>
                      </a:extLst>
                    </p:cNvPr>
                    <p:cNvSpPr>
                      <a:spLocks noChangeArrowheads="1"/>
                    </p:cNvSpPr>
                    <p:nvPr/>
                  </p:nvSpPr>
                  <p:spPr bwMode="auto">
                    <a:xfrm>
                      <a:off x="2951" y="28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6" name="Oval 1747">
                      <a:extLst>
                        <a:ext uri="{FF2B5EF4-FFF2-40B4-BE49-F238E27FC236}">
                          <a16:creationId xmlns:a16="http://schemas.microsoft.com/office/drawing/2014/main" id="{D8883B52-CA2C-60F9-6557-593D44221F9C}"/>
                        </a:ext>
                      </a:extLst>
                    </p:cNvPr>
                    <p:cNvSpPr>
                      <a:spLocks noChangeArrowheads="1"/>
                    </p:cNvSpPr>
                    <p:nvPr/>
                  </p:nvSpPr>
                  <p:spPr bwMode="auto">
                    <a:xfrm>
                      <a:off x="2971" y="29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7" name="Oval 1748">
                      <a:extLst>
                        <a:ext uri="{FF2B5EF4-FFF2-40B4-BE49-F238E27FC236}">
                          <a16:creationId xmlns:a16="http://schemas.microsoft.com/office/drawing/2014/main" id="{E7413DE1-036F-EB30-58BD-1A09673F441F}"/>
                        </a:ext>
                      </a:extLst>
                    </p:cNvPr>
                    <p:cNvSpPr>
                      <a:spLocks noChangeArrowheads="1"/>
                    </p:cNvSpPr>
                    <p:nvPr/>
                  </p:nvSpPr>
                  <p:spPr bwMode="auto">
                    <a:xfrm>
                      <a:off x="2959" y="29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8" name="Oval 1749">
                      <a:extLst>
                        <a:ext uri="{FF2B5EF4-FFF2-40B4-BE49-F238E27FC236}">
                          <a16:creationId xmlns:a16="http://schemas.microsoft.com/office/drawing/2014/main" id="{406E3419-1880-8313-B1DF-9F98EA164480}"/>
                        </a:ext>
                      </a:extLst>
                    </p:cNvPr>
                    <p:cNvSpPr>
                      <a:spLocks noChangeArrowheads="1"/>
                    </p:cNvSpPr>
                    <p:nvPr/>
                  </p:nvSpPr>
                  <p:spPr bwMode="auto">
                    <a:xfrm>
                      <a:off x="2757" y="28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14" name="Freeform 1751">
                    <a:extLst>
                      <a:ext uri="{FF2B5EF4-FFF2-40B4-BE49-F238E27FC236}">
                        <a16:creationId xmlns:a16="http://schemas.microsoft.com/office/drawing/2014/main" id="{2FDC63D3-D903-CDC1-33A7-7A28F4CCD784}"/>
                      </a:ext>
                    </a:extLst>
                  </p:cNvPr>
                  <p:cNvSpPr>
                    <a:spLocks/>
                  </p:cNvSpPr>
                  <p:nvPr/>
                </p:nvSpPr>
                <p:spPr bwMode="auto">
                  <a:xfrm>
                    <a:off x="2831" y="28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Arc 1752">
                    <a:extLst>
                      <a:ext uri="{FF2B5EF4-FFF2-40B4-BE49-F238E27FC236}">
                        <a16:creationId xmlns:a16="http://schemas.microsoft.com/office/drawing/2014/main" id="{5DDD2142-098B-BAFA-BADA-E595BF998F80}"/>
                      </a:ext>
                    </a:extLst>
                  </p:cNvPr>
                  <p:cNvSpPr>
                    <a:spLocks/>
                  </p:cNvSpPr>
                  <p:nvPr/>
                </p:nvSpPr>
                <p:spPr bwMode="auto">
                  <a:xfrm>
                    <a:off x="2832" y="28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6" name="Freeform 1753">
                    <a:extLst>
                      <a:ext uri="{FF2B5EF4-FFF2-40B4-BE49-F238E27FC236}">
                        <a16:creationId xmlns:a16="http://schemas.microsoft.com/office/drawing/2014/main" id="{26251773-AFB5-BFD7-D926-3F478B2036CA}"/>
                      </a:ext>
                    </a:extLst>
                  </p:cNvPr>
                  <p:cNvSpPr>
                    <a:spLocks/>
                  </p:cNvSpPr>
                  <p:nvPr/>
                </p:nvSpPr>
                <p:spPr bwMode="auto">
                  <a:xfrm>
                    <a:off x="2722" y="28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Arc 1754">
                    <a:extLst>
                      <a:ext uri="{FF2B5EF4-FFF2-40B4-BE49-F238E27FC236}">
                        <a16:creationId xmlns:a16="http://schemas.microsoft.com/office/drawing/2014/main" id="{5AA5B06A-BB9F-C289-5CEC-61EA145946F9}"/>
                      </a:ext>
                    </a:extLst>
                  </p:cNvPr>
                  <p:cNvSpPr>
                    <a:spLocks/>
                  </p:cNvSpPr>
                  <p:nvPr/>
                </p:nvSpPr>
                <p:spPr bwMode="auto">
                  <a:xfrm>
                    <a:off x="2724" y="28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755">
                    <a:extLst>
                      <a:ext uri="{FF2B5EF4-FFF2-40B4-BE49-F238E27FC236}">
                        <a16:creationId xmlns:a16="http://schemas.microsoft.com/office/drawing/2014/main" id="{182A9F20-DB34-5157-87FC-CF2788F05296}"/>
                      </a:ext>
                    </a:extLst>
                  </p:cNvPr>
                  <p:cNvSpPr>
                    <a:spLocks/>
                  </p:cNvSpPr>
                  <p:nvPr/>
                </p:nvSpPr>
                <p:spPr bwMode="auto">
                  <a:xfrm>
                    <a:off x="2707" y="30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Arc 1756">
                    <a:extLst>
                      <a:ext uri="{FF2B5EF4-FFF2-40B4-BE49-F238E27FC236}">
                        <a16:creationId xmlns:a16="http://schemas.microsoft.com/office/drawing/2014/main" id="{04DE2241-2A79-4AE8-8353-03A5633F06A5}"/>
                      </a:ext>
                    </a:extLst>
                  </p:cNvPr>
                  <p:cNvSpPr>
                    <a:spLocks/>
                  </p:cNvSpPr>
                  <p:nvPr/>
                </p:nvSpPr>
                <p:spPr bwMode="auto">
                  <a:xfrm>
                    <a:off x="2708" y="30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0" name="Freeform 1757">
                    <a:extLst>
                      <a:ext uri="{FF2B5EF4-FFF2-40B4-BE49-F238E27FC236}">
                        <a16:creationId xmlns:a16="http://schemas.microsoft.com/office/drawing/2014/main" id="{4EAA68C4-8E59-3247-7CC3-0FEC8B28DA16}"/>
                      </a:ext>
                    </a:extLst>
                  </p:cNvPr>
                  <p:cNvSpPr>
                    <a:spLocks/>
                  </p:cNvSpPr>
                  <p:nvPr/>
                </p:nvSpPr>
                <p:spPr bwMode="auto">
                  <a:xfrm>
                    <a:off x="2813" y="30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 name="Arc 1758">
                    <a:extLst>
                      <a:ext uri="{FF2B5EF4-FFF2-40B4-BE49-F238E27FC236}">
                        <a16:creationId xmlns:a16="http://schemas.microsoft.com/office/drawing/2014/main" id="{8A9E5A32-ECFC-E16B-43E9-09BA0AE57B65}"/>
                      </a:ext>
                    </a:extLst>
                  </p:cNvPr>
                  <p:cNvSpPr>
                    <a:spLocks/>
                  </p:cNvSpPr>
                  <p:nvPr/>
                </p:nvSpPr>
                <p:spPr bwMode="auto">
                  <a:xfrm>
                    <a:off x="2814" y="30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2" name="Freeform 1759">
                    <a:extLst>
                      <a:ext uri="{FF2B5EF4-FFF2-40B4-BE49-F238E27FC236}">
                        <a16:creationId xmlns:a16="http://schemas.microsoft.com/office/drawing/2014/main" id="{9AB702B7-6566-8360-E5EB-871D3735F9A7}"/>
                      </a:ext>
                    </a:extLst>
                  </p:cNvPr>
                  <p:cNvSpPr>
                    <a:spLocks/>
                  </p:cNvSpPr>
                  <p:nvPr/>
                </p:nvSpPr>
                <p:spPr bwMode="auto">
                  <a:xfrm>
                    <a:off x="3007" y="28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 name="Arc 1760">
                    <a:extLst>
                      <a:ext uri="{FF2B5EF4-FFF2-40B4-BE49-F238E27FC236}">
                        <a16:creationId xmlns:a16="http://schemas.microsoft.com/office/drawing/2014/main" id="{57A38EC1-128E-B558-A58E-93C5E214DF89}"/>
                      </a:ext>
                    </a:extLst>
                  </p:cNvPr>
                  <p:cNvSpPr>
                    <a:spLocks/>
                  </p:cNvSpPr>
                  <p:nvPr/>
                </p:nvSpPr>
                <p:spPr bwMode="auto">
                  <a:xfrm>
                    <a:off x="3008" y="28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4" name="Freeform 1761">
                    <a:extLst>
                      <a:ext uri="{FF2B5EF4-FFF2-40B4-BE49-F238E27FC236}">
                        <a16:creationId xmlns:a16="http://schemas.microsoft.com/office/drawing/2014/main" id="{10A016D2-CFCF-78A5-B770-5EE8B0785153}"/>
                      </a:ext>
                    </a:extLst>
                  </p:cNvPr>
                  <p:cNvSpPr>
                    <a:spLocks/>
                  </p:cNvSpPr>
                  <p:nvPr/>
                </p:nvSpPr>
                <p:spPr bwMode="auto">
                  <a:xfrm>
                    <a:off x="3031" y="29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 name="Arc 1762">
                    <a:extLst>
                      <a:ext uri="{FF2B5EF4-FFF2-40B4-BE49-F238E27FC236}">
                        <a16:creationId xmlns:a16="http://schemas.microsoft.com/office/drawing/2014/main" id="{D4917E1A-9BD4-1185-246F-0FA65F30B38F}"/>
                      </a:ext>
                    </a:extLst>
                  </p:cNvPr>
                  <p:cNvSpPr>
                    <a:spLocks/>
                  </p:cNvSpPr>
                  <p:nvPr/>
                </p:nvSpPr>
                <p:spPr bwMode="auto">
                  <a:xfrm>
                    <a:off x="3031" y="29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6" name="Freeform 1763">
                    <a:extLst>
                      <a:ext uri="{FF2B5EF4-FFF2-40B4-BE49-F238E27FC236}">
                        <a16:creationId xmlns:a16="http://schemas.microsoft.com/office/drawing/2014/main" id="{A17FBA4D-5954-47A3-6E52-B6A565A002AC}"/>
                      </a:ext>
                    </a:extLst>
                  </p:cNvPr>
                  <p:cNvSpPr>
                    <a:spLocks/>
                  </p:cNvSpPr>
                  <p:nvPr/>
                </p:nvSpPr>
                <p:spPr bwMode="auto">
                  <a:xfrm>
                    <a:off x="3004" y="29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 name="Arc 1764">
                    <a:extLst>
                      <a:ext uri="{FF2B5EF4-FFF2-40B4-BE49-F238E27FC236}">
                        <a16:creationId xmlns:a16="http://schemas.microsoft.com/office/drawing/2014/main" id="{8455E2B7-7BD1-B842-1B16-086574170862}"/>
                      </a:ext>
                    </a:extLst>
                  </p:cNvPr>
                  <p:cNvSpPr>
                    <a:spLocks/>
                  </p:cNvSpPr>
                  <p:nvPr/>
                </p:nvSpPr>
                <p:spPr bwMode="auto">
                  <a:xfrm>
                    <a:off x="3005" y="29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8" name="Freeform 1765">
                    <a:extLst>
                      <a:ext uri="{FF2B5EF4-FFF2-40B4-BE49-F238E27FC236}">
                        <a16:creationId xmlns:a16="http://schemas.microsoft.com/office/drawing/2014/main" id="{DCE3019F-0143-894F-2855-69637E3D9332}"/>
                      </a:ext>
                    </a:extLst>
                  </p:cNvPr>
                  <p:cNvSpPr>
                    <a:spLocks/>
                  </p:cNvSpPr>
                  <p:nvPr/>
                </p:nvSpPr>
                <p:spPr bwMode="auto">
                  <a:xfrm>
                    <a:off x="2676" y="29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 name="Arc 1766">
                    <a:extLst>
                      <a:ext uri="{FF2B5EF4-FFF2-40B4-BE49-F238E27FC236}">
                        <a16:creationId xmlns:a16="http://schemas.microsoft.com/office/drawing/2014/main" id="{7162A0F6-F6C6-2572-6A1B-F851801BB9B2}"/>
                      </a:ext>
                    </a:extLst>
                  </p:cNvPr>
                  <p:cNvSpPr>
                    <a:spLocks/>
                  </p:cNvSpPr>
                  <p:nvPr/>
                </p:nvSpPr>
                <p:spPr bwMode="auto">
                  <a:xfrm>
                    <a:off x="2678" y="29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sp>
        <p:nvSpPr>
          <p:cNvPr id="374" name="Text Box 875">
            <a:extLst>
              <a:ext uri="{FF2B5EF4-FFF2-40B4-BE49-F238E27FC236}">
                <a16:creationId xmlns:a16="http://schemas.microsoft.com/office/drawing/2014/main" id="{A2C5DCD9-A9F2-85D1-CAF4-3A8F1D2C9BDA}"/>
              </a:ext>
            </a:extLst>
          </p:cNvPr>
          <p:cNvSpPr txBox="1">
            <a:spLocks noChangeArrowheads="1"/>
          </p:cNvSpPr>
          <p:nvPr/>
        </p:nvSpPr>
        <p:spPr bwMode="auto">
          <a:xfrm>
            <a:off x="10200870" y="4880154"/>
            <a:ext cx="508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200" b="1" dirty="0">
                <a:solidFill>
                  <a:schemeClr val="tx1"/>
                </a:solidFill>
              </a:rPr>
              <a:t>LAN</a:t>
            </a:r>
          </a:p>
        </p:txBody>
      </p:sp>
      <p:sp>
        <p:nvSpPr>
          <p:cNvPr id="375" name="Text Box 882">
            <a:extLst>
              <a:ext uri="{FF2B5EF4-FFF2-40B4-BE49-F238E27FC236}">
                <a16:creationId xmlns:a16="http://schemas.microsoft.com/office/drawing/2014/main" id="{D41DCB28-15AB-3362-E086-9AD6D70DB790}"/>
              </a:ext>
            </a:extLst>
          </p:cNvPr>
          <p:cNvSpPr txBox="1">
            <a:spLocks noChangeArrowheads="1"/>
          </p:cNvSpPr>
          <p:nvPr/>
        </p:nvSpPr>
        <p:spPr bwMode="auto">
          <a:xfrm>
            <a:off x="10623145" y="4047816"/>
            <a:ext cx="99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en-US" altLang="it-IT" sz="1200" b="1" dirty="0">
                <a:solidFill>
                  <a:schemeClr val="tx1"/>
                </a:solidFill>
              </a:rPr>
              <a:t>Aggregation</a:t>
            </a:r>
          </a:p>
          <a:p>
            <a:pPr eaLnBrk="1" hangingPunct="1"/>
            <a:r>
              <a:rPr lang="en-US" altLang="it-IT" sz="1200" b="1" dirty="0">
                <a:solidFill>
                  <a:schemeClr val="tx1"/>
                </a:solidFill>
              </a:rPr>
              <a:t>Switch</a:t>
            </a:r>
            <a:endParaRPr lang="it-IT" altLang="it-IT" sz="1200" b="1" dirty="0">
              <a:solidFill>
                <a:schemeClr val="tx1"/>
              </a:solidFill>
            </a:endParaRPr>
          </a:p>
        </p:txBody>
      </p:sp>
    </p:spTree>
    <p:extLst>
      <p:ext uri="{BB962C8B-B14F-4D97-AF65-F5344CB8AC3E}">
        <p14:creationId xmlns:p14="http://schemas.microsoft.com/office/powerpoint/2010/main" val="1257158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2">
            <a:extLst>
              <a:ext uri="{FF2B5EF4-FFF2-40B4-BE49-F238E27FC236}">
                <a16:creationId xmlns:a16="http://schemas.microsoft.com/office/drawing/2014/main" id="{E1BEBABF-FB95-DD15-F86D-29E54B0888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0605" y="5916346"/>
            <a:ext cx="884734" cy="40968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
            <a:extLst>
              <a:ext uri="{FF2B5EF4-FFF2-40B4-BE49-F238E27FC236}">
                <a16:creationId xmlns:a16="http://schemas.microsoft.com/office/drawing/2014/main" id="{06484A69-044B-2101-4828-3886787A29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6324" y="6398646"/>
            <a:ext cx="958666" cy="36374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91DE94A-7FCF-61A5-B0F5-B7926080B670}"/>
              </a:ext>
            </a:extLst>
          </p:cNvPr>
          <p:cNvSpPr>
            <a:spLocks noGrp="1"/>
          </p:cNvSpPr>
          <p:nvPr>
            <p:ph type="title"/>
          </p:nvPr>
        </p:nvSpPr>
        <p:spPr>
          <a:xfrm>
            <a:off x="-7462" y="-60260"/>
            <a:ext cx="7727754" cy="1322279"/>
          </a:xfrm>
        </p:spPr>
        <p:txBody>
          <a:bodyPr vert="horz" lIns="91440" tIns="45720" rIns="91440" bIns="45720" rtlCol="0" anchor="b">
            <a:noAutofit/>
          </a:bodyPr>
          <a:lstStyle/>
          <a:p>
            <a:br>
              <a:rPr lang="en-US" sz="2400" b="1" dirty="0"/>
            </a:br>
            <a:br>
              <a:rPr lang="en-US" sz="2400" b="1" dirty="0"/>
            </a:br>
            <a:r>
              <a:rPr lang="en-US" sz="1800" dirty="0"/>
              <a:t>It has been proposed in WP7-T2 di GN4-3 (GEANT) a multi domain </a:t>
            </a:r>
            <a:r>
              <a:rPr lang="en-US" sz="1800" b="1" dirty="0"/>
              <a:t>Spectrum Connection Service (SCS)  </a:t>
            </a:r>
            <a:r>
              <a:rPr lang="en-US" sz="1800" dirty="0"/>
              <a:t>that allows the creation of high speed “Optical Links” between sites belonging to different National Research Networks.</a:t>
            </a:r>
            <a:br>
              <a:rPr lang="en-US" sz="1800" dirty="0"/>
            </a:br>
            <a:r>
              <a:rPr lang="en-US" sz="1800" dirty="0"/>
              <a:t>CERN-CNAF has been identified as a good use case (~1000 Km fiber distance) </a:t>
            </a:r>
            <a:endParaRPr lang="en-US" sz="3600" dirty="0"/>
          </a:p>
        </p:txBody>
      </p:sp>
      <p:pic>
        <p:nvPicPr>
          <p:cNvPr id="4" name="Content Placeholder 116">
            <a:extLst>
              <a:ext uri="{FF2B5EF4-FFF2-40B4-BE49-F238E27FC236}">
                <a16:creationId xmlns:a16="http://schemas.microsoft.com/office/drawing/2014/main" id="{A9A83294-5437-DA7D-8B76-9D861CB1244B}"/>
              </a:ext>
            </a:extLst>
          </p:cNvPr>
          <p:cNvPicPr>
            <a:picLocks noChangeAspect="1"/>
          </p:cNvPicPr>
          <p:nvPr/>
        </p:nvPicPr>
        <p:blipFill rotWithShape="1">
          <a:blip r:embed="rId4"/>
          <a:srcRect l="61"/>
          <a:stretch/>
        </p:blipFill>
        <p:spPr>
          <a:xfrm>
            <a:off x="6857109" y="6553"/>
            <a:ext cx="5334892" cy="6848637"/>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grpSp>
        <p:nvGrpSpPr>
          <p:cNvPr id="75" name="Group 74">
            <a:extLst>
              <a:ext uri="{FF2B5EF4-FFF2-40B4-BE49-F238E27FC236}">
                <a16:creationId xmlns:a16="http://schemas.microsoft.com/office/drawing/2014/main" id="{2A3F5757-F324-B79F-15CD-3CEB28C0DDAA}"/>
              </a:ext>
            </a:extLst>
          </p:cNvPr>
          <p:cNvGrpSpPr/>
          <p:nvPr/>
        </p:nvGrpSpPr>
        <p:grpSpPr>
          <a:xfrm>
            <a:off x="267339" y="2246437"/>
            <a:ext cx="6381838" cy="4528376"/>
            <a:chOff x="34827" y="2089044"/>
            <a:chExt cx="6381838" cy="4528376"/>
          </a:xfrm>
        </p:grpSpPr>
        <p:sp>
          <p:nvSpPr>
            <p:cNvPr id="5" name="Cloud 4">
              <a:extLst>
                <a:ext uri="{FF2B5EF4-FFF2-40B4-BE49-F238E27FC236}">
                  <a16:creationId xmlns:a16="http://schemas.microsoft.com/office/drawing/2014/main" id="{EE0CFBC6-4EE7-FA7D-86A9-FE9FF6BB5535}"/>
                </a:ext>
              </a:extLst>
            </p:cNvPr>
            <p:cNvSpPr/>
            <p:nvPr/>
          </p:nvSpPr>
          <p:spPr>
            <a:xfrm rot="16998677">
              <a:off x="3703233" y="3897445"/>
              <a:ext cx="2988433" cy="2438430"/>
            </a:xfrm>
            <a:prstGeom prst="cloud">
              <a:avLst/>
            </a:prstGeom>
            <a:gradFill flip="none" rotWithShape="1">
              <a:gsLst>
                <a:gs pos="0">
                  <a:srgbClr val="7030A0">
                    <a:lumMod val="50000"/>
                    <a:lumOff val="50000"/>
                  </a:srgbClr>
                </a:gs>
                <a:gs pos="25000">
                  <a:srgbClr val="0070C0">
                    <a:lumMod val="50000"/>
                    <a:lumOff val="50000"/>
                  </a:srgbClr>
                </a:gs>
                <a:gs pos="75000">
                  <a:srgbClr val="FFFF00">
                    <a:lumMod val="50000"/>
                    <a:lumOff val="50000"/>
                  </a:srgbClr>
                </a:gs>
                <a:gs pos="50000">
                  <a:srgbClr val="00B050">
                    <a:lumMod val="50000"/>
                    <a:lumOff val="50000"/>
                  </a:srgbClr>
                </a:gs>
                <a:gs pos="38000">
                  <a:srgbClr val="00B0F0">
                    <a:lumMod val="50000"/>
                    <a:lumOff val="50000"/>
                  </a:srgbClr>
                </a:gs>
                <a:gs pos="100000">
                  <a:srgbClr val="FF0000">
                    <a:lumMod val="50000"/>
                    <a:lumOff val="50000"/>
                  </a:srgbClr>
                </a:gs>
              </a:gsLst>
              <a:lin ang="0" scaled="1"/>
              <a:tileRect/>
            </a:gradFill>
            <a:ln>
              <a:solidFill>
                <a:srgbClr val="1521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800">
                <a:solidFill>
                  <a:schemeClr val="bg2">
                    <a:lumMod val="25000"/>
                  </a:schemeClr>
                </a:solidFill>
                <a:latin typeface="Rockwell" panose="02060603020205020403" pitchFamily="18" charset="0"/>
                <a:ea typeface="+mj-ea"/>
                <a:cs typeface="+mj-cs"/>
              </a:endParaRPr>
            </a:p>
          </p:txBody>
        </p:sp>
        <p:sp>
          <p:nvSpPr>
            <p:cNvPr id="6" name="Cloud 5">
              <a:extLst>
                <a:ext uri="{FF2B5EF4-FFF2-40B4-BE49-F238E27FC236}">
                  <a16:creationId xmlns:a16="http://schemas.microsoft.com/office/drawing/2014/main" id="{B88114A3-A6B0-BABD-4447-536393F82C54}"/>
                </a:ext>
              </a:extLst>
            </p:cNvPr>
            <p:cNvSpPr/>
            <p:nvPr/>
          </p:nvSpPr>
          <p:spPr>
            <a:xfrm rot="16998677">
              <a:off x="-240175" y="3903989"/>
              <a:ext cx="2988433" cy="2438430"/>
            </a:xfrm>
            <a:prstGeom prst="cloud">
              <a:avLst/>
            </a:prstGeom>
            <a:gradFill flip="none" rotWithShape="1">
              <a:gsLst>
                <a:gs pos="0">
                  <a:srgbClr val="7030A0">
                    <a:lumMod val="50000"/>
                    <a:lumOff val="50000"/>
                  </a:srgbClr>
                </a:gs>
                <a:gs pos="25000">
                  <a:srgbClr val="0070C0">
                    <a:lumMod val="50000"/>
                    <a:lumOff val="50000"/>
                  </a:srgbClr>
                </a:gs>
                <a:gs pos="75000">
                  <a:srgbClr val="FFFF00">
                    <a:lumMod val="50000"/>
                    <a:lumOff val="50000"/>
                  </a:srgbClr>
                </a:gs>
                <a:gs pos="50000">
                  <a:srgbClr val="00B050">
                    <a:lumMod val="50000"/>
                    <a:lumOff val="50000"/>
                  </a:srgbClr>
                </a:gs>
                <a:gs pos="38000">
                  <a:srgbClr val="00B0F0">
                    <a:lumMod val="50000"/>
                    <a:lumOff val="50000"/>
                  </a:srgbClr>
                </a:gs>
                <a:gs pos="100000">
                  <a:srgbClr val="FF0000">
                    <a:lumMod val="50000"/>
                    <a:lumOff val="50000"/>
                  </a:srgbClr>
                </a:gs>
              </a:gsLst>
              <a:lin ang="0" scaled="1"/>
              <a:tileRect/>
            </a:gradFill>
            <a:ln>
              <a:solidFill>
                <a:srgbClr val="1521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2800">
                <a:solidFill>
                  <a:schemeClr val="bg2">
                    <a:lumMod val="25000"/>
                  </a:schemeClr>
                </a:solidFill>
                <a:latin typeface="Rockwell" panose="02060603020205020403" pitchFamily="18" charset="0"/>
                <a:ea typeface="+mj-ea"/>
                <a:cs typeface="+mj-cs"/>
              </a:endParaRPr>
            </a:p>
          </p:txBody>
        </p:sp>
        <p:cxnSp>
          <p:nvCxnSpPr>
            <p:cNvPr id="7" name="Straight Connector 6">
              <a:extLst>
                <a:ext uri="{FF2B5EF4-FFF2-40B4-BE49-F238E27FC236}">
                  <a16:creationId xmlns:a16="http://schemas.microsoft.com/office/drawing/2014/main" id="{87E1D760-4E80-CC73-A7A7-7F1C5E9BC696}"/>
                </a:ext>
              </a:extLst>
            </p:cNvPr>
            <p:cNvCxnSpPr/>
            <p:nvPr/>
          </p:nvCxnSpPr>
          <p:spPr>
            <a:xfrm>
              <a:off x="5039691" y="3491279"/>
              <a:ext cx="0" cy="774113"/>
            </a:xfrm>
            <a:prstGeom prst="line">
              <a:avLst/>
            </a:prstGeom>
            <a:ln w="28575">
              <a:solidFill>
                <a:srgbClr val="A231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2774EAC-A86B-A104-440B-31488D00AD35}"/>
                </a:ext>
              </a:extLst>
            </p:cNvPr>
            <p:cNvCxnSpPr/>
            <p:nvPr/>
          </p:nvCxnSpPr>
          <p:spPr>
            <a:xfrm>
              <a:off x="5136563" y="3491279"/>
              <a:ext cx="0" cy="77411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AD14E7-9FFD-526E-6AB6-3ACE45B645BF}"/>
                </a:ext>
              </a:extLst>
            </p:cNvPr>
            <p:cNvCxnSpPr/>
            <p:nvPr/>
          </p:nvCxnSpPr>
          <p:spPr>
            <a:xfrm>
              <a:off x="5240967" y="3489080"/>
              <a:ext cx="0" cy="77411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14FF31B-4C77-2B57-19EB-3E512B2D4808}"/>
                </a:ext>
              </a:extLst>
            </p:cNvPr>
            <p:cNvCxnSpPr/>
            <p:nvPr/>
          </p:nvCxnSpPr>
          <p:spPr>
            <a:xfrm>
              <a:off x="5333223" y="3489080"/>
              <a:ext cx="0" cy="774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E18E5A-5B0D-9806-96B1-9B3A922FF921}"/>
                </a:ext>
              </a:extLst>
            </p:cNvPr>
            <p:cNvCxnSpPr/>
            <p:nvPr/>
          </p:nvCxnSpPr>
          <p:spPr>
            <a:xfrm>
              <a:off x="1142228" y="3465431"/>
              <a:ext cx="0" cy="774113"/>
            </a:xfrm>
            <a:prstGeom prst="line">
              <a:avLst/>
            </a:prstGeom>
            <a:ln w="28575">
              <a:solidFill>
                <a:srgbClr val="A231F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C4407D-CACA-11C6-9DA4-89653C5FE329}"/>
                </a:ext>
              </a:extLst>
            </p:cNvPr>
            <p:cNvCxnSpPr/>
            <p:nvPr/>
          </p:nvCxnSpPr>
          <p:spPr>
            <a:xfrm>
              <a:off x="1239100" y="3465431"/>
              <a:ext cx="0" cy="77411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032AAF-B398-7E66-1564-193AEB8232F5}"/>
                </a:ext>
              </a:extLst>
            </p:cNvPr>
            <p:cNvCxnSpPr/>
            <p:nvPr/>
          </p:nvCxnSpPr>
          <p:spPr>
            <a:xfrm>
              <a:off x="1343504" y="3463232"/>
              <a:ext cx="0" cy="774113"/>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02DFC21-371A-A67F-0F12-78DE2F676D20}"/>
                </a:ext>
              </a:extLst>
            </p:cNvPr>
            <p:cNvCxnSpPr/>
            <p:nvPr/>
          </p:nvCxnSpPr>
          <p:spPr>
            <a:xfrm>
              <a:off x="1435760" y="3463232"/>
              <a:ext cx="0" cy="77411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Freeform: Shape 168">
              <a:extLst>
                <a:ext uri="{FF2B5EF4-FFF2-40B4-BE49-F238E27FC236}">
                  <a16:creationId xmlns:a16="http://schemas.microsoft.com/office/drawing/2014/main" id="{9223ED50-E413-7936-65FD-0C3FA7CF494A}"/>
                </a:ext>
              </a:extLst>
            </p:cNvPr>
            <p:cNvSpPr/>
            <p:nvPr/>
          </p:nvSpPr>
          <p:spPr>
            <a:xfrm>
              <a:off x="1254043" y="4431305"/>
              <a:ext cx="3922994" cy="1943966"/>
            </a:xfrm>
            <a:custGeom>
              <a:avLst/>
              <a:gdLst>
                <a:gd name="connsiteX0" fmla="*/ 387531 w 4594078"/>
                <a:gd name="connsiteY0" fmla="*/ 35169 h 3207834"/>
                <a:gd name="connsiteX1" fmla="*/ 369947 w 4594078"/>
                <a:gd name="connsiteY1" fmla="*/ 2839915 h 3207834"/>
                <a:gd name="connsiteX2" fmla="*/ 4273731 w 4594078"/>
                <a:gd name="connsiteY2" fmla="*/ 2866292 h 3207834"/>
                <a:gd name="connsiteX3" fmla="*/ 4282524 w 4594078"/>
                <a:gd name="connsiteY3" fmla="*/ 0 h 3207834"/>
                <a:gd name="connsiteX0" fmla="*/ 153925 w 4360472"/>
                <a:gd name="connsiteY0" fmla="*/ 35169 h 3243973"/>
                <a:gd name="connsiteX1" fmla="*/ 136341 w 4360472"/>
                <a:gd name="connsiteY1" fmla="*/ 2839915 h 3243973"/>
                <a:gd name="connsiteX2" fmla="*/ 4040125 w 4360472"/>
                <a:gd name="connsiteY2" fmla="*/ 2866292 h 3243973"/>
                <a:gd name="connsiteX3" fmla="*/ 4048918 w 4360472"/>
                <a:gd name="connsiteY3" fmla="*/ 0 h 3243973"/>
                <a:gd name="connsiteX0" fmla="*/ 153925 w 4109649"/>
                <a:gd name="connsiteY0" fmla="*/ 35169 h 3243973"/>
                <a:gd name="connsiteX1" fmla="*/ 136341 w 4109649"/>
                <a:gd name="connsiteY1" fmla="*/ 2839915 h 3243973"/>
                <a:gd name="connsiteX2" fmla="*/ 4040125 w 4109649"/>
                <a:gd name="connsiteY2" fmla="*/ 2866292 h 3243973"/>
                <a:gd name="connsiteX3" fmla="*/ 4048918 w 4109649"/>
                <a:gd name="connsiteY3" fmla="*/ 0 h 3243973"/>
                <a:gd name="connsiteX0" fmla="*/ 153925 w 4063690"/>
                <a:gd name="connsiteY0" fmla="*/ 35169 h 3243973"/>
                <a:gd name="connsiteX1" fmla="*/ 136341 w 4063690"/>
                <a:gd name="connsiteY1" fmla="*/ 2839915 h 3243973"/>
                <a:gd name="connsiteX2" fmla="*/ 4040125 w 4063690"/>
                <a:gd name="connsiteY2" fmla="*/ 2866292 h 3243973"/>
                <a:gd name="connsiteX3" fmla="*/ 4048918 w 4063690"/>
                <a:gd name="connsiteY3" fmla="*/ 0 h 3243973"/>
                <a:gd name="connsiteX0" fmla="*/ 18843 w 3928608"/>
                <a:gd name="connsiteY0" fmla="*/ 35169 h 3243973"/>
                <a:gd name="connsiteX1" fmla="*/ 1259 w 3928608"/>
                <a:gd name="connsiteY1" fmla="*/ 2839915 h 3243973"/>
                <a:gd name="connsiteX2" fmla="*/ 3905043 w 3928608"/>
                <a:gd name="connsiteY2" fmla="*/ 2866292 h 3243973"/>
                <a:gd name="connsiteX3" fmla="*/ 3913836 w 3928608"/>
                <a:gd name="connsiteY3" fmla="*/ 0 h 3243973"/>
                <a:gd name="connsiteX0" fmla="*/ 48775 w 3958540"/>
                <a:gd name="connsiteY0" fmla="*/ 35169 h 3093413"/>
                <a:gd name="connsiteX1" fmla="*/ 31191 w 3958540"/>
                <a:gd name="connsiteY1" fmla="*/ 2839915 h 3093413"/>
                <a:gd name="connsiteX2" fmla="*/ 3934975 w 3958540"/>
                <a:gd name="connsiteY2" fmla="*/ 2866292 h 3093413"/>
                <a:gd name="connsiteX3" fmla="*/ 3943768 w 3958540"/>
                <a:gd name="connsiteY3" fmla="*/ 0 h 3093413"/>
                <a:gd name="connsiteX0" fmla="*/ 48775 w 3958540"/>
                <a:gd name="connsiteY0" fmla="*/ 35169 h 2921098"/>
                <a:gd name="connsiteX1" fmla="*/ 31191 w 3958540"/>
                <a:gd name="connsiteY1" fmla="*/ 2839915 h 2921098"/>
                <a:gd name="connsiteX2" fmla="*/ 3934975 w 3958540"/>
                <a:gd name="connsiteY2" fmla="*/ 2866292 h 2921098"/>
                <a:gd name="connsiteX3" fmla="*/ 3943768 w 3958540"/>
                <a:gd name="connsiteY3" fmla="*/ 0 h 2921098"/>
                <a:gd name="connsiteX0" fmla="*/ 50527 w 3960292"/>
                <a:gd name="connsiteY0" fmla="*/ 35169 h 2921098"/>
                <a:gd name="connsiteX1" fmla="*/ 32943 w 3960292"/>
                <a:gd name="connsiteY1" fmla="*/ 2839915 h 2921098"/>
                <a:gd name="connsiteX2" fmla="*/ 3936727 w 3960292"/>
                <a:gd name="connsiteY2" fmla="*/ 2866292 h 2921098"/>
                <a:gd name="connsiteX3" fmla="*/ 3945520 w 3960292"/>
                <a:gd name="connsiteY3" fmla="*/ 0 h 2921098"/>
                <a:gd name="connsiteX0" fmla="*/ 34937 w 3944702"/>
                <a:gd name="connsiteY0" fmla="*/ 35169 h 3395066"/>
                <a:gd name="connsiteX1" fmla="*/ 17353 w 3944702"/>
                <a:gd name="connsiteY1" fmla="*/ 2839915 h 3395066"/>
                <a:gd name="connsiteX2" fmla="*/ 3921137 w 3944702"/>
                <a:gd name="connsiteY2" fmla="*/ 2866292 h 3395066"/>
                <a:gd name="connsiteX3" fmla="*/ 3929930 w 3944702"/>
                <a:gd name="connsiteY3" fmla="*/ 0 h 3395066"/>
                <a:gd name="connsiteX0" fmla="*/ 27177 w 3936942"/>
                <a:gd name="connsiteY0" fmla="*/ 35169 h 2894620"/>
                <a:gd name="connsiteX1" fmla="*/ 9593 w 3936942"/>
                <a:gd name="connsiteY1" fmla="*/ 2839915 h 2894620"/>
                <a:gd name="connsiteX2" fmla="*/ 3913377 w 3936942"/>
                <a:gd name="connsiteY2" fmla="*/ 2866292 h 2894620"/>
                <a:gd name="connsiteX3" fmla="*/ 3922170 w 3936942"/>
                <a:gd name="connsiteY3" fmla="*/ 0 h 2894620"/>
                <a:gd name="connsiteX0" fmla="*/ 27177 w 3936942"/>
                <a:gd name="connsiteY0" fmla="*/ 35169 h 2872857"/>
                <a:gd name="connsiteX1" fmla="*/ 9593 w 3936942"/>
                <a:gd name="connsiteY1" fmla="*/ 2839915 h 2872857"/>
                <a:gd name="connsiteX2" fmla="*/ 3913377 w 3936942"/>
                <a:gd name="connsiteY2" fmla="*/ 2866292 h 2872857"/>
                <a:gd name="connsiteX3" fmla="*/ 3922170 w 3936942"/>
                <a:gd name="connsiteY3" fmla="*/ 0 h 2872857"/>
                <a:gd name="connsiteX0" fmla="*/ 27177 w 3926025"/>
                <a:gd name="connsiteY0" fmla="*/ 35169 h 2872857"/>
                <a:gd name="connsiteX1" fmla="*/ 9593 w 3926025"/>
                <a:gd name="connsiteY1" fmla="*/ 2839915 h 2872857"/>
                <a:gd name="connsiteX2" fmla="*/ 3913377 w 3926025"/>
                <a:gd name="connsiteY2" fmla="*/ 2866292 h 2872857"/>
                <a:gd name="connsiteX3" fmla="*/ 3922170 w 3926025"/>
                <a:gd name="connsiteY3" fmla="*/ 0 h 2872857"/>
                <a:gd name="connsiteX0" fmla="*/ 27177 w 3933435"/>
                <a:gd name="connsiteY0" fmla="*/ 35169 h 2872857"/>
                <a:gd name="connsiteX1" fmla="*/ 9593 w 3933435"/>
                <a:gd name="connsiteY1" fmla="*/ 2839915 h 2872857"/>
                <a:gd name="connsiteX2" fmla="*/ 3913377 w 3933435"/>
                <a:gd name="connsiteY2" fmla="*/ 2866292 h 2872857"/>
                <a:gd name="connsiteX3" fmla="*/ 3922170 w 3933435"/>
                <a:gd name="connsiteY3" fmla="*/ 0 h 2872857"/>
                <a:gd name="connsiteX0" fmla="*/ 27177 w 3929637"/>
                <a:gd name="connsiteY0" fmla="*/ 35169 h 2872857"/>
                <a:gd name="connsiteX1" fmla="*/ 9593 w 3929637"/>
                <a:gd name="connsiteY1" fmla="*/ 2839915 h 2872857"/>
                <a:gd name="connsiteX2" fmla="*/ 3913377 w 3929637"/>
                <a:gd name="connsiteY2" fmla="*/ 2866292 h 2872857"/>
                <a:gd name="connsiteX3" fmla="*/ 3922170 w 3929637"/>
                <a:gd name="connsiteY3" fmla="*/ 0 h 2872857"/>
                <a:gd name="connsiteX0" fmla="*/ 303774 w 4203595"/>
                <a:gd name="connsiteY0" fmla="*/ 35169 h 3048248"/>
                <a:gd name="connsiteX1" fmla="*/ 286190 w 4203595"/>
                <a:gd name="connsiteY1" fmla="*/ 2839915 h 3048248"/>
                <a:gd name="connsiteX2" fmla="*/ 4180449 w 4203595"/>
                <a:gd name="connsiteY2" fmla="*/ 2825017 h 3048248"/>
                <a:gd name="connsiteX3" fmla="*/ 4198767 w 4203595"/>
                <a:gd name="connsiteY3" fmla="*/ 0 h 3048248"/>
                <a:gd name="connsiteX0" fmla="*/ 23173 w 3922994"/>
                <a:gd name="connsiteY0" fmla="*/ 35169 h 2846586"/>
                <a:gd name="connsiteX1" fmla="*/ 5589 w 3922994"/>
                <a:gd name="connsiteY1" fmla="*/ 2839915 h 2846586"/>
                <a:gd name="connsiteX2" fmla="*/ 3899848 w 3922994"/>
                <a:gd name="connsiteY2" fmla="*/ 2825017 h 2846586"/>
                <a:gd name="connsiteX3" fmla="*/ 3918166 w 3922994"/>
                <a:gd name="connsiteY3" fmla="*/ 0 h 2846586"/>
                <a:gd name="connsiteX0" fmla="*/ 23173 w 3922994"/>
                <a:gd name="connsiteY0" fmla="*/ 35169 h 2845768"/>
                <a:gd name="connsiteX1" fmla="*/ 5589 w 3922994"/>
                <a:gd name="connsiteY1" fmla="*/ 2839915 h 2845768"/>
                <a:gd name="connsiteX2" fmla="*/ 3899848 w 3922994"/>
                <a:gd name="connsiteY2" fmla="*/ 2825017 h 2845768"/>
                <a:gd name="connsiteX3" fmla="*/ 3918166 w 3922994"/>
                <a:gd name="connsiteY3" fmla="*/ 0 h 2845768"/>
              </a:gdLst>
              <a:ahLst/>
              <a:cxnLst>
                <a:cxn ang="0">
                  <a:pos x="connsiteX0" y="connsiteY0"/>
                </a:cxn>
                <a:cxn ang="0">
                  <a:pos x="connsiteX1" y="connsiteY1"/>
                </a:cxn>
                <a:cxn ang="0">
                  <a:pos x="connsiteX2" y="connsiteY2"/>
                </a:cxn>
                <a:cxn ang="0">
                  <a:pos x="connsiteX3" y="connsiteY3"/>
                </a:cxn>
              </a:cxnLst>
              <a:rect l="l" t="t" r="r" b="b"/>
              <a:pathLst>
                <a:path w="3922994" h="2845768">
                  <a:moveTo>
                    <a:pt x="23173" y="35169"/>
                  </a:moveTo>
                  <a:cubicBezTo>
                    <a:pt x="7054" y="656492"/>
                    <a:pt x="-8698" y="2828965"/>
                    <a:pt x="5589" y="2839915"/>
                  </a:cubicBezTo>
                  <a:cubicBezTo>
                    <a:pt x="19876" y="2850865"/>
                    <a:pt x="3894231" y="2846754"/>
                    <a:pt x="3899848" y="2825017"/>
                  </a:cubicBezTo>
                  <a:cubicBezTo>
                    <a:pt x="3918898" y="2835274"/>
                    <a:pt x="3929890" y="178777"/>
                    <a:pt x="3918166" y="0"/>
                  </a:cubicBezTo>
                </a:path>
              </a:pathLst>
            </a:custGeom>
            <a:noFill/>
            <a:ln w="50800" cmpd="sng">
              <a:gradFill flip="none" rotWithShape="1">
                <a:gsLst>
                  <a:gs pos="55000">
                    <a:srgbClr val="7030A0"/>
                  </a:gs>
                  <a:gs pos="66000">
                    <a:srgbClr val="0070C0"/>
                  </a:gs>
                  <a:gs pos="87000">
                    <a:srgbClr val="FFFF00"/>
                  </a:gs>
                  <a:gs pos="77000">
                    <a:srgbClr val="00B050"/>
                  </a:gs>
                  <a:gs pos="71000">
                    <a:srgbClr val="00B0F0"/>
                  </a:gs>
                  <a:gs pos="100000">
                    <a:srgbClr val="FF0000"/>
                  </a:gs>
                </a:gsLst>
                <a:path path="shape">
                  <a:fillToRect l="50000" t="50000" r="50000" b="50000"/>
                </a:path>
                <a:tileRect/>
              </a:gra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2">
                    <a:lumMod val="25000"/>
                  </a:schemeClr>
                </a:solidFill>
              </a:endParaRPr>
            </a:p>
          </p:txBody>
        </p:sp>
        <p:sp>
          <p:nvSpPr>
            <p:cNvPr id="17" name="Cloud 16">
              <a:extLst>
                <a:ext uri="{FF2B5EF4-FFF2-40B4-BE49-F238E27FC236}">
                  <a16:creationId xmlns:a16="http://schemas.microsoft.com/office/drawing/2014/main" id="{9F5D013A-7F2D-E2C3-CB0B-BF5BF1739D92}"/>
                </a:ext>
              </a:extLst>
            </p:cNvPr>
            <p:cNvSpPr/>
            <p:nvPr/>
          </p:nvSpPr>
          <p:spPr>
            <a:xfrm>
              <a:off x="4279324" y="2089044"/>
              <a:ext cx="1673679" cy="867943"/>
            </a:xfrm>
            <a:prstGeom prst="cloud">
              <a:avLst/>
            </a:prstGeom>
            <a:noFill/>
            <a:ln>
              <a:solidFill>
                <a:srgbClr val="1521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2">
                    <a:lumMod val="25000"/>
                  </a:schemeClr>
                </a:solidFill>
              </a:endParaRPr>
            </a:p>
          </p:txBody>
        </p:sp>
        <p:sp>
          <p:nvSpPr>
            <p:cNvPr id="18" name="Cloud 17">
              <a:extLst>
                <a:ext uri="{FF2B5EF4-FFF2-40B4-BE49-F238E27FC236}">
                  <a16:creationId xmlns:a16="http://schemas.microsoft.com/office/drawing/2014/main" id="{88C4B96B-1DED-872C-F083-E88574E9B08A}"/>
                </a:ext>
              </a:extLst>
            </p:cNvPr>
            <p:cNvSpPr/>
            <p:nvPr/>
          </p:nvSpPr>
          <p:spPr>
            <a:xfrm>
              <a:off x="435375" y="2140318"/>
              <a:ext cx="1673679" cy="867943"/>
            </a:xfrm>
            <a:prstGeom prst="cloud">
              <a:avLst/>
            </a:prstGeom>
            <a:noFill/>
            <a:ln>
              <a:solidFill>
                <a:srgbClr val="15213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bg2">
                    <a:lumMod val="25000"/>
                  </a:schemeClr>
                </a:solidFill>
              </a:endParaRPr>
            </a:p>
          </p:txBody>
        </p:sp>
        <p:sp>
          <p:nvSpPr>
            <p:cNvPr id="19" name="Rounded Rectangle 10">
              <a:extLst>
                <a:ext uri="{FF2B5EF4-FFF2-40B4-BE49-F238E27FC236}">
                  <a16:creationId xmlns:a16="http://schemas.microsoft.com/office/drawing/2014/main" id="{6B57E89B-A722-EBEE-87AF-90147A2EB72B}"/>
                </a:ext>
              </a:extLst>
            </p:cNvPr>
            <p:cNvSpPr/>
            <p:nvPr/>
          </p:nvSpPr>
          <p:spPr>
            <a:xfrm>
              <a:off x="985350" y="5709995"/>
              <a:ext cx="4562999" cy="792209"/>
            </a:xfrm>
            <a:prstGeom prst="roundRect">
              <a:avLst/>
            </a:prstGeom>
            <a:noFill/>
            <a:ln w="22225" cap="flat" cmpd="sng" algn="ctr">
              <a:solidFill>
                <a:srgbClr val="F09F0E"/>
              </a:solidFill>
              <a:prstDash val="solid"/>
              <a:miter lim="800000"/>
            </a:ln>
            <a:effectLst/>
          </p:spPr>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cxnSp>
          <p:nvCxnSpPr>
            <p:cNvPr id="20" name="Straight Connector 19">
              <a:extLst>
                <a:ext uri="{FF2B5EF4-FFF2-40B4-BE49-F238E27FC236}">
                  <a16:creationId xmlns:a16="http://schemas.microsoft.com/office/drawing/2014/main" id="{BB63C2CE-F9A3-5EBF-9979-BA8266DF441B}"/>
                </a:ext>
              </a:extLst>
            </p:cNvPr>
            <p:cNvCxnSpPr/>
            <p:nvPr/>
          </p:nvCxnSpPr>
          <p:spPr>
            <a:xfrm rot="5400000">
              <a:off x="1399735" y="4363112"/>
              <a:ext cx="121516" cy="0"/>
            </a:xfrm>
            <a:prstGeom prst="line">
              <a:avLst/>
            </a:prstGeom>
            <a:noFill/>
            <a:ln w="28575" cap="flat" cmpd="sng" algn="ctr">
              <a:solidFill>
                <a:srgbClr val="F09F0E"/>
              </a:solidFill>
              <a:prstDash val="solid"/>
              <a:miter lim="800000"/>
            </a:ln>
            <a:effectLst/>
          </p:spPr>
        </p:cxnSp>
        <p:cxnSp>
          <p:nvCxnSpPr>
            <p:cNvPr id="21" name="Straight Connector 20">
              <a:extLst>
                <a:ext uri="{FF2B5EF4-FFF2-40B4-BE49-F238E27FC236}">
                  <a16:creationId xmlns:a16="http://schemas.microsoft.com/office/drawing/2014/main" id="{D3D651E6-9E0D-9337-4261-47F2C08703BD}"/>
                </a:ext>
              </a:extLst>
            </p:cNvPr>
            <p:cNvCxnSpPr/>
            <p:nvPr/>
          </p:nvCxnSpPr>
          <p:spPr>
            <a:xfrm rot="5400000">
              <a:off x="1067021" y="4373596"/>
              <a:ext cx="154933" cy="0"/>
            </a:xfrm>
            <a:prstGeom prst="line">
              <a:avLst/>
            </a:prstGeom>
            <a:noFill/>
            <a:ln w="28575" cap="flat" cmpd="sng" algn="ctr">
              <a:solidFill>
                <a:srgbClr val="F09F0E"/>
              </a:solidFill>
              <a:prstDash val="solid"/>
              <a:miter lim="800000"/>
            </a:ln>
            <a:effectLst/>
          </p:spPr>
        </p:cxnSp>
        <p:sp>
          <p:nvSpPr>
            <p:cNvPr id="22" name="Rectangle 21">
              <a:extLst>
                <a:ext uri="{FF2B5EF4-FFF2-40B4-BE49-F238E27FC236}">
                  <a16:creationId xmlns:a16="http://schemas.microsoft.com/office/drawing/2014/main" id="{02EDBAFF-634E-2E34-6CC9-40B6794CEFE3}"/>
                </a:ext>
              </a:extLst>
            </p:cNvPr>
            <p:cNvSpPr/>
            <p:nvPr/>
          </p:nvSpPr>
          <p:spPr>
            <a:xfrm rot="10800000">
              <a:off x="917462" y="4172350"/>
              <a:ext cx="782268" cy="352896"/>
            </a:xfrm>
            <a:prstGeom prst="rect">
              <a:avLst/>
            </a:prstGeom>
            <a:noFill/>
            <a:ln w="9525" cap="flat" cmpd="sng" algn="ctr">
              <a:no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23" name="CasellaDiTesto 111">
              <a:extLst>
                <a:ext uri="{FF2B5EF4-FFF2-40B4-BE49-F238E27FC236}">
                  <a16:creationId xmlns:a16="http://schemas.microsoft.com/office/drawing/2014/main" id="{AE3217E3-9E39-2A01-F937-4EF66A1E6DC3}"/>
                </a:ext>
              </a:extLst>
            </p:cNvPr>
            <p:cNvSpPr txBox="1"/>
            <p:nvPr/>
          </p:nvSpPr>
          <p:spPr>
            <a:xfrm>
              <a:off x="1487969" y="4264361"/>
              <a:ext cx="80022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err="1">
                  <a:ln>
                    <a:noFill/>
                  </a:ln>
                  <a:solidFill>
                    <a:schemeClr val="bg2">
                      <a:lumMod val="25000"/>
                    </a:schemeClr>
                  </a:solidFill>
                  <a:effectLst/>
                  <a:uLnTx/>
                  <a:uFillTx/>
                  <a:latin typeface="Rubik" pitchFamily="2" charset="-79"/>
                  <a:ea typeface="+mn-ea"/>
                  <a:cs typeface="Rubik" pitchFamily="2" charset="-79"/>
                </a:rPr>
                <a:t>Add</a:t>
              </a: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/Drop</a:t>
              </a:r>
            </a:p>
          </p:txBody>
        </p:sp>
        <p:sp>
          <p:nvSpPr>
            <p:cNvPr id="24" name="CasellaDiTesto 23">
              <a:extLst>
                <a:ext uri="{FF2B5EF4-FFF2-40B4-BE49-F238E27FC236}">
                  <a16:creationId xmlns:a16="http://schemas.microsoft.com/office/drawing/2014/main" id="{C6B303EE-7463-F655-2E40-CC8D3AE8AA12}"/>
                </a:ext>
              </a:extLst>
            </p:cNvPr>
            <p:cNvSpPr txBox="1"/>
            <p:nvPr/>
          </p:nvSpPr>
          <p:spPr>
            <a:xfrm rot="16200000">
              <a:off x="-585370" y="4865323"/>
              <a:ext cx="222863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GEANT </a:t>
              </a:r>
              <a:b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br>
              <a: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Open Line System</a:t>
              </a:r>
            </a:p>
          </p:txBody>
        </p:sp>
        <p:pic>
          <p:nvPicPr>
            <p:cNvPr id="25" name="Picture 24" descr="C:\Users\ecoffey\AppData\Local\Temp\Rar$DRa0.410\30025_Device_fibre_channel_disk_subsystem_default_256.png">
              <a:extLst>
                <a:ext uri="{FF2B5EF4-FFF2-40B4-BE49-F238E27FC236}">
                  <a16:creationId xmlns:a16="http://schemas.microsoft.com/office/drawing/2014/main" id="{26EAD8AE-C961-397F-793D-39D1B2C166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5356" y="2290498"/>
              <a:ext cx="460624" cy="381379"/>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26" name="Picture 25" descr="C:\Users\ecoffey\AppData\Local\Temp\Rar$DRa0.410\30025_Device_fibre_channel_disk_subsystem_default_256.png">
              <a:extLst>
                <a:ext uri="{FF2B5EF4-FFF2-40B4-BE49-F238E27FC236}">
                  <a16:creationId xmlns:a16="http://schemas.microsoft.com/office/drawing/2014/main" id="{E03054EF-03EC-6B0C-8CAB-08D03959255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14468" y="2370553"/>
              <a:ext cx="460623" cy="381378"/>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27" name="Picture 26" descr="C:\Users\ecoffey\AppData\Local\Temp\Rar$DRa0.836\30073__Device_server_farms_default_256.png">
              <a:extLst>
                <a:ext uri="{FF2B5EF4-FFF2-40B4-BE49-F238E27FC236}">
                  <a16:creationId xmlns:a16="http://schemas.microsoft.com/office/drawing/2014/main" id="{82DCD7D8-BA24-537C-18AC-1476B57901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859" y="2304362"/>
              <a:ext cx="471033" cy="389996"/>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28" name="Picture 27" descr="C:\Users\ecoffey\AppData\Local\Temp\Rar$DRa0.836\30073__Device_server_farms_default_256.png">
              <a:extLst>
                <a:ext uri="{FF2B5EF4-FFF2-40B4-BE49-F238E27FC236}">
                  <a16:creationId xmlns:a16="http://schemas.microsoft.com/office/drawing/2014/main" id="{5145F1B0-2B16-60B6-DD46-44F21310B3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3285" y="2365140"/>
              <a:ext cx="471030" cy="389997"/>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sp>
          <p:nvSpPr>
            <p:cNvPr id="29" name="CasellaDiTesto 109">
              <a:extLst>
                <a:ext uri="{FF2B5EF4-FFF2-40B4-BE49-F238E27FC236}">
                  <a16:creationId xmlns:a16="http://schemas.microsoft.com/office/drawing/2014/main" id="{91B78330-2E46-49F7-B606-82BE7D793EFA}"/>
                </a:ext>
              </a:extLst>
            </p:cNvPr>
            <p:cNvSpPr txBox="1"/>
            <p:nvPr/>
          </p:nvSpPr>
          <p:spPr>
            <a:xfrm>
              <a:off x="1494754" y="4806748"/>
              <a:ext cx="654345"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ROADM</a:t>
              </a:r>
              <a:endPar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30" name="CasellaDiTesto 110">
              <a:extLst>
                <a:ext uri="{FF2B5EF4-FFF2-40B4-BE49-F238E27FC236}">
                  <a16:creationId xmlns:a16="http://schemas.microsoft.com/office/drawing/2014/main" id="{23A3BACB-E772-93E8-564E-10208A85004F}"/>
                </a:ext>
              </a:extLst>
            </p:cNvPr>
            <p:cNvSpPr txBox="1"/>
            <p:nvPr/>
          </p:nvSpPr>
          <p:spPr>
            <a:xfrm>
              <a:off x="1492349" y="5341441"/>
              <a:ext cx="659156"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8x AMP</a:t>
              </a:r>
            </a:p>
          </p:txBody>
        </p:sp>
        <p:sp>
          <p:nvSpPr>
            <p:cNvPr id="31" name="TextBox 30">
              <a:extLst>
                <a:ext uri="{FF2B5EF4-FFF2-40B4-BE49-F238E27FC236}">
                  <a16:creationId xmlns:a16="http://schemas.microsoft.com/office/drawing/2014/main" id="{9A3660EF-50D8-1C7F-F5D3-24DABF17D0B2}"/>
                </a:ext>
              </a:extLst>
            </p:cNvPr>
            <p:cNvSpPr txBox="1"/>
            <p:nvPr/>
          </p:nvSpPr>
          <p:spPr>
            <a:xfrm>
              <a:off x="2713588" y="5758953"/>
              <a:ext cx="998991"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it-IT" sz="1400">
                  <a:solidFill>
                    <a:schemeClr val="bg2">
                      <a:lumMod val="25000"/>
                    </a:schemeClr>
                  </a:solidFill>
                  <a:latin typeface="Rubik" pitchFamily="2" charset="-79"/>
                  <a:cs typeface="Rubik" pitchFamily="2" charset="-79"/>
                </a:rPr>
                <a:t>Milan PoP</a:t>
              </a:r>
              <a:endParaRPr kumimoji="0" lang="en-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32" name="TextBox 131">
              <a:extLst>
                <a:ext uri="{FF2B5EF4-FFF2-40B4-BE49-F238E27FC236}">
                  <a16:creationId xmlns:a16="http://schemas.microsoft.com/office/drawing/2014/main" id="{2724C48B-1AE6-2006-64F5-24A3CEA06638}"/>
                </a:ext>
              </a:extLst>
            </p:cNvPr>
            <p:cNvSpPr txBox="1"/>
            <p:nvPr/>
          </p:nvSpPr>
          <p:spPr>
            <a:xfrm>
              <a:off x="806231" y="2261308"/>
              <a:ext cx="942886"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Geneva</a:t>
              </a:r>
              <a:br>
                <a:rPr kumimoji="0" lang="en-GB"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br>
              <a:r>
                <a:rPr kumimoji="0" lang="en-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CERN DC</a:t>
              </a:r>
            </a:p>
          </p:txBody>
        </p:sp>
        <p:cxnSp>
          <p:nvCxnSpPr>
            <p:cNvPr id="33" name="Straight Connector 32">
              <a:extLst>
                <a:ext uri="{FF2B5EF4-FFF2-40B4-BE49-F238E27FC236}">
                  <a16:creationId xmlns:a16="http://schemas.microsoft.com/office/drawing/2014/main" id="{DA9B4DF6-F248-699A-1C8F-47F32D508635}"/>
                </a:ext>
              </a:extLst>
            </p:cNvPr>
            <p:cNvCxnSpPr>
              <a:cxnSpLocks/>
            </p:cNvCxnSpPr>
            <p:nvPr/>
          </p:nvCxnSpPr>
          <p:spPr>
            <a:xfrm flipH="1">
              <a:off x="1163920" y="3107979"/>
              <a:ext cx="1" cy="40151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4" name="Straight Connector 33">
              <a:extLst>
                <a:ext uri="{FF2B5EF4-FFF2-40B4-BE49-F238E27FC236}">
                  <a16:creationId xmlns:a16="http://schemas.microsoft.com/office/drawing/2014/main" id="{17BCF837-A986-F310-6B80-ED3C0AA47A98}"/>
                </a:ext>
              </a:extLst>
            </p:cNvPr>
            <p:cNvCxnSpPr>
              <a:cxnSpLocks/>
            </p:cNvCxnSpPr>
            <p:nvPr/>
          </p:nvCxnSpPr>
          <p:spPr>
            <a:xfrm>
              <a:off x="1225570" y="3107979"/>
              <a:ext cx="0" cy="39486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5" name="Straight Connector 34">
              <a:extLst>
                <a:ext uri="{FF2B5EF4-FFF2-40B4-BE49-F238E27FC236}">
                  <a16:creationId xmlns:a16="http://schemas.microsoft.com/office/drawing/2014/main" id="{105CA4E4-1268-8667-D9E6-2F812E725B6D}"/>
                </a:ext>
              </a:extLst>
            </p:cNvPr>
            <p:cNvCxnSpPr>
              <a:cxnSpLocks/>
            </p:cNvCxnSpPr>
            <p:nvPr/>
          </p:nvCxnSpPr>
          <p:spPr>
            <a:xfrm>
              <a:off x="1287220" y="3107978"/>
              <a:ext cx="0" cy="39486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36" name="Straight Connector 35">
              <a:extLst>
                <a:ext uri="{FF2B5EF4-FFF2-40B4-BE49-F238E27FC236}">
                  <a16:creationId xmlns:a16="http://schemas.microsoft.com/office/drawing/2014/main" id="{44AB8847-10EE-15E1-B1C4-E5DC890E216C}"/>
                </a:ext>
              </a:extLst>
            </p:cNvPr>
            <p:cNvCxnSpPr>
              <a:cxnSpLocks/>
            </p:cNvCxnSpPr>
            <p:nvPr/>
          </p:nvCxnSpPr>
          <p:spPr>
            <a:xfrm>
              <a:off x="1348871" y="3107978"/>
              <a:ext cx="0" cy="40151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37" name="Picture 36">
              <a:extLst>
                <a:ext uri="{FF2B5EF4-FFF2-40B4-BE49-F238E27FC236}">
                  <a16:creationId xmlns:a16="http://schemas.microsoft.com/office/drawing/2014/main" id="{230E2A3F-00B1-0367-38C1-FD942BDDD9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702" y="2850938"/>
              <a:ext cx="483459" cy="279756"/>
            </a:xfrm>
            <a:prstGeom prst="rect">
              <a:avLst/>
            </a:prstGeom>
          </p:spPr>
        </p:pic>
        <p:pic>
          <p:nvPicPr>
            <p:cNvPr id="38" name="Immagine 35">
              <a:extLst>
                <a:ext uri="{FF2B5EF4-FFF2-40B4-BE49-F238E27FC236}">
                  <a16:creationId xmlns:a16="http://schemas.microsoft.com/office/drawing/2014/main" id="{DCE2E492-A85D-B04B-5436-A8A41E07BE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0455" y="3304800"/>
              <a:ext cx="1349194" cy="342109"/>
            </a:xfrm>
            <a:prstGeom prst="rect">
              <a:avLst/>
            </a:prstGeom>
          </p:spPr>
        </p:pic>
        <p:pic>
          <p:nvPicPr>
            <p:cNvPr id="39" name="Picture 38" descr="ROADM.emf">
              <a:extLst>
                <a:ext uri="{FF2B5EF4-FFF2-40B4-BE49-F238E27FC236}">
                  <a16:creationId xmlns:a16="http://schemas.microsoft.com/office/drawing/2014/main" id="{219A7E14-F8C3-8DA4-C865-EF1D6FA9A8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73987" y="5288712"/>
              <a:ext cx="232158" cy="347289"/>
            </a:xfrm>
            <a:prstGeom prst="rect">
              <a:avLst/>
            </a:prstGeom>
          </p:spPr>
        </p:pic>
        <p:pic>
          <p:nvPicPr>
            <p:cNvPr id="40" name="Picture 39" descr="DTN-M_2.emf">
              <a:extLst>
                <a:ext uri="{FF2B5EF4-FFF2-40B4-BE49-F238E27FC236}">
                  <a16:creationId xmlns:a16="http://schemas.microsoft.com/office/drawing/2014/main" id="{9836D39F-BD60-940E-8776-CE851A650C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839" y="4767893"/>
              <a:ext cx="418133" cy="337456"/>
            </a:xfrm>
            <a:prstGeom prst="rect">
              <a:avLst/>
            </a:prstGeom>
          </p:spPr>
        </p:pic>
        <p:sp>
          <p:nvSpPr>
            <p:cNvPr id="41" name="Flowchart: Manual Operation 85">
              <a:extLst>
                <a:ext uri="{FF2B5EF4-FFF2-40B4-BE49-F238E27FC236}">
                  <a16:creationId xmlns:a16="http://schemas.microsoft.com/office/drawing/2014/main" id="{99F392C9-14E7-2FA3-107D-E33C64BCFBA7}"/>
                </a:ext>
              </a:extLst>
            </p:cNvPr>
            <p:cNvSpPr/>
            <p:nvPr/>
          </p:nvSpPr>
          <p:spPr>
            <a:xfrm>
              <a:off x="923328" y="4202617"/>
              <a:ext cx="752291" cy="160253"/>
            </a:xfrm>
            <a:prstGeom prst="flowChartManualOperation">
              <a:avLst/>
            </a:prstGeom>
            <a:solidFill>
              <a:srgbClr val="87A1D3"/>
            </a:solidFill>
            <a:ln w="31750" cap="flat" cmpd="sng" algn="ctr">
              <a:solidFill>
                <a:srgbClr val="3763AF"/>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42" name="Flowchart: Manual Operation 86">
              <a:extLst>
                <a:ext uri="{FF2B5EF4-FFF2-40B4-BE49-F238E27FC236}">
                  <a16:creationId xmlns:a16="http://schemas.microsoft.com/office/drawing/2014/main" id="{BACD746F-BD56-4ABB-33B9-12CA148DEE57}"/>
                </a:ext>
              </a:extLst>
            </p:cNvPr>
            <p:cNvSpPr/>
            <p:nvPr/>
          </p:nvSpPr>
          <p:spPr>
            <a:xfrm>
              <a:off x="1336569" y="4228556"/>
              <a:ext cx="266813"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43" name="Flowchart: Manual Operation 87">
              <a:extLst>
                <a:ext uri="{FF2B5EF4-FFF2-40B4-BE49-F238E27FC236}">
                  <a16:creationId xmlns:a16="http://schemas.microsoft.com/office/drawing/2014/main" id="{9D6E1F34-2B04-783D-68F5-A69BF8198BC5}"/>
                </a:ext>
              </a:extLst>
            </p:cNvPr>
            <p:cNvSpPr/>
            <p:nvPr/>
          </p:nvSpPr>
          <p:spPr>
            <a:xfrm>
              <a:off x="1001938" y="4243539"/>
              <a:ext cx="266813"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44" name="Flowchart: Manual Operation 90">
              <a:extLst>
                <a:ext uri="{FF2B5EF4-FFF2-40B4-BE49-F238E27FC236}">
                  <a16:creationId xmlns:a16="http://schemas.microsoft.com/office/drawing/2014/main" id="{056CB92C-DD89-441E-10C6-A535A7A92423}"/>
                </a:ext>
              </a:extLst>
            </p:cNvPr>
            <p:cNvSpPr/>
            <p:nvPr/>
          </p:nvSpPr>
          <p:spPr>
            <a:xfrm>
              <a:off x="1057593" y="4407553"/>
              <a:ext cx="481629"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pic>
          <p:nvPicPr>
            <p:cNvPr id="45" name="Picture 44" descr="DTN-M_2.emf">
              <a:extLst>
                <a:ext uri="{FF2B5EF4-FFF2-40B4-BE49-F238E27FC236}">
                  <a16:creationId xmlns:a16="http://schemas.microsoft.com/office/drawing/2014/main" id="{37280616-DA9C-1B21-02CB-C33CB33476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6979" y="5791889"/>
              <a:ext cx="418133" cy="337456"/>
            </a:xfrm>
            <a:prstGeom prst="rect">
              <a:avLst/>
            </a:prstGeom>
          </p:spPr>
        </p:pic>
        <p:cxnSp>
          <p:nvCxnSpPr>
            <p:cNvPr id="46" name="Straight Connector 45">
              <a:extLst>
                <a:ext uri="{FF2B5EF4-FFF2-40B4-BE49-F238E27FC236}">
                  <a16:creationId xmlns:a16="http://schemas.microsoft.com/office/drawing/2014/main" id="{BC3506F9-71C6-D9C7-BF38-3A726626F918}"/>
                </a:ext>
              </a:extLst>
            </p:cNvPr>
            <p:cNvCxnSpPr/>
            <p:nvPr/>
          </p:nvCxnSpPr>
          <p:spPr>
            <a:xfrm rot="5400000">
              <a:off x="5272465" y="4330176"/>
              <a:ext cx="121516" cy="0"/>
            </a:xfrm>
            <a:prstGeom prst="line">
              <a:avLst/>
            </a:prstGeom>
            <a:noFill/>
            <a:ln w="28575" cap="flat" cmpd="sng" algn="ctr">
              <a:solidFill>
                <a:srgbClr val="F09F0E"/>
              </a:solidFill>
              <a:prstDash val="solid"/>
              <a:miter lim="800000"/>
            </a:ln>
            <a:effectLst/>
          </p:spPr>
        </p:cxnSp>
        <p:cxnSp>
          <p:nvCxnSpPr>
            <p:cNvPr id="47" name="Straight Connector 46">
              <a:extLst>
                <a:ext uri="{FF2B5EF4-FFF2-40B4-BE49-F238E27FC236}">
                  <a16:creationId xmlns:a16="http://schemas.microsoft.com/office/drawing/2014/main" id="{6B9D8108-3738-C9F1-BB7E-7D3DE776401E}"/>
                </a:ext>
              </a:extLst>
            </p:cNvPr>
            <p:cNvCxnSpPr/>
            <p:nvPr/>
          </p:nvCxnSpPr>
          <p:spPr>
            <a:xfrm rot="5400000">
              <a:off x="4939751" y="4340660"/>
              <a:ext cx="154933" cy="0"/>
            </a:xfrm>
            <a:prstGeom prst="line">
              <a:avLst/>
            </a:prstGeom>
            <a:noFill/>
            <a:ln w="28575" cap="flat" cmpd="sng" algn="ctr">
              <a:solidFill>
                <a:srgbClr val="F09F0E"/>
              </a:solidFill>
              <a:prstDash val="solid"/>
              <a:miter lim="800000"/>
            </a:ln>
            <a:effectLst/>
          </p:spPr>
        </p:cxnSp>
        <p:sp>
          <p:nvSpPr>
            <p:cNvPr id="48" name="Rectangle 47">
              <a:extLst>
                <a:ext uri="{FF2B5EF4-FFF2-40B4-BE49-F238E27FC236}">
                  <a16:creationId xmlns:a16="http://schemas.microsoft.com/office/drawing/2014/main" id="{85A2853A-0281-A274-94FC-888D542F4810}"/>
                </a:ext>
              </a:extLst>
            </p:cNvPr>
            <p:cNvSpPr/>
            <p:nvPr/>
          </p:nvSpPr>
          <p:spPr>
            <a:xfrm rot="10800000">
              <a:off x="4790192" y="4139414"/>
              <a:ext cx="782268" cy="352896"/>
            </a:xfrm>
            <a:prstGeom prst="rect">
              <a:avLst/>
            </a:prstGeom>
            <a:noFill/>
            <a:ln w="9525" cap="flat" cmpd="sng" algn="ctr">
              <a:noFill/>
              <a:prstDash val="sysDash"/>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49" name="CasellaDiTesto 111">
              <a:extLst>
                <a:ext uri="{FF2B5EF4-FFF2-40B4-BE49-F238E27FC236}">
                  <a16:creationId xmlns:a16="http://schemas.microsoft.com/office/drawing/2014/main" id="{EFD2F6B5-8795-7349-27C4-320CF179F6B1}"/>
                </a:ext>
              </a:extLst>
            </p:cNvPr>
            <p:cNvSpPr txBox="1"/>
            <p:nvPr/>
          </p:nvSpPr>
          <p:spPr>
            <a:xfrm>
              <a:off x="4105957" y="4231844"/>
              <a:ext cx="800220"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err="1">
                  <a:ln>
                    <a:noFill/>
                  </a:ln>
                  <a:solidFill>
                    <a:schemeClr val="bg2">
                      <a:lumMod val="25000"/>
                    </a:schemeClr>
                  </a:solidFill>
                  <a:effectLst/>
                  <a:uLnTx/>
                  <a:uFillTx/>
                  <a:latin typeface="Rubik" pitchFamily="2" charset="-79"/>
                  <a:ea typeface="+mn-ea"/>
                  <a:cs typeface="Rubik" pitchFamily="2" charset="-79"/>
                </a:rPr>
                <a:t>Add</a:t>
              </a: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/Drop</a:t>
              </a:r>
            </a:p>
          </p:txBody>
        </p:sp>
        <p:sp>
          <p:nvSpPr>
            <p:cNvPr id="50" name="CasellaDiTesto 23">
              <a:extLst>
                <a:ext uri="{FF2B5EF4-FFF2-40B4-BE49-F238E27FC236}">
                  <a16:creationId xmlns:a16="http://schemas.microsoft.com/office/drawing/2014/main" id="{29864500-5564-C42C-7818-F87312636F62}"/>
                </a:ext>
              </a:extLst>
            </p:cNvPr>
            <p:cNvSpPr txBox="1"/>
            <p:nvPr/>
          </p:nvSpPr>
          <p:spPr>
            <a:xfrm rot="5400000">
              <a:off x="4805482" y="4796570"/>
              <a:ext cx="2228639"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GARR </a:t>
              </a:r>
              <a:b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br>
              <a:r>
                <a:rPr kumimoji="0" lang="en-US"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Open Line System</a:t>
              </a:r>
            </a:p>
          </p:txBody>
        </p:sp>
        <p:sp>
          <p:nvSpPr>
            <p:cNvPr id="51" name="CasellaDiTesto 109">
              <a:extLst>
                <a:ext uri="{FF2B5EF4-FFF2-40B4-BE49-F238E27FC236}">
                  <a16:creationId xmlns:a16="http://schemas.microsoft.com/office/drawing/2014/main" id="{E4766624-4039-5E42-B8A7-D7ABC19BEE03}"/>
                </a:ext>
              </a:extLst>
            </p:cNvPr>
            <p:cNvSpPr txBox="1"/>
            <p:nvPr/>
          </p:nvSpPr>
          <p:spPr>
            <a:xfrm>
              <a:off x="4215779" y="4804264"/>
              <a:ext cx="654345"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ROADM</a:t>
              </a:r>
              <a:endPar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52" name="CasellaDiTesto 110">
              <a:extLst>
                <a:ext uri="{FF2B5EF4-FFF2-40B4-BE49-F238E27FC236}">
                  <a16:creationId xmlns:a16="http://schemas.microsoft.com/office/drawing/2014/main" id="{A0EF77A4-0486-BE0F-4045-E20C0391CBBB}"/>
                </a:ext>
              </a:extLst>
            </p:cNvPr>
            <p:cNvSpPr txBox="1"/>
            <p:nvPr/>
          </p:nvSpPr>
          <p:spPr>
            <a:xfrm>
              <a:off x="4215778" y="5330124"/>
              <a:ext cx="654346"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it-IT" sz="1050">
                  <a:solidFill>
                    <a:schemeClr val="bg2">
                      <a:lumMod val="25000"/>
                    </a:schemeClr>
                  </a:solidFill>
                  <a:latin typeface="Rubik" pitchFamily="2" charset="-79"/>
                  <a:cs typeface="Rubik" pitchFamily="2" charset="-79"/>
                </a:rPr>
                <a:t>3</a:t>
              </a: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x AMP</a:t>
              </a:r>
            </a:p>
          </p:txBody>
        </p:sp>
        <p:pic>
          <p:nvPicPr>
            <p:cNvPr id="53" name="Picture 52" descr="ROADM.emf">
              <a:extLst>
                <a:ext uri="{FF2B5EF4-FFF2-40B4-BE49-F238E27FC236}">
                  <a16:creationId xmlns:a16="http://schemas.microsoft.com/office/drawing/2014/main" id="{74AABEAB-A2F7-8C05-2959-7BFAFA08F18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46717" y="5255776"/>
              <a:ext cx="232158" cy="347289"/>
            </a:xfrm>
            <a:prstGeom prst="rect">
              <a:avLst/>
            </a:prstGeom>
          </p:spPr>
        </p:pic>
        <p:pic>
          <p:nvPicPr>
            <p:cNvPr id="54" name="Picture 53" descr="DTN-M_2.emf">
              <a:extLst>
                <a:ext uri="{FF2B5EF4-FFF2-40B4-BE49-F238E27FC236}">
                  <a16:creationId xmlns:a16="http://schemas.microsoft.com/office/drawing/2014/main" id="{9FAD8256-9ABB-8404-74BC-B19EB1771E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62569" y="4734957"/>
              <a:ext cx="418133" cy="337456"/>
            </a:xfrm>
            <a:prstGeom prst="rect">
              <a:avLst/>
            </a:prstGeom>
          </p:spPr>
        </p:pic>
        <p:sp>
          <p:nvSpPr>
            <p:cNvPr id="55" name="Flowchart: Manual Operation 133">
              <a:extLst>
                <a:ext uri="{FF2B5EF4-FFF2-40B4-BE49-F238E27FC236}">
                  <a16:creationId xmlns:a16="http://schemas.microsoft.com/office/drawing/2014/main" id="{5EBF5DFB-AD27-9C13-9CE5-FDD1B545E09C}"/>
                </a:ext>
              </a:extLst>
            </p:cNvPr>
            <p:cNvSpPr/>
            <p:nvPr/>
          </p:nvSpPr>
          <p:spPr>
            <a:xfrm>
              <a:off x="4796058" y="4169681"/>
              <a:ext cx="752291" cy="160253"/>
            </a:xfrm>
            <a:prstGeom prst="flowChartManualOperation">
              <a:avLst/>
            </a:prstGeom>
            <a:solidFill>
              <a:srgbClr val="87A1D3"/>
            </a:solidFill>
            <a:ln w="31750" cap="flat" cmpd="sng" algn="ctr">
              <a:solidFill>
                <a:srgbClr val="3763AF"/>
              </a:solid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56" name="Flowchart: Manual Operation 134">
              <a:extLst>
                <a:ext uri="{FF2B5EF4-FFF2-40B4-BE49-F238E27FC236}">
                  <a16:creationId xmlns:a16="http://schemas.microsoft.com/office/drawing/2014/main" id="{7CA26C4B-4CF8-8D2F-8868-27E00EB40845}"/>
                </a:ext>
              </a:extLst>
            </p:cNvPr>
            <p:cNvSpPr/>
            <p:nvPr/>
          </p:nvSpPr>
          <p:spPr>
            <a:xfrm>
              <a:off x="5209299" y="4195620"/>
              <a:ext cx="266813"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57" name="Flowchart: Manual Operation 135">
              <a:extLst>
                <a:ext uri="{FF2B5EF4-FFF2-40B4-BE49-F238E27FC236}">
                  <a16:creationId xmlns:a16="http://schemas.microsoft.com/office/drawing/2014/main" id="{5FC12F68-CC67-F8CF-D77A-1EB4315BFE7F}"/>
                </a:ext>
              </a:extLst>
            </p:cNvPr>
            <p:cNvSpPr/>
            <p:nvPr/>
          </p:nvSpPr>
          <p:spPr>
            <a:xfrm>
              <a:off x="4874668" y="4201811"/>
              <a:ext cx="266813"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58" name="Flowchart: Manual Operation 136">
              <a:extLst>
                <a:ext uri="{FF2B5EF4-FFF2-40B4-BE49-F238E27FC236}">
                  <a16:creationId xmlns:a16="http://schemas.microsoft.com/office/drawing/2014/main" id="{ACEAFED7-8BF6-94A0-A85E-A588CFB85079}"/>
                </a:ext>
              </a:extLst>
            </p:cNvPr>
            <p:cNvSpPr/>
            <p:nvPr/>
          </p:nvSpPr>
          <p:spPr>
            <a:xfrm>
              <a:off x="4930323" y="4374617"/>
              <a:ext cx="481629" cy="80247"/>
            </a:xfrm>
            <a:prstGeom prst="flowChartManualOperation">
              <a:avLst/>
            </a:prstGeom>
            <a:solidFill>
              <a:srgbClr val="3763AF"/>
            </a:solidFill>
            <a:ln w="31750" cap="flat" cmpd="sng" algn="ctr">
              <a:noFill/>
              <a:prstDash val="solid"/>
            </a:ln>
            <a:effectLst/>
          </p:spPr>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600" b="0" i="0" u="none" strike="noStrike" kern="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pic>
          <p:nvPicPr>
            <p:cNvPr id="59" name="Picture 58" descr="DTN-M_2.emf">
              <a:extLst>
                <a:ext uri="{FF2B5EF4-FFF2-40B4-BE49-F238E27FC236}">
                  <a16:creationId xmlns:a16="http://schemas.microsoft.com/office/drawing/2014/main" id="{E71375CB-6E83-DB6A-62B4-6E60A1428C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39709" y="5758953"/>
              <a:ext cx="418133" cy="337456"/>
            </a:xfrm>
            <a:prstGeom prst="rect">
              <a:avLst/>
            </a:prstGeom>
          </p:spPr>
        </p:pic>
        <p:pic>
          <p:nvPicPr>
            <p:cNvPr id="60" name="Picture 59" descr="C:\Users\ecoffey\AppData\Local\Temp\Rar$DRa0.410\30025_Device_fibre_channel_disk_subsystem_default_256.png">
              <a:extLst>
                <a:ext uri="{FF2B5EF4-FFF2-40B4-BE49-F238E27FC236}">
                  <a16:creationId xmlns:a16="http://schemas.microsoft.com/office/drawing/2014/main" id="{A997A044-33B4-D018-F95C-E14FCA8E46D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115" y="2246437"/>
              <a:ext cx="460624" cy="381379"/>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61" name="Picture 60" descr="C:\Users\ecoffey\AppData\Local\Temp\Rar$DRa0.410\30025_Device_fibre_channel_disk_subsystem_default_256.png">
              <a:extLst>
                <a:ext uri="{FF2B5EF4-FFF2-40B4-BE49-F238E27FC236}">
                  <a16:creationId xmlns:a16="http://schemas.microsoft.com/office/drawing/2014/main" id="{236E9295-E806-D51D-16B4-3B60B980AF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76227" y="2326492"/>
              <a:ext cx="460623" cy="381378"/>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62" name="Picture 61" descr="C:\Users\ecoffey\AppData\Local\Temp\Rar$DRa0.836\30073__Device_server_farms_default_256.png">
              <a:extLst>
                <a:ext uri="{FF2B5EF4-FFF2-40B4-BE49-F238E27FC236}">
                  <a16:creationId xmlns:a16="http://schemas.microsoft.com/office/drawing/2014/main" id="{C24F4A4F-10D1-B99B-D9A1-E0720F5AE36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618" y="2260301"/>
              <a:ext cx="471033" cy="389996"/>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pic>
          <p:nvPicPr>
            <p:cNvPr id="63" name="Picture 62" descr="C:\Users\ecoffey\AppData\Local\Temp\Rar$DRa0.836\30073__Device_server_farms_default_256.png">
              <a:extLst>
                <a:ext uri="{FF2B5EF4-FFF2-40B4-BE49-F238E27FC236}">
                  <a16:creationId xmlns:a16="http://schemas.microsoft.com/office/drawing/2014/main" id="{CBA04AF8-7E1C-D19F-F152-EC8E04F983F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5044" y="2321079"/>
              <a:ext cx="471030" cy="389997"/>
            </a:xfrm>
            <a:prstGeom prst="rect">
              <a:avLst/>
            </a:prstGeom>
            <a:noFill/>
            <a:extLst>
              <a:ext uri="{909E8E84-426E-40dd-AFC4-6F175D3DCCD1}">
                <a14:hiddenFill xmlns:a14="http://schemas.microsoft.com/office/drawing/2010/main" xmlns:lc="http://schemas.openxmlformats.org/drawingml/2006/lockedCanvas" xmlns="">
                  <a:solidFill>
                    <a:srgbClr val="FFFFFF"/>
                  </a:solidFill>
                </a14:hiddenFill>
              </a:ext>
            </a:extLst>
          </p:spPr>
        </p:pic>
        <p:sp>
          <p:nvSpPr>
            <p:cNvPr id="64" name="TextBox 131">
              <a:extLst>
                <a:ext uri="{FF2B5EF4-FFF2-40B4-BE49-F238E27FC236}">
                  <a16:creationId xmlns:a16="http://schemas.microsoft.com/office/drawing/2014/main" id="{2F5B4C45-A780-04FB-555F-54808C913DA1}"/>
                </a:ext>
              </a:extLst>
            </p:cNvPr>
            <p:cNvSpPr txBox="1"/>
            <p:nvPr/>
          </p:nvSpPr>
          <p:spPr>
            <a:xfrm>
              <a:off x="4668792" y="2217247"/>
              <a:ext cx="941283"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Bologna</a:t>
              </a:r>
              <a:br>
                <a:rPr kumimoji="0" lang="en-GB"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br>
              <a:r>
                <a:rPr kumimoji="0" lang="en-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C</a:t>
              </a:r>
              <a:r>
                <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NAF</a:t>
              </a:r>
              <a:r>
                <a:rPr kumimoji="0" lang="en-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 DC</a:t>
              </a:r>
            </a:p>
          </p:txBody>
        </p:sp>
        <p:cxnSp>
          <p:nvCxnSpPr>
            <p:cNvPr id="65" name="Straight Connector 64">
              <a:extLst>
                <a:ext uri="{FF2B5EF4-FFF2-40B4-BE49-F238E27FC236}">
                  <a16:creationId xmlns:a16="http://schemas.microsoft.com/office/drawing/2014/main" id="{CC1A0938-9BC0-AF7B-2464-5697259FAF5D}"/>
                </a:ext>
              </a:extLst>
            </p:cNvPr>
            <p:cNvCxnSpPr>
              <a:cxnSpLocks/>
            </p:cNvCxnSpPr>
            <p:nvPr/>
          </p:nvCxnSpPr>
          <p:spPr>
            <a:xfrm flipH="1">
              <a:off x="5025679" y="3063918"/>
              <a:ext cx="1" cy="401513"/>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6" name="Straight Connector 65">
              <a:extLst>
                <a:ext uri="{FF2B5EF4-FFF2-40B4-BE49-F238E27FC236}">
                  <a16:creationId xmlns:a16="http://schemas.microsoft.com/office/drawing/2014/main" id="{2E6057AB-DD0F-322E-FF25-CBDC00471CD9}"/>
                </a:ext>
              </a:extLst>
            </p:cNvPr>
            <p:cNvCxnSpPr>
              <a:cxnSpLocks/>
            </p:cNvCxnSpPr>
            <p:nvPr/>
          </p:nvCxnSpPr>
          <p:spPr>
            <a:xfrm>
              <a:off x="5087329" y="3063918"/>
              <a:ext cx="0" cy="394865"/>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7" name="Straight Connector 66">
              <a:extLst>
                <a:ext uri="{FF2B5EF4-FFF2-40B4-BE49-F238E27FC236}">
                  <a16:creationId xmlns:a16="http://schemas.microsoft.com/office/drawing/2014/main" id="{A41B58D9-68EB-FA84-BE55-81F2D21E754D}"/>
                </a:ext>
              </a:extLst>
            </p:cNvPr>
            <p:cNvCxnSpPr>
              <a:cxnSpLocks/>
            </p:cNvCxnSpPr>
            <p:nvPr/>
          </p:nvCxnSpPr>
          <p:spPr>
            <a:xfrm>
              <a:off x="5148979" y="3063917"/>
              <a:ext cx="0" cy="394866"/>
            </a:xfrm>
            <a:prstGeom prst="line">
              <a:avLst/>
            </a:prstGeom>
            <a:ln w="19050"/>
          </p:spPr>
          <p:style>
            <a:lnRef idx="1">
              <a:schemeClr val="accent3"/>
            </a:lnRef>
            <a:fillRef idx="0">
              <a:schemeClr val="accent3"/>
            </a:fillRef>
            <a:effectRef idx="0">
              <a:schemeClr val="accent3"/>
            </a:effectRef>
            <a:fontRef idx="minor">
              <a:schemeClr val="tx1"/>
            </a:fontRef>
          </p:style>
        </p:cxnSp>
        <p:cxnSp>
          <p:nvCxnSpPr>
            <p:cNvPr id="68" name="Straight Connector 67">
              <a:extLst>
                <a:ext uri="{FF2B5EF4-FFF2-40B4-BE49-F238E27FC236}">
                  <a16:creationId xmlns:a16="http://schemas.microsoft.com/office/drawing/2014/main" id="{6570673C-88D9-F41B-AAF2-AFDF22573416}"/>
                </a:ext>
              </a:extLst>
            </p:cNvPr>
            <p:cNvCxnSpPr>
              <a:cxnSpLocks/>
            </p:cNvCxnSpPr>
            <p:nvPr/>
          </p:nvCxnSpPr>
          <p:spPr>
            <a:xfrm>
              <a:off x="5210630" y="3063917"/>
              <a:ext cx="0" cy="401514"/>
            </a:xfrm>
            <a:prstGeom prst="line">
              <a:avLst/>
            </a:prstGeom>
            <a:ln w="19050"/>
          </p:spPr>
          <p:style>
            <a:lnRef idx="1">
              <a:schemeClr val="accent3"/>
            </a:lnRef>
            <a:fillRef idx="0">
              <a:schemeClr val="accent3"/>
            </a:fillRef>
            <a:effectRef idx="0">
              <a:schemeClr val="accent3"/>
            </a:effectRef>
            <a:fontRef idx="minor">
              <a:schemeClr val="tx1"/>
            </a:fontRef>
          </p:style>
        </p:cxnSp>
        <p:pic>
          <p:nvPicPr>
            <p:cNvPr id="69" name="Picture 68">
              <a:extLst>
                <a:ext uri="{FF2B5EF4-FFF2-40B4-BE49-F238E27FC236}">
                  <a16:creationId xmlns:a16="http://schemas.microsoft.com/office/drawing/2014/main" id="{74DD735D-B760-7DE9-939B-09A5302FAD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77461" y="2806877"/>
              <a:ext cx="483459" cy="279756"/>
            </a:xfrm>
            <a:prstGeom prst="rect">
              <a:avLst/>
            </a:prstGeom>
          </p:spPr>
        </p:pic>
        <p:pic>
          <p:nvPicPr>
            <p:cNvPr id="70" name="Immagine 35">
              <a:extLst>
                <a:ext uri="{FF2B5EF4-FFF2-40B4-BE49-F238E27FC236}">
                  <a16:creationId xmlns:a16="http://schemas.microsoft.com/office/drawing/2014/main" id="{B1CD2886-A75F-5976-95EC-1E44F7262F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6540" y="3305185"/>
              <a:ext cx="1349194" cy="342109"/>
            </a:xfrm>
            <a:prstGeom prst="rect">
              <a:avLst/>
            </a:prstGeom>
          </p:spPr>
        </p:pic>
        <p:sp>
          <p:nvSpPr>
            <p:cNvPr id="71" name="CasellaDiTesto 109">
              <a:extLst>
                <a:ext uri="{FF2B5EF4-FFF2-40B4-BE49-F238E27FC236}">
                  <a16:creationId xmlns:a16="http://schemas.microsoft.com/office/drawing/2014/main" id="{251457EF-F520-ADD5-3F40-DBE83E2E22F9}"/>
                </a:ext>
              </a:extLst>
            </p:cNvPr>
            <p:cNvSpPr txBox="1"/>
            <p:nvPr/>
          </p:nvSpPr>
          <p:spPr>
            <a:xfrm>
              <a:off x="1855166" y="3367312"/>
              <a:ext cx="43633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TRX</a:t>
              </a:r>
              <a:endPar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72" name="CasellaDiTesto 109">
              <a:extLst>
                <a:ext uri="{FF2B5EF4-FFF2-40B4-BE49-F238E27FC236}">
                  <a16:creationId xmlns:a16="http://schemas.microsoft.com/office/drawing/2014/main" id="{AC0313A2-1AFC-A86E-659B-709BB5B954AF}"/>
                </a:ext>
              </a:extLst>
            </p:cNvPr>
            <p:cNvSpPr txBox="1"/>
            <p:nvPr/>
          </p:nvSpPr>
          <p:spPr>
            <a:xfrm>
              <a:off x="4184025" y="3375886"/>
              <a:ext cx="436338" cy="25391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05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rPr>
                <a:t>TRX</a:t>
              </a:r>
              <a:endParaRPr kumimoji="0" lang="it-IT" sz="1400" b="0" i="0" u="none" strike="noStrike" kern="1200" cap="none" spc="0" normalizeH="0" baseline="0" noProof="0">
                <a:ln>
                  <a:noFill/>
                </a:ln>
                <a:solidFill>
                  <a:schemeClr val="bg2">
                    <a:lumMod val="25000"/>
                  </a:schemeClr>
                </a:solidFill>
                <a:effectLst/>
                <a:uLnTx/>
                <a:uFillTx/>
                <a:latin typeface="Rubik" pitchFamily="2" charset="-79"/>
                <a:ea typeface="+mn-ea"/>
                <a:cs typeface="Rubik" pitchFamily="2" charset="-79"/>
              </a:endParaRPr>
            </a:p>
          </p:txBody>
        </p:sp>
        <p:sp>
          <p:nvSpPr>
            <p:cNvPr id="73" name="CasellaDiTesto 41">
              <a:extLst>
                <a:ext uri="{FF2B5EF4-FFF2-40B4-BE49-F238E27FC236}">
                  <a16:creationId xmlns:a16="http://schemas.microsoft.com/office/drawing/2014/main" id="{74C0D499-494D-55D9-F626-B6D1FFAB6E10}"/>
                </a:ext>
              </a:extLst>
            </p:cNvPr>
            <p:cNvSpPr txBox="1"/>
            <p:nvPr/>
          </p:nvSpPr>
          <p:spPr>
            <a:xfrm>
              <a:off x="1438195" y="2973981"/>
              <a:ext cx="492443" cy="4154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Nx100 G</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or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Nx400 G</a:t>
              </a:r>
            </a:p>
          </p:txBody>
        </p:sp>
        <p:sp>
          <p:nvSpPr>
            <p:cNvPr id="74" name="CasellaDiTesto 41">
              <a:extLst>
                <a:ext uri="{FF2B5EF4-FFF2-40B4-BE49-F238E27FC236}">
                  <a16:creationId xmlns:a16="http://schemas.microsoft.com/office/drawing/2014/main" id="{D0784716-311D-3CC6-0371-A7F90E1DE2EA}"/>
                </a:ext>
              </a:extLst>
            </p:cNvPr>
            <p:cNvSpPr txBox="1"/>
            <p:nvPr/>
          </p:nvSpPr>
          <p:spPr>
            <a:xfrm>
              <a:off x="5251958" y="2989926"/>
              <a:ext cx="492443" cy="415498"/>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Nx100 G</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or</a:t>
              </a:r>
            </a:p>
            <a:p>
              <a:pPr marL="0" marR="0" lvl="0" indent="0" defTabSz="914400" eaLnBrk="1" fontAlgn="auto" latinLnBrk="0" hangingPunct="1">
                <a:lnSpc>
                  <a:spcPct val="100000"/>
                </a:lnSpc>
                <a:spcBef>
                  <a:spcPts val="0"/>
                </a:spcBef>
                <a:spcAft>
                  <a:spcPts val="0"/>
                </a:spcAft>
                <a:buClrTx/>
                <a:buSzTx/>
                <a:buFontTx/>
                <a:buNone/>
                <a:tabLst/>
                <a:defRPr/>
              </a:pPr>
              <a:r>
                <a:rPr kumimoji="0" lang="it-IT" sz="700" b="0" i="0" u="none" strike="noStrike" kern="0" cap="none" spc="0" normalizeH="0" baseline="0" noProof="0">
                  <a:ln>
                    <a:noFill/>
                  </a:ln>
                  <a:solidFill>
                    <a:prstClr val="black"/>
                  </a:solidFill>
                  <a:effectLst/>
                  <a:uLnTx/>
                  <a:uFillTx/>
                </a:rPr>
                <a:t>Nx400 G</a:t>
              </a:r>
            </a:p>
          </p:txBody>
        </p:sp>
      </p:grpSp>
      <p:sp>
        <p:nvSpPr>
          <p:cNvPr id="76" name="Slide Number Placeholder 75">
            <a:extLst>
              <a:ext uri="{FF2B5EF4-FFF2-40B4-BE49-F238E27FC236}">
                <a16:creationId xmlns:a16="http://schemas.microsoft.com/office/drawing/2014/main" id="{870AF0DA-3580-D664-CB13-AC29CD2A8B88}"/>
              </a:ext>
            </a:extLst>
          </p:cNvPr>
          <p:cNvSpPr>
            <a:spLocks noGrp="1"/>
          </p:cNvSpPr>
          <p:nvPr>
            <p:ph type="sldNum" sz="quarter" idx="12"/>
          </p:nvPr>
        </p:nvSpPr>
        <p:spPr/>
        <p:txBody>
          <a:bodyPr/>
          <a:lstStyle/>
          <a:p>
            <a:fld id="{2337CB18-8D2E-C441-8469-8F1CFAAFA71E}" type="slidenum">
              <a:rPr lang="en-US" smtClean="0"/>
              <a:t>40</a:t>
            </a:fld>
            <a:endParaRPr lang="en-US"/>
          </a:p>
        </p:txBody>
      </p:sp>
      <p:pic>
        <p:nvPicPr>
          <p:cNvPr id="77" name="Picture 4" descr="Access to life's essentials: office and food - CERN Document Server">
            <a:extLst>
              <a:ext uri="{FF2B5EF4-FFF2-40B4-BE49-F238E27FC236}">
                <a16:creationId xmlns:a16="http://schemas.microsoft.com/office/drawing/2014/main" id="{390380F3-FC4E-A24D-F599-A315248C4EB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60451" y="5447652"/>
            <a:ext cx="411276" cy="41127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597605D-A690-17DC-67D9-D79F7DCB730B}"/>
              </a:ext>
            </a:extLst>
          </p:cNvPr>
          <p:cNvSpPr txBox="1"/>
          <p:nvPr/>
        </p:nvSpPr>
        <p:spPr>
          <a:xfrm>
            <a:off x="2358965" y="1619027"/>
            <a:ext cx="2170681" cy="461665"/>
          </a:xfrm>
          <a:prstGeom prst="rect">
            <a:avLst/>
          </a:prstGeom>
          <a:noFill/>
        </p:spPr>
        <p:txBody>
          <a:bodyPr wrap="square">
            <a:spAutoFit/>
          </a:bodyPr>
          <a:lstStyle/>
          <a:p>
            <a:r>
              <a:rPr lang="en-US" sz="2400" b="1" dirty="0"/>
              <a:t>DCI CERN-CNAF  </a:t>
            </a:r>
            <a:endParaRPr lang="en-US" sz="2400" dirty="0"/>
          </a:p>
        </p:txBody>
      </p:sp>
    </p:spTree>
    <p:extLst>
      <p:ext uri="{BB962C8B-B14F-4D97-AF65-F5344CB8AC3E}">
        <p14:creationId xmlns:p14="http://schemas.microsoft.com/office/powerpoint/2010/main" val="475486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167AB-7BB9-BE2B-8387-E8A51B190D25}"/>
              </a:ext>
            </a:extLst>
          </p:cNvPr>
          <p:cNvSpPr>
            <a:spLocks noGrp="1"/>
          </p:cNvSpPr>
          <p:nvPr>
            <p:ph type="title"/>
          </p:nvPr>
        </p:nvSpPr>
        <p:spPr>
          <a:xfrm>
            <a:off x="838200" y="365126"/>
            <a:ext cx="10008140" cy="948298"/>
          </a:xfrm>
        </p:spPr>
        <p:txBody>
          <a:bodyPr>
            <a:noAutofit/>
          </a:bodyPr>
          <a:lstStyle/>
          <a:p>
            <a:r>
              <a:rPr lang="en-US" sz="3600" b="1" dirty="0"/>
              <a:t>Current state of  pilot DCI (CERN-CNAF)</a:t>
            </a:r>
            <a:br>
              <a:rPr lang="en-US" sz="3600" b="1" dirty="0"/>
            </a:br>
            <a:r>
              <a:rPr lang="en-US" sz="3200" b="1" dirty="0"/>
              <a:t>1,6 </a:t>
            </a:r>
            <a:r>
              <a:rPr lang="en-US" sz="3200" b="1" dirty="0" err="1"/>
              <a:t>Tbps</a:t>
            </a:r>
            <a:r>
              <a:rPr lang="en-US" sz="3200" b="1" dirty="0"/>
              <a:t> potentially available today</a:t>
            </a:r>
            <a:endParaRPr lang="en-US" sz="3600" b="1" dirty="0"/>
          </a:p>
        </p:txBody>
      </p:sp>
      <p:sp>
        <p:nvSpPr>
          <p:cNvPr id="5" name="TextBox 4">
            <a:extLst>
              <a:ext uri="{FF2B5EF4-FFF2-40B4-BE49-F238E27FC236}">
                <a16:creationId xmlns:a16="http://schemas.microsoft.com/office/drawing/2014/main" id="{6F56281A-AB77-AC33-E5C2-9F54941FED06}"/>
              </a:ext>
            </a:extLst>
          </p:cNvPr>
          <p:cNvSpPr txBox="1"/>
          <p:nvPr/>
        </p:nvSpPr>
        <p:spPr>
          <a:xfrm>
            <a:off x="838200" y="1681496"/>
            <a:ext cx="10591800" cy="4185761"/>
          </a:xfrm>
          <a:prstGeom prst="rect">
            <a:avLst/>
          </a:prstGeom>
          <a:noFill/>
        </p:spPr>
        <p:txBody>
          <a:bodyPr wrap="square">
            <a:spAutoFit/>
          </a:bodyPr>
          <a:lstStyle/>
          <a:p>
            <a:r>
              <a:rPr lang="en-US" sz="1900" dirty="0">
                <a:solidFill>
                  <a:schemeClr val="bg2">
                    <a:lumMod val="25000"/>
                  </a:schemeClr>
                </a:solidFill>
                <a:ea typeface="Tahoma" panose="020B0604030504040204" pitchFamily="34" charset="0"/>
                <a:cs typeface="Calibri" panose="020F0502020204030204" pitchFamily="34" charset="0"/>
              </a:rPr>
              <a:t>Now:</a:t>
            </a:r>
          </a:p>
          <a:p>
            <a:r>
              <a:rPr lang="en-US" sz="1900" dirty="0">
                <a:solidFill>
                  <a:schemeClr val="bg2">
                    <a:lumMod val="25000"/>
                  </a:schemeClr>
                </a:solidFill>
                <a:ea typeface="Tahoma" panose="020B0604030504040204" pitchFamily="34" charset="0"/>
                <a:cs typeface="Calibri" panose="020F0502020204030204" pitchFamily="34" charset="0"/>
              </a:rPr>
              <a:t>Setup completed in both sites (CERN e CNAF).</a:t>
            </a:r>
          </a:p>
          <a:p>
            <a:r>
              <a:rPr lang="en-US" sz="1900" dirty="0">
                <a:solidFill>
                  <a:schemeClr val="bg2">
                    <a:lumMod val="25000"/>
                  </a:schemeClr>
                </a:solidFill>
                <a:ea typeface="Tahoma" panose="020B0604030504040204" pitchFamily="34" charset="0"/>
                <a:cs typeface="Calibri" panose="020F0502020204030204" pitchFamily="34" charset="0"/>
              </a:rPr>
              <a:t>We used a 16 QAM* /69 Gbaud with 100GHz spectrum for each channel on the distance of  </a:t>
            </a:r>
            <a:r>
              <a:rPr lang="en-US" sz="1900" dirty="0"/>
              <a:t>~</a:t>
            </a:r>
            <a:r>
              <a:rPr lang="en-US" sz="1900" dirty="0">
                <a:solidFill>
                  <a:schemeClr val="bg2">
                    <a:lumMod val="25000"/>
                  </a:schemeClr>
                </a:solidFill>
                <a:ea typeface="Tahoma" panose="020B0604030504040204" pitchFamily="34" charset="0"/>
                <a:cs typeface="Calibri" panose="020F0502020204030204" pitchFamily="34" charset="0"/>
              </a:rPr>
              <a:t>1000 km. </a:t>
            </a:r>
          </a:p>
          <a:p>
            <a:r>
              <a:rPr lang="en-US" sz="1900" dirty="0">
                <a:solidFill>
                  <a:schemeClr val="bg2">
                    <a:lumMod val="25000"/>
                  </a:schemeClr>
                </a:solidFill>
                <a:ea typeface="Tahoma" panose="020B0604030504040204" pitchFamily="34" charset="0"/>
                <a:cs typeface="Calibri" panose="020F0502020204030204" pitchFamily="34" charset="0"/>
              </a:rPr>
              <a:t>With this setup we can reach 400Gbps on every line port and having 2 CHM2T boards we already have 1.6Tbps using 400GHz that is the 10% of the whole C-Band extended frequency  (4.8THz)</a:t>
            </a:r>
          </a:p>
          <a:p>
            <a:r>
              <a:rPr lang="en-US" sz="1900" dirty="0">
                <a:solidFill>
                  <a:schemeClr val="bg2">
                    <a:lumMod val="25000"/>
                  </a:schemeClr>
                </a:solidFill>
                <a:ea typeface="Tahoma" panose="020B0604030504040204" pitchFamily="34" charset="0"/>
                <a:cs typeface="Calibri" panose="020F0502020204030204" pitchFamily="34" charset="0"/>
              </a:rPr>
              <a:t>On client side we can have a CERN-CNAF connection using 16 100Gps or 4 400Gpbs ethernet ports.</a:t>
            </a:r>
          </a:p>
          <a:p>
            <a:r>
              <a:rPr lang="en-US" sz="1900" dirty="0">
                <a:solidFill>
                  <a:schemeClr val="bg2">
                    <a:lumMod val="25000"/>
                  </a:schemeClr>
                </a:solidFill>
                <a:ea typeface="Tahoma" panose="020B0604030504040204" pitchFamily="34" charset="0"/>
                <a:cs typeface="Calibri" panose="020F0502020204030204" pitchFamily="34" charset="0"/>
              </a:rPr>
              <a:t>We installed 2x100G servers @CNAF and 2x100Gservers@CERN to generate traffic (iperf3) to test the connection stability (</a:t>
            </a:r>
            <a:r>
              <a:rPr lang="en-US" sz="1900" dirty="0"/>
              <a:t>~</a:t>
            </a:r>
            <a:r>
              <a:rPr lang="en-US" sz="1900" dirty="0">
                <a:solidFill>
                  <a:schemeClr val="bg2">
                    <a:lumMod val="25000"/>
                  </a:schemeClr>
                </a:solidFill>
                <a:ea typeface="Tahoma" panose="020B0604030504040204" pitchFamily="34" charset="0"/>
                <a:cs typeface="Calibri" panose="020F0502020204030204" pitchFamily="34" charset="0"/>
              </a:rPr>
              <a:t>150Gbps) </a:t>
            </a:r>
          </a:p>
          <a:p>
            <a:endParaRPr lang="en-US" sz="1900" dirty="0">
              <a:solidFill>
                <a:schemeClr val="bg2">
                  <a:lumMod val="25000"/>
                </a:schemeClr>
              </a:solidFill>
              <a:ea typeface="Tahoma" panose="020B0604030504040204" pitchFamily="34" charset="0"/>
              <a:cs typeface="Calibri" panose="020F0502020204030204" pitchFamily="34" charset="0"/>
            </a:endParaRPr>
          </a:p>
          <a:p>
            <a:r>
              <a:rPr lang="en-US" sz="1900" dirty="0">
                <a:solidFill>
                  <a:schemeClr val="bg2">
                    <a:lumMod val="25000"/>
                  </a:schemeClr>
                </a:solidFill>
                <a:ea typeface="Tahoma" panose="020B0604030504040204" pitchFamily="34" charset="0"/>
                <a:cs typeface="Calibri" panose="020F0502020204030204" pitchFamily="34" charset="0"/>
              </a:rPr>
              <a:t>Next steps:</a:t>
            </a:r>
          </a:p>
          <a:p>
            <a:pPr marL="285750" indent="-285750">
              <a:buFont typeface="Arial" panose="020B0604020202020204" pitchFamily="34" charset="0"/>
              <a:buChar char="•"/>
            </a:pPr>
            <a:r>
              <a:rPr lang="en-US" sz="1900" dirty="0">
                <a:solidFill>
                  <a:schemeClr val="bg2">
                    <a:lumMod val="25000"/>
                  </a:schemeClr>
                </a:solidFill>
                <a:ea typeface="Tahoma" panose="020B0604030504040204" pitchFamily="34" charset="0"/>
                <a:cs typeface="Calibri" panose="020F0502020204030204" pitchFamily="34" charset="0"/>
              </a:rPr>
              <a:t>We </a:t>
            </a:r>
            <a:r>
              <a:rPr lang="en-US" sz="1900">
                <a:solidFill>
                  <a:schemeClr val="bg2">
                    <a:lumMod val="25000"/>
                  </a:schemeClr>
                </a:solidFill>
                <a:ea typeface="Tahoma" panose="020B0604030504040204" pitchFamily="34" charset="0"/>
                <a:cs typeface="Calibri" panose="020F0502020204030204" pitchFamily="34" charset="0"/>
              </a:rPr>
              <a:t>could</a:t>
            </a:r>
            <a:r>
              <a:rPr lang="en-US" sz="1900" dirty="0">
                <a:solidFill>
                  <a:schemeClr val="bg2">
                    <a:lumMod val="25000"/>
                  </a:schemeClr>
                </a:solidFill>
                <a:ea typeface="Tahoma" panose="020B0604030504040204" pitchFamily="34" charset="0"/>
                <a:cs typeface="Calibri" panose="020F0502020204030204" pitchFamily="34" charset="0"/>
              </a:rPr>
              <a:t> connect a CERN switch as a local  CNAF TOR switch or  leaf or vice versa doing a true 1000km datacenter stretching</a:t>
            </a:r>
          </a:p>
          <a:p>
            <a:pPr marL="285750" indent="-285750">
              <a:buFont typeface="Arial" panose="020B0604020202020204" pitchFamily="34" charset="0"/>
              <a:buChar char="•"/>
            </a:pPr>
            <a:r>
              <a:rPr lang="en-US" sz="1900" b="1" dirty="0">
                <a:solidFill>
                  <a:schemeClr val="bg2">
                    <a:lumMod val="25000"/>
                  </a:schemeClr>
                </a:solidFill>
                <a:ea typeface="Tahoma" panose="020B0604030504040204" pitchFamily="34" charset="0"/>
                <a:cs typeface="Calibri" panose="020F0502020204030204" pitchFamily="34" charset="0"/>
              </a:rPr>
              <a:t>We will connect TIER1 switch/routers and CERN routers to route part of the OPN traffic to create pre-production transfers  with the main goal of move all the OPN traffic on the new optical link.</a:t>
            </a:r>
          </a:p>
        </p:txBody>
      </p:sp>
      <p:pic>
        <p:nvPicPr>
          <p:cNvPr id="7" name="Immagine 226">
            <a:extLst>
              <a:ext uri="{FF2B5EF4-FFF2-40B4-BE49-F238E27FC236}">
                <a16:creationId xmlns:a16="http://schemas.microsoft.com/office/drawing/2014/main" id="{190A1209-7F8E-D95F-C494-8A6C91BB54B9}"/>
              </a:ext>
            </a:extLst>
          </p:cNvPr>
          <p:cNvPicPr>
            <a:picLocks noChangeAspect="1"/>
          </p:cNvPicPr>
          <p:nvPr/>
        </p:nvPicPr>
        <p:blipFill>
          <a:blip r:embed="rId2"/>
          <a:stretch>
            <a:fillRect/>
          </a:stretch>
        </p:blipFill>
        <p:spPr>
          <a:xfrm>
            <a:off x="10325100" y="1"/>
            <a:ext cx="1866900" cy="1204452"/>
          </a:xfrm>
          <a:prstGeom prst="rect">
            <a:avLst/>
          </a:prstGeom>
        </p:spPr>
      </p:pic>
      <p:sp>
        <p:nvSpPr>
          <p:cNvPr id="4" name="Slide Number Placeholder 3">
            <a:extLst>
              <a:ext uri="{FF2B5EF4-FFF2-40B4-BE49-F238E27FC236}">
                <a16:creationId xmlns:a16="http://schemas.microsoft.com/office/drawing/2014/main" id="{966950E6-CEB1-F19A-6B45-B2437EB1C601}"/>
              </a:ext>
            </a:extLst>
          </p:cNvPr>
          <p:cNvSpPr>
            <a:spLocks noGrp="1"/>
          </p:cNvSpPr>
          <p:nvPr>
            <p:ph type="sldNum" sz="quarter" idx="12"/>
          </p:nvPr>
        </p:nvSpPr>
        <p:spPr/>
        <p:txBody>
          <a:bodyPr/>
          <a:lstStyle/>
          <a:p>
            <a:fld id="{2337CB18-8D2E-C441-8469-8F1CFAAFA71E}" type="slidenum">
              <a:rPr lang="en-US" smtClean="0"/>
              <a:t>41</a:t>
            </a:fld>
            <a:endParaRPr lang="en-US"/>
          </a:p>
        </p:txBody>
      </p:sp>
      <p:sp>
        <p:nvSpPr>
          <p:cNvPr id="6" name="TextBox 5">
            <a:extLst>
              <a:ext uri="{FF2B5EF4-FFF2-40B4-BE49-F238E27FC236}">
                <a16:creationId xmlns:a16="http://schemas.microsoft.com/office/drawing/2014/main" id="{87378D8B-1B5C-41EB-6C2C-37E9D828B636}"/>
              </a:ext>
            </a:extLst>
          </p:cNvPr>
          <p:cNvSpPr txBox="1"/>
          <p:nvPr/>
        </p:nvSpPr>
        <p:spPr>
          <a:xfrm>
            <a:off x="838200" y="6159634"/>
            <a:ext cx="2820259" cy="307777"/>
          </a:xfrm>
          <a:prstGeom prst="rect">
            <a:avLst/>
          </a:prstGeom>
          <a:noFill/>
        </p:spPr>
        <p:txBody>
          <a:bodyPr wrap="none" rtlCol="0">
            <a:spAutoFit/>
          </a:bodyPr>
          <a:lstStyle/>
          <a:p>
            <a:r>
              <a:rPr lang="en-US" sz="1400" dirty="0"/>
              <a:t>*</a:t>
            </a:r>
            <a:r>
              <a:rPr lang="en-US" sz="1400"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Quadrature Amplitude Modulation</a:t>
            </a:r>
            <a:endParaRPr lang="en-US" sz="1400" dirty="0"/>
          </a:p>
        </p:txBody>
      </p:sp>
    </p:spTree>
    <p:extLst>
      <p:ext uri="{BB962C8B-B14F-4D97-AF65-F5344CB8AC3E}">
        <p14:creationId xmlns:p14="http://schemas.microsoft.com/office/powerpoint/2010/main" val="2697106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7800F-196C-0941-5710-88E890F85608}"/>
              </a:ext>
            </a:extLst>
          </p:cNvPr>
          <p:cNvSpPr>
            <a:spLocks noGrp="1"/>
          </p:cNvSpPr>
          <p:nvPr>
            <p:ph type="title"/>
          </p:nvPr>
        </p:nvSpPr>
        <p:spPr>
          <a:xfrm>
            <a:off x="1676400" y="309780"/>
            <a:ext cx="10515600" cy="1325563"/>
          </a:xfrm>
        </p:spPr>
        <p:txBody>
          <a:bodyPr/>
          <a:lstStyle/>
          <a:p>
            <a:r>
              <a:rPr lang="en-US" dirty="0"/>
              <a:t>Considerations</a:t>
            </a:r>
          </a:p>
        </p:txBody>
      </p:sp>
      <p:sp>
        <p:nvSpPr>
          <p:cNvPr id="3" name="Content Placeholder 2">
            <a:extLst>
              <a:ext uri="{FF2B5EF4-FFF2-40B4-BE49-F238E27FC236}">
                <a16:creationId xmlns:a16="http://schemas.microsoft.com/office/drawing/2014/main" id="{960E0CB8-CBE2-FE97-7736-EF0E1DE6034B}"/>
              </a:ext>
            </a:extLst>
          </p:cNvPr>
          <p:cNvSpPr>
            <a:spLocks noGrp="1"/>
          </p:cNvSpPr>
          <p:nvPr>
            <p:ph idx="1"/>
          </p:nvPr>
        </p:nvSpPr>
        <p:spPr>
          <a:xfrm>
            <a:off x="569259" y="1811692"/>
            <a:ext cx="5257800" cy="4351338"/>
          </a:xfrm>
        </p:spPr>
        <p:txBody>
          <a:bodyPr>
            <a:normAutofit/>
          </a:bodyPr>
          <a:lstStyle/>
          <a:p>
            <a:pPr marL="0" indent="0">
              <a:buNone/>
            </a:pP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Direct connections with optical circuits have </a:t>
            </a:r>
            <a:r>
              <a:rPr lang="en-GB">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several </a:t>
            </a: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advantages in terms of latency and costs but there is no</a:t>
            </a:r>
            <a:r>
              <a:rPr lang="en-GB" dirty="0">
                <a:solidFill>
                  <a:srgbClr val="FF0000"/>
                </a:solidFill>
                <a:latin typeface="Calibri" panose="020F0502020204030204" pitchFamily="34" charset="0"/>
                <a:ea typeface="Tahoma" panose="020B0604030504040204" pitchFamily="34" charset="0"/>
                <a:cs typeface="Calibri" panose="020F0502020204030204" pitchFamily="34" charset="0"/>
              </a:rPr>
              <a:t> resiliency </a:t>
            </a: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because it’s an end-to-end circuit and there’s no automatic re-routing.  </a:t>
            </a:r>
          </a:p>
          <a:p>
            <a:pPr marL="0" indent="0">
              <a:buNone/>
            </a:pP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Backup connection are </a:t>
            </a:r>
            <a:r>
              <a:rPr lang="en-GB">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highly recommended </a:t>
            </a: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considering that can </a:t>
            </a:r>
            <a:r>
              <a:rPr lang="en-GB">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occur</a:t>
            </a:r>
            <a:r>
              <a:rPr lang="en-GB" dirty="0">
                <a:solidFill>
                  <a:schemeClr val="bg2">
                    <a:lumMod val="25000"/>
                  </a:schemeClr>
                </a:solidFill>
                <a:latin typeface="Calibri" panose="020F0502020204030204" pitchFamily="34" charset="0"/>
                <a:ea typeface="Tahoma" panose="020B0604030504040204" pitchFamily="34" charset="0"/>
                <a:cs typeface="Calibri" panose="020F0502020204030204" pitchFamily="34" charset="0"/>
              </a:rPr>
              <a:t> up to 5 fibre-cut per year on 1000km links </a:t>
            </a:r>
            <a:endParaRPr lang="en-US" dirty="0"/>
          </a:p>
        </p:txBody>
      </p:sp>
      <p:graphicFrame>
        <p:nvGraphicFramePr>
          <p:cNvPr id="4" name="Table 6">
            <a:extLst>
              <a:ext uri="{FF2B5EF4-FFF2-40B4-BE49-F238E27FC236}">
                <a16:creationId xmlns:a16="http://schemas.microsoft.com/office/drawing/2014/main" id="{9533A9E5-6FB4-86EF-2190-5DAE917276D4}"/>
              </a:ext>
            </a:extLst>
          </p:cNvPr>
          <p:cNvGraphicFramePr>
            <a:graphicFrameLocks noGrp="1"/>
          </p:cNvGraphicFramePr>
          <p:nvPr/>
        </p:nvGraphicFramePr>
        <p:xfrm>
          <a:off x="6010272" y="1825625"/>
          <a:ext cx="5995595" cy="3961989"/>
        </p:xfrm>
        <a:graphic>
          <a:graphicData uri="http://schemas.openxmlformats.org/drawingml/2006/table">
            <a:tbl>
              <a:tblPr firstRow="1" bandRow="1">
                <a:tableStyleId>{9D7B26C5-4107-4FEC-AEDC-1716B250A1EF}</a:tableStyleId>
              </a:tblPr>
              <a:tblGrid>
                <a:gridCol w="1546980">
                  <a:extLst>
                    <a:ext uri="{9D8B030D-6E8A-4147-A177-3AD203B41FA5}">
                      <a16:colId xmlns:a16="http://schemas.microsoft.com/office/drawing/2014/main" val="760696686"/>
                    </a:ext>
                  </a:extLst>
                </a:gridCol>
                <a:gridCol w="2014817">
                  <a:extLst>
                    <a:ext uri="{9D8B030D-6E8A-4147-A177-3AD203B41FA5}">
                      <a16:colId xmlns:a16="http://schemas.microsoft.com/office/drawing/2014/main" val="1836973528"/>
                    </a:ext>
                  </a:extLst>
                </a:gridCol>
                <a:gridCol w="2433798">
                  <a:extLst>
                    <a:ext uri="{9D8B030D-6E8A-4147-A177-3AD203B41FA5}">
                      <a16:colId xmlns:a16="http://schemas.microsoft.com/office/drawing/2014/main" val="241197962"/>
                    </a:ext>
                  </a:extLst>
                </a:gridCol>
              </a:tblGrid>
              <a:tr h="588108">
                <a:tc>
                  <a:txBody>
                    <a:bodyPr/>
                    <a:lstStyle/>
                    <a:p>
                      <a:pPr algn="ctr"/>
                      <a:endPar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Packet switching</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Optical Circuit</a:t>
                      </a:r>
                    </a:p>
                  </a:txBody>
                  <a:tcPr/>
                </a:tc>
                <a:extLst>
                  <a:ext uri="{0D108BD9-81ED-4DB2-BD59-A6C34878D82A}">
                    <a16:rowId xmlns:a16="http://schemas.microsoft.com/office/drawing/2014/main" val="2543750601"/>
                  </a:ext>
                </a:extLst>
              </a:tr>
              <a:tr h="340483">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Latency</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Higher</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Lower</a:t>
                      </a:r>
                    </a:p>
                  </a:txBody>
                  <a:tcPr/>
                </a:tc>
                <a:extLst>
                  <a:ext uri="{0D108BD9-81ED-4DB2-BD59-A6C34878D82A}">
                    <a16:rowId xmlns:a16="http://schemas.microsoft.com/office/drawing/2014/main" val="3473241045"/>
                  </a:ext>
                </a:extLst>
              </a:tr>
              <a:tr h="340483">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Jitter</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Higher</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Lower</a:t>
                      </a:r>
                    </a:p>
                  </a:txBody>
                  <a:tcPr/>
                </a:tc>
                <a:extLst>
                  <a:ext uri="{0D108BD9-81ED-4DB2-BD59-A6C34878D82A}">
                    <a16:rowId xmlns:a16="http://schemas.microsoft.com/office/drawing/2014/main" val="22010712"/>
                  </a:ext>
                </a:extLst>
              </a:tr>
              <a:tr h="588108">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Capacity</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Statistically </a:t>
                      </a:r>
                      <a:r>
                        <a:rPr lang="en-GB" sz="1600" dirty="0" err="1">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muxed</a:t>
                      </a:r>
                      <a:endPar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endParaRP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Dedicated</a:t>
                      </a:r>
                    </a:p>
                  </a:txBody>
                  <a:tcPr/>
                </a:tc>
                <a:extLst>
                  <a:ext uri="{0D108BD9-81ED-4DB2-BD59-A6C34878D82A}">
                    <a16:rowId xmlns:a16="http://schemas.microsoft.com/office/drawing/2014/main" val="1721469197"/>
                  </a:ext>
                </a:extLst>
              </a:tr>
              <a:tr h="588108">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Security</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IP-address based</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Almost for free</a:t>
                      </a:r>
                    </a:p>
                  </a:txBody>
                  <a:tcPr/>
                </a:tc>
                <a:extLst>
                  <a:ext uri="{0D108BD9-81ED-4DB2-BD59-A6C34878D82A}">
                    <a16:rowId xmlns:a16="http://schemas.microsoft.com/office/drawing/2014/main" val="3484037324"/>
                  </a:ext>
                </a:extLst>
              </a:tr>
              <a:tr h="340483">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Scalability</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Lower</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Higher</a:t>
                      </a:r>
                    </a:p>
                  </a:txBody>
                  <a:tcPr/>
                </a:tc>
                <a:extLst>
                  <a:ext uri="{0D108BD9-81ED-4DB2-BD59-A6C34878D82A}">
                    <a16:rowId xmlns:a16="http://schemas.microsoft.com/office/drawing/2014/main" val="3434153198"/>
                  </a:ext>
                </a:extLst>
              </a:tr>
              <a:tr h="588108">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Consumption</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Higher</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Lower</a:t>
                      </a:r>
                    </a:p>
                  </a:txBody>
                  <a:tcPr/>
                </a:tc>
                <a:extLst>
                  <a:ext uri="{0D108BD9-81ED-4DB2-BD59-A6C34878D82A}">
                    <a16:rowId xmlns:a16="http://schemas.microsoft.com/office/drawing/2014/main" val="2403028422"/>
                  </a:ext>
                </a:extLst>
              </a:tr>
              <a:tr h="588108">
                <a:tc>
                  <a:txBody>
                    <a:bodyPr/>
                    <a:lstStyle/>
                    <a:p>
                      <a:pPr algn="l"/>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Provisioning</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Days (if available)</a:t>
                      </a:r>
                    </a:p>
                  </a:txBody>
                  <a:tcPr/>
                </a:tc>
                <a:tc>
                  <a:txBody>
                    <a:bodyPr/>
                    <a:lstStyle/>
                    <a:p>
                      <a:pPr algn="ctr"/>
                      <a:r>
                        <a:rPr lang="en-GB" sz="1600" dirty="0">
                          <a:solidFill>
                            <a:schemeClr val="bg2">
                              <a:lumMod val="25000"/>
                            </a:schemeClr>
                          </a:solidFill>
                          <a:latin typeface="Tahoma" panose="020B0604030504040204" pitchFamily="34" charset="0"/>
                          <a:ea typeface="Tahoma" panose="020B0604030504040204" pitchFamily="34" charset="0"/>
                          <a:cs typeface="Tahoma" panose="020B0604030504040204" pitchFamily="34" charset="0"/>
                        </a:rPr>
                        <a:t>Months</a:t>
                      </a:r>
                    </a:p>
                  </a:txBody>
                  <a:tcPr/>
                </a:tc>
                <a:extLst>
                  <a:ext uri="{0D108BD9-81ED-4DB2-BD59-A6C34878D82A}">
                    <a16:rowId xmlns:a16="http://schemas.microsoft.com/office/drawing/2014/main" val="83823314"/>
                  </a:ext>
                </a:extLst>
              </a:tr>
            </a:tbl>
          </a:graphicData>
        </a:graphic>
      </p:graphicFrame>
      <p:pic>
        <p:nvPicPr>
          <p:cNvPr id="5" name="Immagine 226">
            <a:extLst>
              <a:ext uri="{FF2B5EF4-FFF2-40B4-BE49-F238E27FC236}">
                <a16:creationId xmlns:a16="http://schemas.microsoft.com/office/drawing/2014/main" id="{660F9674-017E-4263-DCB0-2D28088EA6B0}"/>
              </a:ext>
            </a:extLst>
          </p:cNvPr>
          <p:cNvPicPr>
            <a:picLocks noChangeAspect="1"/>
          </p:cNvPicPr>
          <p:nvPr/>
        </p:nvPicPr>
        <p:blipFill>
          <a:blip r:embed="rId2"/>
          <a:stretch>
            <a:fillRect/>
          </a:stretch>
        </p:blipFill>
        <p:spPr>
          <a:xfrm>
            <a:off x="10325100" y="1"/>
            <a:ext cx="1866900" cy="1204452"/>
          </a:xfrm>
          <a:prstGeom prst="rect">
            <a:avLst/>
          </a:prstGeom>
        </p:spPr>
      </p:pic>
      <p:sp>
        <p:nvSpPr>
          <p:cNvPr id="7" name="Slide Number Placeholder 6">
            <a:extLst>
              <a:ext uri="{FF2B5EF4-FFF2-40B4-BE49-F238E27FC236}">
                <a16:creationId xmlns:a16="http://schemas.microsoft.com/office/drawing/2014/main" id="{0D217AA8-0A2A-797C-2CF5-FAFB788881C5}"/>
              </a:ext>
            </a:extLst>
          </p:cNvPr>
          <p:cNvSpPr>
            <a:spLocks noGrp="1"/>
          </p:cNvSpPr>
          <p:nvPr>
            <p:ph type="sldNum" sz="quarter" idx="12"/>
          </p:nvPr>
        </p:nvSpPr>
        <p:spPr/>
        <p:txBody>
          <a:bodyPr/>
          <a:lstStyle/>
          <a:p>
            <a:fld id="{2337CB18-8D2E-C441-8469-8F1CFAAFA71E}" type="slidenum">
              <a:rPr lang="en-US" smtClean="0"/>
              <a:t>42</a:t>
            </a:fld>
            <a:endParaRPr lang="en-US"/>
          </a:p>
        </p:txBody>
      </p:sp>
      <p:sp>
        <p:nvSpPr>
          <p:cNvPr id="8" name="Oval 7">
            <a:extLst>
              <a:ext uri="{FF2B5EF4-FFF2-40B4-BE49-F238E27FC236}">
                <a16:creationId xmlns:a16="http://schemas.microsoft.com/office/drawing/2014/main" id="{BDC300F0-C6D3-642C-3B18-CB0BB328C27A}"/>
              </a:ext>
            </a:extLst>
          </p:cNvPr>
          <p:cNvSpPr/>
          <p:nvPr/>
        </p:nvSpPr>
        <p:spPr>
          <a:xfrm>
            <a:off x="10325100" y="5172891"/>
            <a:ext cx="1028700" cy="352697"/>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708FBAF-7153-F691-2865-32427594F04D}"/>
              </a:ext>
            </a:extLst>
          </p:cNvPr>
          <p:cNvSpPr txBox="1"/>
          <p:nvPr/>
        </p:nvSpPr>
        <p:spPr>
          <a:xfrm>
            <a:off x="7328861" y="5798145"/>
            <a:ext cx="4209867" cy="923330"/>
          </a:xfrm>
          <a:prstGeom prst="rect">
            <a:avLst/>
          </a:prstGeom>
          <a:noFill/>
        </p:spPr>
        <p:txBody>
          <a:bodyPr wrap="square" rtlCol="0">
            <a:spAutoFit/>
          </a:bodyPr>
          <a:lstStyle/>
          <a:p>
            <a:r>
              <a:rPr lang="en-US" dirty="0">
                <a:solidFill>
                  <a:srgbClr val="FF0000"/>
                </a:solidFill>
              </a:rPr>
              <a:t>It’s not true if we are operating on an existing  line system based on overprovisioned fiber circuits.</a:t>
            </a:r>
          </a:p>
        </p:txBody>
      </p:sp>
      <p:cxnSp>
        <p:nvCxnSpPr>
          <p:cNvPr id="11" name="Straight Arrow Connector 10">
            <a:extLst>
              <a:ext uri="{FF2B5EF4-FFF2-40B4-BE49-F238E27FC236}">
                <a16:creationId xmlns:a16="http://schemas.microsoft.com/office/drawing/2014/main" id="{AFD2492C-824D-CE9C-E3B5-F7F9F4E54270}"/>
              </a:ext>
            </a:extLst>
          </p:cNvPr>
          <p:cNvCxnSpPr>
            <a:cxnSpLocks/>
            <a:stCxn id="9" idx="0"/>
            <a:endCxn id="8" idx="4"/>
          </p:cNvCxnSpPr>
          <p:nvPr/>
        </p:nvCxnSpPr>
        <p:spPr>
          <a:xfrm flipV="1">
            <a:off x="9433795" y="5525588"/>
            <a:ext cx="1405655" cy="272557"/>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9844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760912" y="2914290"/>
            <a:ext cx="8670175" cy="933810"/>
          </a:xfrm>
        </p:spPr>
        <p:txBody>
          <a:bodyPr>
            <a:normAutofit fontScale="90000"/>
          </a:bodyPr>
          <a:lstStyle/>
          <a:p>
            <a:r>
              <a:rPr lang="en-US" dirty="0"/>
              <a:t>Next generation datacenter networks</a:t>
            </a:r>
            <a:br>
              <a:rPr lang="en-US" dirty="0"/>
            </a:br>
            <a:r>
              <a:rPr lang="en-US" sz="2200" dirty="0"/>
              <a:t>(Special Thanks to Giancarlo Viola and Nino </a:t>
            </a:r>
            <a:r>
              <a:rPr lang="en-US" sz="2200" dirty="0" err="1"/>
              <a:t>Ciurleo</a:t>
            </a:r>
            <a:r>
              <a:rPr lang="en-US" sz="2200" dirty="0"/>
              <a:t> @GARR)</a:t>
            </a:r>
            <a:endParaRPr lang="en-IT" sz="2200"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43</a:t>
            </a:fld>
            <a:endParaRPr lang="en-IT"/>
          </a:p>
        </p:txBody>
      </p:sp>
    </p:spTree>
    <p:extLst>
      <p:ext uri="{BB962C8B-B14F-4D97-AF65-F5344CB8AC3E}">
        <p14:creationId xmlns:p14="http://schemas.microsoft.com/office/powerpoint/2010/main" val="11388241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44</a:t>
            </a:fld>
            <a:endParaRPr lang="en-IT"/>
          </a:p>
        </p:txBody>
      </p:sp>
      <p:pic>
        <p:nvPicPr>
          <p:cNvPr id="6" name="Picture 5">
            <a:extLst>
              <a:ext uri="{FF2B5EF4-FFF2-40B4-BE49-F238E27FC236}">
                <a16:creationId xmlns:a16="http://schemas.microsoft.com/office/drawing/2014/main" id="{F030319A-85E8-6FEE-8E4C-978554D41C57}"/>
              </a:ext>
            </a:extLst>
          </p:cNvPr>
          <p:cNvPicPr>
            <a:picLocks noChangeAspect="1"/>
          </p:cNvPicPr>
          <p:nvPr/>
        </p:nvPicPr>
        <p:blipFill>
          <a:blip r:embed="rId2"/>
          <a:stretch>
            <a:fillRect/>
          </a:stretch>
        </p:blipFill>
        <p:spPr>
          <a:xfrm>
            <a:off x="2895600" y="3217334"/>
            <a:ext cx="6410535" cy="3215607"/>
          </a:xfrm>
          <a:prstGeom prst="rect">
            <a:avLst/>
          </a:prstGeom>
        </p:spPr>
      </p:pic>
      <p:sp>
        <p:nvSpPr>
          <p:cNvPr id="8" name="Title 7">
            <a:extLst>
              <a:ext uri="{FF2B5EF4-FFF2-40B4-BE49-F238E27FC236}">
                <a16:creationId xmlns:a16="http://schemas.microsoft.com/office/drawing/2014/main" id="{0D99A7F6-0222-A19A-5BD7-3F8B9015CEB6}"/>
              </a:ext>
            </a:extLst>
          </p:cNvPr>
          <p:cNvSpPr>
            <a:spLocks noGrp="1"/>
          </p:cNvSpPr>
          <p:nvPr>
            <p:ph type="title"/>
          </p:nvPr>
        </p:nvSpPr>
        <p:spPr/>
        <p:txBody>
          <a:bodyPr/>
          <a:lstStyle/>
          <a:p>
            <a:r>
              <a:rPr lang="en-US" dirty="0"/>
              <a:t>Datacenter Network Tier 1 @CNAF</a:t>
            </a:r>
          </a:p>
        </p:txBody>
      </p:sp>
      <p:sp>
        <p:nvSpPr>
          <p:cNvPr id="9" name="Content Placeholder 5">
            <a:extLst>
              <a:ext uri="{FF2B5EF4-FFF2-40B4-BE49-F238E27FC236}">
                <a16:creationId xmlns:a16="http://schemas.microsoft.com/office/drawing/2014/main" id="{EE5297A5-76A6-E4C9-A8FD-8154C371E432}"/>
              </a:ext>
            </a:extLst>
          </p:cNvPr>
          <p:cNvSpPr>
            <a:spLocks noGrp="1"/>
          </p:cNvSpPr>
          <p:nvPr>
            <p:ph idx="1"/>
          </p:nvPr>
        </p:nvSpPr>
        <p:spPr>
          <a:xfrm>
            <a:off x="540534" y="1506882"/>
            <a:ext cx="10991066" cy="1785396"/>
          </a:xfrm>
        </p:spPr>
        <p:txBody>
          <a:bodyPr vert="horz" lIns="91440" tIns="45720" rIns="91440" bIns="45720" rtlCol="0" anchor="t">
            <a:normAutofit/>
          </a:bodyPr>
          <a:lstStyle/>
          <a:p>
            <a:pPr marL="0" indent="0">
              <a:buNone/>
            </a:pPr>
            <a:r>
              <a:rPr lang="en-US" dirty="0"/>
              <a:t>Is based on CISCO Virtual Port Channel (aka MLAG VLT VLAG …) enables two switches (cores) to be one single L2 switch but not at L3 (they still be two different routers).</a:t>
            </a:r>
          </a:p>
          <a:p>
            <a:r>
              <a:rPr lang="en-US" dirty="0"/>
              <a:t>HSRP active-active guarantee the distributed routing</a:t>
            </a:r>
          </a:p>
          <a:p>
            <a:pPr marL="0" indent="0">
              <a:buNone/>
            </a:pPr>
            <a:endParaRPr lang="en-US" dirty="0"/>
          </a:p>
        </p:txBody>
      </p:sp>
    </p:spTree>
    <p:extLst>
      <p:ext uri="{BB962C8B-B14F-4D97-AF65-F5344CB8AC3E}">
        <p14:creationId xmlns:p14="http://schemas.microsoft.com/office/powerpoint/2010/main" val="10666783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3AA78-DF92-8753-51E3-46D1DFA5B47C}"/>
              </a:ext>
            </a:extLst>
          </p:cNvPr>
          <p:cNvSpPr>
            <a:spLocks noGrp="1"/>
          </p:cNvSpPr>
          <p:nvPr>
            <p:ph type="title"/>
          </p:nvPr>
        </p:nvSpPr>
        <p:spPr/>
        <p:txBody>
          <a:bodyPr>
            <a:normAutofit/>
          </a:bodyPr>
          <a:lstStyle/>
          <a:p>
            <a:r>
              <a:rPr lang="en-US" dirty="0"/>
              <a:t>Tier1 @CNAF</a:t>
            </a:r>
          </a:p>
        </p:txBody>
      </p:sp>
      <p:sp>
        <p:nvSpPr>
          <p:cNvPr id="5" name="Slide Number Placeholder 4">
            <a:extLst>
              <a:ext uri="{FF2B5EF4-FFF2-40B4-BE49-F238E27FC236}">
                <a16:creationId xmlns:a16="http://schemas.microsoft.com/office/drawing/2014/main" id="{35A3E650-3D06-FC13-AF83-32CF46401134}"/>
              </a:ext>
            </a:extLst>
          </p:cNvPr>
          <p:cNvSpPr>
            <a:spLocks noGrp="1"/>
          </p:cNvSpPr>
          <p:nvPr>
            <p:ph type="sldNum" sz="quarter" idx="12"/>
          </p:nvPr>
        </p:nvSpPr>
        <p:spPr/>
        <p:txBody>
          <a:bodyPr/>
          <a:lstStyle/>
          <a:p>
            <a:fld id="{C8141492-CF40-414B-9698-F860F861B76E}" type="slidenum">
              <a:rPr lang="en-IT" smtClean="0"/>
              <a:t>45</a:t>
            </a:fld>
            <a:endParaRPr lang="en-IT"/>
          </a:p>
        </p:txBody>
      </p:sp>
      <p:sp>
        <p:nvSpPr>
          <p:cNvPr id="6" name="Rettangolo arrotondato 4">
            <a:extLst>
              <a:ext uri="{FF2B5EF4-FFF2-40B4-BE49-F238E27FC236}">
                <a16:creationId xmlns:a16="http://schemas.microsoft.com/office/drawing/2014/main" id="{ADD9E621-4C1B-5814-051F-0C16C56E788E}"/>
              </a:ext>
            </a:extLst>
          </p:cNvPr>
          <p:cNvSpPr/>
          <p:nvPr/>
        </p:nvSpPr>
        <p:spPr>
          <a:xfrm>
            <a:off x="2147392" y="3469733"/>
            <a:ext cx="1021098" cy="83488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Nexus 9516</a:t>
            </a:r>
          </a:p>
        </p:txBody>
      </p:sp>
      <p:sp>
        <p:nvSpPr>
          <p:cNvPr id="7" name="Rettangolo arrotondato 5">
            <a:extLst>
              <a:ext uri="{FF2B5EF4-FFF2-40B4-BE49-F238E27FC236}">
                <a16:creationId xmlns:a16="http://schemas.microsoft.com/office/drawing/2014/main" id="{7BDF78ED-786F-C742-FF13-EE76E15A4563}"/>
              </a:ext>
            </a:extLst>
          </p:cNvPr>
          <p:cNvSpPr/>
          <p:nvPr/>
        </p:nvSpPr>
        <p:spPr>
          <a:xfrm>
            <a:off x="3347386" y="3469733"/>
            <a:ext cx="1032254" cy="834887"/>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Nexus</a:t>
            </a:r>
            <a:r>
              <a:rPr lang="it-IT" dirty="0"/>
              <a:t> 9516</a:t>
            </a:r>
          </a:p>
        </p:txBody>
      </p:sp>
      <p:sp>
        <p:nvSpPr>
          <p:cNvPr id="8" name="Rettangolo arrotondato 6">
            <a:extLst>
              <a:ext uri="{FF2B5EF4-FFF2-40B4-BE49-F238E27FC236}">
                <a16:creationId xmlns:a16="http://schemas.microsoft.com/office/drawing/2014/main" id="{96F9A1E5-2A16-A992-ED51-097D0142E63A}"/>
              </a:ext>
            </a:extLst>
          </p:cNvPr>
          <p:cNvSpPr/>
          <p:nvPr/>
        </p:nvSpPr>
        <p:spPr>
          <a:xfrm>
            <a:off x="2003376" y="3327625"/>
            <a:ext cx="2520280" cy="1139105"/>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cs typeface="Calibri"/>
              </a:rPr>
              <a:t>0</a:t>
            </a:r>
            <a:endParaRPr lang="it-IT" dirty="0"/>
          </a:p>
        </p:txBody>
      </p:sp>
      <p:grpSp>
        <p:nvGrpSpPr>
          <p:cNvPr id="9" name="Gruppo 7">
            <a:extLst>
              <a:ext uri="{FF2B5EF4-FFF2-40B4-BE49-F238E27FC236}">
                <a16:creationId xmlns:a16="http://schemas.microsoft.com/office/drawing/2014/main" id="{5A4F5AAB-18CC-B41C-48F6-154669D0904A}"/>
              </a:ext>
            </a:extLst>
          </p:cNvPr>
          <p:cNvGrpSpPr/>
          <p:nvPr/>
        </p:nvGrpSpPr>
        <p:grpSpPr>
          <a:xfrm>
            <a:off x="3912541" y="5451036"/>
            <a:ext cx="1187804" cy="1102872"/>
            <a:chOff x="10668836" y="4486368"/>
            <a:chExt cx="1187804" cy="1102872"/>
          </a:xfrm>
        </p:grpSpPr>
        <p:sp>
          <p:nvSpPr>
            <p:cNvPr id="10" name="AutoShape 795">
              <a:extLst>
                <a:ext uri="{FF2B5EF4-FFF2-40B4-BE49-F238E27FC236}">
                  <a16:creationId xmlns:a16="http://schemas.microsoft.com/office/drawing/2014/main" id="{72DC1BCB-AACF-CD22-D389-059FCAC6FED5}"/>
                </a:ext>
              </a:extLst>
            </p:cNvPr>
            <p:cNvSpPr>
              <a:spLocks noChangeArrowheads="1"/>
            </p:cNvSpPr>
            <p:nvPr/>
          </p:nvSpPr>
          <p:spPr bwMode="auto">
            <a:xfrm>
              <a:off x="10668836" y="4486368"/>
              <a:ext cx="593902" cy="886848"/>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1" name="AutoShape 795">
              <a:extLst>
                <a:ext uri="{FF2B5EF4-FFF2-40B4-BE49-F238E27FC236}">
                  <a16:creationId xmlns:a16="http://schemas.microsoft.com/office/drawing/2014/main" id="{9F4911E9-0651-BC17-49B6-0AA9C489DC81}"/>
                </a:ext>
              </a:extLst>
            </p:cNvPr>
            <p:cNvSpPr>
              <a:spLocks noChangeArrowheads="1"/>
            </p:cNvSpPr>
            <p:nvPr/>
          </p:nvSpPr>
          <p:spPr bwMode="auto">
            <a:xfrm>
              <a:off x="11262738" y="4486368"/>
              <a:ext cx="593902" cy="886848"/>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sp>
          <p:nvSpPr>
            <p:cNvPr id="12" name="AutoShape 795">
              <a:extLst>
                <a:ext uri="{FF2B5EF4-FFF2-40B4-BE49-F238E27FC236}">
                  <a16:creationId xmlns:a16="http://schemas.microsoft.com/office/drawing/2014/main" id="{5C5755CE-09FB-88F7-EE28-51B46142D4D9}"/>
                </a:ext>
              </a:extLst>
            </p:cNvPr>
            <p:cNvSpPr>
              <a:spLocks noChangeArrowheads="1"/>
            </p:cNvSpPr>
            <p:nvPr/>
          </p:nvSpPr>
          <p:spPr bwMode="auto">
            <a:xfrm>
              <a:off x="10974706" y="4702392"/>
              <a:ext cx="593902" cy="886848"/>
            </a:xfrm>
            <a:prstGeom prst="can">
              <a:avLst>
                <a:gd name="adj" fmla="val 40424"/>
              </a:avLst>
            </a:prstGeom>
            <a:solidFill>
              <a:schemeClr val="accent1"/>
            </a:solidFill>
            <a:ln w="9525">
              <a:solidFill>
                <a:schemeClr val="tx1"/>
              </a:solidFill>
              <a:round/>
              <a:headEnd/>
              <a:tailEnd/>
            </a:ln>
          </p:spPr>
          <p:txBody>
            <a:bodyPr wrap="none" anchor="ctr"/>
            <a:lstStyle/>
            <a:p>
              <a:endParaRPr lang="it-IT">
                <a:latin typeface="Calibri" charset="0"/>
              </a:endParaRPr>
            </a:p>
          </p:txBody>
        </p:sp>
      </p:grpSp>
      <p:grpSp>
        <p:nvGrpSpPr>
          <p:cNvPr id="13" name="Gruppo 11">
            <a:extLst>
              <a:ext uri="{FF2B5EF4-FFF2-40B4-BE49-F238E27FC236}">
                <a16:creationId xmlns:a16="http://schemas.microsoft.com/office/drawing/2014/main" id="{54F771CF-31B6-7315-BCE2-CC16FF434A67}"/>
              </a:ext>
            </a:extLst>
          </p:cNvPr>
          <p:cNvGrpSpPr/>
          <p:nvPr/>
        </p:nvGrpSpPr>
        <p:grpSpPr>
          <a:xfrm>
            <a:off x="1709930" y="4894096"/>
            <a:ext cx="2033464" cy="1770112"/>
            <a:chOff x="8142312" y="4611216"/>
            <a:chExt cx="2033464" cy="1770112"/>
          </a:xfrm>
        </p:grpSpPr>
        <p:grpSp>
          <p:nvGrpSpPr>
            <p:cNvPr id="14" name="Gruppo 12">
              <a:extLst>
                <a:ext uri="{FF2B5EF4-FFF2-40B4-BE49-F238E27FC236}">
                  <a16:creationId xmlns:a16="http://schemas.microsoft.com/office/drawing/2014/main" id="{34680E9E-6CBE-7A18-FEF5-6A9F2359D78B}"/>
                </a:ext>
              </a:extLst>
            </p:cNvPr>
            <p:cNvGrpSpPr/>
            <p:nvPr/>
          </p:nvGrpSpPr>
          <p:grpSpPr>
            <a:xfrm>
              <a:off x="8142312" y="4611216"/>
              <a:ext cx="1271464" cy="1008112"/>
              <a:chOff x="0" y="5301208"/>
              <a:chExt cx="1271464" cy="1008112"/>
            </a:xfrm>
          </p:grpSpPr>
          <p:pic>
            <p:nvPicPr>
              <p:cNvPr id="30" name="Immagine 28">
                <a:extLst>
                  <a:ext uri="{FF2B5EF4-FFF2-40B4-BE49-F238E27FC236}">
                    <a16:creationId xmlns:a16="http://schemas.microsoft.com/office/drawing/2014/main" id="{1F0D270D-AE74-32CD-6822-0A6E71A541E9}"/>
                  </a:ext>
                </a:extLst>
              </p:cNvPr>
              <p:cNvPicPr>
                <a:picLocks noChangeAspect="1"/>
              </p:cNvPicPr>
              <p:nvPr/>
            </p:nvPicPr>
            <p:blipFill>
              <a:blip r:embed="rId2"/>
              <a:stretch>
                <a:fillRect/>
              </a:stretch>
            </p:blipFill>
            <p:spPr>
              <a:xfrm>
                <a:off x="0" y="5661248"/>
                <a:ext cx="1271464" cy="648072"/>
              </a:xfrm>
              <a:prstGeom prst="rect">
                <a:avLst/>
              </a:prstGeom>
            </p:spPr>
          </p:pic>
          <p:pic>
            <p:nvPicPr>
              <p:cNvPr id="31" name="Immagine 29">
                <a:extLst>
                  <a:ext uri="{FF2B5EF4-FFF2-40B4-BE49-F238E27FC236}">
                    <a16:creationId xmlns:a16="http://schemas.microsoft.com/office/drawing/2014/main" id="{71019E9B-C650-C5EB-EEB8-7321246235D7}"/>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15" name="Gruppo 13">
              <a:extLst>
                <a:ext uri="{FF2B5EF4-FFF2-40B4-BE49-F238E27FC236}">
                  <a16:creationId xmlns:a16="http://schemas.microsoft.com/office/drawing/2014/main" id="{266F5B7E-8343-CA6C-3BDF-2C34FCF7277E}"/>
                </a:ext>
              </a:extLst>
            </p:cNvPr>
            <p:cNvGrpSpPr/>
            <p:nvPr/>
          </p:nvGrpSpPr>
          <p:grpSpPr>
            <a:xfrm>
              <a:off x="8294712" y="4763616"/>
              <a:ext cx="1271464" cy="1008112"/>
              <a:chOff x="0" y="5301208"/>
              <a:chExt cx="1271464" cy="1008112"/>
            </a:xfrm>
          </p:grpSpPr>
          <p:pic>
            <p:nvPicPr>
              <p:cNvPr id="28" name="Immagine 26">
                <a:extLst>
                  <a:ext uri="{FF2B5EF4-FFF2-40B4-BE49-F238E27FC236}">
                    <a16:creationId xmlns:a16="http://schemas.microsoft.com/office/drawing/2014/main" id="{AD4C5742-14C9-C89D-D257-01FB0211E968}"/>
                  </a:ext>
                </a:extLst>
              </p:cNvPr>
              <p:cNvPicPr>
                <a:picLocks noChangeAspect="1"/>
              </p:cNvPicPr>
              <p:nvPr/>
            </p:nvPicPr>
            <p:blipFill>
              <a:blip r:embed="rId2"/>
              <a:stretch>
                <a:fillRect/>
              </a:stretch>
            </p:blipFill>
            <p:spPr>
              <a:xfrm>
                <a:off x="0" y="5661248"/>
                <a:ext cx="1271464" cy="648072"/>
              </a:xfrm>
              <a:prstGeom prst="rect">
                <a:avLst/>
              </a:prstGeom>
            </p:spPr>
          </p:pic>
          <p:pic>
            <p:nvPicPr>
              <p:cNvPr id="29" name="Immagine 27">
                <a:extLst>
                  <a:ext uri="{FF2B5EF4-FFF2-40B4-BE49-F238E27FC236}">
                    <a16:creationId xmlns:a16="http://schemas.microsoft.com/office/drawing/2014/main" id="{6F229B20-33EC-088F-FA5F-2BBADA310113}"/>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16" name="Gruppo 14">
              <a:extLst>
                <a:ext uri="{FF2B5EF4-FFF2-40B4-BE49-F238E27FC236}">
                  <a16:creationId xmlns:a16="http://schemas.microsoft.com/office/drawing/2014/main" id="{B363F7CB-F0DA-88F2-1FDC-8EC2451552B5}"/>
                </a:ext>
              </a:extLst>
            </p:cNvPr>
            <p:cNvGrpSpPr/>
            <p:nvPr/>
          </p:nvGrpSpPr>
          <p:grpSpPr>
            <a:xfrm>
              <a:off x="8447112" y="4916016"/>
              <a:ext cx="1271464" cy="1008112"/>
              <a:chOff x="0" y="5301208"/>
              <a:chExt cx="1271464" cy="1008112"/>
            </a:xfrm>
          </p:grpSpPr>
          <p:pic>
            <p:nvPicPr>
              <p:cNvPr id="26" name="Immagine 24">
                <a:extLst>
                  <a:ext uri="{FF2B5EF4-FFF2-40B4-BE49-F238E27FC236}">
                    <a16:creationId xmlns:a16="http://schemas.microsoft.com/office/drawing/2014/main" id="{2CDAE3BC-3098-0A6D-0FC2-AA4711B7CB7A}"/>
                  </a:ext>
                </a:extLst>
              </p:cNvPr>
              <p:cNvPicPr>
                <a:picLocks noChangeAspect="1"/>
              </p:cNvPicPr>
              <p:nvPr/>
            </p:nvPicPr>
            <p:blipFill>
              <a:blip r:embed="rId2"/>
              <a:stretch>
                <a:fillRect/>
              </a:stretch>
            </p:blipFill>
            <p:spPr>
              <a:xfrm>
                <a:off x="0" y="5661248"/>
                <a:ext cx="1271464" cy="648072"/>
              </a:xfrm>
              <a:prstGeom prst="rect">
                <a:avLst/>
              </a:prstGeom>
            </p:spPr>
          </p:pic>
          <p:pic>
            <p:nvPicPr>
              <p:cNvPr id="27" name="Immagine 25">
                <a:extLst>
                  <a:ext uri="{FF2B5EF4-FFF2-40B4-BE49-F238E27FC236}">
                    <a16:creationId xmlns:a16="http://schemas.microsoft.com/office/drawing/2014/main" id="{11092CD5-74B2-FCE1-2938-57E3C0AF19AE}"/>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17" name="Gruppo 15">
              <a:extLst>
                <a:ext uri="{FF2B5EF4-FFF2-40B4-BE49-F238E27FC236}">
                  <a16:creationId xmlns:a16="http://schemas.microsoft.com/office/drawing/2014/main" id="{E647AAFA-FB81-3EBF-AC2D-4AB5AFAF5276}"/>
                </a:ext>
              </a:extLst>
            </p:cNvPr>
            <p:cNvGrpSpPr/>
            <p:nvPr/>
          </p:nvGrpSpPr>
          <p:grpSpPr>
            <a:xfrm>
              <a:off x="8599512" y="5068416"/>
              <a:ext cx="1271464" cy="1008112"/>
              <a:chOff x="0" y="5301208"/>
              <a:chExt cx="1271464" cy="1008112"/>
            </a:xfrm>
          </p:grpSpPr>
          <p:pic>
            <p:nvPicPr>
              <p:cNvPr id="24" name="Immagine 22">
                <a:extLst>
                  <a:ext uri="{FF2B5EF4-FFF2-40B4-BE49-F238E27FC236}">
                    <a16:creationId xmlns:a16="http://schemas.microsoft.com/office/drawing/2014/main" id="{48247FA0-CA77-0B8C-2F06-4F8D5DD30EFC}"/>
                  </a:ext>
                </a:extLst>
              </p:cNvPr>
              <p:cNvPicPr>
                <a:picLocks noChangeAspect="1"/>
              </p:cNvPicPr>
              <p:nvPr/>
            </p:nvPicPr>
            <p:blipFill>
              <a:blip r:embed="rId2"/>
              <a:stretch>
                <a:fillRect/>
              </a:stretch>
            </p:blipFill>
            <p:spPr>
              <a:xfrm>
                <a:off x="0" y="5661248"/>
                <a:ext cx="1271464" cy="648072"/>
              </a:xfrm>
              <a:prstGeom prst="rect">
                <a:avLst/>
              </a:prstGeom>
            </p:spPr>
          </p:pic>
          <p:pic>
            <p:nvPicPr>
              <p:cNvPr id="25" name="Immagine 23">
                <a:extLst>
                  <a:ext uri="{FF2B5EF4-FFF2-40B4-BE49-F238E27FC236}">
                    <a16:creationId xmlns:a16="http://schemas.microsoft.com/office/drawing/2014/main" id="{ADBDDC07-DB3A-E33A-3055-931AFAB18583}"/>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18" name="Gruppo 16">
              <a:extLst>
                <a:ext uri="{FF2B5EF4-FFF2-40B4-BE49-F238E27FC236}">
                  <a16:creationId xmlns:a16="http://schemas.microsoft.com/office/drawing/2014/main" id="{16D229ED-6CC5-5789-6F67-A0636544EC4D}"/>
                </a:ext>
              </a:extLst>
            </p:cNvPr>
            <p:cNvGrpSpPr/>
            <p:nvPr/>
          </p:nvGrpSpPr>
          <p:grpSpPr>
            <a:xfrm>
              <a:off x="8751912" y="5220816"/>
              <a:ext cx="1271464" cy="1008112"/>
              <a:chOff x="0" y="5301208"/>
              <a:chExt cx="1271464" cy="1008112"/>
            </a:xfrm>
          </p:grpSpPr>
          <p:pic>
            <p:nvPicPr>
              <p:cNvPr id="22" name="Immagine 20">
                <a:extLst>
                  <a:ext uri="{FF2B5EF4-FFF2-40B4-BE49-F238E27FC236}">
                    <a16:creationId xmlns:a16="http://schemas.microsoft.com/office/drawing/2014/main" id="{AFCBFBF1-AFB1-D38A-AA5F-889528EDD135}"/>
                  </a:ext>
                </a:extLst>
              </p:cNvPr>
              <p:cNvPicPr>
                <a:picLocks noChangeAspect="1"/>
              </p:cNvPicPr>
              <p:nvPr/>
            </p:nvPicPr>
            <p:blipFill>
              <a:blip r:embed="rId2"/>
              <a:stretch>
                <a:fillRect/>
              </a:stretch>
            </p:blipFill>
            <p:spPr>
              <a:xfrm>
                <a:off x="0" y="5661248"/>
                <a:ext cx="1271464" cy="648072"/>
              </a:xfrm>
              <a:prstGeom prst="rect">
                <a:avLst/>
              </a:prstGeom>
            </p:spPr>
          </p:pic>
          <p:pic>
            <p:nvPicPr>
              <p:cNvPr id="23" name="Immagine 21">
                <a:extLst>
                  <a:ext uri="{FF2B5EF4-FFF2-40B4-BE49-F238E27FC236}">
                    <a16:creationId xmlns:a16="http://schemas.microsoft.com/office/drawing/2014/main" id="{76A3FD8D-DE7D-179D-65D6-C0B077A2D1E5}"/>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19" name="Gruppo 17">
              <a:extLst>
                <a:ext uri="{FF2B5EF4-FFF2-40B4-BE49-F238E27FC236}">
                  <a16:creationId xmlns:a16="http://schemas.microsoft.com/office/drawing/2014/main" id="{D8FA7FE9-52CB-4E26-831C-BB4BE7CA4DEE}"/>
                </a:ext>
              </a:extLst>
            </p:cNvPr>
            <p:cNvGrpSpPr/>
            <p:nvPr/>
          </p:nvGrpSpPr>
          <p:grpSpPr>
            <a:xfrm>
              <a:off x="8904312" y="5373216"/>
              <a:ext cx="1271464" cy="1008112"/>
              <a:chOff x="0" y="5301208"/>
              <a:chExt cx="1271464" cy="1008112"/>
            </a:xfrm>
          </p:grpSpPr>
          <p:pic>
            <p:nvPicPr>
              <p:cNvPr id="20" name="Immagine 18">
                <a:extLst>
                  <a:ext uri="{FF2B5EF4-FFF2-40B4-BE49-F238E27FC236}">
                    <a16:creationId xmlns:a16="http://schemas.microsoft.com/office/drawing/2014/main" id="{72EEADC9-D2B8-F0EB-64A9-F82F6AB2E0AE}"/>
                  </a:ext>
                </a:extLst>
              </p:cNvPr>
              <p:cNvPicPr>
                <a:picLocks noChangeAspect="1"/>
              </p:cNvPicPr>
              <p:nvPr/>
            </p:nvPicPr>
            <p:blipFill>
              <a:blip r:embed="rId2"/>
              <a:stretch>
                <a:fillRect/>
              </a:stretch>
            </p:blipFill>
            <p:spPr>
              <a:xfrm>
                <a:off x="0" y="5661248"/>
                <a:ext cx="1271464" cy="648072"/>
              </a:xfrm>
              <a:prstGeom prst="rect">
                <a:avLst/>
              </a:prstGeom>
            </p:spPr>
          </p:pic>
          <p:pic>
            <p:nvPicPr>
              <p:cNvPr id="21" name="Immagine 19">
                <a:extLst>
                  <a:ext uri="{FF2B5EF4-FFF2-40B4-BE49-F238E27FC236}">
                    <a16:creationId xmlns:a16="http://schemas.microsoft.com/office/drawing/2014/main" id="{69D4BBB3-60F5-5BAC-50DA-89F716AEEF03}"/>
                  </a:ext>
                </a:extLst>
              </p:cNvPr>
              <p:cNvPicPr>
                <a:picLocks noChangeAspect="1"/>
              </p:cNvPicPr>
              <p:nvPr/>
            </p:nvPicPr>
            <p:blipFill>
              <a:blip r:embed="rId2"/>
              <a:stretch>
                <a:fillRect/>
              </a:stretch>
            </p:blipFill>
            <p:spPr>
              <a:xfrm>
                <a:off x="0" y="5301208"/>
                <a:ext cx="1271464" cy="648072"/>
              </a:xfrm>
              <a:prstGeom prst="rect">
                <a:avLst/>
              </a:prstGeom>
            </p:spPr>
          </p:pic>
        </p:grpSp>
      </p:grpSp>
      <p:sp>
        <p:nvSpPr>
          <p:cNvPr id="32" name="CasellaDiTesto 30">
            <a:extLst>
              <a:ext uri="{FF2B5EF4-FFF2-40B4-BE49-F238E27FC236}">
                <a16:creationId xmlns:a16="http://schemas.microsoft.com/office/drawing/2014/main" id="{BCA8F62C-FFFC-5A7A-9BF6-63970AFA3A6B}"/>
              </a:ext>
            </a:extLst>
          </p:cNvPr>
          <p:cNvSpPr txBox="1"/>
          <p:nvPr/>
        </p:nvSpPr>
        <p:spPr>
          <a:xfrm>
            <a:off x="2231227" y="4503968"/>
            <a:ext cx="928459" cy="369332"/>
          </a:xfrm>
          <a:prstGeom prst="rect">
            <a:avLst/>
          </a:prstGeom>
          <a:noFill/>
        </p:spPr>
        <p:txBody>
          <a:bodyPr wrap="none" rtlCol="0">
            <a:spAutoFit/>
          </a:bodyPr>
          <a:lstStyle/>
          <a:p>
            <a:r>
              <a:rPr lang="en-US" dirty="0"/>
              <a:t>INFN T1</a:t>
            </a:r>
          </a:p>
        </p:txBody>
      </p:sp>
      <p:sp>
        <p:nvSpPr>
          <p:cNvPr id="33" name="CasellaDiTesto 31">
            <a:extLst>
              <a:ext uri="{FF2B5EF4-FFF2-40B4-BE49-F238E27FC236}">
                <a16:creationId xmlns:a16="http://schemas.microsoft.com/office/drawing/2014/main" id="{D6810550-51D3-06D1-9658-5498BEB82597}"/>
              </a:ext>
            </a:extLst>
          </p:cNvPr>
          <p:cNvSpPr txBox="1"/>
          <p:nvPr/>
        </p:nvSpPr>
        <p:spPr>
          <a:xfrm>
            <a:off x="1025823" y="5789619"/>
            <a:ext cx="1134221" cy="923330"/>
          </a:xfrm>
          <a:prstGeom prst="rect">
            <a:avLst/>
          </a:prstGeom>
          <a:noFill/>
        </p:spPr>
        <p:txBody>
          <a:bodyPr wrap="none" rtlCol="0">
            <a:spAutoFit/>
          </a:bodyPr>
          <a:lstStyle/>
          <a:p>
            <a:r>
              <a:rPr lang="en-US" dirty="0"/>
              <a:t>Local </a:t>
            </a:r>
          </a:p>
          <a:p>
            <a:r>
              <a:rPr lang="en-US" dirty="0"/>
              <a:t>Resources</a:t>
            </a:r>
          </a:p>
          <a:p>
            <a:endParaRPr lang="en-US" dirty="0"/>
          </a:p>
        </p:txBody>
      </p:sp>
      <p:grpSp>
        <p:nvGrpSpPr>
          <p:cNvPr id="34" name="Gruppo 32">
            <a:extLst>
              <a:ext uri="{FF2B5EF4-FFF2-40B4-BE49-F238E27FC236}">
                <a16:creationId xmlns:a16="http://schemas.microsoft.com/office/drawing/2014/main" id="{D160C0DD-BADA-F30B-95AE-D33399A9F2EA}"/>
              </a:ext>
            </a:extLst>
          </p:cNvPr>
          <p:cNvGrpSpPr/>
          <p:nvPr/>
        </p:nvGrpSpPr>
        <p:grpSpPr>
          <a:xfrm>
            <a:off x="2334313" y="1483749"/>
            <a:ext cx="3835496" cy="1946220"/>
            <a:chOff x="839416" y="1512397"/>
            <a:chExt cx="3835496" cy="1946220"/>
          </a:xfrm>
        </p:grpSpPr>
        <p:sp>
          <p:nvSpPr>
            <p:cNvPr id="35" name="Rettangolo arrotondato 33">
              <a:extLst>
                <a:ext uri="{FF2B5EF4-FFF2-40B4-BE49-F238E27FC236}">
                  <a16:creationId xmlns:a16="http://schemas.microsoft.com/office/drawing/2014/main" id="{28170FB9-FC14-3519-ADB8-6C7974609609}"/>
                </a:ext>
              </a:extLst>
            </p:cNvPr>
            <p:cNvSpPr/>
            <p:nvPr/>
          </p:nvSpPr>
          <p:spPr>
            <a:xfrm>
              <a:off x="839416" y="1946449"/>
              <a:ext cx="1789044" cy="27829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a:solidFill>
                    <a:schemeClr val="tx1"/>
                  </a:solidFill>
                </a:rPr>
                <a:t>CX 1200</a:t>
              </a:r>
              <a:endParaRPr lang="it-IT" dirty="0">
                <a:solidFill>
                  <a:schemeClr val="tx1"/>
                </a:solidFill>
              </a:endParaRPr>
            </a:p>
          </p:txBody>
        </p:sp>
        <p:sp>
          <p:nvSpPr>
            <p:cNvPr id="36" name="Ovale 34">
              <a:extLst>
                <a:ext uri="{FF2B5EF4-FFF2-40B4-BE49-F238E27FC236}">
                  <a16:creationId xmlns:a16="http://schemas.microsoft.com/office/drawing/2014/main" id="{7F34683A-9DDE-3814-EDD9-25F723286B55}"/>
                </a:ext>
              </a:extLst>
            </p:cNvPr>
            <p:cNvSpPr/>
            <p:nvPr/>
          </p:nvSpPr>
          <p:spPr>
            <a:xfrm>
              <a:off x="1215982" y="2710022"/>
              <a:ext cx="1076181" cy="125346"/>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CasellaDiTesto 35">
              <a:extLst>
                <a:ext uri="{FF2B5EF4-FFF2-40B4-BE49-F238E27FC236}">
                  <a16:creationId xmlns:a16="http://schemas.microsoft.com/office/drawing/2014/main" id="{CF936FA3-5A4C-BAE7-FDB4-E09BD380B8F7}"/>
                </a:ext>
              </a:extLst>
            </p:cNvPr>
            <p:cNvSpPr txBox="1"/>
            <p:nvPr/>
          </p:nvSpPr>
          <p:spPr>
            <a:xfrm>
              <a:off x="1456996" y="2924944"/>
              <a:ext cx="516488" cy="338554"/>
            </a:xfrm>
            <a:prstGeom prst="rect">
              <a:avLst/>
            </a:prstGeom>
            <a:noFill/>
          </p:spPr>
          <p:txBody>
            <a:bodyPr wrap="none" rtlCol="0">
              <a:spAutoFit/>
            </a:bodyPr>
            <a:lstStyle/>
            <a:p>
              <a:r>
                <a:rPr lang="it-IT" sz="1600" dirty="0"/>
                <a:t>VPC</a:t>
              </a:r>
            </a:p>
          </p:txBody>
        </p:sp>
        <p:sp>
          <p:nvSpPr>
            <p:cNvPr id="38" name="CasellaDiTesto 36">
              <a:extLst>
                <a:ext uri="{FF2B5EF4-FFF2-40B4-BE49-F238E27FC236}">
                  <a16:creationId xmlns:a16="http://schemas.microsoft.com/office/drawing/2014/main" id="{A68472B4-9923-8334-9C1F-A77F61AE37F1}"/>
                </a:ext>
              </a:extLst>
            </p:cNvPr>
            <p:cNvSpPr txBox="1"/>
            <p:nvPr/>
          </p:nvSpPr>
          <p:spPr>
            <a:xfrm>
              <a:off x="1069830" y="1512397"/>
              <a:ext cx="1550424" cy="461665"/>
            </a:xfrm>
            <a:prstGeom prst="rect">
              <a:avLst/>
            </a:prstGeom>
            <a:noFill/>
          </p:spPr>
          <p:txBody>
            <a:bodyPr wrap="none" rtlCol="0">
              <a:spAutoFit/>
            </a:bodyPr>
            <a:lstStyle/>
            <a:p>
              <a:r>
                <a:rPr lang="it-IT" sz="2400" dirty="0"/>
                <a:t>INFN CNAF</a:t>
              </a:r>
            </a:p>
          </p:txBody>
        </p:sp>
        <p:sp>
          <p:nvSpPr>
            <p:cNvPr id="39" name="CasellaDiTesto 37">
              <a:extLst>
                <a:ext uri="{FF2B5EF4-FFF2-40B4-BE49-F238E27FC236}">
                  <a16:creationId xmlns:a16="http://schemas.microsoft.com/office/drawing/2014/main" id="{80A0BCD9-572C-F4B9-9DB0-2B8E1604D43C}"/>
                </a:ext>
              </a:extLst>
            </p:cNvPr>
            <p:cNvSpPr txBox="1"/>
            <p:nvPr/>
          </p:nvSpPr>
          <p:spPr>
            <a:xfrm>
              <a:off x="2351584" y="2594521"/>
              <a:ext cx="2323328" cy="307777"/>
            </a:xfrm>
            <a:prstGeom prst="rect">
              <a:avLst/>
            </a:prstGeom>
            <a:noFill/>
          </p:spPr>
          <p:txBody>
            <a:bodyPr wrap="none" rtlCol="0">
              <a:spAutoFit/>
            </a:bodyPr>
            <a:lstStyle/>
            <a:p>
              <a:r>
                <a:rPr lang="it-IT" sz="1400" dirty="0"/>
                <a:t>8x100Gb (LACP port </a:t>
              </a:r>
              <a:r>
                <a:rPr lang="it-IT" sz="1400" dirty="0" err="1"/>
                <a:t>channel</a:t>
              </a:r>
              <a:r>
                <a:rPr lang="it-IT" sz="1400" dirty="0"/>
                <a:t>)</a:t>
              </a:r>
            </a:p>
          </p:txBody>
        </p:sp>
        <p:cxnSp>
          <p:nvCxnSpPr>
            <p:cNvPr id="40" name="Connettore 1 38">
              <a:extLst>
                <a:ext uri="{FF2B5EF4-FFF2-40B4-BE49-F238E27FC236}">
                  <a16:creationId xmlns:a16="http://schemas.microsoft.com/office/drawing/2014/main" id="{71290A44-A379-2727-9714-4AC8785D6B92}"/>
                </a:ext>
              </a:extLst>
            </p:cNvPr>
            <p:cNvCxnSpPr/>
            <p:nvPr/>
          </p:nvCxnSpPr>
          <p:spPr>
            <a:xfrm>
              <a:off x="1343472" y="2234481"/>
              <a:ext cx="0" cy="1224136"/>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1" name="Connettore 1 39">
              <a:extLst>
                <a:ext uri="{FF2B5EF4-FFF2-40B4-BE49-F238E27FC236}">
                  <a16:creationId xmlns:a16="http://schemas.microsoft.com/office/drawing/2014/main" id="{C25AD87C-A208-CA4D-9E33-569F80A44A1E}"/>
                </a:ext>
              </a:extLst>
            </p:cNvPr>
            <p:cNvCxnSpPr/>
            <p:nvPr/>
          </p:nvCxnSpPr>
          <p:spPr>
            <a:xfrm>
              <a:off x="1487488" y="2234481"/>
              <a:ext cx="0" cy="1224136"/>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2" name="Connettore 1 40">
              <a:extLst>
                <a:ext uri="{FF2B5EF4-FFF2-40B4-BE49-F238E27FC236}">
                  <a16:creationId xmlns:a16="http://schemas.microsoft.com/office/drawing/2014/main" id="{4933FE8C-2F66-CBA2-323C-73D9FBC78901}"/>
                </a:ext>
              </a:extLst>
            </p:cNvPr>
            <p:cNvCxnSpPr/>
            <p:nvPr/>
          </p:nvCxnSpPr>
          <p:spPr>
            <a:xfrm>
              <a:off x="1991544" y="2234481"/>
              <a:ext cx="0" cy="1224136"/>
            </a:xfrm>
            <a:prstGeom prst="line">
              <a:avLst/>
            </a:prstGeom>
            <a:ln w="76200" cmpd="sng"/>
          </p:spPr>
          <p:style>
            <a:lnRef idx="2">
              <a:schemeClr val="accent1"/>
            </a:lnRef>
            <a:fillRef idx="0">
              <a:schemeClr val="accent1"/>
            </a:fillRef>
            <a:effectRef idx="1">
              <a:schemeClr val="accent1"/>
            </a:effectRef>
            <a:fontRef idx="minor">
              <a:schemeClr val="tx1"/>
            </a:fontRef>
          </p:style>
        </p:cxnSp>
        <p:cxnSp>
          <p:nvCxnSpPr>
            <p:cNvPr id="43" name="Connettore 1 41">
              <a:extLst>
                <a:ext uri="{FF2B5EF4-FFF2-40B4-BE49-F238E27FC236}">
                  <a16:creationId xmlns:a16="http://schemas.microsoft.com/office/drawing/2014/main" id="{85F635BD-6CD5-0461-213F-BF7FDFE8CBDF}"/>
                </a:ext>
              </a:extLst>
            </p:cNvPr>
            <p:cNvCxnSpPr/>
            <p:nvPr/>
          </p:nvCxnSpPr>
          <p:spPr>
            <a:xfrm>
              <a:off x="2135560" y="2234481"/>
              <a:ext cx="0" cy="1224136"/>
            </a:xfrm>
            <a:prstGeom prst="line">
              <a:avLst/>
            </a:prstGeom>
            <a:ln w="76200" cmpd="sng"/>
          </p:spPr>
          <p:style>
            <a:lnRef idx="2">
              <a:schemeClr val="accent1"/>
            </a:lnRef>
            <a:fillRef idx="0">
              <a:schemeClr val="accent1"/>
            </a:fillRef>
            <a:effectRef idx="1">
              <a:schemeClr val="accent1"/>
            </a:effectRef>
            <a:fontRef idx="minor">
              <a:schemeClr val="tx1"/>
            </a:fontRef>
          </p:style>
        </p:cxnSp>
      </p:grpSp>
      <p:sp>
        <p:nvSpPr>
          <p:cNvPr id="44" name="CasellaDiTesto 42">
            <a:extLst>
              <a:ext uri="{FF2B5EF4-FFF2-40B4-BE49-F238E27FC236}">
                <a16:creationId xmlns:a16="http://schemas.microsoft.com/office/drawing/2014/main" id="{90B77047-3876-C8C5-13B2-1599E5ACF8D0}"/>
              </a:ext>
            </a:extLst>
          </p:cNvPr>
          <p:cNvSpPr txBox="1"/>
          <p:nvPr/>
        </p:nvSpPr>
        <p:spPr>
          <a:xfrm>
            <a:off x="4058144" y="1659368"/>
            <a:ext cx="2864759" cy="307777"/>
          </a:xfrm>
          <a:prstGeom prst="rect">
            <a:avLst/>
          </a:prstGeom>
          <a:noFill/>
        </p:spPr>
        <p:txBody>
          <a:bodyPr wrap="none" rtlCol="0">
            <a:spAutoFit/>
          </a:bodyPr>
          <a:lstStyle/>
          <a:p>
            <a:r>
              <a:rPr lang="it-IT" sz="1400" dirty="0" err="1"/>
              <a:t>Licensed</a:t>
            </a:r>
            <a:r>
              <a:rPr lang="it-IT" sz="1400" dirty="0"/>
              <a:t> 8x100Gb (up to 12 x100Gb)</a:t>
            </a:r>
          </a:p>
        </p:txBody>
      </p:sp>
      <p:grpSp>
        <p:nvGrpSpPr>
          <p:cNvPr id="45" name="Gruppo 43">
            <a:extLst>
              <a:ext uri="{FF2B5EF4-FFF2-40B4-BE49-F238E27FC236}">
                <a16:creationId xmlns:a16="http://schemas.microsoft.com/office/drawing/2014/main" id="{FE7129BA-4A2A-1749-951D-F8589FCB02B7}"/>
              </a:ext>
            </a:extLst>
          </p:cNvPr>
          <p:cNvGrpSpPr/>
          <p:nvPr/>
        </p:nvGrpSpPr>
        <p:grpSpPr>
          <a:xfrm>
            <a:off x="4135324" y="2021491"/>
            <a:ext cx="2759285" cy="432372"/>
            <a:chOff x="2639617" y="2018457"/>
            <a:chExt cx="5688632" cy="432372"/>
          </a:xfrm>
        </p:grpSpPr>
        <p:sp>
          <p:nvSpPr>
            <p:cNvPr id="46" name="Rettangolo 44">
              <a:extLst>
                <a:ext uri="{FF2B5EF4-FFF2-40B4-BE49-F238E27FC236}">
                  <a16:creationId xmlns:a16="http://schemas.microsoft.com/office/drawing/2014/main" id="{005EB5A0-F3CA-D291-3A15-B6F69BDE4DF9}"/>
                </a:ext>
              </a:extLst>
            </p:cNvPr>
            <p:cNvSpPr/>
            <p:nvPr/>
          </p:nvSpPr>
          <p:spPr>
            <a:xfrm>
              <a:off x="2639617" y="2018457"/>
              <a:ext cx="5688632" cy="72008"/>
            </a:xfrm>
            <a:prstGeom prst="rect">
              <a:avLst/>
            </a:prstGeom>
            <a:gradFill flip="none" rotWithShape="1">
              <a:gsLst>
                <a:gs pos="0">
                  <a:srgbClr val="FF0000"/>
                </a:gs>
                <a:gs pos="50000">
                  <a:schemeClr val="accent1">
                    <a:tint val="44500"/>
                    <a:satMod val="160000"/>
                  </a:schemeClr>
                </a:gs>
                <a:gs pos="100000">
                  <a:srgbClr val="FFFF00"/>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7" name="CasellaDiTesto 45">
              <a:extLst>
                <a:ext uri="{FF2B5EF4-FFF2-40B4-BE49-F238E27FC236}">
                  <a16:creationId xmlns:a16="http://schemas.microsoft.com/office/drawing/2014/main" id="{E75473F6-66DE-185F-F842-934C279F211D}"/>
                </a:ext>
              </a:extLst>
            </p:cNvPr>
            <p:cNvSpPr txBox="1"/>
            <p:nvPr/>
          </p:nvSpPr>
          <p:spPr>
            <a:xfrm>
              <a:off x="3326328" y="2081497"/>
              <a:ext cx="4699300" cy="369332"/>
            </a:xfrm>
            <a:prstGeom prst="rect">
              <a:avLst/>
            </a:prstGeom>
            <a:noFill/>
          </p:spPr>
          <p:txBody>
            <a:bodyPr wrap="none" rtlCol="0">
              <a:spAutoFit/>
            </a:bodyPr>
            <a:lstStyle/>
            <a:p>
              <a:r>
                <a:rPr lang="it-IT" dirty="0"/>
                <a:t>n. 1 dark </a:t>
              </a:r>
              <a:r>
                <a:rPr lang="it-IT" dirty="0" err="1"/>
                <a:t>fiber</a:t>
              </a:r>
              <a:r>
                <a:rPr lang="it-IT" dirty="0"/>
                <a:t> (16 Km)</a:t>
              </a:r>
            </a:p>
          </p:txBody>
        </p:sp>
      </p:grpSp>
      <p:sp>
        <p:nvSpPr>
          <p:cNvPr id="49" name="Rettangolo arrotondato 47">
            <a:extLst>
              <a:ext uri="{FF2B5EF4-FFF2-40B4-BE49-F238E27FC236}">
                <a16:creationId xmlns:a16="http://schemas.microsoft.com/office/drawing/2014/main" id="{1C57EBE8-8A37-1686-DBC6-3674157683A9}"/>
              </a:ext>
            </a:extLst>
          </p:cNvPr>
          <p:cNvSpPr/>
          <p:nvPr/>
        </p:nvSpPr>
        <p:spPr>
          <a:xfrm>
            <a:off x="6846703" y="2773661"/>
            <a:ext cx="1789044" cy="27829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 10032</a:t>
            </a:r>
          </a:p>
        </p:txBody>
      </p:sp>
      <p:sp>
        <p:nvSpPr>
          <p:cNvPr id="50" name="Rettangolo arrotondato 48">
            <a:extLst>
              <a:ext uri="{FF2B5EF4-FFF2-40B4-BE49-F238E27FC236}">
                <a16:creationId xmlns:a16="http://schemas.microsoft.com/office/drawing/2014/main" id="{15973B2E-4583-7DE5-D216-284467B96E5B}"/>
              </a:ext>
            </a:extLst>
          </p:cNvPr>
          <p:cNvSpPr/>
          <p:nvPr/>
        </p:nvSpPr>
        <p:spPr>
          <a:xfrm>
            <a:off x="5176926" y="4635590"/>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51" name="Rettangolo arrotondato 49">
            <a:extLst>
              <a:ext uri="{FF2B5EF4-FFF2-40B4-BE49-F238E27FC236}">
                <a16:creationId xmlns:a16="http://schemas.microsoft.com/office/drawing/2014/main" id="{4A24BA30-DB8C-9B6F-E923-9E5A30A10DB2}"/>
              </a:ext>
            </a:extLst>
          </p:cNvPr>
          <p:cNvSpPr/>
          <p:nvPr/>
        </p:nvSpPr>
        <p:spPr>
          <a:xfrm>
            <a:off x="9639596" y="4635590"/>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52" name="Rettangolo arrotondato 50">
            <a:extLst>
              <a:ext uri="{FF2B5EF4-FFF2-40B4-BE49-F238E27FC236}">
                <a16:creationId xmlns:a16="http://schemas.microsoft.com/office/drawing/2014/main" id="{7625310E-2FA2-97C3-F04B-C78B9BBAF895}"/>
              </a:ext>
            </a:extLst>
          </p:cNvPr>
          <p:cNvSpPr/>
          <p:nvPr/>
        </p:nvSpPr>
        <p:spPr>
          <a:xfrm>
            <a:off x="8516474" y="4635590"/>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53" name="Rettangolo arrotondato 51">
            <a:extLst>
              <a:ext uri="{FF2B5EF4-FFF2-40B4-BE49-F238E27FC236}">
                <a16:creationId xmlns:a16="http://schemas.microsoft.com/office/drawing/2014/main" id="{F83674C9-515A-24ED-9C26-5DC5D2564861}"/>
              </a:ext>
            </a:extLst>
          </p:cNvPr>
          <p:cNvSpPr/>
          <p:nvPr/>
        </p:nvSpPr>
        <p:spPr>
          <a:xfrm>
            <a:off x="7423170" y="4635590"/>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a:t>
            </a:r>
          </a:p>
        </p:txBody>
      </p:sp>
      <p:sp>
        <p:nvSpPr>
          <p:cNvPr id="54" name="Rettangolo arrotondato 52">
            <a:extLst>
              <a:ext uri="{FF2B5EF4-FFF2-40B4-BE49-F238E27FC236}">
                <a16:creationId xmlns:a16="http://schemas.microsoft.com/office/drawing/2014/main" id="{102082AD-92DC-373F-BE1F-4309F8FFA82D}"/>
              </a:ext>
            </a:extLst>
          </p:cNvPr>
          <p:cNvSpPr/>
          <p:nvPr/>
        </p:nvSpPr>
        <p:spPr>
          <a:xfrm>
            <a:off x="6300048" y="4635590"/>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55" name="Rettangolo arrotondato 53">
            <a:extLst>
              <a:ext uri="{FF2B5EF4-FFF2-40B4-BE49-F238E27FC236}">
                <a16:creationId xmlns:a16="http://schemas.microsoft.com/office/drawing/2014/main" id="{BC143CDB-0A14-B4ED-DEEE-3306B322D1E5}"/>
              </a:ext>
            </a:extLst>
          </p:cNvPr>
          <p:cNvSpPr/>
          <p:nvPr/>
        </p:nvSpPr>
        <p:spPr>
          <a:xfrm>
            <a:off x="6846703" y="1921068"/>
            <a:ext cx="1789044" cy="278296"/>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tx1"/>
                </a:solidFill>
              </a:rPr>
              <a:t>CX 1200</a:t>
            </a:r>
          </a:p>
        </p:txBody>
      </p:sp>
      <p:cxnSp>
        <p:nvCxnSpPr>
          <p:cNvPr id="56" name="Connettore 1 54">
            <a:extLst>
              <a:ext uri="{FF2B5EF4-FFF2-40B4-BE49-F238E27FC236}">
                <a16:creationId xmlns:a16="http://schemas.microsoft.com/office/drawing/2014/main" id="{696F167C-CC05-E0B6-A26F-A8E3A590B587}"/>
              </a:ext>
            </a:extLst>
          </p:cNvPr>
          <p:cNvCxnSpPr>
            <a:stCxn id="50" idx="0"/>
            <a:endCxn id="49" idx="2"/>
          </p:cNvCxnSpPr>
          <p:nvPr/>
        </p:nvCxnSpPr>
        <p:spPr>
          <a:xfrm flipV="1">
            <a:off x="5647379" y="3051957"/>
            <a:ext cx="2093846" cy="1583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Connettore 1 55">
            <a:extLst>
              <a:ext uri="{FF2B5EF4-FFF2-40B4-BE49-F238E27FC236}">
                <a16:creationId xmlns:a16="http://schemas.microsoft.com/office/drawing/2014/main" id="{EE97F7BC-A2B2-76B0-7644-B951426AA48C}"/>
              </a:ext>
            </a:extLst>
          </p:cNvPr>
          <p:cNvCxnSpPr>
            <a:stCxn id="54" idx="0"/>
            <a:endCxn id="49" idx="2"/>
          </p:cNvCxnSpPr>
          <p:nvPr/>
        </p:nvCxnSpPr>
        <p:spPr>
          <a:xfrm flipV="1">
            <a:off x="6770501" y="3051957"/>
            <a:ext cx="970724" cy="1583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Connettore 1 56">
            <a:extLst>
              <a:ext uri="{FF2B5EF4-FFF2-40B4-BE49-F238E27FC236}">
                <a16:creationId xmlns:a16="http://schemas.microsoft.com/office/drawing/2014/main" id="{D1E60C64-FCDE-1998-C7AE-A8EC1389CAA7}"/>
              </a:ext>
            </a:extLst>
          </p:cNvPr>
          <p:cNvCxnSpPr>
            <a:stCxn id="49" idx="2"/>
            <a:endCxn id="53" idx="0"/>
          </p:cNvCxnSpPr>
          <p:nvPr/>
        </p:nvCxnSpPr>
        <p:spPr>
          <a:xfrm>
            <a:off x="7741225" y="3051957"/>
            <a:ext cx="152398" cy="1583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Connettore 1 57">
            <a:extLst>
              <a:ext uri="{FF2B5EF4-FFF2-40B4-BE49-F238E27FC236}">
                <a16:creationId xmlns:a16="http://schemas.microsoft.com/office/drawing/2014/main" id="{5181154D-DEFB-8108-F917-3E86AEA8831E}"/>
              </a:ext>
            </a:extLst>
          </p:cNvPr>
          <p:cNvCxnSpPr>
            <a:stCxn id="49" idx="2"/>
            <a:endCxn id="52" idx="0"/>
          </p:cNvCxnSpPr>
          <p:nvPr/>
        </p:nvCxnSpPr>
        <p:spPr>
          <a:xfrm>
            <a:off x="7741225" y="3051957"/>
            <a:ext cx="1245702" cy="1583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Connettore 1 58">
            <a:extLst>
              <a:ext uri="{FF2B5EF4-FFF2-40B4-BE49-F238E27FC236}">
                <a16:creationId xmlns:a16="http://schemas.microsoft.com/office/drawing/2014/main" id="{E7E2ABB4-41AC-0280-3347-AC4C2A1FEB39}"/>
              </a:ext>
            </a:extLst>
          </p:cNvPr>
          <p:cNvCxnSpPr>
            <a:stCxn id="49" idx="2"/>
            <a:endCxn id="51" idx="0"/>
          </p:cNvCxnSpPr>
          <p:nvPr/>
        </p:nvCxnSpPr>
        <p:spPr>
          <a:xfrm>
            <a:off x="7741225" y="3051957"/>
            <a:ext cx="2368824" cy="158363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Connettore 1 64">
            <a:extLst>
              <a:ext uri="{FF2B5EF4-FFF2-40B4-BE49-F238E27FC236}">
                <a16:creationId xmlns:a16="http://schemas.microsoft.com/office/drawing/2014/main" id="{811FAC84-5695-F0F4-14D9-14C36AB7A284}"/>
              </a:ext>
            </a:extLst>
          </p:cNvPr>
          <p:cNvCxnSpPr/>
          <p:nvPr/>
        </p:nvCxnSpPr>
        <p:spPr>
          <a:xfrm>
            <a:off x="7603717" y="2219835"/>
            <a:ext cx="0" cy="55327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7" name="Connettore 1 65">
            <a:extLst>
              <a:ext uri="{FF2B5EF4-FFF2-40B4-BE49-F238E27FC236}">
                <a16:creationId xmlns:a16="http://schemas.microsoft.com/office/drawing/2014/main" id="{CA0DD8A1-3AA8-1B6D-E1DE-614AD31FEA58}"/>
              </a:ext>
            </a:extLst>
          </p:cNvPr>
          <p:cNvCxnSpPr/>
          <p:nvPr/>
        </p:nvCxnSpPr>
        <p:spPr>
          <a:xfrm>
            <a:off x="7706422" y="2214866"/>
            <a:ext cx="0" cy="55327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8" name="Connettore 1 66">
            <a:extLst>
              <a:ext uri="{FF2B5EF4-FFF2-40B4-BE49-F238E27FC236}">
                <a16:creationId xmlns:a16="http://schemas.microsoft.com/office/drawing/2014/main" id="{66F29FE5-CF5D-9182-8BEF-D680F9A6788F}"/>
              </a:ext>
            </a:extLst>
          </p:cNvPr>
          <p:cNvCxnSpPr/>
          <p:nvPr/>
        </p:nvCxnSpPr>
        <p:spPr>
          <a:xfrm>
            <a:off x="7819066" y="2214864"/>
            <a:ext cx="0" cy="553277"/>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9" name="Connettore 1 67">
            <a:extLst>
              <a:ext uri="{FF2B5EF4-FFF2-40B4-BE49-F238E27FC236}">
                <a16:creationId xmlns:a16="http://schemas.microsoft.com/office/drawing/2014/main" id="{314C3EED-8A56-FBE3-A9BD-1C8A16B5A582}"/>
              </a:ext>
            </a:extLst>
          </p:cNvPr>
          <p:cNvCxnSpPr/>
          <p:nvPr/>
        </p:nvCxnSpPr>
        <p:spPr>
          <a:xfrm>
            <a:off x="7925075" y="2211550"/>
            <a:ext cx="0" cy="553277"/>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70" name="Ovale 68">
            <a:extLst>
              <a:ext uri="{FF2B5EF4-FFF2-40B4-BE49-F238E27FC236}">
                <a16:creationId xmlns:a16="http://schemas.microsoft.com/office/drawing/2014/main" id="{17730250-7E03-5181-388D-34B4B90D2C62}"/>
              </a:ext>
            </a:extLst>
          </p:cNvPr>
          <p:cNvSpPr/>
          <p:nvPr/>
        </p:nvSpPr>
        <p:spPr>
          <a:xfrm>
            <a:off x="7326470" y="2443287"/>
            <a:ext cx="873833" cy="101951"/>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1" name="CasellaDiTesto 69">
            <a:extLst>
              <a:ext uri="{FF2B5EF4-FFF2-40B4-BE49-F238E27FC236}">
                <a16:creationId xmlns:a16="http://schemas.microsoft.com/office/drawing/2014/main" id="{04D9B05A-F2BB-3640-34EE-3582A242980B}"/>
              </a:ext>
            </a:extLst>
          </p:cNvPr>
          <p:cNvSpPr txBox="1"/>
          <p:nvPr/>
        </p:nvSpPr>
        <p:spPr>
          <a:xfrm>
            <a:off x="8297504" y="2229108"/>
            <a:ext cx="2423575" cy="307777"/>
          </a:xfrm>
          <a:prstGeom prst="rect">
            <a:avLst/>
          </a:prstGeom>
          <a:noFill/>
        </p:spPr>
        <p:txBody>
          <a:bodyPr wrap="square" rtlCol="0">
            <a:spAutoFit/>
          </a:bodyPr>
          <a:lstStyle/>
          <a:p>
            <a:r>
              <a:rPr lang="it-IT" sz="1400" dirty="0"/>
              <a:t>8x100Gb (LACP port </a:t>
            </a:r>
            <a:r>
              <a:rPr lang="it-IT" sz="1400" dirty="0" err="1"/>
              <a:t>channel</a:t>
            </a:r>
            <a:r>
              <a:rPr lang="it-IT" sz="1400" dirty="0"/>
              <a:t>)</a:t>
            </a:r>
          </a:p>
        </p:txBody>
      </p:sp>
      <p:grpSp>
        <p:nvGrpSpPr>
          <p:cNvPr id="72" name="Gruppo 70">
            <a:extLst>
              <a:ext uri="{FF2B5EF4-FFF2-40B4-BE49-F238E27FC236}">
                <a16:creationId xmlns:a16="http://schemas.microsoft.com/office/drawing/2014/main" id="{875F3C87-4235-9451-7ABE-FF3CDAACCFC8}"/>
              </a:ext>
            </a:extLst>
          </p:cNvPr>
          <p:cNvGrpSpPr/>
          <p:nvPr/>
        </p:nvGrpSpPr>
        <p:grpSpPr>
          <a:xfrm>
            <a:off x="6114986" y="4976420"/>
            <a:ext cx="1271464" cy="1008112"/>
            <a:chOff x="0" y="5301208"/>
            <a:chExt cx="1271464" cy="1008112"/>
          </a:xfrm>
        </p:grpSpPr>
        <p:pic>
          <p:nvPicPr>
            <p:cNvPr id="87" name="Immagine 85">
              <a:extLst>
                <a:ext uri="{FF2B5EF4-FFF2-40B4-BE49-F238E27FC236}">
                  <a16:creationId xmlns:a16="http://schemas.microsoft.com/office/drawing/2014/main" id="{5C1486E1-2DEA-F38D-8BC2-8370BE181666}"/>
                </a:ext>
              </a:extLst>
            </p:cNvPr>
            <p:cNvPicPr>
              <a:picLocks noChangeAspect="1"/>
            </p:cNvPicPr>
            <p:nvPr/>
          </p:nvPicPr>
          <p:blipFill>
            <a:blip r:embed="rId2"/>
            <a:stretch>
              <a:fillRect/>
            </a:stretch>
          </p:blipFill>
          <p:spPr>
            <a:xfrm>
              <a:off x="0" y="5661248"/>
              <a:ext cx="1271464" cy="648072"/>
            </a:xfrm>
            <a:prstGeom prst="rect">
              <a:avLst/>
            </a:prstGeom>
          </p:spPr>
        </p:pic>
        <p:pic>
          <p:nvPicPr>
            <p:cNvPr id="88" name="Immagine 86">
              <a:extLst>
                <a:ext uri="{FF2B5EF4-FFF2-40B4-BE49-F238E27FC236}">
                  <a16:creationId xmlns:a16="http://schemas.microsoft.com/office/drawing/2014/main" id="{4B485580-2BF9-1CF6-DB3C-1C235DDDEAF1}"/>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73" name="Gruppo 71">
            <a:extLst>
              <a:ext uri="{FF2B5EF4-FFF2-40B4-BE49-F238E27FC236}">
                <a16:creationId xmlns:a16="http://schemas.microsoft.com/office/drawing/2014/main" id="{33BCD265-D6ED-E8EE-6D45-91410C2DC531}"/>
              </a:ext>
            </a:extLst>
          </p:cNvPr>
          <p:cNvGrpSpPr/>
          <p:nvPr/>
        </p:nvGrpSpPr>
        <p:grpSpPr>
          <a:xfrm>
            <a:off x="7267114" y="4960912"/>
            <a:ext cx="1271464" cy="1008112"/>
            <a:chOff x="0" y="5301208"/>
            <a:chExt cx="1271464" cy="1008112"/>
          </a:xfrm>
        </p:grpSpPr>
        <p:pic>
          <p:nvPicPr>
            <p:cNvPr id="85" name="Immagine 83">
              <a:extLst>
                <a:ext uri="{FF2B5EF4-FFF2-40B4-BE49-F238E27FC236}">
                  <a16:creationId xmlns:a16="http://schemas.microsoft.com/office/drawing/2014/main" id="{35F34E47-F7A7-0678-8BC8-B9C19D6D25AF}"/>
                </a:ext>
              </a:extLst>
            </p:cNvPr>
            <p:cNvPicPr>
              <a:picLocks noChangeAspect="1"/>
            </p:cNvPicPr>
            <p:nvPr/>
          </p:nvPicPr>
          <p:blipFill>
            <a:blip r:embed="rId2"/>
            <a:stretch>
              <a:fillRect/>
            </a:stretch>
          </p:blipFill>
          <p:spPr>
            <a:xfrm>
              <a:off x="0" y="5661248"/>
              <a:ext cx="1271464" cy="648072"/>
            </a:xfrm>
            <a:prstGeom prst="rect">
              <a:avLst/>
            </a:prstGeom>
          </p:spPr>
        </p:pic>
        <p:pic>
          <p:nvPicPr>
            <p:cNvPr id="86" name="Immagine 84">
              <a:extLst>
                <a:ext uri="{FF2B5EF4-FFF2-40B4-BE49-F238E27FC236}">
                  <a16:creationId xmlns:a16="http://schemas.microsoft.com/office/drawing/2014/main" id="{E3C32DCA-C131-32B9-07BA-058DD8AE659C}"/>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74" name="Gruppo 72">
            <a:extLst>
              <a:ext uri="{FF2B5EF4-FFF2-40B4-BE49-F238E27FC236}">
                <a16:creationId xmlns:a16="http://schemas.microsoft.com/office/drawing/2014/main" id="{185AE249-ABF0-64DC-B5D4-D5F57B882736}"/>
              </a:ext>
            </a:extLst>
          </p:cNvPr>
          <p:cNvGrpSpPr/>
          <p:nvPr/>
        </p:nvGrpSpPr>
        <p:grpSpPr>
          <a:xfrm>
            <a:off x="8347234" y="4960912"/>
            <a:ext cx="1271464" cy="1008112"/>
            <a:chOff x="0" y="5301208"/>
            <a:chExt cx="1271464" cy="1008112"/>
          </a:xfrm>
        </p:grpSpPr>
        <p:pic>
          <p:nvPicPr>
            <p:cNvPr id="83" name="Immagine 81">
              <a:extLst>
                <a:ext uri="{FF2B5EF4-FFF2-40B4-BE49-F238E27FC236}">
                  <a16:creationId xmlns:a16="http://schemas.microsoft.com/office/drawing/2014/main" id="{AE42F232-87C4-6C2F-992B-75DB104EE44B}"/>
                </a:ext>
              </a:extLst>
            </p:cNvPr>
            <p:cNvPicPr>
              <a:picLocks noChangeAspect="1"/>
            </p:cNvPicPr>
            <p:nvPr/>
          </p:nvPicPr>
          <p:blipFill>
            <a:blip r:embed="rId2"/>
            <a:stretch>
              <a:fillRect/>
            </a:stretch>
          </p:blipFill>
          <p:spPr>
            <a:xfrm>
              <a:off x="0" y="5661248"/>
              <a:ext cx="1271464" cy="648072"/>
            </a:xfrm>
            <a:prstGeom prst="rect">
              <a:avLst/>
            </a:prstGeom>
          </p:spPr>
        </p:pic>
        <p:pic>
          <p:nvPicPr>
            <p:cNvPr id="84" name="Immagine 82">
              <a:extLst>
                <a:ext uri="{FF2B5EF4-FFF2-40B4-BE49-F238E27FC236}">
                  <a16:creationId xmlns:a16="http://schemas.microsoft.com/office/drawing/2014/main" id="{C685B21F-2DD6-C90B-C86D-F05997611CC4}"/>
                </a:ext>
              </a:extLst>
            </p:cNvPr>
            <p:cNvPicPr>
              <a:picLocks noChangeAspect="1"/>
            </p:cNvPicPr>
            <p:nvPr/>
          </p:nvPicPr>
          <p:blipFill>
            <a:blip r:embed="rId2"/>
            <a:stretch>
              <a:fillRect/>
            </a:stretch>
          </p:blipFill>
          <p:spPr>
            <a:xfrm>
              <a:off x="0" y="5301208"/>
              <a:ext cx="1271464" cy="648072"/>
            </a:xfrm>
            <a:prstGeom prst="rect">
              <a:avLst/>
            </a:prstGeom>
          </p:spPr>
        </p:pic>
      </p:grpSp>
      <p:grpSp>
        <p:nvGrpSpPr>
          <p:cNvPr id="75" name="Gruppo 73">
            <a:extLst>
              <a:ext uri="{FF2B5EF4-FFF2-40B4-BE49-F238E27FC236}">
                <a16:creationId xmlns:a16="http://schemas.microsoft.com/office/drawing/2014/main" id="{14829844-CCA0-9E19-4E71-D668ED277F9F}"/>
              </a:ext>
            </a:extLst>
          </p:cNvPr>
          <p:cNvGrpSpPr/>
          <p:nvPr/>
        </p:nvGrpSpPr>
        <p:grpSpPr>
          <a:xfrm>
            <a:off x="9499362" y="4960912"/>
            <a:ext cx="1271464" cy="1008112"/>
            <a:chOff x="0" y="5301208"/>
            <a:chExt cx="1271464" cy="1008112"/>
          </a:xfrm>
        </p:grpSpPr>
        <p:pic>
          <p:nvPicPr>
            <p:cNvPr id="81" name="Immagine 79">
              <a:extLst>
                <a:ext uri="{FF2B5EF4-FFF2-40B4-BE49-F238E27FC236}">
                  <a16:creationId xmlns:a16="http://schemas.microsoft.com/office/drawing/2014/main" id="{C9E22AA4-2859-FFAF-FB71-CA1BD55F0156}"/>
                </a:ext>
              </a:extLst>
            </p:cNvPr>
            <p:cNvPicPr>
              <a:picLocks noChangeAspect="1"/>
            </p:cNvPicPr>
            <p:nvPr/>
          </p:nvPicPr>
          <p:blipFill>
            <a:blip r:embed="rId2"/>
            <a:stretch>
              <a:fillRect/>
            </a:stretch>
          </p:blipFill>
          <p:spPr>
            <a:xfrm>
              <a:off x="0" y="5661248"/>
              <a:ext cx="1271464" cy="648072"/>
            </a:xfrm>
            <a:prstGeom prst="rect">
              <a:avLst/>
            </a:prstGeom>
          </p:spPr>
        </p:pic>
        <p:pic>
          <p:nvPicPr>
            <p:cNvPr id="82" name="Immagine 80">
              <a:extLst>
                <a:ext uri="{FF2B5EF4-FFF2-40B4-BE49-F238E27FC236}">
                  <a16:creationId xmlns:a16="http://schemas.microsoft.com/office/drawing/2014/main" id="{CBD2DF5B-397B-E53D-FEBA-D8BE25D198F2}"/>
                </a:ext>
              </a:extLst>
            </p:cNvPr>
            <p:cNvPicPr>
              <a:picLocks noChangeAspect="1"/>
            </p:cNvPicPr>
            <p:nvPr/>
          </p:nvPicPr>
          <p:blipFill>
            <a:blip r:embed="rId2"/>
            <a:stretch>
              <a:fillRect/>
            </a:stretch>
          </p:blipFill>
          <p:spPr>
            <a:xfrm>
              <a:off x="0" y="5301208"/>
              <a:ext cx="1271464" cy="648072"/>
            </a:xfrm>
            <a:prstGeom prst="rect">
              <a:avLst/>
            </a:prstGeom>
          </p:spPr>
        </p:pic>
      </p:grpSp>
      <p:sp>
        <p:nvSpPr>
          <p:cNvPr id="76" name="CasellaDiTesto 74">
            <a:extLst>
              <a:ext uri="{FF2B5EF4-FFF2-40B4-BE49-F238E27FC236}">
                <a16:creationId xmlns:a16="http://schemas.microsoft.com/office/drawing/2014/main" id="{B198F3CF-EE43-C8F4-004F-4324FE6F5536}"/>
              </a:ext>
            </a:extLst>
          </p:cNvPr>
          <p:cNvSpPr txBox="1"/>
          <p:nvPr/>
        </p:nvSpPr>
        <p:spPr>
          <a:xfrm>
            <a:off x="7125650" y="1344233"/>
            <a:ext cx="1112420" cy="461665"/>
          </a:xfrm>
          <a:prstGeom prst="rect">
            <a:avLst/>
          </a:prstGeom>
          <a:noFill/>
        </p:spPr>
        <p:txBody>
          <a:bodyPr wrap="none" rtlCol="0">
            <a:spAutoFit/>
          </a:bodyPr>
          <a:lstStyle/>
          <a:p>
            <a:r>
              <a:rPr lang="it-IT" sz="2400" dirty="0"/>
              <a:t>CINECA</a:t>
            </a:r>
          </a:p>
        </p:txBody>
      </p:sp>
      <p:grpSp>
        <p:nvGrpSpPr>
          <p:cNvPr id="77" name="Gruppo 75">
            <a:extLst>
              <a:ext uri="{FF2B5EF4-FFF2-40B4-BE49-F238E27FC236}">
                <a16:creationId xmlns:a16="http://schemas.microsoft.com/office/drawing/2014/main" id="{F36AD2E4-85BD-8A8F-55D0-4BC24F3C9DC1}"/>
              </a:ext>
            </a:extLst>
          </p:cNvPr>
          <p:cNvGrpSpPr/>
          <p:nvPr/>
        </p:nvGrpSpPr>
        <p:grpSpPr>
          <a:xfrm>
            <a:off x="5046503" y="4960912"/>
            <a:ext cx="1271464" cy="1008112"/>
            <a:chOff x="0" y="5301208"/>
            <a:chExt cx="1271464" cy="1008112"/>
          </a:xfrm>
        </p:grpSpPr>
        <p:pic>
          <p:nvPicPr>
            <p:cNvPr id="79" name="Immagine 77">
              <a:extLst>
                <a:ext uri="{FF2B5EF4-FFF2-40B4-BE49-F238E27FC236}">
                  <a16:creationId xmlns:a16="http://schemas.microsoft.com/office/drawing/2014/main" id="{A55532F8-3234-18EE-2362-B5FD5CD3CB42}"/>
                </a:ext>
              </a:extLst>
            </p:cNvPr>
            <p:cNvPicPr>
              <a:picLocks noChangeAspect="1"/>
            </p:cNvPicPr>
            <p:nvPr/>
          </p:nvPicPr>
          <p:blipFill>
            <a:blip r:embed="rId2"/>
            <a:stretch>
              <a:fillRect/>
            </a:stretch>
          </p:blipFill>
          <p:spPr>
            <a:xfrm>
              <a:off x="0" y="5661248"/>
              <a:ext cx="1271464" cy="648072"/>
            </a:xfrm>
            <a:prstGeom prst="rect">
              <a:avLst/>
            </a:prstGeom>
          </p:spPr>
        </p:pic>
        <p:pic>
          <p:nvPicPr>
            <p:cNvPr id="80" name="Immagine 78">
              <a:extLst>
                <a:ext uri="{FF2B5EF4-FFF2-40B4-BE49-F238E27FC236}">
                  <a16:creationId xmlns:a16="http://schemas.microsoft.com/office/drawing/2014/main" id="{55AF1803-EDC5-F0CF-8D9B-8C7BCA1C2D6B}"/>
                </a:ext>
              </a:extLst>
            </p:cNvPr>
            <p:cNvPicPr>
              <a:picLocks noChangeAspect="1"/>
            </p:cNvPicPr>
            <p:nvPr/>
          </p:nvPicPr>
          <p:blipFill>
            <a:blip r:embed="rId2"/>
            <a:stretch>
              <a:fillRect/>
            </a:stretch>
          </p:blipFill>
          <p:spPr>
            <a:xfrm>
              <a:off x="0" y="5301208"/>
              <a:ext cx="1271464" cy="648072"/>
            </a:xfrm>
            <a:prstGeom prst="rect">
              <a:avLst/>
            </a:prstGeom>
          </p:spPr>
        </p:pic>
      </p:grpSp>
      <p:sp>
        <p:nvSpPr>
          <p:cNvPr id="89" name="CasellaDiTesto 87">
            <a:extLst>
              <a:ext uri="{FF2B5EF4-FFF2-40B4-BE49-F238E27FC236}">
                <a16:creationId xmlns:a16="http://schemas.microsoft.com/office/drawing/2014/main" id="{5188EF2A-754C-0D8A-9A51-EED8B4BCD737}"/>
              </a:ext>
            </a:extLst>
          </p:cNvPr>
          <p:cNvSpPr txBox="1"/>
          <p:nvPr/>
        </p:nvSpPr>
        <p:spPr>
          <a:xfrm>
            <a:off x="4463398" y="3030146"/>
            <a:ext cx="2573333" cy="461665"/>
          </a:xfrm>
          <a:prstGeom prst="rect">
            <a:avLst/>
          </a:prstGeom>
          <a:noFill/>
        </p:spPr>
        <p:txBody>
          <a:bodyPr wrap="none" rtlCol="0">
            <a:spAutoFit/>
          </a:bodyPr>
          <a:lstStyle/>
          <a:p>
            <a:r>
              <a:rPr lang="en-US" sz="1200" dirty="0"/>
              <a:t>INFN TIER1 transparent LAN Extension</a:t>
            </a:r>
          </a:p>
          <a:p>
            <a:r>
              <a:rPr lang="en-US" sz="1200" dirty="0"/>
              <a:t>RTT as in LAN: (0.4 </a:t>
            </a:r>
            <a:r>
              <a:rPr lang="en-US" sz="1200" dirty="0" err="1"/>
              <a:t>ms</a:t>
            </a:r>
            <a:r>
              <a:rPr lang="en-US" sz="1200" dirty="0"/>
              <a:t>)</a:t>
            </a:r>
          </a:p>
        </p:txBody>
      </p:sp>
      <p:sp>
        <p:nvSpPr>
          <p:cNvPr id="92" name="Rettangolo arrotondato 47">
            <a:extLst>
              <a:ext uri="{FF2B5EF4-FFF2-40B4-BE49-F238E27FC236}">
                <a16:creationId xmlns:a16="http://schemas.microsoft.com/office/drawing/2014/main" id="{995B7EA0-3E70-8AC4-1CE0-D293EE20D08B}"/>
              </a:ext>
            </a:extLst>
          </p:cNvPr>
          <p:cNvSpPr/>
          <p:nvPr/>
        </p:nvSpPr>
        <p:spPr>
          <a:xfrm>
            <a:off x="8851095" y="2773112"/>
            <a:ext cx="1789044" cy="278296"/>
          </a:xfrm>
          <a:prstGeom prst="round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NE 10032</a:t>
            </a:r>
          </a:p>
        </p:txBody>
      </p:sp>
      <p:sp>
        <p:nvSpPr>
          <p:cNvPr id="93" name="Rettangolo arrotondato 6">
            <a:extLst>
              <a:ext uri="{FF2B5EF4-FFF2-40B4-BE49-F238E27FC236}">
                <a16:creationId xmlns:a16="http://schemas.microsoft.com/office/drawing/2014/main" id="{37720AA3-50A1-7552-40D3-5E2D9AE2A98E}"/>
              </a:ext>
            </a:extLst>
          </p:cNvPr>
          <p:cNvSpPr/>
          <p:nvPr/>
        </p:nvSpPr>
        <p:spPr>
          <a:xfrm>
            <a:off x="6759915" y="2683630"/>
            <a:ext cx="3991264" cy="565086"/>
          </a:xfrm>
          <a:prstGeom prst="round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4" name="CasellaDiTesto 35">
            <a:extLst>
              <a:ext uri="{FF2B5EF4-FFF2-40B4-BE49-F238E27FC236}">
                <a16:creationId xmlns:a16="http://schemas.microsoft.com/office/drawing/2014/main" id="{9C887FBE-0B8D-8431-FB4E-228577ED20AA}"/>
              </a:ext>
            </a:extLst>
          </p:cNvPr>
          <p:cNvSpPr txBox="1"/>
          <p:nvPr/>
        </p:nvSpPr>
        <p:spPr>
          <a:xfrm>
            <a:off x="7835780" y="3911421"/>
            <a:ext cx="635239" cy="338554"/>
          </a:xfrm>
          <a:prstGeom prst="rect">
            <a:avLst/>
          </a:prstGeom>
          <a:noFill/>
        </p:spPr>
        <p:txBody>
          <a:bodyPr wrap="none" rtlCol="0">
            <a:spAutoFit/>
          </a:bodyPr>
          <a:lstStyle/>
          <a:p>
            <a:r>
              <a:rPr lang="it-IT" sz="1600" dirty="0"/>
              <a:t>VLAG</a:t>
            </a:r>
          </a:p>
        </p:txBody>
      </p:sp>
      <p:cxnSp>
        <p:nvCxnSpPr>
          <p:cNvPr id="95" name="Connettore 1 58">
            <a:extLst>
              <a:ext uri="{FF2B5EF4-FFF2-40B4-BE49-F238E27FC236}">
                <a16:creationId xmlns:a16="http://schemas.microsoft.com/office/drawing/2014/main" id="{6F7B2FE5-EAD2-86D7-61C2-248B0D65AD4F}"/>
              </a:ext>
            </a:extLst>
          </p:cNvPr>
          <p:cNvCxnSpPr>
            <a:cxnSpLocks/>
            <a:stCxn id="92" idx="2"/>
            <a:endCxn id="51" idx="0"/>
          </p:cNvCxnSpPr>
          <p:nvPr/>
        </p:nvCxnSpPr>
        <p:spPr>
          <a:xfrm>
            <a:off x="9745617" y="3051408"/>
            <a:ext cx="364432" cy="15841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9" name="Connettore 1 54">
            <a:extLst>
              <a:ext uri="{FF2B5EF4-FFF2-40B4-BE49-F238E27FC236}">
                <a16:creationId xmlns:a16="http://schemas.microsoft.com/office/drawing/2014/main" id="{1ECB670F-5EC0-80D0-6CDB-D473532F6392}"/>
              </a:ext>
            </a:extLst>
          </p:cNvPr>
          <p:cNvCxnSpPr>
            <a:cxnSpLocks/>
            <a:stCxn id="50" idx="0"/>
            <a:endCxn id="92" idx="2"/>
          </p:cNvCxnSpPr>
          <p:nvPr/>
        </p:nvCxnSpPr>
        <p:spPr>
          <a:xfrm flipV="1">
            <a:off x="5647379" y="3051408"/>
            <a:ext cx="4098238" cy="15841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Connettore 1 54">
            <a:extLst>
              <a:ext uri="{FF2B5EF4-FFF2-40B4-BE49-F238E27FC236}">
                <a16:creationId xmlns:a16="http://schemas.microsoft.com/office/drawing/2014/main" id="{FE371949-F463-3271-9B7E-2C4E3703D23D}"/>
              </a:ext>
            </a:extLst>
          </p:cNvPr>
          <p:cNvCxnSpPr>
            <a:cxnSpLocks/>
            <a:stCxn id="54" idx="0"/>
            <a:endCxn id="92" idx="2"/>
          </p:cNvCxnSpPr>
          <p:nvPr/>
        </p:nvCxnSpPr>
        <p:spPr>
          <a:xfrm flipV="1">
            <a:off x="6770501" y="3051408"/>
            <a:ext cx="2975116" cy="15841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6" name="Connettore 1 54">
            <a:extLst>
              <a:ext uri="{FF2B5EF4-FFF2-40B4-BE49-F238E27FC236}">
                <a16:creationId xmlns:a16="http://schemas.microsoft.com/office/drawing/2014/main" id="{B887C38F-3665-6AB3-B88B-246D9E07FFA9}"/>
              </a:ext>
            </a:extLst>
          </p:cNvPr>
          <p:cNvCxnSpPr>
            <a:cxnSpLocks/>
            <a:stCxn id="53" idx="0"/>
            <a:endCxn id="92" idx="2"/>
          </p:cNvCxnSpPr>
          <p:nvPr/>
        </p:nvCxnSpPr>
        <p:spPr>
          <a:xfrm flipV="1">
            <a:off x="7893623" y="3051408"/>
            <a:ext cx="1851994" cy="15841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9" name="Connettore 1 54">
            <a:extLst>
              <a:ext uri="{FF2B5EF4-FFF2-40B4-BE49-F238E27FC236}">
                <a16:creationId xmlns:a16="http://schemas.microsoft.com/office/drawing/2014/main" id="{2F358584-0EEB-B278-7B4D-546B54560B4F}"/>
              </a:ext>
            </a:extLst>
          </p:cNvPr>
          <p:cNvCxnSpPr>
            <a:cxnSpLocks/>
            <a:stCxn id="52" idx="0"/>
            <a:endCxn id="92" idx="2"/>
          </p:cNvCxnSpPr>
          <p:nvPr/>
        </p:nvCxnSpPr>
        <p:spPr>
          <a:xfrm flipV="1">
            <a:off x="8986927" y="3051408"/>
            <a:ext cx="758690" cy="15841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2" name="Connettore 1 54">
            <a:extLst>
              <a:ext uri="{FF2B5EF4-FFF2-40B4-BE49-F238E27FC236}">
                <a16:creationId xmlns:a16="http://schemas.microsoft.com/office/drawing/2014/main" id="{A7043690-6D0A-A86B-87B5-1833FBE9C28A}"/>
              </a:ext>
            </a:extLst>
          </p:cNvPr>
          <p:cNvCxnSpPr>
            <a:cxnSpLocks/>
            <a:stCxn id="49" idx="3"/>
            <a:endCxn id="92" idx="1"/>
          </p:cNvCxnSpPr>
          <p:nvPr/>
        </p:nvCxnSpPr>
        <p:spPr>
          <a:xfrm flipV="1">
            <a:off x="8635747" y="2912260"/>
            <a:ext cx="215348" cy="54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2" name="Connettore 1 54">
            <a:extLst>
              <a:ext uri="{FF2B5EF4-FFF2-40B4-BE49-F238E27FC236}">
                <a16:creationId xmlns:a16="http://schemas.microsoft.com/office/drawing/2014/main" id="{475D12EA-1D3E-A167-4D18-37B0EFE584EB}"/>
              </a:ext>
            </a:extLst>
          </p:cNvPr>
          <p:cNvCxnSpPr>
            <a:cxnSpLocks/>
            <a:endCxn id="6" idx="2"/>
          </p:cNvCxnSpPr>
          <p:nvPr/>
        </p:nvCxnSpPr>
        <p:spPr>
          <a:xfrm flipH="1" flipV="1">
            <a:off x="2657941" y="4304620"/>
            <a:ext cx="248879" cy="894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5" name="Connettore 1 54">
            <a:extLst>
              <a:ext uri="{FF2B5EF4-FFF2-40B4-BE49-F238E27FC236}">
                <a16:creationId xmlns:a16="http://schemas.microsoft.com/office/drawing/2014/main" id="{4E17E179-1F82-2D47-34FC-C2BAC0D4551F}"/>
              </a:ext>
            </a:extLst>
          </p:cNvPr>
          <p:cNvCxnSpPr>
            <a:cxnSpLocks/>
            <a:endCxn id="7" idx="2"/>
          </p:cNvCxnSpPr>
          <p:nvPr/>
        </p:nvCxnSpPr>
        <p:spPr>
          <a:xfrm flipV="1">
            <a:off x="2906820" y="4304620"/>
            <a:ext cx="956693" cy="89427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8" name="Connettore 1 54">
            <a:extLst>
              <a:ext uri="{FF2B5EF4-FFF2-40B4-BE49-F238E27FC236}">
                <a16:creationId xmlns:a16="http://schemas.microsoft.com/office/drawing/2014/main" id="{3BBFCC08-63F6-2514-B177-2826AA58DFCA}"/>
              </a:ext>
            </a:extLst>
          </p:cNvPr>
          <p:cNvCxnSpPr>
            <a:cxnSpLocks/>
            <a:stCxn id="136" idx="0"/>
            <a:endCxn id="6" idx="2"/>
          </p:cNvCxnSpPr>
          <p:nvPr/>
        </p:nvCxnSpPr>
        <p:spPr>
          <a:xfrm flipH="1" flipV="1">
            <a:off x="2657941" y="4304620"/>
            <a:ext cx="1855798" cy="40184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1" name="Connettore 1 54">
            <a:extLst>
              <a:ext uri="{FF2B5EF4-FFF2-40B4-BE49-F238E27FC236}">
                <a16:creationId xmlns:a16="http://schemas.microsoft.com/office/drawing/2014/main" id="{B75FF70A-71B3-FE3E-BAEE-D365579FEABB}"/>
              </a:ext>
            </a:extLst>
          </p:cNvPr>
          <p:cNvCxnSpPr>
            <a:cxnSpLocks/>
            <a:stCxn id="136" idx="0"/>
            <a:endCxn id="7" idx="2"/>
          </p:cNvCxnSpPr>
          <p:nvPr/>
        </p:nvCxnSpPr>
        <p:spPr>
          <a:xfrm flipH="1" flipV="1">
            <a:off x="3863513" y="4304620"/>
            <a:ext cx="650226" cy="401848"/>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134" name="Gruppo 75">
            <a:extLst>
              <a:ext uri="{FF2B5EF4-FFF2-40B4-BE49-F238E27FC236}">
                <a16:creationId xmlns:a16="http://schemas.microsoft.com/office/drawing/2014/main" id="{745364CC-F754-80D1-6800-117EE5C98696}"/>
              </a:ext>
            </a:extLst>
          </p:cNvPr>
          <p:cNvGrpSpPr/>
          <p:nvPr/>
        </p:nvGrpSpPr>
        <p:grpSpPr>
          <a:xfrm>
            <a:off x="3878007" y="4706468"/>
            <a:ext cx="1271464" cy="1008112"/>
            <a:chOff x="0" y="5301208"/>
            <a:chExt cx="1271464" cy="1008112"/>
          </a:xfrm>
        </p:grpSpPr>
        <p:pic>
          <p:nvPicPr>
            <p:cNvPr id="135" name="Immagine 77">
              <a:extLst>
                <a:ext uri="{FF2B5EF4-FFF2-40B4-BE49-F238E27FC236}">
                  <a16:creationId xmlns:a16="http://schemas.microsoft.com/office/drawing/2014/main" id="{FE1AB294-79BE-BB7F-C645-82A03746F213}"/>
                </a:ext>
              </a:extLst>
            </p:cNvPr>
            <p:cNvPicPr>
              <a:picLocks noChangeAspect="1"/>
            </p:cNvPicPr>
            <p:nvPr/>
          </p:nvPicPr>
          <p:blipFill>
            <a:blip r:embed="rId2"/>
            <a:stretch>
              <a:fillRect/>
            </a:stretch>
          </p:blipFill>
          <p:spPr>
            <a:xfrm>
              <a:off x="0" y="5661248"/>
              <a:ext cx="1271464" cy="648072"/>
            </a:xfrm>
            <a:prstGeom prst="rect">
              <a:avLst/>
            </a:prstGeom>
          </p:spPr>
        </p:pic>
        <p:pic>
          <p:nvPicPr>
            <p:cNvPr id="136" name="Immagine 78">
              <a:extLst>
                <a:ext uri="{FF2B5EF4-FFF2-40B4-BE49-F238E27FC236}">
                  <a16:creationId xmlns:a16="http://schemas.microsoft.com/office/drawing/2014/main" id="{9B9611DE-E58D-1B79-FE24-89BCA73E281A}"/>
                </a:ext>
              </a:extLst>
            </p:cNvPr>
            <p:cNvPicPr>
              <a:picLocks noChangeAspect="1"/>
            </p:cNvPicPr>
            <p:nvPr/>
          </p:nvPicPr>
          <p:blipFill>
            <a:blip r:embed="rId2"/>
            <a:stretch>
              <a:fillRect/>
            </a:stretch>
          </p:blipFill>
          <p:spPr>
            <a:xfrm>
              <a:off x="0" y="5301208"/>
              <a:ext cx="1271464" cy="648072"/>
            </a:xfrm>
            <a:prstGeom prst="rect">
              <a:avLst/>
            </a:prstGeom>
          </p:spPr>
        </p:pic>
      </p:grpSp>
      <p:sp>
        <p:nvSpPr>
          <p:cNvPr id="140" name="CasellaDiTesto 35">
            <a:extLst>
              <a:ext uri="{FF2B5EF4-FFF2-40B4-BE49-F238E27FC236}">
                <a16:creationId xmlns:a16="http://schemas.microsoft.com/office/drawing/2014/main" id="{D6C8017F-35CE-036C-415D-E09FC3F6566E}"/>
              </a:ext>
            </a:extLst>
          </p:cNvPr>
          <p:cNvSpPr txBox="1"/>
          <p:nvPr/>
        </p:nvSpPr>
        <p:spPr>
          <a:xfrm>
            <a:off x="3319570" y="4651547"/>
            <a:ext cx="516488" cy="338554"/>
          </a:xfrm>
          <a:prstGeom prst="rect">
            <a:avLst/>
          </a:prstGeom>
          <a:noFill/>
        </p:spPr>
        <p:txBody>
          <a:bodyPr wrap="square" rtlCol="0">
            <a:spAutoFit/>
          </a:bodyPr>
          <a:lstStyle/>
          <a:p>
            <a:r>
              <a:rPr lang="it-IT" sz="1600" dirty="0"/>
              <a:t>VPC</a:t>
            </a:r>
          </a:p>
        </p:txBody>
      </p:sp>
      <p:cxnSp>
        <p:nvCxnSpPr>
          <p:cNvPr id="145" name="Connettore 1 54">
            <a:extLst>
              <a:ext uri="{FF2B5EF4-FFF2-40B4-BE49-F238E27FC236}">
                <a16:creationId xmlns:a16="http://schemas.microsoft.com/office/drawing/2014/main" id="{8D8D2263-DB02-D04D-1149-9285F0E468B0}"/>
              </a:ext>
            </a:extLst>
          </p:cNvPr>
          <p:cNvCxnSpPr>
            <a:cxnSpLocks/>
            <a:stCxn id="7" idx="1"/>
            <a:endCxn id="6" idx="3"/>
          </p:cNvCxnSpPr>
          <p:nvPr/>
        </p:nvCxnSpPr>
        <p:spPr>
          <a:xfrm flipH="1">
            <a:off x="3168490" y="3887177"/>
            <a:ext cx="178896"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8" name="Rettangolo arrotondato 48">
            <a:extLst>
              <a:ext uri="{FF2B5EF4-FFF2-40B4-BE49-F238E27FC236}">
                <a16:creationId xmlns:a16="http://schemas.microsoft.com/office/drawing/2014/main" id="{5DF3EC27-00D9-BAF7-FAE7-3F5C479EC5C1}"/>
              </a:ext>
            </a:extLst>
          </p:cNvPr>
          <p:cNvSpPr/>
          <p:nvPr/>
        </p:nvSpPr>
        <p:spPr>
          <a:xfrm>
            <a:off x="2464068" y="4934968"/>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155" name="Rettangolo arrotondato 48">
            <a:extLst>
              <a:ext uri="{FF2B5EF4-FFF2-40B4-BE49-F238E27FC236}">
                <a16:creationId xmlns:a16="http://schemas.microsoft.com/office/drawing/2014/main" id="{180EBD09-A265-71D7-F163-5B8C0A4FEFE5}"/>
              </a:ext>
            </a:extLst>
          </p:cNvPr>
          <p:cNvSpPr/>
          <p:nvPr/>
        </p:nvSpPr>
        <p:spPr>
          <a:xfrm>
            <a:off x="2527802" y="5022662"/>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156" name="Rettangolo arrotondato 48">
            <a:extLst>
              <a:ext uri="{FF2B5EF4-FFF2-40B4-BE49-F238E27FC236}">
                <a16:creationId xmlns:a16="http://schemas.microsoft.com/office/drawing/2014/main" id="{BFD56DAB-2EA0-7A8C-F261-7E259EA0D806}"/>
              </a:ext>
            </a:extLst>
          </p:cNvPr>
          <p:cNvSpPr/>
          <p:nvPr/>
        </p:nvSpPr>
        <p:spPr>
          <a:xfrm>
            <a:off x="2615920" y="5101629"/>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
        <p:nvSpPr>
          <p:cNvPr id="157" name="Rettangolo arrotondato 48">
            <a:extLst>
              <a:ext uri="{FF2B5EF4-FFF2-40B4-BE49-F238E27FC236}">
                <a16:creationId xmlns:a16="http://schemas.microsoft.com/office/drawing/2014/main" id="{66061365-ADA7-E904-8D70-043015C61852}"/>
              </a:ext>
            </a:extLst>
          </p:cNvPr>
          <p:cNvSpPr/>
          <p:nvPr/>
        </p:nvSpPr>
        <p:spPr>
          <a:xfrm>
            <a:off x="2740212" y="5184528"/>
            <a:ext cx="940905" cy="278296"/>
          </a:xfrm>
          <a:prstGeom prst="round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a:solidFill>
                  <a:schemeClr val="tx1"/>
                </a:solidFill>
              </a:rPr>
              <a:t>TOR</a:t>
            </a:r>
          </a:p>
        </p:txBody>
      </p:sp>
    </p:spTree>
    <p:extLst>
      <p:ext uri="{BB962C8B-B14F-4D97-AF65-F5344CB8AC3E}">
        <p14:creationId xmlns:p14="http://schemas.microsoft.com/office/powerpoint/2010/main" val="2754162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AADB3C9-9E27-0237-3782-2B55C348BA64}"/>
              </a:ext>
            </a:extLst>
          </p:cNvPr>
          <p:cNvGrpSpPr/>
          <p:nvPr/>
        </p:nvGrpSpPr>
        <p:grpSpPr>
          <a:xfrm>
            <a:off x="5598160" y="1991356"/>
            <a:ext cx="5411780" cy="4103971"/>
            <a:chOff x="2699142" y="1647780"/>
            <a:chExt cx="8553707" cy="4103971"/>
          </a:xfrm>
        </p:grpSpPr>
        <p:grpSp>
          <p:nvGrpSpPr>
            <p:cNvPr id="18" name="Group 17">
              <a:extLst>
                <a:ext uri="{FF2B5EF4-FFF2-40B4-BE49-F238E27FC236}">
                  <a16:creationId xmlns:a16="http://schemas.microsoft.com/office/drawing/2014/main" id="{C7917373-7FB3-99E2-FE16-5B0BB7ACA995}"/>
                </a:ext>
              </a:extLst>
            </p:cNvPr>
            <p:cNvGrpSpPr/>
            <p:nvPr/>
          </p:nvGrpSpPr>
          <p:grpSpPr>
            <a:xfrm>
              <a:off x="2699142" y="1647781"/>
              <a:ext cx="8553707" cy="4027860"/>
              <a:chOff x="471487" y="2675398"/>
              <a:chExt cx="7421527" cy="3124627"/>
            </a:xfrm>
          </p:grpSpPr>
          <p:pic>
            <p:nvPicPr>
              <p:cNvPr id="17" name="Picture 16">
                <a:extLst>
                  <a:ext uri="{FF2B5EF4-FFF2-40B4-BE49-F238E27FC236}">
                    <a16:creationId xmlns:a16="http://schemas.microsoft.com/office/drawing/2014/main" id="{77229ED7-F404-6E7D-4977-ED8931F4DD37}"/>
                  </a:ext>
                </a:extLst>
              </p:cNvPr>
              <p:cNvPicPr>
                <a:picLocks noChangeAspect="1"/>
              </p:cNvPicPr>
              <p:nvPr/>
            </p:nvPicPr>
            <p:blipFill>
              <a:blip r:embed="rId2"/>
              <a:stretch>
                <a:fillRect/>
              </a:stretch>
            </p:blipFill>
            <p:spPr>
              <a:xfrm>
                <a:off x="471487" y="2783839"/>
                <a:ext cx="7421527" cy="2664460"/>
              </a:xfrm>
              <a:prstGeom prst="rect">
                <a:avLst/>
              </a:prstGeom>
            </p:spPr>
          </p:pic>
          <p:grpSp>
            <p:nvGrpSpPr>
              <p:cNvPr id="11" name="Group 10">
                <a:extLst>
                  <a:ext uri="{FF2B5EF4-FFF2-40B4-BE49-F238E27FC236}">
                    <a16:creationId xmlns:a16="http://schemas.microsoft.com/office/drawing/2014/main" id="{F4CAAB4C-B86D-7E97-C19A-2CBDF6A2C14E}"/>
                  </a:ext>
                </a:extLst>
              </p:cNvPr>
              <p:cNvGrpSpPr/>
              <p:nvPr/>
            </p:nvGrpSpPr>
            <p:grpSpPr>
              <a:xfrm>
                <a:off x="2958971" y="2675398"/>
                <a:ext cx="2014445" cy="3124627"/>
                <a:chOff x="1955922" y="3021625"/>
                <a:chExt cx="2028098" cy="2627075"/>
              </a:xfrm>
            </p:grpSpPr>
            <p:sp>
              <p:nvSpPr>
                <p:cNvPr id="8" name="TextBox 7">
                  <a:extLst>
                    <a:ext uri="{FF2B5EF4-FFF2-40B4-BE49-F238E27FC236}">
                      <a16:creationId xmlns:a16="http://schemas.microsoft.com/office/drawing/2014/main" id="{5B622BAD-C861-5899-C74A-FA7E5BCC9B73}"/>
                    </a:ext>
                  </a:extLst>
                </p:cNvPr>
                <p:cNvSpPr txBox="1"/>
                <p:nvPr/>
              </p:nvSpPr>
              <p:spPr>
                <a:xfrm>
                  <a:off x="2220205" y="3021625"/>
                  <a:ext cx="1763815" cy="369332"/>
                </a:xfrm>
                <a:prstGeom prst="rect">
                  <a:avLst/>
                </a:prstGeom>
                <a:noFill/>
              </p:spPr>
              <p:txBody>
                <a:bodyPr wrap="none" rtlCol="0">
                  <a:spAutoFit/>
                </a:bodyPr>
                <a:lstStyle/>
                <a:p>
                  <a:r>
                    <a:rPr lang="en-US" dirty="0"/>
                    <a:t>More bandwidth</a:t>
                  </a:r>
                </a:p>
              </p:txBody>
            </p:sp>
            <p:sp>
              <p:nvSpPr>
                <p:cNvPr id="10" name="TextBox 9">
                  <a:extLst>
                    <a:ext uri="{FF2B5EF4-FFF2-40B4-BE49-F238E27FC236}">
                      <a16:creationId xmlns:a16="http://schemas.microsoft.com/office/drawing/2014/main" id="{A855750F-4951-FEE5-9D1C-F878BBCD01AA}"/>
                    </a:ext>
                  </a:extLst>
                </p:cNvPr>
                <p:cNvSpPr txBox="1"/>
                <p:nvPr/>
              </p:nvSpPr>
              <p:spPr>
                <a:xfrm>
                  <a:off x="1955922" y="5279368"/>
                  <a:ext cx="1654812" cy="369332"/>
                </a:xfrm>
                <a:prstGeom prst="rect">
                  <a:avLst/>
                </a:prstGeom>
                <a:noFill/>
              </p:spPr>
              <p:txBody>
                <a:bodyPr wrap="none" rtlCol="0">
                  <a:spAutoFit/>
                </a:bodyPr>
                <a:lstStyle/>
                <a:p>
                  <a:r>
                    <a:rPr lang="en-US" dirty="0"/>
                    <a:t>More resources</a:t>
                  </a:r>
                </a:p>
              </p:txBody>
            </p:sp>
          </p:grpSp>
        </p:grpSp>
        <p:pic>
          <p:nvPicPr>
            <p:cNvPr id="23" name="Picture 22">
              <a:extLst>
                <a:ext uri="{FF2B5EF4-FFF2-40B4-BE49-F238E27FC236}">
                  <a16:creationId xmlns:a16="http://schemas.microsoft.com/office/drawing/2014/main" id="{4E5D5DD7-D388-E198-5021-EC43AE6E25B5}"/>
                </a:ext>
              </a:extLst>
            </p:cNvPr>
            <p:cNvPicPr>
              <a:picLocks noChangeAspect="1"/>
            </p:cNvPicPr>
            <p:nvPr/>
          </p:nvPicPr>
          <p:blipFill>
            <a:blip r:embed="rId3"/>
            <a:stretch>
              <a:fillRect/>
            </a:stretch>
          </p:blipFill>
          <p:spPr>
            <a:xfrm>
              <a:off x="2822419" y="4929758"/>
              <a:ext cx="859218" cy="802566"/>
            </a:xfrm>
            <a:prstGeom prst="rect">
              <a:avLst/>
            </a:prstGeom>
          </p:spPr>
        </p:pic>
        <p:sp>
          <p:nvSpPr>
            <p:cNvPr id="26" name="Arrow: Right 25">
              <a:extLst>
                <a:ext uri="{FF2B5EF4-FFF2-40B4-BE49-F238E27FC236}">
                  <a16:creationId xmlns:a16="http://schemas.microsoft.com/office/drawing/2014/main" id="{2A4E2EEA-B184-8235-6792-0270402E81D0}"/>
                </a:ext>
              </a:extLst>
            </p:cNvPr>
            <p:cNvSpPr/>
            <p:nvPr/>
          </p:nvSpPr>
          <p:spPr>
            <a:xfrm>
              <a:off x="9033979" y="1647780"/>
              <a:ext cx="1051629" cy="313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Right 26">
              <a:extLst>
                <a:ext uri="{FF2B5EF4-FFF2-40B4-BE49-F238E27FC236}">
                  <a16:creationId xmlns:a16="http://schemas.microsoft.com/office/drawing/2014/main" id="{D60FF2F0-CCF4-725B-0137-5914BF6CFEE8}"/>
                </a:ext>
              </a:extLst>
            </p:cNvPr>
            <p:cNvSpPr/>
            <p:nvPr/>
          </p:nvSpPr>
          <p:spPr>
            <a:xfrm>
              <a:off x="8736884" y="5174491"/>
              <a:ext cx="1051629" cy="313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E0143E-073C-757E-23D2-964250503749}"/>
                </a:ext>
              </a:extLst>
            </p:cNvPr>
            <p:cNvPicPr>
              <a:picLocks noChangeAspect="1"/>
            </p:cNvPicPr>
            <p:nvPr/>
          </p:nvPicPr>
          <p:blipFill>
            <a:blip r:embed="rId3"/>
            <a:stretch>
              <a:fillRect/>
            </a:stretch>
          </p:blipFill>
          <p:spPr>
            <a:xfrm>
              <a:off x="10278071" y="4949185"/>
              <a:ext cx="859218" cy="802566"/>
            </a:xfrm>
            <a:prstGeom prst="rect">
              <a:avLst/>
            </a:prstGeom>
          </p:spPr>
        </p:pic>
      </p:grpSp>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7481455" cy="1029420"/>
          </a:xfrm>
        </p:spPr>
        <p:txBody>
          <a:bodyPr>
            <a:normAutofit/>
          </a:bodyPr>
          <a:lstStyle/>
          <a:p>
            <a:r>
              <a:rPr lang="en-US" dirty="0"/>
              <a:t>Spine – Leaf topology + IP Fabric </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46</a:t>
            </a:fld>
            <a:endParaRPr lang="en-IT"/>
          </a:p>
        </p:txBody>
      </p:sp>
      <p:sp>
        <p:nvSpPr>
          <p:cNvPr id="24" name="Content Placeholder 5">
            <a:extLst>
              <a:ext uri="{FF2B5EF4-FFF2-40B4-BE49-F238E27FC236}">
                <a16:creationId xmlns:a16="http://schemas.microsoft.com/office/drawing/2014/main" id="{D57FD003-CFBD-C590-68BD-3842D380D904}"/>
              </a:ext>
            </a:extLst>
          </p:cNvPr>
          <p:cNvSpPr>
            <a:spLocks noGrp="1"/>
          </p:cNvSpPr>
          <p:nvPr>
            <p:ph idx="1"/>
          </p:nvPr>
        </p:nvSpPr>
        <p:spPr>
          <a:xfrm>
            <a:off x="540534" y="1808478"/>
            <a:ext cx="6337786" cy="4550044"/>
          </a:xfrm>
        </p:spPr>
        <p:txBody>
          <a:bodyPr vert="horz" lIns="91440" tIns="45720" rIns="91440" bIns="45720" rtlCol="0" anchor="t">
            <a:normAutofit lnSpcReduction="10000"/>
          </a:bodyPr>
          <a:lstStyle/>
          <a:p>
            <a:pPr marL="0" indent="0">
              <a:buNone/>
            </a:pPr>
            <a:r>
              <a:rPr lang="en-US" dirty="0"/>
              <a:t>To scale out the Ethernet fabric limits (MLAG) and VLAN number  IP Fabric can be implemented (is it worth it?)</a:t>
            </a:r>
          </a:p>
          <a:p>
            <a:r>
              <a:rPr lang="en-US" dirty="0">
                <a:ea typeface="+mn-lt"/>
                <a:cs typeface="+mn-lt"/>
              </a:rPr>
              <a:t>Loop Free</a:t>
            </a:r>
          </a:p>
          <a:p>
            <a:r>
              <a:rPr lang="en-US" dirty="0">
                <a:ea typeface="+mn-lt"/>
                <a:cs typeface="+mn-lt"/>
              </a:rPr>
              <a:t>Scalability</a:t>
            </a:r>
          </a:p>
          <a:p>
            <a:r>
              <a:rPr lang="en-US" dirty="0">
                <a:cs typeface="Calibri" panose="020F0502020204030204"/>
              </a:rPr>
              <a:t>Redundancy</a:t>
            </a:r>
          </a:p>
          <a:p>
            <a:r>
              <a:rPr lang="en-US" dirty="0">
                <a:cs typeface="Calibri" panose="020F0502020204030204"/>
              </a:rPr>
              <a:t>Flexibility</a:t>
            </a:r>
          </a:p>
          <a:p>
            <a:r>
              <a:rPr lang="en-US" dirty="0">
                <a:cs typeface="Calibri" panose="020F0502020204030204"/>
              </a:rPr>
              <a:t>Distributed Routing</a:t>
            </a:r>
          </a:p>
          <a:p>
            <a:r>
              <a:rPr lang="en-US" dirty="0">
                <a:cs typeface="Calibri" panose="020F0502020204030204"/>
              </a:rPr>
              <a:t>Expensive</a:t>
            </a:r>
          </a:p>
          <a:p>
            <a:r>
              <a:rPr lang="en-US" dirty="0">
                <a:cs typeface="Calibri" panose="020F0502020204030204"/>
              </a:rPr>
              <a:t>High Complexity</a:t>
            </a:r>
          </a:p>
          <a:p>
            <a:endParaRPr lang="en-US" dirty="0">
              <a:cs typeface="Calibri" panose="020F0502020204030204"/>
            </a:endParaRPr>
          </a:p>
          <a:p>
            <a:endParaRPr lang="en-US" dirty="0"/>
          </a:p>
        </p:txBody>
      </p:sp>
    </p:spTree>
    <p:extLst>
      <p:ext uri="{BB962C8B-B14F-4D97-AF65-F5344CB8AC3E}">
        <p14:creationId xmlns:p14="http://schemas.microsoft.com/office/powerpoint/2010/main" val="20460213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22595"/>
            <a:ext cx="9691255" cy="1029420"/>
          </a:xfrm>
        </p:spPr>
        <p:txBody>
          <a:bodyPr/>
          <a:lstStyle/>
          <a:p>
            <a:r>
              <a:rPr lang="en-US" dirty="0"/>
              <a:t>IP Fabric: WAN on LAN</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47</a:t>
            </a:fld>
            <a:endParaRPr lang="en-IT"/>
          </a:p>
        </p:txBody>
      </p:sp>
      <p:sp>
        <p:nvSpPr>
          <p:cNvPr id="3" name="Content Placeholder 5">
            <a:extLst>
              <a:ext uri="{FF2B5EF4-FFF2-40B4-BE49-F238E27FC236}">
                <a16:creationId xmlns:a16="http://schemas.microsoft.com/office/drawing/2014/main" id="{342F752D-8BA5-7CAC-DF92-261613E6B6F9}"/>
              </a:ext>
            </a:extLst>
          </p:cNvPr>
          <p:cNvSpPr>
            <a:spLocks noGrp="1"/>
          </p:cNvSpPr>
          <p:nvPr>
            <p:ph idx="1"/>
          </p:nvPr>
        </p:nvSpPr>
        <p:spPr>
          <a:xfrm>
            <a:off x="596900" y="1626919"/>
            <a:ext cx="10706100" cy="4814521"/>
          </a:xfrm>
        </p:spPr>
        <p:txBody>
          <a:bodyPr vert="horz" lIns="91440" tIns="45720" rIns="91440" bIns="45720" rtlCol="0" anchor="t">
            <a:normAutofit lnSpcReduction="10000"/>
          </a:bodyPr>
          <a:lstStyle/>
          <a:p>
            <a:pPr marL="0" indent="0">
              <a:buNone/>
            </a:pPr>
            <a:r>
              <a:rPr lang="en-US" dirty="0">
                <a:ea typeface="+mn-lt"/>
                <a:cs typeface="+mn-lt"/>
              </a:rPr>
              <a:t>IP fabric is based on WAN protocols applied to LAN and consists of two main building blocks</a:t>
            </a:r>
          </a:p>
          <a:p>
            <a:r>
              <a:rPr lang="en-US" b="1" dirty="0">
                <a:ea typeface="+mn-lt"/>
                <a:cs typeface="+mn-lt"/>
              </a:rPr>
              <a:t>Underlay network</a:t>
            </a:r>
            <a:endParaRPr lang="en-US" dirty="0">
              <a:ea typeface="+mn-lt"/>
              <a:cs typeface="+mn-lt"/>
            </a:endParaRPr>
          </a:p>
          <a:p>
            <a:pPr lvl="1"/>
            <a:r>
              <a:rPr lang="en-US" dirty="0">
                <a:ea typeface="+mn-lt"/>
                <a:cs typeface="+mn-lt"/>
              </a:rPr>
              <a:t>The primary network that enables the IP reachability of network elements and where the services can be implemented </a:t>
            </a:r>
          </a:p>
          <a:p>
            <a:pPr lvl="2"/>
            <a:r>
              <a:rPr lang="en-US" dirty="0">
                <a:ea typeface="+mn-lt"/>
                <a:cs typeface="+mn-lt"/>
              </a:rPr>
              <a:t> IS-IS OSPF BGP</a:t>
            </a:r>
          </a:p>
          <a:p>
            <a:r>
              <a:rPr lang="en-US" b="1" dirty="0">
                <a:ea typeface="+mn-lt"/>
                <a:cs typeface="+mn-lt"/>
              </a:rPr>
              <a:t>Overlay network </a:t>
            </a:r>
          </a:p>
          <a:p>
            <a:pPr lvl="1"/>
            <a:r>
              <a:rPr lang="en-US" dirty="0">
                <a:ea typeface="+mn-lt"/>
                <a:cs typeface="+mn-lt"/>
              </a:rPr>
              <a:t>The network that “simulates” </a:t>
            </a:r>
            <a:br>
              <a:rPr lang="en-US" dirty="0">
                <a:ea typeface="+mn-lt"/>
                <a:cs typeface="+mn-lt"/>
              </a:rPr>
            </a:br>
            <a:r>
              <a:rPr lang="en-US" dirty="0">
                <a:ea typeface="+mn-lt"/>
                <a:cs typeface="+mn-lt"/>
              </a:rPr>
              <a:t>the L2 layer on top the L3 underlay network </a:t>
            </a:r>
          </a:p>
          <a:p>
            <a:pPr lvl="2"/>
            <a:r>
              <a:rPr lang="en-US" b="1" dirty="0">
                <a:ea typeface="+mn-lt"/>
                <a:cs typeface="+mn-lt"/>
              </a:rPr>
              <a:t>Control Plane </a:t>
            </a:r>
          </a:p>
          <a:p>
            <a:pPr lvl="3"/>
            <a:r>
              <a:rPr lang="en-US" dirty="0">
                <a:ea typeface="+mn-lt"/>
                <a:cs typeface="+mn-lt"/>
              </a:rPr>
              <a:t>BGP + EVPN </a:t>
            </a:r>
          </a:p>
          <a:p>
            <a:pPr lvl="3"/>
            <a:r>
              <a:rPr lang="en-US" dirty="0">
                <a:ea typeface="+mn-lt"/>
                <a:cs typeface="+mn-lt"/>
              </a:rPr>
              <a:t>Mac learning -&gt; Mac address routing</a:t>
            </a:r>
          </a:p>
          <a:p>
            <a:pPr lvl="2"/>
            <a:r>
              <a:rPr lang="en-US" b="1" dirty="0">
                <a:ea typeface="+mn-lt"/>
                <a:cs typeface="+mn-lt"/>
              </a:rPr>
              <a:t>Data Plane </a:t>
            </a:r>
          </a:p>
          <a:p>
            <a:pPr lvl="3"/>
            <a:r>
              <a:rPr lang="en-US" dirty="0">
                <a:ea typeface="+mn-lt"/>
                <a:cs typeface="+mn-lt"/>
              </a:rPr>
              <a:t>VXLAN</a:t>
            </a:r>
          </a:p>
        </p:txBody>
      </p:sp>
      <p:pic>
        <p:nvPicPr>
          <p:cNvPr id="4" name="Immagine 8">
            <a:extLst>
              <a:ext uri="{FF2B5EF4-FFF2-40B4-BE49-F238E27FC236}">
                <a16:creationId xmlns:a16="http://schemas.microsoft.com/office/drawing/2014/main" id="{62EB2AB6-FB61-2428-1CF3-17691A6F7474}"/>
              </a:ext>
            </a:extLst>
          </p:cNvPr>
          <p:cNvPicPr>
            <a:picLocks noChangeAspect="1"/>
          </p:cNvPicPr>
          <p:nvPr/>
        </p:nvPicPr>
        <p:blipFill>
          <a:blip r:embed="rId2"/>
          <a:stretch/>
        </p:blipFill>
        <p:spPr bwMode="auto">
          <a:xfrm>
            <a:off x="6008938" y="3756967"/>
            <a:ext cx="5482723" cy="2652431"/>
          </a:xfrm>
          <a:prstGeom prst="rect">
            <a:avLst/>
          </a:prstGeom>
        </p:spPr>
      </p:pic>
    </p:spTree>
    <p:extLst>
      <p:ext uri="{BB962C8B-B14F-4D97-AF65-F5344CB8AC3E}">
        <p14:creationId xmlns:p14="http://schemas.microsoft.com/office/powerpoint/2010/main" val="34208673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lstStyle/>
          <a:p>
            <a:r>
              <a:rPr lang="en-US" dirty="0"/>
              <a:t>IP Fabric: Underlay</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48</a:t>
            </a:fld>
            <a:endParaRPr lang="en-IT"/>
          </a:p>
        </p:txBody>
      </p:sp>
      <p:sp>
        <p:nvSpPr>
          <p:cNvPr id="10" name="Content Placeholder 5">
            <a:extLst>
              <a:ext uri="{FF2B5EF4-FFF2-40B4-BE49-F238E27FC236}">
                <a16:creationId xmlns:a16="http://schemas.microsoft.com/office/drawing/2014/main" id="{983AFF89-5C86-0A1E-1978-39099661AD86}"/>
              </a:ext>
            </a:extLst>
          </p:cNvPr>
          <p:cNvSpPr>
            <a:spLocks noGrp="1"/>
          </p:cNvSpPr>
          <p:nvPr>
            <p:ph idx="1"/>
          </p:nvPr>
        </p:nvSpPr>
        <p:spPr>
          <a:xfrm>
            <a:off x="838200" y="1626919"/>
            <a:ext cx="11087100" cy="2702393"/>
          </a:xfrm>
        </p:spPr>
        <p:txBody>
          <a:bodyPr vert="horz" lIns="91440" tIns="45720" rIns="91440" bIns="45720" rtlCol="0" anchor="t">
            <a:normAutofit fontScale="92500"/>
          </a:bodyPr>
          <a:lstStyle/>
          <a:p>
            <a:r>
              <a:rPr lang="en-US" dirty="0">
                <a:ea typeface="+mn-lt"/>
                <a:cs typeface="+mn-lt"/>
              </a:rPr>
              <a:t>The best practice is to define a loopback interface on every network element involved in the IP fabric this interface identifies the network element.</a:t>
            </a:r>
          </a:p>
          <a:p>
            <a:r>
              <a:rPr lang="en-US" dirty="0">
                <a:ea typeface="+mn-lt"/>
                <a:cs typeface="+mn-lt"/>
              </a:rPr>
              <a:t>Choose an IGP: Underlay network is can be based on IS-IS OSPF or BGP. </a:t>
            </a:r>
          </a:p>
          <a:p>
            <a:r>
              <a:rPr lang="en-US" dirty="0">
                <a:ea typeface="+mn-lt"/>
                <a:cs typeface="+mn-lt"/>
              </a:rPr>
              <a:t>Build a full mesh using loopback interfaces</a:t>
            </a:r>
          </a:p>
          <a:p>
            <a:pPr lvl="1"/>
            <a:r>
              <a:rPr lang="en-US" dirty="0">
                <a:ea typeface="+mn-lt"/>
                <a:cs typeface="+mn-lt"/>
              </a:rPr>
              <a:t>for example, if you choose BGP you will have all to all (Point to Point) BGP sessions and every network device announces his own loopback.</a:t>
            </a:r>
          </a:p>
        </p:txBody>
      </p:sp>
      <p:grpSp>
        <p:nvGrpSpPr>
          <p:cNvPr id="19" name="Group 18">
            <a:extLst>
              <a:ext uri="{FF2B5EF4-FFF2-40B4-BE49-F238E27FC236}">
                <a16:creationId xmlns:a16="http://schemas.microsoft.com/office/drawing/2014/main" id="{38EDD468-2DA0-4DA9-0461-BF0EFD23AF54}"/>
              </a:ext>
            </a:extLst>
          </p:cNvPr>
          <p:cNvGrpSpPr/>
          <p:nvPr/>
        </p:nvGrpSpPr>
        <p:grpSpPr>
          <a:xfrm>
            <a:off x="816725" y="4067245"/>
            <a:ext cx="10346574" cy="2352817"/>
            <a:chOff x="1058025" y="4422845"/>
            <a:chExt cx="10346574" cy="2352817"/>
          </a:xfrm>
        </p:grpSpPr>
        <p:grpSp>
          <p:nvGrpSpPr>
            <p:cNvPr id="9" name="Group 8">
              <a:extLst>
                <a:ext uri="{FF2B5EF4-FFF2-40B4-BE49-F238E27FC236}">
                  <a16:creationId xmlns:a16="http://schemas.microsoft.com/office/drawing/2014/main" id="{0235D535-05FB-458E-D907-312C5AFADA98}"/>
                </a:ext>
              </a:extLst>
            </p:cNvPr>
            <p:cNvGrpSpPr/>
            <p:nvPr/>
          </p:nvGrpSpPr>
          <p:grpSpPr>
            <a:xfrm>
              <a:off x="1058025" y="4582160"/>
              <a:ext cx="10346574" cy="2193502"/>
              <a:chOff x="1445260" y="2061888"/>
              <a:chExt cx="8993127" cy="3805033"/>
            </a:xfrm>
          </p:grpSpPr>
          <p:pic>
            <p:nvPicPr>
              <p:cNvPr id="17" name="Picture 16">
                <a:extLst>
                  <a:ext uri="{FF2B5EF4-FFF2-40B4-BE49-F238E27FC236}">
                    <a16:creationId xmlns:a16="http://schemas.microsoft.com/office/drawing/2014/main" id="{77229ED7-F404-6E7D-4977-ED8931F4DD37}"/>
                  </a:ext>
                </a:extLst>
              </p:cNvPr>
              <p:cNvPicPr>
                <a:picLocks noChangeAspect="1"/>
              </p:cNvPicPr>
              <p:nvPr/>
            </p:nvPicPr>
            <p:blipFill>
              <a:blip r:embed="rId2"/>
              <a:stretch>
                <a:fillRect/>
              </a:stretch>
            </p:blipFill>
            <p:spPr>
              <a:xfrm>
                <a:off x="1719580" y="2061888"/>
                <a:ext cx="8553708" cy="3434674"/>
              </a:xfrm>
              <a:prstGeom prst="rect">
                <a:avLst/>
              </a:prstGeom>
            </p:spPr>
          </p:pic>
          <p:sp>
            <p:nvSpPr>
              <p:cNvPr id="12" name="TextBox 11">
                <a:extLst>
                  <a:ext uri="{FF2B5EF4-FFF2-40B4-BE49-F238E27FC236}">
                    <a16:creationId xmlns:a16="http://schemas.microsoft.com/office/drawing/2014/main" id="{C28EE515-6304-D7E2-C2C5-E5B6C059B9C3}"/>
                  </a:ext>
                </a:extLst>
              </p:cNvPr>
              <p:cNvSpPr txBox="1"/>
              <p:nvPr/>
            </p:nvSpPr>
            <p:spPr>
              <a:xfrm>
                <a:off x="1445260" y="5226247"/>
                <a:ext cx="1219200" cy="640674"/>
              </a:xfrm>
              <a:prstGeom prst="rect">
                <a:avLst/>
              </a:prstGeom>
              <a:noFill/>
            </p:spPr>
            <p:txBody>
              <a:bodyPr wrap="square">
                <a:spAutoFit/>
              </a:bodyPr>
              <a:lstStyle/>
              <a:p>
                <a:r>
                  <a:rPr lang="en-US" dirty="0">
                    <a:ea typeface="+mn-lt"/>
                    <a:cs typeface="+mn-lt"/>
                  </a:rPr>
                  <a:t>LoopbackL1</a:t>
                </a:r>
              </a:p>
            </p:txBody>
          </p:sp>
          <p:sp>
            <p:nvSpPr>
              <p:cNvPr id="3" name="TextBox 2">
                <a:extLst>
                  <a:ext uri="{FF2B5EF4-FFF2-40B4-BE49-F238E27FC236}">
                    <a16:creationId xmlns:a16="http://schemas.microsoft.com/office/drawing/2014/main" id="{65934FBA-E6E1-3527-3F4B-650CB75B353D}"/>
                  </a:ext>
                </a:extLst>
              </p:cNvPr>
              <p:cNvSpPr txBox="1"/>
              <p:nvPr/>
            </p:nvSpPr>
            <p:spPr>
              <a:xfrm>
                <a:off x="2857500" y="5226247"/>
                <a:ext cx="1219200" cy="640674"/>
              </a:xfrm>
              <a:prstGeom prst="rect">
                <a:avLst/>
              </a:prstGeom>
              <a:noFill/>
            </p:spPr>
            <p:txBody>
              <a:bodyPr wrap="square">
                <a:spAutoFit/>
              </a:bodyPr>
              <a:lstStyle/>
              <a:p>
                <a:r>
                  <a:rPr lang="en-US" dirty="0">
                    <a:ea typeface="+mn-lt"/>
                    <a:cs typeface="+mn-lt"/>
                  </a:rPr>
                  <a:t>LoopbackL2</a:t>
                </a:r>
              </a:p>
            </p:txBody>
          </p:sp>
          <p:sp>
            <p:nvSpPr>
              <p:cNvPr id="4" name="TextBox 3">
                <a:extLst>
                  <a:ext uri="{FF2B5EF4-FFF2-40B4-BE49-F238E27FC236}">
                    <a16:creationId xmlns:a16="http://schemas.microsoft.com/office/drawing/2014/main" id="{47679574-F06C-48F0-523C-96E612752956}"/>
                  </a:ext>
                </a:extLst>
              </p:cNvPr>
              <p:cNvSpPr txBox="1"/>
              <p:nvPr/>
            </p:nvSpPr>
            <p:spPr>
              <a:xfrm>
                <a:off x="4188460" y="5226247"/>
                <a:ext cx="1219200" cy="640674"/>
              </a:xfrm>
              <a:prstGeom prst="rect">
                <a:avLst/>
              </a:prstGeom>
              <a:noFill/>
            </p:spPr>
            <p:txBody>
              <a:bodyPr wrap="square">
                <a:spAutoFit/>
              </a:bodyPr>
              <a:lstStyle/>
              <a:p>
                <a:r>
                  <a:rPr lang="en-US" dirty="0">
                    <a:ea typeface="+mn-lt"/>
                    <a:cs typeface="+mn-lt"/>
                  </a:rPr>
                  <a:t>LoopbackL3</a:t>
                </a:r>
              </a:p>
            </p:txBody>
          </p:sp>
          <p:sp>
            <p:nvSpPr>
              <p:cNvPr id="6" name="TextBox 5">
                <a:extLst>
                  <a:ext uri="{FF2B5EF4-FFF2-40B4-BE49-F238E27FC236}">
                    <a16:creationId xmlns:a16="http://schemas.microsoft.com/office/drawing/2014/main" id="{17757403-3845-8DAB-8D7E-B0C2BCE5281C}"/>
                  </a:ext>
                </a:extLst>
              </p:cNvPr>
              <p:cNvSpPr txBox="1"/>
              <p:nvPr/>
            </p:nvSpPr>
            <p:spPr>
              <a:xfrm>
                <a:off x="5560060" y="5226247"/>
                <a:ext cx="1219200" cy="640674"/>
              </a:xfrm>
              <a:prstGeom prst="rect">
                <a:avLst/>
              </a:prstGeom>
              <a:noFill/>
            </p:spPr>
            <p:txBody>
              <a:bodyPr wrap="square">
                <a:spAutoFit/>
              </a:bodyPr>
              <a:lstStyle/>
              <a:p>
                <a:r>
                  <a:rPr lang="en-US" dirty="0">
                    <a:ea typeface="+mn-lt"/>
                    <a:cs typeface="+mn-lt"/>
                  </a:rPr>
                  <a:t>LoopbackL4</a:t>
                </a:r>
              </a:p>
            </p:txBody>
          </p:sp>
          <p:sp>
            <p:nvSpPr>
              <p:cNvPr id="7" name="TextBox 6">
                <a:extLst>
                  <a:ext uri="{FF2B5EF4-FFF2-40B4-BE49-F238E27FC236}">
                    <a16:creationId xmlns:a16="http://schemas.microsoft.com/office/drawing/2014/main" id="{6E90DA3A-C5B6-4B60-9601-196E6954C6D5}"/>
                  </a:ext>
                </a:extLst>
              </p:cNvPr>
              <p:cNvSpPr txBox="1"/>
              <p:nvPr/>
            </p:nvSpPr>
            <p:spPr>
              <a:xfrm>
                <a:off x="6931661" y="5226245"/>
                <a:ext cx="1219200" cy="640674"/>
              </a:xfrm>
              <a:prstGeom prst="rect">
                <a:avLst/>
              </a:prstGeom>
              <a:noFill/>
            </p:spPr>
            <p:txBody>
              <a:bodyPr wrap="square">
                <a:spAutoFit/>
              </a:bodyPr>
              <a:lstStyle/>
              <a:p>
                <a:r>
                  <a:rPr lang="en-US" dirty="0">
                    <a:ea typeface="+mn-lt"/>
                    <a:cs typeface="+mn-lt"/>
                  </a:rPr>
                  <a:t>LoopbackL5</a:t>
                </a:r>
              </a:p>
            </p:txBody>
          </p:sp>
          <p:sp>
            <p:nvSpPr>
              <p:cNvPr id="8" name="TextBox 7">
                <a:extLst>
                  <a:ext uri="{FF2B5EF4-FFF2-40B4-BE49-F238E27FC236}">
                    <a16:creationId xmlns:a16="http://schemas.microsoft.com/office/drawing/2014/main" id="{FA2CCBC5-6CBF-E9C0-2245-8A624791051B}"/>
                  </a:ext>
                </a:extLst>
              </p:cNvPr>
              <p:cNvSpPr txBox="1"/>
              <p:nvPr/>
            </p:nvSpPr>
            <p:spPr>
              <a:xfrm>
                <a:off x="8998207" y="5226247"/>
                <a:ext cx="1440180" cy="640674"/>
              </a:xfrm>
              <a:prstGeom prst="rect">
                <a:avLst/>
              </a:prstGeom>
              <a:noFill/>
            </p:spPr>
            <p:txBody>
              <a:bodyPr wrap="square">
                <a:spAutoFit/>
              </a:bodyPr>
              <a:lstStyle/>
              <a:p>
                <a:r>
                  <a:rPr lang="en-US" dirty="0">
                    <a:ea typeface="+mn-lt"/>
                    <a:cs typeface="+mn-lt"/>
                  </a:rPr>
                  <a:t>Loopback LN</a:t>
                </a:r>
              </a:p>
            </p:txBody>
          </p:sp>
        </p:grpSp>
        <p:sp>
          <p:nvSpPr>
            <p:cNvPr id="11" name="TextBox 10">
              <a:extLst>
                <a:ext uri="{FF2B5EF4-FFF2-40B4-BE49-F238E27FC236}">
                  <a16:creationId xmlns:a16="http://schemas.microsoft.com/office/drawing/2014/main" id="{240FEB54-31A5-C858-E68A-5E0A4888E83A}"/>
                </a:ext>
              </a:extLst>
            </p:cNvPr>
            <p:cNvSpPr txBox="1"/>
            <p:nvPr/>
          </p:nvSpPr>
          <p:spPr>
            <a:xfrm>
              <a:off x="4802297" y="4422845"/>
              <a:ext cx="1402687" cy="369332"/>
            </a:xfrm>
            <a:prstGeom prst="rect">
              <a:avLst/>
            </a:prstGeom>
            <a:noFill/>
          </p:spPr>
          <p:txBody>
            <a:bodyPr wrap="square">
              <a:spAutoFit/>
            </a:bodyPr>
            <a:lstStyle/>
            <a:p>
              <a:r>
                <a:rPr lang="en-US" dirty="0">
                  <a:ea typeface="+mn-lt"/>
                  <a:cs typeface="+mn-lt"/>
                </a:rPr>
                <a:t>LoopbackS2</a:t>
              </a:r>
            </a:p>
          </p:txBody>
        </p:sp>
        <p:sp>
          <p:nvSpPr>
            <p:cNvPr id="13" name="TextBox 12">
              <a:extLst>
                <a:ext uri="{FF2B5EF4-FFF2-40B4-BE49-F238E27FC236}">
                  <a16:creationId xmlns:a16="http://schemas.microsoft.com/office/drawing/2014/main" id="{A041A0C1-8D5D-CBC3-5FE8-9254CBB3CC88}"/>
                </a:ext>
              </a:extLst>
            </p:cNvPr>
            <p:cNvSpPr txBox="1"/>
            <p:nvPr/>
          </p:nvSpPr>
          <p:spPr>
            <a:xfrm>
              <a:off x="3202636" y="4422845"/>
              <a:ext cx="1402687" cy="369332"/>
            </a:xfrm>
            <a:prstGeom prst="rect">
              <a:avLst/>
            </a:prstGeom>
            <a:noFill/>
          </p:spPr>
          <p:txBody>
            <a:bodyPr wrap="square">
              <a:spAutoFit/>
            </a:bodyPr>
            <a:lstStyle/>
            <a:p>
              <a:r>
                <a:rPr lang="en-US" dirty="0">
                  <a:ea typeface="+mn-lt"/>
                  <a:cs typeface="+mn-lt"/>
                </a:rPr>
                <a:t>LoopbackS1</a:t>
              </a:r>
            </a:p>
          </p:txBody>
        </p:sp>
        <p:sp>
          <p:nvSpPr>
            <p:cNvPr id="14" name="TextBox 13">
              <a:extLst>
                <a:ext uri="{FF2B5EF4-FFF2-40B4-BE49-F238E27FC236}">
                  <a16:creationId xmlns:a16="http://schemas.microsoft.com/office/drawing/2014/main" id="{D27D3CA8-D95A-26A0-DE28-E0656556F4EF}"/>
                </a:ext>
              </a:extLst>
            </p:cNvPr>
            <p:cNvSpPr txBox="1"/>
            <p:nvPr/>
          </p:nvSpPr>
          <p:spPr>
            <a:xfrm>
              <a:off x="6408814" y="4422845"/>
              <a:ext cx="1402687" cy="369332"/>
            </a:xfrm>
            <a:prstGeom prst="rect">
              <a:avLst/>
            </a:prstGeom>
            <a:noFill/>
          </p:spPr>
          <p:txBody>
            <a:bodyPr wrap="square">
              <a:spAutoFit/>
            </a:bodyPr>
            <a:lstStyle/>
            <a:p>
              <a:r>
                <a:rPr lang="en-US" dirty="0">
                  <a:ea typeface="+mn-lt"/>
                  <a:cs typeface="+mn-lt"/>
                </a:rPr>
                <a:t>LoopbackS3</a:t>
              </a:r>
            </a:p>
          </p:txBody>
        </p:sp>
        <p:sp>
          <p:nvSpPr>
            <p:cNvPr id="15" name="TextBox 14">
              <a:extLst>
                <a:ext uri="{FF2B5EF4-FFF2-40B4-BE49-F238E27FC236}">
                  <a16:creationId xmlns:a16="http://schemas.microsoft.com/office/drawing/2014/main" id="{EBA1C341-3EC6-277B-9A5C-E39CB88F1F1E}"/>
                </a:ext>
              </a:extLst>
            </p:cNvPr>
            <p:cNvSpPr txBox="1"/>
            <p:nvPr/>
          </p:nvSpPr>
          <p:spPr>
            <a:xfrm>
              <a:off x="7811501" y="4432863"/>
              <a:ext cx="1402687" cy="369332"/>
            </a:xfrm>
            <a:prstGeom prst="rect">
              <a:avLst/>
            </a:prstGeom>
            <a:noFill/>
          </p:spPr>
          <p:txBody>
            <a:bodyPr wrap="square">
              <a:spAutoFit/>
            </a:bodyPr>
            <a:lstStyle/>
            <a:p>
              <a:r>
                <a:rPr lang="en-US" dirty="0">
                  <a:ea typeface="+mn-lt"/>
                  <a:cs typeface="+mn-lt"/>
                </a:rPr>
                <a:t>LoopbackS4</a:t>
              </a:r>
            </a:p>
          </p:txBody>
        </p:sp>
      </p:grpSp>
    </p:spTree>
    <p:extLst>
      <p:ext uri="{BB962C8B-B14F-4D97-AF65-F5344CB8AC3E}">
        <p14:creationId xmlns:p14="http://schemas.microsoft.com/office/powerpoint/2010/main" val="30105942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lstStyle/>
          <a:p>
            <a:r>
              <a:rPr lang="en-US" dirty="0"/>
              <a:t>IP Fabric: Underlay</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49</a:t>
            </a:fld>
            <a:endParaRPr lang="en-IT"/>
          </a:p>
        </p:txBody>
      </p:sp>
      <p:sp>
        <p:nvSpPr>
          <p:cNvPr id="18" name="TextBox 17">
            <a:extLst>
              <a:ext uri="{FF2B5EF4-FFF2-40B4-BE49-F238E27FC236}">
                <a16:creationId xmlns:a16="http://schemas.microsoft.com/office/drawing/2014/main" id="{8119F7FA-D1C6-25F0-472F-D2014A5A3144}"/>
              </a:ext>
            </a:extLst>
          </p:cNvPr>
          <p:cNvSpPr txBox="1"/>
          <p:nvPr/>
        </p:nvSpPr>
        <p:spPr>
          <a:xfrm>
            <a:off x="1662545" y="1890289"/>
            <a:ext cx="9691255" cy="3970318"/>
          </a:xfrm>
          <a:prstGeom prst="rect">
            <a:avLst/>
          </a:prstGeom>
          <a:noFill/>
        </p:spPr>
        <p:txBody>
          <a:bodyPr wrap="square">
            <a:spAutoFit/>
          </a:bodyPr>
          <a:lstStyle/>
          <a:p>
            <a:r>
              <a:rPr lang="en-US" dirty="0">
                <a:latin typeface="Courier New" panose="02070309020205020404" pitchFamily="49" charset="0"/>
                <a:cs typeface="Courier New" panose="02070309020205020404" pitchFamily="49" charset="0"/>
              </a:rPr>
              <a:t>show </a:t>
            </a:r>
            <a:r>
              <a:rPr lang="en-US" dirty="0" err="1">
                <a:latin typeface="Courier New" panose="02070309020205020404" pitchFamily="49" charset="0"/>
                <a:cs typeface="Courier New" panose="02070309020205020404" pitchFamily="49" charset="0"/>
              </a:rPr>
              <a:t>ip</a:t>
            </a:r>
            <a:r>
              <a:rPr lang="en-US" dirty="0">
                <a:latin typeface="Courier New" panose="02070309020205020404" pitchFamily="49" charset="0"/>
                <a:cs typeface="Courier New" panose="02070309020205020404" pitchFamily="49" charset="0"/>
              </a:rPr>
              <a:t> route </a:t>
            </a:r>
            <a:r>
              <a:rPr lang="en-US" dirty="0" err="1">
                <a:latin typeface="Courier New" panose="02070309020205020404" pitchFamily="49" charset="0"/>
                <a:cs typeface="Courier New" panose="02070309020205020404" pitchFamily="49" charset="0"/>
              </a:rPr>
              <a:t>vrf</a:t>
            </a:r>
            <a:r>
              <a:rPr lang="en-US" dirty="0">
                <a:latin typeface="Courier New" panose="02070309020205020404" pitchFamily="49" charset="0"/>
                <a:cs typeface="Courier New" panose="02070309020205020404" pitchFamily="49" charset="0"/>
              </a:rPr>
              <a:t> default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10.1.20.1/32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10.1.20.2/32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10.1.20.3/32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10.1.20.4/32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10.1.20.5/32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B I      10.1.20.6/32 [200/0] via 192.168.108.131, Ethernet45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                               via 192.168.108.133, Ethernet46 </a:t>
            </a:r>
          </a:p>
        </p:txBody>
      </p:sp>
    </p:spTree>
    <p:extLst>
      <p:ext uri="{BB962C8B-B14F-4D97-AF65-F5344CB8AC3E}">
        <p14:creationId xmlns:p14="http://schemas.microsoft.com/office/powerpoint/2010/main" val="3609401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ACL Creation (Example)</a:t>
            </a:r>
          </a:p>
        </p:txBody>
      </p:sp>
      <p:sp>
        <p:nvSpPr>
          <p:cNvPr id="376" name="Content Placeholder 2">
            <a:extLst>
              <a:ext uri="{FF2B5EF4-FFF2-40B4-BE49-F238E27FC236}">
                <a16:creationId xmlns:a16="http://schemas.microsoft.com/office/drawing/2014/main" id="{D615DA20-B345-A0FA-1ECE-8030DE18F309}"/>
              </a:ext>
            </a:extLst>
          </p:cNvPr>
          <p:cNvSpPr txBox="1">
            <a:spLocks/>
          </p:cNvSpPr>
          <p:nvPr/>
        </p:nvSpPr>
        <p:spPr>
          <a:xfrm>
            <a:off x="590514" y="1545711"/>
            <a:ext cx="11272364" cy="19245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dirty="0"/>
              <a:t>In an ACL it is possible to discriminate a data flow by: IP Source, IP Destination, Protocol used (IP, TCP , UDP, ICMP…) and eventually the port number.</a:t>
            </a:r>
          </a:p>
          <a:p>
            <a:pPr marL="0" indent="0">
              <a:buNone/>
            </a:pPr>
            <a:r>
              <a:rPr lang="en-GB" sz="1400" b="1" dirty="0"/>
              <a:t>Ip access-list extended &lt;ACL Name&gt;</a:t>
            </a:r>
          </a:p>
          <a:p>
            <a:pPr marL="0" indent="0">
              <a:buNone/>
            </a:pPr>
            <a:r>
              <a:rPr lang="en-GB" sz="1400" b="1" dirty="0"/>
              <a:t>permit/deny &lt;Protocol&gt; &lt;Source Address&gt; &lt;port&gt; &lt;Destination Address&gt; &lt;port&gt; &lt;log&gt;</a:t>
            </a:r>
          </a:p>
          <a:p>
            <a:pPr marL="0" indent="0">
              <a:buNone/>
            </a:pPr>
            <a:r>
              <a:rPr lang="en-GB" sz="1400" dirty="0"/>
              <a:t>The addresses definition can be a single host or a network. </a:t>
            </a:r>
          </a:p>
          <a:p>
            <a:pPr marL="0" indent="0">
              <a:buNone/>
            </a:pPr>
            <a:r>
              <a:rPr lang="en-GB" sz="1400" dirty="0"/>
              <a:t>To identify a network, </a:t>
            </a:r>
            <a:r>
              <a:rPr lang="en-GB" sz="1400" b="1" dirty="0"/>
              <a:t>it is necessary to use the wildcard address.</a:t>
            </a:r>
          </a:p>
          <a:p>
            <a:pPr marL="0" indent="0">
              <a:buNone/>
            </a:pPr>
            <a:endParaRPr lang="en-GB" b="1" dirty="0"/>
          </a:p>
        </p:txBody>
      </p:sp>
      <p:sp>
        <p:nvSpPr>
          <p:cNvPr id="419" name="Content Placeholder 2">
            <a:extLst>
              <a:ext uri="{FF2B5EF4-FFF2-40B4-BE49-F238E27FC236}">
                <a16:creationId xmlns:a16="http://schemas.microsoft.com/office/drawing/2014/main" id="{85E46776-4747-9EFE-D554-EF1751A46FF8}"/>
              </a:ext>
            </a:extLst>
          </p:cNvPr>
          <p:cNvSpPr txBox="1">
            <a:spLocks/>
          </p:cNvSpPr>
          <p:nvPr/>
        </p:nvSpPr>
        <p:spPr>
          <a:xfrm>
            <a:off x="590514" y="3456329"/>
            <a:ext cx="4300064" cy="3106393"/>
          </a:xfrm>
          <a:prstGeom prst="rect">
            <a:avLst/>
          </a:prstGeom>
          <a:solidFill>
            <a:schemeClr val="bg1">
              <a:lumMod val="95000"/>
            </a:schemeClr>
          </a:solidFill>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1600" dirty="0" err="1"/>
              <a:t>Example</a:t>
            </a:r>
            <a:r>
              <a:rPr lang="it-IT" sz="1600" dirty="0"/>
              <a:t> of ACL (Cisco CLI)</a:t>
            </a:r>
            <a:endParaRPr lang="it-IT" sz="1050" dirty="0"/>
          </a:p>
          <a:p>
            <a:pPr marL="0" indent="0">
              <a:buFont typeface="Arial" panose="020B0604020202020204" pitchFamily="34" charset="0"/>
              <a:buNone/>
            </a:pPr>
            <a:r>
              <a:rPr lang="en-GB" sz="1200" b="1" dirty="0" err="1"/>
              <a:t>ip</a:t>
            </a:r>
            <a:r>
              <a:rPr lang="en-GB" sz="1200" b="1" dirty="0"/>
              <a:t> access-list extended 103</a:t>
            </a:r>
          </a:p>
          <a:p>
            <a:pPr marL="0" indent="0">
              <a:buFont typeface="Arial" panose="020B0604020202020204" pitchFamily="34" charset="0"/>
              <a:buNone/>
            </a:pPr>
            <a:r>
              <a:rPr lang="en-GB" sz="1200" b="1" dirty="0"/>
              <a:t> 10 permit </a:t>
            </a:r>
            <a:r>
              <a:rPr lang="en-GB" sz="1200" b="1" dirty="0" err="1"/>
              <a:t>tcp</a:t>
            </a:r>
            <a:r>
              <a:rPr lang="en-GB" sz="1200" b="1" dirty="0"/>
              <a:t> any </a:t>
            </a:r>
            <a:r>
              <a:rPr lang="en-GB" sz="1200" b="1" dirty="0" err="1"/>
              <a:t>any</a:t>
            </a:r>
            <a:r>
              <a:rPr lang="en-GB" sz="1200" b="1" dirty="0"/>
              <a:t> established</a:t>
            </a:r>
          </a:p>
          <a:p>
            <a:pPr marL="0" indent="0">
              <a:buFont typeface="Arial" panose="020B0604020202020204" pitchFamily="34" charset="0"/>
              <a:buNone/>
            </a:pPr>
            <a:endParaRPr lang="en-GB" sz="1200" b="1" dirty="0"/>
          </a:p>
          <a:p>
            <a:pPr marL="0" indent="0">
              <a:buFont typeface="Arial" panose="020B0604020202020204" pitchFamily="34" charset="0"/>
              <a:buNone/>
            </a:pPr>
            <a:r>
              <a:rPr lang="en-GB" sz="1200" b="1" dirty="0"/>
              <a:t> 20 permit </a:t>
            </a:r>
            <a:r>
              <a:rPr lang="en-GB" sz="1200" b="1" dirty="0" err="1"/>
              <a:t>ip</a:t>
            </a:r>
            <a:r>
              <a:rPr lang="en-GB" sz="1200" b="1" dirty="0"/>
              <a:t> 131.154.10.0 0.0.0.255 any</a:t>
            </a:r>
          </a:p>
          <a:p>
            <a:pPr marL="0" indent="0">
              <a:buFont typeface="Arial" panose="020B0604020202020204" pitchFamily="34" charset="0"/>
              <a:buNone/>
            </a:pPr>
            <a:endParaRPr lang="en-GB" sz="1200" b="1" dirty="0"/>
          </a:p>
          <a:p>
            <a:pPr marL="0" indent="0">
              <a:buFont typeface="Arial" panose="020B0604020202020204" pitchFamily="34" charset="0"/>
              <a:buNone/>
            </a:pPr>
            <a:r>
              <a:rPr lang="en-GB" sz="1200" b="1" dirty="0"/>
              <a:t> 30 permit </a:t>
            </a:r>
            <a:r>
              <a:rPr lang="en-GB" sz="1200" b="1" dirty="0" err="1"/>
              <a:t>ip</a:t>
            </a:r>
            <a:r>
              <a:rPr lang="en-GB" sz="1200" b="1" dirty="0"/>
              <a:t> host 193.206.144.61 host  131.154.1.238</a:t>
            </a:r>
          </a:p>
          <a:p>
            <a:pPr marL="0" indent="0">
              <a:buFont typeface="Arial" panose="020B0604020202020204" pitchFamily="34" charset="0"/>
              <a:buNone/>
            </a:pPr>
            <a:r>
              <a:rPr lang="en-GB" sz="1200" b="1" dirty="0"/>
              <a:t> 40 permit </a:t>
            </a:r>
            <a:r>
              <a:rPr lang="en-GB" sz="1200" b="1" dirty="0" err="1"/>
              <a:t>tcp</a:t>
            </a:r>
            <a:r>
              <a:rPr lang="en-GB" sz="1200" b="1" dirty="0"/>
              <a:t> any host 131.154.1.238 </a:t>
            </a:r>
            <a:r>
              <a:rPr lang="en-GB" sz="1200" b="1" dirty="0" err="1"/>
              <a:t>eq</a:t>
            </a:r>
            <a:r>
              <a:rPr lang="en-GB" sz="1200" b="1" dirty="0"/>
              <a:t> domain</a:t>
            </a:r>
          </a:p>
          <a:p>
            <a:pPr marL="0" indent="0">
              <a:buFont typeface="Arial" panose="020B0604020202020204" pitchFamily="34" charset="0"/>
              <a:buNone/>
            </a:pPr>
            <a:r>
              <a:rPr lang="en-GB" sz="1200" b="1" dirty="0"/>
              <a:t> 50 permit </a:t>
            </a:r>
            <a:r>
              <a:rPr lang="en-GB" sz="1200" b="1" dirty="0" err="1"/>
              <a:t>tcp</a:t>
            </a:r>
            <a:r>
              <a:rPr lang="en-GB" sz="1200" b="1" dirty="0"/>
              <a:t> host 130.186.16.113 host 131.154.128.31 </a:t>
            </a:r>
            <a:r>
              <a:rPr lang="en-GB" sz="1200" b="1" dirty="0" err="1"/>
              <a:t>eq</a:t>
            </a:r>
            <a:r>
              <a:rPr lang="en-GB" sz="1200" b="1" dirty="0"/>
              <a:t> 88</a:t>
            </a:r>
          </a:p>
          <a:p>
            <a:pPr marL="0" indent="0">
              <a:buFont typeface="Arial" panose="020B0604020202020204" pitchFamily="34" charset="0"/>
              <a:buNone/>
            </a:pPr>
            <a:r>
              <a:rPr lang="en-US" sz="1200" b="1" dirty="0"/>
              <a:t> 60 deny </a:t>
            </a:r>
            <a:r>
              <a:rPr lang="en-US" sz="1200" b="1" dirty="0" err="1"/>
              <a:t>ip</a:t>
            </a:r>
            <a:r>
              <a:rPr lang="en-US" sz="1200" b="1" dirty="0"/>
              <a:t> 179.43.175.0 0.0.0.255 any</a:t>
            </a:r>
          </a:p>
          <a:p>
            <a:pPr marL="0" indent="0">
              <a:buFont typeface="Arial" panose="020B0604020202020204" pitchFamily="34" charset="0"/>
              <a:buNone/>
            </a:pPr>
            <a:r>
              <a:rPr lang="en-US" sz="1200" b="1" dirty="0"/>
              <a:t> 70 deny </a:t>
            </a:r>
            <a:r>
              <a:rPr lang="en-US" sz="1200" b="1" dirty="0" err="1"/>
              <a:t>tcp</a:t>
            </a:r>
            <a:r>
              <a:rPr lang="en-US" sz="1200" b="1" dirty="0"/>
              <a:t> any </a:t>
            </a:r>
            <a:r>
              <a:rPr lang="en-US" sz="1200" b="1" dirty="0" err="1"/>
              <a:t>any</a:t>
            </a:r>
            <a:r>
              <a:rPr lang="en-US" sz="1200" b="1" dirty="0"/>
              <a:t> range 1 1024 </a:t>
            </a:r>
          </a:p>
          <a:p>
            <a:pPr marL="0" indent="0">
              <a:buFont typeface="Arial" panose="020B0604020202020204" pitchFamily="34" charset="0"/>
              <a:buNone/>
            </a:pPr>
            <a:r>
              <a:rPr lang="en-US" sz="1200" b="1" dirty="0"/>
              <a:t> 80 deny </a:t>
            </a:r>
            <a:r>
              <a:rPr lang="en-US" sz="1200" b="1" dirty="0" err="1"/>
              <a:t>udp</a:t>
            </a:r>
            <a:r>
              <a:rPr lang="en-US" sz="1200" b="1" dirty="0"/>
              <a:t> any </a:t>
            </a:r>
            <a:r>
              <a:rPr lang="en-US" sz="1200" b="1" dirty="0" err="1"/>
              <a:t>any</a:t>
            </a:r>
            <a:r>
              <a:rPr lang="en-US" sz="1200" b="1" dirty="0"/>
              <a:t> range 1 1024 log</a:t>
            </a:r>
          </a:p>
          <a:p>
            <a:pPr marL="0" indent="0">
              <a:buFont typeface="Arial" panose="020B0604020202020204" pitchFamily="34" charset="0"/>
              <a:buNone/>
            </a:pPr>
            <a:endParaRPr lang="en-GB" sz="1100" dirty="0"/>
          </a:p>
          <a:p>
            <a:pPr marL="0" indent="0">
              <a:buFont typeface="Arial" panose="020B0604020202020204" pitchFamily="34" charset="0"/>
              <a:buNone/>
            </a:pPr>
            <a:endParaRPr lang="en-GB" b="1" dirty="0"/>
          </a:p>
        </p:txBody>
      </p:sp>
      <p:graphicFrame>
        <p:nvGraphicFramePr>
          <p:cNvPr id="4" name="Tabella 3">
            <a:extLst>
              <a:ext uri="{FF2B5EF4-FFF2-40B4-BE49-F238E27FC236}">
                <a16:creationId xmlns:a16="http://schemas.microsoft.com/office/drawing/2014/main" id="{A7429189-E889-A16A-F873-D4AC69C16256}"/>
              </a:ext>
            </a:extLst>
          </p:cNvPr>
          <p:cNvGraphicFramePr>
            <a:graphicFrameLocks noGrp="1"/>
          </p:cNvGraphicFramePr>
          <p:nvPr>
            <p:extLst>
              <p:ext uri="{D42A27DB-BD31-4B8C-83A1-F6EECF244321}">
                <p14:modId xmlns:p14="http://schemas.microsoft.com/office/powerpoint/2010/main" val="1173701811"/>
              </p:ext>
            </p:extLst>
          </p:nvPr>
        </p:nvGraphicFramePr>
        <p:xfrm>
          <a:off x="8033827" y="2818288"/>
          <a:ext cx="3762375" cy="3556632"/>
        </p:xfrm>
        <a:graphic>
          <a:graphicData uri="http://schemas.openxmlformats.org/drawingml/2006/table">
            <a:tbl>
              <a:tblPr/>
              <a:tblGrid>
                <a:gridCol w="1254125">
                  <a:extLst>
                    <a:ext uri="{9D8B030D-6E8A-4147-A177-3AD203B41FA5}">
                      <a16:colId xmlns:a16="http://schemas.microsoft.com/office/drawing/2014/main" val="737369878"/>
                    </a:ext>
                  </a:extLst>
                </a:gridCol>
                <a:gridCol w="1254125">
                  <a:extLst>
                    <a:ext uri="{9D8B030D-6E8A-4147-A177-3AD203B41FA5}">
                      <a16:colId xmlns:a16="http://schemas.microsoft.com/office/drawing/2014/main" val="435170896"/>
                    </a:ext>
                  </a:extLst>
                </a:gridCol>
                <a:gridCol w="1254125">
                  <a:extLst>
                    <a:ext uri="{9D8B030D-6E8A-4147-A177-3AD203B41FA5}">
                      <a16:colId xmlns:a16="http://schemas.microsoft.com/office/drawing/2014/main" val="1752578098"/>
                    </a:ext>
                  </a:extLst>
                </a:gridCol>
              </a:tblGrid>
              <a:tr h="296386">
                <a:tc>
                  <a:txBody>
                    <a:bodyPr/>
                    <a:lstStyle/>
                    <a:p>
                      <a:pPr algn="ctr"/>
                      <a:r>
                        <a:rPr lang="it-IT" sz="1200" dirty="0">
                          <a:effectLst/>
                        </a:rPr>
                        <a:t>Slash</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200">
                          <a:effectLst/>
                        </a:rPr>
                        <a:t>Netmask</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tc>
                  <a:txBody>
                    <a:bodyPr/>
                    <a:lstStyle/>
                    <a:p>
                      <a:pPr algn="ctr"/>
                      <a:r>
                        <a:rPr lang="it-IT" sz="1200">
                          <a:effectLst/>
                        </a:rPr>
                        <a:t>Wildcard mask</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EAECF0"/>
                    </a:solidFill>
                  </a:tcPr>
                </a:tc>
                <a:extLst>
                  <a:ext uri="{0D108BD9-81ED-4DB2-BD59-A6C34878D82A}">
                    <a16:rowId xmlns:a16="http://schemas.microsoft.com/office/drawing/2014/main" val="1414354385"/>
                  </a:ext>
                </a:extLst>
              </a:tr>
              <a:tr h="296386">
                <a:tc>
                  <a:txBody>
                    <a:bodyPr/>
                    <a:lstStyle/>
                    <a:p>
                      <a:r>
                        <a:rPr lang="it-IT" sz="1200" dirty="0">
                          <a:effectLst/>
                        </a:rPr>
                        <a:t>/32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255.255.255.255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0.0.0.0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3873481223"/>
                  </a:ext>
                </a:extLst>
              </a:tr>
              <a:tr h="296386">
                <a:tc>
                  <a:txBody>
                    <a:bodyPr/>
                    <a:lstStyle/>
                    <a:p>
                      <a:r>
                        <a:rPr lang="it-IT" sz="1200">
                          <a:effectLst/>
                        </a:rPr>
                        <a:t>/31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255.255.255.254</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0.0.0.1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519431411"/>
                  </a:ext>
                </a:extLst>
              </a:tr>
              <a:tr h="296386">
                <a:tc>
                  <a:txBody>
                    <a:bodyPr/>
                    <a:lstStyle/>
                    <a:p>
                      <a:r>
                        <a:rPr lang="it-IT" sz="1200">
                          <a:effectLst/>
                        </a:rPr>
                        <a:t>/30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255.255.255.252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057772014"/>
                  </a:ext>
                </a:extLst>
              </a:tr>
              <a:tr h="296386">
                <a:tc>
                  <a:txBody>
                    <a:bodyPr/>
                    <a:lstStyle/>
                    <a:p>
                      <a:r>
                        <a:rPr lang="it-IT" sz="1200">
                          <a:effectLst/>
                        </a:rPr>
                        <a:t>/29</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255.255.255.248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0.0.0.7</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614775297"/>
                  </a:ext>
                </a:extLst>
              </a:tr>
              <a:tr h="296386">
                <a:tc>
                  <a:txBody>
                    <a:bodyPr/>
                    <a:lstStyle/>
                    <a:p>
                      <a:r>
                        <a:rPr lang="it-IT" sz="1200">
                          <a:effectLst/>
                        </a:rPr>
                        <a:t>/28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255.255.255.240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0.0.0.15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144422197"/>
                  </a:ext>
                </a:extLst>
              </a:tr>
              <a:tr h="296386">
                <a:tc>
                  <a:txBody>
                    <a:bodyPr/>
                    <a:lstStyle/>
                    <a:p>
                      <a:r>
                        <a:rPr lang="it-IT" sz="1200">
                          <a:effectLst/>
                        </a:rPr>
                        <a:t>/27</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255.255.255.224</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0.0.0.31</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308735094"/>
                  </a:ext>
                </a:extLst>
              </a:tr>
              <a:tr h="296386">
                <a:tc>
                  <a:txBody>
                    <a:bodyPr/>
                    <a:lstStyle/>
                    <a:p>
                      <a:r>
                        <a:rPr lang="it-IT" sz="1200">
                          <a:effectLst/>
                        </a:rPr>
                        <a:t>/26</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255.255.255.192</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0.0.0.63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144041614"/>
                  </a:ext>
                </a:extLst>
              </a:tr>
              <a:tr h="296386">
                <a:tc>
                  <a:txBody>
                    <a:bodyPr/>
                    <a:lstStyle/>
                    <a:p>
                      <a:r>
                        <a:rPr lang="it-IT" sz="1200">
                          <a:effectLst/>
                        </a:rPr>
                        <a:t>/25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255.255.255.128</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0.0.0.127</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707007403"/>
                  </a:ext>
                </a:extLst>
              </a:tr>
              <a:tr h="296386">
                <a:tc>
                  <a:txBody>
                    <a:bodyPr/>
                    <a:lstStyle/>
                    <a:p>
                      <a:r>
                        <a:rPr lang="it-IT" sz="1200">
                          <a:effectLst/>
                        </a:rPr>
                        <a:t>/24</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a:effectLst/>
                        </a:rPr>
                        <a:t>255.255.255.0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0.0.0.255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4097208497"/>
                  </a:ext>
                </a:extLst>
              </a:tr>
              <a:tr h="296386">
                <a:tc>
                  <a:txBody>
                    <a:bodyPr/>
                    <a:lstStyle/>
                    <a:p>
                      <a:r>
                        <a:rPr lang="it-IT" sz="1200" dirty="0">
                          <a:effectLst/>
                        </a:rPr>
                        <a:t>/23</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255.255.254.0</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0.0.1.255</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972856670"/>
                  </a:ext>
                </a:extLst>
              </a:tr>
              <a:tr h="296386">
                <a:tc>
                  <a:txBody>
                    <a:bodyPr/>
                    <a:lstStyle/>
                    <a:p>
                      <a:r>
                        <a:rPr lang="it-IT" sz="1200" dirty="0">
                          <a:effectLst/>
                        </a:rPr>
                        <a: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tc>
                  <a:txBody>
                    <a:bodyPr/>
                    <a:lstStyle/>
                    <a:p>
                      <a:r>
                        <a:rPr lang="it-IT" sz="1200" dirty="0">
                          <a:effectLst/>
                        </a:rPr>
                        <a:t>…</a:t>
                      </a:r>
                    </a:p>
                  </a:txBody>
                  <a:tcPr anchor="ctr">
                    <a:lnL w="9525" cap="flat" cmpd="sng" algn="ctr">
                      <a:solidFill>
                        <a:srgbClr val="A2A9B1"/>
                      </a:solidFill>
                      <a:prstDash val="solid"/>
                      <a:round/>
                      <a:headEnd type="none" w="med" len="med"/>
                      <a:tailEnd type="none" w="med" len="med"/>
                    </a:lnL>
                    <a:lnR w="9525" cap="flat" cmpd="sng" algn="ctr">
                      <a:solidFill>
                        <a:srgbClr val="A2A9B1"/>
                      </a:solidFill>
                      <a:prstDash val="solid"/>
                      <a:round/>
                      <a:headEnd type="none" w="med" len="med"/>
                      <a:tailEnd type="none" w="med" len="med"/>
                    </a:lnR>
                    <a:lnT w="9525" cap="flat" cmpd="sng" algn="ctr">
                      <a:solidFill>
                        <a:srgbClr val="A2A9B1"/>
                      </a:solidFill>
                      <a:prstDash val="solid"/>
                      <a:round/>
                      <a:headEnd type="none" w="med" len="med"/>
                      <a:tailEnd type="none" w="med" len="med"/>
                    </a:lnT>
                    <a:lnB w="9525" cap="flat" cmpd="sng" algn="ctr">
                      <a:solidFill>
                        <a:srgbClr val="A2A9B1"/>
                      </a:solidFill>
                      <a:prstDash val="solid"/>
                      <a:round/>
                      <a:headEnd type="none" w="med" len="med"/>
                      <a:tailEnd type="none" w="med" len="med"/>
                    </a:lnB>
                    <a:solidFill>
                      <a:srgbClr val="F8F9FA"/>
                    </a:solidFill>
                  </a:tcPr>
                </a:tc>
                <a:extLst>
                  <a:ext uri="{0D108BD9-81ED-4DB2-BD59-A6C34878D82A}">
                    <a16:rowId xmlns:a16="http://schemas.microsoft.com/office/drawing/2014/main" val="2449431816"/>
                  </a:ext>
                </a:extLst>
              </a:tr>
            </a:tbl>
          </a:graphicData>
        </a:graphic>
      </p:graphicFrame>
      <p:grpSp>
        <p:nvGrpSpPr>
          <p:cNvPr id="14" name="Gruppo 13">
            <a:extLst>
              <a:ext uri="{FF2B5EF4-FFF2-40B4-BE49-F238E27FC236}">
                <a16:creationId xmlns:a16="http://schemas.microsoft.com/office/drawing/2014/main" id="{DF90F6C5-7B41-05CA-19F3-301D0DE1833B}"/>
              </a:ext>
            </a:extLst>
          </p:cNvPr>
          <p:cNvGrpSpPr/>
          <p:nvPr/>
        </p:nvGrpSpPr>
        <p:grpSpPr>
          <a:xfrm>
            <a:off x="2423603" y="3737867"/>
            <a:ext cx="4524496" cy="261610"/>
            <a:chOff x="2743200" y="3855002"/>
            <a:chExt cx="4524496" cy="261610"/>
          </a:xfrm>
        </p:grpSpPr>
        <p:sp>
          <p:nvSpPr>
            <p:cNvPr id="5" name="Text Box 210">
              <a:extLst>
                <a:ext uri="{FF2B5EF4-FFF2-40B4-BE49-F238E27FC236}">
                  <a16:creationId xmlns:a16="http://schemas.microsoft.com/office/drawing/2014/main" id="{B789BD5B-5E0B-FD32-3AF5-331B273EBC49}"/>
                </a:ext>
              </a:extLst>
            </p:cNvPr>
            <p:cNvSpPr txBox="1">
              <a:spLocks noChangeArrowheads="1"/>
            </p:cNvSpPr>
            <p:nvPr/>
          </p:nvSpPr>
          <p:spPr bwMode="auto">
            <a:xfrm>
              <a:off x="5691540" y="3855002"/>
              <a:ext cx="15761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chemeClr val="accent1"/>
                  </a:solidFill>
                </a:rPr>
                <a:t>ACL Name</a:t>
              </a:r>
            </a:p>
          </p:txBody>
        </p:sp>
        <p:cxnSp>
          <p:nvCxnSpPr>
            <p:cNvPr id="7" name="Connettore 2 6">
              <a:extLst>
                <a:ext uri="{FF2B5EF4-FFF2-40B4-BE49-F238E27FC236}">
                  <a16:creationId xmlns:a16="http://schemas.microsoft.com/office/drawing/2014/main" id="{EBBD28BC-970F-1E21-53EA-A8AFD599069B}"/>
                </a:ext>
              </a:extLst>
            </p:cNvPr>
            <p:cNvCxnSpPr>
              <a:cxnSpLocks/>
            </p:cNvCxnSpPr>
            <p:nvPr/>
          </p:nvCxnSpPr>
          <p:spPr>
            <a:xfrm flipH="1" flipV="1">
              <a:off x="2743200" y="3977093"/>
              <a:ext cx="2948340" cy="43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15" name="Gruppo 14">
            <a:extLst>
              <a:ext uri="{FF2B5EF4-FFF2-40B4-BE49-F238E27FC236}">
                <a16:creationId xmlns:a16="http://schemas.microsoft.com/office/drawing/2014/main" id="{DE558EC8-ED6B-9A89-13EB-34BA5CBD8ABB}"/>
              </a:ext>
            </a:extLst>
          </p:cNvPr>
          <p:cNvGrpSpPr/>
          <p:nvPr/>
        </p:nvGrpSpPr>
        <p:grpSpPr>
          <a:xfrm>
            <a:off x="2895031" y="3935227"/>
            <a:ext cx="4738747" cy="430887"/>
            <a:chOff x="3209925" y="4077909"/>
            <a:chExt cx="4738747" cy="430887"/>
          </a:xfrm>
        </p:grpSpPr>
        <p:sp>
          <p:nvSpPr>
            <p:cNvPr id="8" name="Text Box 210">
              <a:extLst>
                <a:ext uri="{FF2B5EF4-FFF2-40B4-BE49-F238E27FC236}">
                  <a16:creationId xmlns:a16="http://schemas.microsoft.com/office/drawing/2014/main" id="{8280A3F8-A482-121E-ABF6-519E3B65173F}"/>
                </a:ext>
              </a:extLst>
            </p:cNvPr>
            <p:cNvSpPr txBox="1">
              <a:spLocks noChangeArrowheads="1"/>
            </p:cNvSpPr>
            <p:nvPr/>
          </p:nvSpPr>
          <p:spPr bwMode="auto">
            <a:xfrm>
              <a:off x="5691539" y="4077909"/>
              <a:ext cx="225713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err="1">
                  <a:solidFill>
                    <a:schemeClr val="accent1"/>
                  </a:solidFill>
                </a:rPr>
                <a:t>Permit</a:t>
              </a:r>
              <a:r>
                <a:rPr lang="it-IT" altLang="it-IT" sz="1100" b="1" dirty="0">
                  <a:solidFill>
                    <a:schemeClr val="accent1"/>
                  </a:solidFill>
                </a:rPr>
                <a:t> </a:t>
              </a:r>
              <a:r>
                <a:rPr lang="it-IT" altLang="it-IT" sz="1100" b="1" dirty="0" err="1">
                  <a:solidFill>
                    <a:schemeClr val="accent1"/>
                  </a:solidFill>
                </a:rPr>
                <a:t>all</a:t>
              </a:r>
              <a:r>
                <a:rPr lang="it-IT" altLang="it-IT" sz="1100" b="1" dirty="0">
                  <a:solidFill>
                    <a:schemeClr val="accent1"/>
                  </a:solidFill>
                </a:rPr>
                <a:t> </a:t>
              </a:r>
              <a:r>
                <a:rPr lang="it-IT" altLang="it-IT" sz="1100" b="1" dirty="0" err="1">
                  <a:solidFill>
                    <a:schemeClr val="accent1"/>
                  </a:solidFill>
                </a:rPr>
                <a:t>established</a:t>
              </a:r>
              <a:r>
                <a:rPr lang="it-IT" altLang="it-IT" sz="1100" b="1" dirty="0">
                  <a:solidFill>
                    <a:schemeClr val="accent1"/>
                  </a:solidFill>
                </a:rPr>
                <a:t> TCP Connections</a:t>
              </a:r>
            </a:p>
          </p:txBody>
        </p:sp>
        <p:cxnSp>
          <p:nvCxnSpPr>
            <p:cNvPr id="10" name="Connettore 2 9">
              <a:extLst>
                <a:ext uri="{FF2B5EF4-FFF2-40B4-BE49-F238E27FC236}">
                  <a16:creationId xmlns:a16="http://schemas.microsoft.com/office/drawing/2014/main" id="{9359086E-570C-7663-2127-5029CB5FEB6A}"/>
                </a:ext>
              </a:extLst>
            </p:cNvPr>
            <p:cNvCxnSpPr>
              <a:cxnSpLocks/>
            </p:cNvCxnSpPr>
            <p:nvPr/>
          </p:nvCxnSpPr>
          <p:spPr>
            <a:xfrm flipH="1">
              <a:off x="3209925" y="4257288"/>
              <a:ext cx="2493616" cy="38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o 20">
            <a:extLst>
              <a:ext uri="{FF2B5EF4-FFF2-40B4-BE49-F238E27FC236}">
                <a16:creationId xmlns:a16="http://schemas.microsoft.com/office/drawing/2014/main" id="{63A79373-9A1A-C8E9-2E10-8B46B167CA2C}"/>
              </a:ext>
            </a:extLst>
          </p:cNvPr>
          <p:cNvGrpSpPr/>
          <p:nvPr/>
        </p:nvGrpSpPr>
        <p:grpSpPr>
          <a:xfrm>
            <a:off x="3019323" y="4353655"/>
            <a:ext cx="4867275" cy="430887"/>
            <a:chOff x="3274964" y="4442787"/>
            <a:chExt cx="3914896" cy="430887"/>
          </a:xfrm>
        </p:grpSpPr>
        <p:sp>
          <p:nvSpPr>
            <p:cNvPr id="11" name="Text Box 210">
              <a:extLst>
                <a:ext uri="{FF2B5EF4-FFF2-40B4-BE49-F238E27FC236}">
                  <a16:creationId xmlns:a16="http://schemas.microsoft.com/office/drawing/2014/main" id="{BC57F90D-04AC-4CB5-83F0-6EA5714355B2}"/>
                </a:ext>
              </a:extLst>
            </p:cNvPr>
            <p:cNvSpPr txBox="1">
              <a:spLocks noChangeArrowheads="1"/>
            </p:cNvSpPr>
            <p:nvPr/>
          </p:nvSpPr>
          <p:spPr bwMode="auto">
            <a:xfrm>
              <a:off x="5169519" y="4442787"/>
              <a:ext cx="202034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err="1">
                  <a:solidFill>
                    <a:schemeClr val="accent1"/>
                  </a:solidFill>
                </a:rPr>
                <a:t>Permit</a:t>
              </a:r>
              <a:r>
                <a:rPr lang="it-IT" altLang="it-IT" sz="1100" b="1" dirty="0">
                  <a:solidFill>
                    <a:schemeClr val="accent1"/>
                  </a:solidFill>
                </a:rPr>
                <a:t> </a:t>
              </a:r>
              <a:r>
                <a:rPr lang="it-IT" altLang="it-IT" sz="1100" b="1" dirty="0" err="1">
                  <a:solidFill>
                    <a:schemeClr val="accent1"/>
                  </a:solidFill>
                </a:rPr>
                <a:t>all</a:t>
              </a:r>
              <a:r>
                <a:rPr lang="it-IT" altLang="it-IT" sz="1100" b="1" dirty="0">
                  <a:solidFill>
                    <a:schemeClr val="accent1"/>
                  </a:solidFill>
                </a:rPr>
                <a:t> </a:t>
              </a:r>
              <a:r>
                <a:rPr lang="it-IT" altLang="it-IT" sz="1100" b="1" dirty="0" err="1">
                  <a:solidFill>
                    <a:schemeClr val="accent1"/>
                  </a:solidFill>
                </a:rPr>
                <a:t>traffic</a:t>
              </a:r>
              <a:r>
                <a:rPr lang="it-IT" altLang="it-IT" sz="1100" b="1" dirty="0">
                  <a:solidFill>
                    <a:schemeClr val="accent1"/>
                  </a:solidFill>
                </a:rPr>
                <a:t> from the net 131.154.10/24 (In wildcard format)</a:t>
              </a:r>
            </a:p>
          </p:txBody>
        </p:sp>
        <p:cxnSp>
          <p:nvCxnSpPr>
            <p:cNvPr id="17" name="Connettore 2 16">
              <a:extLst>
                <a:ext uri="{FF2B5EF4-FFF2-40B4-BE49-F238E27FC236}">
                  <a16:creationId xmlns:a16="http://schemas.microsoft.com/office/drawing/2014/main" id="{6DFC3F82-E370-B23F-6AD1-A4449D7204D2}"/>
                </a:ext>
              </a:extLst>
            </p:cNvPr>
            <p:cNvCxnSpPr>
              <a:cxnSpLocks/>
              <a:stCxn id="11" idx="1"/>
            </p:cNvCxnSpPr>
            <p:nvPr/>
          </p:nvCxnSpPr>
          <p:spPr>
            <a:xfrm flipH="1">
              <a:off x="3274964" y="4658231"/>
              <a:ext cx="1894554" cy="22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o 25">
            <a:extLst>
              <a:ext uri="{FF2B5EF4-FFF2-40B4-BE49-F238E27FC236}">
                <a16:creationId xmlns:a16="http://schemas.microsoft.com/office/drawing/2014/main" id="{BE373D03-1E0C-C5E5-C1BF-01DA95FBD9D0}"/>
              </a:ext>
            </a:extLst>
          </p:cNvPr>
          <p:cNvGrpSpPr/>
          <p:nvPr/>
        </p:nvGrpSpPr>
        <p:grpSpPr>
          <a:xfrm>
            <a:off x="3931728" y="4917821"/>
            <a:ext cx="3016371" cy="261610"/>
            <a:chOff x="4184650" y="4933737"/>
            <a:chExt cx="3016371" cy="261610"/>
          </a:xfrm>
        </p:grpSpPr>
        <p:sp>
          <p:nvSpPr>
            <p:cNvPr id="19" name="Text Box 210">
              <a:extLst>
                <a:ext uri="{FF2B5EF4-FFF2-40B4-BE49-F238E27FC236}">
                  <a16:creationId xmlns:a16="http://schemas.microsoft.com/office/drawing/2014/main" id="{49826E4F-A3FA-5874-4F63-5E71DBB46E9A}"/>
                </a:ext>
              </a:extLst>
            </p:cNvPr>
            <p:cNvSpPr txBox="1">
              <a:spLocks noChangeArrowheads="1"/>
            </p:cNvSpPr>
            <p:nvPr/>
          </p:nvSpPr>
          <p:spPr bwMode="auto">
            <a:xfrm>
              <a:off x="5624865" y="4933737"/>
              <a:ext cx="157615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chemeClr val="accent1"/>
                  </a:solidFill>
                </a:rPr>
                <a:t>Host to </a:t>
              </a:r>
              <a:r>
                <a:rPr lang="it-IT" altLang="it-IT" sz="1100" b="1" dirty="0" err="1">
                  <a:solidFill>
                    <a:schemeClr val="accent1"/>
                  </a:solidFill>
                </a:rPr>
                <a:t>host</a:t>
              </a:r>
              <a:r>
                <a:rPr lang="it-IT" altLang="it-IT" sz="1100" b="1" dirty="0">
                  <a:solidFill>
                    <a:schemeClr val="accent1"/>
                  </a:solidFill>
                </a:rPr>
                <a:t> rule</a:t>
              </a:r>
            </a:p>
          </p:txBody>
        </p:sp>
        <p:cxnSp>
          <p:nvCxnSpPr>
            <p:cNvPr id="23" name="Connettore 2 22">
              <a:extLst>
                <a:ext uri="{FF2B5EF4-FFF2-40B4-BE49-F238E27FC236}">
                  <a16:creationId xmlns:a16="http://schemas.microsoft.com/office/drawing/2014/main" id="{60EBCCD0-DDE8-DC10-C5EB-A84B3ED82934}"/>
                </a:ext>
              </a:extLst>
            </p:cNvPr>
            <p:cNvCxnSpPr>
              <a:cxnSpLocks/>
            </p:cNvCxnSpPr>
            <p:nvPr/>
          </p:nvCxnSpPr>
          <p:spPr>
            <a:xfrm flipH="1" flipV="1">
              <a:off x="4184650" y="5079831"/>
              <a:ext cx="1392590" cy="112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o 35">
            <a:extLst>
              <a:ext uri="{FF2B5EF4-FFF2-40B4-BE49-F238E27FC236}">
                <a16:creationId xmlns:a16="http://schemas.microsoft.com/office/drawing/2014/main" id="{B5BA5E14-48B6-B055-C188-7725D821EE64}"/>
              </a:ext>
            </a:extLst>
          </p:cNvPr>
          <p:cNvGrpSpPr/>
          <p:nvPr/>
        </p:nvGrpSpPr>
        <p:grpSpPr>
          <a:xfrm>
            <a:off x="3511799" y="5151179"/>
            <a:ext cx="4202732" cy="261610"/>
            <a:chOff x="3764721" y="5151179"/>
            <a:chExt cx="4202732" cy="261610"/>
          </a:xfrm>
        </p:grpSpPr>
        <p:sp>
          <p:nvSpPr>
            <p:cNvPr id="28" name="Text Box 210">
              <a:extLst>
                <a:ext uri="{FF2B5EF4-FFF2-40B4-BE49-F238E27FC236}">
                  <a16:creationId xmlns:a16="http://schemas.microsoft.com/office/drawing/2014/main" id="{345FC513-5809-1A6A-A109-D3CD2924DEDB}"/>
                </a:ext>
              </a:extLst>
            </p:cNvPr>
            <p:cNvSpPr txBox="1">
              <a:spLocks noChangeArrowheads="1"/>
            </p:cNvSpPr>
            <p:nvPr/>
          </p:nvSpPr>
          <p:spPr bwMode="auto">
            <a:xfrm>
              <a:off x="5629568" y="5151179"/>
              <a:ext cx="23378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chemeClr val="accent1"/>
                  </a:solidFill>
                </a:rPr>
                <a:t>Name of the service </a:t>
              </a:r>
              <a:r>
                <a:rPr lang="it-IT" altLang="it-IT" sz="1100" b="1" dirty="0" err="1">
                  <a:solidFill>
                    <a:schemeClr val="accent1"/>
                  </a:solidFill>
                </a:rPr>
                <a:t>specified</a:t>
              </a:r>
              <a:endParaRPr lang="it-IT" altLang="it-IT" sz="1100" b="1" dirty="0">
                <a:solidFill>
                  <a:schemeClr val="accent1"/>
                </a:solidFill>
              </a:endParaRPr>
            </a:p>
          </p:txBody>
        </p:sp>
        <p:cxnSp>
          <p:nvCxnSpPr>
            <p:cNvPr id="33" name="Connettore 2 32">
              <a:extLst>
                <a:ext uri="{FF2B5EF4-FFF2-40B4-BE49-F238E27FC236}">
                  <a16:creationId xmlns:a16="http://schemas.microsoft.com/office/drawing/2014/main" id="{059A59DF-28FB-EE25-8188-577D98E62779}"/>
                </a:ext>
              </a:extLst>
            </p:cNvPr>
            <p:cNvCxnSpPr>
              <a:cxnSpLocks/>
            </p:cNvCxnSpPr>
            <p:nvPr/>
          </p:nvCxnSpPr>
          <p:spPr>
            <a:xfrm flipH="1">
              <a:off x="3764721" y="5310844"/>
              <a:ext cx="18125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o 41">
            <a:extLst>
              <a:ext uri="{FF2B5EF4-FFF2-40B4-BE49-F238E27FC236}">
                <a16:creationId xmlns:a16="http://schemas.microsoft.com/office/drawing/2014/main" id="{EE0BE13B-BECD-E78A-B279-CEEB182451D3}"/>
              </a:ext>
            </a:extLst>
          </p:cNvPr>
          <p:cNvGrpSpPr/>
          <p:nvPr/>
        </p:nvGrpSpPr>
        <p:grpSpPr>
          <a:xfrm>
            <a:off x="4376228" y="5380881"/>
            <a:ext cx="3338303" cy="261610"/>
            <a:chOff x="4629150" y="5151179"/>
            <a:chExt cx="3338303" cy="261610"/>
          </a:xfrm>
        </p:grpSpPr>
        <p:sp>
          <p:nvSpPr>
            <p:cNvPr id="43" name="Text Box 210">
              <a:extLst>
                <a:ext uri="{FF2B5EF4-FFF2-40B4-BE49-F238E27FC236}">
                  <a16:creationId xmlns:a16="http://schemas.microsoft.com/office/drawing/2014/main" id="{C2003A69-8238-4D65-61C2-1855B0089901}"/>
                </a:ext>
              </a:extLst>
            </p:cNvPr>
            <p:cNvSpPr txBox="1">
              <a:spLocks noChangeArrowheads="1"/>
            </p:cNvSpPr>
            <p:nvPr/>
          </p:nvSpPr>
          <p:spPr bwMode="auto">
            <a:xfrm>
              <a:off x="5629568" y="5151179"/>
              <a:ext cx="2337885"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chemeClr val="accent1"/>
                  </a:solidFill>
                </a:rPr>
                <a:t>Port </a:t>
              </a:r>
              <a:r>
                <a:rPr lang="it-IT" altLang="it-IT" sz="1100" b="1" dirty="0" err="1">
                  <a:solidFill>
                    <a:schemeClr val="accent1"/>
                  </a:solidFill>
                </a:rPr>
                <a:t>number</a:t>
              </a:r>
              <a:r>
                <a:rPr lang="it-IT" altLang="it-IT" sz="1100" b="1" dirty="0">
                  <a:solidFill>
                    <a:schemeClr val="accent1"/>
                  </a:solidFill>
                </a:rPr>
                <a:t> </a:t>
              </a:r>
              <a:r>
                <a:rPr lang="it-IT" altLang="it-IT" sz="1100" b="1" dirty="0" err="1">
                  <a:solidFill>
                    <a:schemeClr val="accent1"/>
                  </a:solidFill>
                </a:rPr>
                <a:t>specified</a:t>
              </a:r>
              <a:endParaRPr lang="it-IT" altLang="it-IT" sz="1100" b="1" dirty="0">
                <a:solidFill>
                  <a:schemeClr val="accent1"/>
                </a:solidFill>
              </a:endParaRPr>
            </a:p>
          </p:txBody>
        </p:sp>
        <p:cxnSp>
          <p:nvCxnSpPr>
            <p:cNvPr id="44" name="Connettore 2 43">
              <a:extLst>
                <a:ext uri="{FF2B5EF4-FFF2-40B4-BE49-F238E27FC236}">
                  <a16:creationId xmlns:a16="http://schemas.microsoft.com/office/drawing/2014/main" id="{E256429D-E5A3-6B06-1961-A36E178B49B7}"/>
                </a:ext>
              </a:extLst>
            </p:cNvPr>
            <p:cNvCxnSpPr>
              <a:cxnSpLocks/>
            </p:cNvCxnSpPr>
            <p:nvPr/>
          </p:nvCxnSpPr>
          <p:spPr>
            <a:xfrm flipH="1">
              <a:off x="4629150" y="5310844"/>
              <a:ext cx="948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6" name="Gruppo 45">
            <a:extLst>
              <a:ext uri="{FF2B5EF4-FFF2-40B4-BE49-F238E27FC236}">
                <a16:creationId xmlns:a16="http://schemas.microsoft.com/office/drawing/2014/main" id="{D2AB1390-80C6-1ABD-2210-4BE19D8EB2DC}"/>
              </a:ext>
            </a:extLst>
          </p:cNvPr>
          <p:cNvGrpSpPr/>
          <p:nvPr/>
        </p:nvGrpSpPr>
        <p:grpSpPr>
          <a:xfrm>
            <a:off x="3033203" y="5587370"/>
            <a:ext cx="4867275" cy="430887"/>
            <a:chOff x="3163548" y="5531456"/>
            <a:chExt cx="3914896" cy="430887"/>
          </a:xfrm>
        </p:grpSpPr>
        <p:sp>
          <p:nvSpPr>
            <p:cNvPr id="47" name="Text Box 210">
              <a:extLst>
                <a:ext uri="{FF2B5EF4-FFF2-40B4-BE49-F238E27FC236}">
                  <a16:creationId xmlns:a16="http://schemas.microsoft.com/office/drawing/2014/main" id="{2FE358FB-51D0-6DBD-517A-919963763B95}"/>
                </a:ext>
              </a:extLst>
            </p:cNvPr>
            <p:cNvSpPr txBox="1">
              <a:spLocks noChangeArrowheads="1"/>
            </p:cNvSpPr>
            <p:nvPr/>
          </p:nvSpPr>
          <p:spPr bwMode="auto">
            <a:xfrm>
              <a:off x="5058103" y="5531456"/>
              <a:ext cx="202034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err="1">
                  <a:solidFill>
                    <a:schemeClr val="accent1"/>
                  </a:solidFill>
                </a:rPr>
                <a:t>Deny</a:t>
              </a:r>
              <a:r>
                <a:rPr lang="it-IT" altLang="it-IT" sz="1100" b="1" dirty="0">
                  <a:solidFill>
                    <a:schemeClr val="accent1"/>
                  </a:solidFill>
                </a:rPr>
                <a:t> </a:t>
              </a:r>
              <a:r>
                <a:rPr lang="it-IT" altLang="it-IT" sz="1100" b="1" dirty="0" err="1">
                  <a:solidFill>
                    <a:schemeClr val="accent1"/>
                  </a:solidFill>
                </a:rPr>
                <a:t>all</a:t>
              </a:r>
              <a:r>
                <a:rPr lang="it-IT" altLang="it-IT" sz="1100" b="1" dirty="0">
                  <a:solidFill>
                    <a:schemeClr val="accent1"/>
                  </a:solidFill>
                </a:rPr>
                <a:t> </a:t>
              </a:r>
              <a:r>
                <a:rPr lang="it-IT" altLang="it-IT" sz="1100" b="1" dirty="0" err="1">
                  <a:solidFill>
                    <a:schemeClr val="accent1"/>
                  </a:solidFill>
                </a:rPr>
                <a:t>traffic</a:t>
              </a:r>
              <a:r>
                <a:rPr lang="it-IT" altLang="it-IT" sz="1100" b="1" dirty="0">
                  <a:solidFill>
                    <a:schemeClr val="accent1"/>
                  </a:solidFill>
                </a:rPr>
                <a:t> from the net 179.43.175.0/24 (In wildcard format)</a:t>
              </a:r>
            </a:p>
          </p:txBody>
        </p:sp>
        <p:cxnSp>
          <p:nvCxnSpPr>
            <p:cNvPr id="48" name="Connettore 2 47">
              <a:extLst>
                <a:ext uri="{FF2B5EF4-FFF2-40B4-BE49-F238E27FC236}">
                  <a16:creationId xmlns:a16="http://schemas.microsoft.com/office/drawing/2014/main" id="{1370AA3C-CD01-8AE6-8CB6-51E83BB12003}"/>
                </a:ext>
              </a:extLst>
            </p:cNvPr>
            <p:cNvCxnSpPr>
              <a:cxnSpLocks/>
              <a:stCxn id="47" idx="1"/>
            </p:cNvCxnSpPr>
            <p:nvPr/>
          </p:nvCxnSpPr>
          <p:spPr>
            <a:xfrm flipH="1">
              <a:off x="3163548" y="5746900"/>
              <a:ext cx="1894554" cy="229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9" name="Gruppo 48">
            <a:extLst>
              <a:ext uri="{FF2B5EF4-FFF2-40B4-BE49-F238E27FC236}">
                <a16:creationId xmlns:a16="http://schemas.microsoft.com/office/drawing/2014/main" id="{6EC467B3-2311-9AD0-139C-D8A4ACC10F31}"/>
              </a:ext>
            </a:extLst>
          </p:cNvPr>
          <p:cNvGrpSpPr/>
          <p:nvPr/>
        </p:nvGrpSpPr>
        <p:grpSpPr>
          <a:xfrm>
            <a:off x="2623628" y="5938739"/>
            <a:ext cx="5495924" cy="261610"/>
            <a:chOff x="3063058" y="5620809"/>
            <a:chExt cx="4026549" cy="261610"/>
          </a:xfrm>
        </p:grpSpPr>
        <p:sp>
          <p:nvSpPr>
            <p:cNvPr id="50" name="Text Box 210">
              <a:extLst>
                <a:ext uri="{FF2B5EF4-FFF2-40B4-BE49-F238E27FC236}">
                  <a16:creationId xmlns:a16="http://schemas.microsoft.com/office/drawing/2014/main" id="{B5C16615-FEFA-90A2-E611-6D69002C18E7}"/>
                </a:ext>
              </a:extLst>
            </p:cNvPr>
            <p:cNvSpPr txBox="1">
              <a:spLocks noChangeArrowheads="1"/>
            </p:cNvSpPr>
            <p:nvPr/>
          </p:nvSpPr>
          <p:spPr bwMode="auto">
            <a:xfrm>
              <a:off x="5069266" y="5620809"/>
              <a:ext cx="202034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err="1">
                  <a:solidFill>
                    <a:schemeClr val="accent1"/>
                  </a:solidFill>
                </a:rPr>
                <a:t>Deny</a:t>
              </a:r>
              <a:r>
                <a:rPr lang="it-IT" altLang="it-IT" sz="1100" b="1" dirty="0">
                  <a:solidFill>
                    <a:schemeClr val="accent1"/>
                  </a:solidFill>
                </a:rPr>
                <a:t> </a:t>
              </a:r>
              <a:r>
                <a:rPr lang="it-IT" altLang="it-IT" sz="1100" b="1" dirty="0" err="1">
                  <a:solidFill>
                    <a:schemeClr val="accent1"/>
                  </a:solidFill>
                </a:rPr>
                <a:t>all</a:t>
              </a:r>
              <a:r>
                <a:rPr lang="it-IT" altLang="it-IT" sz="1100" b="1" dirty="0">
                  <a:solidFill>
                    <a:schemeClr val="accent1"/>
                  </a:solidFill>
                </a:rPr>
                <a:t> </a:t>
              </a:r>
              <a:r>
                <a:rPr lang="it-IT" altLang="it-IT" sz="1100" b="1" dirty="0" err="1">
                  <a:solidFill>
                    <a:schemeClr val="accent1"/>
                  </a:solidFill>
                </a:rPr>
                <a:t>traffic</a:t>
              </a:r>
              <a:r>
                <a:rPr lang="it-IT" altLang="it-IT" sz="1100" b="1" dirty="0">
                  <a:solidFill>
                    <a:schemeClr val="accent1"/>
                  </a:solidFill>
                </a:rPr>
                <a:t> in a port range</a:t>
              </a:r>
            </a:p>
          </p:txBody>
        </p:sp>
        <p:cxnSp>
          <p:nvCxnSpPr>
            <p:cNvPr id="51" name="Connettore 2 50">
              <a:extLst>
                <a:ext uri="{FF2B5EF4-FFF2-40B4-BE49-F238E27FC236}">
                  <a16:creationId xmlns:a16="http://schemas.microsoft.com/office/drawing/2014/main" id="{0878F75C-A434-6553-CC56-15DE9B304D47}"/>
                </a:ext>
              </a:extLst>
            </p:cNvPr>
            <p:cNvCxnSpPr>
              <a:cxnSpLocks/>
              <a:stCxn id="50" idx="1"/>
            </p:cNvCxnSpPr>
            <p:nvPr/>
          </p:nvCxnSpPr>
          <p:spPr>
            <a:xfrm flipH="1">
              <a:off x="3063058" y="5751614"/>
              <a:ext cx="20062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53" name="CasellaDiTesto 52">
            <a:extLst>
              <a:ext uri="{FF2B5EF4-FFF2-40B4-BE49-F238E27FC236}">
                <a16:creationId xmlns:a16="http://schemas.microsoft.com/office/drawing/2014/main" id="{59C4E5B0-BCCA-3C50-B160-AE6F8227536D}"/>
              </a:ext>
            </a:extLst>
          </p:cNvPr>
          <p:cNvSpPr txBox="1"/>
          <p:nvPr/>
        </p:nvSpPr>
        <p:spPr>
          <a:xfrm>
            <a:off x="8135616" y="2428593"/>
            <a:ext cx="3618298" cy="369332"/>
          </a:xfrm>
          <a:prstGeom prst="rect">
            <a:avLst/>
          </a:prstGeom>
          <a:noFill/>
        </p:spPr>
        <p:txBody>
          <a:bodyPr wrap="none" rtlCol="0">
            <a:spAutoFit/>
          </a:bodyPr>
          <a:lstStyle/>
          <a:p>
            <a:r>
              <a:rPr lang="en-US" dirty="0"/>
              <a:t>Netmask / Wildcard correspondence</a:t>
            </a:r>
          </a:p>
        </p:txBody>
      </p:sp>
      <p:grpSp>
        <p:nvGrpSpPr>
          <p:cNvPr id="54" name="Gruppo 53">
            <a:extLst>
              <a:ext uri="{FF2B5EF4-FFF2-40B4-BE49-F238E27FC236}">
                <a16:creationId xmlns:a16="http://schemas.microsoft.com/office/drawing/2014/main" id="{DDC37E3D-F7FD-5D18-B80E-7A159B47D948}"/>
              </a:ext>
            </a:extLst>
          </p:cNvPr>
          <p:cNvGrpSpPr/>
          <p:nvPr/>
        </p:nvGrpSpPr>
        <p:grpSpPr>
          <a:xfrm>
            <a:off x="2933252" y="6099710"/>
            <a:ext cx="5091801" cy="430887"/>
            <a:chOff x="3174713" y="5620809"/>
            <a:chExt cx="3914894" cy="430887"/>
          </a:xfrm>
        </p:grpSpPr>
        <p:sp>
          <p:nvSpPr>
            <p:cNvPr id="55" name="Text Box 210">
              <a:extLst>
                <a:ext uri="{FF2B5EF4-FFF2-40B4-BE49-F238E27FC236}">
                  <a16:creationId xmlns:a16="http://schemas.microsoft.com/office/drawing/2014/main" id="{B5D02895-C767-D1D4-22DB-FBECC0199A0B}"/>
                </a:ext>
              </a:extLst>
            </p:cNvPr>
            <p:cNvSpPr txBox="1">
              <a:spLocks noChangeArrowheads="1"/>
            </p:cNvSpPr>
            <p:nvPr/>
          </p:nvSpPr>
          <p:spPr bwMode="auto">
            <a:xfrm>
              <a:off x="5069266" y="5620809"/>
              <a:ext cx="2020341"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chemeClr val="accent1"/>
                  </a:solidFill>
                </a:rPr>
                <a:t>Generate a log entry in the log </a:t>
              </a:r>
              <a:r>
                <a:rPr lang="it-IT" altLang="it-IT" sz="1100" b="1" dirty="0" err="1">
                  <a:solidFill>
                    <a:schemeClr val="accent1"/>
                  </a:solidFill>
                </a:rPr>
                <a:t>every</a:t>
              </a:r>
              <a:r>
                <a:rPr lang="it-IT" altLang="it-IT" sz="1100" b="1" dirty="0">
                  <a:solidFill>
                    <a:schemeClr val="accent1"/>
                  </a:solidFill>
                </a:rPr>
                <a:t> hit</a:t>
              </a:r>
            </a:p>
            <a:p>
              <a:pPr eaLnBrk="1" hangingPunct="1"/>
              <a:r>
                <a:rPr lang="it-IT" altLang="it-IT" sz="1100" b="1" dirty="0">
                  <a:solidFill>
                    <a:schemeClr val="accent1"/>
                  </a:solidFill>
                </a:rPr>
                <a:t>(CPU </a:t>
              </a:r>
              <a:r>
                <a:rPr lang="it-IT" altLang="it-IT" sz="1100" b="1" dirty="0" err="1">
                  <a:solidFill>
                    <a:schemeClr val="accent1"/>
                  </a:solidFill>
                </a:rPr>
                <a:t>demanding</a:t>
              </a:r>
              <a:r>
                <a:rPr lang="it-IT" altLang="it-IT" sz="1100" b="1" dirty="0">
                  <a:solidFill>
                    <a:schemeClr val="accent1"/>
                  </a:solidFill>
                </a:rPr>
                <a:t>)</a:t>
              </a:r>
            </a:p>
          </p:txBody>
        </p:sp>
        <p:cxnSp>
          <p:nvCxnSpPr>
            <p:cNvPr id="56" name="Connettore 2 55">
              <a:extLst>
                <a:ext uri="{FF2B5EF4-FFF2-40B4-BE49-F238E27FC236}">
                  <a16:creationId xmlns:a16="http://schemas.microsoft.com/office/drawing/2014/main" id="{A6D1D866-BD10-798E-6DA9-96E814D6FCF9}"/>
                </a:ext>
              </a:extLst>
            </p:cNvPr>
            <p:cNvCxnSpPr>
              <a:cxnSpLocks/>
              <a:stCxn id="55" idx="1"/>
            </p:cNvCxnSpPr>
            <p:nvPr/>
          </p:nvCxnSpPr>
          <p:spPr>
            <a:xfrm flipH="1" flipV="1">
              <a:off x="3174713" y="5833916"/>
              <a:ext cx="1894553" cy="2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3767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lstStyle/>
          <a:p>
            <a:r>
              <a:rPr lang="en-US" dirty="0"/>
              <a:t>IP Fabric: Underlay</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50</a:t>
            </a:fld>
            <a:endParaRPr lang="en-IT"/>
          </a:p>
        </p:txBody>
      </p:sp>
      <p:sp>
        <p:nvSpPr>
          <p:cNvPr id="18" name="TextBox 17">
            <a:extLst>
              <a:ext uri="{FF2B5EF4-FFF2-40B4-BE49-F238E27FC236}">
                <a16:creationId xmlns:a16="http://schemas.microsoft.com/office/drawing/2014/main" id="{8119F7FA-D1C6-25F0-472F-D2014A5A3144}"/>
              </a:ext>
            </a:extLst>
          </p:cNvPr>
          <p:cNvSpPr txBox="1"/>
          <p:nvPr/>
        </p:nvSpPr>
        <p:spPr>
          <a:xfrm>
            <a:off x="133350" y="1997839"/>
            <a:ext cx="11925300" cy="2862322"/>
          </a:xfrm>
          <a:prstGeom prst="rect">
            <a:avLst/>
          </a:prstGeom>
          <a:noFill/>
        </p:spPr>
        <p:txBody>
          <a:bodyPr wrap="square">
            <a:spAutoFit/>
          </a:bodyPr>
          <a:lstStyle/>
          <a:p>
            <a:r>
              <a:rPr lang="en-US" dirty="0">
                <a:latin typeface="Courier New" panose="02070309020205020404" pitchFamily="49" charset="0"/>
                <a:cs typeface="Courier New" panose="02070309020205020404" pitchFamily="49" charset="0"/>
              </a:rPr>
              <a:t>BGP summary information for VRF default</a:t>
            </a:r>
          </a:p>
          <a:p>
            <a:r>
              <a:rPr lang="en-US" dirty="0">
                <a:latin typeface="Courier New" panose="02070309020205020404" pitchFamily="49" charset="0"/>
                <a:cs typeface="Courier New" panose="02070309020205020404" pitchFamily="49" charset="0"/>
              </a:rPr>
              <a:t>Router identifier 10.8.20.3, local AS number 64743</a:t>
            </a:r>
          </a:p>
          <a:p>
            <a:r>
              <a:rPr lang="en-US" dirty="0">
                <a:latin typeface="Courier New" panose="02070309020205020404" pitchFamily="49" charset="0"/>
                <a:cs typeface="Courier New" panose="02070309020205020404" pitchFamily="49" charset="0"/>
              </a:rPr>
              <a:t>Neighbor            AS Session State AFI/SAFI     AFI/SAFI State   NLRI </a:t>
            </a:r>
            <a:r>
              <a:rPr lang="en-US" dirty="0" err="1">
                <a:latin typeface="Courier New" panose="02070309020205020404" pitchFamily="49" charset="0"/>
                <a:cs typeface="Courier New" panose="02070309020205020404" pitchFamily="49" charset="0"/>
              </a:rPr>
              <a:t>Rcd</a:t>
            </a:r>
            <a:r>
              <a:rPr lang="en-US" dirty="0">
                <a:latin typeface="Courier New" panose="02070309020205020404" pitchFamily="49" charset="0"/>
                <a:cs typeface="Courier New" panose="02070309020205020404" pitchFamily="49" charset="0"/>
              </a:rPr>
              <a:t>   NLRI Acc</a:t>
            </a:r>
          </a:p>
          <a:p>
            <a:r>
              <a:rPr lang="en-US" dirty="0">
                <a:latin typeface="Courier New" panose="02070309020205020404" pitchFamily="49" charset="0"/>
                <a:cs typeface="Courier New" panose="02070309020205020404" pitchFamily="49" charset="0"/>
              </a:rPr>
              <a:t>---------- ----------- ------------- -------------- ----------- ---------- ----------</a:t>
            </a:r>
          </a:p>
          <a:p>
            <a:r>
              <a:rPr lang="en-US" dirty="0">
                <a:latin typeface="Courier New" panose="02070309020205020404" pitchFamily="49" charset="0"/>
                <a:cs typeface="Courier New" panose="02070309020205020404" pitchFamily="49" charset="0"/>
              </a:rPr>
              <a:t>10.8.20.64   64743 Established   IPv4 Unicast   Negotiated   98         98</a:t>
            </a:r>
          </a:p>
          <a:p>
            <a:r>
              <a:rPr lang="en-US" dirty="0">
                <a:latin typeface="Courier New" panose="02070309020205020404" pitchFamily="49" charset="0"/>
                <a:cs typeface="Courier New" panose="02070309020205020404" pitchFamily="49" charset="0"/>
              </a:rPr>
              <a:t>10.8.20.64   64743 Established   IPv6 Unicast   Advertised   0          0</a:t>
            </a:r>
          </a:p>
          <a:p>
            <a:r>
              <a:rPr lang="en-US" dirty="0">
                <a:latin typeface="Courier New" panose="02070309020205020404" pitchFamily="49" charset="0"/>
                <a:cs typeface="Courier New" panose="02070309020205020404" pitchFamily="49" charset="0"/>
              </a:rPr>
              <a:t>10.8.20.64   64743 Established   L2VPN EVPN     Negotiated   6775       6775</a:t>
            </a:r>
          </a:p>
          <a:p>
            <a:r>
              <a:rPr lang="en-US" dirty="0">
                <a:latin typeface="Courier New" panose="02070309020205020404" pitchFamily="49" charset="0"/>
                <a:cs typeface="Courier New" panose="02070309020205020404" pitchFamily="49" charset="0"/>
              </a:rPr>
              <a:t>10.8.20.65   64743 Established   IPv4 Unicast   Negotiated   98         98</a:t>
            </a:r>
          </a:p>
          <a:p>
            <a:r>
              <a:rPr lang="en-US" dirty="0">
                <a:latin typeface="Courier New" panose="02070309020205020404" pitchFamily="49" charset="0"/>
                <a:cs typeface="Courier New" panose="02070309020205020404" pitchFamily="49" charset="0"/>
              </a:rPr>
              <a:t>10.8.20.65   64743 Established   IPv6 Unicast   Advertised   0          0</a:t>
            </a:r>
          </a:p>
          <a:p>
            <a:r>
              <a:rPr lang="en-US" dirty="0">
                <a:latin typeface="Courier New" panose="02070309020205020404" pitchFamily="49" charset="0"/>
                <a:cs typeface="Courier New" panose="02070309020205020404" pitchFamily="49" charset="0"/>
              </a:rPr>
              <a:t>10.8.20.65   64743 Established   L2VPN EVPN     Negotiated   6775       6775</a:t>
            </a:r>
          </a:p>
        </p:txBody>
      </p:sp>
    </p:spTree>
    <p:extLst>
      <p:ext uri="{BB962C8B-B14F-4D97-AF65-F5344CB8AC3E}">
        <p14:creationId xmlns:p14="http://schemas.microsoft.com/office/powerpoint/2010/main" val="488782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normAutofit/>
          </a:bodyPr>
          <a:lstStyle/>
          <a:p>
            <a:r>
              <a:rPr lang="en-US" dirty="0"/>
              <a:t>Overlay Network the Control Plane</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51</a:t>
            </a:fld>
            <a:endParaRPr lang="en-IT"/>
          </a:p>
        </p:txBody>
      </p:sp>
      <p:sp>
        <p:nvSpPr>
          <p:cNvPr id="10" name="Content Placeholder 5">
            <a:extLst>
              <a:ext uri="{FF2B5EF4-FFF2-40B4-BE49-F238E27FC236}">
                <a16:creationId xmlns:a16="http://schemas.microsoft.com/office/drawing/2014/main" id="{A904508B-5475-9B07-47EF-C88ACE48CBB8}"/>
              </a:ext>
            </a:extLst>
          </p:cNvPr>
          <p:cNvSpPr>
            <a:spLocks noGrp="1"/>
          </p:cNvSpPr>
          <p:nvPr>
            <p:ph idx="1"/>
          </p:nvPr>
        </p:nvSpPr>
        <p:spPr>
          <a:xfrm>
            <a:off x="838200" y="1626919"/>
            <a:ext cx="10566400" cy="4814521"/>
          </a:xfrm>
        </p:spPr>
        <p:txBody>
          <a:bodyPr vert="horz" lIns="91440" tIns="45720" rIns="91440" bIns="45720" rtlCol="0" anchor="t">
            <a:normAutofit/>
          </a:bodyPr>
          <a:lstStyle/>
          <a:p>
            <a:pPr marL="0" indent="0">
              <a:buNone/>
            </a:pPr>
            <a:r>
              <a:rPr lang="en-US" dirty="0">
                <a:ea typeface="+mn-lt"/>
                <a:cs typeface="+mn-lt"/>
              </a:rPr>
              <a:t>The control plane is implemented by BGP adding EVPN family that is a BGP extension that enables the distribution MAC addresses, Ips and more… </a:t>
            </a:r>
          </a:p>
          <a:p>
            <a:pPr marL="0" indent="0">
              <a:buNone/>
            </a:pPr>
            <a:r>
              <a:rPr lang="en-US" dirty="0">
                <a:ea typeface="+mn-lt"/>
                <a:cs typeface="+mn-lt"/>
              </a:rPr>
              <a:t>Via specific BGP announcements hosts belonging to the same LAN can communicate each others in a “simulated” layer2</a:t>
            </a:r>
          </a:p>
          <a:p>
            <a:r>
              <a:rPr lang="en-US" dirty="0">
                <a:ea typeface="+mn-lt"/>
                <a:cs typeface="+mn-lt"/>
              </a:rPr>
              <a:t>ARP suppression (BUM traffic reduction)</a:t>
            </a:r>
          </a:p>
          <a:p>
            <a:r>
              <a:rPr lang="en-US" dirty="0">
                <a:ea typeface="+mn-lt"/>
                <a:cs typeface="+mn-lt"/>
              </a:rPr>
              <a:t>Distributed default gateway</a:t>
            </a:r>
          </a:p>
          <a:p>
            <a:r>
              <a:rPr lang="en-US" dirty="0">
                <a:ea typeface="+mn-lt"/>
                <a:cs typeface="+mn-lt"/>
              </a:rPr>
              <a:t>Datacenter Stretching (can be implemented geographically)</a:t>
            </a:r>
          </a:p>
          <a:p>
            <a:pPr marL="0" indent="0">
              <a:buNone/>
            </a:pPr>
            <a:endParaRPr lang="en-US" dirty="0">
              <a:ea typeface="+mn-lt"/>
              <a:cs typeface="+mn-lt"/>
            </a:endParaRPr>
          </a:p>
        </p:txBody>
      </p:sp>
    </p:spTree>
    <p:extLst>
      <p:ext uri="{BB962C8B-B14F-4D97-AF65-F5344CB8AC3E}">
        <p14:creationId xmlns:p14="http://schemas.microsoft.com/office/powerpoint/2010/main" val="39020012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normAutofit/>
          </a:bodyPr>
          <a:lstStyle/>
          <a:p>
            <a:r>
              <a:rPr lang="en-US" dirty="0"/>
              <a:t>Overlay Network the Data Plane</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52</a:t>
            </a:fld>
            <a:endParaRPr lang="en-IT"/>
          </a:p>
        </p:txBody>
      </p:sp>
      <p:sp>
        <p:nvSpPr>
          <p:cNvPr id="10" name="Content Placeholder 5">
            <a:extLst>
              <a:ext uri="{FF2B5EF4-FFF2-40B4-BE49-F238E27FC236}">
                <a16:creationId xmlns:a16="http://schemas.microsoft.com/office/drawing/2014/main" id="{A904508B-5475-9B07-47EF-C88ACE48CBB8}"/>
              </a:ext>
            </a:extLst>
          </p:cNvPr>
          <p:cNvSpPr>
            <a:spLocks noGrp="1"/>
          </p:cNvSpPr>
          <p:nvPr>
            <p:ph idx="1"/>
          </p:nvPr>
        </p:nvSpPr>
        <p:spPr>
          <a:xfrm>
            <a:off x="838200" y="1499919"/>
            <a:ext cx="10642600" cy="1548081"/>
          </a:xfrm>
        </p:spPr>
        <p:txBody>
          <a:bodyPr vert="horz" lIns="91440" tIns="45720" rIns="91440" bIns="45720" rtlCol="0" anchor="t">
            <a:normAutofit fontScale="92500" lnSpcReduction="20000"/>
          </a:bodyPr>
          <a:lstStyle/>
          <a:p>
            <a:pPr marL="0" indent="0">
              <a:buNone/>
            </a:pPr>
            <a:r>
              <a:rPr lang="en-US" dirty="0">
                <a:ea typeface="+mn-lt"/>
                <a:cs typeface="+mn-lt"/>
              </a:rPr>
              <a:t>The </a:t>
            </a:r>
            <a:r>
              <a:rPr lang="en-US" b="1" dirty="0">
                <a:ea typeface="+mn-lt"/>
                <a:cs typeface="+mn-lt"/>
              </a:rPr>
              <a:t>data plane </a:t>
            </a:r>
            <a:r>
              <a:rPr lang="en-US" dirty="0">
                <a:ea typeface="+mn-lt"/>
                <a:cs typeface="+mn-lt"/>
              </a:rPr>
              <a:t>is implemented by </a:t>
            </a:r>
            <a:r>
              <a:rPr lang="en-US" b="1" dirty="0">
                <a:ea typeface="+mn-lt"/>
                <a:cs typeface="+mn-lt"/>
              </a:rPr>
              <a:t>Virtual </a:t>
            </a:r>
            <a:r>
              <a:rPr lang="en-US" b="1" dirty="0" err="1">
                <a:ea typeface="+mn-lt"/>
                <a:cs typeface="+mn-lt"/>
              </a:rPr>
              <a:t>eXtensible</a:t>
            </a:r>
            <a:r>
              <a:rPr lang="en-US" b="1" dirty="0">
                <a:ea typeface="+mn-lt"/>
                <a:cs typeface="+mn-lt"/>
              </a:rPr>
              <a:t> LAN (VXLAN)</a:t>
            </a:r>
            <a:r>
              <a:rPr lang="en-US" dirty="0">
                <a:ea typeface="+mn-lt"/>
                <a:cs typeface="+mn-lt"/>
              </a:rPr>
              <a:t> that is </a:t>
            </a:r>
            <a:r>
              <a:rPr lang="en-US" sz="2800" dirty="0">
                <a:effectLst/>
                <a:ea typeface="Calibri" panose="020F0502020204030204" pitchFamily="34" charset="0"/>
                <a:cs typeface="Times New Roman" panose="02020603050405020304" pitchFamily="18" charset="0"/>
              </a:rPr>
              <a:t> is a mechanism where Ethernet Frames are encapsulated inside UDP packets and sent through the overlay network a tunnel established on the underlay network. This is also called MAC-In-UDP and is implemented by a VXLAN Tunnel Endpoint (VTEP).</a:t>
            </a:r>
            <a:endParaRPr lang="en-US" dirty="0">
              <a:ea typeface="+mn-lt"/>
              <a:cs typeface="+mn-lt"/>
            </a:endParaRPr>
          </a:p>
        </p:txBody>
      </p:sp>
      <p:grpSp>
        <p:nvGrpSpPr>
          <p:cNvPr id="34" name="Group 33">
            <a:extLst>
              <a:ext uri="{FF2B5EF4-FFF2-40B4-BE49-F238E27FC236}">
                <a16:creationId xmlns:a16="http://schemas.microsoft.com/office/drawing/2014/main" id="{E587BD4D-B16B-5795-2E3C-5EA8E85170F5}"/>
              </a:ext>
            </a:extLst>
          </p:cNvPr>
          <p:cNvGrpSpPr/>
          <p:nvPr/>
        </p:nvGrpSpPr>
        <p:grpSpPr>
          <a:xfrm>
            <a:off x="1477822" y="3166256"/>
            <a:ext cx="9507678" cy="2604285"/>
            <a:chOff x="1828801" y="2975785"/>
            <a:chExt cx="8522025" cy="2269637"/>
          </a:xfrm>
        </p:grpSpPr>
        <p:sp>
          <p:nvSpPr>
            <p:cNvPr id="35" name="Rettangolo 57">
              <a:extLst>
                <a:ext uri="{FF2B5EF4-FFF2-40B4-BE49-F238E27FC236}">
                  <a16:creationId xmlns:a16="http://schemas.microsoft.com/office/drawing/2014/main" id="{7426F9C2-4EB7-7B7D-6BB7-00DFD749E7A0}"/>
                </a:ext>
              </a:extLst>
            </p:cNvPr>
            <p:cNvSpPr/>
            <p:nvPr/>
          </p:nvSpPr>
          <p:spPr bwMode="auto">
            <a:xfrm>
              <a:off x="7108778" y="3741446"/>
              <a:ext cx="841470" cy="37358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2700">
              <a:solidFill>
                <a:schemeClr val="bg1">
                  <a:lumMod val="75000"/>
                </a:schemeClr>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it-IT"/>
            </a:p>
          </p:txBody>
        </p:sp>
        <p:sp>
          <p:nvSpPr>
            <p:cNvPr id="36" name="Rettangolo 54">
              <a:extLst>
                <a:ext uri="{FF2B5EF4-FFF2-40B4-BE49-F238E27FC236}">
                  <a16:creationId xmlns:a16="http://schemas.microsoft.com/office/drawing/2014/main" id="{CF41C021-503E-357C-C857-5AD1449C2E02}"/>
                </a:ext>
              </a:extLst>
            </p:cNvPr>
            <p:cNvSpPr/>
            <p:nvPr/>
          </p:nvSpPr>
          <p:spPr bwMode="auto">
            <a:xfrm>
              <a:off x="3566576" y="3717628"/>
              <a:ext cx="841470" cy="37358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2700">
              <a:solidFill>
                <a:schemeClr val="bg1">
                  <a:lumMod val="75000"/>
                </a:schemeClr>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it-IT"/>
            </a:p>
          </p:txBody>
        </p:sp>
        <p:cxnSp>
          <p:nvCxnSpPr>
            <p:cNvPr id="37" name="Connettore diritto 26">
              <a:extLst>
                <a:ext uri="{FF2B5EF4-FFF2-40B4-BE49-F238E27FC236}">
                  <a16:creationId xmlns:a16="http://schemas.microsoft.com/office/drawing/2014/main" id="{C5C71394-0823-8295-0198-1123C0227C9E}"/>
                </a:ext>
              </a:extLst>
            </p:cNvPr>
            <p:cNvCxnSpPr>
              <a:cxnSpLocks/>
            </p:cNvCxnSpPr>
            <p:nvPr/>
          </p:nvCxnSpPr>
          <p:spPr bwMode="auto">
            <a:xfrm>
              <a:off x="2695575" y="4608118"/>
              <a:ext cx="17430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Connettore diritto 27">
              <a:extLst>
                <a:ext uri="{FF2B5EF4-FFF2-40B4-BE49-F238E27FC236}">
                  <a16:creationId xmlns:a16="http://schemas.microsoft.com/office/drawing/2014/main" id="{C2D94ABF-A7F1-1A3A-F66D-FBB33B79CD04}"/>
                </a:ext>
              </a:extLst>
            </p:cNvPr>
            <p:cNvCxnSpPr>
              <a:cxnSpLocks/>
            </p:cNvCxnSpPr>
            <p:nvPr/>
          </p:nvCxnSpPr>
          <p:spPr bwMode="auto">
            <a:xfrm flipV="1">
              <a:off x="7181850" y="4590973"/>
              <a:ext cx="1698975" cy="19050"/>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39" name="Connettore diritto 32">
              <a:extLst>
                <a:ext uri="{FF2B5EF4-FFF2-40B4-BE49-F238E27FC236}">
                  <a16:creationId xmlns:a16="http://schemas.microsoft.com/office/drawing/2014/main" id="{7BE051C2-A450-36DF-E76D-AE38300353E1}"/>
                </a:ext>
              </a:extLst>
            </p:cNvPr>
            <p:cNvCxnSpPr>
              <a:cxnSpLocks/>
              <a:stCxn id="36" idx="2"/>
            </p:cNvCxnSpPr>
            <p:nvPr/>
          </p:nvCxnSpPr>
          <p:spPr bwMode="auto">
            <a:xfrm flipH="1">
              <a:off x="3981122" y="4091215"/>
              <a:ext cx="6189" cy="517855"/>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40" name="Connettore diritto 34">
              <a:extLst>
                <a:ext uri="{FF2B5EF4-FFF2-40B4-BE49-F238E27FC236}">
                  <a16:creationId xmlns:a16="http://schemas.microsoft.com/office/drawing/2014/main" id="{367E5A9C-DCA9-FE3D-43AC-E7BB0C2117C4}"/>
                </a:ext>
              </a:extLst>
            </p:cNvPr>
            <p:cNvCxnSpPr>
              <a:cxnSpLocks/>
            </p:cNvCxnSpPr>
            <p:nvPr/>
          </p:nvCxnSpPr>
          <p:spPr bwMode="auto">
            <a:xfrm flipH="1">
              <a:off x="7529513" y="4099788"/>
              <a:ext cx="12377" cy="508330"/>
            </a:xfrm>
            <a:prstGeom prst="line">
              <a:avLst/>
            </a:prstGeom>
            <a:ln w="1905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41" name="CasellaDiTesto 35">
              <a:extLst>
                <a:ext uri="{FF2B5EF4-FFF2-40B4-BE49-F238E27FC236}">
                  <a16:creationId xmlns:a16="http://schemas.microsoft.com/office/drawing/2014/main" id="{81AA9AED-0516-6CC3-90C3-49D4F8470CB5}"/>
                </a:ext>
              </a:extLst>
            </p:cNvPr>
            <p:cNvSpPr>
              <a:spLocks/>
            </p:cNvSpPr>
            <p:nvPr/>
          </p:nvSpPr>
          <p:spPr bwMode="auto">
            <a:xfrm>
              <a:off x="1828801" y="4456974"/>
              <a:ext cx="952500" cy="307777"/>
            </a:xfrm>
            <a:prstGeom prst="rect">
              <a:avLst/>
            </a:prstGeom>
            <a:noFill/>
          </p:spPr>
          <p:txBody>
            <a:bodyPr wrap="square" rtlCol="0">
              <a:spAutoFit/>
            </a:bodyPr>
            <a:lstStyle/>
            <a:p>
              <a:pPr>
                <a:defRPr/>
              </a:pPr>
              <a:r>
                <a:rPr lang="it-IT" sz="1400" b="1" i="1">
                  <a:solidFill>
                    <a:schemeClr val="tx1">
                      <a:lumMod val="50000"/>
                      <a:lumOff val="50000"/>
                    </a:schemeClr>
                  </a:solidFill>
                </a:rPr>
                <a:t>VLAN 100</a:t>
              </a:r>
            </a:p>
          </p:txBody>
        </p:sp>
        <p:sp>
          <p:nvSpPr>
            <p:cNvPr id="42" name="CasellaDiTesto 36">
              <a:extLst>
                <a:ext uri="{FF2B5EF4-FFF2-40B4-BE49-F238E27FC236}">
                  <a16:creationId xmlns:a16="http://schemas.microsoft.com/office/drawing/2014/main" id="{73D3EEDB-FB57-649E-A0E0-3ECF91E30EAC}"/>
                </a:ext>
              </a:extLst>
            </p:cNvPr>
            <p:cNvSpPr>
              <a:spLocks/>
            </p:cNvSpPr>
            <p:nvPr/>
          </p:nvSpPr>
          <p:spPr bwMode="auto">
            <a:xfrm>
              <a:off x="8860219" y="4443292"/>
              <a:ext cx="1490607" cy="307777"/>
            </a:xfrm>
            <a:prstGeom prst="rect">
              <a:avLst/>
            </a:prstGeom>
            <a:noFill/>
          </p:spPr>
          <p:txBody>
            <a:bodyPr wrap="square" rtlCol="0">
              <a:spAutoFit/>
            </a:bodyPr>
            <a:lstStyle/>
            <a:p>
              <a:pPr>
                <a:defRPr/>
              </a:pPr>
              <a:r>
                <a:rPr lang="it-IT" sz="1400" b="1" i="1">
                  <a:solidFill>
                    <a:schemeClr val="tx1">
                      <a:lumMod val="50000"/>
                      <a:lumOff val="50000"/>
                    </a:schemeClr>
                  </a:solidFill>
                </a:rPr>
                <a:t>VLAN 100</a:t>
              </a:r>
            </a:p>
          </p:txBody>
        </p:sp>
        <p:sp>
          <p:nvSpPr>
            <p:cNvPr id="43" name="Ovale 37">
              <a:extLst>
                <a:ext uri="{FF2B5EF4-FFF2-40B4-BE49-F238E27FC236}">
                  <a16:creationId xmlns:a16="http://schemas.microsoft.com/office/drawing/2014/main" id="{C21363C2-4968-E5AE-69A0-6B1DC2321363}"/>
                </a:ext>
              </a:extLst>
            </p:cNvPr>
            <p:cNvSpPr/>
            <p:nvPr/>
          </p:nvSpPr>
          <p:spPr bwMode="auto">
            <a:xfrm>
              <a:off x="2863443" y="4958638"/>
              <a:ext cx="301042" cy="28678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it-IT" sz="1200" b="1" i="1">
                  <a:solidFill>
                    <a:schemeClr val="tx1"/>
                  </a:solidFill>
                </a:rPr>
                <a:t>h1</a:t>
              </a:r>
            </a:p>
          </p:txBody>
        </p:sp>
        <p:cxnSp>
          <p:nvCxnSpPr>
            <p:cNvPr id="44" name="Connettore diritto 38">
              <a:extLst>
                <a:ext uri="{FF2B5EF4-FFF2-40B4-BE49-F238E27FC236}">
                  <a16:creationId xmlns:a16="http://schemas.microsoft.com/office/drawing/2014/main" id="{DB3F5A3E-3F0A-6695-724D-DF3796E037E8}"/>
                </a:ext>
              </a:extLst>
            </p:cNvPr>
            <p:cNvCxnSpPr>
              <a:cxnSpLocks/>
              <a:stCxn id="43" idx="0"/>
            </p:cNvCxnSpPr>
            <p:nvPr/>
          </p:nvCxnSpPr>
          <p:spPr bwMode="auto">
            <a:xfrm flipV="1">
              <a:off x="3013964" y="4613834"/>
              <a:ext cx="5461" cy="344804"/>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45" name="Ovale 43">
              <a:extLst>
                <a:ext uri="{FF2B5EF4-FFF2-40B4-BE49-F238E27FC236}">
                  <a16:creationId xmlns:a16="http://schemas.microsoft.com/office/drawing/2014/main" id="{5B18255A-86DA-A896-13DE-DB0BDCCF83CE}"/>
                </a:ext>
              </a:extLst>
            </p:cNvPr>
            <p:cNvSpPr/>
            <p:nvPr/>
          </p:nvSpPr>
          <p:spPr bwMode="auto">
            <a:xfrm>
              <a:off x="7971558" y="4937938"/>
              <a:ext cx="301042" cy="28678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it-IT" sz="1200" b="1" i="1">
                  <a:solidFill>
                    <a:schemeClr val="tx1"/>
                  </a:solidFill>
                </a:rPr>
                <a:t>h2</a:t>
              </a:r>
            </a:p>
          </p:txBody>
        </p:sp>
        <p:cxnSp>
          <p:nvCxnSpPr>
            <p:cNvPr id="46" name="Connettore diritto 44">
              <a:extLst>
                <a:ext uri="{FF2B5EF4-FFF2-40B4-BE49-F238E27FC236}">
                  <a16:creationId xmlns:a16="http://schemas.microsoft.com/office/drawing/2014/main" id="{0DBA577C-8CD0-6153-D534-5070E12E3D0C}"/>
                </a:ext>
              </a:extLst>
            </p:cNvPr>
            <p:cNvCxnSpPr>
              <a:cxnSpLocks/>
              <a:stCxn id="45" idx="0"/>
            </p:cNvCxnSpPr>
            <p:nvPr/>
          </p:nvCxnSpPr>
          <p:spPr bwMode="auto">
            <a:xfrm flipV="1">
              <a:off x="8122078" y="4593133"/>
              <a:ext cx="5461" cy="344805"/>
            </a:xfrm>
            <a:prstGeom prst="line">
              <a:avLst/>
            </a:prstGeom>
            <a:ln w="19050">
              <a:solidFill>
                <a:schemeClr val="bg1">
                  <a:lumMod val="65000"/>
                </a:schemeClr>
              </a:solidFill>
              <a:tailEnd type="oval"/>
            </a:ln>
          </p:spPr>
          <p:style>
            <a:lnRef idx="1">
              <a:schemeClr val="accent1"/>
            </a:lnRef>
            <a:fillRef idx="0">
              <a:schemeClr val="accent1"/>
            </a:fillRef>
            <a:effectRef idx="0">
              <a:schemeClr val="accent1"/>
            </a:effectRef>
            <a:fontRef idx="minor">
              <a:schemeClr val="tx1"/>
            </a:fontRef>
          </p:style>
        </p:cxnSp>
        <p:sp>
          <p:nvSpPr>
            <p:cNvPr id="47" name="Figura a mano libera 45">
              <a:extLst>
                <a:ext uri="{FF2B5EF4-FFF2-40B4-BE49-F238E27FC236}">
                  <a16:creationId xmlns:a16="http://schemas.microsoft.com/office/drawing/2014/main" id="{74BFAFA5-7A9D-A360-3E3C-37529AE4F554}"/>
                </a:ext>
              </a:extLst>
            </p:cNvPr>
            <p:cNvSpPr/>
            <p:nvPr/>
          </p:nvSpPr>
          <p:spPr bwMode="auto">
            <a:xfrm>
              <a:off x="3013963" y="4090263"/>
              <a:ext cx="973347" cy="868375"/>
            </a:xfrm>
            <a:custGeom>
              <a:avLst/>
              <a:gdLst>
                <a:gd name="connsiteX0" fmla="*/ 0 w 819150"/>
                <a:gd name="connsiteY0" fmla="*/ 933450 h 933450"/>
                <a:gd name="connsiteX1" fmla="*/ 323850 w 819150"/>
                <a:gd name="connsiteY1" fmla="*/ 542925 h 933450"/>
                <a:gd name="connsiteX2" fmla="*/ 714375 w 819150"/>
                <a:gd name="connsiteY2" fmla="*/ 428625 h 933450"/>
                <a:gd name="connsiteX3" fmla="*/ 819150 w 819150"/>
                <a:gd name="connsiteY3" fmla="*/ 0 h 933450"/>
              </a:gdLst>
              <a:ahLst/>
              <a:cxnLst>
                <a:cxn ang="0">
                  <a:pos x="connsiteX0" y="connsiteY0"/>
                </a:cxn>
                <a:cxn ang="0">
                  <a:pos x="connsiteX1" y="connsiteY1"/>
                </a:cxn>
                <a:cxn ang="0">
                  <a:pos x="connsiteX2" y="connsiteY2"/>
                </a:cxn>
                <a:cxn ang="0">
                  <a:pos x="connsiteX3" y="connsiteY3"/>
                </a:cxn>
              </a:cxnLst>
              <a:rect l="l" t="t" r="r" b="b"/>
              <a:pathLst>
                <a:path w="819150" h="933450" extrusionOk="0">
                  <a:moveTo>
                    <a:pt x="0" y="933450"/>
                  </a:moveTo>
                  <a:cubicBezTo>
                    <a:pt x="102394" y="780256"/>
                    <a:pt x="204788" y="627062"/>
                    <a:pt x="323850" y="542925"/>
                  </a:cubicBezTo>
                  <a:cubicBezTo>
                    <a:pt x="442912" y="458788"/>
                    <a:pt x="631825" y="519112"/>
                    <a:pt x="714375" y="428625"/>
                  </a:cubicBezTo>
                  <a:cubicBezTo>
                    <a:pt x="796925" y="338137"/>
                    <a:pt x="808037" y="169068"/>
                    <a:pt x="819150" y="0"/>
                  </a:cubicBezTo>
                </a:path>
              </a:pathLst>
            </a:custGeom>
            <a:noFill/>
            <a:ln w="34925">
              <a:solidFill>
                <a:schemeClr val="accent1">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48" name="Figura a mano libera 46">
              <a:extLst>
                <a:ext uri="{FF2B5EF4-FFF2-40B4-BE49-F238E27FC236}">
                  <a16:creationId xmlns:a16="http://schemas.microsoft.com/office/drawing/2014/main" id="{CEBB8457-0A10-A24D-C79F-97E174568C95}"/>
                </a:ext>
              </a:extLst>
            </p:cNvPr>
            <p:cNvSpPr/>
            <p:nvPr/>
          </p:nvSpPr>
          <p:spPr bwMode="auto">
            <a:xfrm flipH="1">
              <a:off x="7529513" y="4099736"/>
              <a:ext cx="592566" cy="810041"/>
            </a:xfrm>
            <a:custGeom>
              <a:avLst/>
              <a:gdLst>
                <a:gd name="connsiteX0" fmla="*/ 0 w 819150"/>
                <a:gd name="connsiteY0" fmla="*/ 933450 h 933450"/>
                <a:gd name="connsiteX1" fmla="*/ 323850 w 819150"/>
                <a:gd name="connsiteY1" fmla="*/ 542925 h 933450"/>
                <a:gd name="connsiteX2" fmla="*/ 714375 w 819150"/>
                <a:gd name="connsiteY2" fmla="*/ 428625 h 933450"/>
                <a:gd name="connsiteX3" fmla="*/ 819150 w 819150"/>
                <a:gd name="connsiteY3" fmla="*/ 0 h 933450"/>
              </a:gdLst>
              <a:ahLst/>
              <a:cxnLst>
                <a:cxn ang="0">
                  <a:pos x="connsiteX0" y="connsiteY0"/>
                </a:cxn>
                <a:cxn ang="0">
                  <a:pos x="connsiteX1" y="connsiteY1"/>
                </a:cxn>
                <a:cxn ang="0">
                  <a:pos x="connsiteX2" y="connsiteY2"/>
                </a:cxn>
                <a:cxn ang="0">
                  <a:pos x="connsiteX3" y="connsiteY3"/>
                </a:cxn>
              </a:cxnLst>
              <a:rect l="l" t="t" r="r" b="b"/>
              <a:pathLst>
                <a:path w="819150" h="933450" extrusionOk="0">
                  <a:moveTo>
                    <a:pt x="0" y="933450"/>
                  </a:moveTo>
                  <a:cubicBezTo>
                    <a:pt x="102394" y="780256"/>
                    <a:pt x="204788" y="627062"/>
                    <a:pt x="323850" y="542925"/>
                  </a:cubicBezTo>
                  <a:cubicBezTo>
                    <a:pt x="442912" y="458788"/>
                    <a:pt x="631825" y="519112"/>
                    <a:pt x="714375" y="428625"/>
                  </a:cubicBezTo>
                  <a:cubicBezTo>
                    <a:pt x="796925" y="338137"/>
                    <a:pt x="808037" y="169068"/>
                    <a:pt x="819150" y="0"/>
                  </a:cubicBezTo>
                </a:path>
              </a:pathLst>
            </a:custGeom>
            <a:noFill/>
            <a:ln w="34925">
              <a:solidFill>
                <a:schemeClr val="accent1">
                  <a:lumMod val="75000"/>
                </a:schemeClr>
              </a:solidFill>
              <a:prstDash val="sysDot"/>
              <a:headEnd type="stealth"/>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49" name="Figura a mano libera 48">
              <a:extLst>
                <a:ext uri="{FF2B5EF4-FFF2-40B4-BE49-F238E27FC236}">
                  <a16:creationId xmlns:a16="http://schemas.microsoft.com/office/drawing/2014/main" id="{416920B8-FDB7-64A2-93DE-B937FF4E7E6C}"/>
                </a:ext>
              </a:extLst>
            </p:cNvPr>
            <p:cNvSpPr/>
            <p:nvPr/>
          </p:nvSpPr>
          <p:spPr bwMode="auto">
            <a:xfrm>
              <a:off x="3981122" y="3341435"/>
              <a:ext cx="3548391" cy="496599"/>
            </a:xfrm>
            <a:custGeom>
              <a:avLst/>
              <a:gdLst>
                <a:gd name="connsiteX0" fmla="*/ 0 w 3619500"/>
                <a:gd name="connsiteY0" fmla="*/ 497063 h 506588"/>
                <a:gd name="connsiteX1" fmla="*/ 514350 w 3619500"/>
                <a:gd name="connsiteY1" fmla="*/ 163688 h 506588"/>
                <a:gd name="connsiteX2" fmla="*/ 1314450 w 3619500"/>
                <a:gd name="connsiteY2" fmla="*/ 11288 h 506588"/>
                <a:gd name="connsiteX3" fmla="*/ 2352675 w 3619500"/>
                <a:gd name="connsiteY3" fmla="*/ 11288 h 506588"/>
                <a:gd name="connsiteX4" fmla="*/ 2809875 w 3619500"/>
                <a:gd name="connsiteY4" fmla="*/ 11288 h 506588"/>
                <a:gd name="connsiteX5" fmla="*/ 3409950 w 3619500"/>
                <a:gd name="connsiteY5" fmla="*/ 97013 h 506588"/>
                <a:gd name="connsiteX6" fmla="*/ 3619500 w 3619500"/>
                <a:gd name="connsiteY6" fmla="*/ 506588 h 5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00" h="506588" extrusionOk="0">
                  <a:moveTo>
                    <a:pt x="0" y="497063"/>
                  </a:moveTo>
                  <a:cubicBezTo>
                    <a:pt x="147637" y="370856"/>
                    <a:pt x="295275" y="244650"/>
                    <a:pt x="514350" y="163688"/>
                  </a:cubicBezTo>
                  <a:cubicBezTo>
                    <a:pt x="733425" y="82725"/>
                    <a:pt x="1008063" y="36688"/>
                    <a:pt x="1314450" y="11288"/>
                  </a:cubicBezTo>
                  <a:cubicBezTo>
                    <a:pt x="1620837" y="-14112"/>
                    <a:pt x="2352675" y="11288"/>
                    <a:pt x="2352675" y="11288"/>
                  </a:cubicBezTo>
                  <a:cubicBezTo>
                    <a:pt x="2601912" y="11288"/>
                    <a:pt x="2633663" y="-2999"/>
                    <a:pt x="2809875" y="11288"/>
                  </a:cubicBezTo>
                  <a:cubicBezTo>
                    <a:pt x="2986087" y="25575"/>
                    <a:pt x="3275013" y="14463"/>
                    <a:pt x="3409950" y="97013"/>
                  </a:cubicBezTo>
                  <a:cubicBezTo>
                    <a:pt x="3544887" y="179563"/>
                    <a:pt x="3582193" y="343075"/>
                    <a:pt x="3619500" y="506588"/>
                  </a:cubicBezTo>
                </a:path>
              </a:pathLst>
            </a:custGeom>
            <a:noFill/>
            <a:ln w="34925">
              <a:solidFill>
                <a:schemeClr val="accent6">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50" name="Connettore 2 50">
              <a:extLst>
                <a:ext uri="{FF2B5EF4-FFF2-40B4-BE49-F238E27FC236}">
                  <a16:creationId xmlns:a16="http://schemas.microsoft.com/office/drawing/2014/main" id="{12B0DB79-479A-B264-C460-96F12AA08060}"/>
                </a:ext>
              </a:extLst>
            </p:cNvPr>
            <p:cNvCxnSpPr>
              <a:cxnSpLocks/>
            </p:cNvCxnSpPr>
            <p:nvPr/>
          </p:nvCxnSpPr>
          <p:spPr bwMode="auto">
            <a:xfrm flipH="1">
              <a:off x="7804018" y="4097423"/>
              <a:ext cx="555864" cy="354489"/>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1" name="CasellaDiTesto 53">
              <a:extLst>
                <a:ext uri="{FF2B5EF4-FFF2-40B4-BE49-F238E27FC236}">
                  <a16:creationId xmlns:a16="http://schemas.microsoft.com/office/drawing/2014/main" id="{E4172E09-7D21-E032-2539-001DA1DBDB94}"/>
                </a:ext>
              </a:extLst>
            </p:cNvPr>
            <p:cNvSpPr>
              <a:spLocks/>
            </p:cNvSpPr>
            <p:nvPr/>
          </p:nvSpPr>
          <p:spPr bwMode="auto">
            <a:xfrm>
              <a:off x="8182238" y="3838034"/>
              <a:ext cx="823703" cy="307777"/>
            </a:xfrm>
            <a:prstGeom prst="rect">
              <a:avLst/>
            </a:prstGeom>
            <a:noFill/>
          </p:spPr>
          <p:txBody>
            <a:bodyPr wrap="square" rtlCol="0">
              <a:spAutoFit/>
            </a:bodyPr>
            <a:lstStyle/>
            <a:p>
              <a:pPr>
                <a:defRPr/>
              </a:pPr>
              <a:r>
                <a:rPr lang="it-IT" sz="1400" b="1" i="1">
                  <a:solidFill>
                    <a:schemeClr val="accent1">
                      <a:lumMod val="75000"/>
                    </a:schemeClr>
                  </a:solidFill>
                </a:rPr>
                <a:t>Ethernet</a:t>
              </a:r>
            </a:p>
          </p:txBody>
        </p:sp>
        <p:cxnSp>
          <p:nvCxnSpPr>
            <p:cNvPr id="52" name="Connettore 2 58">
              <a:extLst>
                <a:ext uri="{FF2B5EF4-FFF2-40B4-BE49-F238E27FC236}">
                  <a16:creationId xmlns:a16="http://schemas.microsoft.com/office/drawing/2014/main" id="{811E8ECA-4FBF-F5A1-B1F2-6C9483D18BCB}"/>
                </a:ext>
              </a:extLst>
            </p:cNvPr>
            <p:cNvCxnSpPr>
              <a:cxnSpLocks/>
            </p:cNvCxnSpPr>
            <p:nvPr/>
          </p:nvCxnSpPr>
          <p:spPr bwMode="auto">
            <a:xfrm>
              <a:off x="3100388" y="4210669"/>
              <a:ext cx="393102" cy="260816"/>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3" name="CasellaDiTesto 59">
              <a:extLst>
                <a:ext uri="{FF2B5EF4-FFF2-40B4-BE49-F238E27FC236}">
                  <a16:creationId xmlns:a16="http://schemas.microsoft.com/office/drawing/2014/main" id="{D46E5557-B173-4A33-5031-22885F1F91AE}"/>
                </a:ext>
              </a:extLst>
            </p:cNvPr>
            <p:cNvSpPr>
              <a:spLocks/>
            </p:cNvSpPr>
            <p:nvPr/>
          </p:nvSpPr>
          <p:spPr bwMode="auto">
            <a:xfrm>
              <a:off x="2426408" y="3969169"/>
              <a:ext cx="823703" cy="307777"/>
            </a:xfrm>
            <a:prstGeom prst="rect">
              <a:avLst/>
            </a:prstGeom>
            <a:noFill/>
          </p:spPr>
          <p:txBody>
            <a:bodyPr wrap="square" rtlCol="0">
              <a:spAutoFit/>
            </a:bodyPr>
            <a:lstStyle/>
            <a:p>
              <a:pPr>
                <a:defRPr/>
              </a:pPr>
              <a:r>
                <a:rPr lang="it-IT" sz="1400" b="1" i="1">
                  <a:solidFill>
                    <a:schemeClr val="accent1">
                      <a:lumMod val="75000"/>
                    </a:schemeClr>
                  </a:solidFill>
                </a:rPr>
                <a:t>Ethernet</a:t>
              </a:r>
            </a:p>
          </p:txBody>
        </p:sp>
        <p:cxnSp>
          <p:nvCxnSpPr>
            <p:cNvPr id="54" name="Connettore 2 61">
              <a:extLst>
                <a:ext uri="{FF2B5EF4-FFF2-40B4-BE49-F238E27FC236}">
                  <a16:creationId xmlns:a16="http://schemas.microsoft.com/office/drawing/2014/main" id="{B185397E-89F7-4063-1CB1-FAC3BBB15553}"/>
                </a:ext>
              </a:extLst>
            </p:cNvPr>
            <p:cNvCxnSpPr>
              <a:cxnSpLocks/>
            </p:cNvCxnSpPr>
            <p:nvPr/>
          </p:nvCxnSpPr>
          <p:spPr bwMode="auto">
            <a:xfrm>
              <a:off x="3577298" y="3328293"/>
              <a:ext cx="299377" cy="335335"/>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5" name="CasellaDiTesto 63">
              <a:extLst>
                <a:ext uri="{FF2B5EF4-FFF2-40B4-BE49-F238E27FC236}">
                  <a16:creationId xmlns:a16="http://schemas.microsoft.com/office/drawing/2014/main" id="{69764B26-97B4-CB1C-BE3D-A51C5593EC93}"/>
                </a:ext>
              </a:extLst>
            </p:cNvPr>
            <p:cNvSpPr>
              <a:spLocks/>
            </p:cNvSpPr>
            <p:nvPr/>
          </p:nvSpPr>
          <p:spPr bwMode="auto">
            <a:xfrm>
              <a:off x="2522947" y="3035221"/>
              <a:ext cx="1620428" cy="307777"/>
            </a:xfrm>
            <a:prstGeom prst="rect">
              <a:avLst/>
            </a:prstGeom>
            <a:noFill/>
          </p:spPr>
          <p:txBody>
            <a:bodyPr wrap="square" rtlCol="0">
              <a:spAutoFit/>
            </a:bodyPr>
            <a:lstStyle/>
            <a:p>
              <a:pPr>
                <a:defRPr/>
              </a:pPr>
              <a:r>
                <a:rPr lang="it-IT" sz="1400" b="1" i="1">
                  <a:solidFill>
                    <a:schemeClr val="accent6">
                      <a:lumMod val="75000"/>
                    </a:schemeClr>
                  </a:solidFill>
                </a:rPr>
                <a:t>Ethernet over UDP</a:t>
              </a:r>
            </a:p>
          </p:txBody>
        </p:sp>
        <p:cxnSp>
          <p:nvCxnSpPr>
            <p:cNvPr id="56" name="Connettore 2 65">
              <a:extLst>
                <a:ext uri="{FF2B5EF4-FFF2-40B4-BE49-F238E27FC236}">
                  <a16:creationId xmlns:a16="http://schemas.microsoft.com/office/drawing/2014/main" id="{FA212F0D-C4DF-EC22-BD2A-57F51D00BF03}"/>
                </a:ext>
              </a:extLst>
            </p:cNvPr>
            <p:cNvCxnSpPr>
              <a:cxnSpLocks/>
            </p:cNvCxnSpPr>
            <p:nvPr/>
          </p:nvCxnSpPr>
          <p:spPr bwMode="auto">
            <a:xfrm flipH="1">
              <a:off x="7611814" y="3291838"/>
              <a:ext cx="570424" cy="494528"/>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57" name="CasellaDiTesto 67">
              <a:extLst>
                <a:ext uri="{FF2B5EF4-FFF2-40B4-BE49-F238E27FC236}">
                  <a16:creationId xmlns:a16="http://schemas.microsoft.com/office/drawing/2014/main" id="{B5B95E55-6503-8BC8-CC0C-E779B83483D5}"/>
                </a:ext>
              </a:extLst>
            </p:cNvPr>
            <p:cNvSpPr>
              <a:spLocks/>
            </p:cNvSpPr>
            <p:nvPr/>
          </p:nvSpPr>
          <p:spPr bwMode="auto">
            <a:xfrm>
              <a:off x="7611814" y="2975785"/>
              <a:ext cx="1640486" cy="307777"/>
            </a:xfrm>
            <a:prstGeom prst="rect">
              <a:avLst/>
            </a:prstGeom>
            <a:noFill/>
          </p:spPr>
          <p:txBody>
            <a:bodyPr wrap="square" rtlCol="0">
              <a:spAutoFit/>
            </a:bodyPr>
            <a:lstStyle/>
            <a:p>
              <a:pPr>
                <a:defRPr/>
              </a:pPr>
              <a:r>
                <a:rPr lang="it-IT" sz="1400" b="1" i="1">
                  <a:solidFill>
                    <a:schemeClr val="accent6">
                      <a:lumMod val="75000"/>
                    </a:schemeClr>
                  </a:solidFill>
                </a:rPr>
                <a:t>Ethernet over UDP</a:t>
              </a:r>
            </a:p>
          </p:txBody>
        </p:sp>
        <p:sp>
          <p:nvSpPr>
            <p:cNvPr id="58" name="CasellaDiTesto 69">
              <a:extLst>
                <a:ext uri="{FF2B5EF4-FFF2-40B4-BE49-F238E27FC236}">
                  <a16:creationId xmlns:a16="http://schemas.microsoft.com/office/drawing/2014/main" id="{CE112EE5-B6F7-5B6C-037E-50199948C5BE}"/>
                </a:ext>
              </a:extLst>
            </p:cNvPr>
            <p:cNvSpPr>
              <a:spLocks/>
            </p:cNvSpPr>
            <p:nvPr/>
          </p:nvSpPr>
          <p:spPr bwMode="auto">
            <a:xfrm>
              <a:off x="5147193" y="3002722"/>
              <a:ext cx="1640486" cy="268228"/>
            </a:xfrm>
            <a:prstGeom prst="rect">
              <a:avLst/>
            </a:prstGeom>
            <a:noFill/>
          </p:spPr>
          <p:txBody>
            <a:bodyPr wrap="square" rtlCol="0">
              <a:spAutoFit/>
            </a:bodyPr>
            <a:lstStyle/>
            <a:p>
              <a:pPr>
                <a:defRPr/>
              </a:pPr>
              <a:r>
                <a:rPr lang="it-IT" sz="1400" b="1" i="1" dirty="0">
                  <a:solidFill>
                    <a:schemeClr val="accent6">
                      <a:lumMod val="75000"/>
                    </a:schemeClr>
                  </a:solidFill>
                </a:rPr>
                <a:t>UDP (port 4789)</a:t>
              </a:r>
            </a:p>
          </p:txBody>
        </p:sp>
      </p:grpSp>
    </p:spTree>
    <p:extLst>
      <p:ext uri="{BB962C8B-B14F-4D97-AF65-F5344CB8AC3E}">
        <p14:creationId xmlns:p14="http://schemas.microsoft.com/office/powerpoint/2010/main" val="4146068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22595"/>
            <a:ext cx="9691255" cy="1029420"/>
          </a:xfrm>
        </p:spPr>
        <p:txBody>
          <a:bodyPr>
            <a:normAutofit/>
          </a:bodyPr>
          <a:lstStyle/>
          <a:p>
            <a:r>
              <a:rPr lang="en-US" dirty="0"/>
              <a:t>VXLAN Tunnel Endpoint (VTEP)</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53</a:t>
            </a:fld>
            <a:endParaRPr lang="en-IT"/>
          </a:p>
        </p:txBody>
      </p:sp>
      <p:grpSp>
        <p:nvGrpSpPr>
          <p:cNvPr id="32" name="Group 31">
            <a:extLst>
              <a:ext uri="{FF2B5EF4-FFF2-40B4-BE49-F238E27FC236}">
                <a16:creationId xmlns:a16="http://schemas.microsoft.com/office/drawing/2014/main" id="{B246F4CB-6793-BF51-7862-D4DA3827FFFD}"/>
              </a:ext>
            </a:extLst>
          </p:cNvPr>
          <p:cNvGrpSpPr/>
          <p:nvPr/>
        </p:nvGrpSpPr>
        <p:grpSpPr>
          <a:xfrm>
            <a:off x="1779626" y="3801030"/>
            <a:ext cx="3698206" cy="2392906"/>
            <a:chOff x="676276" y="2824913"/>
            <a:chExt cx="3286124" cy="2439559"/>
          </a:xfrm>
        </p:grpSpPr>
        <p:sp>
          <p:nvSpPr>
            <p:cNvPr id="33" name="Rettangolo 54">
              <a:extLst>
                <a:ext uri="{FF2B5EF4-FFF2-40B4-BE49-F238E27FC236}">
                  <a16:creationId xmlns:a16="http://schemas.microsoft.com/office/drawing/2014/main" id="{390091E0-EEDC-61B7-F0D9-1DB16695C1E8}"/>
                </a:ext>
              </a:extLst>
            </p:cNvPr>
            <p:cNvSpPr/>
            <p:nvPr/>
          </p:nvSpPr>
          <p:spPr bwMode="auto">
            <a:xfrm>
              <a:off x="2414051" y="3736678"/>
              <a:ext cx="841470" cy="373587"/>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2700">
              <a:solidFill>
                <a:schemeClr val="bg1">
                  <a:lumMod val="75000"/>
                </a:schemeClr>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defRPr/>
              </a:pPr>
              <a:endParaRPr lang="it-IT"/>
            </a:p>
          </p:txBody>
        </p:sp>
        <p:cxnSp>
          <p:nvCxnSpPr>
            <p:cNvPr id="34" name="Connettore diritto 26">
              <a:extLst>
                <a:ext uri="{FF2B5EF4-FFF2-40B4-BE49-F238E27FC236}">
                  <a16:creationId xmlns:a16="http://schemas.microsoft.com/office/drawing/2014/main" id="{3E64D15B-EDCA-4BB0-7EE7-B26BBFE40EFC}"/>
                </a:ext>
              </a:extLst>
            </p:cNvPr>
            <p:cNvCxnSpPr>
              <a:cxnSpLocks/>
            </p:cNvCxnSpPr>
            <p:nvPr/>
          </p:nvCxnSpPr>
          <p:spPr bwMode="auto">
            <a:xfrm>
              <a:off x="1543050" y="4627168"/>
              <a:ext cx="17430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Connettore diritto 32">
              <a:extLst>
                <a:ext uri="{FF2B5EF4-FFF2-40B4-BE49-F238E27FC236}">
                  <a16:creationId xmlns:a16="http://schemas.microsoft.com/office/drawing/2014/main" id="{7C5E3373-61F9-7D88-ECFC-B55726A50194}"/>
                </a:ext>
              </a:extLst>
            </p:cNvPr>
            <p:cNvCxnSpPr>
              <a:cxnSpLocks/>
              <a:stCxn id="33" idx="2"/>
            </p:cNvCxnSpPr>
            <p:nvPr/>
          </p:nvCxnSpPr>
          <p:spPr bwMode="auto">
            <a:xfrm flipH="1">
              <a:off x="2828597" y="4110265"/>
              <a:ext cx="6189" cy="517855"/>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6" name="CasellaDiTesto 35">
              <a:extLst>
                <a:ext uri="{FF2B5EF4-FFF2-40B4-BE49-F238E27FC236}">
                  <a16:creationId xmlns:a16="http://schemas.microsoft.com/office/drawing/2014/main" id="{17D9E0C2-2491-E11F-AAAE-D2656A0AC157}"/>
                </a:ext>
              </a:extLst>
            </p:cNvPr>
            <p:cNvSpPr>
              <a:spLocks/>
            </p:cNvSpPr>
            <p:nvPr/>
          </p:nvSpPr>
          <p:spPr bwMode="auto">
            <a:xfrm>
              <a:off x="676276" y="4476024"/>
              <a:ext cx="952500" cy="307777"/>
            </a:xfrm>
            <a:prstGeom prst="rect">
              <a:avLst/>
            </a:prstGeom>
            <a:noFill/>
          </p:spPr>
          <p:txBody>
            <a:bodyPr wrap="square" rtlCol="0">
              <a:spAutoFit/>
            </a:bodyPr>
            <a:lstStyle/>
            <a:p>
              <a:pPr>
                <a:defRPr/>
              </a:pPr>
              <a:r>
                <a:rPr lang="it-IT" sz="1400" b="1" i="1">
                  <a:solidFill>
                    <a:schemeClr val="tx1">
                      <a:lumMod val="50000"/>
                      <a:lumOff val="50000"/>
                    </a:schemeClr>
                  </a:solidFill>
                </a:rPr>
                <a:t>VLAN 100</a:t>
              </a:r>
            </a:p>
          </p:txBody>
        </p:sp>
        <p:sp>
          <p:nvSpPr>
            <p:cNvPr id="37" name="Ovale 37">
              <a:extLst>
                <a:ext uri="{FF2B5EF4-FFF2-40B4-BE49-F238E27FC236}">
                  <a16:creationId xmlns:a16="http://schemas.microsoft.com/office/drawing/2014/main" id="{F8136B40-CF18-D6ED-DADC-9F59981BD3FA}"/>
                </a:ext>
              </a:extLst>
            </p:cNvPr>
            <p:cNvSpPr/>
            <p:nvPr/>
          </p:nvSpPr>
          <p:spPr bwMode="auto">
            <a:xfrm>
              <a:off x="1710918" y="4977688"/>
              <a:ext cx="301042" cy="28678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it-IT" sz="1200" b="1" i="1">
                  <a:solidFill>
                    <a:schemeClr val="tx1"/>
                  </a:solidFill>
                </a:rPr>
                <a:t>h1</a:t>
              </a:r>
            </a:p>
          </p:txBody>
        </p:sp>
        <p:cxnSp>
          <p:nvCxnSpPr>
            <p:cNvPr id="38" name="Connettore diritto 38">
              <a:extLst>
                <a:ext uri="{FF2B5EF4-FFF2-40B4-BE49-F238E27FC236}">
                  <a16:creationId xmlns:a16="http://schemas.microsoft.com/office/drawing/2014/main" id="{FA2A36AC-8175-ECBC-58E7-5DDAC710269D}"/>
                </a:ext>
              </a:extLst>
            </p:cNvPr>
            <p:cNvCxnSpPr>
              <a:cxnSpLocks/>
              <a:stCxn id="37" idx="0"/>
            </p:cNvCxnSpPr>
            <p:nvPr/>
          </p:nvCxnSpPr>
          <p:spPr bwMode="auto">
            <a:xfrm flipV="1">
              <a:off x="1861439" y="4632884"/>
              <a:ext cx="5461" cy="344804"/>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9" name="Figura a mano libera 45">
              <a:extLst>
                <a:ext uri="{FF2B5EF4-FFF2-40B4-BE49-F238E27FC236}">
                  <a16:creationId xmlns:a16="http://schemas.microsoft.com/office/drawing/2014/main" id="{C41C69E4-4DB8-8544-9455-B116BE05EDB7}"/>
                </a:ext>
              </a:extLst>
            </p:cNvPr>
            <p:cNvSpPr/>
            <p:nvPr/>
          </p:nvSpPr>
          <p:spPr bwMode="auto">
            <a:xfrm>
              <a:off x="1861438" y="4109313"/>
              <a:ext cx="973347" cy="868375"/>
            </a:xfrm>
            <a:custGeom>
              <a:avLst/>
              <a:gdLst>
                <a:gd name="connsiteX0" fmla="*/ 0 w 819150"/>
                <a:gd name="connsiteY0" fmla="*/ 933450 h 933450"/>
                <a:gd name="connsiteX1" fmla="*/ 323850 w 819150"/>
                <a:gd name="connsiteY1" fmla="*/ 542925 h 933450"/>
                <a:gd name="connsiteX2" fmla="*/ 714375 w 819150"/>
                <a:gd name="connsiteY2" fmla="*/ 428625 h 933450"/>
                <a:gd name="connsiteX3" fmla="*/ 819150 w 819150"/>
                <a:gd name="connsiteY3" fmla="*/ 0 h 933450"/>
              </a:gdLst>
              <a:ahLst/>
              <a:cxnLst>
                <a:cxn ang="0">
                  <a:pos x="connsiteX0" y="connsiteY0"/>
                </a:cxn>
                <a:cxn ang="0">
                  <a:pos x="connsiteX1" y="connsiteY1"/>
                </a:cxn>
                <a:cxn ang="0">
                  <a:pos x="connsiteX2" y="connsiteY2"/>
                </a:cxn>
                <a:cxn ang="0">
                  <a:pos x="connsiteX3" y="connsiteY3"/>
                </a:cxn>
              </a:cxnLst>
              <a:rect l="l" t="t" r="r" b="b"/>
              <a:pathLst>
                <a:path w="819150" h="933450" extrusionOk="0">
                  <a:moveTo>
                    <a:pt x="0" y="933450"/>
                  </a:moveTo>
                  <a:cubicBezTo>
                    <a:pt x="102394" y="780256"/>
                    <a:pt x="204788" y="627062"/>
                    <a:pt x="323850" y="542925"/>
                  </a:cubicBezTo>
                  <a:cubicBezTo>
                    <a:pt x="442912" y="458788"/>
                    <a:pt x="631825" y="519112"/>
                    <a:pt x="714375" y="428625"/>
                  </a:cubicBezTo>
                  <a:cubicBezTo>
                    <a:pt x="796925" y="338137"/>
                    <a:pt x="808037" y="169068"/>
                    <a:pt x="819150" y="0"/>
                  </a:cubicBezTo>
                </a:path>
              </a:pathLst>
            </a:custGeom>
            <a:noFill/>
            <a:ln w="34925">
              <a:solidFill>
                <a:schemeClr val="accent1">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40" name="Connettore 2 58">
              <a:extLst>
                <a:ext uri="{FF2B5EF4-FFF2-40B4-BE49-F238E27FC236}">
                  <a16:creationId xmlns:a16="http://schemas.microsoft.com/office/drawing/2014/main" id="{FC3390B0-6BB2-7656-ACE3-9BD07EACC217}"/>
                </a:ext>
              </a:extLst>
            </p:cNvPr>
            <p:cNvCxnSpPr>
              <a:cxnSpLocks/>
            </p:cNvCxnSpPr>
            <p:nvPr/>
          </p:nvCxnSpPr>
          <p:spPr bwMode="auto">
            <a:xfrm>
              <a:off x="1947863" y="4229719"/>
              <a:ext cx="393102" cy="260816"/>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1" name="CasellaDiTesto 59">
              <a:extLst>
                <a:ext uri="{FF2B5EF4-FFF2-40B4-BE49-F238E27FC236}">
                  <a16:creationId xmlns:a16="http://schemas.microsoft.com/office/drawing/2014/main" id="{536BB704-47DE-FF8B-AC83-8B6FECCE8C0F}"/>
                </a:ext>
              </a:extLst>
            </p:cNvPr>
            <p:cNvSpPr>
              <a:spLocks/>
            </p:cNvSpPr>
            <p:nvPr/>
          </p:nvSpPr>
          <p:spPr bwMode="auto">
            <a:xfrm>
              <a:off x="1273883" y="3988219"/>
              <a:ext cx="823703" cy="307777"/>
            </a:xfrm>
            <a:prstGeom prst="rect">
              <a:avLst/>
            </a:prstGeom>
            <a:noFill/>
          </p:spPr>
          <p:txBody>
            <a:bodyPr wrap="square" rtlCol="0">
              <a:spAutoFit/>
            </a:bodyPr>
            <a:lstStyle/>
            <a:p>
              <a:pPr>
                <a:defRPr/>
              </a:pPr>
              <a:r>
                <a:rPr lang="it-IT" sz="1400" b="1" i="1">
                  <a:solidFill>
                    <a:schemeClr val="accent1">
                      <a:lumMod val="75000"/>
                    </a:schemeClr>
                  </a:solidFill>
                </a:rPr>
                <a:t>Ethernet</a:t>
              </a:r>
            </a:p>
          </p:txBody>
        </p:sp>
        <p:cxnSp>
          <p:nvCxnSpPr>
            <p:cNvPr id="42" name="Connettore 2 61">
              <a:extLst>
                <a:ext uri="{FF2B5EF4-FFF2-40B4-BE49-F238E27FC236}">
                  <a16:creationId xmlns:a16="http://schemas.microsoft.com/office/drawing/2014/main" id="{7659822F-E339-C5DE-C975-211EDE481D7F}"/>
                </a:ext>
              </a:extLst>
            </p:cNvPr>
            <p:cNvCxnSpPr>
              <a:cxnSpLocks/>
            </p:cNvCxnSpPr>
            <p:nvPr/>
          </p:nvCxnSpPr>
          <p:spPr bwMode="auto">
            <a:xfrm>
              <a:off x="2986748" y="3117498"/>
              <a:ext cx="299377" cy="335335"/>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3" name="CasellaDiTesto 63">
              <a:extLst>
                <a:ext uri="{FF2B5EF4-FFF2-40B4-BE49-F238E27FC236}">
                  <a16:creationId xmlns:a16="http://schemas.microsoft.com/office/drawing/2014/main" id="{736B2247-C161-B825-DF3F-7310E11495ED}"/>
                </a:ext>
              </a:extLst>
            </p:cNvPr>
            <p:cNvSpPr>
              <a:spLocks/>
            </p:cNvSpPr>
            <p:nvPr/>
          </p:nvSpPr>
          <p:spPr bwMode="auto">
            <a:xfrm>
              <a:off x="2647949" y="2824913"/>
              <a:ext cx="577441" cy="307777"/>
            </a:xfrm>
            <a:prstGeom prst="rect">
              <a:avLst/>
            </a:prstGeom>
            <a:noFill/>
          </p:spPr>
          <p:txBody>
            <a:bodyPr wrap="square" rtlCol="0">
              <a:spAutoFit/>
            </a:bodyPr>
            <a:lstStyle/>
            <a:p>
              <a:pPr>
                <a:defRPr/>
              </a:pPr>
              <a:r>
                <a:rPr lang="it-IT" sz="1400" b="1" i="1">
                  <a:solidFill>
                    <a:schemeClr val="accent6">
                      <a:lumMod val="75000"/>
                    </a:schemeClr>
                  </a:solidFill>
                </a:rPr>
                <a:t>UDP</a:t>
              </a:r>
            </a:p>
          </p:txBody>
        </p:sp>
        <p:sp>
          <p:nvSpPr>
            <p:cNvPr id="44" name="Figura a mano libera 1">
              <a:extLst>
                <a:ext uri="{FF2B5EF4-FFF2-40B4-BE49-F238E27FC236}">
                  <a16:creationId xmlns:a16="http://schemas.microsoft.com/office/drawing/2014/main" id="{D187B203-BF01-5EFD-E9AF-90CC491B2E97}"/>
                </a:ext>
              </a:extLst>
            </p:cNvPr>
            <p:cNvSpPr/>
            <p:nvPr/>
          </p:nvSpPr>
          <p:spPr bwMode="auto">
            <a:xfrm>
              <a:off x="2819400" y="3419475"/>
              <a:ext cx="1143000" cy="485775"/>
            </a:xfrm>
            <a:custGeom>
              <a:avLst/>
              <a:gdLst>
                <a:gd name="connsiteX0" fmla="*/ 0 w 1143000"/>
                <a:gd name="connsiteY0" fmla="*/ 485775 h 485775"/>
                <a:gd name="connsiteX1" fmla="*/ 447675 w 1143000"/>
                <a:gd name="connsiteY1" fmla="*/ 123825 h 485775"/>
                <a:gd name="connsiteX2" fmla="*/ 1143000 w 1143000"/>
                <a:gd name="connsiteY2" fmla="*/ 0 h 485775"/>
              </a:gdLst>
              <a:ahLst/>
              <a:cxnLst>
                <a:cxn ang="0">
                  <a:pos x="connsiteX0" y="connsiteY0"/>
                </a:cxn>
                <a:cxn ang="0">
                  <a:pos x="connsiteX1" y="connsiteY1"/>
                </a:cxn>
                <a:cxn ang="0">
                  <a:pos x="connsiteX2" y="connsiteY2"/>
                </a:cxn>
              </a:cxnLst>
              <a:rect l="l" t="t" r="r" b="b"/>
              <a:pathLst>
                <a:path w="1143000" h="485775" extrusionOk="0">
                  <a:moveTo>
                    <a:pt x="0" y="485775"/>
                  </a:moveTo>
                  <a:cubicBezTo>
                    <a:pt x="128587" y="345281"/>
                    <a:pt x="257175" y="204787"/>
                    <a:pt x="447675" y="123825"/>
                  </a:cubicBezTo>
                  <a:cubicBezTo>
                    <a:pt x="638175" y="42863"/>
                    <a:pt x="890587" y="21431"/>
                    <a:pt x="1143000" y="0"/>
                  </a:cubicBezTo>
                </a:path>
              </a:pathLst>
            </a:custGeom>
            <a:noFill/>
            <a:ln w="34925">
              <a:solidFill>
                <a:schemeClr val="accent6">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45" name="Ovale 5">
              <a:extLst>
                <a:ext uri="{FF2B5EF4-FFF2-40B4-BE49-F238E27FC236}">
                  <a16:creationId xmlns:a16="http://schemas.microsoft.com/office/drawing/2014/main" id="{6EF6EB20-D8AF-B3F4-F8F3-5C8D0A93AA0D}"/>
                </a:ext>
              </a:extLst>
            </p:cNvPr>
            <p:cNvSpPr/>
            <p:nvPr/>
          </p:nvSpPr>
          <p:spPr bwMode="auto">
            <a:xfrm>
              <a:off x="2647949" y="3706891"/>
              <a:ext cx="342900" cy="559318"/>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46" name="Connettore 2 30">
              <a:extLst>
                <a:ext uri="{FF2B5EF4-FFF2-40B4-BE49-F238E27FC236}">
                  <a16:creationId xmlns:a16="http://schemas.microsoft.com/office/drawing/2014/main" id="{675F5D8F-BA05-FB5D-D41D-A32F41F25ADE}"/>
                </a:ext>
              </a:extLst>
            </p:cNvPr>
            <p:cNvCxnSpPr>
              <a:cxnSpLocks/>
            </p:cNvCxnSpPr>
            <p:nvPr/>
          </p:nvCxnSpPr>
          <p:spPr bwMode="auto">
            <a:xfrm>
              <a:off x="2396198" y="3393723"/>
              <a:ext cx="299377" cy="335335"/>
            </a:xfrm>
            <a:prstGeom prst="straightConnector1">
              <a:avLst/>
            </a:prstGeom>
            <a:ln w="12700">
              <a:solidFill>
                <a:srgbClr val="FF0000"/>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47" name="CasellaDiTesto 31">
              <a:extLst>
                <a:ext uri="{FF2B5EF4-FFF2-40B4-BE49-F238E27FC236}">
                  <a16:creationId xmlns:a16="http://schemas.microsoft.com/office/drawing/2014/main" id="{7C313858-C736-18EC-5070-E97C03C98480}"/>
                </a:ext>
              </a:extLst>
            </p:cNvPr>
            <p:cNvSpPr>
              <a:spLocks/>
            </p:cNvSpPr>
            <p:nvPr/>
          </p:nvSpPr>
          <p:spPr bwMode="auto">
            <a:xfrm>
              <a:off x="1970898" y="3153181"/>
              <a:ext cx="577441" cy="307777"/>
            </a:xfrm>
            <a:prstGeom prst="rect">
              <a:avLst/>
            </a:prstGeom>
            <a:noFill/>
          </p:spPr>
          <p:txBody>
            <a:bodyPr wrap="square" rtlCol="0">
              <a:spAutoFit/>
            </a:bodyPr>
            <a:lstStyle/>
            <a:p>
              <a:pPr>
                <a:defRPr/>
              </a:pPr>
              <a:r>
                <a:rPr lang="it-IT" sz="1400" b="1" i="1" dirty="0">
                  <a:solidFill>
                    <a:srgbClr val="FF0000"/>
                  </a:solidFill>
                </a:rPr>
                <a:t>VTEP</a:t>
              </a:r>
            </a:p>
          </p:txBody>
        </p:sp>
      </p:grpSp>
      <p:grpSp>
        <p:nvGrpSpPr>
          <p:cNvPr id="70" name="Group 69">
            <a:extLst>
              <a:ext uri="{FF2B5EF4-FFF2-40B4-BE49-F238E27FC236}">
                <a16:creationId xmlns:a16="http://schemas.microsoft.com/office/drawing/2014/main" id="{45575165-2ABC-0ABA-E384-F3205B3E3332}"/>
              </a:ext>
            </a:extLst>
          </p:cNvPr>
          <p:cNvGrpSpPr/>
          <p:nvPr/>
        </p:nvGrpSpPr>
        <p:grpSpPr>
          <a:xfrm>
            <a:off x="5670922" y="3413964"/>
            <a:ext cx="6050061" cy="2909643"/>
            <a:chOff x="4936862" y="3350464"/>
            <a:chExt cx="6050061" cy="2909643"/>
          </a:xfrm>
        </p:grpSpPr>
        <p:sp>
          <p:nvSpPr>
            <p:cNvPr id="49" name="Rettangolo 33">
              <a:extLst>
                <a:ext uri="{FF2B5EF4-FFF2-40B4-BE49-F238E27FC236}">
                  <a16:creationId xmlns:a16="http://schemas.microsoft.com/office/drawing/2014/main" id="{49EE3F8D-008E-05D9-88E6-D2D164F7DC16}"/>
                </a:ext>
              </a:extLst>
            </p:cNvPr>
            <p:cNvSpPr/>
            <p:nvPr/>
          </p:nvSpPr>
          <p:spPr bwMode="auto">
            <a:xfrm>
              <a:off x="6560766" y="4827051"/>
              <a:ext cx="1072099" cy="331172"/>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2700">
              <a:solidFill>
                <a:schemeClr val="bg1">
                  <a:lumMod val="75000"/>
                </a:schemeClr>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it-IT" sz="1200" b="1" i="1" dirty="0"/>
                <a:t>Local Port</a:t>
              </a:r>
            </a:p>
          </p:txBody>
        </p:sp>
        <p:sp>
          <p:nvSpPr>
            <p:cNvPr id="50" name="Rettangolo 39">
              <a:extLst>
                <a:ext uri="{FF2B5EF4-FFF2-40B4-BE49-F238E27FC236}">
                  <a16:creationId xmlns:a16="http://schemas.microsoft.com/office/drawing/2014/main" id="{2B0FA5A8-0D4F-7E65-1323-F6C8BE86CE52}"/>
                </a:ext>
              </a:extLst>
            </p:cNvPr>
            <p:cNvSpPr/>
            <p:nvPr/>
          </p:nvSpPr>
          <p:spPr bwMode="auto">
            <a:xfrm>
              <a:off x="6560766" y="4381806"/>
              <a:ext cx="1072099" cy="331172"/>
            </a:xfrm>
            <a:prstGeom prst="rect">
              <a:avLst/>
            </a:prstGeom>
            <a:gradFill>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gradFill>
            <a:ln w="12700">
              <a:solidFill>
                <a:schemeClr val="bg1">
                  <a:lumMod val="75000"/>
                </a:schemeClr>
              </a:solidFill>
            </a:ln>
            <a:effectLst>
              <a:outerShdw blurRad="50800" dist="38100" algn="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rtlCol="0" anchor="ctr"/>
            <a:lstStyle/>
            <a:p>
              <a:pPr algn="ctr">
                <a:defRPr/>
              </a:pPr>
              <a:r>
                <a:rPr lang="it-IT" sz="1200" b="1" i="1" dirty="0"/>
                <a:t>IP </a:t>
              </a:r>
              <a:r>
                <a:rPr lang="en-US" sz="1200" b="1" i="1" dirty="0"/>
                <a:t>interface</a:t>
              </a:r>
            </a:p>
          </p:txBody>
        </p:sp>
        <p:cxnSp>
          <p:nvCxnSpPr>
            <p:cNvPr id="51" name="Connettore diritto 7">
              <a:extLst>
                <a:ext uri="{FF2B5EF4-FFF2-40B4-BE49-F238E27FC236}">
                  <a16:creationId xmlns:a16="http://schemas.microsoft.com/office/drawing/2014/main" id="{4ED20BB3-CE0D-70AD-5E4B-946303EA6198}"/>
                </a:ext>
              </a:extLst>
            </p:cNvPr>
            <p:cNvCxnSpPr>
              <a:cxnSpLocks/>
              <a:stCxn id="50" idx="2"/>
              <a:endCxn id="49" idx="0"/>
            </p:cNvCxnSpPr>
            <p:nvPr/>
          </p:nvCxnSpPr>
          <p:spPr bwMode="auto">
            <a:xfrm>
              <a:off x="7096816" y="4712978"/>
              <a:ext cx="0" cy="114073"/>
            </a:xfrm>
            <a:prstGeom prst="line">
              <a:avLst/>
            </a:prstGeom>
          </p:spPr>
          <p:style>
            <a:lnRef idx="1">
              <a:schemeClr val="accent1"/>
            </a:lnRef>
            <a:fillRef idx="0">
              <a:schemeClr val="accent1"/>
            </a:fillRef>
            <a:effectRef idx="0">
              <a:schemeClr val="accent1"/>
            </a:effectRef>
            <a:fontRef idx="minor">
              <a:schemeClr val="tx1"/>
            </a:fontRef>
          </p:style>
        </p:cxnSp>
        <p:sp>
          <p:nvSpPr>
            <p:cNvPr id="52" name="Rettangolo 8">
              <a:extLst>
                <a:ext uri="{FF2B5EF4-FFF2-40B4-BE49-F238E27FC236}">
                  <a16:creationId xmlns:a16="http://schemas.microsoft.com/office/drawing/2014/main" id="{AF65FCC0-4497-4EAB-5872-09A10DB0CEA9}"/>
                </a:ext>
              </a:extLst>
            </p:cNvPr>
            <p:cNvSpPr/>
            <p:nvPr/>
          </p:nvSpPr>
          <p:spPr bwMode="auto">
            <a:xfrm>
              <a:off x="6421555" y="4216720"/>
              <a:ext cx="1385618" cy="1045661"/>
            </a:xfrm>
            <a:prstGeom prst="rect">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53" name="Connettore diritto 40">
              <a:extLst>
                <a:ext uri="{FF2B5EF4-FFF2-40B4-BE49-F238E27FC236}">
                  <a16:creationId xmlns:a16="http://schemas.microsoft.com/office/drawing/2014/main" id="{F591E37E-2E82-A516-FB9A-D49A437FACBE}"/>
                </a:ext>
              </a:extLst>
            </p:cNvPr>
            <p:cNvCxnSpPr>
              <a:cxnSpLocks/>
            </p:cNvCxnSpPr>
            <p:nvPr/>
          </p:nvCxnSpPr>
          <p:spPr bwMode="auto">
            <a:xfrm>
              <a:off x="5805081" y="5676778"/>
              <a:ext cx="174307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Connettore diritto 41">
              <a:extLst>
                <a:ext uri="{FF2B5EF4-FFF2-40B4-BE49-F238E27FC236}">
                  <a16:creationId xmlns:a16="http://schemas.microsoft.com/office/drawing/2014/main" id="{4CBBAE77-1DFB-ED51-67ED-15A6C9A0E634}"/>
                </a:ext>
              </a:extLst>
            </p:cNvPr>
            <p:cNvCxnSpPr>
              <a:cxnSpLocks/>
              <a:stCxn id="56" idx="3"/>
            </p:cNvCxnSpPr>
            <p:nvPr/>
          </p:nvCxnSpPr>
          <p:spPr bwMode="auto">
            <a:xfrm flipH="1">
              <a:off x="7090630" y="5158924"/>
              <a:ext cx="6186" cy="518806"/>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5" name="Ovale 42">
              <a:extLst>
                <a:ext uri="{FF2B5EF4-FFF2-40B4-BE49-F238E27FC236}">
                  <a16:creationId xmlns:a16="http://schemas.microsoft.com/office/drawing/2014/main" id="{56030A10-6C06-733A-4495-CC65566E6E16}"/>
                </a:ext>
              </a:extLst>
            </p:cNvPr>
            <p:cNvSpPr/>
            <p:nvPr/>
          </p:nvSpPr>
          <p:spPr bwMode="auto">
            <a:xfrm>
              <a:off x="5972949" y="5973323"/>
              <a:ext cx="301042" cy="286784"/>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it-IT" sz="1200" b="1" i="1">
                  <a:solidFill>
                    <a:schemeClr val="tx1"/>
                  </a:solidFill>
                </a:rPr>
                <a:t>h1</a:t>
              </a:r>
            </a:p>
          </p:txBody>
        </p:sp>
        <p:sp>
          <p:nvSpPr>
            <p:cNvPr id="56" name="Figura a mano libera 47">
              <a:extLst>
                <a:ext uri="{FF2B5EF4-FFF2-40B4-BE49-F238E27FC236}">
                  <a16:creationId xmlns:a16="http://schemas.microsoft.com/office/drawing/2014/main" id="{4C7207F7-11FA-34CB-EBC4-8C9BAE30C6AF}"/>
                </a:ext>
              </a:extLst>
            </p:cNvPr>
            <p:cNvSpPr/>
            <p:nvPr/>
          </p:nvSpPr>
          <p:spPr bwMode="auto">
            <a:xfrm>
              <a:off x="6123470" y="5158924"/>
              <a:ext cx="973346" cy="814400"/>
            </a:xfrm>
            <a:custGeom>
              <a:avLst/>
              <a:gdLst>
                <a:gd name="connsiteX0" fmla="*/ 0 w 819150"/>
                <a:gd name="connsiteY0" fmla="*/ 933450 h 933450"/>
                <a:gd name="connsiteX1" fmla="*/ 323850 w 819150"/>
                <a:gd name="connsiteY1" fmla="*/ 542925 h 933450"/>
                <a:gd name="connsiteX2" fmla="*/ 714375 w 819150"/>
                <a:gd name="connsiteY2" fmla="*/ 428625 h 933450"/>
                <a:gd name="connsiteX3" fmla="*/ 819150 w 819150"/>
                <a:gd name="connsiteY3" fmla="*/ 0 h 933450"/>
              </a:gdLst>
              <a:ahLst/>
              <a:cxnLst>
                <a:cxn ang="0">
                  <a:pos x="connsiteX0" y="connsiteY0"/>
                </a:cxn>
                <a:cxn ang="0">
                  <a:pos x="connsiteX1" y="connsiteY1"/>
                </a:cxn>
                <a:cxn ang="0">
                  <a:pos x="connsiteX2" y="connsiteY2"/>
                </a:cxn>
                <a:cxn ang="0">
                  <a:pos x="connsiteX3" y="connsiteY3"/>
                </a:cxn>
              </a:cxnLst>
              <a:rect l="l" t="t" r="r" b="b"/>
              <a:pathLst>
                <a:path w="819150" h="933450" extrusionOk="0">
                  <a:moveTo>
                    <a:pt x="0" y="933450"/>
                  </a:moveTo>
                  <a:cubicBezTo>
                    <a:pt x="102394" y="780256"/>
                    <a:pt x="204788" y="627062"/>
                    <a:pt x="323850" y="542925"/>
                  </a:cubicBezTo>
                  <a:cubicBezTo>
                    <a:pt x="442912" y="458788"/>
                    <a:pt x="631825" y="519112"/>
                    <a:pt x="714375" y="428625"/>
                  </a:cubicBezTo>
                  <a:cubicBezTo>
                    <a:pt x="796925" y="338137"/>
                    <a:pt x="808037" y="169068"/>
                    <a:pt x="819150" y="0"/>
                  </a:cubicBezTo>
                </a:path>
              </a:pathLst>
            </a:custGeom>
            <a:noFill/>
            <a:ln w="34925">
              <a:solidFill>
                <a:schemeClr val="accent1">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sp>
          <p:nvSpPr>
            <p:cNvPr id="57" name="CasellaDiTesto 52">
              <a:extLst>
                <a:ext uri="{FF2B5EF4-FFF2-40B4-BE49-F238E27FC236}">
                  <a16:creationId xmlns:a16="http://schemas.microsoft.com/office/drawing/2014/main" id="{3BA2301D-7509-3FAE-3C94-79732C4D100F}"/>
                </a:ext>
              </a:extLst>
            </p:cNvPr>
            <p:cNvSpPr>
              <a:spLocks/>
            </p:cNvSpPr>
            <p:nvPr/>
          </p:nvSpPr>
          <p:spPr bwMode="auto">
            <a:xfrm>
              <a:off x="4936862" y="5533841"/>
              <a:ext cx="952500" cy="307777"/>
            </a:xfrm>
            <a:prstGeom prst="rect">
              <a:avLst/>
            </a:prstGeom>
            <a:noFill/>
          </p:spPr>
          <p:txBody>
            <a:bodyPr wrap="square" rtlCol="0">
              <a:spAutoFit/>
            </a:bodyPr>
            <a:lstStyle/>
            <a:p>
              <a:pPr>
                <a:defRPr/>
              </a:pPr>
              <a:r>
                <a:rPr lang="it-IT" sz="1400" b="1" i="1">
                  <a:solidFill>
                    <a:schemeClr val="tx1">
                      <a:lumMod val="50000"/>
                      <a:lumOff val="50000"/>
                    </a:schemeClr>
                  </a:solidFill>
                </a:rPr>
                <a:t>VLAN 100</a:t>
              </a:r>
            </a:p>
          </p:txBody>
        </p:sp>
        <p:cxnSp>
          <p:nvCxnSpPr>
            <p:cNvPr id="58" name="Connettore diritto 55">
              <a:extLst>
                <a:ext uri="{FF2B5EF4-FFF2-40B4-BE49-F238E27FC236}">
                  <a16:creationId xmlns:a16="http://schemas.microsoft.com/office/drawing/2014/main" id="{2E5F41AB-F114-3E76-588B-C1A2A41373DE}"/>
                </a:ext>
              </a:extLst>
            </p:cNvPr>
            <p:cNvCxnSpPr>
              <a:cxnSpLocks/>
              <a:stCxn id="55" idx="0"/>
            </p:cNvCxnSpPr>
            <p:nvPr/>
          </p:nvCxnSpPr>
          <p:spPr bwMode="auto">
            <a:xfrm flipV="1">
              <a:off x="6123470" y="5690701"/>
              <a:ext cx="4016" cy="282622"/>
            </a:xfrm>
            <a:prstGeom prst="line">
              <a:avLst/>
            </a:prstGeom>
            <a:ln w="19050">
              <a:solidFill>
                <a:schemeClr val="bg1">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59" name="Figura a mano libera 56">
              <a:extLst>
                <a:ext uri="{FF2B5EF4-FFF2-40B4-BE49-F238E27FC236}">
                  <a16:creationId xmlns:a16="http://schemas.microsoft.com/office/drawing/2014/main" id="{B6A5195F-E9CD-A7FB-C843-1D7EF7572C0E}"/>
                </a:ext>
              </a:extLst>
            </p:cNvPr>
            <p:cNvSpPr/>
            <p:nvPr/>
          </p:nvSpPr>
          <p:spPr bwMode="auto">
            <a:xfrm>
              <a:off x="7114364" y="3869901"/>
              <a:ext cx="1143000" cy="485775"/>
            </a:xfrm>
            <a:custGeom>
              <a:avLst/>
              <a:gdLst>
                <a:gd name="connsiteX0" fmla="*/ 0 w 1143000"/>
                <a:gd name="connsiteY0" fmla="*/ 485775 h 485775"/>
                <a:gd name="connsiteX1" fmla="*/ 447675 w 1143000"/>
                <a:gd name="connsiteY1" fmla="*/ 123825 h 485775"/>
                <a:gd name="connsiteX2" fmla="*/ 1143000 w 1143000"/>
                <a:gd name="connsiteY2" fmla="*/ 0 h 485775"/>
              </a:gdLst>
              <a:ahLst/>
              <a:cxnLst>
                <a:cxn ang="0">
                  <a:pos x="connsiteX0" y="connsiteY0"/>
                </a:cxn>
                <a:cxn ang="0">
                  <a:pos x="connsiteX1" y="connsiteY1"/>
                </a:cxn>
                <a:cxn ang="0">
                  <a:pos x="connsiteX2" y="connsiteY2"/>
                </a:cxn>
              </a:cxnLst>
              <a:rect l="l" t="t" r="r" b="b"/>
              <a:pathLst>
                <a:path w="1143000" h="485775" extrusionOk="0">
                  <a:moveTo>
                    <a:pt x="0" y="485775"/>
                  </a:moveTo>
                  <a:cubicBezTo>
                    <a:pt x="128587" y="345281"/>
                    <a:pt x="257175" y="204787"/>
                    <a:pt x="447675" y="123825"/>
                  </a:cubicBezTo>
                  <a:cubicBezTo>
                    <a:pt x="638175" y="42863"/>
                    <a:pt x="890587" y="21431"/>
                    <a:pt x="1143000" y="0"/>
                  </a:cubicBezTo>
                </a:path>
              </a:pathLst>
            </a:custGeom>
            <a:noFill/>
            <a:ln w="34925">
              <a:solidFill>
                <a:schemeClr val="accent6">
                  <a:lumMod val="75000"/>
                </a:schemeClr>
              </a:solidFill>
              <a:prstDash val="sysDot"/>
              <a:headEnd type="oval"/>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it-IT"/>
            </a:p>
          </p:txBody>
        </p:sp>
        <p:cxnSp>
          <p:nvCxnSpPr>
            <p:cNvPr id="60" name="Connettore 2 60">
              <a:extLst>
                <a:ext uri="{FF2B5EF4-FFF2-40B4-BE49-F238E27FC236}">
                  <a16:creationId xmlns:a16="http://schemas.microsoft.com/office/drawing/2014/main" id="{A87D7526-5FFF-5C91-ACDF-A9FF9D6DC954}"/>
                </a:ext>
              </a:extLst>
            </p:cNvPr>
            <p:cNvCxnSpPr>
              <a:cxnSpLocks/>
            </p:cNvCxnSpPr>
            <p:nvPr/>
          </p:nvCxnSpPr>
          <p:spPr bwMode="auto">
            <a:xfrm>
              <a:off x="6140311" y="5313821"/>
              <a:ext cx="393102" cy="260816"/>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1" name="CasellaDiTesto 62">
              <a:extLst>
                <a:ext uri="{FF2B5EF4-FFF2-40B4-BE49-F238E27FC236}">
                  <a16:creationId xmlns:a16="http://schemas.microsoft.com/office/drawing/2014/main" id="{07D9B1EE-1B6C-A03A-11E5-E9B9C63298E1}"/>
                </a:ext>
              </a:extLst>
            </p:cNvPr>
            <p:cNvSpPr>
              <a:spLocks/>
            </p:cNvSpPr>
            <p:nvPr/>
          </p:nvSpPr>
          <p:spPr bwMode="auto">
            <a:xfrm>
              <a:off x="5466331" y="5072321"/>
              <a:ext cx="823703" cy="307777"/>
            </a:xfrm>
            <a:prstGeom prst="rect">
              <a:avLst/>
            </a:prstGeom>
            <a:noFill/>
          </p:spPr>
          <p:txBody>
            <a:bodyPr wrap="square" rtlCol="0">
              <a:spAutoFit/>
            </a:bodyPr>
            <a:lstStyle/>
            <a:p>
              <a:pPr>
                <a:defRPr/>
              </a:pPr>
              <a:r>
                <a:rPr lang="it-IT" sz="1400" b="1" i="1">
                  <a:solidFill>
                    <a:schemeClr val="accent1">
                      <a:lumMod val="75000"/>
                    </a:schemeClr>
                  </a:solidFill>
                </a:rPr>
                <a:t>Ethernet</a:t>
              </a:r>
            </a:p>
          </p:txBody>
        </p:sp>
        <p:cxnSp>
          <p:nvCxnSpPr>
            <p:cNvPr id="62" name="Connettore 2 64">
              <a:extLst>
                <a:ext uri="{FF2B5EF4-FFF2-40B4-BE49-F238E27FC236}">
                  <a16:creationId xmlns:a16="http://schemas.microsoft.com/office/drawing/2014/main" id="{44C8E147-673D-499B-FB24-FE550715BE79}"/>
                </a:ext>
              </a:extLst>
            </p:cNvPr>
            <p:cNvCxnSpPr>
              <a:cxnSpLocks/>
            </p:cNvCxnSpPr>
            <p:nvPr/>
          </p:nvCxnSpPr>
          <p:spPr bwMode="auto">
            <a:xfrm>
              <a:off x="7202398" y="3643047"/>
              <a:ext cx="299377" cy="335335"/>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3" name="CasellaDiTesto 66">
              <a:extLst>
                <a:ext uri="{FF2B5EF4-FFF2-40B4-BE49-F238E27FC236}">
                  <a16:creationId xmlns:a16="http://schemas.microsoft.com/office/drawing/2014/main" id="{E831274A-D348-942F-14D7-F8FFFEE9350E}"/>
                </a:ext>
              </a:extLst>
            </p:cNvPr>
            <p:cNvSpPr>
              <a:spLocks/>
            </p:cNvSpPr>
            <p:nvPr/>
          </p:nvSpPr>
          <p:spPr bwMode="auto">
            <a:xfrm>
              <a:off x="6863600" y="3350464"/>
              <a:ext cx="577441" cy="307777"/>
            </a:xfrm>
            <a:prstGeom prst="rect">
              <a:avLst/>
            </a:prstGeom>
            <a:noFill/>
          </p:spPr>
          <p:txBody>
            <a:bodyPr wrap="square" rtlCol="0">
              <a:spAutoFit/>
            </a:bodyPr>
            <a:lstStyle/>
            <a:p>
              <a:pPr>
                <a:defRPr/>
              </a:pPr>
              <a:r>
                <a:rPr lang="it-IT" sz="1400" b="1" i="1" dirty="0">
                  <a:solidFill>
                    <a:schemeClr val="accent6">
                      <a:lumMod val="75000"/>
                    </a:schemeClr>
                  </a:solidFill>
                </a:rPr>
                <a:t>UDP</a:t>
              </a:r>
            </a:p>
          </p:txBody>
        </p:sp>
        <p:cxnSp>
          <p:nvCxnSpPr>
            <p:cNvPr id="64" name="Connettore 2 68">
              <a:extLst>
                <a:ext uri="{FF2B5EF4-FFF2-40B4-BE49-F238E27FC236}">
                  <a16:creationId xmlns:a16="http://schemas.microsoft.com/office/drawing/2014/main" id="{4077FF13-314E-33D1-2A52-2078ED007327}"/>
                </a:ext>
              </a:extLst>
            </p:cNvPr>
            <p:cNvCxnSpPr>
              <a:cxnSpLocks/>
            </p:cNvCxnSpPr>
            <p:nvPr/>
          </p:nvCxnSpPr>
          <p:spPr bwMode="auto">
            <a:xfrm flipH="1" flipV="1">
              <a:off x="7911753" y="4546580"/>
              <a:ext cx="1220700" cy="68108"/>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5" name="CasellaDiTesto 69">
              <a:extLst>
                <a:ext uri="{FF2B5EF4-FFF2-40B4-BE49-F238E27FC236}">
                  <a16:creationId xmlns:a16="http://schemas.microsoft.com/office/drawing/2014/main" id="{6D9FD1D5-5393-BD4E-A92E-9A9B207878D1}"/>
                </a:ext>
              </a:extLst>
            </p:cNvPr>
            <p:cNvSpPr>
              <a:spLocks/>
            </p:cNvSpPr>
            <p:nvPr/>
          </p:nvSpPr>
          <p:spPr bwMode="auto">
            <a:xfrm>
              <a:off x="6295453" y="3919113"/>
              <a:ext cx="577441" cy="307777"/>
            </a:xfrm>
            <a:prstGeom prst="rect">
              <a:avLst/>
            </a:prstGeom>
            <a:noFill/>
          </p:spPr>
          <p:txBody>
            <a:bodyPr wrap="square" rtlCol="0">
              <a:spAutoFit/>
            </a:bodyPr>
            <a:lstStyle/>
            <a:p>
              <a:pPr>
                <a:defRPr/>
              </a:pPr>
              <a:r>
                <a:rPr lang="it-IT" sz="1400" b="1" i="1">
                  <a:solidFill>
                    <a:srgbClr val="FF0000"/>
                  </a:solidFill>
                </a:rPr>
                <a:t>VTEP</a:t>
              </a:r>
            </a:p>
          </p:txBody>
        </p:sp>
        <p:sp>
          <p:nvSpPr>
            <p:cNvPr id="66" name="CasellaDiTesto 70">
              <a:extLst>
                <a:ext uri="{FF2B5EF4-FFF2-40B4-BE49-F238E27FC236}">
                  <a16:creationId xmlns:a16="http://schemas.microsoft.com/office/drawing/2014/main" id="{C65EAD84-69BA-2789-0B39-D0637BFE7CE9}"/>
                </a:ext>
              </a:extLst>
            </p:cNvPr>
            <p:cNvSpPr>
              <a:spLocks/>
            </p:cNvSpPr>
            <p:nvPr/>
          </p:nvSpPr>
          <p:spPr bwMode="auto">
            <a:xfrm>
              <a:off x="8482434" y="4424017"/>
              <a:ext cx="2504489" cy="677108"/>
            </a:xfrm>
            <a:prstGeom prst="rect">
              <a:avLst/>
            </a:prstGeom>
            <a:noFill/>
          </p:spPr>
          <p:txBody>
            <a:bodyPr wrap="square" rtlCol="0">
              <a:spAutoFit/>
            </a:bodyPr>
            <a:lstStyle/>
            <a:p>
              <a:pPr algn="ctr">
                <a:defRPr/>
              </a:pPr>
              <a:r>
                <a:rPr lang="en-US" sz="1400" b="1" i="1" dirty="0"/>
                <a:t>Network side</a:t>
              </a:r>
              <a:endParaRPr lang="en-US" dirty="0"/>
            </a:p>
            <a:p>
              <a:pPr algn="ctr">
                <a:defRPr/>
              </a:pPr>
              <a:r>
                <a:rPr lang="en-US" sz="1200" b="1" i="1" dirty="0">
                  <a:solidFill>
                    <a:schemeClr val="bg1">
                      <a:lumMod val="50000"/>
                    </a:schemeClr>
                  </a:solidFill>
                </a:rPr>
                <a:t>(IP that identifies the VTEP </a:t>
              </a:r>
            </a:p>
            <a:p>
              <a:pPr algn="ctr">
                <a:defRPr/>
              </a:pPr>
              <a:r>
                <a:rPr lang="en-US" sz="1200" b="1" i="1" dirty="0">
                  <a:solidFill>
                    <a:schemeClr val="bg1">
                      <a:lumMod val="50000"/>
                    </a:schemeClr>
                  </a:solidFill>
                </a:rPr>
                <a:t>on the network) </a:t>
              </a:r>
              <a:endParaRPr lang="en-US" dirty="0"/>
            </a:p>
          </p:txBody>
        </p:sp>
        <p:cxnSp>
          <p:nvCxnSpPr>
            <p:cNvPr id="67" name="Connettore 2 72">
              <a:extLst>
                <a:ext uri="{FF2B5EF4-FFF2-40B4-BE49-F238E27FC236}">
                  <a16:creationId xmlns:a16="http://schemas.microsoft.com/office/drawing/2014/main" id="{3F8F6810-1CF4-90C1-789F-1C37BE43E087}"/>
                </a:ext>
              </a:extLst>
            </p:cNvPr>
            <p:cNvCxnSpPr>
              <a:cxnSpLocks/>
              <a:stCxn id="68" idx="1"/>
            </p:cNvCxnSpPr>
            <p:nvPr/>
          </p:nvCxnSpPr>
          <p:spPr bwMode="auto">
            <a:xfrm flipH="1" flipV="1">
              <a:off x="7677666" y="5166691"/>
              <a:ext cx="1290055" cy="442585"/>
            </a:xfrm>
            <a:prstGeom prst="straightConnector1">
              <a:avLst/>
            </a:prstGeom>
            <a:ln w="12700">
              <a:solidFill>
                <a:schemeClr val="bg1">
                  <a:lumMod val="50000"/>
                </a:schemeClr>
              </a:solidFill>
              <a:prstDash val="sysDot"/>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68" name="CasellaDiTesto 73">
              <a:extLst>
                <a:ext uri="{FF2B5EF4-FFF2-40B4-BE49-F238E27FC236}">
                  <a16:creationId xmlns:a16="http://schemas.microsoft.com/office/drawing/2014/main" id="{8745931F-2D9E-CC2B-CE23-07E629380432}"/>
                </a:ext>
              </a:extLst>
            </p:cNvPr>
            <p:cNvSpPr>
              <a:spLocks/>
            </p:cNvSpPr>
            <p:nvPr/>
          </p:nvSpPr>
          <p:spPr bwMode="auto">
            <a:xfrm>
              <a:off x="8967721" y="5455387"/>
              <a:ext cx="1416280" cy="307777"/>
            </a:xfrm>
            <a:prstGeom prst="rect">
              <a:avLst/>
            </a:prstGeom>
            <a:noFill/>
          </p:spPr>
          <p:txBody>
            <a:bodyPr wrap="square" rtlCol="0">
              <a:spAutoFit/>
            </a:bodyPr>
            <a:lstStyle/>
            <a:p>
              <a:pPr>
                <a:defRPr/>
              </a:pPr>
              <a:r>
                <a:rPr lang="it-IT" sz="1400" b="1" i="1"/>
                <a:t>LAN side</a:t>
              </a:r>
            </a:p>
          </p:txBody>
        </p:sp>
        <p:sp>
          <p:nvSpPr>
            <p:cNvPr id="69" name="CasellaDiTesto 74">
              <a:extLst>
                <a:ext uri="{FF2B5EF4-FFF2-40B4-BE49-F238E27FC236}">
                  <a16:creationId xmlns:a16="http://schemas.microsoft.com/office/drawing/2014/main" id="{87746B98-D1CE-48B2-35F1-A3F704144DB6}"/>
                </a:ext>
              </a:extLst>
            </p:cNvPr>
            <p:cNvSpPr>
              <a:spLocks/>
            </p:cNvSpPr>
            <p:nvPr/>
          </p:nvSpPr>
          <p:spPr bwMode="auto">
            <a:xfrm>
              <a:off x="8522103" y="5676779"/>
              <a:ext cx="2001127" cy="276999"/>
            </a:xfrm>
            <a:prstGeom prst="rect">
              <a:avLst/>
            </a:prstGeom>
            <a:noFill/>
          </p:spPr>
          <p:txBody>
            <a:bodyPr wrap="square" rtlCol="0">
              <a:spAutoFit/>
            </a:bodyPr>
            <a:lstStyle/>
            <a:p>
              <a:pPr>
                <a:defRPr/>
              </a:pPr>
              <a:r>
                <a:rPr lang="it-IT" sz="1200" b="1" i="1" dirty="0">
                  <a:solidFill>
                    <a:schemeClr val="bg1">
                      <a:lumMod val="50000"/>
                    </a:schemeClr>
                  </a:solidFill>
                </a:rPr>
                <a:t>(</a:t>
              </a:r>
              <a:r>
                <a:rPr lang="it-IT" sz="1200" b="1" i="1" dirty="0" err="1">
                  <a:solidFill>
                    <a:schemeClr val="bg1">
                      <a:lumMod val="50000"/>
                    </a:schemeClr>
                  </a:solidFill>
                </a:rPr>
                <a:t>Traditional</a:t>
              </a:r>
              <a:r>
                <a:rPr lang="it-IT" sz="1200" b="1" i="1" dirty="0">
                  <a:solidFill>
                    <a:schemeClr val="bg1">
                      <a:lumMod val="50000"/>
                    </a:schemeClr>
                  </a:solidFill>
                </a:rPr>
                <a:t> forwarding)</a:t>
              </a:r>
            </a:p>
          </p:txBody>
        </p:sp>
      </p:grpSp>
      <p:sp>
        <p:nvSpPr>
          <p:cNvPr id="71" name="Content Placeholder 5">
            <a:extLst>
              <a:ext uri="{FF2B5EF4-FFF2-40B4-BE49-F238E27FC236}">
                <a16:creationId xmlns:a16="http://schemas.microsoft.com/office/drawing/2014/main" id="{8310398F-740C-514C-D1F4-5B02FED4E5DA}"/>
              </a:ext>
            </a:extLst>
          </p:cNvPr>
          <p:cNvSpPr>
            <a:spLocks noGrp="1"/>
          </p:cNvSpPr>
          <p:nvPr>
            <p:ph idx="1"/>
          </p:nvPr>
        </p:nvSpPr>
        <p:spPr>
          <a:xfrm>
            <a:off x="840618" y="1552176"/>
            <a:ext cx="11084682" cy="1979066"/>
          </a:xfrm>
        </p:spPr>
        <p:txBody>
          <a:bodyPr vert="horz" lIns="91440" tIns="45720" rIns="91440" bIns="45720" rtlCol="0" anchor="t">
            <a:normAutofit fontScale="92500" lnSpcReduction="20000"/>
          </a:bodyPr>
          <a:lstStyle/>
          <a:p>
            <a:pPr marL="0" indent="0">
              <a:buNone/>
            </a:pPr>
            <a:r>
              <a:rPr lang="en-US" dirty="0"/>
              <a:t>VXLAN Tunnel Endpoint (VTEP)</a:t>
            </a:r>
          </a:p>
          <a:p>
            <a:r>
              <a:rPr lang="en-US" dirty="0"/>
              <a:t>A VTEP is a function implemented on a network device (or hypervisor) via software or dedicated hardware (ASIC)</a:t>
            </a:r>
          </a:p>
          <a:p>
            <a:r>
              <a:rPr lang="en-US" dirty="0"/>
              <a:t>Encapsulates/de-</a:t>
            </a:r>
            <a:r>
              <a:rPr lang="en-US" dirty="0" err="1"/>
              <a:t>encapslutates</a:t>
            </a:r>
            <a:r>
              <a:rPr lang="en-US" dirty="0"/>
              <a:t> Ethernet frames in UDP (MAC-in-UDP) packets</a:t>
            </a:r>
          </a:p>
          <a:p>
            <a:r>
              <a:rPr lang="en-US" dirty="0"/>
              <a:t>Manages the FIB MAC - VNI - destination VTEP or port</a:t>
            </a:r>
          </a:p>
          <a:p>
            <a:endParaRPr lang="en-US" dirty="0"/>
          </a:p>
          <a:p>
            <a:pPr marL="0" indent="0">
              <a:buNone/>
            </a:pPr>
            <a:endParaRPr lang="en-US" dirty="0"/>
          </a:p>
        </p:txBody>
      </p:sp>
    </p:spTree>
    <p:extLst>
      <p:ext uri="{BB962C8B-B14F-4D97-AF65-F5344CB8AC3E}">
        <p14:creationId xmlns:p14="http://schemas.microsoft.com/office/powerpoint/2010/main" val="845952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normAutofit/>
          </a:bodyPr>
          <a:lstStyle/>
          <a:p>
            <a:r>
              <a:rPr lang="en-US" dirty="0"/>
              <a:t> Mac table example</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54</a:t>
            </a:fld>
            <a:endParaRPr lang="en-IT"/>
          </a:p>
        </p:txBody>
      </p:sp>
      <p:sp>
        <p:nvSpPr>
          <p:cNvPr id="11" name="TextBox 10">
            <a:extLst>
              <a:ext uri="{FF2B5EF4-FFF2-40B4-BE49-F238E27FC236}">
                <a16:creationId xmlns:a16="http://schemas.microsoft.com/office/drawing/2014/main" id="{ADA08D3A-5CAC-C2E1-BD7A-B2D24FC2B044}"/>
              </a:ext>
            </a:extLst>
          </p:cNvPr>
          <p:cNvSpPr txBox="1"/>
          <p:nvPr/>
        </p:nvSpPr>
        <p:spPr>
          <a:xfrm>
            <a:off x="482600" y="1814076"/>
            <a:ext cx="11245272" cy="5078313"/>
          </a:xfrm>
          <a:prstGeom prst="rect">
            <a:avLst/>
          </a:prstGeom>
          <a:noFill/>
        </p:spPr>
        <p:txBody>
          <a:bodyPr wrap="square">
            <a:spAutoFit/>
          </a:bodyPr>
          <a:lstStyle/>
          <a:p>
            <a:r>
              <a:rPr lang="en-US" dirty="0">
                <a:latin typeface="Courier New" panose="02070309020205020404" pitchFamily="49" charset="0"/>
                <a:cs typeface="Courier New" panose="02070309020205020404" pitchFamily="49" charset="0"/>
              </a:rPr>
              <a:t>show mac address-table </a:t>
            </a:r>
          </a:p>
          <a:p>
            <a:r>
              <a:rPr lang="en-US" dirty="0">
                <a:latin typeface="Courier New" panose="02070309020205020404" pitchFamily="49" charset="0"/>
                <a:cs typeface="Courier New" panose="02070309020205020404" pitchFamily="49" charset="0"/>
              </a:rPr>
              <a:t>          Mac Address Table</a:t>
            </a:r>
          </a:p>
          <a:p>
            <a:r>
              <a:rPr lang="en-US" dirty="0">
                <a:latin typeface="Courier New" panose="02070309020205020404" pitchFamily="49" charset="0"/>
                <a:cs typeface="Courier New" panose="02070309020205020404" pitchFamily="49" charset="0"/>
              </a:rPr>
              <a:t>------------------------------------------------------------------</a:t>
            </a:r>
          </a:p>
          <a:p>
            <a:r>
              <a:rPr lang="en-US" dirty="0" err="1">
                <a:latin typeface="Courier New" panose="02070309020205020404" pitchFamily="49" charset="0"/>
                <a:cs typeface="Courier New" panose="02070309020205020404" pitchFamily="49" charset="0"/>
              </a:rPr>
              <a:t>Vlan</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Mac Address</a:t>
            </a:r>
            <a:r>
              <a:rPr lang="en-US" dirty="0">
                <a:latin typeface="Courier New" panose="02070309020205020404" pitchFamily="49" charset="0"/>
                <a:cs typeface="Courier New" panose="02070309020205020404" pitchFamily="49" charset="0"/>
              </a:rPr>
              <a:t>       Type        </a:t>
            </a:r>
            <a:r>
              <a:rPr lang="en-US" b="1" dirty="0">
                <a:latin typeface="Courier New" panose="02070309020205020404" pitchFamily="49" charset="0"/>
                <a:cs typeface="Courier New" panose="02070309020205020404" pitchFamily="49" charset="0"/>
              </a:rPr>
              <a:t>Ports</a:t>
            </a:r>
            <a:r>
              <a:rPr lang="en-US" dirty="0">
                <a:latin typeface="Courier New" panose="02070309020205020404" pitchFamily="49" charset="0"/>
                <a:cs typeface="Courier New" panose="02070309020205020404" pitchFamily="49" charset="0"/>
              </a:rPr>
              <a:t>      Moves   Last Move</a:t>
            </a:r>
          </a:p>
          <a:p>
            <a:r>
              <a:rPr lang="en-US" dirty="0">
                <a:latin typeface="Courier New" panose="02070309020205020404" pitchFamily="49" charset="0"/>
                <a:cs typeface="Courier New" panose="02070309020205020404" pitchFamily="49" charset="0"/>
              </a:rPr>
              <a:t>----    -----------       ----        -----      -----   ---------</a:t>
            </a:r>
          </a:p>
          <a:p>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807f.f854.e21c    DYNAMIC     Vx1        0       6 days, 15:59:43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968e.d343.0f64    DYNAMIC     Vx1        0       6 days, 15:59:43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968e.d343.2b94    DYNAMIC     Vx1        0       6 days, 15:59:45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968e.d343.3e7a    DYNAMIC     Vx1        0       6 days, 15:59:43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968e.d343.9bb0    DYNAMIC     Vx1        0       6 days, 15:59:44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968e.d343.a82e    DYNAMIC     Vx1        0       6 days, 15:59:44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968e.d343.b646    DYNAMIC     Vx1        0       6 days, 15:59:44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1199    968e.d343.beec    DYNAMIC     Vx1        0       2 days, 22:48:29 ago</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1699    0000.0000.0001    STATIC      Router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1699    0050.5682.3b65    DYNAMIC     Et16       2       9 days, 13:31:26 ago </a:t>
            </a:r>
            <a:br>
              <a:rPr lang="en-US" dirty="0">
                <a:latin typeface="Courier New" panose="02070309020205020404" pitchFamily="49" charset="0"/>
                <a:cs typeface="Courier New" panose="02070309020205020404" pitchFamily="49" charset="0"/>
              </a:rPr>
            </a:br>
            <a:r>
              <a:rPr lang="en-US" dirty="0">
                <a:latin typeface="Courier New" panose="02070309020205020404" pitchFamily="49" charset="0"/>
                <a:cs typeface="Courier New" panose="02070309020205020404" pitchFamily="49" charset="0"/>
              </a:rPr>
              <a:t>1699    0050.5682.5607    DYNAMIC     Po47       2       9 days, 15:07:59 ago </a:t>
            </a:r>
            <a:br>
              <a:rPr lang="en-US" dirty="0">
                <a:latin typeface="Courier New" panose="02070309020205020404" pitchFamily="49" charset="0"/>
                <a:cs typeface="Courier New" panose="02070309020205020404" pitchFamily="49" charset="0"/>
              </a:rPr>
            </a:b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841412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normAutofit/>
          </a:bodyPr>
          <a:lstStyle/>
          <a:p>
            <a:r>
              <a:rPr lang="en-US" dirty="0"/>
              <a:t>VXLAN table example</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55</a:t>
            </a:fld>
            <a:endParaRPr lang="en-IT"/>
          </a:p>
        </p:txBody>
      </p:sp>
      <p:sp>
        <p:nvSpPr>
          <p:cNvPr id="11" name="TextBox 10">
            <a:extLst>
              <a:ext uri="{FF2B5EF4-FFF2-40B4-BE49-F238E27FC236}">
                <a16:creationId xmlns:a16="http://schemas.microsoft.com/office/drawing/2014/main" id="{ADA08D3A-5CAC-C2E1-BD7A-B2D24FC2B044}"/>
              </a:ext>
            </a:extLst>
          </p:cNvPr>
          <p:cNvSpPr txBox="1"/>
          <p:nvPr/>
        </p:nvSpPr>
        <p:spPr>
          <a:xfrm>
            <a:off x="190500" y="1832035"/>
            <a:ext cx="12001500" cy="4524315"/>
          </a:xfrm>
          <a:prstGeom prst="rect">
            <a:avLst/>
          </a:prstGeom>
          <a:noFill/>
        </p:spPr>
        <p:txBody>
          <a:bodyPr wrap="square">
            <a:spAutoFit/>
          </a:bodyPr>
          <a:lstStyle/>
          <a:p>
            <a:r>
              <a:rPr lang="en-US" dirty="0">
                <a:latin typeface="Courier New" panose="02070309020205020404" pitchFamily="49" charset="0"/>
                <a:cs typeface="Courier New" panose="02070309020205020404" pitchFamily="49" charset="0"/>
              </a:rPr>
              <a:t>show </a:t>
            </a:r>
            <a:r>
              <a:rPr lang="en-US" dirty="0" err="1">
                <a:latin typeface="Courier New" panose="02070309020205020404" pitchFamily="49" charset="0"/>
                <a:cs typeface="Courier New" panose="02070309020205020404" pitchFamily="49" charset="0"/>
              </a:rPr>
              <a:t>vxlan</a:t>
            </a:r>
            <a:r>
              <a:rPr lang="en-US" dirty="0">
                <a:latin typeface="Courier New" panose="02070309020205020404" pitchFamily="49" charset="0"/>
                <a:cs typeface="Courier New" panose="02070309020205020404" pitchFamily="49" charset="0"/>
              </a:rPr>
              <a:t> address-table</a:t>
            </a:r>
          </a:p>
          <a:p>
            <a:r>
              <a:rPr lang="en-US" dirty="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Vxlan</a:t>
            </a:r>
            <a:r>
              <a:rPr lang="en-US" dirty="0">
                <a:latin typeface="Courier New" panose="02070309020205020404" pitchFamily="49" charset="0"/>
                <a:cs typeface="Courier New" panose="02070309020205020404" pitchFamily="49" charset="0"/>
              </a:rPr>
              <a:t> Mac Address Table</a:t>
            </a:r>
          </a:p>
          <a:p>
            <a:r>
              <a:rPr lang="en-US" dirty="0">
                <a:latin typeface="Courier New" panose="02070309020205020404" pitchFamily="49" charset="0"/>
                <a:cs typeface="Courier New" panose="02070309020205020404" pitchFamily="49" charset="0"/>
              </a:rPr>
              <a:t>----------------------------------------------------------------------</a:t>
            </a:r>
          </a:p>
          <a:p>
            <a:endParaRPr lang="en-US" dirty="0">
              <a:latin typeface="Courier New" panose="02070309020205020404" pitchFamily="49" charset="0"/>
              <a:cs typeface="Courier New" panose="02070309020205020404" pitchFamily="49" charset="0"/>
            </a:endParaRPr>
          </a:p>
          <a:p>
            <a:r>
              <a:rPr lang="en-US" dirty="0">
                <a:latin typeface="Courier New" panose="02070309020205020404" pitchFamily="49" charset="0"/>
                <a:cs typeface="Courier New" panose="02070309020205020404" pitchFamily="49" charset="0"/>
              </a:rPr>
              <a:t>VLAN  </a:t>
            </a:r>
            <a:r>
              <a:rPr lang="en-US" b="1" dirty="0">
                <a:latin typeface="Courier New" panose="02070309020205020404" pitchFamily="49" charset="0"/>
                <a:cs typeface="Courier New" panose="02070309020205020404" pitchFamily="49" charset="0"/>
              </a:rPr>
              <a:t>Mac Address</a:t>
            </a:r>
            <a:r>
              <a:rPr lang="en-US" dirty="0">
                <a:latin typeface="Courier New" panose="02070309020205020404" pitchFamily="49" charset="0"/>
                <a:cs typeface="Courier New" panose="02070309020205020404" pitchFamily="49" charset="0"/>
              </a:rPr>
              <a:t>     Type      </a:t>
            </a:r>
            <a:r>
              <a:rPr lang="en-US" dirty="0" err="1">
                <a:latin typeface="Courier New" panose="02070309020205020404" pitchFamily="49" charset="0"/>
                <a:cs typeface="Courier New" panose="02070309020205020404" pitchFamily="49" charset="0"/>
              </a:rPr>
              <a:t>Prt</a:t>
            </a:r>
            <a:r>
              <a:rPr lang="en-US" dirty="0">
                <a:latin typeface="Courier New" panose="02070309020205020404" pitchFamily="49" charset="0"/>
                <a:cs typeface="Courier New" panose="02070309020205020404" pitchFamily="49" charset="0"/>
              </a:rPr>
              <a:t>  </a:t>
            </a:r>
            <a:r>
              <a:rPr lang="en-US" b="1" dirty="0">
                <a:latin typeface="Courier New" panose="02070309020205020404" pitchFamily="49" charset="0"/>
                <a:cs typeface="Courier New" panose="02070309020205020404" pitchFamily="49" charset="0"/>
              </a:rPr>
              <a:t>VTEP</a:t>
            </a:r>
            <a:r>
              <a:rPr lang="en-US" dirty="0">
                <a:latin typeface="Courier New" panose="02070309020205020404" pitchFamily="49" charset="0"/>
                <a:cs typeface="Courier New" panose="02070309020205020404" pitchFamily="49" charset="0"/>
              </a:rPr>
              <a:t>             Moves   Last Move</a:t>
            </a:r>
          </a:p>
          <a:p>
            <a:r>
              <a:rPr lang="en-US" dirty="0">
                <a:latin typeface="Courier New" panose="02070309020205020404" pitchFamily="49" charset="0"/>
                <a:cs typeface="Courier New" panose="02070309020205020404" pitchFamily="49" charset="0"/>
              </a:rPr>
              <a:t>----  -----------     ----      ---  ----             ----- ---------</a:t>
            </a:r>
          </a:p>
          <a:p>
            <a:r>
              <a:rPr lang="en-US" dirty="0">
                <a:latin typeface="Courier New" panose="02070309020205020404" pitchFamily="49" charset="0"/>
                <a:cs typeface="Courier New" panose="02070309020205020404" pitchFamily="49" charset="0"/>
              </a:rPr>
              <a:t>1182  4c73.4f20.7820  EVPN      Vx1  10.8.20.64               6 days, 16:05:03 ago</a:t>
            </a:r>
          </a:p>
          <a:p>
            <a:r>
              <a:rPr lang="en-US" dirty="0">
                <a:latin typeface="Courier New" panose="02070309020205020404" pitchFamily="49" charset="0"/>
                <a:cs typeface="Courier New" panose="02070309020205020404" pitchFamily="49" charset="0"/>
              </a:rPr>
              <a:t>1182  4c73.4f23.7020  EVPN      Vx1  10.8.20.65               6 days, 16:04:59 ago</a:t>
            </a:r>
          </a:p>
          <a:p>
            <a:r>
              <a:rPr lang="en-US" dirty="0">
                <a:latin typeface="Courier New" panose="02070309020205020404" pitchFamily="49" charset="0"/>
                <a:cs typeface="Courier New" panose="02070309020205020404" pitchFamily="49" charset="0"/>
              </a:rPr>
              <a:t>1182  968e.d343.a82e  EVPN      Vx1  10.4.30.5                6 days, 15:59:59 ago</a:t>
            </a:r>
          </a:p>
          <a:p>
            <a:r>
              <a:rPr lang="en-US" dirty="0">
                <a:latin typeface="Courier New" panose="02070309020205020404" pitchFamily="49" charset="0"/>
                <a:cs typeface="Courier New" panose="02070309020205020404" pitchFamily="49" charset="0"/>
              </a:rPr>
              <a:t>1182  968e.d343.b646  EVPN      Vx1  10.4.30.7                6 days, 15:59:58 ago</a:t>
            </a:r>
          </a:p>
          <a:p>
            <a:r>
              <a:rPr lang="en-US" dirty="0">
                <a:latin typeface="Courier New" panose="02070309020205020404" pitchFamily="49" charset="0"/>
                <a:cs typeface="Courier New" panose="02070309020205020404" pitchFamily="49" charset="0"/>
              </a:rPr>
              <a:t>1182  968e.d343.beec  EVPN      Vx1  10.4.30.3                6 days, 15:59:59 ago</a:t>
            </a:r>
          </a:p>
          <a:p>
            <a:r>
              <a:rPr lang="en-US" dirty="0">
                <a:latin typeface="Courier New" panose="02070309020205020404" pitchFamily="49" charset="0"/>
                <a:cs typeface="Courier New" panose="02070309020205020404" pitchFamily="49" charset="0"/>
              </a:rPr>
              <a:t>1187  4c73.4f21.e820  EVPN      Vx1  10.4.20.65               6 days, 15:59:57 ago</a:t>
            </a:r>
          </a:p>
          <a:p>
            <a:r>
              <a:rPr lang="en-US" dirty="0">
                <a:latin typeface="Courier New" panose="02070309020205020404" pitchFamily="49" charset="0"/>
                <a:cs typeface="Courier New" panose="02070309020205020404" pitchFamily="49" charset="0"/>
              </a:rPr>
              <a:t>1187  807f.f854.e21c  EVPN      Vx1  10.4.20.64               6 days, 15:59:57 ago</a:t>
            </a:r>
          </a:p>
          <a:p>
            <a:r>
              <a:rPr lang="en-US" dirty="0">
                <a:latin typeface="Courier New" panose="02070309020205020404" pitchFamily="49" charset="0"/>
                <a:cs typeface="Courier New" panose="02070309020205020404" pitchFamily="49" charset="0"/>
              </a:rPr>
              <a:t>1187  968e.d343.a82e  EVPN      Vx1  10.4.30.5                6 days, 15:59:59 ago</a:t>
            </a:r>
          </a:p>
          <a:p>
            <a:r>
              <a:rPr lang="en-US" dirty="0">
                <a:latin typeface="Courier New" panose="02070309020205020404" pitchFamily="49" charset="0"/>
                <a:cs typeface="Courier New" panose="02070309020205020404" pitchFamily="49" charset="0"/>
              </a:rPr>
              <a:t>1187  968e.d343.b646  EVPN      Vx1  10.4.30.7                6 days, 15:59:59 ago</a:t>
            </a:r>
          </a:p>
          <a:p>
            <a:r>
              <a:rPr lang="en-US" dirty="0">
                <a:latin typeface="Courier New" panose="02070309020205020404" pitchFamily="49" charset="0"/>
                <a:cs typeface="Courier New" panose="02070309020205020404" pitchFamily="49" charset="0"/>
              </a:rPr>
              <a:t>1187  968e.d343.beec  EVPN      Vx1  10.4.30.3                6 days, 15:59:59 ago</a:t>
            </a:r>
          </a:p>
        </p:txBody>
      </p:sp>
    </p:spTree>
    <p:extLst>
      <p:ext uri="{BB962C8B-B14F-4D97-AF65-F5344CB8AC3E}">
        <p14:creationId xmlns:p14="http://schemas.microsoft.com/office/powerpoint/2010/main" val="2031340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65126"/>
            <a:ext cx="9691255" cy="1029420"/>
          </a:xfrm>
        </p:spPr>
        <p:txBody>
          <a:bodyPr/>
          <a:lstStyle/>
          <a:p>
            <a:r>
              <a:rPr lang="en-US" dirty="0"/>
              <a:t>IP Fabric: Overlay</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56</a:t>
            </a:fld>
            <a:endParaRPr lang="en-IT"/>
          </a:p>
        </p:txBody>
      </p:sp>
      <p:sp>
        <p:nvSpPr>
          <p:cNvPr id="18" name="TextBox 17">
            <a:extLst>
              <a:ext uri="{FF2B5EF4-FFF2-40B4-BE49-F238E27FC236}">
                <a16:creationId xmlns:a16="http://schemas.microsoft.com/office/drawing/2014/main" id="{8119F7FA-D1C6-25F0-472F-D2014A5A3144}"/>
              </a:ext>
            </a:extLst>
          </p:cNvPr>
          <p:cNvSpPr txBox="1"/>
          <p:nvPr/>
        </p:nvSpPr>
        <p:spPr>
          <a:xfrm>
            <a:off x="251460" y="1888278"/>
            <a:ext cx="11734800" cy="4016484"/>
          </a:xfrm>
          <a:prstGeom prst="rect">
            <a:avLst/>
          </a:prstGeom>
          <a:noFill/>
        </p:spPr>
        <p:txBody>
          <a:bodyPr wrap="square">
            <a:spAutoFit/>
          </a:bodyPr>
          <a:lstStyle/>
          <a:p>
            <a:r>
              <a:rPr lang="en-US" sz="1700" dirty="0">
                <a:latin typeface="Courier New" panose="02070309020205020404" pitchFamily="49" charset="0"/>
                <a:cs typeface="Courier New" panose="02070309020205020404" pitchFamily="49" charset="0"/>
              </a:rPr>
              <a:t>show </a:t>
            </a:r>
            <a:r>
              <a:rPr lang="en-US" sz="1700" dirty="0" err="1">
                <a:latin typeface="Courier New" panose="02070309020205020404" pitchFamily="49" charset="0"/>
                <a:cs typeface="Courier New" panose="02070309020205020404" pitchFamily="49" charset="0"/>
              </a:rPr>
              <a:t>ip</a:t>
            </a:r>
            <a:r>
              <a:rPr lang="en-US" sz="1700" dirty="0">
                <a:latin typeface="Courier New" panose="02070309020205020404" pitchFamily="49" charset="0"/>
                <a:cs typeface="Courier New" panose="02070309020205020404" pitchFamily="49" charset="0"/>
              </a:rPr>
              <a:t> route </a:t>
            </a:r>
            <a:r>
              <a:rPr lang="en-US" sz="1700" dirty="0" err="1">
                <a:latin typeface="Courier New" panose="02070309020205020404" pitchFamily="49" charset="0"/>
                <a:cs typeface="Courier New" panose="02070309020205020404" pitchFamily="49" charset="0"/>
              </a:rPr>
              <a:t>vrf</a:t>
            </a:r>
            <a:r>
              <a:rPr lang="en-US" sz="1700" dirty="0">
                <a:latin typeface="Courier New" panose="02070309020205020404" pitchFamily="49" charset="0"/>
                <a:cs typeface="Courier New" panose="02070309020205020404" pitchFamily="49" charset="0"/>
              </a:rPr>
              <a:t> l3vpn-infra-site2site </a:t>
            </a:r>
          </a:p>
          <a:p>
            <a:r>
              <a:rPr lang="en-US" sz="1700" dirty="0">
                <a:latin typeface="Courier New" panose="02070309020205020404" pitchFamily="49" charset="0"/>
                <a:cs typeface="Courier New" panose="02070309020205020404" pitchFamily="49" charset="0"/>
              </a:rPr>
              <a:t> </a:t>
            </a:r>
          </a:p>
          <a:p>
            <a:r>
              <a:rPr lang="en-US" sz="1700" dirty="0">
                <a:latin typeface="Courier New" panose="02070309020205020404" pitchFamily="49" charset="0"/>
                <a:cs typeface="Courier New" panose="02070309020205020404" pitchFamily="49" charset="0"/>
              </a:rPr>
              <a:t> B I      10.1.56.5/32 [200/0] via VTEP 10.1.30.5 VNI 123 router-mac 96:8e:d3:43:9b:b0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10.1.56.6/32 [200/0] via VTEP 10.2.30.3 VNI 123 router-mac 96:8e:d3:43:2b:94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10.1.56.7/32 [200/0] via VTEP 10.3.30.3 VNI 123 router-mac 96:8e:d3:43:0f:64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10.1.56.8/32 [200/0] via VTEP 10.1.30.5 VNI 123 router-mac 96:8e:d3:43:9b:b0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10.1.56.9/32 [200/0] via VTEP 10.1.30.5 VNI 123 router-mac 96:8e:d3:43:9b:b0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10.1.56.0/24 [200/0] via VTEP 10.2.30.3 VNI 123 router-mac 96:8e:d3:43:2b:94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via VTEP 10.1.30.5 VNI 123 router-mac 96:8e:d3:43:9b:b0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via VTEP 10.3.30.3 VNI 123 router-mac 96:8e:d3:43:0f:64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via VTEP 10.1.30.3 VNI 123 router-mac 96:8e:d3:43:3e:7a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10.1.100.0/24 [200/0] via VTEP 10.8.20.64 VNI 123 router-mac 4c:73:4f:20:78:20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via VTEP 10.8.20.65 VNI 123 router-mac 4c:73:4f:23:70:20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B I      10.2.5.0/24 [200/0] via VTEP 10.8.20.64 VNI 123 router-mac 4c:73:4f:20:78:20 </a:t>
            </a:r>
            <a:br>
              <a:rPr lang="en-US" sz="1700" dirty="0">
                <a:latin typeface="Courier New" panose="02070309020205020404" pitchFamily="49" charset="0"/>
                <a:cs typeface="Courier New" panose="02070309020205020404" pitchFamily="49" charset="0"/>
              </a:rPr>
            </a:br>
            <a:r>
              <a:rPr lang="en-US" sz="1700" dirty="0">
                <a:latin typeface="Courier New" panose="02070309020205020404" pitchFamily="49" charset="0"/>
                <a:cs typeface="Courier New" panose="02070309020205020404" pitchFamily="49" charset="0"/>
              </a:rPr>
              <a:t>                              via VTEP 10.8.20.65 VNI 123 router-mac 4c:73:4f:23:70:20</a:t>
            </a:r>
          </a:p>
        </p:txBody>
      </p:sp>
    </p:spTree>
    <p:extLst>
      <p:ext uri="{BB962C8B-B14F-4D97-AF65-F5344CB8AC3E}">
        <p14:creationId xmlns:p14="http://schemas.microsoft.com/office/powerpoint/2010/main" val="3809735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8A2B9-DB34-BB48-A74A-D20848B008E1}"/>
              </a:ext>
            </a:extLst>
          </p:cNvPr>
          <p:cNvSpPr>
            <a:spLocks noGrp="1"/>
          </p:cNvSpPr>
          <p:nvPr>
            <p:ph type="title"/>
          </p:nvPr>
        </p:nvSpPr>
        <p:spPr>
          <a:xfrm>
            <a:off x="1662545" y="322595"/>
            <a:ext cx="9691255" cy="1029420"/>
          </a:xfrm>
        </p:spPr>
        <p:txBody>
          <a:bodyPr/>
          <a:lstStyle/>
          <a:p>
            <a:r>
              <a:rPr lang="en-US" dirty="0"/>
              <a:t>IP Fabric: ESI Load Balancing</a:t>
            </a:r>
            <a:endParaRPr lang="en-IT" dirty="0"/>
          </a:p>
        </p:txBody>
      </p:sp>
      <p:sp>
        <p:nvSpPr>
          <p:cNvPr id="5" name="Slide Number Placeholder 4">
            <a:extLst>
              <a:ext uri="{FF2B5EF4-FFF2-40B4-BE49-F238E27FC236}">
                <a16:creationId xmlns:a16="http://schemas.microsoft.com/office/drawing/2014/main" id="{231B6C19-A79C-0304-C1CC-6F6DC2084B8F}"/>
              </a:ext>
            </a:extLst>
          </p:cNvPr>
          <p:cNvSpPr>
            <a:spLocks noGrp="1"/>
          </p:cNvSpPr>
          <p:nvPr>
            <p:ph type="sldNum" sz="quarter" idx="12"/>
          </p:nvPr>
        </p:nvSpPr>
        <p:spPr/>
        <p:txBody>
          <a:bodyPr/>
          <a:lstStyle/>
          <a:p>
            <a:fld id="{C8141492-CF40-414B-9698-F860F861B76E}" type="slidenum">
              <a:rPr lang="en-IT" smtClean="0"/>
              <a:t>57</a:t>
            </a:fld>
            <a:endParaRPr lang="en-IT"/>
          </a:p>
        </p:txBody>
      </p:sp>
      <p:grpSp>
        <p:nvGrpSpPr>
          <p:cNvPr id="15" name="Group 14">
            <a:extLst>
              <a:ext uri="{FF2B5EF4-FFF2-40B4-BE49-F238E27FC236}">
                <a16:creationId xmlns:a16="http://schemas.microsoft.com/office/drawing/2014/main" id="{5AD8E3C3-CF6E-E492-EBF9-A1A6B97B7A1B}"/>
              </a:ext>
            </a:extLst>
          </p:cNvPr>
          <p:cNvGrpSpPr/>
          <p:nvPr/>
        </p:nvGrpSpPr>
        <p:grpSpPr>
          <a:xfrm>
            <a:off x="1656080" y="2245309"/>
            <a:ext cx="8879840" cy="4270025"/>
            <a:chOff x="1656080" y="2164029"/>
            <a:chExt cx="8879840" cy="4270025"/>
          </a:xfrm>
        </p:grpSpPr>
        <p:pic>
          <p:nvPicPr>
            <p:cNvPr id="4" name="Immagine 21">
              <a:extLst>
                <a:ext uri="{FF2B5EF4-FFF2-40B4-BE49-F238E27FC236}">
                  <a16:creationId xmlns:a16="http://schemas.microsoft.com/office/drawing/2014/main" id="{D31DFF8D-0C45-D4C6-534C-932E61EB0BC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6080" y="2164029"/>
              <a:ext cx="8879840" cy="4270025"/>
            </a:xfrm>
            <a:prstGeom prst="rect">
              <a:avLst/>
            </a:prstGeom>
            <a:noFill/>
            <a:ln>
              <a:noFill/>
            </a:ln>
          </p:spPr>
        </p:pic>
        <p:sp>
          <p:nvSpPr>
            <p:cNvPr id="13" name="TextBox 12">
              <a:extLst>
                <a:ext uri="{FF2B5EF4-FFF2-40B4-BE49-F238E27FC236}">
                  <a16:creationId xmlns:a16="http://schemas.microsoft.com/office/drawing/2014/main" id="{508A4450-ECBD-A010-35C2-F514B44C977B}"/>
                </a:ext>
              </a:extLst>
            </p:cNvPr>
            <p:cNvSpPr txBox="1"/>
            <p:nvPr/>
          </p:nvSpPr>
          <p:spPr>
            <a:xfrm>
              <a:off x="3931920" y="5720080"/>
              <a:ext cx="1249680" cy="369332"/>
            </a:xfrm>
            <a:prstGeom prst="rect">
              <a:avLst/>
            </a:prstGeom>
            <a:noFill/>
          </p:spPr>
          <p:txBody>
            <a:bodyPr wrap="square" rtlCol="0">
              <a:spAutoFit/>
            </a:bodyPr>
            <a:lstStyle/>
            <a:p>
              <a:r>
                <a:rPr lang="en-US" dirty="0"/>
                <a:t>LAG1</a:t>
              </a:r>
            </a:p>
          </p:txBody>
        </p:sp>
        <p:sp>
          <p:nvSpPr>
            <p:cNvPr id="14" name="TextBox 13">
              <a:extLst>
                <a:ext uri="{FF2B5EF4-FFF2-40B4-BE49-F238E27FC236}">
                  <a16:creationId xmlns:a16="http://schemas.microsoft.com/office/drawing/2014/main" id="{9ABB6C01-48E2-8115-6100-C198B8D74AF3}"/>
                </a:ext>
              </a:extLst>
            </p:cNvPr>
            <p:cNvSpPr txBox="1"/>
            <p:nvPr/>
          </p:nvSpPr>
          <p:spPr>
            <a:xfrm>
              <a:off x="8732520" y="5699760"/>
              <a:ext cx="1249680" cy="369332"/>
            </a:xfrm>
            <a:prstGeom prst="rect">
              <a:avLst/>
            </a:prstGeom>
            <a:noFill/>
          </p:spPr>
          <p:txBody>
            <a:bodyPr wrap="square" rtlCol="0">
              <a:spAutoFit/>
            </a:bodyPr>
            <a:lstStyle/>
            <a:p>
              <a:r>
                <a:rPr lang="en-US" dirty="0"/>
                <a:t>LAG2</a:t>
              </a:r>
            </a:p>
          </p:txBody>
        </p:sp>
      </p:grpSp>
      <p:sp>
        <p:nvSpPr>
          <p:cNvPr id="16" name="Content Placeholder 5">
            <a:extLst>
              <a:ext uri="{FF2B5EF4-FFF2-40B4-BE49-F238E27FC236}">
                <a16:creationId xmlns:a16="http://schemas.microsoft.com/office/drawing/2014/main" id="{F00212E4-76DC-570D-1353-A0DF4576B439}"/>
              </a:ext>
            </a:extLst>
          </p:cNvPr>
          <p:cNvSpPr>
            <a:spLocks noGrp="1"/>
          </p:cNvSpPr>
          <p:nvPr>
            <p:ph idx="1"/>
          </p:nvPr>
        </p:nvSpPr>
        <p:spPr>
          <a:xfrm>
            <a:off x="838200" y="1525319"/>
            <a:ext cx="10515600" cy="679401"/>
          </a:xfrm>
        </p:spPr>
        <p:txBody>
          <a:bodyPr vert="horz" lIns="91440" tIns="45720" rIns="91440" bIns="45720" rtlCol="0" anchor="t">
            <a:normAutofit fontScale="92500" lnSpcReduction="20000"/>
          </a:bodyPr>
          <a:lstStyle/>
          <a:p>
            <a:pPr marL="0" indent="0">
              <a:buNone/>
            </a:pPr>
            <a:r>
              <a:rPr lang="en-US" b="1" dirty="0">
                <a:ea typeface="+mn-lt"/>
                <a:cs typeface="+mn-lt"/>
              </a:rPr>
              <a:t>For Dual Homed hosts with normal LAG (LACP) EVPN uses the Ethernet Segment Identifier on routers</a:t>
            </a:r>
            <a:endParaRPr lang="en-US" dirty="0">
              <a:ea typeface="+mn-lt"/>
              <a:cs typeface="+mn-lt"/>
            </a:endParaRPr>
          </a:p>
        </p:txBody>
      </p:sp>
    </p:spTree>
    <p:extLst>
      <p:ext uri="{BB962C8B-B14F-4D97-AF65-F5344CB8AC3E}">
        <p14:creationId xmlns:p14="http://schemas.microsoft.com/office/powerpoint/2010/main" val="417673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D002-0147-380E-6328-B2D325EF187D}"/>
              </a:ext>
            </a:extLst>
          </p:cNvPr>
          <p:cNvSpPr>
            <a:spLocks noGrp="1"/>
          </p:cNvSpPr>
          <p:nvPr>
            <p:ph type="title"/>
          </p:nvPr>
        </p:nvSpPr>
        <p:spPr/>
        <p:txBody>
          <a:bodyPr/>
          <a:lstStyle/>
          <a:p>
            <a:r>
              <a:rPr lang="en-US" dirty="0"/>
              <a:t>Orchestration and Automation</a:t>
            </a:r>
          </a:p>
        </p:txBody>
      </p:sp>
      <p:sp>
        <p:nvSpPr>
          <p:cNvPr id="3" name="Content Placeholder 2">
            <a:extLst>
              <a:ext uri="{FF2B5EF4-FFF2-40B4-BE49-F238E27FC236}">
                <a16:creationId xmlns:a16="http://schemas.microsoft.com/office/drawing/2014/main" id="{1DE23F3C-E55D-C509-F6DB-FF9D80A38A2E}"/>
              </a:ext>
            </a:extLst>
          </p:cNvPr>
          <p:cNvSpPr>
            <a:spLocks noGrp="1"/>
          </p:cNvSpPr>
          <p:nvPr>
            <p:ph idx="1"/>
          </p:nvPr>
        </p:nvSpPr>
        <p:spPr/>
        <p:txBody>
          <a:bodyPr/>
          <a:lstStyle/>
          <a:p>
            <a:r>
              <a:rPr lang="en-US" dirty="0"/>
              <a:t>Network devices can be configured via API</a:t>
            </a:r>
          </a:p>
          <a:p>
            <a:r>
              <a:rPr lang="en-US" dirty="0"/>
              <a:t>To configure and manage a big and complex network, some vendor has implemented his own “orchestrator”. (e.g., Arista Cloud Vision) that  “masquerade” the complexity.</a:t>
            </a:r>
          </a:p>
          <a:p>
            <a:r>
              <a:rPr lang="en-US" dirty="0"/>
              <a:t>It is possible to automate deployment and configuration with Zero Touch Provisioning (ZTP) and for example Ansible.</a:t>
            </a:r>
          </a:p>
          <a:p>
            <a:r>
              <a:rPr lang="en-US" dirty="0"/>
              <a:t>This interaction can be with the orchestrator (e.g., cloud vision) or directly with network devices </a:t>
            </a:r>
          </a:p>
          <a:p>
            <a:endParaRPr lang="en-US" dirty="0"/>
          </a:p>
        </p:txBody>
      </p:sp>
      <p:sp>
        <p:nvSpPr>
          <p:cNvPr id="5" name="Slide Number Placeholder 4">
            <a:extLst>
              <a:ext uri="{FF2B5EF4-FFF2-40B4-BE49-F238E27FC236}">
                <a16:creationId xmlns:a16="http://schemas.microsoft.com/office/drawing/2014/main" id="{1F74BA56-F287-7AC3-89C8-229EEF8A79F2}"/>
              </a:ext>
            </a:extLst>
          </p:cNvPr>
          <p:cNvSpPr>
            <a:spLocks noGrp="1"/>
          </p:cNvSpPr>
          <p:nvPr>
            <p:ph type="sldNum" sz="quarter" idx="12"/>
          </p:nvPr>
        </p:nvSpPr>
        <p:spPr/>
        <p:txBody>
          <a:bodyPr/>
          <a:lstStyle/>
          <a:p>
            <a:fld id="{C8141492-CF40-414B-9698-F860F861B76E}" type="slidenum">
              <a:rPr lang="en-IT" smtClean="0"/>
              <a:t>58</a:t>
            </a:fld>
            <a:endParaRPr lang="en-IT"/>
          </a:p>
        </p:txBody>
      </p:sp>
    </p:spTree>
    <p:extLst>
      <p:ext uri="{BB962C8B-B14F-4D97-AF65-F5344CB8AC3E}">
        <p14:creationId xmlns:p14="http://schemas.microsoft.com/office/powerpoint/2010/main" val="9570693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3632-15C2-FF35-A4CD-E977356BE4CD}"/>
              </a:ext>
            </a:extLst>
          </p:cNvPr>
          <p:cNvSpPr>
            <a:spLocks noGrp="1"/>
          </p:cNvSpPr>
          <p:nvPr>
            <p:ph type="title"/>
          </p:nvPr>
        </p:nvSpPr>
        <p:spPr/>
        <p:txBody>
          <a:bodyPr/>
          <a:lstStyle/>
          <a:p>
            <a:r>
              <a:rPr lang="en-US" dirty="0"/>
              <a:t>Arista switch API example</a:t>
            </a:r>
          </a:p>
        </p:txBody>
      </p:sp>
      <p:sp>
        <p:nvSpPr>
          <p:cNvPr id="5" name="Slide Number Placeholder 4">
            <a:extLst>
              <a:ext uri="{FF2B5EF4-FFF2-40B4-BE49-F238E27FC236}">
                <a16:creationId xmlns:a16="http://schemas.microsoft.com/office/drawing/2014/main" id="{FD15A4E5-2C05-6573-53C6-A183F388E3E2}"/>
              </a:ext>
            </a:extLst>
          </p:cNvPr>
          <p:cNvSpPr>
            <a:spLocks noGrp="1"/>
          </p:cNvSpPr>
          <p:nvPr>
            <p:ph type="sldNum" sz="quarter" idx="12"/>
          </p:nvPr>
        </p:nvSpPr>
        <p:spPr/>
        <p:txBody>
          <a:bodyPr/>
          <a:lstStyle/>
          <a:p>
            <a:fld id="{C8141492-CF40-414B-9698-F860F861B76E}" type="slidenum">
              <a:rPr lang="en-IT" smtClean="0"/>
              <a:t>59</a:t>
            </a:fld>
            <a:endParaRPr lang="en-IT"/>
          </a:p>
        </p:txBody>
      </p:sp>
      <p:pic>
        <p:nvPicPr>
          <p:cNvPr id="7" name="Picture 6" descr="A screenshot of a computer&#10;&#10;Description automatically generated">
            <a:extLst>
              <a:ext uri="{FF2B5EF4-FFF2-40B4-BE49-F238E27FC236}">
                <a16:creationId xmlns:a16="http://schemas.microsoft.com/office/drawing/2014/main" id="{9114E3BF-3FB2-A628-E940-5B3030B17BD4}"/>
              </a:ext>
            </a:extLst>
          </p:cNvPr>
          <p:cNvPicPr>
            <a:picLocks noChangeAspect="1"/>
          </p:cNvPicPr>
          <p:nvPr/>
        </p:nvPicPr>
        <p:blipFill>
          <a:blip r:embed="rId2"/>
          <a:stretch>
            <a:fillRect/>
          </a:stretch>
        </p:blipFill>
        <p:spPr>
          <a:xfrm>
            <a:off x="2804160" y="1548744"/>
            <a:ext cx="6722478" cy="4990168"/>
          </a:xfrm>
          <a:prstGeom prst="rect">
            <a:avLst/>
          </a:prstGeom>
        </p:spPr>
      </p:pic>
    </p:spTree>
    <p:extLst>
      <p:ext uri="{BB962C8B-B14F-4D97-AF65-F5344CB8AC3E}">
        <p14:creationId xmlns:p14="http://schemas.microsoft.com/office/powerpoint/2010/main" val="2725537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a:extLst>
              <a:ext uri="{FF2B5EF4-FFF2-40B4-BE49-F238E27FC236}">
                <a16:creationId xmlns:a16="http://schemas.microsoft.com/office/drawing/2014/main" id="{27C9253D-F33B-2718-4F2D-5D0BE9C78108}"/>
              </a:ext>
            </a:extLst>
          </p:cNvPr>
          <p:cNvSpPr/>
          <p:nvPr/>
        </p:nvSpPr>
        <p:spPr>
          <a:xfrm>
            <a:off x="5782413" y="1683787"/>
            <a:ext cx="5737542" cy="462115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Application of ACL (Access Control List)</a:t>
            </a:r>
          </a:p>
        </p:txBody>
      </p:sp>
      <p:sp>
        <p:nvSpPr>
          <p:cNvPr id="376" name="Content Placeholder 2">
            <a:extLst>
              <a:ext uri="{FF2B5EF4-FFF2-40B4-BE49-F238E27FC236}">
                <a16:creationId xmlns:a16="http://schemas.microsoft.com/office/drawing/2014/main" id="{D615DA20-B345-A0FA-1ECE-8030DE18F309}"/>
              </a:ext>
            </a:extLst>
          </p:cNvPr>
          <p:cNvSpPr txBox="1">
            <a:spLocks/>
          </p:cNvSpPr>
          <p:nvPr/>
        </p:nvSpPr>
        <p:spPr>
          <a:xfrm>
            <a:off x="123753" y="1683787"/>
            <a:ext cx="5625294" cy="206935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ACLs are generally applied to: </a:t>
            </a:r>
            <a:r>
              <a:rPr lang="en-US" b="1" dirty="0"/>
              <a:t>Physical Interfaces (ports), </a:t>
            </a:r>
            <a:r>
              <a:rPr lang="en-US" dirty="0"/>
              <a:t>VLANs, IP Interfaces associated to VLANs </a:t>
            </a:r>
          </a:p>
          <a:p>
            <a:pPr marL="0" indent="0">
              <a:buNone/>
            </a:pPr>
            <a:r>
              <a:rPr lang="en-US" dirty="0"/>
              <a:t>ACLs are applied for a specific traffic direction (</a:t>
            </a:r>
            <a:r>
              <a:rPr lang="en-US" b="1" dirty="0"/>
              <a:t>Input</a:t>
            </a:r>
            <a:r>
              <a:rPr lang="en-US" dirty="0"/>
              <a:t> or </a:t>
            </a:r>
            <a:r>
              <a:rPr lang="en-US" b="1" dirty="0"/>
              <a:t>output</a:t>
            </a:r>
            <a:r>
              <a:rPr lang="en-US" dirty="0"/>
              <a:t>)  </a:t>
            </a:r>
          </a:p>
          <a:p>
            <a:pPr marL="0" indent="0">
              <a:buFont typeface="Arial" panose="020B0604020202020204" pitchFamily="34" charset="0"/>
              <a:buNone/>
            </a:pPr>
            <a:r>
              <a:rPr lang="en-US" dirty="0"/>
              <a:t>ACLs control traffic in</a:t>
            </a:r>
            <a:r>
              <a:rPr lang="en-US" b="1" dirty="0"/>
              <a:t> only one direction,</a:t>
            </a:r>
            <a:r>
              <a:rPr lang="en-US" dirty="0"/>
              <a:t> so if you want to control inbound and outbound traffic you must create two distinct ACLs per interface. </a:t>
            </a:r>
            <a:endParaRPr lang="en-US" b="1" dirty="0"/>
          </a:p>
        </p:txBody>
      </p:sp>
      <p:grpSp>
        <p:nvGrpSpPr>
          <p:cNvPr id="43" name="Group 42">
            <a:extLst>
              <a:ext uri="{FF2B5EF4-FFF2-40B4-BE49-F238E27FC236}">
                <a16:creationId xmlns:a16="http://schemas.microsoft.com/office/drawing/2014/main" id="{5D4D03B7-A16E-056D-CB12-8F99955F9F16}"/>
              </a:ext>
            </a:extLst>
          </p:cNvPr>
          <p:cNvGrpSpPr/>
          <p:nvPr/>
        </p:nvGrpSpPr>
        <p:grpSpPr>
          <a:xfrm>
            <a:off x="484700" y="3618689"/>
            <a:ext cx="4824426" cy="2458098"/>
            <a:chOff x="889863" y="3986600"/>
            <a:chExt cx="3986365" cy="1805150"/>
          </a:xfrm>
        </p:grpSpPr>
        <p:grpSp>
          <p:nvGrpSpPr>
            <p:cNvPr id="377" name="Group 159">
              <a:extLst>
                <a:ext uri="{FF2B5EF4-FFF2-40B4-BE49-F238E27FC236}">
                  <a16:creationId xmlns:a16="http://schemas.microsoft.com/office/drawing/2014/main" id="{32971260-20FB-8C15-A60A-4F93E650F78A}"/>
                </a:ext>
              </a:extLst>
            </p:cNvPr>
            <p:cNvGrpSpPr>
              <a:grpSpLocks/>
            </p:cNvGrpSpPr>
            <p:nvPr/>
          </p:nvGrpSpPr>
          <p:grpSpPr bwMode="auto">
            <a:xfrm>
              <a:off x="2163417" y="5174212"/>
              <a:ext cx="1192213" cy="617538"/>
              <a:chOff x="136" y="1036"/>
              <a:chExt cx="751" cy="440"/>
            </a:xfrm>
          </p:grpSpPr>
          <p:grpSp>
            <p:nvGrpSpPr>
              <p:cNvPr id="378" name="Group 160">
                <a:extLst>
                  <a:ext uri="{FF2B5EF4-FFF2-40B4-BE49-F238E27FC236}">
                    <a16:creationId xmlns:a16="http://schemas.microsoft.com/office/drawing/2014/main" id="{ACB331C7-5E23-4BA4-185D-D14651D38AF7}"/>
                  </a:ext>
                </a:extLst>
              </p:cNvPr>
              <p:cNvGrpSpPr>
                <a:grpSpLocks/>
              </p:cNvGrpSpPr>
              <p:nvPr/>
            </p:nvGrpSpPr>
            <p:grpSpPr bwMode="auto">
              <a:xfrm>
                <a:off x="151" y="1058"/>
                <a:ext cx="736" cy="418"/>
                <a:chOff x="151" y="1058"/>
                <a:chExt cx="736" cy="418"/>
              </a:xfrm>
            </p:grpSpPr>
            <p:sp>
              <p:nvSpPr>
                <p:cNvPr id="393" name="Rectangle 161">
                  <a:extLst>
                    <a:ext uri="{FF2B5EF4-FFF2-40B4-BE49-F238E27FC236}">
                      <a16:creationId xmlns:a16="http://schemas.microsoft.com/office/drawing/2014/main" id="{351440F0-3D7A-93B9-70EB-664F3CF38190}"/>
                    </a:ext>
                  </a:extLst>
                </p:cNvPr>
                <p:cNvSpPr>
                  <a:spLocks noChangeArrowheads="1"/>
                </p:cNvSpPr>
                <p:nvPr/>
              </p:nvSpPr>
              <p:spPr bwMode="auto">
                <a:xfrm>
                  <a:off x="151" y="1192"/>
                  <a:ext cx="736" cy="1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94" name="Oval 162">
                  <a:extLst>
                    <a:ext uri="{FF2B5EF4-FFF2-40B4-BE49-F238E27FC236}">
                      <a16:creationId xmlns:a16="http://schemas.microsoft.com/office/drawing/2014/main" id="{4A893077-E07A-4292-C2F7-DD83A03827DA}"/>
                    </a:ext>
                  </a:extLst>
                </p:cNvPr>
                <p:cNvSpPr>
                  <a:spLocks noChangeArrowheads="1"/>
                </p:cNvSpPr>
                <p:nvPr/>
              </p:nvSpPr>
              <p:spPr bwMode="auto">
                <a:xfrm>
                  <a:off x="158" y="1207"/>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95" name="Oval 163">
                  <a:extLst>
                    <a:ext uri="{FF2B5EF4-FFF2-40B4-BE49-F238E27FC236}">
                      <a16:creationId xmlns:a16="http://schemas.microsoft.com/office/drawing/2014/main" id="{6E84F4F2-1529-09AB-D3FD-3C1128DF4553}"/>
                    </a:ext>
                  </a:extLst>
                </p:cNvPr>
                <p:cNvSpPr>
                  <a:spLocks noChangeArrowheads="1"/>
                </p:cNvSpPr>
                <p:nvPr/>
              </p:nvSpPr>
              <p:spPr bwMode="auto">
                <a:xfrm>
                  <a:off x="158" y="1058"/>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sp>
            <p:nvSpPr>
              <p:cNvPr id="379" name="Rectangle 164">
                <a:extLst>
                  <a:ext uri="{FF2B5EF4-FFF2-40B4-BE49-F238E27FC236}">
                    <a16:creationId xmlns:a16="http://schemas.microsoft.com/office/drawing/2014/main" id="{93AA7E83-5CDD-0191-DECA-6BA7F68F7408}"/>
                  </a:ext>
                </a:extLst>
              </p:cNvPr>
              <p:cNvSpPr>
                <a:spLocks noChangeArrowheads="1"/>
              </p:cNvSpPr>
              <p:nvPr/>
            </p:nvSpPr>
            <p:spPr bwMode="auto">
              <a:xfrm>
                <a:off x="136" y="1171"/>
                <a:ext cx="737" cy="149"/>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80" name="Oval 165">
                <a:extLst>
                  <a:ext uri="{FF2B5EF4-FFF2-40B4-BE49-F238E27FC236}">
                    <a16:creationId xmlns:a16="http://schemas.microsoft.com/office/drawing/2014/main" id="{E3C5380D-BADB-BF02-C895-EB80487B5283}"/>
                  </a:ext>
                </a:extLst>
              </p:cNvPr>
              <p:cNvSpPr>
                <a:spLocks noChangeArrowheads="1"/>
              </p:cNvSpPr>
              <p:nvPr/>
            </p:nvSpPr>
            <p:spPr bwMode="auto">
              <a:xfrm>
                <a:off x="144" y="1185"/>
                <a:ext cx="729" cy="27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81" name="Oval 166">
                <a:extLst>
                  <a:ext uri="{FF2B5EF4-FFF2-40B4-BE49-F238E27FC236}">
                    <a16:creationId xmlns:a16="http://schemas.microsoft.com/office/drawing/2014/main" id="{B7F7B8D3-AFB4-B231-1E13-1C1361A666AE}"/>
                  </a:ext>
                </a:extLst>
              </p:cNvPr>
              <p:cNvSpPr>
                <a:spLocks noChangeArrowheads="1"/>
              </p:cNvSpPr>
              <p:nvPr/>
            </p:nvSpPr>
            <p:spPr bwMode="auto">
              <a:xfrm>
                <a:off x="144" y="1036"/>
                <a:ext cx="729" cy="27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nvGrpSpPr>
              <p:cNvPr id="382" name="Group 167">
                <a:extLst>
                  <a:ext uri="{FF2B5EF4-FFF2-40B4-BE49-F238E27FC236}">
                    <a16:creationId xmlns:a16="http://schemas.microsoft.com/office/drawing/2014/main" id="{46F7C539-C2BD-0D67-36B4-DE96B047D3D9}"/>
                  </a:ext>
                </a:extLst>
              </p:cNvPr>
              <p:cNvGrpSpPr>
                <a:grpSpLocks/>
              </p:cNvGrpSpPr>
              <p:nvPr/>
            </p:nvGrpSpPr>
            <p:grpSpPr bwMode="auto">
              <a:xfrm>
                <a:off x="280" y="1072"/>
                <a:ext cx="457" cy="199"/>
                <a:chOff x="280" y="1072"/>
                <a:chExt cx="457" cy="199"/>
              </a:xfrm>
            </p:grpSpPr>
            <p:grpSp>
              <p:nvGrpSpPr>
                <p:cNvPr id="383" name="Group 168">
                  <a:extLst>
                    <a:ext uri="{FF2B5EF4-FFF2-40B4-BE49-F238E27FC236}">
                      <a16:creationId xmlns:a16="http://schemas.microsoft.com/office/drawing/2014/main" id="{6E307724-5A16-B11E-A1F3-99601ECB8719}"/>
                    </a:ext>
                  </a:extLst>
                </p:cNvPr>
                <p:cNvGrpSpPr>
                  <a:grpSpLocks/>
                </p:cNvGrpSpPr>
                <p:nvPr/>
              </p:nvGrpSpPr>
              <p:grpSpPr bwMode="auto">
                <a:xfrm>
                  <a:off x="280" y="1072"/>
                  <a:ext cx="457" cy="199"/>
                  <a:chOff x="280" y="1072"/>
                  <a:chExt cx="457" cy="199"/>
                </a:xfrm>
              </p:grpSpPr>
              <p:sp>
                <p:nvSpPr>
                  <p:cNvPr id="389" name="Freeform 169">
                    <a:extLst>
                      <a:ext uri="{FF2B5EF4-FFF2-40B4-BE49-F238E27FC236}">
                        <a16:creationId xmlns:a16="http://schemas.microsoft.com/office/drawing/2014/main" id="{3AD4A7D2-355F-901B-625F-EE7C1EDDBCD7}"/>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0" name="Freeform 170">
                    <a:extLst>
                      <a:ext uri="{FF2B5EF4-FFF2-40B4-BE49-F238E27FC236}">
                        <a16:creationId xmlns:a16="http://schemas.microsoft.com/office/drawing/2014/main" id="{A6319E80-6A7F-9B1A-B705-72DBBC51E8C8}"/>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1" name="Freeform 171">
                    <a:extLst>
                      <a:ext uri="{FF2B5EF4-FFF2-40B4-BE49-F238E27FC236}">
                        <a16:creationId xmlns:a16="http://schemas.microsoft.com/office/drawing/2014/main" id="{8A93EFCC-9245-123C-E066-B766DF652C85}"/>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2" name="Freeform 172">
                    <a:extLst>
                      <a:ext uri="{FF2B5EF4-FFF2-40B4-BE49-F238E27FC236}">
                        <a16:creationId xmlns:a16="http://schemas.microsoft.com/office/drawing/2014/main" id="{77CB85E4-8CB8-4ABA-A4BB-2AFBC6DE5AE3}"/>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nvGrpSpPr>
                <p:cNvPr id="384" name="Group 173">
                  <a:extLst>
                    <a:ext uri="{FF2B5EF4-FFF2-40B4-BE49-F238E27FC236}">
                      <a16:creationId xmlns:a16="http://schemas.microsoft.com/office/drawing/2014/main" id="{9790EB18-EC24-234B-F814-5B61338C471E}"/>
                    </a:ext>
                  </a:extLst>
                </p:cNvPr>
                <p:cNvGrpSpPr>
                  <a:grpSpLocks/>
                </p:cNvGrpSpPr>
                <p:nvPr/>
              </p:nvGrpSpPr>
              <p:grpSpPr bwMode="auto">
                <a:xfrm>
                  <a:off x="294" y="1072"/>
                  <a:ext cx="428" cy="199"/>
                  <a:chOff x="294" y="1072"/>
                  <a:chExt cx="428" cy="199"/>
                </a:xfrm>
              </p:grpSpPr>
              <p:sp>
                <p:nvSpPr>
                  <p:cNvPr id="385" name="Freeform 174">
                    <a:extLst>
                      <a:ext uri="{FF2B5EF4-FFF2-40B4-BE49-F238E27FC236}">
                        <a16:creationId xmlns:a16="http://schemas.microsoft.com/office/drawing/2014/main" id="{C793B204-99B5-858F-293B-7CCC8A2ABC50}"/>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6" name="Freeform 175">
                    <a:extLst>
                      <a:ext uri="{FF2B5EF4-FFF2-40B4-BE49-F238E27FC236}">
                        <a16:creationId xmlns:a16="http://schemas.microsoft.com/office/drawing/2014/main" id="{2F1D9E62-EB29-4661-99A7-542EB6893FF6}"/>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7" name="Freeform 176">
                    <a:extLst>
                      <a:ext uri="{FF2B5EF4-FFF2-40B4-BE49-F238E27FC236}">
                        <a16:creationId xmlns:a16="http://schemas.microsoft.com/office/drawing/2014/main" id="{73ED2716-5B1F-A986-637F-973C8A60BA38}"/>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8" name="Freeform 177">
                    <a:extLst>
                      <a:ext uri="{FF2B5EF4-FFF2-40B4-BE49-F238E27FC236}">
                        <a16:creationId xmlns:a16="http://schemas.microsoft.com/office/drawing/2014/main" id="{A5C4EED8-D696-506D-B5B7-E05E2F02E992}"/>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grpSp>
        <p:grpSp>
          <p:nvGrpSpPr>
            <p:cNvPr id="396" name="Group 204">
              <a:extLst>
                <a:ext uri="{FF2B5EF4-FFF2-40B4-BE49-F238E27FC236}">
                  <a16:creationId xmlns:a16="http://schemas.microsoft.com/office/drawing/2014/main" id="{578C2EE9-D66E-52CC-6871-B877F80150EC}"/>
                </a:ext>
              </a:extLst>
            </p:cNvPr>
            <p:cNvGrpSpPr>
              <a:grpSpLocks/>
            </p:cNvGrpSpPr>
            <p:nvPr/>
          </p:nvGrpSpPr>
          <p:grpSpPr bwMode="auto">
            <a:xfrm>
              <a:off x="1884018" y="3986600"/>
              <a:ext cx="1876425" cy="755650"/>
              <a:chOff x="144" y="324"/>
              <a:chExt cx="1182" cy="540"/>
            </a:xfrm>
            <a:solidFill>
              <a:schemeClr val="accent1">
                <a:lumMod val="40000"/>
                <a:lumOff val="60000"/>
              </a:schemeClr>
            </a:solidFill>
          </p:grpSpPr>
          <p:sp>
            <p:nvSpPr>
              <p:cNvPr id="397" name="Oval 205">
                <a:extLst>
                  <a:ext uri="{FF2B5EF4-FFF2-40B4-BE49-F238E27FC236}">
                    <a16:creationId xmlns:a16="http://schemas.microsoft.com/office/drawing/2014/main" id="{C7350CA1-D9C2-9E11-0C29-E285B957DCDD}"/>
                  </a:ext>
                </a:extLst>
              </p:cNvPr>
              <p:cNvSpPr>
                <a:spLocks noChangeArrowheads="1"/>
              </p:cNvSpPr>
              <p:nvPr/>
            </p:nvSpPr>
            <p:spPr bwMode="auto">
              <a:xfrm>
                <a:off x="144"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98" name="Oval 206">
                <a:extLst>
                  <a:ext uri="{FF2B5EF4-FFF2-40B4-BE49-F238E27FC236}">
                    <a16:creationId xmlns:a16="http://schemas.microsoft.com/office/drawing/2014/main" id="{0F02E0A0-4083-D88D-5C91-F4D5B1980112}"/>
                  </a:ext>
                </a:extLst>
              </p:cNvPr>
              <p:cNvSpPr>
                <a:spLocks noChangeArrowheads="1"/>
              </p:cNvSpPr>
              <p:nvPr/>
            </p:nvSpPr>
            <p:spPr bwMode="auto">
              <a:xfrm>
                <a:off x="390" y="450"/>
                <a:ext cx="656" cy="41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99" name="Oval 207">
                <a:extLst>
                  <a:ext uri="{FF2B5EF4-FFF2-40B4-BE49-F238E27FC236}">
                    <a16:creationId xmlns:a16="http://schemas.microsoft.com/office/drawing/2014/main" id="{BAAABDBC-7F48-ED5A-DF0F-860B2D792AC6}"/>
                  </a:ext>
                </a:extLst>
              </p:cNvPr>
              <p:cNvSpPr>
                <a:spLocks noChangeArrowheads="1"/>
              </p:cNvSpPr>
              <p:nvPr/>
            </p:nvSpPr>
            <p:spPr bwMode="auto">
              <a:xfrm>
                <a:off x="390" y="324"/>
                <a:ext cx="656" cy="276"/>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00" name="Oval 208">
                <a:extLst>
                  <a:ext uri="{FF2B5EF4-FFF2-40B4-BE49-F238E27FC236}">
                    <a16:creationId xmlns:a16="http://schemas.microsoft.com/office/drawing/2014/main" id="{C21A4973-8DCB-E89A-A6D2-93B027479A71}"/>
                  </a:ext>
                </a:extLst>
              </p:cNvPr>
              <p:cNvSpPr>
                <a:spLocks noChangeArrowheads="1"/>
              </p:cNvSpPr>
              <p:nvPr/>
            </p:nvSpPr>
            <p:spPr bwMode="auto">
              <a:xfrm>
                <a:off x="816"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01" name="Text Box 209">
                <a:extLst>
                  <a:ext uri="{FF2B5EF4-FFF2-40B4-BE49-F238E27FC236}">
                    <a16:creationId xmlns:a16="http://schemas.microsoft.com/office/drawing/2014/main" id="{E0218FBD-6F2C-E71B-55A9-CEB32766DDD4}"/>
                  </a:ext>
                </a:extLst>
              </p:cNvPr>
              <p:cNvSpPr txBox="1">
                <a:spLocks noChangeArrowheads="1"/>
              </p:cNvSpPr>
              <p:nvPr/>
            </p:nvSpPr>
            <p:spPr bwMode="auto">
              <a:xfrm>
                <a:off x="398" y="432"/>
                <a:ext cx="656" cy="3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sz="2400" dirty="0">
                    <a:solidFill>
                      <a:schemeClr val="tx1"/>
                    </a:solidFill>
                  </a:rPr>
                  <a:t>GARR</a:t>
                </a:r>
              </a:p>
            </p:txBody>
          </p:sp>
        </p:grpSp>
        <p:sp>
          <p:nvSpPr>
            <p:cNvPr id="402" name="Text Box 210">
              <a:extLst>
                <a:ext uri="{FF2B5EF4-FFF2-40B4-BE49-F238E27FC236}">
                  <a16:creationId xmlns:a16="http://schemas.microsoft.com/office/drawing/2014/main" id="{D3B791BC-74E3-74D2-1ECF-37D6055861DC}"/>
                </a:ext>
              </a:extLst>
            </p:cNvPr>
            <p:cNvSpPr txBox="1">
              <a:spLocks noChangeArrowheads="1"/>
            </p:cNvSpPr>
            <p:nvPr/>
          </p:nvSpPr>
          <p:spPr bwMode="auto">
            <a:xfrm>
              <a:off x="3225456" y="4749864"/>
              <a:ext cx="165077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rgbClr val="FF0000"/>
                  </a:solidFill>
                </a:rPr>
                <a:t>ACL A for Inbound Traffic </a:t>
              </a:r>
            </a:p>
          </p:txBody>
        </p:sp>
        <p:sp>
          <p:nvSpPr>
            <p:cNvPr id="405" name="Text Box 882">
              <a:extLst>
                <a:ext uri="{FF2B5EF4-FFF2-40B4-BE49-F238E27FC236}">
                  <a16:creationId xmlns:a16="http://schemas.microsoft.com/office/drawing/2014/main" id="{CC52FC5F-2536-824A-A2B6-D6505D511E86}"/>
                </a:ext>
              </a:extLst>
            </p:cNvPr>
            <p:cNvSpPr txBox="1">
              <a:spLocks noChangeArrowheads="1"/>
            </p:cNvSpPr>
            <p:nvPr/>
          </p:nvSpPr>
          <p:spPr bwMode="auto">
            <a:xfrm>
              <a:off x="3399744" y="5238114"/>
              <a:ext cx="646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en-US" altLang="it-IT" sz="1200" b="1" dirty="0">
                  <a:solidFill>
                    <a:schemeClr val="tx1"/>
                  </a:solidFill>
                </a:rPr>
                <a:t>Access</a:t>
              </a:r>
            </a:p>
            <a:p>
              <a:pPr algn="just" eaLnBrk="1" hangingPunct="1"/>
              <a:r>
                <a:rPr lang="en-US" altLang="it-IT" sz="1200" b="1" dirty="0">
                  <a:solidFill>
                    <a:schemeClr val="tx1"/>
                  </a:solidFill>
                </a:rPr>
                <a:t>Router</a:t>
              </a:r>
              <a:endParaRPr lang="it-IT" altLang="it-IT" sz="1200" b="1" dirty="0">
                <a:solidFill>
                  <a:schemeClr val="tx1"/>
                </a:solidFill>
              </a:endParaRPr>
            </a:p>
          </p:txBody>
        </p:sp>
        <p:sp>
          <p:nvSpPr>
            <p:cNvPr id="409" name="Freccia in giù 408">
              <a:extLst>
                <a:ext uri="{FF2B5EF4-FFF2-40B4-BE49-F238E27FC236}">
                  <a16:creationId xmlns:a16="http://schemas.microsoft.com/office/drawing/2014/main" id="{1DC77904-5699-F995-969F-A10016339EC2}"/>
                </a:ext>
              </a:extLst>
            </p:cNvPr>
            <p:cNvSpPr/>
            <p:nvPr/>
          </p:nvSpPr>
          <p:spPr>
            <a:xfrm>
              <a:off x="3069710" y="4789245"/>
              <a:ext cx="155746" cy="3849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11" name="Connettore diritto 410">
              <a:extLst>
                <a:ext uri="{FF2B5EF4-FFF2-40B4-BE49-F238E27FC236}">
                  <a16:creationId xmlns:a16="http://schemas.microsoft.com/office/drawing/2014/main" id="{9F26B98F-79FC-C30B-6739-0B772ACBF3FB}"/>
                </a:ext>
              </a:extLst>
            </p:cNvPr>
            <p:cNvCxnSpPr>
              <a:stCxn id="398" idx="4"/>
              <a:endCxn id="386" idx="1"/>
            </p:cNvCxnSpPr>
            <p:nvPr/>
          </p:nvCxnSpPr>
          <p:spPr>
            <a:xfrm flipH="1">
              <a:off x="2793470" y="4742250"/>
              <a:ext cx="1773" cy="537225"/>
            </a:xfrm>
            <a:prstGeom prst="line">
              <a:avLst/>
            </a:prstGeom>
            <a:ln w="69850"/>
          </p:spPr>
          <p:style>
            <a:lnRef idx="1">
              <a:schemeClr val="accent1"/>
            </a:lnRef>
            <a:fillRef idx="0">
              <a:schemeClr val="accent1"/>
            </a:fillRef>
            <a:effectRef idx="0">
              <a:schemeClr val="accent1"/>
            </a:effectRef>
            <a:fontRef idx="minor">
              <a:schemeClr val="tx1"/>
            </a:fontRef>
          </p:style>
        </p:cxnSp>
        <p:sp>
          <p:nvSpPr>
            <p:cNvPr id="412" name="Text Box 210">
              <a:extLst>
                <a:ext uri="{FF2B5EF4-FFF2-40B4-BE49-F238E27FC236}">
                  <a16:creationId xmlns:a16="http://schemas.microsoft.com/office/drawing/2014/main" id="{9770577F-2F21-5AE8-5C9E-D706ECEF40D1}"/>
                </a:ext>
              </a:extLst>
            </p:cNvPr>
            <p:cNvSpPr txBox="1">
              <a:spLocks noChangeArrowheads="1"/>
            </p:cNvSpPr>
            <p:nvPr/>
          </p:nvSpPr>
          <p:spPr bwMode="auto">
            <a:xfrm>
              <a:off x="889863" y="4793314"/>
              <a:ext cx="1576156"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100" b="1" dirty="0">
                  <a:solidFill>
                    <a:srgbClr val="FF0000"/>
                  </a:solidFill>
                </a:rPr>
                <a:t>ACL B for </a:t>
              </a:r>
              <a:r>
                <a:rPr lang="it-IT" altLang="it-IT" sz="1100" b="1" dirty="0" err="1">
                  <a:solidFill>
                    <a:srgbClr val="FF0000"/>
                  </a:solidFill>
                </a:rPr>
                <a:t>Outbound</a:t>
              </a:r>
              <a:r>
                <a:rPr lang="it-IT" altLang="it-IT" sz="1100" b="1" dirty="0">
                  <a:solidFill>
                    <a:srgbClr val="FF0000"/>
                  </a:solidFill>
                </a:rPr>
                <a:t> Traffic </a:t>
              </a:r>
            </a:p>
          </p:txBody>
        </p:sp>
        <p:sp>
          <p:nvSpPr>
            <p:cNvPr id="413" name="Freccia in giù 412">
              <a:extLst>
                <a:ext uri="{FF2B5EF4-FFF2-40B4-BE49-F238E27FC236}">
                  <a16:creationId xmlns:a16="http://schemas.microsoft.com/office/drawing/2014/main" id="{B54E6DB6-EECB-E66C-8E8E-FF21ADF4EAED}"/>
                </a:ext>
              </a:extLst>
            </p:cNvPr>
            <p:cNvSpPr/>
            <p:nvPr/>
          </p:nvSpPr>
          <p:spPr>
            <a:xfrm rot="10800000">
              <a:off x="2337872" y="4741742"/>
              <a:ext cx="155746" cy="38496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4" name="Ovale 413">
              <a:extLst>
                <a:ext uri="{FF2B5EF4-FFF2-40B4-BE49-F238E27FC236}">
                  <a16:creationId xmlns:a16="http://schemas.microsoft.com/office/drawing/2014/main" id="{CEAF583D-BE9F-3C59-AAC1-E4090CFA0291}"/>
                </a:ext>
              </a:extLst>
            </p:cNvPr>
            <p:cNvSpPr/>
            <p:nvPr/>
          </p:nvSpPr>
          <p:spPr>
            <a:xfrm>
              <a:off x="2608871" y="4915316"/>
              <a:ext cx="384189" cy="11980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2" name="Content Placeholder 2">
            <a:extLst>
              <a:ext uri="{FF2B5EF4-FFF2-40B4-BE49-F238E27FC236}">
                <a16:creationId xmlns:a16="http://schemas.microsoft.com/office/drawing/2014/main" id="{60624608-B861-B6DA-72BE-42AC224E6623}"/>
              </a:ext>
            </a:extLst>
          </p:cNvPr>
          <p:cNvSpPr txBox="1">
            <a:spLocks/>
          </p:cNvSpPr>
          <p:nvPr/>
        </p:nvSpPr>
        <p:spPr>
          <a:xfrm>
            <a:off x="5794661" y="1868206"/>
            <a:ext cx="4302650" cy="4436740"/>
          </a:xfrm>
          <a:prstGeom prst="rect">
            <a:avLst/>
          </a:prstGeom>
          <a:solidFill>
            <a:schemeClr val="bg1"/>
          </a:solidFill>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it-IT" sz="4400" dirty="0" err="1"/>
              <a:t>Example</a:t>
            </a:r>
            <a:r>
              <a:rPr lang="it-IT" sz="4400" dirty="0"/>
              <a:t> of ACL </a:t>
            </a:r>
            <a:r>
              <a:rPr lang="it-IT" sz="4400" dirty="0" err="1"/>
              <a:t>application</a:t>
            </a:r>
            <a:r>
              <a:rPr lang="it-IT" sz="4400" dirty="0"/>
              <a:t> (Cisco CLI)</a:t>
            </a:r>
            <a:endParaRPr lang="it-IT" dirty="0"/>
          </a:p>
          <a:p>
            <a:pPr marL="0" indent="0">
              <a:buFont typeface="Arial" panose="020B0604020202020204" pitchFamily="34" charset="0"/>
              <a:buNone/>
            </a:pPr>
            <a:r>
              <a:rPr lang="en-GB" sz="4000" b="1" dirty="0"/>
              <a:t>interface Vlan1000</a:t>
            </a:r>
          </a:p>
          <a:p>
            <a:pPr marL="0" indent="0">
              <a:buFont typeface="Arial" panose="020B0604020202020204" pitchFamily="34" charset="0"/>
              <a:buNone/>
            </a:pPr>
            <a:r>
              <a:rPr lang="en-GB" b="1" dirty="0"/>
              <a:t> description general-internet</a:t>
            </a:r>
          </a:p>
          <a:p>
            <a:pPr marL="0" indent="0">
              <a:buFont typeface="Arial" panose="020B0604020202020204" pitchFamily="34" charset="0"/>
              <a:buNone/>
            </a:pPr>
            <a:r>
              <a:rPr lang="en-GB" b="1" dirty="0"/>
              <a:t> </a:t>
            </a:r>
            <a:r>
              <a:rPr lang="en-GB" b="1" dirty="0" err="1"/>
              <a:t>ip</a:t>
            </a:r>
            <a:r>
              <a:rPr lang="en-GB" b="1" dirty="0"/>
              <a:t> address 193.206.128.XX 255.255.255.252</a:t>
            </a:r>
          </a:p>
          <a:p>
            <a:pPr marL="0" indent="0">
              <a:buFont typeface="Arial" panose="020B0604020202020204" pitchFamily="34" charset="0"/>
              <a:buNone/>
            </a:pPr>
            <a:r>
              <a:rPr lang="en-GB" b="1" dirty="0"/>
              <a:t> no </a:t>
            </a:r>
            <a:r>
              <a:rPr lang="en-GB" b="1" dirty="0" err="1"/>
              <a:t>ip</a:t>
            </a:r>
            <a:r>
              <a:rPr lang="en-GB" b="1" dirty="0"/>
              <a:t> redirects</a:t>
            </a:r>
          </a:p>
          <a:p>
            <a:pPr marL="0" indent="0">
              <a:buFont typeface="Arial" panose="020B0604020202020204" pitchFamily="34" charset="0"/>
              <a:buNone/>
            </a:pPr>
            <a:r>
              <a:rPr lang="en-GB" b="1" dirty="0"/>
              <a:t> no </a:t>
            </a:r>
            <a:r>
              <a:rPr lang="en-GB" b="1" dirty="0" err="1"/>
              <a:t>ip</a:t>
            </a:r>
            <a:r>
              <a:rPr lang="en-GB" b="1" dirty="0"/>
              <a:t> </a:t>
            </a:r>
            <a:r>
              <a:rPr lang="en-GB" b="1" dirty="0" err="1"/>
              <a:t>unreachables</a:t>
            </a:r>
            <a:endParaRPr lang="en-GB" b="1" dirty="0"/>
          </a:p>
          <a:p>
            <a:pPr marL="0" indent="0">
              <a:buFont typeface="Arial" panose="020B0604020202020204" pitchFamily="34" charset="0"/>
              <a:buNone/>
            </a:pPr>
            <a:r>
              <a:rPr lang="en-GB" b="1" dirty="0"/>
              <a:t> </a:t>
            </a:r>
            <a:r>
              <a:rPr lang="en-GB" b="1" dirty="0" err="1"/>
              <a:t>ip</a:t>
            </a:r>
            <a:r>
              <a:rPr lang="en-GB" b="1" dirty="0"/>
              <a:t> </a:t>
            </a:r>
            <a:r>
              <a:rPr lang="en-GB" b="1" dirty="0" err="1"/>
              <a:t>mtu</a:t>
            </a:r>
            <a:r>
              <a:rPr lang="en-GB" b="1" dirty="0"/>
              <a:t> 9178</a:t>
            </a:r>
          </a:p>
          <a:p>
            <a:pPr marL="0" indent="0">
              <a:buFont typeface="Arial" panose="020B0604020202020204" pitchFamily="34" charset="0"/>
              <a:buNone/>
            </a:pPr>
            <a:r>
              <a:rPr lang="en-GB" b="1" dirty="0"/>
              <a:t> </a:t>
            </a:r>
            <a:r>
              <a:rPr lang="en-GB" b="1" dirty="0" err="1"/>
              <a:t>ip</a:t>
            </a:r>
            <a:r>
              <a:rPr lang="en-GB" b="1" dirty="0"/>
              <a:t> </a:t>
            </a:r>
            <a:r>
              <a:rPr lang="en-GB" b="1" dirty="0" err="1"/>
              <a:t>nat</a:t>
            </a:r>
            <a:r>
              <a:rPr lang="en-GB" b="1" dirty="0"/>
              <a:t> outside</a:t>
            </a:r>
          </a:p>
          <a:p>
            <a:pPr marL="0" indent="0">
              <a:buFont typeface="Arial" panose="020B0604020202020204" pitchFamily="34" charset="0"/>
              <a:buNone/>
            </a:pPr>
            <a:r>
              <a:rPr lang="en-GB" sz="4300" b="1" dirty="0"/>
              <a:t> </a:t>
            </a:r>
            <a:r>
              <a:rPr lang="en-GB" sz="5000" b="1" dirty="0" err="1"/>
              <a:t>ip</a:t>
            </a:r>
            <a:r>
              <a:rPr lang="en-GB" sz="5000" b="1" dirty="0"/>
              <a:t> access-group 103 in</a:t>
            </a:r>
          </a:p>
          <a:p>
            <a:pPr marL="0" indent="0">
              <a:buFont typeface="Arial" panose="020B0604020202020204" pitchFamily="34" charset="0"/>
              <a:buNone/>
            </a:pPr>
            <a:r>
              <a:rPr lang="en-GB" sz="5000" b="1" dirty="0"/>
              <a:t> </a:t>
            </a:r>
            <a:r>
              <a:rPr lang="en-GB" sz="5000" b="1" dirty="0" err="1"/>
              <a:t>ip</a:t>
            </a:r>
            <a:r>
              <a:rPr lang="en-GB" sz="5000" b="1" dirty="0"/>
              <a:t> access-group 104 out</a:t>
            </a:r>
          </a:p>
          <a:p>
            <a:pPr marL="0" indent="0">
              <a:buFont typeface="Arial" panose="020B0604020202020204" pitchFamily="34" charset="0"/>
              <a:buNone/>
            </a:pPr>
            <a:r>
              <a:rPr lang="en-GB" b="1" dirty="0"/>
              <a:t> ipv6 address 2001:760:FFFF:110::XX/127</a:t>
            </a:r>
          </a:p>
          <a:p>
            <a:pPr marL="0" indent="0">
              <a:buFont typeface="Arial" panose="020B0604020202020204" pitchFamily="34" charset="0"/>
              <a:buNone/>
            </a:pPr>
            <a:r>
              <a:rPr lang="en-GB" sz="3200" b="1" dirty="0"/>
              <a:t> </a:t>
            </a:r>
            <a:r>
              <a:rPr lang="en-GB" sz="4200" b="1" dirty="0"/>
              <a:t>ipv6 traffic-filter IPv6-103 in</a:t>
            </a:r>
          </a:p>
          <a:p>
            <a:pPr marL="0" indent="0">
              <a:buFont typeface="Arial" panose="020B0604020202020204" pitchFamily="34" charset="0"/>
              <a:buNone/>
            </a:pPr>
            <a:r>
              <a:rPr lang="en-GB" sz="4200" b="1" dirty="0"/>
              <a:t> ipv6 traffic-filter IPv6-104 out</a:t>
            </a:r>
          </a:p>
          <a:p>
            <a:pPr marL="0" indent="0">
              <a:buFont typeface="Arial" panose="020B0604020202020204" pitchFamily="34" charset="0"/>
              <a:buNone/>
            </a:pPr>
            <a:endParaRPr lang="en-GB" b="1" dirty="0"/>
          </a:p>
        </p:txBody>
      </p:sp>
      <p:sp>
        <p:nvSpPr>
          <p:cNvPr id="33" name="Text Box 210">
            <a:extLst>
              <a:ext uri="{FF2B5EF4-FFF2-40B4-BE49-F238E27FC236}">
                <a16:creationId xmlns:a16="http://schemas.microsoft.com/office/drawing/2014/main" id="{3E8E9BF0-465C-A7D0-9248-7BACB082A9AA}"/>
              </a:ext>
            </a:extLst>
          </p:cNvPr>
          <p:cNvSpPr txBox="1">
            <a:spLocks noChangeArrowheads="1"/>
          </p:cNvSpPr>
          <p:nvPr/>
        </p:nvSpPr>
        <p:spPr bwMode="auto">
          <a:xfrm>
            <a:off x="8730946" y="2265913"/>
            <a:ext cx="29163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400" b="1" dirty="0">
                <a:solidFill>
                  <a:schemeClr val="accent1"/>
                </a:solidFill>
              </a:rPr>
              <a:t>Interface to </a:t>
            </a:r>
            <a:r>
              <a:rPr lang="it-IT" altLang="it-IT" sz="1400" b="1" dirty="0" err="1">
                <a:solidFill>
                  <a:schemeClr val="accent1"/>
                </a:solidFill>
              </a:rPr>
              <a:t>which</a:t>
            </a:r>
            <a:r>
              <a:rPr lang="it-IT" altLang="it-IT" sz="1400" b="1" dirty="0">
                <a:solidFill>
                  <a:schemeClr val="accent1"/>
                </a:solidFill>
              </a:rPr>
              <a:t> </a:t>
            </a:r>
            <a:r>
              <a:rPr lang="it-IT" altLang="it-IT" sz="1400" b="1" dirty="0" err="1">
                <a:solidFill>
                  <a:schemeClr val="accent1"/>
                </a:solidFill>
              </a:rPr>
              <a:t>apply</a:t>
            </a:r>
            <a:r>
              <a:rPr lang="it-IT" altLang="it-IT" sz="1400" b="1" dirty="0">
                <a:solidFill>
                  <a:schemeClr val="accent1"/>
                </a:solidFill>
              </a:rPr>
              <a:t> the ACL</a:t>
            </a:r>
          </a:p>
        </p:txBody>
      </p:sp>
      <p:cxnSp>
        <p:nvCxnSpPr>
          <p:cNvPr id="34" name="Connettore 2 422">
            <a:extLst>
              <a:ext uri="{FF2B5EF4-FFF2-40B4-BE49-F238E27FC236}">
                <a16:creationId xmlns:a16="http://schemas.microsoft.com/office/drawing/2014/main" id="{6FF90640-4885-5E52-56E9-AB48B700875B}"/>
              </a:ext>
            </a:extLst>
          </p:cNvPr>
          <p:cNvCxnSpPr>
            <a:cxnSpLocks/>
            <a:stCxn id="33" idx="1"/>
          </p:cNvCxnSpPr>
          <p:nvPr/>
        </p:nvCxnSpPr>
        <p:spPr>
          <a:xfrm flipH="1" flipV="1">
            <a:off x="7874144" y="2334638"/>
            <a:ext cx="856802" cy="85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 Box 210">
            <a:extLst>
              <a:ext uri="{FF2B5EF4-FFF2-40B4-BE49-F238E27FC236}">
                <a16:creationId xmlns:a16="http://schemas.microsoft.com/office/drawing/2014/main" id="{193D1181-4C42-DFB0-E75D-E969544EBC4B}"/>
              </a:ext>
            </a:extLst>
          </p:cNvPr>
          <p:cNvSpPr txBox="1">
            <a:spLocks noChangeArrowheads="1"/>
          </p:cNvSpPr>
          <p:nvPr/>
        </p:nvSpPr>
        <p:spPr bwMode="auto">
          <a:xfrm>
            <a:off x="9301039" y="4093444"/>
            <a:ext cx="26787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400" b="1" dirty="0">
                <a:solidFill>
                  <a:schemeClr val="accent1"/>
                </a:solidFill>
              </a:rPr>
              <a:t>ACL (103) </a:t>
            </a:r>
            <a:r>
              <a:rPr lang="it-IT" altLang="it-IT" sz="1400" b="1" dirty="0" err="1">
                <a:solidFill>
                  <a:schemeClr val="accent1"/>
                </a:solidFill>
              </a:rPr>
              <a:t>acting</a:t>
            </a:r>
            <a:r>
              <a:rPr lang="it-IT" altLang="it-IT" sz="1400" b="1" dirty="0">
                <a:solidFill>
                  <a:schemeClr val="accent1"/>
                </a:solidFill>
              </a:rPr>
              <a:t> on IPv4 </a:t>
            </a:r>
          </a:p>
          <a:p>
            <a:pPr eaLnBrk="1" hangingPunct="1"/>
            <a:r>
              <a:rPr lang="it-IT" altLang="it-IT" sz="1400" b="1" dirty="0">
                <a:solidFill>
                  <a:schemeClr val="accent1"/>
                </a:solidFill>
              </a:rPr>
              <a:t>Input </a:t>
            </a:r>
            <a:r>
              <a:rPr lang="it-IT" altLang="it-IT" sz="1400" b="1" dirty="0" err="1">
                <a:solidFill>
                  <a:schemeClr val="accent1"/>
                </a:solidFill>
              </a:rPr>
              <a:t>traffic</a:t>
            </a:r>
            <a:endParaRPr lang="it-IT" altLang="it-IT" sz="1400" b="1" dirty="0">
              <a:solidFill>
                <a:schemeClr val="accent1"/>
              </a:solidFill>
            </a:endParaRPr>
          </a:p>
        </p:txBody>
      </p:sp>
      <p:cxnSp>
        <p:nvCxnSpPr>
          <p:cNvPr id="36" name="Connettore 2 425">
            <a:extLst>
              <a:ext uri="{FF2B5EF4-FFF2-40B4-BE49-F238E27FC236}">
                <a16:creationId xmlns:a16="http://schemas.microsoft.com/office/drawing/2014/main" id="{2F0FC954-290E-0FB2-CAE3-9CBA2FF3F4C5}"/>
              </a:ext>
            </a:extLst>
          </p:cNvPr>
          <p:cNvCxnSpPr>
            <a:cxnSpLocks/>
            <a:endCxn id="35" idx="1"/>
          </p:cNvCxnSpPr>
          <p:nvPr/>
        </p:nvCxnSpPr>
        <p:spPr>
          <a:xfrm>
            <a:off x="8748333" y="4355054"/>
            <a:ext cx="55270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Text Box 210">
            <a:extLst>
              <a:ext uri="{FF2B5EF4-FFF2-40B4-BE49-F238E27FC236}">
                <a16:creationId xmlns:a16="http://schemas.microsoft.com/office/drawing/2014/main" id="{AD655189-A678-8284-776D-42067E017ECA}"/>
              </a:ext>
            </a:extLst>
          </p:cNvPr>
          <p:cNvSpPr txBox="1">
            <a:spLocks noChangeArrowheads="1"/>
          </p:cNvSpPr>
          <p:nvPr/>
        </p:nvSpPr>
        <p:spPr bwMode="auto">
          <a:xfrm>
            <a:off x="9330339" y="4552686"/>
            <a:ext cx="25090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400" b="1" dirty="0">
                <a:solidFill>
                  <a:schemeClr val="accent1"/>
                </a:solidFill>
              </a:rPr>
              <a:t>ACL (104) </a:t>
            </a:r>
            <a:r>
              <a:rPr lang="it-IT" altLang="it-IT" sz="1400" b="1" dirty="0" err="1">
                <a:solidFill>
                  <a:schemeClr val="accent1"/>
                </a:solidFill>
              </a:rPr>
              <a:t>acting</a:t>
            </a:r>
            <a:r>
              <a:rPr lang="it-IT" altLang="it-IT" sz="1400" b="1" dirty="0">
                <a:solidFill>
                  <a:schemeClr val="accent1"/>
                </a:solidFill>
              </a:rPr>
              <a:t> on IPv4 Output </a:t>
            </a:r>
            <a:r>
              <a:rPr lang="it-IT" altLang="it-IT" sz="1400" b="1" dirty="0" err="1">
                <a:solidFill>
                  <a:schemeClr val="accent1"/>
                </a:solidFill>
              </a:rPr>
              <a:t>traffic</a:t>
            </a:r>
            <a:endParaRPr lang="it-IT" altLang="it-IT" sz="1400" b="1" dirty="0">
              <a:solidFill>
                <a:schemeClr val="accent1"/>
              </a:solidFill>
            </a:endParaRPr>
          </a:p>
        </p:txBody>
      </p:sp>
      <p:cxnSp>
        <p:nvCxnSpPr>
          <p:cNvPr id="38" name="Connettore 2 432">
            <a:extLst>
              <a:ext uri="{FF2B5EF4-FFF2-40B4-BE49-F238E27FC236}">
                <a16:creationId xmlns:a16="http://schemas.microsoft.com/office/drawing/2014/main" id="{ECBEB2CB-CA76-6C3A-3159-6FF694AF8BD4}"/>
              </a:ext>
            </a:extLst>
          </p:cNvPr>
          <p:cNvCxnSpPr>
            <a:cxnSpLocks/>
            <a:endCxn id="37" idx="1"/>
          </p:cNvCxnSpPr>
          <p:nvPr/>
        </p:nvCxnSpPr>
        <p:spPr>
          <a:xfrm>
            <a:off x="9027268" y="4727643"/>
            <a:ext cx="303071" cy="866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Text Box 210">
            <a:extLst>
              <a:ext uri="{FF2B5EF4-FFF2-40B4-BE49-F238E27FC236}">
                <a16:creationId xmlns:a16="http://schemas.microsoft.com/office/drawing/2014/main" id="{D8B5D9D5-5ED9-6977-1672-9C4A11B660F7}"/>
              </a:ext>
            </a:extLst>
          </p:cNvPr>
          <p:cNvSpPr txBox="1">
            <a:spLocks noChangeArrowheads="1"/>
          </p:cNvSpPr>
          <p:nvPr/>
        </p:nvSpPr>
        <p:spPr bwMode="auto">
          <a:xfrm>
            <a:off x="9333631" y="5028418"/>
            <a:ext cx="23736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400" b="1" dirty="0">
                <a:solidFill>
                  <a:schemeClr val="accent1"/>
                </a:solidFill>
              </a:rPr>
              <a:t>ACL (IPv6-103) </a:t>
            </a:r>
            <a:r>
              <a:rPr lang="it-IT" altLang="it-IT" sz="1400" b="1" dirty="0" err="1">
                <a:solidFill>
                  <a:schemeClr val="accent1"/>
                </a:solidFill>
              </a:rPr>
              <a:t>acting</a:t>
            </a:r>
            <a:r>
              <a:rPr lang="it-IT" altLang="it-IT" sz="1400" b="1" dirty="0">
                <a:solidFill>
                  <a:schemeClr val="accent1"/>
                </a:solidFill>
              </a:rPr>
              <a:t> on Input IPv6 </a:t>
            </a:r>
            <a:r>
              <a:rPr lang="it-IT" altLang="it-IT" sz="1400" b="1" dirty="0" err="1">
                <a:solidFill>
                  <a:schemeClr val="accent1"/>
                </a:solidFill>
              </a:rPr>
              <a:t>traffic</a:t>
            </a:r>
            <a:r>
              <a:rPr lang="it-IT" altLang="it-IT" sz="1400" b="1" dirty="0">
                <a:solidFill>
                  <a:schemeClr val="accent1"/>
                </a:solidFill>
              </a:rPr>
              <a:t> </a:t>
            </a:r>
          </a:p>
        </p:txBody>
      </p:sp>
      <p:cxnSp>
        <p:nvCxnSpPr>
          <p:cNvPr id="40" name="Connettore 2 434">
            <a:extLst>
              <a:ext uri="{FF2B5EF4-FFF2-40B4-BE49-F238E27FC236}">
                <a16:creationId xmlns:a16="http://schemas.microsoft.com/office/drawing/2014/main" id="{87E2D895-02BD-81E9-A60F-44F0400EB00A}"/>
              </a:ext>
            </a:extLst>
          </p:cNvPr>
          <p:cNvCxnSpPr>
            <a:cxnSpLocks/>
            <a:endCxn id="39" idx="1"/>
          </p:cNvCxnSpPr>
          <p:nvPr/>
        </p:nvCxnSpPr>
        <p:spPr>
          <a:xfrm flipV="1">
            <a:off x="8913934" y="5290028"/>
            <a:ext cx="41969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1" name="Text Box 210">
            <a:extLst>
              <a:ext uri="{FF2B5EF4-FFF2-40B4-BE49-F238E27FC236}">
                <a16:creationId xmlns:a16="http://schemas.microsoft.com/office/drawing/2014/main" id="{11248F59-C6A0-7136-9034-E60F02D4A2AF}"/>
              </a:ext>
            </a:extLst>
          </p:cNvPr>
          <p:cNvSpPr txBox="1">
            <a:spLocks noChangeArrowheads="1"/>
          </p:cNvSpPr>
          <p:nvPr/>
        </p:nvSpPr>
        <p:spPr bwMode="auto">
          <a:xfrm>
            <a:off x="9373794" y="5481100"/>
            <a:ext cx="237367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400" b="1" dirty="0">
                <a:solidFill>
                  <a:schemeClr val="accent1"/>
                </a:solidFill>
              </a:rPr>
              <a:t>ACL (IPv6-104) </a:t>
            </a:r>
            <a:r>
              <a:rPr lang="it-IT" altLang="it-IT" sz="1400" b="1" dirty="0" err="1">
                <a:solidFill>
                  <a:schemeClr val="accent1"/>
                </a:solidFill>
              </a:rPr>
              <a:t>acting</a:t>
            </a:r>
            <a:r>
              <a:rPr lang="it-IT" altLang="it-IT" sz="1400" b="1" dirty="0">
                <a:solidFill>
                  <a:schemeClr val="accent1"/>
                </a:solidFill>
              </a:rPr>
              <a:t> on Input IPv6 </a:t>
            </a:r>
            <a:r>
              <a:rPr lang="it-IT" altLang="it-IT" sz="1400" b="1" dirty="0" err="1">
                <a:solidFill>
                  <a:schemeClr val="accent1"/>
                </a:solidFill>
              </a:rPr>
              <a:t>traffic</a:t>
            </a:r>
            <a:r>
              <a:rPr lang="it-IT" altLang="it-IT" sz="1400" b="1" dirty="0">
                <a:solidFill>
                  <a:schemeClr val="accent1"/>
                </a:solidFill>
              </a:rPr>
              <a:t> </a:t>
            </a:r>
          </a:p>
        </p:txBody>
      </p:sp>
      <p:cxnSp>
        <p:nvCxnSpPr>
          <p:cNvPr id="42" name="Connettore 2 437">
            <a:extLst>
              <a:ext uri="{FF2B5EF4-FFF2-40B4-BE49-F238E27FC236}">
                <a16:creationId xmlns:a16="http://schemas.microsoft.com/office/drawing/2014/main" id="{AB5F07EE-DE7F-A758-22C2-42C263F942B2}"/>
              </a:ext>
            </a:extLst>
          </p:cNvPr>
          <p:cNvCxnSpPr>
            <a:cxnSpLocks/>
            <a:endCxn id="41" idx="1"/>
          </p:cNvCxnSpPr>
          <p:nvPr/>
        </p:nvCxnSpPr>
        <p:spPr>
          <a:xfrm>
            <a:off x="9105058" y="5699247"/>
            <a:ext cx="268736" cy="43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4352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86CD7-A684-AC01-8EA7-8DA24F7C387B}"/>
              </a:ext>
            </a:extLst>
          </p:cNvPr>
          <p:cNvSpPr>
            <a:spLocks noGrp="1"/>
          </p:cNvSpPr>
          <p:nvPr>
            <p:ph type="title"/>
          </p:nvPr>
        </p:nvSpPr>
        <p:spPr/>
        <p:txBody>
          <a:bodyPr/>
          <a:lstStyle/>
          <a:p>
            <a:r>
              <a:rPr lang="en-US" dirty="0"/>
              <a:t>Arista Cloud Vision example</a:t>
            </a:r>
          </a:p>
        </p:txBody>
      </p:sp>
      <p:sp>
        <p:nvSpPr>
          <p:cNvPr id="5" name="Slide Number Placeholder 4">
            <a:extLst>
              <a:ext uri="{FF2B5EF4-FFF2-40B4-BE49-F238E27FC236}">
                <a16:creationId xmlns:a16="http://schemas.microsoft.com/office/drawing/2014/main" id="{9AB08682-4B4C-9A57-C175-260C0A2E5CF0}"/>
              </a:ext>
            </a:extLst>
          </p:cNvPr>
          <p:cNvSpPr>
            <a:spLocks noGrp="1"/>
          </p:cNvSpPr>
          <p:nvPr>
            <p:ph type="sldNum" sz="quarter" idx="12"/>
          </p:nvPr>
        </p:nvSpPr>
        <p:spPr/>
        <p:txBody>
          <a:bodyPr/>
          <a:lstStyle/>
          <a:p>
            <a:fld id="{C8141492-CF40-414B-9698-F860F861B76E}" type="slidenum">
              <a:rPr lang="en-IT" smtClean="0"/>
              <a:t>60</a:t>
            </a:fld>
            <a:endParaRPr lang="en-IT"/>
          </a:p>
        </p:txBody>
      </p:sp>
      <p:pic>
        <p:nvPicPr>
          <p:cNvPr id="6" name="Picture 5" descr="A computer screen shot of a network">
            <a:extLst>
              <a:ext uri="{FF2B5EF4-FFF2-40B4-BE49-F238E27FC236}">
                <a16:creationId xmlns:a16="http://schemas.microsoft.com/office/drawing/2014/main" id="{5A92BE35-C249-C1D0-66D8-D028B22207AA}"/>
              </a:ext>
            </a:extLst>
          </p:cNvPr>
          <p:cNvPicPr>
            <a:picLocks noChangeAspect="1"/>
          </p:cNvPicPr>
          <p:nvPr/>
        </p:nvPicPr>
        <p:blipFill>
          <a:blip r:embed="rId2"/>
          <a:stretch>
            <a:fillRect/>
          </a:stretch>
        </p:blipFill>
        <p:spPr>
          <a:xfrm>
            <a:off x="1456459" y="1464534"/>
            <a:ext cx="9279081" cy="5393466"/>
          </a:xfrm>
          <a:prstGeom prst="rect">
            <a:avLst/>
          </a:prstGeom>
        </p:spPr>
      </p:pic>
    </p:spTree>
    <p:extLst>
      <p:ext uri="{BB962C8B-B14F-4D97-AF65-F5344CB8AC3E}">
        <p14:creationId xmlns:p14="http://schemas.microsoft.com/office/powerpoint/2010/main" val="1553679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60BA563-110B-3006-5810-9E0BEECC8FF7}"/>
              </a:ext>
            </a:extLst>
          </p:cNvPr>
          <p:cNvSpPr>
            <a:spLocks noGrp="1"/>
          </p:cNvSpPr>
          <p:nvPr>
            <p:ph type="sldNum" sz="quarter" idx="12"/>
          </p:nvPr>
        </p:nvSpPr>
        <p:spPr/>
        <p:txBody>
          <a:bodyPr/>
          <a:lstStyle/>
          <a:p>
            <a:fld id="{C8141492-CF40-414B-9698-F860F861B76E}" type="slidenum">
              <a:rPr lang="en-IT" smtClean="0"/>
              <a:t>61</a:t>
            </a:fld>
            <a:endParaRPr lang="en-IT"/>
          </a:p>
        </p:txBody>
      </p:sp>
      <p:pic>
        <p:nvPicPr>
          <p:cNvPr id="4" name="Picture 3">
            <a:extLst>
              <a:ext uri="{FF2B5EF4-FFF2-40B4-BE49-F238E27FC236}">
                <a16:creationId xmlns:a16="http://schemas.microsoft.com/office/drawing/2014/main" id="{9207A999-EF44-F244-A7E3-9F2D6EB33BAC}"/>
              </a:ext>
            </a:extLst>
          </p:cNvPr>
          <p:cNvPicPr>
            <a:picLocks noChangeAspect="1"/>
          </p:cNvPicPr>
          <p:nvPr/>
        </p:nvPicPr>
        <p:blipFill>
          <a:blip r:embed="rId2"/>
          <a:stretch>
            <a:fillRect/>
          </a:stretch>
        </p:blipFill>
        <p:spPr>
          <a:xfrm>
            <a:off x="1046207" y="1301802"/>
            <a:ext cx="10307593" cy="4814518"/>
          </a:xfrm>
          <a:prstGeom prst="rect">
            <a:avLst/>
          </a:prstGeom>
        </p:spPr>
      </p:pic>
    </p:spTree>
    <p:extLst>
      <p:ext uri="{BB962C8B-B14F-4D97-AF65-F5344CB8AC3E}">
        <p14:creationId xmlns:p14="http://schemas.microsoft.com/office/powerpoint/2010/main" val="674260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a:xfrm>
            <a:off x="5053814" y="2914290"/>
            <a:ext cx="2084371" cy="1029420"/>
          </a:xfrm>
        </p:spPr>
        <p:txBody>
          <a:bodyPr>
            <a:normAutofit/>
          </a:bodyPr>
          <a:lstStyle/>
          <a:p>
            <a:r>
              <a:rPr lang="en-US" sz="3600" dirty="0"/>
              <a:t>FIREWALL</a:t>
            </a:r>
          </a:p>
        </p:txBody>
      </p:sp>
    </p:spTree>
    <p:extLst>
      <p:ext uri="{BB962C8B-B14F-4D97-AF65-F5344CB8AC3E}">
        <p14:creationId xmlns:p14="http://schemas.microsoft.com/office/powerpoint/2010/main" val="1673722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Definition of Firewall</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844189" y="1608221"/>
            <a:ext cx="7576971" cy="5043543"/>
          </a:xfrm>
        </p:spPr>
        <p:txBody>
          <a:bodyPr>
            <a:normAutofit fontScale="62500" lnSpcReduction="20000"/>
          </a:bodyPr>
          <a:lstStyle/>
          <a:p>
            <a:pPr marL="0" indent="0">
              <a:buNone/>
            </a:pPr>
            <a:r>
              <a:rPr lang="en-US" i="1" dirty="0"/>
              <a:t>A firewall is </a:t>
            </a:r>
            <a:r>
              <a:rPr lang="en-US" i="1" dirty="0">
                <a:solidFill>
                  <a:srgbClr val="333333"/>
                </a:solidFill>
                <a:latin typeface="Source Sans Pro" panose="020B0503030403020204" pitchFamily="34" charset="0"/>
              </a:rPr>
              <a:t>a</a:t>
            </a:r>
            <a:r>
              <a:rPr lang="en-US" b="0" i="1" dirty="0">
                <a:solidFill>
                  <a:srgbClr val="333333"/>
                </a:solidFill>
                <a:effectLst/>
                <a:latin typeface="Source Sans Pro" panose="020B0503030403020204" pitchFamily="34" charset="0"/>
              </a:rPr>
              <a:t> network security appliance that restricts data communication traffic to protect your network from unwanted accesses. </a:t>
            </a:r>
            <a:endParaRPr lang="en-US" i="1" dirty="0"/>
          </a:p>
          <a:p>
            <a:pPr marL="0" indent="0">
              <a:buNone/>
            </a:pPr>
            <a:r>
              <a:rPr lang="en-US" dirty="0"/>
              <a:t>Firewalls can be:</a:t>
            </a:r>
          </a:p>
          <a:p>
            <a:pPr marL="0" indent="0">
              <a:buNone/>
            </a:pPr>
            <a:r>
              <a:rPr lang="en-US" b="1" dirty="0"/>
              <a:t>Stateful firewalls: </a:t>
            </a:r>
            <a:r>
              <a:rPr lang="en-US" dirty="0"/>
              <a:t>aging on the connections in a similar way as simple ACLs do but using dedicated hardware resources (at line rate). These firewalls can evaluate also the status of the TCP connection. </a:t>
            </a:r>
          </a:p>
          <a:p>
            <a:pPr marL="0" indent="0">
              <a:buNone/>
            </a:pPr>
            <a:r>
              <a:rPr lang="en-US" b="1" dirty="0"/>
              <a:t>Next Generation Firewalls: </a:t>
            </a:r>
          </a:p>
          <a:p>
            <a:r>
              <a:rPr lang="en-US" dirty="0"/>
              <a:t>Deep Packet Inspection (ASIC/FPGA)</a:t>
            </a:r>
          </a:p>
          <a:p>
            <a:r>
              <a:rPr lang="en-US" dirty="0"/>
              <a:t>Application recognition (not only on the base of the ports used for the connections)</a:t>
            </a:r>
          </a:p>
          <a:p>
            <a:r>
              <a:rPr lang="en-US" dirty="0"/>
              <a:t>Can recognize </a:t>
            </a:r>
            <a:r>
              <a:rPr lang="en-US" b="1" dirty="0"/>
              <a:t>in real time </a:t>
            </a:r>
            <a:r>
              <a:rPr lang="en-US" dirty="0"/>
              <a:t>malicious traffic coming from Internet or directed to Internet (for example by malware) using continuously updated </a:t>
            </a:r>
            <a:r>
              <a:rPr lang="en-US" b="1" dirty="0"/>
              <a:t>signature</a:t>
            </a:r>
            <a:r>
              <a:rPr lang="en-US" dirty="0"/>
              <a:t> database</a:t>
            </a:r>
          </a:p>
          <a:p>
            <a:r>
              <a:rPr lang="en-US" dirty="0"/>
              <a:t>Can perform URL Filtering and Online Antivirus control</a:t>
            </a:r>
          </a:p>
          <a:p>
            <a:r>
              <a:rPr lang="en-US" dirty="0"/>
              <a:t>SSL inspection (Need to use the firewall as an SSL proxy)</a:t>
            </a:r>
          </a:p>
          <a:p>
            <a:r>
              <a:rPr lang="en-US" dirty="0"/>
              <a:t>Signature DB Continuously updated </a:t>
            </a:r>
            <a:r>
              <a:rPr lang="en-US" b="1" dirty="0"/>
              <a:t>(with relative recurring costs for subscriptions)</a:t>
            </a:r>
          </a:p>
        </p:txBody>
      </p:sp>
      <p:sp>
        <p:nvSpPr>
          <p:cNvPr id="4" name="Oval 856">
            <a:extLst>
              <a:ext uri="{FF2B5EF4-FFF2-40B4-BE49-F238E27FC236}">
                <a16:creationId xmlns:a16="http://schemas.microsoft.com/office/drawing/2014/main" id="{092A2794-09E0-25B3-48BE-5002D41E372D}"/>
              </a:ext>
            </a:extLst>
          </p:cNvPr>
          <p:cNvSpPr>
            <a:spLocks noChangeArrowheads="1"/>
          </p:cNvSpPr>
          <p:nvPr/>
        </p:nvSpPr>
        <p:spPr bwMode="auto">
          <a:xfrm>
            <a:off x="8740115" y="4589569"/>
            <a:ext cx="191135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5" name="Oval 854">
            <a:extLst>
              <a:ext uri="{FF2B5EF4-FFF2-40B4-BE49-F238E27FC236}">
                <a16:creationId xmlns:a16="http://schemas.microsoft.com/office/drawing/2014/main" id="{D206B8CD-6758-1952-FD13-8EAF6441E6DA}"/>
              </a:ext>
            </a:extLst>
          </p:cNvPr>
          <p:cNvSpPr>
            <a:spLocks noChangeArrowheads="1"/>
          </p:cNvSpPr>
          <p:nvPr/>
        </p:nvSpPr>
        <p:spPr bwMode="auto">
          <a:xfrm>
            <a:off x="8441665" y="4278419"/>
            <a:ext cx="276860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 name="Oval 855">
            <a:extLst>
              <a:ext uri="{FF2B5EF4-FFF2-40B4-BE49-F238E27FC236}">
                <a16:creationId xmlns:a16="http://schemas.microsoft.com/office/drawing/2014/main" id="{CB2A167E-DEFE-9821-5099-27C0EE05FC8F}"/>
              </a:ext>
            </a:extLst>
          </p:cNvPr>
          <p:cNvSpPr>
            <a:spLocks noChangeArrowheads="1"/>
          </p:cNvSpPr>
          <p:nvPr/>
        </p:nvSpPr>
        <p:spPr bwMode="auto">
          <a:xfrm>
            <a:off x="8668678" y="4033944"/>
            <a:ext cx="1911350" cy="1543050"/>
          </a:xfrm>
          <a:prstGeom prst="ellipse">
            <a:avLst/>
          </a:prstGeom>
          <a:solidFill>
            <a:srgbClr val="CCCCFF"/>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7" name="Group 137">
            <a:extLst>
              <a:ext uri="{FF2B5EF4-FFF2-40B4-BE49-F238E27FC236}">
                <a16:creationId xmlns:a16="http://schemas.microsoft.com/office/drawing/2014/main" id="{AB747450-E25B-0872-B7A7-F4B3E08BCA96}"/>
              </a:ext>
            </a:extLst>
          </p:cNvPr>
          <p:cNvGrpSpPr>
            <a:grpSpLocks/>
          </p:cNvGrpSpPr>
          <p:nvPr/>
        </p:nvGrpSpPr>
        <p:grpSpPr bwMode="auto">
          <a:xfrm>
            <a:off x="8727415" y="4410182"/>
            <a:ext cx="1549400" cy="398462"/>
            <a:chOff x="536" y="1336"/>
            <a:chExt cx="1112" cy="544"/>
          </a:xfrm>
        </p:grpSpPr>
        <p:grpSp>
          <p:nvGrpSpPr>
            <p:cNvPr id="8" name="Group 138">
              <a:extLst>
                <a:ext uri="{FF2B5EF4-FFF2-40B4-BE49-F238E27FC236}">
                  <a16:creationId xmlns:a16="http://schemas.microsoft.com/office/drawing/2014/main" id="{9A226122-EFB9-602E-7CBE-7CECF4F35363}"/>
                </a:ext>
              </a:extLst>
            </p:cNvPr>
            <p:cNvGrpSpPr>
              <a:grpSpLocks/>
            </p:cNvGrpSpPr>
            <p:nvPr/>
          </p:nvGrpSpPr>
          <p:grpSpPr bwMode="auto">
            <a:xfrm>
              <a:off x="544" y="1344"/>
              <a:ext cx="1104" cy="536"/>
              <a:chOff x="544" y="1344"/>
              <a:chExt cx="1104" cy="536"/>
            </a:xfrm>
          </p:grpSpPr>
          <p:sp>
            <p:nvSpPr>
              <p:cNvPr id="24" name="Freeform 139">
                <a:extLst>
                  <a:ext uri="{FF2B5EF4-FFF2-40B4-BE49-F238E27FC236}">
                    <a16:creationId xmlns:a16="http://schemas.microsoft.com/office/drawing/2014/main" id="{98F744C3-9D7D-C298-2083-BE001C096431}"/>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 name="Freeform 140">
                <a:extLst>
                  <a:ext uri="{FF2B5EF4-FFF2-40B4-BE49-F238E27FC236}">
                    <a16:creationId xmlns:a16="http://schemas.microsoft.com/office/drawing/2014/main" id="{BF3E7EF0-6261-6738-E333-FE4A4AC195B6}"/>
                  </a:ext>
                </a:extLst>
              </p:cNvPr>
              <p:cNvSpPr>
                <a:spLocks/>
              </p:cNvSpPr>
              <p:nvPr/>
            </p:nvSpPr>
            <p:spPr bwMode="auto">
              <a:xfrm>
                <a:off x="544" y="1344"/>
                <a:ext cx="1104" cy="277"/>
              </a:xfrm>
              <a:custGeom>
                <a:avLst/>
                <a:gdLst>
                  <a:gd name="T0" fmla="*/ 281 w 2208"/>
                  <a:gd name="T1" fmla="*/ 0 h 554"/>
                  <a:gd name="T2" fmla="*/ 1104 w 2208"/>
                  <a:gd name="T3" fmla="*/ 0 h 554"/>
                  <a:gd name="T4" fmla="*/ 826 w 2208"/>
                  <a:gd name="T5" fmla="*/ 275 h 554"/>
                  <a:gd name="T6" fmla="*/ 0 w 2208"/>
                  <a:gd name="T7" fmla="*/ 277 h 554"/>
                  <a:gd name="T8" fmla="*/ 281 w 2208"/>
                  <a:gd name="T9" fmla="*/ 0 h 5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4">
                    <a:moveTo>
                      <a:pt x="561" y="0"/>
                    </a:moveTo>
                    <a:lnTo>
                      <a:pt x="2208" y="0"/>
                    </a:lnTo>
                    <a:lnTo>
                      <a:pt x="1652" y="550"/>
                    </a:lnTo>
                    <a:lnTo>
                      <a:pt x="0" y="554"/>
                    </a:lnTo>
                    <a:lnTo>
                      <a:pt x="56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 name="Freeform 141">
                <a:extLst>
                  <a:ext uri="{FF2B5EF4-FFF2-40B4-BE49-F238E27FC236}">
                    <a16:creationId xmlns:a16="http://schemas.microsoft.com/office/drawing/2014/main" id="{7DCFE162-B4F8-BF01-E9BF-5BBB345C532C}"/>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 name="Freeform 142">
                <a:extLst>
                  <a:ext uri="{FF2B5EF4-FFF2-40B4-BE49-F238E27FC236}">
                    <a16:creationId xmlns:a16="http://schemas.microsoft.com/office/drawing/2014/main" id="{DC2B27F2-6042-C053-990D-8497619DD8A5}"/>
                  </a:ext>
                </a:extLst>
              </p:cNvPr>
              <p:cNvSpPr>
                <a:spLocks/>
              </p:cNvSpPr>
              <p:nvPr/>
            </p:nvSpPr>
            <p:spPr bwMode="auto">
              <a:xfrm>
                <a:off x="1370" y="1344"/>
                <a:ext cx="278" cy="536"/>
              </a:xfrm>
              <a:custGeom>
                <a:avLst/>
                <a:gdLst>
                  <a:gd name="T0" fmla="*/ 278 w 556"/>
                  <a:gd name="T1" fmla="*/ 0 h 1072"/>
                  <a:gd name="T2" fmla="*/ 0 w 556"/>
                  <a:gd name="T3" fmla="*/ 272 h 1072"/>
                  <a:gd name="T4" fmla="*/ 0 w 556"/>
                  <a:gd name="T5" fmla="*/ 536 h 1072"/>
                  <a:gd name="T6" fmla="*/ 278 w 556"/>
                  <a:gd name="T7" fmla="*/ 264 h 1072"/>
                  <a:gd name="T8" fmla="*/ 278 w 556"/>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6" h="1072">
                    <a:moveTo>
                      <a:pt x="556" y="0"/>
                    </a:moveTo>
                    <a:lnTo>
                      <a:pt x="0" y="543"/>
                    </a:lnTo>
                    <a:lnTo>
                      <a:pt x="0" y="1072"/>
                    </a:lnTo>
                    <a:lnTo>
                      <a:pt x="556" y="527"/>
                    </a:lnTo>
                    <a:lnTo>
                      <a:pt x="55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 name="Rectangle 143">
                <a:extLst>
                  <a:ext uri="{FF2B5EF4-FFF2-40B4-BE49-F238E27FC236}">
                    <a16:creationId xmlns:a16="http://schemas.microsoft.com/office/drawing/2014/main" id="{03878AC1-E393-1F16-3FFC-773430DBA7C3}"/>
                  </a:ext>
                </a:extLst>
              </p:cNvPr>
              <p:cNvSpPr>
                <a:spLocks noChangeArrowheads="1"/>
              </p:cNvSpPr>
              <p:nvPr/>
            </p:nvSpPr>
            <p:spPr bwMode="auto">
              <a:xfrm>
                <a:off x="546" y="1619"/>
                <a:ext cx="824" cy="2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9" name="Group 144">
              <a:extLst>
                <a:ext uri="{FF2B5EF4-FFF2-40B4-BE49-F238E27FC236}">
                  <a16:creationId xmlns:a16="http://schemas.microsoft.com/office/drawing/2014/main" id="{1EBEBC75-0384-E927-4B16-16A9FED471B5}"/>
                </a:ext>
              </a:extLst>
            </p:cNvPr>
            <p:cNvGrpSpPr>
              <a:grpSpLocks/>
            </p:cNvGrpSpPr>
            <p:nvPr/>
          </p:nvGrpSpPr>
          <p:grpSpPr bwMode="auto">
            <a:xfrm>
              <a:off x="536" y="1336"/>
              <a:ext cx="1104" cy="536"/>
              <a:chOff x="536" y="1336"/>
              <a:chExt cx="1104" cy="536"/>
            </a:xfrm>
          </p:grpSpPr>
          <p:sp>
            <p:nvSpPr>
              <p:cNvPr id="19" name="Freeform 145">
                <a:extLst>
                  <a:ext uri="{FF2B5EF4-FFF2-40B4-BE49-F238E27FC236}">
                    <a16:creationId xmlns:a16="http://schemas.microsoft.com/office/drawing/2014/main" id="{625F138F-04B8-3A59-26FB-DE7459D68E15}"/>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 name="Freeform 146">
                <a:extLst>
                  <a:ext uri="{FF2B5EF4-FFF2-40B4-BE49-F238E27FC236}">
                    <a16:creationId xmlns:a16="http://schemas.microsoft.com/office/drawing/2014/main" id="{85DB009F-E9C6-392E-31B1-6E7B5BFB8DA4}"/>
                  </a:ext>
                </a:extLst>
              </p:cNvPr>
              <p:cNvSpPr>
                <a:spLocks/>
              </p:cNvSpPr>
              <p:nvPr/>
            </p:nvSpPr>
            <p:spPr bwMode="auto">
              <a:xfrm>
                <a:off x="536" y="1336"/>
                <a:ext cx="1104" cy="275"/>
              </a:xfrm>
              <a:custGeom>
                <a:avLst/>
                <a:gdLst>
                  <a:gd name="T0" fmla="*/ 281 w 2208"/>
                  <a:gd name="T1" fmla="*/ 0 h 551"/>
                  <a:gd name="T2" fmla="*/ 1104 w 2208"/>
                  <a:gd name="T3" fmla="*/ 0 h 551"/>
                  <a:gd name="T4" fmla="*/ 827 w 2208"/>
                  <a:gd name="T5" fmla="*/ 275 h 551"/>
                  <a:gd name="T6" fmla="*/ 0 w 2208"/>
                  <a:gd name="T7" fmla="*/ 275 h 551"/>
                  <a:gd name="T8" fmla="*/ 281 w 2208"/>
                  <a:gd name="T9" fmla="*/ 0 h 5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 h="551">
                    <a:moveTo>
                      <a:pt x="561" y="0"/>
                    </a:moveTo>
                    <a:lnTo>
                      <a:pt x="2208" y="0"/>
                    </a:lnTo>
                    <a:lnTo>
                      <a:pt x="1653" y="551"/>
                    </a:lnTo>
                    <a:lnTo>
                      <a:pt x="0" y="551"/>
                    </a:lnTo>
                    <a:lnTo>
                      <a:pt x="561" y="0"/>
                    </a:lnTo>
                    <a:close/>
                  </a:path>
                </a:pathLst>
              </a:cu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 name="Freeform 147">
                <a:extLst>
                  <a:ext uri="{FF2B5EF4-FFF2-40B4-BE49-F238E27FC236}">
                    <a16:creationId xmlns:a16="http://schemas.microsoft.com/office/drawing/2014/main" id="{F8C47E2A-F833-D123-7FFF-C82B73062ED2}"/>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 name="Freeform 148">
                <a:extLst>
                  <a:ext uri="{FF2B5EF4-FFF2-40B4-BE49-F238E27FC236}">
                    <a16:creationId xmlns:a16="http://schemas.microsoft.com/office/drawing/2014/main" id="{37B8964D-2D33-40B4-0D43-149E886584B1}"/>
                  </a:ext>
                </a:extLst>
              </p:cNvPr>
              <p:cNvSpPr>
                <a:spLocks/>
              </p:cNvSpPr>
              <p:nvPr/>
            </p:nvSpPr>
            <p:spPr bwMode="auto">
              <a:xfrm>
                <a:off x="1362" y="1336"/>
                <a:ext cx="278" cy="536"/>
              </a:xfrm>
              <a:custGeom>
                <a:avLst/>
                <a:gdLst>
                  <a:gd name="T0" fmla="*/ 278 w 555"/>
                  <a:gd name="T1" fmla="*/ 0 h 1072"/>
                  <a:gd name="T2" fmla="*/ 0 w 555"/>
                  <a:gd name="T3" fmla="*/ 272 h 1072"/>
                  <a:gd name="T4" fmla="*/ 0 w 555"/>
                  <a:gd name="T5" fmla="*/ 536 h 1072"/>
                  <a:gd name="T6" fmla="*/ 278 w 555"/>
                  <a:gd name="T7" fmla="*/ 264 h 1072"/>
                  <a:gd name="T8" fmla="*/ 278 w 555"/>
                  <a:gd name="T9" fmla="*/ 0 h 10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5" h="1072">
                    <a:moveTo>
                      <a:pt x="555" y="0"/>
                    </a:moveTo>
                    <a:lnTo>
                      <a:pt x="0" y="543"/>
                    </a:lnTo>
                    <a:lnTo>
                      <a:pt x="0" y="1072"/>
                    </a:lnTo>
                    <a:lnTo>
                      <a:pt x="555" y="527"/>
                    </a:lnTo>
                    <a:lnTo>
                      <a:pt x="555" y="0"/>
                    </a:lnTo>
                    <a:close/>
                  </a:path>
                </a:pathLst>
              </a:custGeom>
              <a:solidFill>
                <a:srgbClr val="0027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 name="Rectangle 149">
                <a:extLst>
                  <a:ext uri="{FF2B5EF4-FFF2-40B4-BE49-F238E27FC236}">
                    <a16:creationId xmlns:a16="http://schemas.microsoft.com/office/drawing/2014/main" id="{FE68B09D-AFA0-E2B3-DBD6-31C7536C9D50}"/>
                  </a:ext>
                </a:extLst>
              </p:cNvPr>
              <p:cNvSpPr>
                <a:spLocks noChangeArrowheads="1"/>
              </p:cNvSpPr>
              <p:nvPr/>
            </p:nvSpPr>
            <p:spPr bwMode="auto">
              <a:xfrm>
                <a:off x="538" y="1611"/>
                <a:ext cx="824" cy="261"/>
              </a:xfrm>
              <a:prstGeom prst="rect">
                <a:avLst/>
              </a:prstGeom>
              <a:solidFill>
                <a:srgbClr val="5589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 name="Group 150">
              <a:extLst>
                <a:ext uri="{FF2B5EF4-FFF2-40B4-BE49-F238E27FC236}">
                  <a16:creationId xmlns:a16="http://schemas.microsoft.com/office/drawing/2014/main" id="{D100EEC9-7E15-A918-24FA-AEE40FE4AA9D}"/>
                </a:ext>
              </a:extLst>
            </p:cNvPr>
            <p:cNvGrpSpPr>
              <a:grpSpLocks/>
            </p:cNvGrpSpPr>
            <p:nvPr/>
          </p:nvGrpSpPr>
          <p:grpSpPr bwMode="auto">
            <a:xfrm>
              <a:off x="644" y="1361"/>
              <a:ext cx="881" cy="237"/>
              <a:chOff x="644" y="1361"/>
              <a:chExt cx="881" cy="237"/>
            </a:xfrm>
          </p:grpSpPr>
          <p:sp>
            <p:nvSpPr>
              <p:cNvPr id="11" name="Freeform 151">
                <a:extLst>
                  <a:ext uri="{FF2B5EF4-FFF2-40B4-BE49-F238E27FC236}">
                    <a16:creationId xmlns:a16="http://schemas.microsoft.com/office/drawing/2014/main" id="{50E5460A-F6DF-F7DD-C6CF-1FB39272964C}"/>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 name="Freeform 152">
                <a:extLst>
                  <a:ext uri="{FF2B5EF4-FFF2-40B4-BE49-F238E27FC236}">
                    <a16:creationId xmlns:a16="http://schemas.microsoft.com/office/drawing/2014/main" id="{F570FB2A-6A12-BDA8-2614-1FD6C60C6C18}"/>
                  </a:ext>
                </a:extLst>
              </p:cNvPr>
              <p:cNvSpPr>
                <a:spLocks/>
              </p:cNvSpPr>
              <p:nvPr/>
            </p:nvSpPr>
            <p:spPr bwMode="auto">
              <a:xfrm>
                <a:off x="1152" y="1361"/>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7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4" y="39"/>
                    </a:moveTo>
                    <a:lnTo>
                      <a:pt x="0" y="101"/>
                    </a:lnTo>
                    <a:lnTo>
                      <a:pt x="456" y="101"/>
                    </a:lnTo>
                    <a:lnTo>
                      <a:pt x="381" y="176"/>
                    </a:lnTo>
                    <a:lnTo>
                      <a:pt x="746" y="74"/>
                    </a:lnTo>
                    <a:lnTo>
                      <a:pt x="556" y="0"/>
                    </a:lnTo>
                    <a:lnTo>
                      <a:pt x="512" y="39"/>
                    </a:lnTo>
                    <a:lnTo>
                      <a:pt x="64"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3" name="Freeform 153">
                <a:extLst>
                  <a:ext uri="{FF2B5EF4-FFF2-40B4-BE49-F238E27FC236}">
                    <a16:creationId xmlns:a16="http://schemas.microsoft.com/office/drawing/2014/main" id="{632A815D-C177-624E-CF52-F81585F603AF}"/>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 name="Freeform 154">
                <a:extLst>
                  <a:ext uri="{FF2B5EF4-FFF2-40B4-BE49-F238E27FC236}">
                    <a16:creationId xmlns:a16="http://schemas.microsoft.com/office/drawing/2014/main" id="{B24EDAA8-B11B-54C0-B8C2-E5A0F47786D0}"/>
                  </a:ext>
                </a:extLst>
              </p:cNvPr>
              <p:cNvSpPr>
                <a:spLocks/>
              </p:cNvSpPr>
              <p:nvPr/>
            </p:nvSpPr>
            <p:spPr bwMode="auto">
              <a:xfrm>
                <a:off x="1035" y="1477"/>
                <a:ext cx="373" cy="88"/>
              </a:xfrm>
              <a:custGeom>
                <a:avLst/>
                <a:gdLst>
                  <a:gd name="T0" fmla="*/ 32 w 746"/>
                  <a:gd name="T1" fmla="*/ 20 h 176"/>
                  <a:gd name="T2" fmla="*/ 0 w 746"/>
                  <a:gd name="T3" fmla="*/ 51 h 176"/>
                  <a:gd name="T4" fmla="*/ 228 w 746"/>
                  <a:gd name="T5" fmla="*/ 51 h 176"/>
                  <a:gd name="T6" fmla="*/ 191 w 746"/>
                  <a:gd name="T7" fmla="*/ 88 h 176"/>
                  <a:gd name="T8" fmla="*/ 373 w 746"/>
                  <a:gd name="T9" fmla="*/ 38 h 176"/>
                  <a:gd name="T10" fmla="*/ 278 w 746"/>
                  <a:gd name="T11" fmla="*/ 0 h 176"/>
                  <a:gd name="T12" fmla="*/ 256 w 746"/>
                  <a:gd name="T13" fmla="*/ 20 h 176"/>
                  <a:gd name="T14" fmla="*/ 32 w 746"/>
                  <a:gd name="T15" fmla="*/ 20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46" h="176">
                    <a:moveTo>
                      <a:pt x="63" y="39"/>
                    </a:moveTo>
                    <a:lnTo>
                      <a:pt x="0" y="102"/>
                    </a:lnTo>
                    <a:lnTo>
                      <a:pt x="456" y="102"/>
                    </a:lnTo>
                    <a:lnTo>
                      <a:pt x="381" y="176"/>
                    </a:lnTo>
                    <a:lnTo>
                      <a:pt x="746" y="75"/>
                    </a:lnTo>
                    <a:lnTo>
                      <a:pt x="555" y="0"/>
                    </a:lnTo>
                    <a:lnTo>
                      <a:pt x="512" y="39"/>
                    </a:lnTo>
                    <a:lnTo>
                      <a:pt x="63"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 name="Freeform 155">
                <a:extLst>
                  <a:ext uri="{FF2B5EF4-FFF2-40B4-BE49-F238E27FC236}">
                    <a16:creationId xmlns:a16="http://schemas.microsoft.com/office/drawing/2014/main" id="{86A3BB65-EF08-B090-C75F-FA7982104044}"/>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 name="Freeform 156">
                <a:extLst>
                  <a:ext uri="{FF2B5EF4-FFF2-40B4-BE49-F238E27FC236}">
                    <a16:creationId xmlns:a16="http://schemas.microsoft.com/office/drawing/2014/main" id="{3667344E-D48D-4277-4C18-1DB7068F90CF}"/>
                  </a:ext>
                </a:extLst>
              </p:cNvPr>
              <p:cNvSpPr>
                <a:spLocks/>
              </p:cNvSpPr>
              <p:nvPr/>
            </p:nvSpPr>
            <p:spPr bwMode="auto">
              <a:xfrm>
                <a:off x="644" y="1510"/>
                <a:ext cx="379" cy="88"/>
              </a:xfrm>
              <a:custGeom>
                <a:avLst/>
                <a:gdLst>
                  <a:gd name="T0" fmla="*/ 350 w 758"/>
                  <a:gd name="T1" fmla="*/ 61 h 175"/>
                  <a:gd name="T2" fmla="*/ 379 w 758"/>
                  <a:gd name="T3" fmla="*/ 29 h 175"/>
                  <a:gd name="T4" fmla="*/ 155 w 758"/>
                  <a:gd name="T5" fmla="*/ 29 h 175"/>
                  <a:gd name="T6" fmla="*/ 185 w 758"/>
                  <a:gd name="T7" fmla="*/ 0 h 175"/>
                  <a:gd name="T8" fmla="*/ 0 w 758"/>
                  <a:gd name="T9" fmla="*/ 51 h 175"/>
                  <a:gd name="T10" fmla="*/ 98 w 758"/>
                  <a:gd name="T11" fmla="*/ 88 h 175"/>
                  <a:gd name="T12" fmla="*/ 127 w 758"/>
                  <a:gd name="T13" fmla="*/ 61 h 175"/>
                  <a:gd name="T14" fmla="*/ 350 w 758"/>
                  <a:gd name="T15" fmla="*/ 61 h 1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5">
                    <a:moveTo>
                      <a:pt x="699" y="121"/>
                    </a:moveTo>
                    <a:lnTo>
                      <a:pt x="758" y="58"/>
                    </a:lnTo>
                    <a:lnTo>
                      <a:pt x="310" y="58"/>
                    </a:lnTo>
                    <a:lnTo>
                      <a:pt x="369" y="0"/>
                    </a:lnTo>
                    <a:lnTo>
                      <a:pt x="0" y="101"/>
                    </a:lnTo>
                    <a:lnTo>
                      <a:pt x="195" y="175"/>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 name="Freeform 157">
                <a:extLst>
                  <a:ext uri="{FF2B5EF4-FFF2-40B4-BE49-F238E27FC236}">
                    <a16:creationId xmlns:a16="http://schemas.microsoft.com/office/drawing/2014/main" id="{CCD541FF-3C76-0F30-217D-762DF9093980}"/>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 name="Freeform 158">
                <a:extLst>
                  <a:ext uri="{FF2B5EF4-FFF2-40B4-BE49-F238E27FC236}">
                    <a16:creationId xmlns:a16="http://schemas.microsoft.com/office/drawing/2014/main" id="{06240758-4B7F-4473-E1E0-366A31B580CB}"/>
                  </a:ext>
                </a:extLst>
              </p:cNvPr>
              <p:cNvSpPr>
                <a:spLocks/>
              </p:cNvSpPr>
              <p:nvPr/>
            </p:nvSpPr>
            <p:spPr bwMode="auto">
              <a:xfrm>
                <a:off x="755" y="1402"/>
                <a:ext cx="379" cy="88"/>
              </a:xfrm>
              <a:custGeom>
                <a:avLst/>
                <a:gdLst>
                  <a:gd name="T0" fmla="*/ 350 w 758"/>
                  <a:gd name="T1" fmla="*/ 61 h 176"/>
                  <a:gd name="T2" fmla="*/ 379 w 758"/>
                  <a:gd name="T3" fmla="*/ 29 h 176"/>
                  <a:gd name="T4" fmla="*/ 155 w 758"/>
                  <a:gd name="T5" fmla="*/ 29 h 176"/>
                  <a:gd name="T6" fmla="*/ 185 w 758"/>
                  <a:gd name="T7" fmla="*/ 0 h 176"/>
                  <a:gd name="T8" fmla="*/ 0 w 758"/>
                  <a:gd name="T9" fmla="*/ 51 h 176"/>
                  <a:gd name="T10" fmla="*/ 98 w 758"/>
                  <a:gd name="T11" fmla="*/ 88 h 176"/>
                  <a:gd name="T12" fmla="*/ 127 w 758"/>
                  <a:gd name="T13" fmla="*/ 61 h 176"/>
                  <a:gd name="T14" fmla="*/ 350 w 758"/>
                  <a:gd name="T15" fmla="*/ 61 h 1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58" h="176">
                    <a:moveTo>
                      <a:pt x="699" y="121"/>
                    </a:moveTo>
                    <a:lnTo>
                      <a:pt x="758" y="58"/>
                    </a:lnTo>
                    <a:lnTo>
                      <a:pt x="310" y="58"/>
                    </a:lnTo>
                    <a:lnTo>
                      <a:pt x="369" y="0"/>
                    </a:lnTo>
                    <a:lnTo>
                      <a:pt x="0" y="101"/>
                    </a:lnTo>
                    <a:lnTo>
                      <a:pt x="195" y="176"/>
                    </a:lnTo>
                    <a:lnTo>
                      <a:pt x="254" y="121"/>
                    </a:lnTo>
                    <a:lnTo>
                      <a:pt x="699" y="12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grpSp>
      <p:grpSp>
        <p:nvGrpSpPr>
          <p:cNvPr id="29" name="Group 159">
            <a:extLst>
              <a:ext uri="{FF2B5EF4-FFF2-40B4-BE49-F238E27FC236}">
                <a16:creationId xmlns:a16="http://schemas.microsoft.com/office/drawing/2014/main" id="{555896E9-EE3E-30DB-2F2A-2E9EA49EA8EB}"/>
              </a:ext>
            </a:extLst>
          </p:cNvPr>
          <p:cNvGrpSpPr>
            <a:grpSpLocks/>
          </p:cNvGrpSpPr>
          <p:nvPr/>
        </p:nvGrpSpPr>
        <p:grpSpPr bwMode="auto">
          <a:xfrm>
            <a:off x="8943315" y="2871894"/>
            <a:ext cx="1192213" cy="617538"/>
            <a:chOff x="136" y="1036"/>
            <a:chExt cx="751" cy="440"/>
          </a:xfrm>
        </p:grpSpPr>
        <p:grpSp>
          <p:nvGrpSpPr>
            <p:cNvPr id="30" name="Group 160">
              <a:extLst>
                <a:ext uri="{FF2B5EF4-FFF2-40B4-BE49-F238E27FC236}">
                  <a16:creationId xmlns:a16="http://schemas.microsoft.com/office/drawing/2014/main" id="{6CF9C3EE-461C-556B-12D7-F5ACE6641268}"/>
                </a:ext>
              </a:extLst>
            </p:cNvPr>
            <p:cNvGrpSpPr>
              <a:grpSpLocks/>
            </p:cNvGrpSpPr>
            <p:nvPr/>
          </p:nvGrpSpPr>
          <p:grpSpPr bwMode="auto">
            <a:xfrm>
              <a:off x="151" y="1058"/>
              <a:ext cx="736" cy="418"/>
              <a:chOff x="151" y="1058"/>
              <a:chExt cx="736" cy="418"/>
            </a:xfrm>
          </p:grpSpPr>
          <p:sp>
            <p:nvSpPr>
              <p:cNvPr id="45" name="Rectangle 161">
                <a:extLst>
                  <a:ext uri="{FF2B5EF4-FFF2-40B4-BE49-F238E27FC236}">
                    <a16:creationId xmlns:a16="http://schemas.microsoft.com/office/drawing/2014/main" id="{D1263291-B5BC-FBF9-E8E8-A60557F68972}"/>
                  </a:ext>
                </a:extLst>
              </p:cNvPr>
              <p:cNvSpPr>
                <a:spLocks noChangeArrowheads="1"/>
              </p:cNvSpPr>
              <p:nvPr/>
            </p:nvSpPr>
            <p:spPr bwMode="auto">
              <a:xfrm>
                <a:off x="151" y="1192"/>
                <a:ext cx="736" cy="14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6" name="Oval 162">
                <a:extLst>
                  <a:ext uri="{FF2B5EF4-FFF2-40B4-BE49-F238E27FC236}">
                    <a16:creationId xmlns:a16="http://schemas.microsoft.com/office/drawing/2014/main" id="{D37A44C5-FF5C-6BD1-50A9-FDD31ADA5B3D}"/>
                  </a:ext>
                </a:extLst>
              </p:cNvPr>
              <p:cNvSpPr>
                <a:spLocks noChangeArrowheads="1"/>
              </p:cNvSpPr>
              <p:nvPr/>
            </p:nvSpPr>
            <p:spPr bwMode="auto">
              <a:xfrm>
                <a:off x="158" y="1207"/>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47" name="Oval 163">
                <a:extLst>
                  <a:ext uri="{FF2B5EF4-FFF2-40B4-BE49-F238E27FC236}">
                    <a16:creationId xmlns:a16="http://schemas.microsoft.com/office/drawing/2014/main" id="{1D25B259-BD50-B534-942F-0AD5DDA6F76D}"/>
                  </a:ext>
                </a:extLst>
              </p:cNvPr>
              <p:cNvSpPr>
                <a:spLocks noChangeArrowheads="1"/>
              </p:cNvSpPr>
              <p:nvPr/>
            </p:nvSpPr>
            <p:spPr bwMode="auto">
              <a:xfrm>
                <a:off x="158" y="1058"/>
                <a:ext cx="729" cy="269"/>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sp>
          <p:nvSpPr>
            <p:cNvPr id="31" name="Rectangle 164">
              <a:extLst>
                <a:ext uri="{FF2B5EF4-FFF2-40B4-BE49-F238E27FC236}">
                  <a16:creationId xmlns:a16="http://schemas.microsoft.com/office/drawing/2014/main" id="{A92402DB-971F-5950-5411-387B3ECB432E}"/>
                </a:ext>
              </a:extLst>
            </p:cNvPr>
            <p:cNvSpPr>
              <a:spLocks noChangeArrowheads="1"/>
            </p:cNvSpPr>
            <p:nvPr/>
          </p:nvSpPr>
          <p:spPr bwMode="auto">
            <a:xfrm>
              <a:off x="136" y="1171"/>
              <a:ext cx="737" cy="149"/>
            </a:xfrm>
            <a:prstGeom prst="rect">
              <a:avLst/>
            </a:prstGeom>
            <a:solidFill>
              <a:srgbClr val="004E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2" name="Oval 165">
              <a:extLst>
                <a:ext uri="{FF2B5EF4-FFF2-40B4-BE49-F238E27FC236}">
                  <a16:creationId xmlns:a16="http://schemas.microsoft.com/office/drawing/2014/main" id="{8900624F-513A-3CD8-54FF-EFC03046D360}"/>
                </a:ext>
              </a:extLst>
            </p:cNvPr>
            <p:cNvSpPr>
              <a:spLocks noChangeArrowheads="1"/>
            </p:cNvSpPr>
            <p:nvPr/>
          </p:nvSpPr>
          <p:spPr bwMode="auto">
            <a:xfrm>
              <a:off x="144" y="1185"/>
              <a:ext cx="729" cy="270"/>
            </a:xfrm>
            <a:prstGeom prst="ellipse">
              <a:avLst/>
            </a:prstGeom>
            <a:solidFill>
              <a:srgbClr val="004E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33" name="Oval 166">
              <a:extLst>
                <a:ext uri="{FF2B5EF4-FFF2-40B4-BE49-F238E27FC236}">
                  <a16:creationId xmlns:a16="http://schemas.microsoft.com/office/drawing/2014/main" id="{EF5D1E57-BF24-F86B-6FFF-517412F95099}"/>
                </a:ext>
              </a:extLst>
            </p:cNvPr>
            <p:cNvSpPr>
              <a:spLocks noChangeArrowheads="1"/>
            </p:cNvSpPr>
            <p:nvPr/>
          </p:nvSpPr>
          <p:spPr bwMode="auto">
            <a:xfrm>
              <a:off x="144" y="1036"/>
              <a:ext cx="729" cy="270"/>
            </a:xfrm>
            <a:prstGeom prst="ellipse">
              <a:avLst/>
            </a:prstGeom>
            <a:solidFill>
              <a:srgbClr val="5589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grpSp>
          <p:nvGrpSpPr>
            <p:cNvPr id="34" name="Group 167">
              <a:extLst>
                <a:ext uri="{FF2B5EF4-FFF2-40B4-BE49-F238E27FC236}">
                  <a16:creationId xmlns:a16="http://schemas.microsoft.com/office/drawing/2014/main" id="{3FB4512F-2EA0-DB11-86C9-8DE2B7F8E2F6}"/>
                </a:ext>
              </a:extLst>
            </p:cNvPr>
            <p:cNvGrpSpPr>
              <a:grpSpLocks/>
            </p:cNvGrpSpPr>
            <p:nvPr/>
          </p:nvGrpSpPr>
          <p:grpSpPr bwMode="auto">
            <a:xfrm>
              <a:off x="280" y="1072"/>
              <a:ext cx="457" cy="199"/>
              <a:chOff x="280" y="1072"/>
              <a:chExt cx="457" cy="199"/>
            </a:xfrm>
          </p:grpSpPr>
          <p:grpSp>
            <p:nvGrpSpPr>
              <p:cNvPr id="35" name="Group 168">
                <a:extLst>
                  <a:ext uri="{FF2B5EF4-FFF2-40B4-BE49-F238E27FC236}">
                    <a16:creationId xmlns:a16="http://schemas.microsoft.com/office/drawing/2014/main" id="{75689C08-E5F0-F774-0F5C-E1B90F126D56}"/>
                  </a:ext>
                </a:extLst>
              </p:cNvPr>
              <p:cNvGrpSpPr>
                <a:grpSpLocks/>
              </p:cNvGrpSpPr>
              <p:nvPr/>
            </p:nvGrpSpPr>
            <p:grpSpPr bwMode="auto">
              <a:xfrm>
                <a:off x="280" y="1072"/>
                <a:ext cx="457" cy="199"/>
                <a:chOff x="280" y="1072"/>
                <a:chExt cx="457" cy="199"/>
              </a:xfrm>
            </p:grpSpPr>
            <p:sp>
              <p:nvSpPr>
                <p:cNvPr id="41" name="Freeform 169">
                  <a:extLst>
                    <a:ext uri="{FF2B5EF4-FFF2-40B4-BE49-F238E27FC236}">
                      <a16:creationId xmlns:a16="http://schemas.microsoft.com/office/drawing/2014/main" id="{4B40BD2D-CE79-8F9D-7392-171393970C3A}"/>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2" name="Freeform 170">
                  <a:extLst>
                    <a:ext uri="{FF2B5EF4-FFF2-40B4-BE49-F238E27FC236}">
                      <a16:creationId xmlns:a16="http://schemas.microsoft.com/office/drawing/2014/main" id="{193F532A-4A95-A048-058D-20EB8EE94526}"/>
                    </a:ext>
                  </a:extLst>
                </p:cNvPr>
                <p:cNvSpPr>
                  <a:spLocks/>
                </p:cNvSpPr>
                <p:nvPr/>
              </p:nvSpPr>
              <p:spPr bwMode="auto">
                <a:xfrm>
                  <a:off x="280" y="1072"/>
                  <a:ext cx="206" cy="78"/>
                </a:xfrm>
                <a:custGeom>
                  <a:avLst/>
                  <a:gdLst>
                    <a:gd name="T0" fmla="*/ 0 w 413"/>
                    <a:gd name="T1" fmla="*/ 14 h 156"/>
                    <a:gd name="T2" fmla="*/ 50 w 413"/>
                    <a:gd name="T3" fmla="*/ 0 h 156"/>
                    <a:gd name="T4" fmla="*/ 156 w 413"/>
                    <a:gd name="T5" fmla="*/ 43 h 156"/>
                    <a:gd name="T6" fmla="*/ 206 w 413"/>
                    <a:gd name="T7" fmla="*/ 28 h 156"/>
                    <a:gd name="T8" fmla="*/ 192 w 413"/>
                    <a:gd name="T9" fmla="*/ 78 h 156"/>
                    <a:gd name="T10" fmla="*/ 50 w 413"/>
                    <a:gd name="T11" fmla="*/ 78 h 156"/>
                    <a:gd name="T12" fmla="*/ 114 w 413"/>
                    <a:gd name="T13" fmla="*/ 64 h 156"/>
                    <a:gd name="T14" fmla="*/ 0 w 413"/>
                    <a:gd name="T15" fmla="*/ 1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56">
                      <a:moveTo>
                        <a:pt x="0" y="28"/>
                      </a:moveTo>
                      <a:lnTo>
                        <a:pt x="100" y="0"/>
                      </a:lnTo>
                      <a:lnTo>
                        <a:pt x="313" y="85"/>
                      </a:lnTo>
                      <a:lnTo>
                        <a:pt x="413" y="56"/>
                      </a:lnTo>
                      <a:lnTo>
                        <a:pt x="385" y="156"/>
                      </a:lnTo>
                      <a:lnTo>
                        <a:pt x="100" y="156"/>
                      </a:lnTo>
                      <a:lnTo>
                        <a:pt x="229" y="127"/>
                      </a:lnTo>
                      <a:lnTo>
                        <a:pt x="0"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3" name="Freeform 171">
                  <a:extLst>
                    <a:ext uri="{FF2B5EF4-FFF2-40B4-BE49-F238E27FC236}">
                      <a16:creationId xmlns:a16="http://schemas.microsoft.com/office/drawing/2014/main" id="{F11CA7A2-9935-6EE0-A4D5-51D3E4F018EB}"/>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4" name="Freeform 172">
                  <a:extLst>
                    <a:ext uri="{FF2B5EF4-FFF2-40B4-BE49-F238E27FC236}">
                      <a16:creationId xmlns:a16="http://schemas.microsoft.com/office/drawing/2014/main" id="{D42BCDA8-7E8A-5A47-FC4A-F4BE33FC5471}"/>
                    </a:ext>
                  </a:extLst>
                </p:cNvPr>
                <p:cNvSpPr>
                  <a:spLocks/>
                </p:cNvSpPr>
                <p:nvPr/>
              </p:nvSpPr>
              <p:spPr bwMode="auto">
                <a:xfrm>
                  <a:off x="522" y="1200"/>
                  <a:ext cx="215" cy="71"/>
                </a:xfrm>
                <a:custGeom>
                  <a:avLst/>
                  <a:gdLst>
                    <a:gd name="T0" fmla="*/ 215 w 429"/>
                    <a:gd name="T1" fmla="*/ 57 h 142"/>
                    <a:gd name="T2" fmla="*/ 165 w 429"/>
                    <a:gd name="T3" fmla="*/ 71 h 142"/>
                    <a:gd name="T4" fmla="*/ 50 w 429"/>
                    <a:gd name="T5" fmla="*/ 36 h 142"/>
                    <a:gd name="T6" fmla="*/ 0 w 429"/>
                    <a:gd name="T7" fmla="*/ 57 h 142"/>
                    <a:gd name="T8" fmla="*/ 15 w 429"/>
                    <a:gd name="T9" fmla="*/ 0 h 142"/>
                    <a:gd name="T10" fmla="*/ 165 w 429"/>
                    <a:gd name="T11" fmla="*/ 0 h 142"/>
                    <a:gd name="T12" fmla="*/ 108 w 429"/>
                    <a:gd name="T13" fmla="*/ 22 h 142"/>
                    <a:gd name="T14" fmla="*/ 215 w 429"/>
                    <a:gd name="T15" fmla="*/ 57 h 14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9" h="142">
                      <a:moveTo>
                        <a:pt x="429" y="114"/>
                      </a:moveTo>
                      <a:lnTo>
                        <a:pt x="329" y="142"/>
                      </a:lnTo>
                      <a:lnTo>
                        <a:pt x="100" y="71"/>
                      </a:lnTo>
                      <a:lnTo>
                        <a:pt x="0" y="114"/>
                      </a:lnTo>
                      <a:lnTo>
                        <a:pt x="29" y="0"/>
                      </a:lnTo>
                      <a:lnTo>
                        <a:pt x="329" y="0"/>
                      </a:lnTo>
                      <a:lnTo>
                        <a:pt x="215" y="43"/>
                      </a:lnTo>
                      <a:lnTo>
                        <a:pt x="429" y="1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nvGrpSpPr>
              <p:cNvPr id="36" name="Group 173">
                <a:extLst>
                  <a:ext uri="{FF2B5EF4-FFF2-40B4-BE49-F238E27FC236}">
                    <a16:creationId xmlns:a16="http://schemas.microsoft.com/office/drawing/2014/main" id="{7F7D6A35-1A72-BB23-066D-9F9645D40CFB}"/>
                  </a:ext>
                </a:extLst>
              </p:cNvPr>
              <p:cNvGrpSpPr>
                <a:grpSpLocks/>
              </p:cNvGrpSpPr>
              <p:nvPr/>
            </p:nvGrpSpPr>
            <p:grpSpPr bwMode="auto">
              <a:xfrm>
                <a:off x="294" y="1072"/>
                <a:ext cx="428" cy="199"/>
                <a:chOff x="294" y="1072"/>
                <a:chExt cx="428" cy="199"/>
              </a:xfrm>
            </p:grpSpPr>
            <p:sp>
              <p:nvSpPr>
                <p:cNvPr id="37" name="Freeform 174">
                  <a:extLst>
                    <a:ext uri="{FF2B5EF4-FFF2-40B4-BE49-F238E27FC236}">
                      <a16:creationId xmlns:a16="http://schemas.microsoft.com/office/drawing/2014/main" id="{054F8E59-712D-4C4F-AEBE-7A5D3B236B67}"/>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8" name="Freeform 175">
                  <a:extLst>
                    <a:ext uri="{FF2B5EF4-FFF2-40B4-BE49-F238E27FC236}">
                      <a16:creationId xmlns:a16="http://schemas.microsoft.com/office/drawing/2014/main" id="{53F4B9E9-619B-1607-CFA7-121E864478D4}"/>
                    </a:ext>
                  </a:extLst>
                </p:cNvPr>
                <p:cNvSpPr>
                  <a:spLocks/>
                </p:cNvSpPr>
                <p:nvPr/>
              </p:nvSpPr>
              <p:spPr bwMode="auto">
                <a:xfrm>
                  <a:off x="508" y="1072"/>
                  <a:ext cx="214" cy="78"/>
                </a:xfrm>
                <a:custGeom>
                  <a:avLst/>
                  <a:gdLst>
                    <a:gd name="T0" fmla="*/ 0 w 430"/>
                    <a:gd name="T1" fmla="*/ 64 h 156"/>
                    <a:gd name="T2" fmla="*/ 50 w 430"/>
                    <a:gd name="T3" fmla="*/ 78 h 156"/>
                    <a:gd name="T4" fmla="*/ 157 w 430"/>
                    <a:gd name="T5" fmla="*/ 28 h 156"/>
                    <a:gd name="T6" fmla="*/ 214 w 430"/>
                    <a:gd name="T7" fmla="*/ 43 h 156"/>
                    <a:gd name="T8" fmla="*/ 193 w 430"/>
                    <a:gd name="T9" fmla="*/ 0 h 156"/>
                    <a:gd name="T10" fmla="*/ 50 w 430"/>
                    <a:gd name="T11" fmla="*/ 0 h 156"/>
                    <a:gd name="T12" fmla="*/ 121 w 430"/>
                    <a:gd name="T13" fmla="*/ 14 h 156"/>
                    <a:gd name="T14" fmla="*/ 0 w 430"/>
                    <a:gd name="T15" fmla="*/ 64 h 15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30" h="156">
                      <a:moveTo>
                        <a:pt x="0" y="127"/>
                      </a:moveTo>
                      <a:lnTo>
                        <a:pt x="101" y="156"/>
                      </a:lnTo>
                      <a:lnTo>
                        <a:pt x="315" y="56"/>
                      </a:lnTo>
                      <a:lnTo>
                        <a:pt x="430" y="85"/>
                      </a:lnTo>
                      <a:lnTo>
                        <a:pt x="387" y="0"/>
                      </a:lnTo>
                      <a:lnTo>
                        <a:pt x="101" y="0"/>
                      </a:lnTo>
                      <a:lnTo>
                        <a:pt x="244" y="28"/>
                      </a:lnTo>
                      <a:lnTo>
                        <a:pt x="0"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39" name="Freeform 176">
                  <a:extLst>
                    <a:ext uri="{FF2B5EF4-FFF2-40B4-BE49-F238E27FC236}">
                      <a16:creationId xmlns:a16="http://schemas.microsoft.com/office/drawing/2014/main" id="{C78F71BA-D606-D767-B6F4-306C402C3319}"/>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sp>
              <p:nvSpPr>
                <p:cNvPr id="40" name="Freeform 177">
                  <a:extLst>
                    <a:ext uri="{FF2B5EF4-FFF2-40B4-BE49-F238E27FC236}">
                      <a16:creationId xmlns:a16="http://schemas.microsoft.com/office/drawing/2014/main" id="{4150C134-E274-2578-E11B-A0C67BE60B91}"/>
                    </a:ext>
                  </a:extLst>
                </p:cNvPr>
                <p:cNvSpPr>
                  <a:spLocks/>
                </p:cNvSpPr>
                <p:nvPr/>
              </p:nvSpPr>
              <p:spPr bwMode="auto">
                <a:xfrm>
                  <a:off x="294" y="1185"/>
                  <a:ext cx="207" cy="86"/>
                </a:xfrm>
                <a:custGeom>
                  <a:avLst/>
                  <a:gdLst>
                    <a:gd name="T0" fmla="*/ 207 w 413"/>
                    <a:gd name="T1" fmla="*/ 14 h 170"/>
                    <a:gd name="T2" fmla="*/ 157 w 413"/>
                    <a:gd name="T3" fmla="*/ 0 h 170"/>
                    <a:gd name="T4" fmla="*/ 50 w 413"/>
                    <a:gd name="T5" fmla="*/ 50 h 170"/>
                    <a:gd name="T6" fmla="*/ 0 w 413"/>
                    <a:gd name="T7" fmla="*/ 36 h 170"/>
                    <a:gd name="T8" fmla="*/ 14 w 413"/>
                    <a:gd name="T9" fmla="*/ 86 h 170"/>
                    <a:gd name="T10" fmla="*/ 157 w 413"/>
                    <a:gd name="T11" fmla="*/ 86 h 170"/>
                    <a:gd name="T12" fmla="*/ 93 w 413"/>
                    <a:gd name="T13" fmla="*/ 72 h 170"/>
                    <a:gd name="T14" fmla="*/ 207 w 413"/>
                    <a:gd name="T15" fmla="*/ 14 h 1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3" h="170">
                      <a:moveTo>
                        <a:pt x="413" y="28"/>
                      </a:moveTo>
                      <a:lnTo>
                        <a:pt x="313" y="0"/>
                      </a:lnTo>
                      <a:lnTo>
                        <a:pt x="100" y="99"/>
                      </a:lnTo>
                      <a:lnTo>
                        <a:pt x="0" y="71"/>
                      </a:lnTo>
                      <a:lnTo>
                        <a:pt x="28" y="170"/>
                      </a:lnTo>
                      <a:lnTo>
                        <a:pt x="313" y="170"/>
                      </a:lnTo>
                      <a:lnTo>
                        <a:pt x="186" y="142"/>
                      </a:lnTo>
                      <a:lnTo>
                        <a:pt x="413"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just"/>
                  <a:endParaRPr lang="it-IT"/>
                </a:p>
              </p:txBody>
            </p:sp>
          </p:grpSp>
        </p:grpSp>
      </p:grpSp>
      <p:grpSp>
        <p:nvGrpSpPr>
          <p:cNvPr id="48" name="Group 204">
            <a:extLst>
              <a:ext uri="{FF2B5EF4-FFF2-40B4-BE49-F238E27FC236}">
                <a16:creationId xmlns:a16="http://schemas.microsoft.com/office/drawing/2014/main" id="{6601549B-E078-E491-20B6-BB9B37F65BAF}"/>
              </a:ext>
            </a:extLst>
          </p:cNvPr>
          <p:cNvGrpSpPr>
            <a:grpSpLocks/>
          </p:cNvGrpSpPr>
          <p:nvPr/>
        </p:nvGrpSpPr>
        <p:grpSpPr bwMode="auto">
          <a:xfrm>
            <a:off x="8676615" y="1719369"/>
            <a:ext cx="1876425" cy="755650"/>
            <a:chOff x="144" y="324"/>
            <a:chExt cx="1182" cy="540"/>
          </a:xfrm>
          <a:solidFill>
            <a:schemeClr val="accent1">
              <a:lumMod val="40000"/>
              <a:lumOff val="60000"/>
            </a:schemeClr>
          </a:solidFill>
        </p:grpSpPr>
        <p:sp>
          <p:nvSpPr>
            <p:cNvPr id="49" name="Oval 205">
              <a:extLst>
                <a:ext uri="{FF2B5EF4-FFF2-40B4-BE49-F238E27FC236}">
                  <a16:creationId xmlns:a16="http://schemas.microsoft.com/office/drawing/2014/main" id="{B0026FC7-77E0-734F-FAE5-4AC0DEB9859D}"/>
                </a:ext>
              </a:extLst>
            </p:cNvPr>
            <p:cNvSpPr>
              <a:spLocks noChangeArrowheads="1"/>
            </p:cNvSpPr>
            <p:nvPr/>
          </p:nvSpPr>
          <p:spPr bwMode="auto">
            <a:xfrm>
              <a:off x="144"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0" name="Oval 206">
              <a:extLst>
                <a:ext uri="{FF2B5EF4-FFF2-40B4-BE49-F238E27FC236}">
                  <a16:creationId xmlns:a16="http://schemas.microsoft.com/office/drawing/2014/main" id="{59769FA5-463B-D897-AEBC-ACD1158AF090}"/>
                </a:ext>
              </a:extLst>
            </p:cNvPr>
            <p:cNvSpPr>
              <a:spLocks noChangeArrowheads="1"/>
            </p:cNvSpPr>
            <p:nvPr/>
          </p:nvSpPr>
          <p:spPr bwMode="auto">
            <a:xfrm>
              <a:off x="390" y="450"/>
              <a:ext cx="656" cy="414"/>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1" name="Oval 207">
              <a:extLst>
                <a:ext uri="{FF2B5EF4-FFF2-40B4-BE49-F238E27FC236}">
                  <a16:creationId xmlns:a16="http://schemas.microsoft.com/office/drawing/2014/main" id="{5F86E976-DF92-4339-9B00-EE076BD1DC9B}"/>
                </a:ext>
              </a:extLst>
            </p:cNvPr>
            <p:cNvSpPr>
              <a:spLocks noChangeArrowheads="1"/>
            </p:cNvSpPr>
            <p:nvPr/>
          </p:nvSpPr>
          <p:spPr bwMode="auto">
            <a:xfrm>
              <a:off x="390" y="324"/>
              <a:ext cx="656" cy="276"/>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2" name="Oval 208">
              <a:extLst>
                <a:ext uri="{FF2B5EF4-FFF2-40B4-BE49-F238E27FC236}">
                  <a16:creationId xmlns:a16="http://schemas.microsoft.com/office/drawing/2014/main" id="{28FD9A04-7EA1-7F1B-6763-44FA802E76FC}"/>
                </a:ext>
              </a:extLst>
            </p:cNvPr>
            <p:cNvSpPr>
              <a:spLocks noChangeArrowheads="1"/>
            </p:cNvSpPr>
            <p:nvPr/>
          </p:nvSpPr>
          <p:spPr bwMode="auto">
            <a:xfrm>
              <a:off x="816" y="480"/>
              <a:ext cx="510" cy="240"/>
            </a:xfrm>
            <a:prstGeom prst="ellipse">
              <a:avLst/>
            </a:prstGeom>
            <a:gr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53" name="Text Box 209">
              <a:extLst>
                <a:ext uri="{FF2B5EF4-FFF2-40B4-BE49-F238E27FC236}">
                  <a16:creationId xmlns:a16="http://schemas.microsoft.com/office/drawing/2014/main" id="{F0B5A254-720D-9498-299C-DC84C988757F}"/>
                </a:ext>
              </a:extLst>
            </p:cNvPr>
            <p:cNvSpPr txBox="1">
              <a:spLocks noChangeArrowheads="1"/>
            </p:cNvSpPr>
            <p:nvPr/>
          </p:nvSpPr>
          <p:spPr bwMode="auto">
            <a:xfrm>
              <a:off x="333" y="432"/>
              <a:ext cx="656" cy="330"/>
            </a:xfrm>
            <a:prstGeom prst="rect">
              <a:avLst/>
            </a:prstGeom>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sz="2400" dirty="0">
                  <a:solidFill>
                    <a:schemeClr val="tx1"/>
                  </a:solidFill>
                </a:rPr>
                <a:t>GARR</a:t>
              </a:r>
            </a:p>
          </p:txBody>
        </p:sp>
      </p:grpSp>
      <p:sp>
        <p:nvSpPr>
          <p:cNvPr id="54" name="Text Box 210">
            <a:extLst>
              <a:ext uri="{FF2B5EF4-FFF2-40B4-BE49-F238E27FC236}">
                <a16:creationId xmlns:a16="http://schemas.microsoft.com/office/drawing/2014/main" id="{F1B36965-4D0E-D92C-2F8A-14158A44CFFE}"/>
              </a:ext>
            </a:extLst>
          </p:cNvPr>
          <p:cNvSpPr txBox="1">
            <a:spLocks noChangeArrowheads="1"/>
          </p:cNvSpPr>
          <p:nvPr/>
        </p:nvSpPr>
        <p:spPr bwMode="auto">
          <a:xfrm>
            <a:off x="10174295" y="2376271"/>
            <a:ext cx="14051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it-IT" altLang="it-IT" b="1" dirty="0">
                <a:solidFill>
                  <a:srgbClr val="FF0000"/>
                </a:solidFill>
              </a:rPr>
              <a:t>NG Firewall</a:t>
            </a:r>
          </a:p>
        </p:txBody>
      </p:sp>
      <p:sp>
        <p:nvSpPr>
          <p:cNvPr id="55" name="Line 217">
            <a:extLst>
              <a:ext uri="{FF2B5EF4-FFF2-40B4-BE49-F238E27FC236}">
                <a16:creationId xmlns:a16="http://schemas.microsoft.com/office/drawing/2014/main" id="{0FE5806D-B4D5-194C-4DE3-D5A4104940B7}"/>
              </a:ext>
            </a:extLst>
          </p:cNvPr>
          <p:cNvSpPr>
            <a:spLocks noChangeShapeType="1"/>
          </p:cNvSpPr>
          <p:nvPr/>
        </p:nvSpPr>
        <p:spPr bwMode="auto">
          <a:xfrm>
            <a:off x="8505165" y="5167419"/>
            <a:ext cx="8001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56" name="Line 851">
            <a:extLst>
              <a:ext uri="{FF2B5EF4-FFF2-40B4-BE49-F238E27FC236}">
                <a16:creationId xmlns:a16="http://schemas.microsoft.com/office/drawing/2014/main" id="{6ABFE860-89E3-0C91-7536-5DA1C3104EF5}"/>
              </a:ext>
            </a:extLst>
          </p:cNvPr>
          <p:cNvSpPr>
            <a:spLocks noChangeShapeType="1"/>
          </p:cNvSpPr>
          <p:nvPr/>
        </p:nvSpPr>
        <p:spPr bwMode="auto">
          <a:xfrm>
            <a:off x="8740115" y="5345219"/>
            <a:ext cx="8001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57" name="Line 852">
            <a:extLst>
              <a:ext uri="{FF2B5EF4-FFF2-40B4-BE49-F238E27FC236}">
                <a16:creationId xmlns:a16="http://schemas.microsoft.com/office/drawing/2014/main" id="{4B54C868-6659-620D-0923-C2CEF11D9177}"/>
              </a:ext>
            </a:extLst>
          </p:cNvPr>
          <p:cNvSpPr>
            <a:spLocks noChangeShapeType="1"/>
          </p:cNvSpPr>
          <p:nvPr/>
        </p:nvSpPr>
        <p:spPr bwMode="auto">
          <a:xfrm>
            <a:off x="9029040" y="4789594"/>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grpSp>
        <p:nvGrpSpPr>
          <p:cNvPr id="58" name="Group 179">
            <a:extLst>
              <a:ext uri="{FF2B5EF4-FFF2-40B4-BE49-F238E27FC236}">
                <a16:creationId xmlns:a16="http://schemas.microsoft.com/office/drawing/2014/main" id="{4A416E0D-7FE2-FAD9-23A6-3286889293D3}"/>
              </a:ext>
            </a:extLst>
          </p:cNvPr>
          <p:cNvGrpSpPr>
            <a:grpSpLocks/>
          </p:cNvGrpSpPr>
          <p:nvPr/>
        </p:nvGrpSpPr>
        <p:grpSpPr bwMode="auto">
          <a:xfrm>
            <a:off x="8571840" y="4911832"/>
            <a:ext cx="266700" cy="379412"/>
            <a:chOff x="3810" y="1152"/>
            <a:chExt cx="306" cy="389"/>
          </a:xfrm>
        </p:grpSpPr>
        <p:grpSp>
          <p:nvGrpSpPr>
            <p:cNvPr id="59" name="Group 180">
              <a:extLst>
                <a:ext uri="{FF2B5EF4-FFF2-40B4-BE49-F238E27FC236}">
                  <a16:creationId xmlns:a16="http://schemas.microsoft.com/office/drawing/2014/main" id="{80B76C08-0D73-287C-90B4-E999460F3EF4}"/>
                </a:ext>
              </a:extLst>
            </p:cNvPr>
            <p:cNvGrpSpPr>
              <a:grpSpLocks/>
            </p:cNvGrpSpPr>
            <p:nvPr/>
          </p:nvGrpSpPr>
          <p:grpSpPr bwMode="auto">
            <a:xfrm>
              <a:off x="3810" y="1156"/>
              <a:ext cx="303" cy="385"/>
              <a:chOff x="3810" y="1156"/>
              <a:chExt cx="303" cy="385"/>
            </a:xfrm>
          </p:grpSpPr>
          <p:sp>
            <p:nvSpPr>
              <p:cNvPr id="70" name="Freeform 181">
                <a:extLst>
                  <a:ext uri="{FF2B5EF4-FFF2-40B4-BE49-F238E27FC236}">
                    <a16:creationId xmlns:a16="http://schemas.microsoft.com/office/drawing/2014/main" id="{04BC11CE-AD37-1A18-5568-839E169BD7BB}"/>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1" name="Freeform 182">
                <a:extLst>
                  <a:ext uri="{FF2B5EF4-FFF2-40B4-BE49-F238E27FC236}">
                    <a16:creationId xmlns:a16="http://schemas.microsoft.com/office/drawing/2014/main" id="{F744C0FB-5F01-356B-2400-33C551586EAA}"/>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72" name="Freeform 183">
                <a:extLst>
                  <a:ext uri="{FF2B5EF4-FFF2-40B4-BE49-F238E27FC236}">
                    <a16:creationId xmlns:a16="http://schemas.microsoft.com/office/drawing/2014/main" id="{D9221AA0-9DAF-CB10-F4E2-582ABDDA9017}"/>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3" name="Freeform 184">
                <a:extLst>
                  <a:ext uri="{FF2B5EF4-FFF2-40B4-BE49-F238E27FC236}">
                    <a16:creationId xmlns:a16="http://schemas.microsoft.com/office/drawing/2014/main" id="{FBE437C2-2CA9-E3A3-BAE7-6BE992F8ACAC}"/>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74" name="Rectangle 185">
                <a:extLst>
                  <a:ext uri="{FF2B5EF4-FFF2-40B4-BE49-F238E27FC236}">
                    <a16:creationId xmlns:a16="http://schemas.microsoft.com/office/drawing/2014/main" id="{DABE7993-9EB8-9D15-A26D-41C9EBAE1415}"/>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60" name="Group 186">
              <a:extLst>
                <a:ext uri="{FF2B5EF4-FFF2-40B4-BE49-F238E27FC236}">
                  <a16:creationId xmlns:a16="http://schemas.microsoft.com/office/drawing/2014/main" id="{BF7D7BA0-4AA5-18E9-EA42-37E0EFE003E4}"/>
                </a:ext>
              </a:extLst>
            </p:cNvPr>
            <p:cNvGrpSpPr>
              <a:grpSpLocks/>
            </p:cNvGrpSpPr>
            <p:nvPr/>
          </p:nvGrpSpPr>
          <p:grpSpPr bwMode="auto">
            <a:xfrm>
              <a:off x="3813" y="1152"/>
              <a:ext cx="303" cy="385"/>
              <a:chOff x="3805" y="1151"/>
              <a:chExt cx="303" cy="385"/>
            </a:xfrm>
          </p:grpSpPr>
          <p:sp>
            <p:nvSpPr>
              <p:cNvPr id="61" name="Freeform 187">
                <a:extLst>
                  <a:ext uri="{FF2B5EF4-FFF2-40B4-BE49-F238E27FC236}">
                    <a16:creationId xmlns:a16="http://schemas.microsoft.com/office/drawing/2014/main" id="{26AD798F-E005-4456-5EB4-9F8EE500996D}"/>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2" name="Freeform 188">
                <a:extLst>
                  <a:ext uri="{FF2B5EF4-FFF2-40B4-BE49-F238E27FC236}">
                    <a16:creationId xmlns:a16="http://schemas.microsoft.com/office/drawing/2014/main" id="{B4080AF4-28F1-547D-D794-8E2E7A6ECC12}"/>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63" name="Freeform 189">
                <a:extLst>
                  <a:ext uri="{FF2B5EF4-FFF2-40B4-BE49-F238E27FC236}">
                    <a16:creationId xmlns:a16="http://schemas.microsoft.com/office/drawing/2014/main" id="{69773B89-961B-9392-578B-1B0EC57A23E9}"/>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64" name="Freeform 190">
                <a:extLst>
                  <a:ext uri="{FF2B5EF4-FFF2-40B4-BE49-F238E27FC236}">
                    <a16:creationId xmlns:a16="http://schemas.microsoft.com/office/drawing/2014/main" id="{C0BB4394-F300-0331-AC25-F7111A9C83B8}"/>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65" name="Rectangle 191">
                <a:extLst>
                  <a:ext uri="{FF2B5EF4-FFF2-40B4-BE49-F238E27FC236}">
                    <a16:creationId xmlns:a16="http://schemas.microsoft.com/office/drawing/2014/main" id="{90BD2189-5C17-E3F9-7F3C-B333A22F70F3}"/>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6" name="Rectangle 192">
                <a:extLst>
                  <a:ext uri="{FF2B5EF4-FFF2-40B4-BE49-F238E27FC236}">
                    <a16:creationId xmlns:a16="http://schemas.microsoft.com/office/drawing/2014/main" id="{1608A0F4-91ED-2F9A-F806-EE0A7E82C263}"/>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67" name="Line 193">
                <a:extLst>
                  <a:ext uri="{FF2B5EF4-FFF2-40B4-BE49-F238E27FC236}">
                    <a16:creationId xmlns:a16="http://schemas.microsoft.com/office/drawing/2014/main" id="{0EB5B449-C672-1105-D376-DB27FC5FDE2A}"/>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8" name="Line 194">
                <a:extLst>
                  <a:ext uri="{FF2B5EF4-FFF2-40B4-BE49-F238E27FC236}">
                    <a16:creationId xmlns:a16="http://schemas.microsoft.com/office/drawing/2014/main" id="{A5B56168-721C-B590-7315-6E3740ABFF78}"/>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9" name="Line 195">
                <a:extLst>
                  <a:ext uri="{FF2B5EF4-FFF2-40B4-BE49-F238E27FC236}">
                    <a16:creationId xmlns:a16="http://schemas.microsoft.com/office/drawing/2014/main" id="{3A64BA68-EAF4-5174-0EFC-FEDD7447D597}"/>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grpSp>
        <p:nvGrpSpPr>
          <p:cNvPr id="75" name="Group 858">
            <a:extLst>
              <a:ext uri="{FF2B5EF4-FFF2-40B4-BE49-F238E27FC236}">
                <a16:creationId xmlns:a16="http://schemas.microsoft.com/office/drawing/2014/main" id="{E96B7775-5144-ADBA-F999-720E325E1DD5}"/>
              </a:ext>
            </a:extLst>
          </p:cNvPr>
          <p:cNvGrpSpPr>
            <a:grpSpLocks/>
          </p:cNvGrpSpPr>
          <p:nvPr/>
        </p:nvGrpSpPr>
        <p:grpSpPr bwMode="auto">
          <a:xfrm>
            <a:off x="8787740" y="5127732"/>
            <a:ext cx="266700" cy="379412"/>
            <a:chOff x="3810" y="1152"/>
            <a:chExt cx="306" cy="389"/>
          </a:xfrm>
        </p:grpSpPr>
        <p:grpSp>
          <p:nvGrpSpPr>
            <p:cNvPr id="76" name="Group 859">
              <a:extLst>
                <a:ext uri="{FF2B5EF4-FFF2-40B4-BE49-F238E27FC236}">
                  <a16:creationId xmlns:a16="http://schemas.microsoft.com/office/drawing/2014/main" id="{526DCF92-DC0A-FD7F-2CB0-6A7F67CACFAD}"/>
                </a:ext>
              </a:extLst>
            </p:cNvPr>
            <p:cNvGrpSpPr>
              <a:grpSpLocks/>
            </p:cNvGrpSpPr>
            <p:nvPr/>
          </p:nvGrpSpPr>
          <p:grpSpPr bwMode="auto">
            <a:xfrm>
              <a:off x="3810" y="1156"/>
              <a:ext cx="303" cy="385"/>
              <a:chOff x="3810" y="1156"/>
              <a:chExt cx="303" cy="385"/>
            </a:xfrm>
          </p:grpSpPr>
          <p:sp>
            <p:nvSpPr>
              <p:cNvPr id="87" name="Freeform 860">
                <a:extLst>
                  <a:ext uri="{FF2B5EF4-FFF2-40B4-BE49-F238E27FC236}">
                    <a16:creationId xmlns:a16="http://schemas.microsoft.com/office/drawing/2014/main" id="{6D562913-ADF8-3A7A-2237-E517EE717115}"/>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8" name="Freeform 861">
                <a:extLst>
                  <a:ext uri="{FF2B5EF4-FFF2-40B4-BE49-F238E27FC236}">
                    <a16:creationId xmlns:a16="http://schemas.microsoft.com/office/drawing/2014/main" id="{419287FB-2827-AB7D-C52C-5D9700EA4AE3}"/>
                  </a:ext>
                </a:extLst>
              </p:cNvPr>
              <p:cNvSpPr>
                <a:spLocks/>
              </p:cNvSpPr>
              <p:nvPr/>
            </p:nvSpPr>
            <p:spPr bwMode="auto">
              <a:xfrm>
                <a:off x="3903" y="1156"/>
                <a:ext cx="208" cy="382"/>
              </a:xfrm>
              <a:custGeom>
                <a:avLst/>
                <a:gdLst>
                  <a:gd name="T0" fmla="*/ 72 w 833"/>
                  <a:gd name="T1" fmla="*/ 382 h 1530"/>
                  <a:gd name="T2" fmla="*/ 0 w 833"/>
                  <a:gd name="T3" fmla="*/ 59 h 1530"/>
                  <a:gd name="T4" fmla="*/ 208 w 833"/>
                  <a:gd name="T5" fmla="*/ 0 h 1530"/>
                  <a:gd name="T6" fmla="*/ 208 w 833"/>
                  <a:gd name="T7" fmla="*/ 312 h 1530"/>
                  <a:gd name="T8" fmla="*/ 72 w 833"/>
                  <a:gd name="T9" fmla="*/ 382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000000"/>
              </a:solidFill>
              <a:ln w="3175">
                <a:solidFill>
                  <a:srgbClr val="000000"/>
                </a:solidFill>
                <a:prstDash val="solid"/>
                <a:round/>
                <a:headEnd/>
                <a:tailEnd/>
              </a:ln>
            </p:spPr>
            <p:txBody>
              <a:bodyPr/>
              <a:lstStyle/>
              <a:p>
                <a:endParaRPr lang="it-IT"/>
              </a:p>
            </p:txBody>
          </p:sp>
          <p:sp>
            <p:nvSpPr>
              <p:cNvPr id="89" name="Freeform 862">
                <a:extLst>
                  <a:ext uri="{FF2B5EF4-FFF2-40B4-BE49-F238E27FC236}">
                    <a16:creationId xmlns:a16="http://schemas.microsoft.com/office/drawing/2014/main" id="{54ACA796-5319-7D09-3649-0D5153DFBB88}"/>
                  </a:ext>
                </a:extLst>
              </p:cNvPr>
              <p:cNvSpPr>
                <a:spLocks/>
              </p:cNvSpPr>
              <p:nvPr/>
            </p:nvSpPr>
            <p:spPr bwMode="auto">
              <a:xfrm>
                <a:off x="3810" y="1156"/>
                <a:ext cx="301" cy="73"/>
              </a:xfrm>
              <a:custGeom>
                <a:avLst/>
                <a:gdLst>
                  <a:gd name="T0" fmla="*/ 0 w 1207"/>
                  <a:gd name="T1" fmla="*/ 73 h 292"/>
                  <a:gd name="T2" fmla="*/ 131 w 1207"/>
                  <a:gd name="T3" fmla="*/ 0 h 292"/>
                  <a:gd name="T4" fmla="*/ 301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4" y="0"/>
                    </a:lnTo>
                    <a:lnTo>
                      <a:pt x="1207" y="0"/>
                    </a:lnTo>
                    <a:lnTo>
                      <a:pt x="664" y="292"/>
                    </a:lnTo>
                    <a:lnTo>
                      <a:pt x="0" y="2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90" name="Freeform 863">
                <a:extLst>
                  <a:ext uri="{FF2B5EF4-FFF2-40B4-BE49-F238E27FC236}">
                    <a16:creationId xmlns:a16="http://schemas.microsoft.com/office/drawing/2014/main" id="{E6BE12BD-2B03-CCCB-0207-B69BD932FB3B}"/>
                  </a:ext>
                </a:extLst>
              </p:cNvPr>
              <p:cNvSpPr>
                <a:spLocks/>
              </p:cNvSpPr>
              <p:nvPr/>
            </p:nvSpPr>
            <p:spPr bwMode="auto">
              <a:xfrm>
                <a:off x="3811" y="1157"/>
                <a:ext cx="302" cy="73"/>
              </a:xfrm>
              <a:custGeom>
                <a:avLst/>
                <a:gdLst>
                  <a:gd name="T0" fmla="*/ 0 w 1207"/>
                  <a:gd name="T1" fmla="*/ 73 h 291"/>
                  <a:gd name="T2" fmla="*/ 131 w 1207"/>
                  <a:gd name="T3" fmla="*/ 0 h 291"/>
                  <a:gd name="T4" fmla="*/ 302 w 1207"/>
                  <a:gd name="T5" fmla="*/ 0 h 291"/>
                  <a:gd name="T6" fmla="*/ 166 w 1207"/>
                  <a:gd name="T7" fmla="*/ 73 h 291"/>
                  <a:gd name="T8" fmla="*/ 0 w 1207"/>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1">
                    <a:moveTo>
                      <a:pt x="0" y="291"/>
                    </a:moveTo>
                    <a:lnTo>
                      <a:pt x="523" y="0"/>
                    </a:lnTo>
                    <a:lnTo>
                      <a:pt x="1207" y="0"/>
                    </a:lnTo>
                    <a:lnTo>
                      <a:pt x="664" y="291"/>
                    </a:lnTo>
                    <a:lnTo>
                      <a:pt x="0" y="291"/>
                    </a:lnTo>
                    <a:close/>
                  </a:path>
                </a:pathLst>
              </a:custGeom>
              <a:solidFill>
                <a:srgbClr val="000000"/>
              </a:solidFill>
              <a:ln w="3175">
                <a:solidFill>
                  <a:srgbClr val="000000"/>
                </a:solidFill>
                <a:prstDash val="solid"/>
                <a:round/>
                <a:headEnd/>
                <a:tailEnd/>
              </a:ln>
            </p:spPr>
            <p:txBody>
              <a:bodyPr/>
              <a:lstStyle/>
              <a:p>
                <a:endParaRPr lang="it-IT"/>
              </a:p>
            </p:txBody>
          </p:sp>
          <p:sp>
            <p:nvSpPr>
              <p:cNvPr id="91" name="Rectangle 864">
                <a:extLst>
                  <a:ext uri="{FF2B5EF4-FFF2-40B4-BE49-F238E27FC236}">
                    <a16:creationId xmlns:a16="http://schemas.microsoft.com/office/drawing/2014/main" id="{EC76A3E8-152C-F621-0B5C-49B8962824EF}"/>
                  </a:ext>
                </a:extLst>
              </p:cNvPr>
              <p:cNvSpPr>
                <a:spLocks noChangeArrowheads="1"/>
              </p:cNvSpPr>
              <p:nvPr/>
            </p:nvSpPr>
            <p:spPr bwMode="auto">
              <a:xfrm>
                <a:off x="3811" y="1230"/>
                <a:ext cx="166" cy="311"/>
              </a:xfrm>
              <a:prstGeom prst="rect">
                <a:avLst/>
              </a:prstGeom>
              <a:solidFill>
                <a:srgbClr val="000000"/>
              </a:solidFill>
              <a:ln w="3175">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77" name="Group 865">
              <a:extLst>
                <a:ext uri="{FF2B5EF4-FFF2-40B4-BE49-F238E27FC236}">
                  <a16:creationId xmlns:a16="http://schemas.microsoft.com/office/drawing/2014/main" id="{B15DC9D6-DEE0-C315-AA59-F286F8842BDA}"/>
                </a:ext>
              </a:extLst>
            </p:cNvPr>
            <p:cNvGrpSpPr>
              <a:grpSpLocks/>
            </p:cNvGrpSpPr>
            <p:nvPr/>
          </p:nvGrpSpPr>
          <p:grpSpPr bwMode="auto">
            <a:xfrm>
              <a:off x="3813" y="1152"/>
              <a:ext cx="303" cy="385"/>
              <a:chOff x="3805" y="1151"/>
              <a:chExt cx="303" cy="385"/>
            </a:xfrm>
          </p:grpSpPr>
          <p:sp>
            <p:nvSpPr>
              <p:cNvPr id="78" name="Freeform 866">
                <a:extLst>
                  <a:ext uri="{FF2B5EF4-FFF2-40B4-BE49-F238E27FC236}">
                    <a16:creationId xmlns:a16="http://schemas.microsoft.com/office/drawing/2014/main" id="{0ED8C6CF-A126-95DF-E2B3-E754B84BEE64}"/>
                  </a:ext>
                </a:extLst>
              </p:cNvPr>
              <p:cNvSpPr>
                <a:spLocks/>
              </p:cNvSpPr>
              <p:nvPr/>
            </p:nvSpPr>
            <p:spPr bwMode="auto">
              <a:xfrm>
                <a:off x="3898" y="1151"/>
                <a:ext cx="209" cy="383"/>
              </a:xfrm>
              <a:custGeom>
                <a:avLst/>
                <a:gdLst>
                  <a:gd name="T0" fmla="*/ 73 w 833"/>
                  <a:gd name="T1" fmla="*/ 383 h 1529"/>
                  <a:gd name="T2" fmla="*/ 0 w 833"/>
                  <a:gd name="T3" fmla="*/ 59 h 1529"/>
                  <a:gd name="T4" fmla="*/ 209 w 833"/>
                  <a:gd name="T5" fmla="*/ 0 h 1529"/>
                  <a:gd name="T6" fmla="*/ 209 w 833"/>
                  <a:gd name="T7" fmla="*/ 313 h 1529"/>
                  <a:gd name="T8" fmla="*/ 73 w 833"/>
                  <a:gd name="T9" fmla="*/ 383 h 15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29">
                    <a:moveTo>
                      <a:pt x="290" y="1529"/>
                    </a:moveTo>
                    <a:lnTo>
                      <a:pt x="0" y="234"/>
                    </a:lnTo>
                    <a:lnTo>
                      <a:pt x="833" y="0"/>
                    </a:lnTo>
                    <a:lnTo>
                      <a:pt x="833" y="1248"/>
                    </a:lnTo>
                    <a:lnTo>
                      <a:pt x="290" y="1529"/>
                    </a:lnTo>
                    <a:close/>
                  </a:path>
                </a:pathLst>
              </a:custGeom>
              <a:solidFill>
                <a:srgbClr val="A5A5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79" name="Freeform 867">
                <a:extLst>
                  <a:ext uri="{FF2B5EF4-FFF2-40B4-BE49-F238E27FC236}">
                    <a16:creationId xmlns:a16="http://schemas.microsoft.com/office/drawing/2014/main" id="{F5292435-A815-A010-370D-346A10C028B3}"/>
                  </a:ext>
                </a:extLst>
              </p:cNvPr>
              <p:cNvSpPr>
                <a:spLocks/>
              </p:cNvSpPr>
              <p:nvPr/>
            </p:nvSpPr>
            <p:spPr bwMode="auto">
              <a:xfrm>
                <a:off x="3900" y="1152"/>
                <a:ext cx="208" cy="383"/>
              </a:xfrm>
              <a:custGeom>
                <a:avLst/>
                <a:gdLst>
                  <a:gd name="T0" fmla="*/ 72 w 833"/>
                  <a:gd name="T1" fmla="*/ 383 h 1530"/>
                  <a:gd name="T2" fmla="*/ 0 w 833"/>
                  <a:gd name="T3" fmla="*/ 59 h 1530"/>
                  <a:gd name="T4" fmla="*/ 208 w 833"/>
                  <a:gd name="T5" fmla="*/ 0 h 1530"/>
                  <a:gd name="T6" fmla="*/ 208 w 833"/>
                  <a:gd name="T7" fmla="*/ 312 h 1530"/>
                  <a:gd name="T8" fmla="*/ 72 w 833"/>
                  <a:gd name="T9" fmla="*/ 383 h 15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3" h="1530">
                    <a:moveTo>
                      <a:pt x="290" y="1530"/>
                    </a:moveTo>
                    <a:lnTo>
                      <a:pt x="0" y="235"/>
                    </a:lnTo>
                    <a:lnTo>
                      <a:pt x="833" y="0"/>
                    </a:lnTo>
                    <a:lnTo>
                      <a:pt x="833" y="1248"/>
                    </a:lnTo>
                    <a:lnTo>
                      <a:pt x="290" y="1530"/>
                    </a:lnTo>
                    <a:close/>
                  </a:path>
                </a:pathLst>
              </a:custGeom>
              <a:solidFill>
                <a:srgbClr val="A5A585"/>
              </a:solidFill>
              <a:ln w="3175">
                <a:solidFill>
                  <a:srgbClr val="626248"/>
                </a:solidFill>
                <a:prstDash val="solid"/>
                <a:round/>
                <a:headEnd/>
                <a:tailEnd/>
              </a:ln>
            </p:spPr>
            <p:txBody>
              <a:bodyPr/>
              <a:lstStyle/>
              <a:p>
                <a:endParaRPr lang="it-IT"/>
              </a:p>
            </p:txBody>
          </p:sp>
          <p:sp>
            <p:nvSpPr>
              <p:cNvPr id="80" name="Freeform 868">
                <a:extLst>
                  <a:ext uri="{FF2B5EF4-FFF2-40B4-BE49-F238E27FC236}">
                    <a16:creationId xmlns:a16="http://schemas.microsoft.com/office/drawing/2014/main" id="{A3BE9626-76CB-9BB0-C3B4-DE31BE714B24}"/>
                  </a:ext>
                </a:extLst>
              </p:cNvPr>
              <p:cNvSpPr>
                <a:spLocks/>
              </p:cNvSpPr>
              <p:nvPr/>
            </p:nvSpPr>
            <p:spPr bwMode="auto">
              <a:xfrm>
                <a:off x="3805" y="1151"/>
                <a:ext cx="302" cy="73"/>
              </a:xfrm>
              <a:custGeom>
                <a:avLst/>
                <a:gdLst>
                  <a:gd name="T0" fmla="*/ 0 w 1206"/>
                  <a:gd name="T1" fmla="*/ 73 h 291"/>
                  <a:gd name="T2" fmla="*/ 131 w 1206"/>
                  <a:gd name="T3" fmla="*/ 0 h 291"/>
                  <a:gd name="T4" fmla="*/ 302 w 1206"/>
                  <a:gd name="T5" fmla="*/ 0 h 291"/>
                  <a:gd name="T6" fmla="*/ 166 w 1206"/>
                  <a:gd name="T7" fmla="*/ 73 h 291"/>
                  <a:gd name="T8" fmla="*/ 0 w 1206"/>
                  <a:gd name="T9" fmla="*/ 73 h 29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6" h="291">
                    <a:moveTo>
                      <a:pt x="0" y="291"/>
                    </a:moveTo>
                    <a:lnTo>
                      <a:pt x="523" y="0"/>
                    </a:lnTo>
                    <a:lnTo>
                      <a:pt x="1206" y="0"/>
                    </a:lnTo>
                    <a:lnTo>
                      <a:pt x="663" y="291"/>
                    </a:lnTo>
                    <a:lnTo>
                      <a:pt x="0" y="291"/>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1" name="Freeform 869">
                <a:extLst>
                  <a:ext uri="{FF2B5EF4-FFF2-40B4-BE49-F238E27FC236}">
                    <a16:creationId xmlns:a16="http://schemas.microsoft.com/office/drawing/2014/main" id="{60C95713-0729-B23F-3478-E5ABE1ABB909}"/>
                  </a:ext>
                </a:extLst>
              </p:cNvPr>
              <p:cNvSpPr>
                <a:spLocks/>
              </p:cNvSpPr>
              <p:nvPr/>
            </p:nvSpPr>
            <p:spPr bwMode="auto">
              <a:xfrm>
                <a:off x="3806" y="1152"/>
                <a:ext cx="302" cy="73"/>
              </a:xfrm>
              <a:custGeom>
                <a:avLst/>
                <a:gdLst>
                  <a:gd name="T0" fmla="*/ 0 w 1207"/>
                  <a:gd name="T1" fmla="*/ 73 h 292"/>
                  <a:gd name="T2" fmla="*/ 131 w 1207"/>
                  <a:gd name="T3" fmla="*/ 0 h 292"/>
                  <a:gd name="T4" fmla="*/ 302 w 1207"/>
                  <a:gd name="T5" fmla="*/ 0 h 292"/>
                  <a:gd name="T6" fmla="*/ 166 w 1207"/>
                  <a:gd name="T7" fmla="*/ 73 h 292"/>
                  <a:gd name="T8" fmla="*/ 0 w 1207"/>
                  <a:gd name="T9" fmla="*/ 73 h 2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7" h="292">
                    <a:moveTo>
                      <a:pt x="0" y="292"/>
                    </a:moveTo>
                    <a:lnTo>
                      <a:pt x="523" y="0"/>
                    </a:lnTo>
                    <a:lnTo>
                      <a:pt x="1207" y="0"/>
                    </a:lnTo>
                    <a:lnTo>
                      <a:pt x="664" y="292"/>
                    </a:lnTo>
                    <a:lnTo>
                      <a:pt x="0" y="292"/>
                    </a:lnTo>
                    <a:close/>
                  </a:path>
                </a:pathLst>
              </a:custGeom>
              <a:solidFill>
                <a:srgbClr val="C9C9B6"/>
              </a:solidFill>
              <a:ln w="3175">
                <a:solidFill>
                  <a:srgbClr val="626248"/>
                </a:solidFill>
                <a:prstDash val="solid"/>
                <a:round/>
                <a:headEnd/>
                <a:tailEnd/>
              </a:ln>
            </p:spPr>
            <p:txBody>
              <a:bodyPr/>
              <a:lstStyle/>
              <a:p>
                <a:endParaRPr lang="it-IT"/>
              </a:p>
            </p:txBody>
          </p:sp>
          <p:sp>
            <p:nvSpPr>
              <p:cNvPr id="82" name="Rectangle 870">
                <a:extLst>
                  <a:ext uri="{FF2B5EF4-FFF2-40B4-BE49-F238E27FC236}">
                    <a16:creationId xmlns:a16="http://schemas.microsoft.com/office/drawing/2014/main" id="{9408CD5E-C63E-D0EF-B67C-88875A65BA6F}"/>
                  </a:ext>
                </a:extLst>
              </p:cNvPr>
              <p:cNvSpPr>
                <a:spLocks noChangeArrowheads="1"/>
              </p:cNvSpPr>
              <p:nvPr/>
            </p:nvSpPr>
            <p:spPr bwMode="auto">
              <a:xfrm>
                <a:off x="3806" y="1225"/>
                <a:ext cx="166" cy="311"/>
              </a:xfrm>
              <a:prstGeom prst="rect">
                <a:avLst/>
              </a:prstGeom>
              <a:solidFill>
                <a:srgbClr val="B7B79D"/>
              </a:solidFill>
              <a:ln w="3175">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3" name="Rectangle 871">
                <a:extLst>
                  <a:ext uri="{FF2B5EF4-FFF2-40B4-BE49-F238E27FC236}">
                    <a16:creationId xmlns:a16="http://schemas.microsoft.com/office/drawing/2014/main" id="{CB21666F-FA4E-D614-1347-D778D65B86A2}"/>
                  </a:ext>
                </a:extLst>
              </p:cNvPr>
              <p:cNvSpPr>
                <a:spLocks noChangeArrowheads="1"/>
              </p:cNvSpPr>
              <p:nvPr/>
            </p:nvSpPr>
            <p:spPr bwMode="auto">
              <a:xfrm>
                <a:off x="3813" y="1242"/>
                <a:ext cx="94" cy="49"/>
              </a:xfrm>
              <a:prstGeom prst="rect">
                <a:avLst/>
              </a:prstGeom>
              <a:solidFill>
                <a:srgbClr val="7A7A5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84" name="Line 872">
                <a:extLst>
                  <a:ext uri="{FF2B5EF4-FFF2-40B4-BE49-F238E27FC236}">
                    <a16:creationId xmlns:a16="http://schemas.microsoft.com/office/drawing/2014/main" id="{C023F967-A7D0-C5E7-BB68-DAEA794BA14B}"/>
                  </a:ext>
                </a:extLst>
              </p:cNvPr>
              <p:cNvSpPr>
                <a:spLocks noChangeShapeType="1"/>
              </p:cNvSpPr>
              <p:nvPr/>
            </p:nvSpPr>
            <p:spPr bwMode="auto">
              <a:xfrm>
                <a:off x="3827" y="1265"/>
                <a:ext cx="61"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5" name="Line 873">
                <a:extLst>
                  <a:ext uri="{FF2B5EF4-FFF2-40B4-BE49-F238E27FC236}">
                    <a16:creationId xmlns:a16="http://schemas.microsoft.com/office/drawing/2014/main" id="{5555992F-70C5-9E11-14F2-1C6F9FEA1969}"/>
                  </a:ext>
                </a:extLst>
              </p:cNvPr>
              <p:cNvSpPr>
                <a:spLocks noChangeShapeType="1"/>
              </p:cNvSpPr>
              <p:nvPr/>
            </p:nvSpPr>
            <p:spPr bwMode="auto">
              <a:xfrm flipH="1">
                <a:off x="3810" y="1471"/>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6" name="Line 874">
                <a:extLst>
                  <a:ext uri="{FF2B5EF4-FFF2-40B4-BE49-F238E27FC236}">
                    <a16:creationId xmlns:a16="http://schemas.microsoft.com/office/drawing/2014/main" id="{B9D804DA-B340-053A-292F-8912234A32F3}"/>
                  </a:ext>
                </a:extLst>
              </p:cNvPr>
              <p:cNvSpPr>
                <a:spLocks noChangeShapeType="1"/>
              </p:cNvSpPr>
              <p:nvPr/>
            </p:nvSpPr>
            <p:spPr bwMode="auto">
              <a:xfrm flipH="1">
                <a:off x="3810" y="1343"/>
                <a:ext cx="160" cy="1"/>
              </a:xfrm>
              <a:prstGeom prst="line">
                <a:avLst/>
              </a:prstGeom>
              <a:noFill/>
              <a:ln w="7938">
                <a:solidFill>
                  <a:srgbClr val="313124"/>
                </a:solidFill>
                <a:round/>
                <a:headEnd/>
                <a:tailEnd/>
              </a:ln>
              <a:extLst>
                <a:ext uri="{909E8E84-426E-40DD-AFC4-6F175D3DCCD1}">
                  <a14:hiddenFill xmlns:a14="http://schemas.microsoft.com/office/drawing/2010/main">
                    <a:noFill/>
                  </a14:hiddenFill>
                </a:ext>
              </a:extLst>
            </p:spPr>
            <p:txBody>
              <a:bodyPr/>
              <a:lstStyle/>
              <a:p>
                <a:endParaRPr lang="it-IT"/>
              </a:p>
            </p:txBody>
          </p:sp>
        </p:grpSp>
      </p:grpSp>
      <p:sp>
        <p:nvSpPr>
          <p:cNvPr id="92" name="Line 876">
            <a:extLst>
              <a:ext uri="{FF2B5EF4-FFF2-40B4-BE49-F238E27FC236}">
                <a16:creationId xmlns:a16="http://schemas.microsoft.com/office/drawing/2014/main" id="{E6A7C583-6BE4-2CB9-D7FB-5E45B68ADABF}"/>
              </a:ext>
            </a:extLst>
          </p:cNvPr>
          <p:cNvSpPr>
            <a:spLocks noChangeShapeType="1"/>
          </p:cNvSpPr>
          <p:nvPr/>
        </p:nvSpPr>
        <p:spPr bwMode="auto">
          <a:xfrm>
            <a:off x="9524340" y="3484669"/>
            <a:ext cx="0" cy="9239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93" name="AutoShape 877">
            <a:extLst>
              <a:ext uri="{FF2B5EF4-FFF2-40B4-BE49-F238E27FC236}">
                <a16:creationId xmlns:a16="http://schemas.microsoft.com/office/drawing/2014/main" id="{1221AE52-C239-A755-FFA6-1D4B4A9BFC1C}"/>
              </a:ext>
            </a:extLst>
          </p:cNvPr>
          <p:cNvSpPr>
            <a:spLocks noChangeArrowheads="1"/>
          </p:cNvSpPr>
          <p:nvPr/>
        </p:nvSpPr>
        <p:spPr bwMode="auto">
          <a:xfrm>
            <a:off x="9355148" y="2442158"/>
            <a:ext cx="366960" cy="465773"/>
          </a:xfrm>
          <a:prstGeom prst="upDownArrow">
            <a:avLst>
              <a:gd name="adj1" fmla="val 50000"/>
              <a:gd name="adj2" fmla="val 26286"/>
            </a:avLst>
          </a:prstGeom>
          <a:solidFill>
            <a:srgbClr val="0000FF"/>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endParaRPr lang="en-US" altLang="it-IT"/>
          </a:p>
        </p:txBody>
      </p:sp>
      <p:sp>
        <p:nvSpPr>
          <p:cNvPr id="94" name="Line 878">
            <a:extLst>
              <a:ext uri="{FF2B5EF4-FFF2-40B4-BE49-F238E27FC236}">
                <a16:creationId xmlns:a16="http://schemas.microsoft.com/office/drawing/2014/main" id="{BAB7FA8D-0AF2-B5C1-68C1-6EEB3DDC6CCE}"/>
              </a:ext>
            </a:extLst>
          </p:cNvPr>
          <p:cNvSpPr>
            <a:spLocks noChangeShapeType="1"/>
          </p:cNvSpPr>
          <p:nvPr/>
        </p:nvSpPr>
        <p:spPr bwMode="auto">
          <a:xfrm>
            <a:off x="9267165" y="4808644"/>
            <a:ext cx="0" cy="53340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it-IT"/>
          </a:p>
        </p:txBody>
      </p:sp>
      <p:sp>
        <p:nvSpPr>
          <p:cNvPr id="97" name="Text Box 882">
            <a:extLst>
              <a:ext uri="{FF2B5EF4-FFF2-40B4-BE49-F238E27FC236}">
                <a16:creationId xmlns:a16="http://schemas.microsoft.com/office/drawing/2014/main" id="{EC3E244D-C964-1C85-6ABF-63C0B44E1DDB}"/>
              </a:ext>
            </a:extLst>
          </p:cNvPr>
          <p:cNvSpPr txBox="1">
            <a:spLocks noChangeArrowheads="1"/>
          </p:cNvSpPr>
          <p:nvPr/>
        </p:nvSpPr>
        <p:spPr bwMode="auto">
          <a:xfrm>
            <a:off x="10102190" y="2835382"/>
            <a:ext cx="6463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algn="just" eaLnBrk="1" hangingPunct="1"/>
            <a:r>
              <a:rPr lang="en-US" altLang="it-IT" sz="1200" b="1" dirty="0">
                <a:solidFill>
                  <a:schemeClr val="tx1"/>
                </a:solidFill>
              </a:rPr>
              <a:t>Access</a:t>
            </a:r>
          </a:p>
          <a:p>
            <a:pPr algn="just" eaLnBrk="1" hangingPunct="1"/>
            <a:r>
              <a:rPr lang="en-US" altLang="it-IT" sz="1200" b="1" dirty="0">
                <a:solidFill>
                  <a:schemeClr val="tx1"/>
                </a:solidFill>
              </a:rPr>
              <a:t>Router</a:t>
            </a:r>
            <a:endParaRPr lang="it-IT" altLang="it-IT" sz="1200" b="1" dirty="0">
              <a:solidFill>
                <a:schemeClr val="tx1"/>
              </a:solidFill>
            </a:endParaRPr>
          </a:p>
        </p:txBody>
      </p:sp>
      <p:sp>
        <p:nvSpPr>
          <p:cNvPr id="98" name="Line 883">
            <a:extLst>
              <a:ext uri="{FF2B5EF4-FFF2-40B4-BE49-F238E27FC236}">
                <a16:creationId xmlns:a16="http://schemas.microsoft.com/office/drawing/2014/main" id="{06395D22-F188-16EE-9EA9-EAD803FADB7F}"/>
              </a:ext>
            </a:extLst>
          </p:cNvPr>
          <p:cNvSpPr>
            <a:spLocks noChangeShapeType="1"/>
          </p:cNvSpPr>
          <p:nvPr/>
        </p:nvSpPr>
        <p:spPr bwMode="auto">
          <a:xfrm flipH="1">
            <a:off x="9909051" y="2713145"/>
            <a:ext cx="310613" cy="577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endParaRPr lang="it-IT"/>
          </a:p>
        </p:txBody>
      </p:sp>
      <p:sp>
        <p:nvSpPr>
          <p:cNvPr id="99" name="Line 884">
            <a:extLst>
              <a:ext uri="{FF2B5EF4-FFF2-40B4-BE49-F238E27FC236}">
                <a16:creationId xmlns:a16="http://schemas.microsoft.com/office/drawing/2014/main" id="{5CA9967E-F66E-F7C9-E61C-437937589289}"/>
              </a:ext>
            </a:extLst>
          </p:cNvPr>
          <p:cNvSpPr>
            <a:spLocks noChangeShapeType="1"/>
          </p:cNvSpPr>
          <p:nvPr/>
        </p:nvSpPr>
        <p:spPr bwMode="auto">
          <a:xfrm flipH="1">
            <a:off x="9810759" y="2713144"/>
            <a:ext cx="408905" cy="1319939"/>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it-IT"/>
          </a:p>
        </p:txBody>
      </p:sp>
      <p:grpSp>
        <p:nvGrpSpPr>
          <p:cNvPr id="100" name="Group 1497">
            <a:extLst>
              <a:ext uri="{FF2B5EF4-FFF2-40B4-BE49-F238E27FC236}">
                <a16:creationId xmlns:a16="http://schemas.microsoft.com/office/drawing/2014/main" id="{3EB7F52D-2192-C356-E02F-2DE2A16E36D9}"/>
              </a:ext>
            </a:extLst>
          </p:cNvPr>
          <p:cNvGrpSpPr>
            <a:grpSpLocks noChangeAspect="1"/>
          </p:cNvGrpSpPr>
          <p:nvPr/>
        </p:nvGrpSpPr>
        <p:grpSpPr bwMode="auto">
          <a:xfrm>
            <a:off x="9063965" y="5142019"/>
            <a:ext cx="1447800" cy="887413"/>
            <a:chOff x="1198" y="1512"/>
            <a:chExt cx="3363" cy="2063"/>
          </a:xfrm>
        </p:grpSpPr>
        <p:sp>
          <p:nvSpPr>
            <p:cNvPr id="101" name="AutoShape 1496">
              <a:extLst>
                <a:ext uri="{FF2B5EF4-FFF2-40B4-BE49-F238E27FC236}">
                  <a16:creationId xmlns:a16="http://schemas.microsoft.com/office/drawing/2014/main" id="{D965E45F-8E98-C875-5A52-6402EFB9028C}"/>
                </a:ext>
              </a:extLst>
            </p:cNvPr>
            <p:cNvSpPr>
              <a:spLocks noChangeAspect="1" noChangeArrowheads="1" noTextEdit="1"/>
            </p:cNvSpPr>
            <p:nvPr/>
          </p:nvSpPr>
          <p:spPr bwMode="auto">
            <a:xfrm>
              <a:off x="1198" y="1512"/>
              <a:ext cx="3363" cy="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grpSp>
          <p:nvGrpSpPr>
            <p:cNvPr id="102" name="Group 1552">
              <a:extLst>
                <a:ext uri="{FF2B5EF4-FFF2-40B4-BE49-F238E27FC236}">
                  <a16:creationId xmlns:a16="http://schemas.microsoft.com/office/drawing/2014/main" id="{E6BC18D1-D4B1-3B8F-FE67-C4DE52C69D2B}"/>
                </a:ext>
              </a:extLst>
            </p:cNvPr>
            <p:cNvGrpSpPr>
              <a:grpSpLocks/>
            </p:cNvGrpSpPr>
            <p:nvPr/>
          </p:nvGrpSpPr>
          <p:grpSpPr bwMode="auto">
            <a:xfrm>
              <a:off x="1215" y="1529"/>
              <a:ext cx="3328" cy="2027"/>
              <a:chOff x="1215" y="1529"/>
              <a:chExt cx="3328" cy="2027"/>
            </a:xfrm>
          </p:grpSpPr>
          <p:grpSp>
            <p:nvGrpSpPr>
              <p:cNvPr id="320" name="Group 1524">
                <a:extLst>
                  <a:ext uri="{FF2B5EF4-FFF2-40B4-BE49-F238E27FC236}">
                    <a16:creationId xmlns:a16="http://schemas.microsoft.com/office/drawing/2014/main" id="{189FE5D2-4D49-0D1D-E93A-99B0AFFCECC2}"/>
                  </a:ext>
                </a:extLst>
              </p:cNvPr>
              <p:cNvGrpSpPr>
                <a:grpSpLocks/>
              </p:cNvGrpSpPr>
              <p:nvPr/>
            </p:nvGrpSpPr>
            <p:grpSpPr bwMode="auto">
              <a:xfrm>
                <a:off x="1231" y="1545"/>
                <a:ext cx="3312" cy="2011"/>
                <a:chOff x="1231" y="1545"/>
                <a:chExt cx="3312" cy="2011"/>
              </a:xfrm>
            </p:grpSpPr>
            <p:grpSp>
              <p:nvGrpSpPr>
                <p:cNvPr id="348" name="Group 1507">
                  <a:extLst>
                    <a:ext uri="{FF2B5EF4-FFF2-40B4-BE49-F238E27FC236}">
                      <a16:creationId xmlns:a16="http://schemas.microsoft.com/office/drawing/2014/main" id="{1BF0193F-8618-C258-100E-09B8AF479481}"/>
                    </a:ext>
                  </a:extLst>
                </p:cNvPr>
                <p:cNvGrpSpPr>
                  <a:grpSpLocks/>
                </p:cNvGrpSpPr>
                <p:nvPr/>
              </p:nvGrpSpPr>
              <p:grpSpPr bwMode="auto">
                <a:xfrm>
                  <a:off x="1236" y="1552"/>
                  <a:ext cx="3297" cy="1997"/>
                  <a:chOff x="1236" y="1552"/>
                  <a:chExt cx="3297" cy="1997"/>
                </a:xfrm>
              </p:grpSpPr>
              <p:sp>
                <p:nvSpPr>
                  <p:cNvPr id="365" name="Oval 1498">
                    <a:extLst>
                      <a:ext uri="{FF2B5EF4-FFF2-40B4-BE49-F238E27FC236}">
                        <a16:creationId xmlns:a16="http://schemas.microsoft.com/office/drawing/2014/main" id="{8D3DAF2A-447D-E967-28FB-AA896B9E8096}"/>
                      </a:ext>
                    </a:extLst>
                  </p:cNvPr>
                  <p:cNvSpPr>
                    <a:spLocks noChangeArrowheads="1"/>
                  </p:cNvSpPr>
                  <p:nvPr/>
                </p:nvSpPr>
                <p:spPr bwMode="auto">
                  <a:xfrm>
                    <a:off x="2363" y="1552"/>
                    <a:ext cx="1438"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6" name="Oval 1499">
                    <a:extLst>
                      <a:ext uri="{FF2B5EF4-FFF2-40B4-BE49-F238E27FC236}">
                        <a16:creationId xmlns:a16="http://schemas.microsoft.com/office/drawing/2014/main" id="{F00DF8E0-1980-79FE-50C1-F138B5B40C26}"/>
                      </a:ext>
                    </a:extLst>
                  </p:cNvPr>
                  <p:cNvSpPr>
                    <a:spLocks noChangeArrowheads="1"/>
                  </p:cNvSpPr>
                  <p:nvPr/>
                </p:nvSpPr>
                <p:spPr bwMode="auto">
                  <a:xfrm>
                    <a:off x="1572" y="1772"/>
                    <a:ext cx="1099" cy="8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7" name="Oval 1500">
                    <a:extLst>
                      <a:ext uri="{FF2B5EF4-FFF2-40B4-BE49-F238E27FC236}">
                        <a16:creationId xmlns:a16="http://schemas.microsoft.com/office/drawing/2014/main" id="{BBF314F7-D1A4-F9E6-E9CA-832679E2D602}"/>
                      </a:ext>
                    </a:extLst>
                  </p:cNvPr>
                  <p:cNvSpPr>
                    <a:spLocks noChangeArrowheads="1"/>
                  </p:cNvSpPr>
                  <p:nvPr/>
                </p:nvSpPr>
                <p:spPr bwMode="auto">
                  <a:xfrm>
                    <a:off x="1236" y="2268"/>
                    <a:ext cx="744" cy="66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8" name="Oval 1501">
                    <a:extLst>
                      <a:ext uri="{FF2B5EF4-FFF2-40B4-BE49-F238E27FC236}">
                        <a16:creationId xmlns:a16="http://schemas.microsoft.com/office/drawing/2014/main" id="{812860A5-A924-74B7-A41E-4952E7D55C98}"/>
                      </a:ext>
                    </a:extLst>
                  </p:cNvPr>
                  <p:cNvSpPr>
                    <a:spLocks noChangeArrowheads="1"/>
                  </p:cNvSpPr>
                  <p:nvPr/>
                </p:nvSpPr>
                <p:spPr bwMode="auto">
                  <a:xfrm>
                    <a:off x="1452" y="2566"/>
                    <a:ext cx="1121" cy="72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69" name="Oval 1502">
                    <a:extLst>
                      <a:ext uri="{FF2B5EF4-FFF2-40B4-BE49-F238E27FC236}">
                        <a16:creationId xmlns:a16="http://schemas.microsoft.com/office/drawing/2014/main" id="{BA669984-969D-6115-5FEE-5510BDBBD418}"/>
                      </a:ext>
                    </a:extLst>
                  </p:cNvPr>
                  <p:cNvSpPr>
                    <a:spLocks noChangeArrowheads="1"/>
                  </p:cNvSpPr>
                  <p:nvPr/>
                </p:nvSpPr>
                <p:spPr bwMode="auto">
                  <a:xfrm>
                    <a:off x="2244" y="2684"/>
                    <a:ext cx="1675" cy="8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0" name="Oval 1503">
                    <a:extLst>
                      <a:ext uri="{FF2B5EF4-FFF2-40B4-BE49-F238E27FC236}">
                        <a16:creationId xmlns:a16="http://schemas.microsoft.com/office/drawing/2014/main" id="{478EA672-81EF-BF5E-A529-D249DA4AE921}"/>
                      </a:ext>
                    </a:extLst>
                  </p:cNvPr>
                  <p:cNvSpPr>
                    <a:spLocks noChangeArrowheads="1"/>
                  </p:cNvSpPr>
                  <p:nvPr/>
                </p:nvSpPr>
                <p:spPr bwMode="auto">
                  <a:xfrm>
                    <a:off x="3313" y="1792"/>
                    <a:ext cx="1070" cy="64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1" name="Oval 1504">
                    <a:extLst>
                      <a:ext uri="{FF2B5EF4-FFF2-40B4-BE49-F238E27FC236}">
                        <a16:creationId xmlns:a16="http://schemas.microsoft.com/office/drawing/2014/main" id="{C9494AC1-9BA1-CA95-C8C8-A1604FF4018A}"/>
                      </a:ext>
                    </a:extLst>
                  </p:cNvPr>
                  <p:cNvSpPr>
                    <a:spLocks noChangeArrowheads="1"/>
                  </p:cNvSpPr>
                  <p:nvPr/>
                </p:nvSpPr>
                <p:spPr bwMode="auto">
                  <a:xfrm>
                    <a:off x="3471" y="2208"/>
                    <a:ext cx="1062" cy="64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2" name="Oval 1505">
                    <a:extLst>
                      <a:ext uri="{FF2B5EF4-FFF2-40B4-BE49-F238E27FC236}">
                        <a16:creationId xmlns:a16="http://schemas.microsoft.com/office/drawing/2014/main" id="{ACBEF62A-B624-5F8A-3FCA-649E6BBE1AD4}"/>
                      </a:ext>
                    </a:extLst>
                  </p:cNvPr>
                  <p:cNvSpPr>
                    <a:spLocks noChangeArrowheads="1"/>
                  </p:cNvSpPr>
                  <p:nvPr/>
                </p:nvSpPr>
                <p:spPr bwMode="auto">
                  <a:xfrm>
                    <a:off x="3373" y="2346"/>
                    <a:ext cx="1060" cy="106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73" name="Oval 1506">
                    <a:extLst>
                      <a:ext uri="{FF2B5EF4-FFF2-40B4-BE49-F238E27FC236}">
                        <a16:creationId xmlns:a16="http://schemas.microsoft.com/office/drawing/2014/main" id="{3B4AB340-53CD-58AA-5576-480BECC23E1C}"/>
                      </a:ext>
                    </a:extLst>
                  </p:cNvPr>
                  <p:cNvSpPr>
                    <a:spLocks noChangeArrowheads="1"/>
                  </p:cNvSpPr>
                  <p:nvPr/>
                </p:nvSpPr>
                <p:spPr bwMode="auto">
                  <a:xfrm>
                    <a:off x="1828" y="2030"/>
                    <a:ext cx="2151" cy="106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49" name="Freeform 1508">
                  <a:extLst>
                    <a:ext uri="{FF2B5EF4-FFF2-40B4-BE49-F238E27FC236}">
                      <a16:creationId xmlns:a16="http://schemas.microsoft.com/office/drawing/2014/main" id="{9812DA66-4854-079A-8337-8884098BBB28}"/>
                    </a:ext>
                  </a:extLst>
                </p:cNvPr>
                <p:cNvSpPr>
                  <a:spLocks/>
                </p:cNvSpPr>
                <p:nvPr/>
              </p:nvSpPr>
              <p:spPr bwMode="auto">
                <a:xfrm>
                  <a:off x="2394" y="1545"/>
                  <a:ext cx="1373" cy="417"/>
                </a:xfrm>
                <a:custGeom>
                  <a:avLst/>
                  <a:gdLst>
                    <a:gd name="T0" fmla="*/ 1373 w 1373"/>
                    <a:gd name="T1" fmla="*/ 268 h 417"/>
                    <a:gd name="T2" fmla="*/ 693 w 1373"/>
                    <a:gd name="T3" fmla="*/ 1 h 417"/>
                    <a:gd name="T4" fmla="*/ 0 w 1373"/>
                    <a:gd name="T5" fmla="*/ 288 h 417"/>
                    <a:gd name="T6" fmla="*/ 693 w 1373"/>
                    <a:gd name="T7" fmla="*/ 417 h 417"/>
                    <a:gd name="T8" fmla="*/ 1373 w 1373"/>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3" h="417">
                      <a:moveTo>
                        <a:pt x="1373" y="268"/>
                      </a:moveTo>
                      <a:cubicBezTo>
                        <a:pt x="1265" y="107"/>
                        <a:pt x="994" y="1"/>
                        <a:pt x="693" y="1"/>
                      </a:cubicBezTo>
                      <a:cubicBezTo>
                        <a:pt x="377" y="0"/>
                        <a:pt x="97" y="117"/>
                        <a:pt x="0" y="288"/>
                      </a:cubicBezTo>
                      <a:lnTo>
                        <a:pt x="693" y="417"/>
                      </a:lnTo>
                      <a:lnTo>
                        <a:pt x="1373"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0" name="Arc 1509">
                  <a:extLst>
                    <a:ext uri="{FF2B5EF4-FFF2-40B4-BE49-F238E27FC236}">
                      <a16:creationId xmlns:a16="http://schemas.microsoft.com/office/drawing/2014/main" id="{1B2A7187-9AE1-A2F4-BDA0-A78376269230}"/>
                    </a:ext>
                  </a:extLst>
                </p:cNvPr>
                <p:cNvSpPr>
                  <a:spLocks/>
                </p:cNvSpPr>
                <p:nvPr/>
              </p:nvSpPr>
              <p:spPr bwMode="auto">
                <a:xfrm>
                  <a:off x="2403" y="1554"/>
                  <a:ext cx="1356" cy="408"/>
                </a:xfrm>
                <a:custGeom>
                  <a:avLst/>
                  <a:gdLst>
                    <a:gd name="T0" fmla="*/ 0 w 40694"/>
                    <a:gd name="T1" fmla="*/ 281 h 21600"/>
                    <a:gd name="T2" fmla="*/ 1356 w 40694"/>
                    <a:gd name="T3" fmla="*/ 262 h 21600"/>
                    <a:gd name="T4" fmla="*/ 684 w 40694"/>
                    <a:gd name="T5" fmla="*/ 408 h 21600"/>
                    <a:gd name="T6" fmla="*/ 0 60000 65536"/>
                    <a:gd name="T7" fmla="*/ 0 60000 65536"/>
                    <a:gd name="T8" fmla="*/ 0 60000 65536"/>
                  </a:gdLst>
                  <a:ahLst/>
                  <a:cxnLst>
                    <a:cxn ang="T6">
                      <a:pos x="T0" y="T1"/>
                    </a:cxn>
                    <a:cxn ang="T7">
                      <a:pos x="T2" y="T3"/>
                    </a:cxn>
                    <a:cxn ang="T8">
                      <a:pos x="T4" y="T5"/>
                    </a:cxn>
                  </a:cxnLst>
                  <a:rect l="0" t="0" r="r" b="b"/>
                  <a:pathLst>
                    <a:path w="40694" h="21600" fill="none" extrusionOk="0">
                      <a:moveTo>
                        <a:pt x="0" y="14897"/>
                      </a:moveTo>
                      <a:cubicBezTo>
                        <a:pt x="2900" y="6011"/>
                        <a:pt x="11187" y="0"/>
                        <a:pt x="20534" y="0"/>
                      </a:cubicBezTo>
                      <a:cubicBezTo>
                        <a:pt x="29471" y="0"/>
                        <a:pt x="37485" y="5503"/>
                        <a:pt x="40693" y="13845"/>
                      </a:cubicBezTo>
                    </a:path>
                    <a:path w="40694" h="21600" stroke="0" extrusionOk="0">
                      <a:moveTo>
                        <a:pt x="0" y="14897"/>
                      </a:moveTo>
                      <a:cubicBezTo>
                        <a:pt x="2900" y="6011"/>
                        <a:pt x="11187" y="0"/>
                        <a:pt x="20534" y="0"/>
                      </a:cubicBezTo>
                      <a:cubicBezTo>
                        <a:pt x="29471" y="0"/>
                        <a:pt x="37485" y="5503"/>
                        <a:pt x="40693" y="13845"/>
                      </a:cubicBezTo>
                      <a:lnTo>
                        <a:pt x="20534" y="21600"/>
                      </a:lnTo>
                      <a:lnTo>
                        <a:pt x="0" y="14897"/>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1" name="Freeform 1510">
                  <a:extLst>
                    <a:ext uri="{FF2B5EF4-FFF2-40B4-BE49-F238E27FC236}">
                      <a16:creationId xmlns:a16="http://schemas.microsoft.com/office/drawing/2014/main" id="{214B6FE0-FDFF-5EB4-B61A-5CDBE5F4DE77}"/>
                    </a:ext>
                  </a:extLst>
                </p:cNvPr>
                <p:cNvSpPr>
                  <a:spLocks/>
                </p:cNvSpPr>
                <p:nvPr/>
              </p:nvSpPr>
              <p:spPr bwMode="auto">
                <a:xfrm>
                  <a:off x="1567" y="1762"/>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2" name="Arc 1511">
                  <a:extLst>
                    <a:ext uri="{FF2B5EF4-FFF2-40B4-BE49-F238E27FC236}">
                      <a16:creationId xmlns:a16="http://schemas.microsoft.com/office/drawing/2014/main" id="{93E03D93-A93D-89DF-C8C4-989F18CBEB13}"/>
                    </a:ext>
                  </a:extLst>
                </p:cNvPr>
                <p:cNvSpPr>
                  <a:spLocks/>
                </p:cNvSpPr>
                <p:nvPr/>
              </p:nvSpPr>
              <p:spPr bwMode="auto">
                <a:xfrm>
                  <a:off x="1576" y="1770"/>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3" name="Freeform 1512">
                  <a:extLst>
                    <a:ext uri="{FF2B5EF4-FFF2-40B4-BE49-F238E27FC236}">
                      <a16:creationId xmlns:a16="http://schemas.microsoft.com/office/drawing/2014/main" id="{29A12F12-C686-CB0F-9C98-A0292E87581A}"/>
                    </a:ext>
                  </a:extLst>
                </p:cNvPr>
                <p:cNvSpPr>
                  <a:spLocks/>
                </p:cNvSpPr>
                <p:nvPr/>
              </p:nvSpPr>
              <p:spPr bwMode="auto">
                <a:xfrm>
                  <a:off x="1448" y="2908"/>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4" name="Arc 1513">
                  <a:extLst>
                    <a:ext uri="{FF2B5EF4-FFF2-40B4-BE49-F238E27FC236}">
                      <a16:creationId xmlns:a16="http://schemas.microsoft.com/office/drawing/2014/main" id="{D19748CE-EFA9-AE5E-82D7-4231B0402221}"/>
                    </a:ext>
                  </a:extLst>
                </p:cNvPr>
                <p:cNvSpPr>
                  <a:spLocks/>
                </p:cNvSpPr>
                <p:nvPr/>
              </p:nvSpPr>
              <p:spPr bwMode="auto">
                <a:xfrm>
                  <a:off x="1456" y="2909"/>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5" name="Freeform 1514">
                  <a:extLst>
                    <a:ext uri="{FF2B5EF4-FFF2-40B4-BE49-F238E27FC236}">
                      <a16:creationId xmlns:a16="http://schemas.microsoft.com/office/drawing/2014/main" id="{040A2B92-37E6-CEA3-CFC0-D0DF5FCDDF60}"/>
                    </a:ext>
                  </a:extLst>
                </p:cNvPr>
                <p:cNvSpPr>
                  <a:spLocks/>
                </p:cNvSpPr>
                <p:nvPr/>
              </p:nvSpPr>
              <p:spPr bwMode="auto">
                <a:xfrm>
                  <a:off x="2272" y="3153"/>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6" name="Arc 1515">
                  <a:extLst>
                    <a:ext uri="{FF2B5EF4-FFF2-40B4-BE49-F238E27FC236}">
                      <a16:creationId xmlns:a16="http://schemas.microsoft.com/office/drawing/2014/main" id="{79D1A1D7-D0A5-1E3B-C30D-C855FFB7784D}"/>
                    </a:ext>
                  </a:extLst>
                </p:cNvPr>
                <p:cNvSpPr>
                  <a:spLocks/>
                </p:cNvSpPr>
                <p:nvPr/>
              </p:nvSpPr>
              <p:spPr bwMode="auto">
                <a:xfrm>
                  <a:off x="2281" y="3154"/>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7" name="Freeform 1516">
                  <a:extLst>
                    <a:ext uri="{FF2B5EF4-FFF2-40B4-BE49-F238E27FC236}">
                      <a16:creationId xmlns:a16="http://schemas.microsoft.com/office/drawing/2014/main" id="{A8C27676-9F86-88E8-77AE-5DA35C3880E3}"/>
                    </a:ext>
                  </a:extLst>
                </p:cNvPr>
                <p:cNvSpPr>
                  <a:spLocks/>
                </p:cNvSpPr>
                <p:nvPr/>
              </p:nvSpPr>
              <p:spPr bwMode="auto">
                <a:xfrm>
                  <a:off x="3743" y="1787"/>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58" name="Arc 1517">
                  <a:extLst>
                    <a:ext uri="{FF2B5EF4-FFF2-40B4-BE49-F238E27FC236}">
                      <a16:creationId xmlns:a16="http://schemas.microsoft.com/office/drawing/2014/main" id="{46D140B9-6CD4-813E-C692-E7F84AB8B912}"/>
                    </a:ext>
                  </a:extLst>
                </p:cNvPr>
                <p:cNvSpPr>
                  <a:spLocks/>
                </p:cNvSpPr>
                <p:nvPr/>
              </p:nvSpPr>
              <p:spPr bwMode="auto">
                <a:xfrm>
                  <a:off x="3746" y="1796"/>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59" name="Freeform 1518">
                  <a:extLst>
                    <a:ext uri="{FF2B5EF4-FFF2-40B4-BE49-F238E27FC236}">
                      <a16:creationId xmlns:a16="http://schemas.microsoft.com/office/drawing/2014/main" id="{5A8F4C26-8F7D-BDA5-031E-E1F4294E522C}"/>
                    </a:ext>
                  </a:extLst>
                </p:cNvPr>
                <p:cNvSpPr>
                  <a:spLocks/>
                </p:cNvSpPr>
                <p:nvPr/>
              </p:nvSpPr>
              <p:spPr bwMode="auto">
                <a:xfrm>
                  <a:off x="3929" y="2260"/>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0" name="Arc 1519">
                  <a:extLst>
                    <a:ext uri="{FF2B5EF4-FFF2-40B4-BE49-F238E27FC236}">
                      <a16:creationId xmlns:a16="http://schemas.microsoft.com/office/drawing/2014/main" id="{0D3F335F-217E-83ED-81B2-08B96DC0E523}"/>
                    </a:ext>
                  </a:extLst>
                </p:cNvPr>
                <p:cNvSpPr>
                  <a:spLocks/>
                </p:cNvSpPr>
                <p:nvPr/>
              </p:nvSpPr>
              <p:spPr bwMode="auto">
                <a:xfrm>
                  <a:off x="3929" y="2266"/>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1" name="Freeform 1520">
                  <a:extLst>
                    <a:ext uri="{FF2B5EF4-FFF2-40B4-BE49-F238E27FC236}">
                      <a16:creationId xmlns:a16="http://schemas.microsoft.com/office/drawing/2014/main" id="{ED5824A9-4F16-2CC4-96F9-C7BA4A940563}"/>
                    </a:ext>
                  </a:extLst>
                </p:cNvPr>
                <p:cNvSpPr>
                  <a:spLocks/>
                </p:cNvSpPr>
                <p:nvPr/>
              </p:nvSpPr>
              <p:spPr bwMode="auto">
                <a:xfrm>
                  <a:off x="3725" y="2742"/>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2" name="Arc 1521">
                  <a:extLst>
                    <a:ext uri="{FF2B5EF4-FFF2-40B4-BE49-F238E27FC236}">
                      <a16:creationId xmlns:a16="http://schemas.microsoft.com/office/drawing/2014/main" id="{A0539039-B7CC-219F-1EF7-7B3B28585E1B}"/>
                    </a:ext>
                  </a:extLst>
                </p:cNvPr>
                <p:cNvSpPr>
                  <a:spLocks/>
                </p:cNvSpPr>
                <p:nvPr/>
              </p:nvSpPr>
              <p:spPr bwMode="auto">
                <a:xfrm>
                  <a:off x="3728" y="2745"/>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63" name="Freeform 1522">
                  <a:extLst>
                    <a:ext uri="{FF2B5EF4-FFF2-40B4-BE49-F238E27FC236}">
                      <a16:creationId xmlns:a16="http://schemas.microsoft.com/office/drawing/2014/main" id="{FF7C482C-3462-984E-478B-08D04CF5EF84}"/>
                    </a:ext>
                  </a:extLst>
                </p:cNvPr>
                <p:cNvSpPr>
                  <a:spLocks/>
                </p:cNvSpPr>
                <p:nvPr/>
              </p:nvSpPr>
              <p:spPr bwMode="auto">
                <a:xfrm>
                  <a:off x="1231" y="2258"/>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64" name="Arc 1523">
                  <a:extLst>
                    <a:ext uri="{FF2B5EF4-FFF2-40B4-BE49-F238E27FC236}">
                      <a16:creationId xmlns:a16="http://schemas.microsoft.com/office/drawing/2014/main" id="{A5A6E003-60B8-24AF-0081-A93EB7E75B99}"/>
                    </a:ext>
                  </a:extLst>
                </p:cNvPr>
                <p:cNvSpPr>
                  <a:spLocks/>
                </p:cNvSpPr>
                <p:nvPr/>
              </p:nvSpPr>
              <p:spPr bwMode="auto">
                <a:xfrm>
                  <a:off x="1240" y="2267"/>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321" name="Group 1551">
                <a:extLst>
                  <a:ext uri="{FF2B5EF4-FFF2-40B4-BE49-F238E27FC236}">
                    <a16:creationId xmlns:a16="http://schemas.microsoft.com/office/drawing/2014/main" id="{09AFA987-65CF-1505-59E6-BBE57EF3CF84}"/>
                  </a:ext>
                </a:extLst>
              </p:cNvPr>
              <p:cNvGrpSpPr>
                <a:grpSpLocks/>
              </p:cNvGrpSpPr>
              <p:nvPr/>
            </p:nvGrpSpPr>
            <p:grpSpPr bwMode="auto">
              <a:xfrm>
                <a:off x="1215" y="1529"/>
                <a:ext cx="3312" cy="2011"/>
                <a:chOff x="1215" y="1529"/>
                <a:chExt cx="3312" cy="2011"/>
              </a:xfrm>
            </p:grpSpPr>
            <p:grpSp>
              <p:nvGrpSpPr>
                <p:cNvPr id="322" name="Group 1534">
                  <a:extLst>
                    <a:ext uri="{FF2B5EF4-FFF2-40B4-BE49-F238E27FC236}">
                      <a16:creationId xmlns:a16="http://schemas.microsoft.com/office/drawing/2014/main" id="{4A81041B-D5D9-8C9F-7D2E-32066D216C9D}"/>
                    </a:ext>
                  </a:extLst>
                </p:cNvPr>
                <p:cNvGrpSpPr>
                  <a:grpSpLocks/>
                </p:cNvGrpSpPr>
                <p:nvPr/>
              </p:nvGrpSpPr>
              <p:grpSpPr bwMode="auto">
                <a:xfrm>
                  <a:off x="1220" y="1536"/>
                  <a:ext cx="3297" cy="1997"/>
                  <a:chOff x="1220" y="1536"/>
                  <a:chExt cx="3297" cy="1997"/>
                </a:xfrm>
              </p:grpSpPr>
              <p:sp>
                <p:nvSpPr>
                  <p:cNvPr id="339" name="Oval 1525">
                    <a:extLst>
                      <a:ext uri="{FF2B5EF4-FFF2-40B4-BE49-F238E27FC236}">
                        <a16:creationId xmlns:a16="http://schemas.microsoft.com/office/drawing/2014/main" id="{E6CDCA24-8F50-3C33-D187-A691D2362474}"/>
                      </a:ext>
                    </a:extLst>
                  </p:cNvPr>
                  <p:cNvSpPr>
                    <a:spLocks noChangeArrowheads="1"/>
                  </p:cNvSpPr>
                  <p:nvPr/>
                </p:nvSpPr>
                <p:spPr bwMode="auto">
                  <a:xfrm>
                    <a:off x="2348" y="1536"/>
                    <a:ext cx="1437"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0" name="Oval 1526">
                    <a:extLst>
                      <a:ext uri="{FF2B5EF4-FFF2-40B4-BE49-F238E27FC236}">
                        <a16:creationId xmlns:a16="http://schemas.microsoft.com/office/drawing/2014/main" id="{0FB50F5D-C6C5-7000-B470-3C7FDF4334D8}"/>
                      </a:ext>
                    </a:extLst>
                  </p:cNvPr>
                  <p:cNvSpPr>
                    <a:spLocks noChangeArrowheads="1"/>
                  </p:cNvSpPr>
                  <p:nvPr/>
                </p:nvSpPr>
                <p:spPr bwMode="auto">
                  <a:xfrm>
                    <a:off x="1556" y="1756"/>
                    <a:ext cx="1099" cy="8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1" name="Oval 1527">
                    <a:extLst>
                      <a:ext uri="{FF2B5EF4-FFF2-40B4-BE49-F238E27FC236}">
                        <a16:creationId xmlns:a16="http://schemas.microsoft.com/office/drawing/2014/main" id="{1CFD29C1-5D82-74D7-0EF7-7F5F50061378}"/>
                      </a:ext>
                    </a:extLst>
                  </p:cNvPr>
                  <p:cNvSpPr>
                    <a:spLocks noChangeArrowheads="1"/>
                  </p:cNvSpPr>
                  <p:nvPr/>
                </p:nvSpPr>
                <p:spPr bwMode="auto">
                  <a:xfrm>
                    <a:off x="1220" y="2252"/>
                    <a:ext cx="744" cy="66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2" name="Oval 1528">
                    <a:extLst>
                      <a:ext uri="{FF2B5EF4-FFF2-40B4-BE49-F238E27FC236}">
                        <a16:creationId xmlns:a16="http://schemas.microsoft.com/office/drawing/2014/main" id="{9378248D-5E27-4D6A-6CAC-FBD2E16EAB4D}"/>
                      </a:ext>
                    </a:extLst>
                  </p:cNvPr>
                  <p:cNvSpPr>
                    <a:spLocks noChangeArrowheads="1"/>
                  </p:cNvSpPr>
                  <p:nvPr/>
                </p:nvSpPr>
                <p:spPr bwMode="auto">
                  <a:xfrm>
                    <a:off x="1436" y="2550"/>
                    <a:ext cx="1121" cy="72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3" name="Oval 1529">
                    <a:extLst>
                      <a:ext uri="{FF2B5EF4-FFF2-40B4-BE49-F238E27FC236}">
                        <a16:creationId xmlns:a16="http://schemas.microsoft.com/office/drawing/2014/main" id="{E385DAC2-78D6-E40D-E72D-CAFFCC1D58AE}"/>
                      </a:ext>
                    </a:extLst>
                  </p:cNvPr>
                  <p:cNvSpPr>
                    <a:spLocks noChangeArrowheads="1"/>
                  </p:cNvSpPr>
                  <p:nvPr/>
                </p:nvSpPr>
                <p:spPr bwMode="auto">
                  <a:xfrm>
                    <a:off x="2228" y="2668"/>
                    <a:ext cx="1675" cy="8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4" name="Oval 1530">
                    <a:extLst>
                      <a:ext uri="{FF2B5EF4-FFF2-40B4-BE49-F238E27FC236}">
                        <a16:creationId xmlns:a16="http://schemas.microsoft.com/office/drawing/2014/main" id="{0C7ED1CC-B40D-3102-1419-D7957F1F6A19}"/>
                      </a:ext>
                    </a:extLst>
                  </p:cNvPr>
                  <p:cNvSpPr>
                    <a:spLocks noChangeArrowheads="1"/>
                  </p:cNvSpPr>
                  <p:nvPr/>
                </p:nvSpPr>
                <p:spPr bwMode="auto">
                  <a:xfrm>
                    <a:off x="3297" y="1776"/>
                    <a:ext cx="1070" cy="64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5" name="Oval 1531">
                    <a:extLst>
                      <a:ext uri="{FF2B5EF4-FFF2-40B4-BE49-F238E27FC236}">
                        <a16:creationId xmlns:a16="http://schemas.microsoft.com/office/drawing/2014/main" id="{3122AAE4-6F56-C955-243C-7210A25EB762}"/>
                      </a:ext>
                    </a:extLst>
                  </p:cNvPr>
                  <p:cNvSpPr>
                    <a:spLocks noChangeArrowheads="1"/>
                  </p:cNvSpPr>
                  <p:nvPr/>
                </p:nvSpPr>
                <p:spPr bwMode="auto">
                  <a:xfrm>
                    <a:off x="3455" y="2192"/>
                    <a:ext cx="1062" cy="64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6" name="Oval 1532">
                    <a:extLst>
                      <a:ext uri="{FF2B5EF4-FFF2-40B4-BE49-F238E27FC236}">
                        <a16:creationId xmlns:a16="http://schemas.microsoft.com/office/drawing/2014/main" id="{F387F1A1-EE6C-7012-95BE-A0E7E9202738}"/>
                      </a:ext>
                    </a:extLst>
                  </p:cNvPr>
                  <p:cNvSpPr>
                    <a:spLocks noChangeArrowheads="1"/>
                  </p:cNvSpPr>
                  <p:nvPr/>
                </p:nvSpPr>
                <p:spPr bwMode="auto">
                  <a:xfrm>
                    <a:off x="3357" y="2330"/>
                    <a:ext cx="1060" cy="1065"/>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47" name="Oval 1533">
                    <a:extLst>
                      <a:ext uri="{FF2B5EF4-FFF2-40B4-BE49-F238E27FC236}">
                        <a16:creationId xmlns:a16="http://schemas.microsoft.com/office/drawing/2014/main" id="{9B905763-2E44-9AB0-7EF2-21CABFFFA421}"/>
                      </a:ext>
                    </a:extLst>
                  </p:cNvPr>
                  <p:cNvSpPr>
                    <a:spLocks noChangeArrowheads="1"/>
                  </p:cNvSpPr>
                  <p:nvPr/>
                </p:nvSpPr>
                <p:spPr bwMode="auto">
                  <a:xfrm>
                    <a:off x="1812" y="2014"/>
                    <a:ext cx="2151" cy="106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323" name="Freeform 1535">
                  <a:extLst>
                    <a:ext uri="{FF2B5EF4-FFF2-40B4-BE49-F238E27FC236}">
                      <a16:creationId xmlns:a16="http://schemas.microsoft.com/office/drawing/2014/main" id="{682410D3-530A-7689-5CB1-F92F9D06BF5A}"/>
                    </a:ext>
                  </a:extLst>
                </p:cNvPr>
                <p:cNvSpPr>
                  <a:spLocks/>
                </p:cNvSpPr>
                <p:nvPr/>
              </p:nvSpPr>
              <p:spPr bwMode="auto">
                <a:xfrm>
                  <a:off x="2379" y="1529"/>
                  <a:ext cx="1372" cy="417"/>
                </a:xfrm>
                <a:custGeom>
                  <a:avLst/>
                  <a:gdLst>
                    <a:gd name="T0" fmla="*/ 1372 w 1372"/>
                    <a:gd name="T1" fmla="*/ 268 h 417"/>
                    <a:gd name="T2" fmla="*/ 692 w 1372"/>
                    <a:gd name="T3" fmla="*/ 1 h 417"/>
                    <a:gd name="T4" fmla="*/ 0 w 1372"/>
                    <a:gd name="T5" fmla="*/ 288 h 417"/>
                    <a:gd name="T6" fmla="*/ 692 w 1372"/>
                    <a:gd name="T7" fmla="*/ 417 h 417"/>
                    <a:gd name="T8" fmla="*/ 1372 w 1372"/>
                    <a:gd name="T9" fmla="*/ 268 h 4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2" h="417">
                      <a:moveTo>
                        <a:pt x="1372" y="268"/>
                      </a:moveTo>
                      <a:cubicBezTo>
                        <a:pt x="1264" y="107"/>
                        <a:pt x="994" y="1"/>
                        <a:pt x="692" y="1"/>
                      </a:cubicBezTo>
                      <a:cubicBezTo>
                        <a:pt x="377" y="0"/>
                        <a:pt x="97" y="117"/>
                        <a:pt x="0" y="288"/>
                      </a:cubicBezTo>
                      <a:lnTo>
                        <a:pt x="692" y="417"/>
                      </a:lnTo>
                      <a:lnTo>
                        <a:pt x="1372" y="26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4" name="Arc 1536">
                  <a:extLst>
                    <a:ext uri="{FF2B5EF4-FFF2-40B4-BE49-F238E27FC236}">
                      <a16:creationId xmlns:a16="http://schemas.microsoft.com/office/drawing/2014/main" id="{68ED2D93-F87C-E689-C180-C595183A6811}"/>
                    </a:ext>
                  </a:extLst>
                </p:cNvPr>
                <p:cNvSpPr>
                  <a:spLocks/>
                </p:cNvSpPr>
                <p:nvPr/>
              </p:nvSpPr>
              <p:spPr bwMode="auto">
                <a:xfrm>
                  <a:off x="2388" y="1538"/>
                  <a:ext cx="1355" cy="408"/>
                </a:xfrm>
                <a:custGeom>
                  <a:avLst/>
                  <a:gdLst>
                    <a:gd name="T0" fmla="*/ 0 w 40689"/>
                    <a:gd name="T1" fmla="*/ 281 h 21600"/>
                    <a:gd name="T2" fmla="*/ 1355 w 40689"/>
                    <a:gd name="T3" fmla="*/ 261 h 21600"/>
                    <a:gd name="T4" fmla="*/ 684 w 40689"/>
                    <a:gd name="T5" fmla="*/ 408 h 21600"/>
                    <a:gd name="T6" fmla="*/ 0 60000 65536"/>
                    <a:gd name="T7" fmla="*/ 0 60000 65536"/>
                    <a:gd name="T8" fmla="*/ 0 60000 65536"/>
                  </a:gdLst>
                  <a:ahLst/>
                  <a:cxnLst>
                    <a:cxn ang="T6">
                      <a:pos x="T0" y="T1"/>
                    </a:cxn>
                    <a:cxn ang="T7">
                      <a:pos x="T2" y="T3"/>
                    </a:cxn>
                    <a:cxn ang="T8">
                      <a:pos x="T4" y="T5"/>
                    </a:cxn>
                  </a:cxnLst>
                  <a:rect l="0" t="0" r="r" b="b"/>
                  <a:pathLst>
                    <a:path w="40689" h="21600" fill="none" extrusionOk="0">
                      <a:moveTo>
                        <a:pt x="-1" y="14901"/>
                      </a:moveTo>
                      <a:cubicBezTo>
                        <a:pt x="2898" y="6014"/>
                        <a:pt x="11186" y="0"/>
                        <a:pt x="20535" y="0"/>
                      </a:cubicBezTo>
                      <a:cubicBezTo>
                        <a:pt x="29466" y="0"/>
                        <a:pt x="37476" y="5496"/>
                        <a:pt x="40689" y="13829"/>
                      </a:cubicBezTo>
                    </a:path>
                    <a:path w="40689" h="21600" stroke="0" extrusionOk="0">
                      <a:moveTo>
                        <a:pt x="-1" y="14901"/>
                      </a:moveTo>
                      <a:cubicBezTo>
                        <a:pt x="2898" y="6014"/>
                        <a:pt x="11186" y="0"/>
                        <a:pt x="20535" y="0"/>
                      </a:cubicBezTo>
                      <a:cubicBezTo>
                        <a:pt x="29466" y="0"/>
                        <a:pt x="37476" y="5496"/>
                        <a:pt x="40689" y="13829"/>
                      </a:cubicBezTo>
                      <a:lnTo>
                        <a:pt x="20535" y="21600"/>
                      </a:lnTo>
                      <a:lnTo>
                        <a:pt x="-1" y="1490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5" name="Freeform 1537">
                  <a:extLst>
                    <a:ext uri="{FF2B5EF4-FFF2-40B4-BE49-F238E27FC236}">
                      <a16:creationId xmlns:a16="http://schemas.microsoft.com/office/drawing/2014/main" id="{09E90B78-F006-DFFF-1512-BA6D4177A12A}"/>
                    </a:ext>
                  </a:extLst>
                </p:cNvPr>
                <p:cNvSpPr>
                  <a:spLocks/>
                </p:cNvSpPr>
                <p:nvPr/>
              </p:nvSpPr>
              <p:spPr bwMode="auto">
                <a:xfrm>
                  <a:off x="1551" y="1746"/>
                  <a:ext cx="852" cy="503"/>
                </a:xfrm>
                <a:custGeom>
                  <a:avLst/>
                  <a:gdLst>
                    <a:gd name="T0" fmla="*/ 852 w 852"/>
                    <a:gd name="T1" fmla="*/ 63 h 503"/>
                    <a:gd name="T2" fmla="*/ 557 w 852"/>
                    <a:gd name="T3" fmla="*/ 0 h 503"/>
                    <a:gd name="T4" fmla="*/ 1 w 852"/>
                    <a:gd name="T5" fmla="*/ 417 h 503"/>
                    <a:gd name="T6" fmla="*/ 13 w 852"/>
                    <a:gd name="T7" fmla="*/ 503 h 503"/>
                    <a:gd name="T8" fmla="*/ 557 w 852"/>
                    <a:gd name="T9" fmla="*/ 417 h 503"/>
                    <a:gd name="T10" fmla="*/ 852 w 852"/>
                    <a:gd name="T11" fmla="*/ 63 h 50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2" h="503">
                      <a:moveTo>
                        <a:pt x="852" y="63"/>
                      </a:moveTo>
                      <a:cubicBezTo>
                        <a:pt x="763" y="21"/>
                        <a:pt x="661" y="0"/>
                        <a:pt x="557" y="0"/>
                      </a:cubicBezTo>
                      <a:cubicBezTo>
                        <a:pt x="250" y="0"/>
                        <a:pt x="1" y="186"/>
                        <a:pt x="1" y="417"/>
                      </a:cubicBezTo>
                      <a:cubicBezTo>
                        <a:pt x="0" y="445"/>
                        <a:pt x="5" y="474"/>
                        <a:pt x="13" y="503"/>
                      </a:cubicBezTo>
                      <a:lnTo>
                        <a:pt x="557" y="417"/>
                      </a:lnTo>
                      <a:lnTo>
                        <a:pt x="852"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6" name="Arc 1538">
                  <a:extLst>
                    <a:ext uri="{FF2B5EF4-FFF2-40B4-BE49-F238E27FC236}">
                      <a16:creationId xmlns:a16="http://schemas.microsoft.com/office/drawing/2014/main" id="{56817218-FAFF-6CC8-1CBF-7806D2799A3B}"/>
                    </a:ext>
                  </a:extLst>
                </p:cNvPr>
                <p:cNvSpPr>
                  <a:spLocks/>
                </p:cNvSpPr>
                <p:nvPr/>
              </p:nvSpPr>
              <p:spPr bwMode="auto">
                <a:xfrm>
                  <a:off x="1560" y="1754"/>
                  <a:ext cx="838" cy="494"/>
                </a:xfrm>
                <a:custGeom>
                  <a:avLst/>
                  <a:gdLst>
                    <a:gd name="T0" fmla="*/ 12 w 32991"/>
                    <a:gd name="T1" fmla="*/ 494 h 26080"/>
                    <a:gd name="T2" fmla="*/ 838 w 32991"/>
                    <a:gd name="T3" fmla="*/ 62 h 26080"/>
                    <a:gd name="T4" fmla="*/ 549 w 32991"/>
                    <a:gd name="T5" fmla="*/ 409 h 26080"/>
                    <a:gd name="T6" fmla="*/ 0 60000 65536"/>
                    <a:gd name="T7" fmla="*/ 0 60000 65536"/>
                    <a:gd name="T8" fmla="*/ 0 60000 65536"/>
                  </a:gdLst>
                  <a:ahLst/>
                  <a:cxnLst>
                    <a:cxn ang="T6">
                      <a:pos x="T0" y="T1"/>
                    </a:cxn>
                    <a:cxn ang="T7">
                      <a:pos x="T2" y="T3"/>
                    </a:cxn>
                    <a:cxn ang="T8">
                      <a:pos x="T4" y="T5"/>
                    </a:cxn>
                  </a:cxnLst>
                  <a:rect l="0" t="0" r="r" b="b"/>
                  <a:pathLst>
                    <a:path w="32991" h="26080" fill="none" extrusionOk="0">
                      <a:moveTo>
                        <a:pt x="469" y="26080"/>
                      </a:moveTo>
                      <a:cubicBezTo>
                        <a:pt x="157" y="24607"/>
                        <a:pt x="0" y="23105"/>
                        <a:pt x="0" y="21600"/>
                      </a:cubicBezTo>
                      <a:cubicBezTo>
                        <a:pt x="0" y="9670"/>
                        <a:pt x="9670" y="0"/>
                        <a:pt x="21600" y="0"/>
                      </a:cubicBezTo>
                      <a:cubicBezTo>
                        <a:pt x="25625" y="0"/>
                        <a:pt x="29570" y="1124"/>
                        <a:pt x="32991" y="3247"/>
                      </a:cubicBezTo>
                    </a:path>
                    <a:path w="32991" h="26080" stroke="0" extrusionOk="0">
                      <a:moveTo>
                        <a:pt x="469" y="26080"/>
                      </a:moveTo>
                      <a:cubicBezTo>
                        <a:pt x="157" y="24607"/>
                        <a:pt x="0" y="23105"/>
                        <a:pt x="0" y="21600"/>
                      </a:cubicBezTo>
                      <a:cubicBezTo>
                        <a:pt x="0" y="9670"/>
                        <a:pt x="9670" y="0"/>
                        <a:pt x="21600" y="0"/>
                      </a:cubicBezTo>
                      <a:cubicBezTo>
                        <a:pt x="25625" y="0"/>
                        <a:pt x="29570" y="1124"/>
                        <a:pt x="32991" y="3247"/>
                      </a:cubicBezTo>
                      <a:lnTo>
                        <a:pt x="21600" y="21600"/>
                      </a:lnTo>
                      <a:lnTo>
                        <a:pt x="469" y="2608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7" name="Freeform 1539">
                  <a:extLst>
                    <a:ext uri="{FF2B5EF4-FFF2-40B4-BE49-F238E27FC236}">
                      <a16:creationId xmlns:a16="http://schemas.microsoft.com/office/drawing/2014/main" id="{8694E0E6-C592-17CA-F278-BE74018379EB}"/>
                    </a:ext>
                  </a:extLst>
                </p:cNvPr>
                <p:cNvSpPr>
                  <a:spLocks/>
                </p:cNvSpPr>
                <p:nvPr/>
              </p:nvSpPr>
              <p:spPr bwMode="auto">
                <a:xfrm>
                  <a:off x="1432" y="2892"/>
                  <a:ext cx="850" cy="390"/>
                </a:xfrm>
                <a:custGeom>
                  <a:avLst/>
                  <a:gdLst>
                    <a:gd name="T0" fmla="*/ 0 w 850"/>
                    <a:gd name="T1" fmla="*/ 0 h 390"/>
                    <a:gd name="T2" fmla="*/ 0 w 850"/>
                    <a:gd name="T3" fmla="*/ 12 h 390"/>
                    <a:gd name="T4" fmla="*/ 573 w 850"/>
                    <a:gd name="T5" fmla="*/ 390 h 390"/>
                    <a:gd name="T6" fmla="*/ 850 w 850"/>
                    <a:gd name="T7" fmla="*/ 342 h 390"/>
                    <a:gd name="T8" fmla="*/ 573 w 850"/>
                    <a:gd name="T9" fmla="*/ 13 h 390"/>
                    <a:gd name="T10" fmla="*/ 0 w 850"/>
                    <a:gd name="T11" fmla="*/ 0 h 39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0" h="390">
                      <a:moveTo>
                        <a:pt x="0" y="0"/>
                      </a:moveTo>
                      <a:cubicBezTo>
                        <a:pt x="0" y="4"/>
                        <a:pt x="0" y="8"/>
                        <a:pt x="0" y="12"/>
                      </a:cubicBezTo>
                      <a:cubicBezTo>
                        <a:pt x="0" y="221"/>
                        <a:pt x="256" y="390"/>
                        <a:pt x="573" y="390"/>
                      </a:cubicBezTo>
                      <a:cubicBezTo>
                        <a:pt x="670" y="389"/>
                        <a:pt x="765" y="373"/>
                        <a:pt x="850" y="342"/>
                      </a:cubicBezTo>
                      <a:lnTo>
                        <a:pt x="573" y="1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28" name="Arc 1540">
                  <a:extLst>
                    <a:ext uri="{FF2B5EF4-FFF2-40B4-BE49-F238E27FC236}">
                      <a16:creationId xmlns:a16="http://schemas.microsoft.com/office/drawing/2014/main" id="{C1983B47-468E-1D44-A4C4-3763E58235C8}"/>
                    </a:ext>
                  </a:extLst>
                </p:cNvPr>
                <p:cNvSpPr>
                  <a:spLocks/>
                </p:cNvSpPr>
                <p:nvPr/>
              </p:nvSpPr>
              <p:spPr bwMode="auto">
                <a:xfrm>
                  <a:off x="1440" y="2893"/>
                  <a:ext cx="837" cy="381"/>
                </a:xfrm>
                <a:custGeom>
                  <a:avLst/>
                  <a:gdLst>
                    <a:gd name="T0" fmla="*/ 837 w 31972"/>
                    <a:gd name="T1" fmla="*/ 336 h 22293"/>
                    <a:gd name="T2" fmla="*/ 0 w 31972"/>
                    <a:gd name="T3" fmla="*/ 0 h 22293"/>
                    <a:gd name="T4" fmla="*/ 565 w 31972"/>
                    <a:gd name="T5" fmla="*/ 12 h 22293"/>
                    <a:gd name="T6" fmla="*/ 0 60000 65536"/>
                    <a:gd name="T7" fmla="*/ 0 60000 65536"/>
                    <a:gd name="T8" fmla="*/ 0 60000 65536"/>
                  </a:gdLst>
                  <a:ahLst/>
                  <a:cxnLst>
                    <a:cxn ang="T6">
                      <a:pos x="T0" y="T1"/>
                    </a:cxn>
                    <a:cxn ang="T7">
                      <a:pos x="T2" y="T3"/>
                    </a:cxn>
                    <a:cxn ang="T8">
                      <a:pos x="T4" y="T5"/>
                    </a:cxn>
                  </a:cxnLst>
                  <a:rect l="0" t="0" r="r" b="b"/>
                  <a:pathLst>
                    <a:path w="31972" h="22293" fill="none" extrusionOk="0">
                      <a:moveTo>
                        <a:pt x="31971" y="19639"/>
                      </a:moveTo>
                      <a:cubicBezTo>
                        <a:pt x="28792" y="21380"/>
                        <a:pt x="25225" y="22293"/>
                        <a:pt x="21600" y="22293"/>
                      </a:cubicBezTo>
                      <a:cubicBezTo>
                        <a:pt x="9670" y="22293"/>
                        <a:pt x="0" y="12622"/>
                        <a:pt x="0" y="693"/>
                      </a:cubicBezTo>
                      <a:cubicBezTo>
                        <a:pt x="0" y="461"/>
                        <a:pt x="3" y="230"/>
                        <a:pt x="11" y="0"/>
                      </a:cubicBezTo>
                    </a:path>
                    <a:path w="31972" h="22293" stroke="0" extrusionOk="0">
                      <a:moveTo>
                        <a:pt x="31971" y="19639"/>
                      </a:moveTo>
                      <a:cubicBezTo>
                        <a:pt x="28792" y="21380"/>
                        <a:pt x="25225" y="22293"/>
                        <a:pt x="21600" y="22293"/>
                      </a:cubicBezTo>
                      <a:cubicBezTo>
                        <a:pt x="9670" y="22293"/>
                        <a:pt x="0" y="12622"/>
                        <a:pt x="0" y="693"/>
                      </a:cubicBezTo>
                      <a:cubicBezTo>
                        <a:pt x="0" y="461"/>
                        <a:pt x="3" y="230"/>
                        <a:pt x="11" y="0"/>
                      </a:cubicBezTo>
                      <a:lnTo>
                        <a:pt x="21600" y="693"/>
                      </a:lnTo>
                      <a:lnTo>
                        <a:pt x="31971" y="19639"/>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29" name="Freeform 1541">
                  <a:extLst>
                    <a:ext uri="{FF2B5EF4-FFF2-40B4-BE49-F238E27FC236}">
                      <a16:creationId xmlns:a16="http://schemas.microsoft.com/office/drawing/2014/main" id="{413EA5F6-AB55-1C1C-7BD6-6B438CAB15D1}"/>
                    </a:ext>
                  </a:extLst>
                </p:cNvPr>
                <p:cNvSpPr>
                  <a:spLocks/>
                </p:cNvSpPr>
                <p:nvPr/>
              </p:nvSpPr>
              <p:spPr bwMode="auto">
                <a:xfrm>
                  <a:off x="2256" y="3137"/>
                  <a:ext cx="1472" cy="403"/>
                </a:xfrm>
                <a:custGeom>
                  <a:avLst/>
                  <a:gdLst>
                    <a:gd name="T0" fmla="*/ 0 w 1472"/>
                    <a:gd name="T1" fmla="*/ 90 h 403"/>
                    <a:gd name="T2" fmla="*/ 799 w 1472"/>
                    <a:gd name="T3" fmla="*/ 403 h 403"/>
                    <a:gd name="T4" fmla="*/ 1472 w 1472"/>
                    <a:gd name="T5" fmla="*/ 231 h 403"/>
                    <a:gd name="T6" fmla="*/ 799 w 1472"/>
                    <a:gd name="T7" fmla="*/ 0 h 403"/>
                    <a:gd name="T8" fmla="*/ 0 w 1472"/>
                    <a:gd name="T9" fmla="*/ 90 h 4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 h="403">
                      <a:moveTo>
                        <a:pt x="0" y="90"/>
                      </a:moveTo>
                      <a:cubicBezTo>
                        <a:pt x="85" y="273"/>
                        <a:pt x="416" y="403"/>
                        <a:pt x="799" y="403"/>
                      </a:cubicBezTo>
                      <a:cubicBezTo>
                        <a:pt x="1067" y="403"/>
                        <a:pt x="1318" y="339"/>
                        <a:pt x="1472" y="231"/>
                      </a:cubicBezTo>
                      <a:lnTo>
                        <a:pt x="799" y="0"/>
                      </a:lnTo>
                      <a:lnTo>
                        <a:pt x="0" y="9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0" name="Arc 1542">
                  <a:extLst>
                    <a:ext uri="{FF2B5EF4-FFF2-40B4-BE49-F238E27FC236}">
                      <a16:creationId xmlns:a16="http://schemas.microsoft.com/office/drawing/2014/main" id="{07298DF8-CC54-B9B3-0C38-B849A658EC5D}"/>
                    </a:ext>
                  </a:extLst>
                </p:cNvPr>
                <p:cNvSpPr>
                  <a:spLocks/>
                </p:cNvSpPr>
                <p:nvPr/>
              </p:nvSpPr>
              <p:spPr bwMode="auto">
                <a:xfrm>
                  <a:off x="2265" y="3138"/>
                  <a:ext cx="1455" cy="396"/>
                </a:xfrm>
                <a:custGeom>
                  <a:avLst/>
                  <a:gdLst>
                    <a:gd name="T0" fmla="*/ 1455 w 38733"/>
                    <a:gd name="T1" fmla="*/ 228 h 21600"/>
                    <a:gd name="T2" fmla="*/ 0 w 38733"/>
                    <a:gd name="T3" fmla="*/ 88 h 21600"/>
                    <a:gd name="T4" fmla="*/ 791 w 38733"/>
                    <a:gd name="T5" fmla="*/ 0 h 21600"/>
                    <a:gd name="T6" fmla="*/ 0 60000 65536"/>
                    <a:gd name="T7" fmla="*/ 0 60000 65536"/>
                    <a:gd name="T8" fmla="*/ 0 60000 65536"/>
                  </a:gdLst>
                  <a:ahLst/>
                  <a:cxnLst>
                    <a:cxn ang="T6">
                      <a:pos x="T0" y="T1"/>
                    </a:cxn>
                    <a:cxn ang="T7">
                      <a:pos x="T2" y="T3"/>
                    </a:cxn>
                    <a:cxn ang="T8">
                      <a:pos x="T4" y="T5"/>
                    </a:cxn>
                  </a:cxnLst>
                  <a:rect l="0" t="0" r="r" b="b"/>
                  <a:pathLst>
                    <a:path w="38733" h="21600" fill="none" extrusionOk="0">
                      <a:moveTo>
                        <a:pt x="38732" y="12414"/>
                      </a:moveTo>
                      <a:cubicBezTo>
                        <a:pt x="34688" y="18172"/>
                        <a:pt x="28093" y="21600"/>
                        <a:pt x="21057" y="21600"/>
                      </a:cubicBezTo>
                      <a:cubicBezTo>
                        <a:pt x="10981" y="21600"/>
                        <a:pt x="2245" y="14634"/>
                        <a:pt x="0" y="4812"/>
                      </a:cubicBezTo>
                    </a:path>
                    <a:path w="38733" h="21600" stroke="0" extrusionOk="0">
                      <a:moveTo>
                        <a:pt x="38732" y="12414"/>
                      </a:moveTo>
                      <a:cubicBezTo>
                        <a:pt x="34688" y="18172"/>
                        <a:pt x="28093" y="21600"/>
                        <a:pt x="21057" y="21600"/>
                      </a:cubicBezTo>
                      <a:cubicBezTo>
                        <a:pt x="10981" y="21600"/>
                        <a:pt x="2245" y="14634"/>
                        <a:pt x="0" y="4812"/>
                      </a:cubicBezTo>
                      <a:lnTo>
                        <a:pt x="21057" y="0"/>
                      </a:lnTo>
                      <a:lnTo>
                        <a:pt x="38732" y="12414"/>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1" name="Freeform 1543">
                  <a:extLst>
                    <a:ext uri="{FF2B5EF4-FFF2-40B4-BE49-F238E27FC236}">
                      <a16:creationId xmlns:a16="http://schemas.microsoft.com/office/drawing/2014/main" id="{58150EDD-8044-5F25-8FFD-E6614E3A9563}"/>
                    </a:ext>
                  </a:extLst>
                </p:cNvPr>
                <p:cNvSpPr>
                  <a:spLocks/>
                </p:cNvSpPr>
                <p:nvPr/>
              </p:nvSpPr>
              <p:spPr bwMode="auto">
                <a:xfrm>
                  <a:off x="3727" y="1771"/>
                  <a:ext cx="648" cy="481"/>
                </a:xfrm>
                <a:custGeom>
                  <a:avLst/>
                  <a:gdLst>
                    <a:gd name="T0" fmla="*/ 577 w 648"/>
                    <a:gd name="T1" fmla="*/ 481 h 481"/>
                    <a:gd name="T2" fmla="*/ 648 w 648"/>
                    <a:gd name="T3" fmla="*/ 322 h 481"/>
                    <a:gd name="T4" fmla="*/ 112 w 648"/>
                    <a:gd name="T5" fmla="*/ 1 h 481"/>
                    <a:gd name="T6" fmla="*/ 0 w 648"/>
                    <a:gd name="T7" fmla="*/ 8 h 481"/>
                    <a:gd name="T8" fmla="*/ 112 w 648"/>
                    <a:gd name="T9" fmla="*/ 322 h 481"/>
                    <a:gd name="T10" fmla="*/ 577 w 648"/>
                    <a:gd name="T11" fmla="*/ 481 h 4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48" h="481">
                      <a:moveTo>
                        <a:pt x="577" y="481"/>
                      </a:moveTo>
                      <a:cubicBezTo>
                        <a:pt x="623" y="432"/>
                        <a:pt x="648" y="377"/>
                        <a:pt x="648" y="322"/>
                      </a:cubicBezTo>
                      <a:cubicBezTo>
                        <a:pt x="648" y="144"/>
                        <a:pt x="408" y="1"/>
                        <a:pt x="112" y="1"/>
                      </a:cubicBezTo>
                      <a:cubicBezTo>
                        <a:pt x="74" y="0"/>
                        <a:pt x="37" y="3"/>
                        <a:pt x="0" y="8"/>
                      </a:cubicBezTo>
                      <a:lnTo>
                        <a:pt x="112" y="322"/>
                      </a:lnTo>
                      <a:lnTo>
                        <a:pt x="577" y="48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2" name="Arc 1544">
                  <a:extLst>
                    <a:ext uri="{FF2B5EF4-FFF2-40B4-BE49-F238E27FC236}">
                      <a16:creationId xmlns:a16="http://schemas.microsoft.com/office/drawing/2014/main" id="{E4C5D80E-36BE-FA3E-3272-0E9700EB5B4D}"/>
                    </a:ext>
                  </a:extLst>
                </p:cNvPr>
                <p:cNvSpPr>
                  <a:spLocks/>
                </p:cNvSpPr>
                <p:nvPr/>
              </p:nvSpPr>
              <p:spPr bwMode="auto">
                <a:xfrm>
                  <a:off x="3730" y="1780"/>
                  <a:ext cx="637" cy="470"/>
                </a:xfrm>
                <a:custGeom>
                  <a:avLst/>
                  <a:gdLst>
                    <a:gd name="T0" fmla="*/ 0 w 26044"/>
                    <a:gd name="T1" fmla="*/ 7 h 32410"/>
                    <a:gd name="T2" fmla="*/ 566 w 26044"/>
                    <a:gd name="T3" fmla="*/ 470 h 32410"/>
                    <a:gd name="T4" fmla="*/ 109 w 26044"/>
                    <a:gd name="T5" fmla="*/ 313 h 32410"/>
                    <a:gd name="T6" fmla="*/ 0 60000 65536"/>
                    <a:gd name="T7" fmla="*/ 0 60000 65536"/>
                    <a:gd name="T8" fmla="*/ 0 60000 65536"/>
                  </a:gdLst>
                  <a:ahLst/>
                  <a:cxnLst>
                    <a:cxn ang="T6">
                      <a:pos x="T0" y="T1"/>
                    </a:cxn>
                    <a:cxn ang="T7">
                      <a:pos x="T2" y="T3"/>
                    </a:cxn>
                    <a:cxn ang="T8">
                      <a:pos x="T4" y="T5"/>
                    </a:cxn>
                  </a:cxnLst>
                  <a:rect l="0" t="0" r="r" b="b"/>
                  <a:pathLst>
                    <a:path w="26044" h="32410" fill="none" extrusionOk="0">
                      <a:moveTo>
                        <a:pt x="0" y="462"/>
                      </a:moveTo>
                      <a:cubicBezTo>
                        <a:pt x="1461" y="154"/>
                        <a:pt x="2950" y="0"/>
                        <a:pt x="4444" y="0"/>
                      </a:cubicBezTo>
                      <a:cubicBezTo>
                        <a:pt x="16373" y="0"/>
                        <a:pt x="26044" y="9670"/>
                        <a:pt x="26044" y="21600"/>
                      </a:cubicBezTo>
                      <a:cubicBezTo>
                        <a:pt x="26044" y="25395"/>
                        <a:pt x="25043" y="29124"/>
                        <a:pt x="23144" y="32410"/>
                      </a:cubicBezTo>
                    </a:path>
                    <a:path w="26044" h="32410" stroke="0" extrusionOk="0">
                      <a:moveTo>
                        <a:pt x="0" y="462"/>
                      </a:moveTo>
                      <a:cubicBezTo>
                        <a:pt x="1461" y="154"/>
                        <a:pt x="2950" y="0"/>
                        <a:pt x="4444" y="0"/>
                      </a:cubicBezTo>
                      <a:cubicBezTo>
                        <a:pt x="16373" y="0"/>
                        <a:pt x="26044" y="9670"/>
                        <a:pt x="26044" y="21600"/>
                      </a:cubicBezTo>
                      <a:cubicBezTo>
                        <a:pt x="26044" y="25395"/>
                        <a:pt x="25043" y="29124"/>
                        <a:pt x="23144" y="32410"/>
                      </a:cubicBezTo>
                      <a:lnTo>
                        <a:pt x="4444" y="21600"/>
                      </a:lnTo>
                      <a:lnTo>
                        <a:pt x="0" y="462"/>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3" name="Freeform 1545">
                  <a:extLst>
                    <a:ext uri="{FF2B5EF4-FFF2-40B4-BE49-F238E27FC236}">
                      <a16:creationId xmlns:a16="http://schemas.microsoft.com/office/drawing/2014/main" id="{CFEA85FF-0F11-608D-F3AA-C6CE8A1596CD}"/>
                    </a:ext>
                  </a:extLst>
                </p:cNvPr>
                <p:cNvSpPr>
                  <a:spLocks/>
                </p:cNvSpPr>
                <p:nvPr/>
              </p:nvSpPr>
              <p:spPr bwMode="auto">
                <a:xfrm>
                  <a:off x="3913" y="2244"/>
                  <a:ext cx="614" cy="478"/>
                </a:xfrm>
                <a:custGeom>
                  <a:avLst/>
                  <a:gdLst>
                    <a:gd name="T0" fmla="*/ 503 w 614"/>
                    <a:gd name="T1" fmla="*/ 478 h 478"/>
                    <a:gd name="T2" fmla="*/ 614 w 614"/>
                    <a:gd name="T3" fmla="*/ 276 h 478"/>
                    <a:gd name="T4" fmla="*/ 386 w 614"/>
                    <a:gd name="T5" fmla="*/ 0 h 478"/>
                    <a:gd name="T6" fmla="*/ 0 w 614"/>
                    <a:gd name="T7" fmla="*/ 276 h 478"/>
                    <a:gd name="T8" fmla="*/ 503 w 614"/>
                    <a:gd name="T9" fmla="*/ 478 h 4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478">
                      <a:moveTo>
                        <a:pt x="503" y="478"/>
                      </a:moveTo>
                      <a:cubicBezTo>
                        <a:pt x="575" y="419"/>
                        <a:pt x="614" y="348"/>
                        <a:pt x="614" y="276"/>
                      </a:cubicBezTo>
                      <a:cubicBezTo>
                        <a:pt x="614" y="169"/>
                        <a:pt x="530" y="68"/>
                        <a:pt x="386" y="0"/>
                      </a:cubicBezTo>
                      <a:lnTo>
                        <a:pt x="0" y="276"/>
                      </a:lnTo>
                      <a:lnTo>
                        <a:pt x="503" y="47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4" name="Arc 1546">
                  <a:extLst>
                    <a:ext uri="{FF2B5EF4-FFF2-40B4-BE49-F238E27FC236}">
                      <a16:creationId xmlns:a16="http://schemas.microsoft.com/office/drawing/2014/main" id="{0C353DA3-9674-EC5B-7EC9-9E29B6E030F0}"/>
                    </a:ext>
                  </a:extLst>
                </p:cNvPr>
                <p:cNvSpPr>
                  <a:spLocks/>
                </p:cNvSpPr>
                <p:nvPr/>
              </p:nvSpPr>
              <p:spPr bwMode="auto">
                <a:xfrm>
                  <a:off x="3913" y="2250"/>
                  <a:ext cx="606" cy="469"/>
                </a:xfrm>
                <a:custGeom>
                  <a:avLst/>
                  <a:gdLst>
                    <a:gd name="T0" fmla="*/ 379 w 21600"/>
                    <a:gd name="T1" fmla="*/ 0 h 29298"/>
                    <a:gd name="T2" fmla="*/ 495 w 21600"/>
                    <a:gd name="T3" fmla="*/ 469 h 29298"/>
                    <a:gd name="T4" fmla="*/ 0 w 21600"/>
                    <a:gd name="T5" fmla="*/ 270 h 29298"/>
                    <a:gd name="T6" fmla="*/ 0 60000 65536"/>
                    <a:gd name="T7" fmla="*/ 0 60000 65536"/>
                    <a:gd name="T8" fmla="*/ 0 60000 65536"/>
                  </a:gdLst>
                  <a:ahLst/>
                  <a:cxnLst>
                    <a:cxn ang="T6">
                      <a:pos x="T0" y="T1"/>
                    </a:cxn>
                    <a:cxn ang="T7">
                      <a:pos x="T2" y="T3"/>
                    </a:cxn>
                    <a:cxn ang="T8">
                      <a:pos x="T4" y="T5"/>
                    </a:cxn>
                  </a:cxnLst>
                  <a:rect l="0" t="0" r="r" b="b"/>
                  <a:pathLst>
                    <a:path w="21600" h="29298" fill="none" extrusionOk="0">
                      <a:moveTo>
                        <a:pt x="13508" y="-1"/>
                      </a:moveTo>
                      <a:cubicBezTo>
                        <a:pt x="18623" y="4099"/>
                        <a:pt x="21600" y="10299"/>
                        <a:pt x="21600" y="16855"/>
                      </a:cubicBezTo>
                      <a:cubicBezTo>
                        <a:pt x="21600" y="21310"/>
                        <a:pt x="20222" y="25656"/>
                        <a:pt x="17655" y="29297"/>
                      </a:cubicBezTo>
                    </a:path>
                    <a:path w="21600" h="29298" stroke="0" extrusionOk="0">
                      <a:moveTo>
                        <a:pt x="13508" y="-1"/>
                      </a:moveTo>
                      <a:cubicBezTo>
                        <a:pt x="18623" y="4099"/>
                        <a:pt x="21600" y="10299"/>
                        <a:pt x="21600" y="16855"/>
                      </a:cubicBezTo>
                      <a:cubicBezTo>
                        <a:pt x="21600" y="21310"/>
                        <a:pt x="20222" y="25656"/>
                        <a:pt x="17655" y="29297"/>
                      </a:cubicBezTo>
                      <a:lnTo>
                        <a:pt x="0" y="16855"/>
                      </a:lnTo>
                      <a:lnTo>
                        <a:pt x="13508" y="-1"/>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5" name="Freeform 1547">
                  <a:extLst>
                    <a:ext uri="{FF2B5EF4-FFF2-40B4-BE49-F238E27FC236}">
                      <a16:creationId xmlns:a16="http://schemas.microsoft.com/office/drawing/2014/main" id="{DB37B49C-B295-7644-CD4F-F827CF4B59E2}"/>
                    </a:ext>
                  </a:extLst>
                </p:cNvPr>
                <p:cNvSpPr>
                  <a:spLocks/>
                </p:cNvSpPr>
                <p:nvPr/>
              </p:nvSpPr>
              <p:spPr bwMode="auto">
                <a:xfrm>
                  <a:off x="3709" y="2726"/>
                  <a:ext cx="722" cy="683"/>
                </a:xfrm>
                <a:custGeom>
                  <a:avLst/>
                  <a:gdLst>
                    <a:gd name="T0" fmla="*/ 0 w 722"/>
                    <a:gd name="T1" fmla="*/ 653 h 683"/>
                    <a:gd name="T2" fmla="*/ 178 w 722"/>
                    <a:gd name="T3" fmla="*/ 682 h 683"/>
                    <a:gd name="T4" fmla="*/ 722 w 722"/>
                    <a:gd name="T5" fmla="*/ 147 h 683"/>
                    <a:gd name="T6" fmla="*/ 701 w 722"/>
                    <a:gd name="T7" fmla="*/ 0 h 683"/>
                    <a:gd name="T8" fmla="*/ 178 w 722"/>
                    <a:gd name="T9" fmla="*/ 147 h 683"/>
                    <a:gd name="T10" fmla="*/ 0 w 722"/>
                    <a:gd name="T11" fmla="*/ 653 h 68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2" h="683">
                      <a:moveTo>
                        <a:pt x="0" y="653"/>
                      </a:moveTo>
                      <a:cubicBezTo>
                        <a:pt x="57" y="673"/>
                        <a:pt x="117" y="682"/>
                        <a:pt x="178" y="682"/>
                      </a:cubicBezTo>
                      <a:cubicBezTo>
                        <a:pt x="478" y="683"/>
                        <a:pt x="722" y="443"/>
                        <a:pt x="722" y="147"/>
                      </a:cubicBezTo>
                      <a:cubicBezTo>
                        <a:pt x="722" y="97"/>
                        <a:pt x="714" y="48"/>
                        <a:pt x="701" y="0"/>
                      </a:cubicBezTo>
                      <a:lnTo>
                        <a:pt x="178" y="147"/>
                      </a:lnTo>
                      <a:lnTo>
                        <a:pt x="0" y="65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6" name="Arc 1548">
                  <a:extLst>
                    <a:ext uri="{FF2B5EF4-FFF2-40B4-BE49-F238E27FC236}">
                      <a16:creationId xmlns:a16="http://schemas.microsoft.com/office/drawing/2014/main" id="{390E2A0B-A20C-F21C-12C6-188BEA06DFB2}"/>
                    </a:ext>
                  </a:extLst>
                </p:cNvPr>
                <p:cNvSpPr>
                  <a:spLocks/>
                </p:cNvSpPr>
                <p:nvPr/>
              </p:nvSpPr>
              <p:spPr bwMode="auto">
                <a:xfrm>
                  <a:off x="3712" y="2729"/>
                  <a:ext cx="711" cy="673"/>
                </a:xfrm>
                <a:custGeom>
                  <a:avLst/>
                  <a:gdLst>
                    <a:gd name="T0" fmla="*/ 690 w 28656"/>
                    <a:gd name="T1" fmla="*/ 0 h 27542"/>
                    <a:gd name="T2" fmla="*/ 0 w 28656"/>
                    <a:gd name="T3" fmla="*/ 644 h 27542"/>
                    <a:gd name="T4" fmla="*/ 175 w 28656"/>
                    <a:gd name="T5" fmla="*/ 145 h 27542"/>
                    <a:gd name="T6" fmla="*/ 0 60000 65536"/>
                    <a:gd name="T7" fmla="*/ 0 60000 65536"/>
                    <a:gd name="T8" fmla="*/ 0 60000 65536"/>
                  </a:gdLst>
                  <a:ahLst/>
                  <a:cxnLst>
                    <a:cxn ang="T6">
                      <a:pos x="T0" y="T1"/>
                    </a:cxn>
                    <a:cxn ang="T7">
                      <a:pos x="T2" y="T3"/>
                    </a:cxn>
                    <a:cxn ang="T8">
                      <a:pos x="T4" y="T5"/>
                    </a:cxn>
                  </a:cxnLst>
                  <a:rect l="0" t="0" r="r" b="b"/>
                  <a:pathLst>
                    <a:path w="28656" h="27542" fill="none" extrusionOk="0">
                      <a:moveTo>
                        <a:pt x="27822" y="0"/>
                      </a:moveTo>
                      <a:cubicBezTo>
                        <a:pt x="28375" y="1932"/>
                        <a:pt x="28656" y="3932"/>
                        <a:pt x="28656" y="5942"/>
                      </a:cubicBezTo>
                      <a:cubicBezTo>
                        <a:pt x="28656" y="17871"/>
                        <a:pt x="18985" y="27542"/>
                        <a:pt x="7056" y="27542"/>
                      </a:cubicBezTo>
                      <a:cubicBezTo>
                        <a:pt x="4654" y="27542"/>
                        <a:pt x="2269" y="27141"/>
                        <a:pt x="-1" y="26357"/>
                      </a:cubicBezTo>
                    </a:path>
                    <a:path w="28656" h="27542" stroke="0" extrusionOk="0">
                      <a:moveTo>
                        <a:pt x="27822" y="0"/>
                      </a:moveTo>
                      <a:cubicBezTo>
                        <a:pt x="28375" y="1932"/>
                        <a:pt x="28656" y="3932"/>
                        <a:pt x="28656" y="5942"/>
                      </a:cubicBezTo>
                      <a:cubicBezTo>
                        <a:pt x="28656" y="17871"/>
                        <a:pt x="18985" y="27542"/>
                        <a:pt x="7056" y="27542"/>
                      </a:cubicBezTo>
                      <a:cubicBezTo>
                        <a:pt x="4654" y="27542"/>
                        <a:pt x="2269" y="27141"/>
                        <a:pt x="-1" y="26357"/>
                      </a:cubicBezTo>
                      <a:lnTo>
                        <a:pt x="7056" y="5942"/>
                      </a:lnTo>
                      <a:lnTo>
                        <a:pt x="27822" y="0"/>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337" name="Freeform 1549">
                  <a:extLst>
                    <a:ext uri="{FF2B5EF4-FFF2-40B4-BE49-F238E27FC236}">
                      <a16:creationId xmlns:a16="http://schemas.microsoft.com/office/drawing/2014/main" id="{B4C8F066-6A3D-D727-41C1-B33A8236A62F}"/>
                    </a:ext>
                  </a:extLst>
                </p:cNvPr>
                <p:cNvSpPr>
                  <a:spLocks/>
                </p:cNvSpPr>
                <p:nvPr/>
              </p:nvSpPr>
              <p:spPr bwMode="auto">
                <a:xfrm>
                  <a:off x="1215" y="2242"/>
                  <a:ext cx="391" cy="654"/>
                </a:xfrm>
                <a:custGeom>
                  <a:avLst/>
                  <a:gdLst>
                    <a:gd name="T0" fmla="*/ 363 w 391"/>
                    <a:gd name="T1" fmla="*/ 0 h 654"/>
                    <a:gd name="T2" fmla="*/ 1 w 391"/>
                    <a:gd name="T3" fmla="*/ 341 h 654"/>
                    <a:gd name="T4" fmla="*/ 232 w 391"/>
                    <a:gd name="T5" fmla="*/ 654 h 654"/>
                    <a:gd name="T6" fmla="*/ 391 w 391"/>
                    <a:gd name="T7" fmla="*/ 342 h 654"/>
                    <a:gd name="T8" fmla="*/ 363 w 391"/>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1" h="654">
                      <a:moveTo>
                        <a:pt x="363" y="0"/>
                      </a:moveTo>
                      <a:cubicBezTo>
                        <a:pt x="159" y="13"/>
                        <a:pt x="1" y="162"/>
                        <a:pt x="1" y="341"/>
                      </a:cubicBezTo>
                      <a:cubicBezTo>
                        <a:pt x="0" y="477"/>
                        <a:pt x="91" y="599"/>
                        <a:pt x="232" y="654"/>
                      </a:cubicBezTo>
                      <a:lnTo>
                        <a:pt x="391" y="342"/>
                      </a:lnTo>
                      <a:lnTo>
                        <a:pt x="363"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38" name="Arc 1550">
                  <a:extLst>
                    <a:ext uri="{FF2B5EF4-FFF2-40B4-BE49-F238E27FC236}">
                      <a16:creationId xmlns:a16="http://schemas.microsoft.com/office/drawing/2014/main" id="{91FCEDFD-4647-6021-100B-5ECCA3C33B91}"/>
                    </a:ext>
                  </a:extLst>
                </p:cNvPr>
                <p:cNvSpPr>
                  <a:spLocks/>
                </p:cNvSpPr>
                <p:nvPr/>
              </p:nvSpPr>
              <p:spPr bwMode="auto">
                <a:xfrm>
                  <a:off x="1224" y="2251"/>
                  <a:ext cx="382" cy="639"/>
                </a:xfrm>
                <a:custGeom>
                  <a:avLst/>
                  <a:gdLst>
                    <a:gd name="T0" fmla="*/ 227 w 21600"/>
                    <a:gd name="T1" fmla="*/ 639 h 41299"/>
                    <a:gd name="T2" fmla="*/ 356 w 21600"/>
                    <a:gd name="T3" fmla="*/ 0 h 41299"/>
                    <a:gd name="T4" fmla="*/ 382 w 21600"/>
                    <a:gd name="T5" fmla="*/ 333 h 41299"/>
                    <a:gd name="T6" fmla="*/ 0 60000 65536"/>
                    <a:gd name="T7" fmla="*/ 0 60000 65536"/>
                    <a:gd name="T8" fmla="*/ 0 60000 65536"/>
                  </a:gdLst>
                  <a:ahLst/>
                  <a:cxnLst>
                    <a:cxn ang="T6">
                      <a:pos x="T0" y="T1"/>
                    </a:cxn>
                    <a:cxn ang="T7">
                      <a:pos x="T2" y="T3"/>
                    </a:cxn>
                    <a:cxn ang="T8">
                      <a:pos x="T4" y="T5"/>
                    </a:cxn>
                  </a:cxnLst>
                  <a:rect l="0" t="0" r="r" b="b"/>
                  <a:pathLst>
                    <a:path w="21600" h="41299" fill="none" extrusionOk="0">
                      <a:moveTo>
                        <a:pt x="12855" y="41298"/>
                      </a:moveTo>
                      <a:cubicBezTo>
                        <a:pt x="5039" y="37838"/>
                        <a:pt x="0" y="30095"/>
                        <a:pt x="0" y="21548"/>
                      </a:cubicBezTo>
                      <a:cubicBezTo>
                        <a:pt x="0" y="10197"/>
                        <a:pt x="8784" y="783"/>
                        <a:pt x="20107" y="-1"/>
                      </a:cubicBezTo>
                    </a:path>
                    <a:path w="21600" h="41299" stroke="0" extrusionOk="0">
                      <a:moveTo>
                        <a:pt x="12855" y="41298"/>
                      </a:moveTo>
                      <a:cubicBezTo>
                        <a:pt x="5039" y="37838"/>
                        <a:pt x="0" y="30095"/>
                        <a:pt x="0" y="21548"/>
                      </a:cubicBezTo>
                      <a:cubicBezTo>
                        <a:pt x="0" y="10197"/>
                        <a:pt x="8784" y="783"/>
                        <a:pt x="20107" y="-1"/>
                      </a:cubicBezTo>
                      <a:lnTo>
                        <a:pt x="21600" y="21548"/>
                      </a:lnTo>
                      <a:lnTo>
                        <a:pt x="12855" y="41298"/>
                      </a:lnTo>
                      <a:close/>
                    </a:path>
                  </a:pathLst>
                </a:custGeom>
                <a:noFill/>
                <a:ln w="25400">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sp>
          <p:nvSpPr>
            <p:cNvPr id="103" name="Freeform 1553">
              <a:extLst>
                <a:ext uri="{FF2B5EF4-FFF2-40B4-BE49-F238E27FC236}">
                  <a16:creationId xmlns:a16="http://schemas.microsoft.com/office/drawing/2014/main" id="{F66422F9-D3BE-B51E-7E7F-260A90D941A3}"/>
                </a:ext>
              </a:extLst>
            </p:cNvPr>
            <p:cNvSpPr>
              <a:spLocks/>
            </p:cNvSpPr>
            <p:nvPr/>
          </p:nvSpPr>
          <p:spPr bwMode="auto">
            <a:xfrm>
              <a:off x="2274" y="2150"/>
              <a:ext cx="1289" cy="814"/>
            </a:xfrm>
            <a:custGeom>
              <a:avLst/>
              <a:gdLst>
                <a:gd name="T0" fmla="*/ 0 w 1289"/>
                <a:gd name="T1" fmla="*/ 0 h 814"/>
                <a:gd name="T2" fmla="*/ 1289 w 1289"/>
                <a:gd name="T3" fmla="*/ 0 h 814"/>
                <a:gd name="T4" fmla="*/ 643 w 1289"/>
                <a:gd name="T5" fmla="*/ 814 h 814"/>
                <a:gd name="T6" fmla="*/ 0 w 1289"/>
                <a:gd name="T7" fmla="*/ 0 h 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89" h="814">
                  <a:moveTo>
                    <a:pt x="0" y="0"/>
                  </a:moveTo>
                  <a:lnTo>
                    <a:pt x="1289" y="0"/>
                  </a:lnTo>
                  <a:lnTo>
                    <a:pt x="643" y="814"/>
                  </a:lnTo>
                  <a:lnTo>
                    <a:pt x="0" y="0"/>
                  </a:lnTo>
                  <a:close/>
                </a:path>
              </a:pathLst>
            </a:custGeom>
            <a:noFill/>
            <a:ln w="38100">
              <a:solidFill>
                <a:srgbClr val="D5003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104" name="Group 1561">
              <a:extLst>
                <a:ext uri="{FF2B5EF4-FFF2-40B4-BE49-F238E27FC236}">
                  <a16:creationId xmlns:a16="http://schemas.microsoft.com/office/drawing/2014/main" id="{7A9A02D1-5287-4EC7-D7AA-556A56713F1D}"/>
                </a:ext>
              </a:extLst>
            </p:cNvPr>
            <p:cNvGrpSpPr>
              <a:grpSpLocks/>
            </p:cNvGrpSpPr>
            <p:nvPr/>
          </p:nvGrpSpPr>
          <p:grpSpPr bwMode="auto">
            <a:xfrm>
              <a:off x="1858" y="1886"/>
              <a:ext cx="847" cy="650"/>
              <a:chOff x="1858" y="1886"/>
              <a:chExt cx="847" cy="650"/>
            </a:xfrm>
          </p:grpSpPr>
          <p:sp>
            <p:nvSpPr>
              <p:cNvPr id="313" name="Freeform 1554">
                <a:extLst>
                  <a:ext uri="{FF2B5EF4-FFF2-40B4-BE49-F238E27FC236}">
                    <a16:creationId xmlns:a16="http://schemas.microsoft.com/office/drawing/2014/main" id="{2233C85E-F1A2-6619-5EF0-63EE0CFD48EB}"/>
                  </a:ext>
                </a:extLst>
              </p:cNvPr>
              <p:cNvSpPr>
                <a:spLocks/>
              </p:cNvSpPr>
              <p:nvPr/>
            </p:nvSpPr>
            <p:spPr bwMode="auto">
              <a:xfrm>
                <a:off x="1858" y="2406"/>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4" name="Freeform 1555">
                <a:extLst>
                  <a:ext uri="{FF2B5EF4-FFF2-40B4-BE49-F238E27FC236}">
                    <a16:creationId xmlns:a16="http://schemas.microsoft.com/office/drawing/2014/main" id="{667A2A2F-C1F7-17DD-32DF-A4A402196181}"/>
                  </a:ext>
                </a:extLst>
              </p:cNvPr>
              <p:cNvSpPr>
                <a:spLocks/>
              </p:cNvSpPr>
              <p:nvPr/>
            </p:nvSpPr>
            <p:spPr bwMode="auto">
              <a:xfrm>
                <a:off x="1870" y="241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315" name="Rectangle 1556">
                <a:extLst>
                  <a:ext uri="{FF2B5EF4-FFF2-40B4-BE49-F238E27FC236}">
                    <a16:creationId xmlns:a16="http://schemas.microsoft.com/office/drawing/2014/main" id="{9F2E49A8-028A-F549-3D2E-B1C91637B3CD}"/>
                  </a:ext>
                </a:extLst>
              </p:cNvPr>
              <p:cNvSpPr>
                <a:spLocks noChangeArrowheads="1"/>
              </p:cNvSpPr>
              <p:nvPr/>
            </p:nvSpPr>
            <p:spPr bwMode="auto">
              <a:xfrm>
                <a:off x="1862" y="2500"/>
                <a:ext cx="837"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6" name="Freeform 1557">
                <a:extLst>
                  <a:ext uri="{FF2B5EF4-FFF2-40B4-BE49-F238E27FC236}">
                    <a16:creationId xmlns:a16="http://schemas.microsoft.com/office/drawing/2014/main" id="{20583722-9220-EAB3-95CA-45D822175F4E}"/>
                  </a:ext>
                </a:extLst>
              </p:cNvPr>
              <p:cNvSpPr>
                <a:spLocks/>
              </p:cNvSpPr>
              <p:nvPr/>
            </p:nvSpPr>
            <p:spPr bwMode="auto">
              <a:xfrm>
                <a:off x="1974" y="1886"/>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7" name="Freeform 1558">
                <a:extLst>
                  <a:ext uri="{FF2B5EF4-FFF2-40B4-BE49-F238E27FC236}">
                    <a16:creationId xmlns:a16="http://schemas.microsoft.com/office/drawing/2014/main" id="{62618C16-2CEA-6B6E-192B-D2CC09B6531F}"/>
                  </a:ext>
                </a:extLst>
              </p:cNvPr>
              <p:cNvSpPr>
                <a:spLocks/>
              </p:cNvSpPr>
              <p:nvPr/>
            </p:nvSpPr>
            <p:spPr bwMode="auto">
              <a:xfrm>
                <a:off x="1978" y="1890"/>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318" name="AutoShape 1559">
                <a:extLst>
                  <a:ext uri="{FF2B5EF4-FFF2-40B4-BE49-F238E27FC236}">
                    <a16:creationId xmlns:a16="http://schemas.microsoft.com/office/drawing/2014/main" id="{70048B56-6082-CBF3-E3B1-1070C4199C45}"/>
                  </a:ext>
                </a:extLst>
              </p:cNvPr>
              <p:cNvSpPr>
                <a:spLocks noChangeArrowheads="1"/>
              </p:cNvSpPr>
              <p:nvPr/>
            </p:nvSpPr>
            <p:spPr bwMode="auto">
              <a:xfrm>
                <a:off x="1954" y="1938"/>
                <a:ext cx="643"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9" name="AutoShape 1560">
                <a:extLst>
                  <a:ext uri="{FF2B5EF4-FFF2-40B4-BE49-F238E27FC236}">
                    <a16:creationId xmlns:a16="http://schemas.microsoft.com/office/drawing/2014/main" id="{328654D7-B5D7-77C2-3F9F-F403BFEC2C6E}"/>
                  </a:ext>
                </a:extLst>
              </p:cNvPr>
              <p:cNvSpPr>
                <a:spLocks noChangeArrowheads="1"/>
              </p:cNvSpPr>
              <p:nvPr/>
            </p:nvSpPr>
            <p:spPr bwMode="auto">
              <a:xfrm>
                <a:off x="2010" y="1996"/>
                <a:ext cx="523"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5" name="Group 1625">
              <a:extLst>
                <a:ext uri="{FF2B5EF4-FFF2-40B4-BE49-F238E27FC236}">
                  <a16:creationId xmlns:a16="http://schemas.microsoft.com/office/drawing/2014/main" id="{19C17CE3-A4A2-1401-5E5D-D562AFD429F6}"/>
                </a:ext>
              </a:extLst>
            </p:cNvPr>
            <p:cNvGrpSpPr>
              <a:grpSpLocks/>
            </p:cNvGrpSpPr>
            <p:nvPr/>
          </p:nvGrpSpPr>
          <p:grpSpPr bwMode="auto">
            <a:xfrm>
              <a:off x="1846" y="1874"/>
              <a:ext cx="841" cy="650"/>
              <a:chOff x="1846" y="1874"/>
              <a:chExt cx="841" cy="650"/>
            </a:xfrm>
          </p:grpSpPr>
          <p:grpSp>
            <p:nvGrpSpPr>
              <p:cNvPr id="250" name="Group 1569">
                <a:extLst>
                  <a:ext uri="{FF2B5EF4-FFF2-40B4-BE49-F238E27FC236}">
                    <a16:creationId xmlns:a16="http://schemas.microsoft.com/office/drawing/2014/main" id="{EFACDF70-D057-2949-8968-566E6625081D}"/>
                  </a:ext>
                </a:extLst>
              </p:cNvPr>
              <p:cNvGrpSpPr>
                <a:grpSpLocks/>
              </p:cNvGrpSpPr>
              <p:nvPr/>
            </p:nvGrpSpPr>
            <p:grpSpPr bwMode="auto">
              <a:xfrm>
                <a:off x="1846" y="1874"/>
                <a:ext cx="841" cy="650"/>
                <a:chOff x="1846" y="1874"/>
                <a:chExt cx="841" cy="650"/>
              </a:xfrm>
            </p:grpSpPr>
            <p:sp>
              <p:nvSpPr>
                <p:cNvPr id="306" name="Freeform 1562">
                  <a:extLst>
                    <a:ext uri="{FF2B5EF4-FFF2-40B4-BE49-F238E27FC236}">
                      <a16:creationId xmlns:a16="http://schemas.microsoft.com/office/drawing/2014/main" id="{6C844EC7-0362-C82F-67B4-36B6F22D469A}"/>
                    </a:ext>
                  </a:extLst>
                </p:cNvPr>
                <p:cNvSpPr>
                  <a:spLocks/>
                </p:cNvSpPr>
                <p:nvPr/>
              </p:nvSpPr>
              <p:spPr bwMode="auto">
                <a:xfrm>
                  <a:off x="1846" y="2394"/>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07" name="Freeform 1563">
                  <a:extLst>
                    <a:ext uri="{FF2B5EF4-FFF2-40B4-BE49-F238E27FC236}">
                      <a16:creationId xmlns:a16="http://schemas.microsoft.com/office/drawing/2014/main" id="{9DEBB874-2377-413F-C5DC-702CF6564E88}"/>
                    </a:ext>
                  </a:extLst>
                </p:cNvPr>
                <p:cNvSpPr>
                  <a:spLocks/>
                </p:cNvSpPr>
                <p:nvPr/>
              </p:nvSpPr>
              <p:spPr bwMode="auto">
                <a:xfrm>
                  <a:off x="1850" y="2398"/>
                  <a:ext cx="835" cy="90"/>
                </a:xfrm>
                <a:custGeom>
                  <a:avLst/>
                  <a:gdLst>
                    <a:gd name="T0" fmla="*/ 0 w 835"/>
                    <a:gd name="T1" fmla="*/ 90 h 90"/>
                    <a:gd name="T2" fmla="*/ 92 w 835"/>
                    <a:gd name="T3" fmla="*/ 0 h 90"/>
                    <a:gd name="T4" fmla="*/ 743 w 835"/>
                    <a:gd name="T5" fmla="*/ 0 h 90"/>
                    <a:gd name="T6" fmla="*/ 835 w 835"/>
                    <a:gd name="T7" fmla="*/ 90 h 90"/>
                    <a:gd name="T8" fmla="*/ 0 w 835"/>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5" h="90">
                      <a:moveTo>
                        <a:pt x="0" y="90"/>
                      </a:moveTo>
                      <a:lnTo>
                        <a:pt x="92" y="0"/>
                      </a:lnTo>
                      <a:lnTo>
                        <a:pt x="743" y="0"/>
                      </a:lnTo>
                      <a:lnTo>
                        <a:pt x="835"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308" name="Rectangle 1564">
                  <a:extLst>
                    <a:ext uri="{FF2B5EF4-FFF2-40B4-BE49-F238E27FC236}">
                      <a16:creationId xmlns:a16="http://schemas.microsoft.com/office/drawing/2014/main" id="{3579107D-0790-E16F-2BB1-B2AD545656AD}"/>
                    </a:ext>
                  </a:extLst>
                </p:cNvPr>
                <p:cNvSpPr>
                  <a:spLocks noChangeArrowheads="1"/>
                </p:cNvSpPr>
                <p:nvPr/>
              </p:nvSpPr>
              <p:spPr bwMode="auto">
                <a:xfrm>
                  <a:off x="1850" y="2488"/>
                  <a:ext cx="837"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9" name="Freeform 1565">
                  <a:extLst>
                    <a:ext uri="{FF2B5EF4-FFF2-40B4-BE49-F238E27FC236}">
                      <a16:creationId xmlns:a16="http://schemas.microsoft.com/office/drawing/2014/main" id="{8A5CAA6A-007C-E335-DAF7-CBDFF6FF7275}"/>
                    </a:ext>
                  </a:extLst>
                </p:cNvPr>
                <p:cNvSpPr>
                  <a:spLocks/>
                </p:cNvSpPr>
                <p:nvPr/>
              </p:nvSpPr>
              <p:spPr bwMode="auto">
                <a:xfrm>
                  <a:off x="1962" y="1874"/>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310" name="Freeform 1566">
                  <a:extLst>
                    <a:ext uri="{FF2B5EF4-FFF2-40B4-BE49-F238E27FC236}">
                      <a16:creationId xmlns:a16="http://schemas.microsoft.com/office/drawing/2014/main" id="{6620FB9A-4DB1-861E-4DD1-922E794A1F5E}"/>
                    </a:ext>
                  </a:extLst>
                </p:cNvPr>
                <p:cNvSpPr>
                  <a:spLocks/>
                </p:cNvSpPr>
                <p:nvPr/>
              </p:nvSpPr>
              <p:spPr bwMode="auto">
                <a:xfrm>
                  <a:off x="1966" y="1878"/>
                  <a:ext cx="593" cy="66"/>
                </a:xfrm>
                <a:custGeom>
                  <a:avLst/>
                  <a:gdLst>
                    <a:gd name="T0" fmla="*/ 0 w 593"/>
                    <a:gd name="T1" fmla="*/ 66 h 66"/>
                    <a:gd name="T2" fmla="*/ 68 w 593"/>
                    <a:gd name="T3" fmla="*/ 0 h 66"/>
                    <a:gd name="T4" fmla="*/ 525 w 593"/>
                    <a:gd name="T5" fmla="*/ 0 h 66"/>
                    <a:gd name="T6" fmla="*/ 593 w 593"/>
                    <a:gd name="T7" fmla="*/ 66 h 66"/>
                    <a:gd name="T8" fmla="*/ 0 w 593"/>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3" h="66">
                      <a:moveTo>
                        <a:pt x="0" y="66"/>
                      </a:moveTo>
                      <a:lnTo>
                        <a:pt x="68" y="0"/>
                      </a:lnTo>
                      <a:lnTo>
                        <a:pt x="525" y="0"/>
                      </a:lnTo>
                      <a:lnTo>
                        <a:pt x="593"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311" name="AutoShape 1567">
                  <a:extLst>
                    <a:ext uri="{FF2B5EF4-FFF2-40B4-BE49-F238E27FC236}">
                      <a16:creationId xmlns:a16="http://schemas.microsoft.com/office/drawing/2014/main" id="{B3EDAA52-6F26-CCF6-5F28-953530C313A7}"/>
                    </a:ext>
                  </a:extLst>
                </p:cNvPr>
                <p:cNvSpPr>
                  <a:spLocks noChangeArrowheads="1"/>
                </p:cNvSpPr>
                <p:nvPr/>
              </p:nvSpPr>
              <p:spPr bwMode="auto">
                <a:xfrm>
                  <a:off x="1942" y="1926"/>
                  <a:ext cx="643"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12" name="AutoShape 1568">
                  <a:extLst>
                    <a:ext uri="{FF2B5EF4-FFF2-40B4-BE49-F238E27FC236}">
                      <a16:creationId xmlns:a16="http://schemas.microsoft.com/office/drawing/2014/main" id="{F698D3BF-7D50-F497-0F1C-BB321D8E9A01}"/>
                    </a:ext>
                  </a:extLst>
                </p:cNvPr>
                <p:cNvSpPr>
                  <a:spLocks noChangeArrowheads="1"/>
                </p:cNvSpPr>
                <p:nvPr/>
              </p:nvSpPr>
              <p:spPr bwMode="auto">
                <a:xfrm>
                  <a:off x="1998" y="1984"/>
                  <a:ext cx="523"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251" name="Group 1624">
                <a:extLst>
                  <a:ext uri="{FF2B5EF4-FFF2-40B4-BE49-F238E27FC236}">
                    <a16:creationId xmlns:a16="http://schemas.microsoft.com/office/drawing/2014/main" id="{0A15371C-0B2F-4AFE-290A-29F8FDBD5DEA}"/>
                  </a:ext>
                </a:extLst>
              </p:cNvPr>
              <p:cNvGrpSpPr>
                <a:grpSpLocks/>
              </p:cNvGrpSpPr>
              <p:nvPr/>
            </p:nvGrpSpPr>
            <p:grpSpPr bwMode="auto">
              <a:xfrm>
                <a:off x="2037" y="2025"/>
                <a:ext cx="438" cy="266"/>
                <a:chOff x="2037" y="2025"/>
                <a:chExt cx="438" cy="266"/>
              </a:xfrm>
            </p:grpSpPr>
            <p:grpSp>
              <p:nvGrpSpPr>
                <p:cNvPr id="252" name="Group 1596">
                  <a:extLst>
                    <a:ext uri="{FF2B5EF4-FFF2-40B4-BE49-F238E27FC236}">
                      <a16:creationId xmlns:a16="http://schemas.microsoft.com/office/drawing/2014/main" id="{A51E0FA8-275B-9E5E-1DF5-3450984FBC54}"/>
                    </a:ext>
                  </a:extLst>
                </p:cNvPr>
                <p:cNvGrpSpPr>
                  <a:grpSpLocks/>
                </p:cNvGrpSpPr>
                <p:nvPr/>
              </p:nvGrpSpPr>
              <p:grpSpPr bwMode="auto">
                <a:xfrm>
                  <a:off x="2041" y="2027"/>
                  <a:ext cx="434" cy="264"/>
                  <a:chOff x="2041" y="2027"/>
                  <a:chExt cx="434" cy="264"/>
                </a:xfrm>
              </p:grpSpPr>
              <p:grpSp>
                <p:nvGrpSpPr>
                  <p:cNvPr id="280" name="Group 1579">
                    <a:extLst>
                      <a:ext uri="{FF2B5EF4-FFF2-40B4-BE49-F238E27FC236}">
                        <a16:creationId xmlns:a16="http://schemas.microsoft.com/office/drawing/2014/main" id="{8A91B019-40E6-C3F5-FC5B-2DCC52272802}"/>
                      </a:ext>
                    </a:extLst>
                  </p:cNvPr>
                  <p:cNvGrpSpPr>
                    <a:grpSpLocks/>
                  </p:cNvGrpSpPr>
                  <p:nvPr/>
                </p:nvGrpSpPr>
                <p:grpSpPr bwMode="auto">
                  <a:xfrm>
                    <a:off x="2042" y="2028"/>
                    <a:ext cx="431" cy="262"/>
                    <a:chOff x="2042" y="2028"/>
                    <a:chExt cx="431" cy="262"/>
                  </a:xfrm>
                </p:grpSpPr>
                <p:sp>
                  <p:nvSpPr>
                    <p:cNvPr id="297" name="Oval 1570">
                      <a:extLst>
                        <a:ext uri="{FF2B5EF4-FFF2-40B4-BE49-F238E27FC236}">
                          <a16:creationId xmlns:a16="http://schemas.microsoft.com/office/drawing/2014/main" id="{8433DCA8-4807-2681-A7DB-3E71B145E6C8}"/>
                        </a:ext>
                      </a:extLst>
                    </p:cNvPr>
                    <p:cNvSpPr>
                      <a:spLocks noChangeArrowheads="1"/>
                    </p:cNvSpPr>
                    <p:nvPr/>
                  </p:nvSpPr>
                  <p:spPr bwMode="auto">
                    <a:xfrm>
                      <a:off x="2190" y="2028"/>
                      <a:ext cx="187"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8" name="Oval 1571">
                      <a:extLst>
                        <a:ext uri="{FF2B5EF4-FFF2-40B4-BE49-F238E27FC236}">
                          <a16:creationId xmlns:a16="http://schemas.microsoft.com/office/drawing/2014/main" id="{5157262E-DB77-9672-CC47-D1CC127FC47B}"/>
                        </a:ext>
                      </a:extLst>
                    </p:cNvPr>
                    <p:cNvSpPr>
                      <a:spLocks noChangeArrowheads="1"/>
                    </p:cNvSpPr>
                    <p:nvPr/>
                  </p:nvSpPr>
                  <p:spPr bwMode="auto">
                    <a:xfrm>
                      <a:off x="2086"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99" name="Oval 1572">
                      <a:extLst>
                        <a:ext uri="{FF2B5EF4-FFF2-40B4-BE49-F238E27FC236}">
                          <a16:creationId xmlns:a16="http://schemas.microsoft.com/office/drawing/2014/main" id="{B8E1ED4E-AB05-E9BD-4B14-5C223D10EE4A}"/>
                        </a:ext>
                      </a:extLst>
                    </p:cNvPr>
                    <p:cNvSpPr>
                      <a:spLocks noChangeArrowheads="1"/>
                    </p:cNvSpPr>
                    <p:nvPr/>
                  </p:nvSpPr>
                  <p:spPr bwMode="auto">
                    <a:xfrm>
                      <a:off x="2042"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0" name="Oval 1573">
                      <a:extLst>
                        <a:ext uri="{FF2B5EF4-FFF2-40B4-BE49-F238E27FC236}">
                          <a16:creationId xmlns:a16="http://schemas.microsoft.com/office/drawing/2014/main" id="{BF28DF01-8112-0AA3-99B8-64FB06A287CD}"/>
                        </a:ext>
                      </a:extLst>
                    </p:cNvPr>
                    <p:cNvSpPr>
                      <a:spLocks noChangeArrowheads="1"/>
                    </p:cNvSpPr>
                    <p:nvPr/>
                  </p:nvSpPr>
                  <p:spPr bwMode="auto">
                    <a:xfrm>
                      <a:off x="2070"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1" name="Oval 1574">
                      <a:extLst>
                        <a:ext uri="{FF2B5EF4-FFF2-40B4-BE49-F238E27FC236}">
                          <a16:creationId xmlns:a16="http://schemas.microsoft.com/office/drawing/2014/main" id="{B315CC77-A9AA-23B5-7809-97576AED1C65}"/>
                        </a:ext>
                      </a:extLst>
                    </p:cNvPr>
                    <p:cNvSpPr>
                      <a:spLocks noChangeArrowheads="1"/>
                    </p:cNvSpPr>
                    <p:nvPr/>
                  </p:nvSpPr>
                  <p:spPr bwMode="auto">
                    <a:xfrm>
                      <a:off x="2174" y="2176"/>
                      <a:ext cx="219"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2" name="Oval 1575">
                      <a:extLst>
                        <a:ext uri="{FF2B5EF4-FFF2-40B4-BE49-F238E27FC236}">
                          <a16:creationId xmlns:a16="http://schemas.microsoft.com/office/drawing/2014/main" id="{BA69402B-9573-39F5-C88D-DEEC45D54A20}"/>
                        </a:ext>
                      </a:extLst>
                    </p:cNvPr>
                    <p:cNvSpPr>
                      <a:spLocks noChangeArrowheads="1"/>
                    </p:cNvSpPr>
                    <p:nvPr/>
                  </p:nvSpPr>
                  <p:spPr bwMode="auto">
                    <a:xfrm>
                      <a:off x="2314" y="2060"/>
                      <a:ext cx="139"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3" name="Oval 1576">
                      <a:extLst>
                        <a:ext uri="{FF2B5EF4-FFF2-40B4-BE49-F238E27FC236}">
                          <a16:creationId xmlns:a16="http://schemas.microsoft.com/office/drawing/2014/main" id="{FDF0F4EA-0EB5-2F3A-05A8-736E14371919}"/>
                        </a:ext>
                      </a:extLst>
                    </p:cNvPr>
                    <p:cNvSpPr>
                      <a:spLocks noChangeArrowheads="1"/>
                    </p:cNvSpPr>
                    <p:nvPr/>
                  </p:nvSpPr>
                  <p:spPr bwMode="auto">
                    <a:xfrm>
                      <a:off x="2336" y="2114"/>
                      <a:ext cx="137"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4" name="Oval 1577">
                      <a:extLst>
                        <a:ext uri="{FF2B5EF4-FFF2-40B4-BE49-F238E27FC236}">
                          <a16:creationId xmlns:a16="http://schemas.microsoft.com/office/drawing/2014/main" id="{6F25207B-1235-62F4-CB8A-498BE0BBD7BE}"/>
                        </a:ext>
                      </a:extLst>
                    </p:cNvPr>
                    <p:cNvSpPr>
                      <a:spLocks noChangeArrowheads="1"/>
                    </p:cNvSpPr>
                    <p:nvPr/>
                  </p:nvSpPr>
                  <p:spPr bwMode="auto">
                    <a:xfrm>
                      <a:off x="2322" y="2132"/>
                      <a:ext cx="139"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305" name="Oval 1578">
                      <a:extLst>
                        <a:ext uri="{FF2B5EF4-FFF2-40B4-BE49-F238E27FC236}">
                          <a16:creationId xmlns:a16="http://schemas.microsoft.com/office/drawing/2014/main" id="{737FC16C-E59D-084D-6D8D-A4387E51FEE7}"/>
                        </a:ext>
                      </a:extLst>
                    </p:cNvPr>
                    <p:cNvSpPr>
                      <a:spLocks noChangeArrowheads="1"/>
                    </p:cNvSpPr>
                    <p:nvPr/>
                  </p:nvSpPr>
                  <p:spPr bwMode="auto">
                    <a:xfrm>
                      <a:off x="2120" y="2090"/>
                      <a:ext cx="281"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81" name="Freeform 1580">
                    <a:extLst>
                      <a:ext uri="{FF2B5EF4-FFF2-40B4-BE49-F238E27FC236}">
                        <a16:creationId xmlns:a16="http://schemas.microsoft.com/office/drawing/2014/main" id="{B6851ECC-1395-94F4-63F0-3385A64FF5D0}"/>
                      </a:ext>
                    </a:extLst>
                  </p:cNvPr>
                  <p:cNvSpPr>
                    <a:spLocks/>
                  </p:cNvSpPr>
                  <p:nvPr/>
                </p:nvSpPr>
                <p:spPr bwMode="auto">
                  <a:xfrm>
                    <a:off x="2194" y="2027"/>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2" name="Arc 1581">
                    <a:extLst>
                      <a:ext uri="{FF2B5EF4-FFF2-40B4-BE49-F238E27FC236}">
                        <a16:creationId xmlns:a16="http://schemas.microsoft.com/office/drawing/2014/main" id="{32EE6F6E-20F5-1575-7B4D-2FB346714D6A}"/>
                      </a:ext>
                    </a:extLst>
                  </p:cNvPr>
                  <p:cNvSpPr>
                    <a:spLocks/>
                  </p:cNvSpPr>
                  <p:nvPr/>
                </p:nvSpPr>
                <p:spPr bwMode="auto">
                  <a:xfrm>
                    <a:off x="2196" y="2029"/>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3" name="Freeform 1582">
                    <a:extLst>
                      <a:ext uri="{FF2B5EF4-FFF2-40B4-BE49-F238E27FC236}">
                        <a16:creationId xmlns:a16="http://schemas.microsoft.com/office/drawing/2014/main" id="{28FA99CE-9919-F5D1-A0B7-B1BA4106D56B}"/>
                      </a:ext>
                    </a:extLst>
                  </p:cNvPr>
                  <p:cNvSpPr>
                    <a:spLocks/>
                  </p:cNvSpPr>
                  <p:nvPr/>
                </p:nvSpPr>
                <p:spPr bwMode="auto">
                  <a:xfrm>
                    <a:off x="2085"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4" name="Arc 1583">
                    <a:extLst>
                      <a:ext uri="{FF2B5EF4-FFF2-40B4-BE49-F238E27FC236}">
                        <a16:creationId xmlns:a16="http://schemas.microsoft.com/office/drawing/2014/main" id="{41FC98BE-0076-8D99-107D-94033310AA89}"/>
                      </a:ext>
                    </a:extLst>
                  </p:cNvPr>
                  <p:cNvSpPr>
                    <a:spLocks/>
                  </p:cNvSpPr>
                  <p:nvPr/>
                </p:nvSpPr>
                <p:spPr bwMode="auto">
                  <a:xfrm>
                    <a:off x="2087"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5" name="Freeform 1584">
                    <a:extLst>
                      <a:ext uri="{FF2B5EF4-FFF2-40B4-BE49-F238E27FC236}">
                        <a16:creationId xmlns:a16="http://schemas.microsoft.com/office/drawing/2014/main" id="{47273A32-D5D1-7CE9-053C-B40C8647F63E}"/>
                      </a:ext>
                    </a:extLst>
                  </p:cNvPr>
                  <p:cNvSpPr>
                    <a:spLocks/>
                  </p:cNvSpPr>
                  <p:nvPr/>
                </p:nvSpPr>
                <p:spPr bwMode="auto">
                  <a:xfrm>
                    <a:off x="2070"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6" name="Arc 1585">
                    <a:extLst>
                      <a:ext uri="{FF2B5EF4-FFF2-40B4-BE49-F238E27FC236}">
                        <a16:creationId xmlns:a16="http://schemas.microsoft.com/office/drawing/2014/main" id="{CA7F9CBC-A273-675E-6B87-213EC942DE08}"/>
                      </a:ext>
                    </a:extLst>
                  </p:cNvPr>
                  <p:cNvSpPr>
                    <a:spLocks/>
                  </p:cNvSpPr>
                  <p:nvPr/>
                </p:nvSpPr>
                <p:spPr bwMode="auto">
                  <a:xfrm>
                    <a:off x="2071"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7" name="Freeform 1586">
                    <a:extLst>
                      <a:ext uri="{FF2B5EF4-FFF2-40B4-BE49-F238E27FC236}">
                        <a16:creationId xmlns:a16="http://schemas.microsoft.com/office/drawing/2014/main" id="{8B492C75-59C3-F02D-AACA-8C68FBE74315}"/>
                      </a:ext>
                    </a:extLst>
                  </p:cNvPr>
                  <p:cNvSpPr>
                    <a:spLocks/>
                  </p:cNvSpPr>
                  <p:nvPr/>
                </p:nvSpPr>
                <p:spPr bwMode="auto">
                  <a:xfrm>
                    <a:off x="2176" y="2238"/>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88" name="Arc 1587">
                    <a:extLst>
                      <a:ext uri="{FF2B5EF4-FFF2-40B4-BE49-F238E27FC236}">
                        <a16:creationId xmlns:a16="http://schemas.microsoft.com/office/drawing/2014/main" id="{544C94D9-758D-6E12-55F6-33DD77CDD340}"/>
                      </a:ext>
                    </a:extLst>
                  </p:cNvPr>
                  <p:cNvSpPr>
                    <a:spLocks/>
                  </p:cNvSpPr>
                  <p:nvPr/>
                </p:nvSpPr>
                <p:spPr bwMode="auto">
                  <a:xfrm>
                    <a:off x="2178" y="2238"/>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89" name="Freeform 1588">
                    <a:extLst>
                      <a:ext uri="{FF2B5EF4-FFF2-40B4-BE49-F238E27FC236}">
                        <a16:creationId xmlns:a16="http://schemas.microsoft.com/office/drawing/2014/main" id="{A0AC579F-6F39-3EBA-0418-650FC4162985}"/>
                      </a:ext>
                    </a:extLst>
                  </p:cNvPr>
                  <p:cNvSpPr>
                    <a:spLocks/>
                  </p:cNvSpPr>
                  <p:nvPr/>
                </p:nvSpPr>
                <p:spPr bwMode="auto">
                  <a:xfrm>
                    <a:off x="2371" y="2057"/>
                    <a:ext cx="84" cy="65"/>
                  </a:xfrm>
                  <a:custGeom>
                    <a:avLst/>
                    <a:gdLst>
                      <a:gd name="T0" fmla="*/ 74 w 84"/>
                      <a:gd name="T1" fmla="*/ 65 h 65"/>
                      <a:gd name="T2" fmla="*/ 84 w 84"/>
                      <a:gd name="T3" fmla="*/ 44 h 65"/>
                      <a:gd name="T4" fmla="*/ 14 w 84"/>
                      <a:gd name="T5" fmla="*/ 1 h 65"/>
                      <a:gd name="T6" fmla="*/ 0 w 84"/>
                      <a:gd name="T7" fmla="*/ 1 h 65"/>
                      <a:gd name="T8" fmla="*/ 14 w 84"/>
                      <a:gd name="T9" fmla="*/ 44 h 65"/>
                      <a:gd name="T10" fmla="*/ 74 w 84"/>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4" h="65">
                        <a:moveTo>
                          <a:pt x="74" y="65"/>
                        </a:moveTo>
                        <a:cubicBezTo>
                          <a:pt x="80" y="58"/>
                          <a:pt x="84" y="51"/>
                          <a:pt x="84" y="44"/>
                        </a:cubicBezTo>
                        <a:cubicBezTo>
                          <a:pt x="84" y="20"/>
                          <a:pt x="52" y="1"/>
                          <a:pt x="14" y="1"/>
                        </a:cubicBezTo>
                        <a:cubicBezTo>
                          <a:pt x="9" y="0"/>
                          <a:pt x="4" y="1"/>
                          <a:pt x="0" y="1"/>
                        </a:cubicBezTo>
                        <a:lnTo>
                          <a:pt x="14" y="44"/>
                        </a:lnTo>
                        <a:lnTo>
                          <a:pt x="74"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0" name="Arc 1589">
                    <a:extLst>
                      <a:ext uri="{FF2B5EF4-FFF2-40B4-BE49-F238E27FC236}">
                        <a16:creationId xmlns:a16="http://schemas.microsoft.com/office/drawing/2014/main" id="{498A15EF-FE86-9A5B-97AB-27FB7545011C}"/>
                      </a:ext>
                    </a:extLst>
                  </p:cNvPr>
                  <p:cNvSpPr>
                    <a:spLocks/>
                  </p:cNvSpPr>
                  <p:nvPr/>
                </p:nvSpPr>
                <p:spPr bwMode="auto">
                  <a:xfrm>
                    <a:off x="2372" y="2059"/>
                    <a:ext cx="83" cy="63"/>
                  </a:xfrm>
                  <a:custGeom>
                    <a:avLst/>
                    <a:gdLst>
                      <a:gd name="T0" fmla="*/ 0 w 26132"/>
                      <a:gd name="T1" fmla="*/ 1 h 32376"/>
                      <a:gd name="T2" fmla="*/ 74 w 26132"/>
                      <a:gd name="T3" fmla="*/ 63 h 32376"/>
                      <a:gd name="T4" fmla="*/ 14 w 26132"/>
                      <a:gd name="T5" fmla="*/ 42 h 32376"/>
                      <a:gd name="T6" fmla="*/ 0 60000 65536"/>
                      <a:gd name="T7" fmla="*/ 0 60000 65536"/>
                      <a:gd name="T8" fmla="*/ 0 60000 65536"/>
                    </a:gdLst>
                    <a:ahLst/>
                    <a:cxnLst>
                      <a:cxn ang="T6">
                        <a:pos x="T0" y="T1"/>
                      </a:cxn>
                      <a:cxn ang="T7">
                        <a:pos x="T2" y="T3"/>
                      </a:cxn>
                      <a:cxn ang="T8">
                        <a:pos x="T4" y="T5"/>
                      </a:cxn>
                    </a:cxnLst>
                    <a:rect l="0" t="0" r="r" b="b"/>
                    <a:pathLst>
                      <a:path w="26132" h="32376" fill="none" extrusionOk="0">
                        <a:moveTo>
                          <a:pt x="-1" y="480"/>
                        </a:moveTo>
                        <a:cubicBezTo>
                          <a:pt x="1489" y="161"/>
                          <a:pt x="3008" y="0"/>
                          <a:pt x="4532" y="0"/>
                        </a:cubicBezTo>
                        <a:cubicBezTo>
                          <a:pt x="16461" y="0"/>
                          <a:pt x="26132" y="9670"/>
                          <a:pt x="26132" y="21600"/>
                        </a:cubicBezTo>
                        <a:cubicBezTo>
                          <a:pt x="26132" y="25382"/>
                          <a:pt x="25138" y="29098"/>
                          <a:pt x="23251" y="32375"/>
                        </a:cubicBezTo>
                      </a:path>
                      <a:path w="26132" h="32376" stroke="0" extrusionOk="0">
                        <a:moveTo>
                          <a:pt x="-1" y="480"/>
                        </a:moveTo>
                        <a:cubicBezTo>
                          <a:pt x="1489" y="161"/>
                          <a:pt x="3008" y="0"/>
                          <a:pt x="4532" y="0"/>
                        </a:cubicBezTo>
                        <a:cubicBezTo>
                          <a:pt x="16461" y="0"/>
                          <a:pt x="26132" y="9670"/>
                          <a:pt x="26132" y="21600"/>
                        </a:cubicBezTo>
                        <a:cubicBezTo>
                          <a:pt x="26132" y="25382"/>
                          <a:pt x="25138" y="29098"/>
                          <a:pt x="23251" y="32375"/>
                        </a:cubicBezTo>
                        <a:lnTo>
                          <a:pt x="4532" y="21600"/>
                        </a:lnTo>
                        <a:lnTo>
                          <a:pt x="-1" y="48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1" name="Freeform 1590">
                    <a:extLst>
                      <a:ext uri="{FF2B5EF4-FFF2-40B4-BE49-F238E27FC236}">
                        <a16:creationId xmlns:a16="http://schemas.microsoft.com/office/drawing/2014/main" id="{2018D20A-6881-DE32-35B6-759821E25FEB}"/>
                      </a:ext>
                    </a:extLst>
                  </p:cNvPr>
                  <p:cNvSpPr>
                    <a:spLocks/>
                  </p:cNvSpPr>
                  <p:nvPr/>
                </p:nvSpPr>
                <p:spPr bwMode="auto">
                  <a:xfrm>
                    <a:off x="239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2" name="Arc 1591">
                    <a:extLst>
                      <a:ext uri="{FF2B5EF4-FFF2-40B4-BE49-F238E27FC236}">
                        <a16:creationId xmlns:a16="http://schemas.microsoft.com/office/drawing/2014/main" id="{5DD518A1-E009-3512-1F21-5E36EC455FEA}"/>
                      </a:ext>
                    </a:extLst>
                  </p:cNvPr>
                  <p:cNvSpPr>
                    <a:spLocks/>
                  </p:cNvSpPr>
                  <p:nvPr/>
                </p:nvSpPr>
                <p:spPr bwMode="auto">
                  <a:xfrm>
                    <a:off x="2394" y="2121"/>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3" name="Freeform 1592">
                    <a:extLst>
                      <a:ext uri="{FF2B5EF4-FFF2-40B4-BE49-F238E27FC236}">
                        <a16:creationId xmlns:a16="http://schemas.microsoft.com/office/drawing/2014/main" id="{6282FDB5-9ECD-B7B8-F5CF-6DFDBCF0BE1B}"/>
                      </a:ext>
                    </a:extLst>
                  </p:cNvPr>
                  <p:cNvSpPr>
                    <a:spLocks/>
                  </p:cNvSpPr>
                  <p:nvPr/>
                </p:nvSpPr>
                <p:spPr bwMode="auto">
                  <a:xfrm>
                    <a:off x="2368" y="2185"/>
                    <a:ext cx="95" cy="89"/>
                  </a:xfrm>
                  <a:custGeom>
                    <a:avLst/>
                    <a:gdLst>
                      <a:gd name="T0" fmla="*/ 0 w 95"/>
                      <a:gd name="T1" fmla="*/ 85 h 89"/>
                      <a:gd name="T2" fmla="*/ 23 w 95"/>
                      <a:gd name="T3" fmla="*/ 88 h 89"/>
                      <a:gd name="T4" fmla="*/ 95 w 95"/>
                      <a:gd name="T5" fmla="*/ 19 h 89"/>
                      <a:gd name="T6" fmla="*/ 92 w 95"/>
                      <a:gd name="T7" fmla="*/ 0 h 89"/>
                      <a:gd name="T8" fmla="*/ 23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7" y="87"/>
                          <a:pt x="15" y="88"/>
                          <a:pt x="23" y="88"/>
                        </a:cubicBezTo>
                        <a:cubicBezTo>
                          <a:pt x="62" y="89"/>
                          <a:pt x="95" y="57"/>
                          <a:pt x="95" y="19"/>
                        </a:cubicBezTo>
                        <a:cubicBezTo>
                          <a:pt x="95" y="12"/>
                          <a:pt x="94" y="6"/>
                          <a:pt x="92"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4" name="Arc 1593">
                    <a:extLst>
                      <a:ext uri="{FF2B5EF4-FFF2-40B4-BE49-F238E27FC236}">
                        <a16:creationId xmlns:a16="http://schemas.microsoft.com/office/drawing/2014/main" id="{E34D583B-EBA9-3D2C-51C1-9F2A029E7625}"/>
                      </a:ext>
                    </a:extLst>
                  </p:cNvPr>
                  <p:cNvSpPr>
                    <a:spLocks/>
                  </p:cNvSpPr>
                  <p:nvPr/>
                </p:nvSpPr>
                <p:spPr bwMode="auto">
                  <a:xfrm>
                    <a:off x="2369" y="2185"/>
                    <a:ext cx="94" cy="88"/>
                  </a:xfrm>
                  <a:custGeom>
                    <a:avLst/>
                    <a:gdLst>
                      <a:gd name="T0" fmla="*/ 91 w 28755"/>
                      <a:gd name="T1" fmla="*/ 0 h 27417"/>
                      <a:gd name="T2" fmla="*/ 0 w 28755"/>
                      <a:gd name="T3" fmla="*/ 84 h 27417"/>
                      <a:gd name="T4" fmla="*/ 23 w 28755"/>
                      <a:gd name="T5" fmla="*/ 19 h 27417"/>
                      <a:gd name="T6" fmla="*/ 0 60000 65536"/>
                      <a:gd name="T7" fmla="*/ 0 60000 65536"/>
                      <a:gd name="T8" fmla="*/ 0 60000 65536"/>
                    </a:gdLst>
                    <a:ahLst/>
                    <a:cxnLst>
                      <a:cxn ang="T6">
                        <a:pos x="T0" y="T1"/>
                      </a:cxn>
                      <a:cxn ang="T7">
                        <a:pos x="T2" y="T3"/>
                      </a:cxn>
                      <a:cxn ang="T8">
                        <a:pos x="T4" y="T5"/>
                      </a:cxn>
                    </a:cxnLst>
                    <a:rect l="0" t="0" r="r" b="b"/>
                    <a:pathLst>
                      <a:path w="28755" h="27417" fill="none" extrusionOk="0">
                        <a:moveTo>
                          <a:pt x="27956" y="0"/>
                        </a:moveTo>
                        <a:cubicBezTo>
                          <a:pt x="28486" y="1893"/>
                          <a:pt x="28755" y="3850"/>
                          <a:pt x="28755" y="5817"/>
                        </a:cubicBezTo>
                        <a:cubicBezTo>
                          <a:pt x="28755" y="17746"/>
                          <a:pt x="19084" y="27417"/>
                          <a:pt x="7155" y="27417"/>
                        </a:cubicBezTo>
                        <a:cubicBezTo>
                          <a:pt x="4718" y="27417"/>
                          <a:pt x="2299" y="27004"/>
                          <a:pt x="0" y="26197"/>
                        </a:cubicBezTo>
                      </a:path>
                      <a:path w="28755" h="27417" stroke="0" extrusionOk="0">
                        <a:moveTo>
                          <a:pt x="27956" y="0"/>
                        </a:moveTo>
                        <a:cubicBezTo>
                          <a:pt x="28486" y="1893"/>
                          <a:pt x="28755" y="3850"/>
                          <a:pt x="28755" y="5817"/>
                        </a:cubicBezTo>
                        <a:cubicBezTo>
                          <a:pt x="28755" y="17746"/>
                          <a:pt x="19084" y="27417"/>
                          <a:pt x="7155" y="27417"/>
                        </a:cubicBezTo>
                        <a:cubicBezTo>
                          <a:pt x="4718" y="27417"/>
                          <a:pt x="2299" y="27004"/>
                          <a:pt x="0" y="26197"/>
                        </a:cubicBezTo>
                        <a:lnTo>
                          <a:pt x="7155" y="5817"/>
                        </a:lnTo>
                        <a:lnTo>
                          <a:pt x="27956"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95" name="Freeform 1594">
                    <a:extLst>
                      <a:ext uri="{FF2B5EF4-FFF2-40B4-BE49-F238E27FC236}">
                        <a16:creationId xmlns:a16="http://schemas.microsoft.com/office/drawing/2014/main" id="{4B85EEF3-7280-C10E-75A4-5D9F1D9B552B}"/>
                      </a:ext>
                    </a:extLst>
                  </p:cNvPr>
                  <p:cNvSpPr>
                    <a:spLocks/>
                  </p:cNvSpPr>
                  <p:nvPr/>
                </p:nvSpPr>
                <p:spPr bwMode="auto">
                  <a:xfrm>
                    <a:off x="2041"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96" name="Arc 1595">
                    <a:extLst>
                      <a:ext uri="{FF2B5EF4-FFF2-40B4-BE49-F238E27FC236}">
                        <a16:creationId xmlns:a16="http://schemas.microsoft.com/office/drawing/2014/main" id="{A2721060-BD31-81F1-BA2F-89B70D4DAD9B}"/>
                      </a:ext>
                    </a:extLst>
                  </p:cNvPr>
                  <p:cNvSpPr>
                    <a:spLocks/>
                  </p:cNvSpPr>
                  <p:nvPr/>
                </p:nvSpPr>
                <p:spPr bwMode="auto">
                  <a:xfrm>
                    <a:off x="2043"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253" name="Group 1623">
                  <a:extLst>
                    <a:ext uri="{FF2B5EF4-FFF2-40B4-BE49-F238E27FC236}">
                      <a16:creationId xmlns:a16="http://schemas.microsoft.com/office/drawing/2014/main" id="{2315F076-DA5F-0085-61C7-4B5AE67009D0}"/>
                    </a:ext>
                  </a:extLst>
                </p:cNvPr>
                <p:cNvGrpSpPr>
                  <a:grpSpLocks/>
                </p:cNvGrpSpPr>
                <p:nvPr/>
              </p:nvGrpSpPr>
              <p:grpSpPr bwMode="auto">
                <a:xfrm>
                  <a:off x="2037" y="2025"/>
                  <a:ext cx="436" cy="263"/>
                  <a:chOff x="2037" y="2025"/>
                  <a:chExt cx="436" cy="263"/>
                </a:xfrm>
              </p:grpSpPr>
              <p:grpSp>
                <p:nvGrpSpPr>
                  <p:cNvPr id="254" name="Group 1606">
                    <a:extLst>
                      <a:ext uri="{FF2B5EF4-FFF2-40B4-BE49-F238E27FC236}">
                        <a16:creationId xmlns:a16="http://schemas.microsoft.com/office/drawing/2014/main" id="{6A375C09-D75C-F1A8-C118-5212E3AC038F}"/>
                      </a:ext>
                    </a:extLst>
                  </p:cNvPr>
                  <p:cNvGrpSpPr>
                    <a:grpSpLocks/>
                  </p:cNvGrpSpPr>
                  <p:nvPr/>
                </p:nvGrpSpPr>
                <p:grpSpPr bwMode="auto">
                  <a:xfrm>
                    <a:off x="2040" y="2026"/>
                    <a:ext cx="431" cy="262"/>
                    <a:chOff x="2040" y="2026"/>
                    <a:chExt cx="431" cy="262"/>
                  </a:xfrm>
                </p:grpSpPr>
                <p:sp>
                  <p:nvSpPr>
                    <p:cNvPr id="271" name="Oval 1597">
                      <a:extLst>
                        <a:ext uri="{FF2B5EF4-FFF2-40B4-BE49-F238E27FC236}">
                          <a16:creationId xmlns:a16="http://schemas.microsoft.com/office/drawing/2014/main" id="{11A33F36-4941-755B-7E8B-894D34C1ED77}"/>
                        </a:ext>
                      </a:extLst>
                    </p:cNvPr>
                    <p:cNvSpPr>
                      <a:spLocks noChangeArrowheads="1"/>
                    </p:cNvSpPr>
                    <p:nvPr/>
                  </p:nvSpPr>
                  <p:spPr bwMode="auto">
                    <a:xfrm>
                      <a:off x="2188" y="2026"/>
                      <a:ext cx="187"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2" name="Oval 1598">
                      <a:extLst>
                        <a:ext uri="{FF2B5EF4-FFF2-40B4-BE49-F238E27FC236}">
                          <a16:creationId xmlns:a16="http://schemas.microsoft.com/office/drawing/2014/main" id="{7B0D93D0-067E-F9CC-D8FD-82A14AF2E478}"/>
                        </a:ext>
                      </a:extLst>
                    </p:cNvPr>
                    <p:cNvSpPr>
                      <a:spLocks noChangeArrowheads="1"/>
                    </p:cNvSpPr>
                    <p:nvPr/>
                  </p:nvSpPr>
                  <p:spPr bwMode="auto">
                    <a:xfrm>
                      <a:off x="2084"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3" name="Oval 1599">
                      <a:extLst>
                        <a:ext uri="{FF2B5EF4-FFF2-40B4-BE49-F238E27FC236}">
                          <a16:creationId xmlns:a16="http://schemas.microsoft.com/office/drawing/2014/main" id="{1F6EC0F8-C846-BF60-1BCE-225CD9A65D7D}"/>
                        </a:ext>
                      </a:extLst>
                    </p:cNvPr>
                    <p:cNvSpPr>
                      <a:spLocks noChangeArrowheads="1"/>
                    </p:cNvSpPr>
                    <p:nvPr/>
                  </p:nvSpPr>
                  <p:spPr bwMode="auto">
                    <a:xfrm>
                      <a:off x="2040"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4" name="Oval 1600">
                      <a:extLst>
                        <a:ext uri="{FF2B5EF4-FFF2-40B4-BE49-F238E27FC236}">
                          <a16:creationId xmlns:a16="http://schemas.microsoft.com/office/drawing/2014/main" id="{C8B46842-2359-1A3E-5833-E142ADC3D607}"/>
                        </a:ext>
                      </a:extLst>
                    </p:cNvPr>
                    <p:cNvSpPr>
                      <a:spLocks noChangeArrowheads="1"/>
                    </p:cNvSpPr>
                    <p:nvPr/>
                  </p:nvSpPr>
                  <p:spPr bwMode="auto">
                    <a:xfrm>
                      <a:off x="2068"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5" name="Oval 1601">
                      <a:extLst>
                        <a:ext uri="{FF2B5EF4-FFF2-40B4-BE49-F238E27FC236}">
                          <a16:creationId xmlns:a16="http://schemas.microsoft.com/office/drawing/2014/main" id="{6FA179F3-DC0A-5C5C-B0C7-972F13F815CB}"/>
                        </a:ext>
                      </a:extLst>
                    </p:cNvPr>
                    <p:cNvSpPr>
                      <a:spLocks noChangeArrowheads="1"/>
                    </p:cNvSpPr>
                    <p:nvPr/>
                  </p:nvSpPr>
                  <p:spPr bwMode="auto">
                    <a:xfrm>
                      <a:off x="2172" y="2174"/>
                      <a:ext cx="219"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6" name="Oval 1602">
                      <a:extLst>
                        <a:ext uri="{FF2B5EF4-FFF2-40B4-BE49-F238E27FC236}">
                          <a16:creationId xmlns:a16="http://schemas.microsoft.com/office/drawing/2014/main" id="{94966621-7E26-E1AE-ED1E-ECF4154AC664}"/>
                        </a:ext>
                      </a:extLst>
                    </p:cNvPr>
                    <p:cNvSpPr>
                      <a:spLocks noChangeArrowheads="1"/>
                    </p:cNvSpPr>
                    <p:nvPr/>
                  </p:nvSpPr>
                  <p:spPr bwMode="auto">
                    <a:xfrm>
                      <a:off x="2312" y="2058"/>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7" name="Oval 1603">
                      <a:extLst>
                        <a:ext uri="{FF2B5EF4-FFF2-40B4-BE49-F238E27FC236}">
                          <a16:creationId xmlns:a16="http://schemas.microsoft.com/office/drawing/2014/main" id="{0A862611-22EB-1196-C0E2-B42763BC2E28}"/>
                        </a:ext>
                      </a:extLst>
                    </p:cNvPr>
                    <p:cNvSpPr>
                      <a:spLocks noChangeArrowheads="1"/>
                    </p:cNvSpPr>
                    <p:nvPr/>
                  </p:nvSpPr>
                  <p:spPr bwMode="auto">
                    <a:xfrm>
                      <a:off x="2332" y="2112"/>
                      <a:ext cx="139"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8" name="Oval 1604">
                      <a:extLst>
                        <a:ext uri="{FF2B5EF4-FFF2-40B4-BE49-F238E27FC236}">
                          <a16:creationId xmlns:a16="http://schemas.microsoft.com/office/drawing/2014/main" id="{4FCF4D50-97B0-5FC5-580C-FAF84CEDD8DA}"/>
                        </a:ext>
                      </a:extLst>
                    </p:cNvPr>
                    <p:cNvSpPr>
                      <a:spLocks noChangeArrowheads="1"/>
                    </p:cNvSpPr>
                    <p:nvPr/>
                  </p:nvSpPr>
                  <p:spPr bwMode="auto">
                    <a:xfrm>
                      <a:off x="2320" y="2130"/>
                      <a:ext cx="139"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79" name="Oval 1605">
                      <a:extLst>
                        <a:ext uri="{FF2B5EF4-FFF2-40B4-BE49-F238E27FC236}">
                          <a16:creationId xmlns:a16="http://schemas.microsoft.com/office/drawing/2014/main" id="{ED544E89-95D8-C6D9-0AE0-87A94C09604F}"/>
                        </a:ext>
                      </a:extLst>
                    </p:cNvPr>
                    <p:cNvSpPr>
                      <a:spLocks noChangeArrowheads="1"/>
                    </p:cNvSpPr>
                    <p:nvPr/>
                  </p:nvSpPr>
                  <p:spPr bwMode="auto">
                    <a:xfrm>
                      <a:off x="2118" y="2088"/>
                      <a:ext cx="281"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55" name="Freeform 1607">
                    <a:extLst>
                      <a:ext uri="{FF2B5EF4-FFF2-40B4-BE49-F238E27FC236}">
                        <a16:creationId xmlns:a16="http://schemas.microsoft.com/office/drawing/2014/main" id="{31F98412-CFC6-4E87-AD43-6C266453A5EB}"/>
                      </a:ext>
                    </a:extLst>
                  </p:cNvPr>
                  <p:cNvSpPr>
                    <a:spLocks/>
                  </p:cNvSpPr>
                  <p:nvPr/>
                </p:nvSpPr>
                <p:spPr bwMode="auto">
                  <a:xfrm>
                    <a:off x="2192" y="2025"/>
                    <a:ext cx="178" cy="55"/>
                  </a:xfrm>
                  <a:custGeom>
                    <a:avLst/>
                    <a:gdLst>
                      <a:gd name="T0" fmla="*/ 178 w 178"/>
                      <a:gd name="T1" fmla="*/ 35 h 55"/>
                      <a:gd name="T2" fmla="*/ 90 w 178"/>
                      <a:gd name="T3" fmla="*/ 1 h 55"/>
                      <a:gd name="T4" fmla="*/ 0 w 178"/>
                      <a:gd name="T5" fmla="*/ 38 h 55"/>
                      <a:gd name="T6" fmla="*/ 90 w 178"/>
                      <a:gd name="T7" fmla="*/ 55 h 55"/>
                      <a:gd name="T8" fmla="*/ 178 w 178"/>
                      <a:gd name="T9" fmla="*/ 3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8" h="55">
                        <a:moveTo>
                          <a:pt x="178" y="35"/>
                        </a:moveTo>
                        <a:cubicBezTo>
                          <a:pt x="164" y="14"/>
                          <a:pt x="129" y="1"/>
                          <a:pt x="90" y="1"/>
                        </a:cubicBezTo>
                        <a:cubicBezTo>
                          <a:pt x="49" y="0"/>
                          <a:pt x="12" y="16"/>
                          <a:pt x="0" y="38"/>
                        </a:cubicBezTo>
                        <a:lnTo>
                          <a:pt x="90" y="55"/>
                        </a:lnTo>
                        <a:lnTo>
                          <a:pt x="178" y="3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6" name="Arc 1608">
                    <a:extLst>
                      <a:ext uri="{FF2B5EF4-FFF2-40B4-BE49-F238E27FC236}">
                        <a16:creationId xmlns:a16="http://schemas.microsoft.com/office/drawing/2014/main" id="{4CFCF3A4-66F9-20EB-756E-085C0AB25ADF}"/>
                      </a:ext>
                    </a:extLst>
                  </p:cNvPr>
                  <p:cNvSpPr>
                    <a:spLocks/>
                  </p:cNvSpPr>
                  <p:nvPr/>
                </p:nvSpPr>
                <p:spPr bwMode="auto">
                  <a:xfrm>
                    <a:off x="2194" y="2027"/>
                    <a:ext cx="177" cy="53"/>
                  </a:xfrm>
                  <a:custGeom>
                    <a:avLst/>
                    <a:gdLst>
                      <a:gd name="T0" fmla="*/ 0 w 40785"/>
                      <a:gd name="T1" fmla="*/ 37 h 21600"/>
                      <a:gd name="T2" fmla="*/ 177 w 40785"/>
                      <a:gd name="T3" fmla="*/ 34 h 21600"/>
                      <a:gd name="T4" fmla="*/ 89 w 40785"/>
                      <a:gd name="T5" fmla="*/ 53 h 21600"/>
                      <a:gd name="T6" fmla="*/ 0 60000 65536"/>
                      <a:gd name="T7" fmla="*/ 0 60000 65536"/>
                      <a:gd name="T8" fmla="*/ 0 60000 65536"/>
                    </a:gdLst>
                    <a:ahLst/>
                    <a:cxnLst>
                      <a:cxn ang="T6">
                        <a:pos x="T0" y="T1"/>
                      </a:cxn>
                      <a:cxn ang="T7">
                        <a:pos x="T2" y="T3"/>
                      </a:cxn>
                      <a:cxn ang="T8">
                        <a:pos x="T4" y="T5"/>
                      </a:cxn>
                    </a:cxnLst>
                    <a:rect l="0" t="0" r="r" b="b"/>
                    <a:pathLst>
                      <a:path w="40785" h="21600" fill="none" extrusionOk="0">
                        <a:moveTo>
                          <a:pt x="-1" y="15158"/>
                        </a:moveTo>
                        <a:cubicBezTo>
                          <a:pt x="2817" y="6140"/>
                          <a:pt x="11168" y="0"/>
                          <a:pt x="20617" y="0"/>
                        </a:cubicBezTo>
                        <a:cubicBezTo>
                          <a:pt x="29561" y="0"/>
                          <a:pt x="37581" y="5513"/>
                          <a:pt x="40784" y="13865"/>
                        </a:cubicBezTo>
                      </a:path>
                      <a:path w="40785" h="21600" stroke="0" extrusionOk="0">
                        <a:moveTo>
                          <a:pt x="-1" y="15158"/>
                        </a:moveTo>
                        <a:cubicBezTo>
                          <a:pt x="2817" y="6140"/>
                          <a:pt x="11168" y="0"/>
                          <a:pt x="20617" y="0"/>
                        </a:cubicBezTo>
                        <a:cubicBezTo>
                          <a:pt x="29561" y="0"/>
                          <a:pt x="37581" y="5513"/>
                          <a:pt x="40784" y="13865"/>
                        </a:cubicBezTo>
                        <a:lnTo>
                          <a:pt x="20617" y="21600"/>
                        </a:lnTo>
                        <a:lnTo>
                          <a:pt x="-1" y="15158"/>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7" name="Freeform 1609">
                    <a:extLst>
                      <a:ext uri="{FF2B5EF4-FFF2-40B4-BE49-F238E27FC236}">
                        <a16:creationId xmlns:a16="http://schemas.microsoft.com/office/drawing/2014/main" id="{56CA7FCE-B1E2-856C-0C84-50CA34BF8603}"/>
                      </a:ext>
                    </a:extLst>
                  </p:cNvPr>
                  <p:cNvSpPr>
                    <a:spLocks/>
                  </p:cNvSpPr>
                  <p:nvPr/>
                </p:nvSpPr>
                <p:spPr bwMode="auto">
                  <a:xfrm>
                    <a:off x="2083"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58" name="Arc 1610">
                    <a:extLst>
                      <a:ext uri="{FF2B5EF4-FFF2-40B4-BE49-F238E27FC236}">
                        <a16:creationId xmlns:a16="http://schemas.microsoft.com/office/drawing/2014/main" id="{BC1A12A9-39C7-8B6D-0825-DAF0FA548959}"/>
                      </a:ext>
                    </a:extLst>
                  </p:cNvPr>
                  <p:cNvSpPr>
                    <a:spLocks/>
                  </p:cNvSpPr>
                  <p:nvPr/>
                </p:nvSpPr>
                <p:spPr bwMode="auto">
                  <a:xfrm>
                    <a:off x="2085"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59" name="Freeform 1611">
                    <a:extLst>
                      <a:ext uri="{FF2B5EF4-FFF2-40B4-BE49-F238E27FC236}">
                        <a16:creationId xmlns:a16="http://schemas.microsoft.com/office/drawing/2014/main" id="{C7042356-D699-0806-854C-A9E32DE269B6}"/>
                      </a:ext>
                    </a:extLst>
                  </p:cNvPr>
                  <p:cNvSpPr>
                    <a:spLocks/>
                  </p:cNvSpPr>
                  <p:nvPr/>
                </p:nvSpPr>
                <p:spPr bwMode="auto">
                  <a:xfrm>
                    <a:off x="2068"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0" name="Arc 1612">
                    <a:extLst>
                      <a:ext uri="{FF2B5EF4-FFF2-40B4-BE49-F238E27FC236}">
                        <a16:creationId xmlns:a16="http://schemas.microsoft.com/office/drawing/2014/main" id="{457E3B3A-737A-46DF-1133-DB6A72CD182A}"/>
                      </a:ext>
                    </a:extLst>
                  </p:cNvPr>
                  <p:cNvSpPr>
                    <a:spLocks/>
                  </p:cNvSpPr>
                  <p:nvPr/>
                </p:nvSpPr>
                <p:spPr bwMode="auto">
                  <a:xfrm>
                    <a:off x="2069"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1" name="Freeform 1613">
                    <a:extLst>
                      <a:ext uri="{FF2B5EF4-FFF2-40B4-BE49-F238E27FC236}">
                        <a16:creationId xmlns:a16="http://schemas.microsoft.com/office/drawing/2014/main" id="{A4400192-EDE8-FFAC-95B8-5F36170C51B6}"/>
                      </a:ext>
                    </a:extLst>
                  </p:cNvPr>
                  <p:cNvSpPr>
                    <a:spLocks/>
                  </p:cNvSpPr>
                  <p:nvPr/>
                </p:nvSpPr>
                <p:spPr bwMode="auto">
                  <a:xfrm>
                    <a:off x="2174" y="2234"/>
                    <a:ext cx="195" cy="53"/>
                  </a:xfrm>
                  <a:custGeom>
                    <a:avLst/>
                    <a:gdLst>
                      <a:gd name="T0" fmla="*/ 0 w 195"/>
                      <a:gd name="T1" fmla="*/ 11 h 53"/>
                      <a:gd name="T2" fmla="*/ 105 w 195"/>
                      <a:gd name="T3" fmla="*/ 53 h 53"/>
                      <a:gd name="T4" fmla="*/ 195 w 195"/>
                      <a:gd name="T5" fmla="*/ 29 h 53"/>
                      <a:gd name="T6" fmla="*/ 105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5" y="53"/>
                        </a:cubicBezTo>
                        <a:cubicBezTo>
                          <a:pt x="141" y="53"/>
                          <a:pt x="175" y="44"/>
                          <a:pt x="195" y="29"/>
                        </a:cubicBezTo>
                        <a:lnTo>
                          <a:pt x="105"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2" name="Arc 1614">
                    <a:extLst>
                      <a:ext uri="{FF2B5EF4-FFF2-40B4-BE49-F238E27FC236}">
                        <a16:creationId xmlns:a16="http://schemas.microsoft.com/office/drawing/2014/main" id="{CFA6CF9D-B302-8393-CFF2-D88A44BA22FA}"/>
                      </a:ext>
                    </a:extLst>
                  </p:cNvPr>
                  <p:cNvSpPr>
                    <a:spLocks/>
                  </p:cNvSpPr>
                  <p:nvPr/>
                </p:nvSpPr>
                <p:spPr bwMode="auto">
                  <a:xfrm>
                    <a:off x="2176" y="2234"/>
                    <a:ext cx="193" cy="53"/>
                  </a:xfrm>
                  <a:custGeom>
                    <a:avLst/>
                    <a:gdLst>
                      <a:gd name="T0" fmla="*/ 193 w 39083"/>
                      <a:gd name="T1" fmla="*/ 29 h 21600"/>
                      <a:gd name="T2" fmla="*/ 0 w 39083"/>
                      <a:gd name="T3" fmla="*/ 11 h 21600"/>
                      <a:gd name="T4" fmla="*/ 104 w 39083"/>
                      <a:gd name="T5" fmla="*/ 0 h 21600"/>
                      <a:gd name="T6" fmla="*/ 0 60000 65536"/>
                      <a:gd name="T7" fmla="*/ 0 60000 65536"/>
                      <a:gd name="T8" fmla="*/ 0 60000 65536"/>
                    </a:gdLst>
                    <a:ahLst/>
                    <a:cxnLst>
                      <a:cxn ang="T6">
                        <a:pos x="T0" y="T1"/>
                      </a:cxn>
                      <a:cxn ang="T7">
                        <a:pos x="T2" y="T3"/>
                      </a:cxn>
                      <a:cxn ang="T8">
                        <a:pos x="T4" y="T5"/>
                      </a:cxn>
                    </a:cxnLst>
                    <a:rect l="0" t="0" r="r" b="b"/>
                    <a:pathLst>
                      <a:path w="39083" h="21600" fill="none" extrusionOk="0">
                        <a:moveTo>
                          <a:pt x="39082" y="12020"/>
                        </a:moveTo>
                        <a:cubicBezTo>
                          <a:pt x="35073" y="18007"/>
                          <a:pt x="28342" y="21600"/>
                          <a:pt x="21137" y="21600"/>
                        </a:cubicBezTo>
                        <a:cubicBezTo>
                          <a:pt x="10922" y="21600"/>
                          <a:pt x="2104" y="14445"/>
                          <a:pt x="0" y="4449"/>
                        </a:cubicBezTo>
                      </a:path>
                      <a:path w="39083" h="21600" stroke="0" extrusionOk="0">
                        <a:moveTo>
                          <a:pt x="39082" y="12020"/>
                        </a:moveTo>
                        <a:cubicBezTo>
                          <a:pt x="35073" y="18007"/>
                          <a:pt x="28342" y="21600"/>
                          <a:pt x="21137" y="21600"/>
                        </a:cubicBezTo>
                        <a:cubicBezTo>
                          <a:pt x="10922" y="21600"/>
                          <a:pt x="2104" y="14445"/>
                          <a:pt x="0" y="4449"/>
                        </a:cubicBezTo>
                        <a:lnTo>
                          <a:pt x="21137" y="0"/>
                        </a:lnTo>
                        <a:lnTo>
                          <a:pt x="39082" y="1202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3" name="Freeform 1615">
                    <a:extLst>
                      <a:ext uri="{FF2B5EF4-FFF2-40B4-BE49-F238E27FC236}">
                        <a16:creationId xmlns:a16="http://schemas.microsoft.com/office/drawing/2014/main" id="{0EAA67E0-01A0-923C-395E-4A51D5949EF6}"/>
                      </a:ext>
                    </a:extLst>
                  </p:cNvPr>
                  <p:cNvSpPr>
                    <a:spLocks/>
                  </p:cNvSpPr>
                  <p:nvPr/>
                </p:nvSpPr>
                <p:spPr bwMode="auto">
                  <a:xfrm>
                    <a:off x="2367" y="2055"/>
                    <a:ext cx="86" cy="63"/>
                  </a:xfrm>
                  <a:custGeom>
                    <a:avLst/>
                    <a:gdLst>
                      <a:gd name="T0" fmla="*/ 76 w 86"/>
                      <a:gd name="T1" fmla="*/ 63 h 63"/>
                      <a:gd name="T2" fmla="*/ 86 w 86"/>
                      <a:gd name="T3" fmla="*/ 43 h 63"/>
                      <a:gd name="T4" fmla="*/ 15 w 86"/>
                      <a:gd name="T5" fmla="*/ 1 h 63"/>
                      <a:gd name="T6" fmla="*/ 0 w 86"/>
                      <a:gd name="T7" fmla="*/ 1 h 63"/>
                      <a:gd name="T8" fmla="*/ 15 w 86"/>
                      <a:gd name="T9" fmla="*/ 43 h 63"/>
                      <a:gd name="T10" fmla="*/ 76 w 86"/>
                      <a:gd name="T11" fmla="*/ 63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3">
                        <a:moveTo>
                          <a:pt x="76" y="63"/>
                        </a:moveTo>
                        <a:cubicBezTo>
                          <a:pt x="82" y="57"/>
                          <a:pt x="86" y="50"/>
                          <a:pt x="86" y="43"/>
                        </a:cubicBezTo>
                        <a:cubicBezTo>
                          <a:pt x="86" y="19"/>
                          <a:pt x="54" y="1"/>
                          <a:pt x="15" y="1"/>
                        </a:cubicBezTo>
                        <a:cubicBezTo>
                          <a:pt x="10" y="0"/>
                          <a:pt x="5" y="1"/>
                          <a:pt x="0" y="1"/>
                        </a:cubicBezTo>
                        <a:lnTo>
                          <a:pt x="15" y="43"/>
                        </a:lnTo>
                        <a:lnTo>
                          <a:pt x="76"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4" name="Arc 1616">
                    <a:extLst>
                      <a:ext uri="{FF2B5EF4-FFF2-40B4-BE49-F238E27FC236}">
                        <a16:creationId xmlns:a16="http://schemas.microsoft.com/office/drawing/2014/main" id="{882E0E4C-14FC-3839-6949-E747A605A636}"/>
                      </a:ext>
                    </a:extLst>
                  </p:cNvPr>
                  <p:cNvSpPr>
                    <a:spLocks/>
                  </p:cNvSpPr>
                  <p:nvPr/>
                </p:nvSpPr>
                <p:spPr bwMode="auto">
                  <a:xfrm>
                    <a:off x="2368" y="2057"/>
                    <a:ext cx="84" cy="62"/>
                  </a:xfrm>
                  <a:custGeom>
                    <a:avLst/>
                    <a:gdLst>
                      <a:gd name="T0" fmla="*/ 0 w 26187"/>
                      <a:gd name="T1" fmla="*/ 1 h 32414"/>
                      <a:gd name="T2" fmla="*/ 75 w 26187"/>
                      <a:gd name="T3" fmla="*/ 62 h 32414"/>
                      <a:gd name="T4" fmla="*/ 15 w 26187"/>
                      <a:gd name="T5" fmla="*/ 41 h 32414"/>
                      <a:gd name="T6" fmla="*/ 0 60000 65536"/>
                      <a:gd name="T7" fmla="*/ 0 60000 65536"/>
                      <a:gd name="T8" fmla="*/ 0 60000 65536"/>
                    </a:gdLst>
                    <a:ahLst/>
                    <a:cxnLst>
                      <a:cxn ang="T6">
                        <a:pos x="T0" y="T1"/>
                      </a:cxn>
                      <a:cxn ang="T7">
                        <a:pos x="T2" y="T3"/>
                      </a:cxn>
                      <a:cxn ang="T8">
                        <a:pos x="T4" y="T5"/>
                      </a:cxn>
                    </a:cxnLst>
                    <a:rect l="0" t="0" r="r" b="b"/>
                    <a:pathLst>
                      <a:path w="26187" h="32414" fill="none" extrusionOk="0">
                        <a:moveTo>
                          <a:pt x="-1" y="492"/>
                        </a:moveTo>
                        <a:cubicBezTo>
                          <a:pt x="1506" y="165"/>
                          <a:pt x="3044" y="0"/>
                          <a:pt x="4587" y="0"/>
                        </a:cubicBezTo>
                        <a:cubicBezTo>
                          <a:pt x="16516" y="0"/>
                          <a:pt x="26187" y="9670"/>
                          <a:pt x="26187" y="21600"/>
                        </a:cubicBezTo>
                        <a:cubicBezTo>
                          <a:pt x="26187" y="25397"/>
                          <a:pt x="25186" y="29127"/>
                          <a:pt x="23285" y="32414"/>
                        </a:cubicBezTo>
                      </a:path>
                      <a:path w="26187" h="32414" stroke="0" extrusionOk="0">
                        <a:moveTo>
                          <a:pt x="-1" y="492"/>
                        </a:moveTo>
                        <a:cubicBezTo>
                          <a:pt x="1506" y="165"/>
                          <a:pt x="3044" y="0"/>
                          <a:pt x="4587" y="0"/>
                        </a:cubicBezTo>
                        <a:cubicBezTo>
                          <a:pt x="16516" y="0"/>
                          <a:pt x="26187" y="9670"/>
                          <a:pt x="26187" y="21600"/>
                        </a:cubicBezTo>
                        <a:cubicBezTo>
                          <a:pt x="26187" y="25397"/>
                          <a:pt x="25186" y="29127"/>
                          <a:pt x="23285" y="32414"/>
                        </a:cubicBezTo>
                        <a:lnTo>
                          <a:pt x="4587" y="21600"/>
                        </a:lnTo>
                        <a:lnTo>
                          <a:pt x="-1" y="49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5" name="Freeform 1617">
                    <a:extLst>
                      <a:ext uri="{FF2B5EF4-FFF2-40B4-BE49-F238E27FC236}">
                        <a16:creationId xmlns:a16="http://schemas.microsoft.com/office/drawing/2014/main" id="{1F2B78A3-0AEE-103C-450A-65E0162A9C79}"/>
                      </a:ext>
                    </a:extLst>
                  </p:cNvPr>
                  <p:cNvSpPr>
                    <a:spLocks/>
                  </p:cNvSpPr>
                  <p:nvPr/>
                </p:nvSpPr>
                <p:spPr bwMode="auto">
                  <a:xfrm>
                    <a:off x="239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6" name="Arc 1618">
                    <a:extLst>
                      <a:ext uri="{FF2B5EF4-FFF2-40B4-BE49-F238E27FC236}">
                        <a16:creationId xmlns:a16="http://schemas.microsoft.com/office/drawing/2014/main" id="{E864DF21-BF0D-9F19-745D-79ABDDF24EA1}"/>
                      </a:ext>
                    </a:extLst>
                  </p:cNvPr>
                  <p:cNvSpPr>
                    <a:spLocks/>
                  </p:cNvSpPr>
                  <p:nvPr/>
                </p:nvSpPr>
                <p:spPr bwMode="auto">
                  <a:xfrm>
                    <a:off x="2392" y="2119"/>
                    <a:ext cx="81" cy="62"/>
                  </a:xfrm>
                  <a:custGeom>
                    <a:avLst/>
                    <a:gdLst>
                      <a:gd name="T0" fmla="*/ 50 w 21600"/>
                      <a:gd name="T1" fmla="*/ 0 h 29318"/>
                      <a:gd name="T2" fmla="*/ 66 w 21600"/>
                      <a:gd name="T3" fmla="*/ 62 h 29318"/>
                      <a:gd name="T4" fmla="*/ 0 w 21600"/>
                      <a:gd name="T5" fmla="*/ 36 h 29318"/>
                      <a:gd name="T6" fmla="*/ 0 60000 65536"/>
                      <a:gd name="T7" fmla="*/ 0 60000 65536"/>
                      <a:gd name="T8" fmla="*/ 0 60000 65536"/>
                    </a:gdLst>
                    <a:ahLst/>
                    <a:cxnLst>
                      <a:cxn ang="T6">
                        <a:pos x="T0" y="T1"/>
                      </a:cxn>
                      <a:cxn ang="T7">
                        <a:pos x="T2" y="T3"/>
                      </a:cxn>
                      <a:cxn ang="T8">
                        <a:pos x="T4" y="T5"/>
                      </a:cxn>
                    </a:cxnLst>
                    <a:rect l="0" t="0" r="r" b="b"/>
                    <a:pathLst>
                      <a:path w="21600" h="29318" fill="none" extrusionOk="0">
                        <a:moveTo>
                          <a:pt x="13412" y="0"/>
                        </a:moveTo>
                        <a:cubicBezTo>
                          <a:pt x="18584" y="4097"/>
                          <a:pt x="21600" y="10333"/>
                          <a:pt x="21600" y="16931"/>
                        </a:cubicBezTo>
                        <a:cubicBezTo>
                          <a:pt x="21600" y="21362"/>
                          <a:pt x="20236" y="25687"/>
                          <a:pt x="17695" y="29318"/>
                        </a:cubicBezTo>
                      </a:path>
                      <a:path w="21600" h="29318" stroke="0" extrusionOk="0">
                        <a:moveTo>
                          <a:pt x="13412" y="0"/>
                        </a:moveTo>
                        <a:cubicBezTo>
                          <a:pt x="18584" y="4097"/>
                          <a:pt x="21600" y="10333"/>
                          <a:pt x="21600" y="16931"/>
                        </a:cubicBezTo>
                        <a:cubicBezTo>
                          <a:pt x="21600" y="21362"/>
                          <a:pt x="20236" y="25687"/>
                          <a:pt x="17695" y="29318"/>
                        </a:cubicBezTo>
                        <a:lnTo>
                          <a:pt x="0" y="16931"/>
                        </a:lnTo>
                        <a:lnTo>
                          <a:pt x="13412"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7" name="Freeform 1619">
                    <a:extLst>
                      <a:ext uri="{FF2B5EF4-FFF2-40B4-BE49-F238E27FC236}">
                        <a16:creationId xmlns:a16="http://schemas.microsoft.com/office/drawing/2014/main" id="{100DC9A8-67FD-9520-E281-84F14D70FF2B}"/>
                      </a:ext>
                    </a:extLst>
                  </p:cNvPr>
                  <p:cNvSpPr>
                    <a:spLocks/>
                  </p:cNvSpPr>
                  <p:nvPr/>
                </p:nvSpPr>
                <p:spPr bwMode="auto">
                  <a:xfrm>
                    <a:off x="2365" y="2183"/>
                    <a:ext cx="94" cy="89"/>
                  </a:xfrm>
                  <a:custGeom>
                    <a:avLst/>
                    <a:gdLst>
                      <a:gd name="T0" fmla="*/ 0 w 94"/>
                      <a:gd name="T1" fmla="*/ 85 h 89"/>
                      <a:gd name="T2" fmla="*/ 23 w 94"/>
                      <a:gd name="T3" fmla="*/ 88 h 89"/>
                      <a:gd name="T4" fmla="*/ 94 w 94"/>
                      <a:gd name="T5" fmla="*/ 19 h 89"/>
                      <a:gd name="T6" fmla="*/ 91 w 94"/>
                      <a:gd name="T7" fmla="*/ 0 h 89"/>
                      <a:gd name="T8" fmla="*/ 23 w 94"/>
                      <a:gd name="T9" fmla="*/ 19 h 89"/>
                      <a:gd name="T10" fmla="*/ 0 w 94"/>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4" h="89">
                        <a:moveTo>
                          <a:pt x="0" y="85"/>
                        </a:moveTo>
                        <a:cubicBezTo>
                          <a:pt x="7" y="87"/>
                          <a:pt x="15" y="88"/>
                          <a:pt x="23" y="88"/>
                        </a:cubicBezTo>
                        <a:cubicBezTo>
                          <a:pt x="62" y="89"/>
                          <a:pt x="94" y="57"/>
                          <a:pt x="94" y="19"/>
                        </a:cubicBezTo>
                        <a:cubicBezTo>
                          <a:pt x="94" y="12"/>
                          <a:pt x="93" y="6"/>
                          <a:pt x="91" y="0"/>
                        </a:cubicBezTo>
                        <a:lnTo>
                          <a:pt x="23"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68" name="Arc 1620">
                    <a:extLst>
                      <a:ext uri="{FF2B5EF4-FFF2-40B4-BE49-F238E27FC236}">
                        <a16:creationId xmlns:a16="http://schemas.microsoft.com/office/drawing/2014/main" id="{E1924ABB-7FA0-D7B2-2EB2-8EC658824F30}"/>
                      </a:ext>
                    </a:extLst>
                  </p:cNvPr>
                  <p:cNvSpPr>
                    <a:spLocks/>
                  </p:cNvSpPr>
                  <p:nvPr/>
                </p:nvSpPr>
                <p:spPr bwMode="auto">
                  <a:xfrm>
                    <a:off x="2366" y="2184"/>
                    <a:ext cx="93" cy="87"/>
                  </a:xfrm>
                  <a:custGeom>
                    <a:avLst/>
                    <a:gdLst>
                      <a:gd name="T0" fmla="*/ 90 w 28777"/>
                      <a:gd name="T1" fmla="*/ 0 h 27340"/>
                      <a:gd name="T2" fmla="*/ 0 w 28777"/>
                      <a:gd name="T3" fmla="*/ 83 h 27340"/>
                      <a:gd name="T4" fmla="*/ 23 w 28777"/>
                      <a:gd name="T5" fmla="*/ 18 h 27340"/>
                      <a:gd name="T6" fmla="*/ 0 60000 65536"/>
                      <a:gd name="T7" fmla="*/ 0 60000 65536"/>
                      <a:gd name="T8" fmla="*/ 0 60000 65536"/>
                    </a:gdLst>
                    <a:ahLst/>
                    <a:cxnLst>
                      <a:cxn ang="T6">
                        <a:pos x="T0" y="T1"/>
                      </a:cxn>
                      <a:cxn ang="T7">
                        <a:pos x="T2" y="T3"/>
                      </a:cxn>
                      <a:cxn ang="T8">
                        <a:pos x="T4" y="T5"/>
                      </a:cxn>
                    </a:cxnLst>
                    <a:rect l="0" t="0" r="r" b="b"/>
                    <a:pathLst>
                      <a:path w="28777" h="27340" fill="none" extrusionOk="0">
                        <a:moveTo>
                          <a:pt x="28000" y="-1"/>
                        </a:moveTo>
                        <a:cubicBezTo>
                          <a:pt x="28515" y="1869"/>
                          <a:pt x="28777" y="3800"/>
                          <a:pt x="28777" y="5740"/>
                        </a:cubicBezTo>
                        <a:cubicBezTo>
                          <a:pt x="28777" y="17669"/>
                          <a:pt x="19106" y="27340"/>
                          <a:pt x="7177" y="27340"/>
                        </a:cubicBezTo>
                        <a:cubicBezTo>
                          <a:pt x="4732" y="27340"/>
                          <a:pt x="2305" y="26925"/>
                          <a:pt x="0" y="26112"/>
                        </a:cubicBezTo>
                      </a:path>
                      <a:path w="28777" h="27340" stroke="0" extrusionOk="0">
                        <a:moveTo>
                          <a:pt x="28000" y="-1"/>
                        </a:moveTo>
                        <a:cubicBezTo>
                          <a:pt x="28515" y="1869"/>
                          <a:pt x="28777" y="3800"/>
                          <a:pt x="28777" y="5740"/>
                        </a:cubicBezTo>
                        <a:cubicBezTo>
                          <a:pt x="28777" y="17669"/>
                          <a:pt x="19106" y="27340"/>
                          <a:pt x="7177" y="27340"/>
                        </a:cubicBezTo>
                        <a:cubicBezTo>
                          <a:pt x="4732" y="27340"/>
                          <a:pt x="2305" y="26925"/>
                          <a:pt x="0" y="26112"/>
                        </a:cubicBezTo>
                        <a:lnTo>
                          <a:pt x="7177" y="5740"/>
                        </a:lnTo>
                        <a:lnTo>
                          <a:pt x="28000"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69" name="Freeform 1621">
                    <a:extLst>
                      <a:ext uri="{FF2B5EF4-FFF2-40B4-BE49-F238E27FC236}">
                        <a16:creationId xmlns:a16="http://schemas.microsoft.com/office/drawing/2014/main" id="{1182F4AD-22FB-6348-441B-3AA80EE50872}"/>
                      </a:ext>
                    </a:extLst>
                  </p:cNvPr>
                  <p:cNvSpPr>
                    <a:spLocks/>
                  </p:cNvSpPr>
                  <p:nvPr/>
                </p:nvSpPr>
                <p:spPr bwMode="auto">
                  <a:xfrm>
                    <a:off x="2037"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70" name="Arc 1622">
                    <a:extLst>
                      <a:ext uri="{FF2B5EF4-FFF2-40B4-BE49-F238E27FC236}">
                        <a16:creationId xmlns:a16="http://schemas.microsoft.com/office/drawing/2014/main" id="{22584239-D7C5-E5FA-C423-A843A8B72B51}"/>
                      </a:ext>
                    </a:extLst>
                  </p:cNvPr>
                  <p:cNvSpPr>
                    <a:spLocks/>
                  </p:cNvSpPr>
                  <p:nvPr/>
                </p:nvSpPr>
                <p:spPr bwMode="auto">
                  <a:xfrm>
                    <a:off x="2039"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6" name="Group 1633">
              <a:extLst>
                <a:ext uri="{FF2B5EF4-FFF2-40B4-BE49-F238E27FC236}">
                  <a16:creationId xmlns:a16="http://schemas.microsoft.com/office/drawing/2014/main" id="{28387D23-456C-FB8F-4ADE-8BB80A8A02EF}"/>
                </a:ext>
              </a:extLst>
            </p:cNvPr>
            <p:cNvGrpSpPr>
              <a:grpSpLocks/>
            </p:cNvGrpSpPr>
            <p:nvPr/>
          </p:nvGrpSpPr>
          <p:grpSpPr bwMode="auto">
            <a:xfrm>
              <a:off x="3137" y="1886"/>
              <a:ext cx="842" cy="650"/>
              <a:chOff x="3137" y="1886"/>
              <a:chExt cx="842" cy="650"/>
            </a:xfrm>
          </p:grpSpPr>
          <p:sp>
            <p:nvSpPr>
              <p:cNvPr id="243" name="Freeform 1626">
                <a:extLst>
                  <a:ext uri="{FF2B5EF4-FFF2-40B4-BE49-F238E27FC236}">
                    <a16:creationId xmlns:a16="http://schemas.microsoft.com/office/drawing/2014/main" id="{009DFE95-54AF-F3F6-EA3F-5FB7BD73FC0C}"/>
                  </a:ext>
                </a:extLst>
              </p:cNvPr>
              <p:cNvSpPr>
                <a:spLocks/>
              </p:cNvSpPr>
              <p:nvPr/>
            </p:nvSpPr>
            <p:spPr bwMode="auto">
              <a:xfrm>
                <a:off x="3137" y="24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4" name="Freeform 1627">
                <a:extLst>
                  <a:ext uri="{FF2B5EF4-FFF2-40B4-BE49-F238E27FC236}">
                    <a16:creationId xmlns:a16="http://schemas.microsoft.com/office/drawing/2014/main" id="{0EB45623-8390-85EF-30DF-B3B1D385E462}"/>
                  </a:ext>
                </a:extLst>
              </p:cNvPr>
              <p:cNvSpPr>
                <a:spLocks/>
              </p:cNvSpPr>
              <p:nvPr/>
            </p:nvSpPr>
            <p:spPr bwMode="auto">
              <a:xfrm>
                <a:off x="3138" y="2407"/>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245" name="Rectangle 1628">
                <a:extLst>
                  <a:ext uri="{FF2B5EF4-FFF2-40B4-BE49-F238E27FC236}">
                    <a16:creationId xmlns:a16="http://schemas.microsoft.com/office/drawing/2014/main" id="{9E8EB090-6B4B-2F3A-6BDA-A08B6633D386}"/>
                  </a:ext>
                </a:extLst>
              </p:cNvPr>
              <p:cNvSpPr>
                <a:spLocks noChangeArrowheads="1"/>
              </p:cNvSpPr>
              <p:nvPr/>
            </p:nvSpPr>
            <p:spPr bwMode="auto">
              <a:xfrm>
                <a:off x="3141" y="2500"/>
                <a:ext cx="838" cy="36"/>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6" name="Freeform 1629">
                <a:extLst>
                  <a:ext uri="{FF2B5EF4-FFF2-40B4-BE49-F238E27FC236}">
                    <a16:creationId xmlns:a16="http://schemas.microsoft.com/office/drawing/2014/main" id="{D3B9022B-EFDC-EFD0-CC6B-C2D35C08D71F}"/>
                  </a:ext>
                </a:extLst>
              </p:cNvPr>
              <p:cNvSpPr>
                <a:spLocks/>
              </p:cNvSpPr>
              <p:nvPr/>
            </p:nvSpPr>
            <p:spPr bwMode="auto">
              <a:xfrm>
                <a:off x="3253" y="18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7" name="Freeform 1630">
                <a:extLst>
                  <a:ext uri="{FF2B5EF4-FFF2-40B4-BE49-F238E27FC236}">
                    <a16:creationId xmlns:a16="http://schemas.microsoft.com/office/drawing/2014/main" id="{CC38EDC3-FC5F-910D-3724-5A6179EB2930}"/>
                  </a:ext>
                </a:extLst>
              </p:cNvPr>
              <p:cNvSpPr>
                <a:spLocks/>
              </p:cNvSpPr>
              <p:nvPr/>
            </p:nvSpPr>
            <p:spPr bwMode="auto">
              <a:xfrm>
                <a:off x="3257" y="1890"/>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248" name="AutoShape 1631">
                <a:extLst>
                  <a:ext uri="{FF2B5EF4-FFF2-40B4-BE49-F238E27FC236}">
                    <a16:creationId xmlns:a16="http://schemas.microsoft.com/office/drawing/2014/main" id="{CC50B95B-493C-C57A-009F-5EF088616BA1}"/>
                  </a:ext>
                </a:extLst>
              </p:cNvPr>
              <p:cNvSpPr>
                <a:spLocks noChangeArrowheads="1"/>
              </p:cNvSpPr>
              <p:nvPr/>
            </p:nvSpPr>
            <p:spPr bwMode="auto">
              <a:xfrm>
                <a:off x="3233" y="1938"/>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9" name="AutoShape 1632">
                <a:extLst>
                  <a:ext uri="{FF2B5EF4-FFF2-40B4-BE49-F238E27FC236}">
                    <a16:creationId xmlns:a16="http://schemas.microsoft.com/office/drawing/2014/main" id="{CC9A01D7-3D4A-57B3-4C27-44FFDE2B3644}"/>
                  </a:ext>
                </a:extLst>
              </p:cNvPr>
              <p:cNvSpPr>
                <a:spLocks noChangeArrowheads="1"/>
              </p:cNvSpPr>
              <p:nvPr/>
            </p:nvSpPr>
            <p:spPr bwMode="auto">
              <a:xfrm>
                <a:off x="3289" y="1996"/>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07" name="Group 1697">
              <a:extLst>
                <a:ext uri="{FF2B5EF4-FFF2-40B4-BE49-F238E27FC236}">
                  <a16:creationId xmlns:a16="http://schemas.microsoft.com/office/drawing/2014/main" id="{0E508E69-1124-D6E7-4D31-8854B80014A7}"/>
                </a:ext>
              </a:extLst>
            </p:cNvPr>
            <p:cNvGrpSpPr>
              <a:grpSpLocks/>
            </p:cNvGrpSpPr>
            <p:nvPr/>
          </p:nvGrpSpPr>
          <p:grpSpPr bwMode="auto">
            <a:xfrm>
              <a:off x="3125" y="1874"/>
              <a:ext cx="842" cy="650"/>
              <a:chOff x="3125" y="1874"/>
              <a:chExt cx="842" cy="650"/>
            </a:xfrm>
          </p:grpSpPr>
          <p:grpSp>
            <p:nvGrpSpPr>
              <p:cNvPr id="180" name="Group 1641">
                <a:extLst>
                  <a:ext uri="{FF2B5EF4-FFF2-40B4-BE49-F238E27FC236}">
                    <a16:creationId xmlns:a16="http://schemas.microsoft.com/office/drawing/2014/main" id="{55C181B9-007E-AE24-CB5E-DEE27D4EFCBC}"/>
                  </a:ext>
                </a:extLst>
              </p:cNvPr>
              <p:cNvGrpSpPr>
                <a:grpSpLocks/>
              </p:cNvGrpSpPr>
              <p:nvPr/>
            </p:nvGrpSpPr>
            <p:grpSpPr bwMode="auto">
              <a:xfrm>
                <a:off x="3125" y="1874"/>
                <a:ext cx="842" cy="650"/>
                <a:chOff x="3125" y="1874"/>
                <a:chExt cx="842" cy="650"/>
              </a:xfrm>
            </p:grpSpPr>
            <p:sp>
              <p:nvSpPr>
                <p:cNvPr id="236" name="Freeform 1634">
                  <a:extLst>
                    <a:ext uri="{FF2B5EF4-FFF2-40B4-BE49-F238E27FC236}">
                      <a16:creationId xmlns:a16="http://schemas.microsoft.com/office/drawing/2014/main" id="{04EAB20D-FA28-9DD0-128A-BD19458ED911}"/>
                    </a:ext>
                  </a:extLst>
                </p:cNvPr>
                <p:cNvSpPr>
                  <a:spLocks/>
                </p:cNvSpPr>
                <p:nvPr/>
              </p:nvSpPr>
              <p:spPr bwMode="auto">
                <a:xfrm>
                  <a:off x="3125" y="239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37" name="Freeform 1635">
                  <a:extLst>
                    <a:ext uri="{FF2B5EF4-FFF2-40B4-BE49-F238E27FC236}">
                      <a16:creationId xmlns:a16="http://schemas.microsoft.com/office/drawing/2014/main" id="{49F7DDBE-28E7-7E11-C3F7-641190AF2AA1}"/>
                    </a:ext>
                  </a:extLst>
                </p:cNvPr>
                <p:cNvSpPr>
                  <a:spLocks/>
                </p:cNvSpPr>
                <p:nvPr/>
              </p:nvSpPr>
              <p:spPr bwMode="auto">
                <a:xfrm>
                  <a:off x="3129" y="2398"/>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238" name="Rectangle 1636">
                  <a:extLst>
                    <a:ext uri="{FF2B5EF4-FFF2-40B4-BE49-F238E27FC236}">
                      <a16:creationId xmlns:a16="http://schemas.microsoft.com/office/drawing/2014/main" id="{613529D6-626C-875B-C0BB-0F14F6853016}"/>
                    </a:ext>
                  </a:extLst>
                </p:cNvPr>
                <p:cNvSpPr>
                  <a:spLocks noChangeArrowheads="1"/>
                </p:cNvSpPr>
                <p:nvPr/>
              </p:nvSpPr>
              <p:spPr bwMode="auto">
                <a:xfrm>
                  <a:off x="3129" y="2488"/>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9" name="Freeform 1637">
                  <a:extLst>
                    <a:ext uri="{FF2B5EF4-FFF2-40B4-BE49-F238E27FC236}">
                      <a16:creationId xmlns:a16="http://schemas.microsoft.com/office/drawing/2014/main" id="{799D46FF-63C0-2D54-627B-5DDE9C1F69C3}"/>
                    </a:ext>
                  </a:extLst>
                </p:cNvPr>
                <p:cNvSpPr>
                  <a:spLocks/>
                </p:cNvSpPr>
                <p:nvPr/>
              </p:nvSpPr>
              <p:spPr bwMode="auto">
                <a:xfrm>
                  <a:off x="3241" y="187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40" name="Freeform 1638">
                  <a:extLst>
                    <a:ext uri="{FF2B5EF4-FFF2-40B4-BE49-F238E27FC236}">
                      <a16:creationId xmlns:a16="http://schemas.microsoft.com/office/drawing/2014/main" id="{380E77F0-4199-F155-060C-FF1D8D7C8A5F}"/>
                    </a:ext>
                  </a:extLst>
                </p:cNvPr>
                <p:cNvSpPr>
                  <a:spLocks/>
                </p:cNvSpPr>
                <p:nvPr/>
              </p:nvSpPr>
              <p:spPr bwMode="auto">
                <a:xfrm>
                  <a:off x="3245" y="187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241" name="AutoShape 1639">
                  <a:extLst>
                    <a:ext uri="{FF2B5EF4-FFF2-40B4-BE49-F238E27FC236}">
                      <a16:creationId xmlns:a16="http://schemas.microsoft.com/office/drawing/2014/main" id="{C85D208B-D23A-F452-943B-F510E5578678}"/>
                    </a:ext>
                  </a:extLst>
                </p:cNvPr>
                <p:cNvSpPr>
                  <a:spLocks noChangeArrowheads="1"/>
                </p:cNvSpPr>
                <p:nvPr/>
              </p:nvSpPr>
              <p:spPr bwMode="auto">
                <a:xfrm>
                  <a:off x="3221" y="1926"/>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42" name="AutoShape 1640">
                  <a:extLst>
                    <a:ext uri="{FF2B5EF4-FFF2-40B4-BE49-F238E27FC236}">
                      <a16:creationId xmlns:a16="http://schemas.microsoft.com/office/drawing/2014/main" id="{67527684-2AAA-8C72-3647-02E3BF1F14F2}"/>
                    </a:ext>
                  </a:extLst>
                </p:cNvPr>
                <p:cNvSpPr>
                  <a:spLocks noChangeArrowheads="1"/>
                </p:cNvSpPr>
                <p:nvPr/>
              </p:nvSpPr>
              <p:spPr bwMode="auto">
                <a:xfrm>
                  <a:off x="3277" y="1984"/>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nvGrpSpPr>
              <p:cNvPr id="181" name="Group 1696">
                <a:extLst>
                  <a:ext uri="{FF2B5EF4-FFF2-40B4-BE49-F238E27FC236}">
                    <a16:creationId xmlns:a16="http://schemas.microsoft.com/office/drawing/2014/main" id="{AE3A1322-A653-66A5-A0EF-976D37348446}"/>
                  </a:ext>
                </a:extLst>
              </p:cNvPr>
              <p:cNvGrpSpPr>
                <a:grpSpLocks/>
              </p:cNvGrpSpPr>
              <p:nvPr/>
            </p:nvGrpSpPr>
            <p:grpSpPr bwMode="auto">
              <a:xfrm>
                <a:off x="3316" y="2025"/>
                <a:ext cx="439" cy="266"/>
                <a:chOff x="3316" y="2025"/>
                <a:chExt cx="439" cy="266"/>
              </a:xfrm>
            </p:grpSpPr>
            <p:grpSp>
              <p:nvGrpSpPr>
                <p:cNvPr id="182" name="Group 1668">
                  <a:extLst>
                    <a:ext uri="{FF2B5EF4-FFF2-40B4-BE49-F238E27FC236}">
                      <a16:creationId xmlns:a16="http://schemas.microsoft.com/office/drawing/2014/main" id="{1C3A8111-9368-CF83-EF63-2040270D4B39}"/>
                    </a:ext>
                  </a:extLst>
                </p:cNvPr>
                <p:cNvGrpSpPr>
                  <a:grpSpLocks/>
                </p:cNvGrpSpPr>
                <p:nvPr/>
              </p:nvGrpSpPr>
              <p:grpSpPr bwMode="auto">
                <a:xfrm>
                  <a:off x="3320" y="2027"/>
                  <a:ext cx="435" cy="264"/>
                  <a:chOff x="3320" y="2027"/>
                  <a:chExt cx="435" cy="264"/>
                </a:xfrm>
              </p:grpSpPr>
              <p:grpSp>
                <p:nvGrpSpPr>
                  <p:cNvPr id="210" name="Group 1651">
                    <a:extLst>
                      <a:ext uri="{FF2B5EF4-FFF2-40B4-BE49-F238E27FC236}">
                        <a16:creationId xmlns:a16="http://schemas.microsoft.com/office/drawing/2014/main" id="{D77492A8-358D-2045-5F3C-BF1229ECD087}"/>
                      </a:ext>
                    </a:extLst>
                  </p:cNvPr>
                  <p:cNvGrpSpPr>
                    <a:grpSpLocks/>
                  </p:cNvGrpSpPr>
                  <p:nvPr/>
                </p:nvGrpSpPr>
                <p:grpSpPr bwMode="auto">
                  <a:xfrm>
                    <a:off x="3321" y="2028"/>
                    <a:ext cx="432" cy="262"/>
                    <a:chOff x="3321" y="2028"/>
                    <a:chExt cx="432" cy="262"/>
                  </a:xfrm>
                </p:grpSpPr>
                <p:sp>
                  <p:nvSpPr>
                    <p:cNvPr id="227" name="Oval 1642">
                      <a:extLst>
                        <a:ext uri="{FF2B5EF4-FFF2-40B4-BE49-F238E27FC236}">
                          <a16:creationId xmlns:a16="http://schemas.microsoft.com/office/drawing/2014/main" id="{B4633DA9-1A13-4617-11DA-915BF626C27D}"/>
                        </a:ext>
                      </a:extLst>
                    </p:cNvPr>
                    <p:cNvSpPr>
                      <a:spLocks noChangeArrowheads="1"/>
                    </p:cNvSpPr>
                    <p:nvPr/>
                  </p:nvSpPr>
                  <p:spPr bwMode="auto">
                    <a:xfrm>
                      <a:off x="3469" y="20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8" name="Oval 1643">
                      <a:extLst>
                        <a:ext uri="{FF2B5EF4-FFF2-40B4-BE49-F238E27FC236}">
                          <a16:creationId xmlns:a16="http://schemas.microsoft.com/office/drawing/2014/main" id="{265B285C-434D-64AB-9D1F-7FB413D37851}"/>
                        </a:ext>
                      </a:extLst>
                    </p:cNvPr>
                    <p:cNvSpPr>
                      <a:spLocks noChangeArrowheads="1"/>
                    </p:cNvSpPr>
                    <p:nvPr/>
                  </p:nvSpPr>
                  <p:spPr bwMode="auto">
                    <a:xfrm>
                      <a:off x="3365" y="20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29" name="Oval 1644">
                      <a:extLst>
                        <a:ext uri="{FF2B5EF4-FFF2-40B4-BE49-F238E27FC236}">
                          <a16:creationId xmlns:a16="http://schemas.microsoft.com/office/drawing/2014/main" id="{F5E85F07-A3F5-7B18-0E85-4769BFFF7672}"/>
                        </a:ext>
                      </a:extLst>
                    </p:cNvPr>
                    <p:cNvSpPr>
                      <a:spLocks noChangeArrowheads="1"/>
                    </p:cNvSpPr>
                    <p:nvPr/>
                  </p:nvSpPr>
                  <p:spPr bwMode="auto">
                    <a:xfrm>
                      <a:off x="3321" y="21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0" name="Oval 1645">
                      <a:extLst>
                        <a:ext uri="{FF2B5EF4-FFF2-40B4-BE49-F238E27FC236}">
                          <a16:creationId xmlns:a16="http://schemas.microsoft.com/office/drawing/2014/main" id="{EBC47D6A-5388-09F5-C569-2177B2BC6540}"/>
                        </a:ext>
                      </a:extLst>
                    </p:cNvPr>
                    <p:cNvSpPr>
                      <a:spLocks noChangeArrowheads="1"/>
                    </p:cNvSpPr>
                    <p:nvPr/>
                  </p:nvSpPr>
                  <p:spPr bwMode="auto">
                    <a:xfrm>
                      <a:off x="3349" y="21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1" name="Oval 1646">
                      <a:extLst>
                        <a:ext uri="{FF2B5EF4-FFF2-40B4-BE49-F238E27FC236}">
                          <a16:creationId xmlns:a16="http://schemas.microsoft.com/office/drawing/2014/main" id="{9E079DDE-4362-3209-32FD-7840A2A91705}"/>
                        </a:ext>
                      </a:extLst>
                    </p:cNvPr>
                    <p:cNvSpPr>
                      <a:spLocks noChangeArrowheads="1"/>
                    </p:cNvSpPr>
                    <p:nvPr/>
                  </p:nvSpPr>
                  <p:spPr bwMode="auto">
                    <a:xfrm>
                      <a:off x="3453" y="21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2" name="Oval 1647">
                      <a:extLst>
                        <a:ext uri="{FF2B5EF4-FFF2-40B4-BE49-F238E27FC236}">
                          <a16:creationId xmlns:a16="http://schemas.microsoft.com/office/drawing/2014/main" id="{294EFFC8-B291-E8CB-A069-32884871D698}"/>
                        </a:ext>
                      </a:extLst>
                    </p:cNvPr>
                    <p:cNvSpPr>
                      <a:spLocks noChangeArrowheads="1"/>
                    </p:cNvSpPr>
                    <p:nvPr/>
                  </p:nvSpPr>
                  <p:spPr bwMode="auto">
                    <a:xfrm>
                      <a:off x="3593" y="20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3" name="Oval 1648">
                      <a:extLst>
                        <a:ext uri="{FF2B5EF4-FFF2-40B4-BE49-F238E27FC236}">
                          <a16:creationId xmlns:a16="http://schemas.microsoft.com/office/drawing/2014/main" id="{8BA16435-CD03-2C0D-293B-7F773A8DDDFB}"/>
                        </a:ext>
                      </a:extLst>
                    </p:cNvPr>
                    <p:cNvSpPr>
                      <a:spLocks noChangeArrowheads="1"/>
                    </p:cNvSpPr>
                    <p:nvPr/>
                  </p:nvSpPr>
                  <p:spPr bwMode="auto">
                    <a:xfrm>
                      <a:off x="3615" y="21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4" name="Oval 1649">
                      <a:extLst>
                        <a:ext uri="{FF2B5EF4-FFF2-40B4-BE49-F238E27FC236}">
                          <a16:creationId xmlns:a16="http://schemas.microsoft.com/office/drawing/2014/main" id="{5CA8DEF7-FFBE-027D-8A8C-8805FB377995}"/>
                        </a:ext>
                      </a:extLst>
                    </p:cNvPr>
                    <p:cNvSpPr>
                      <a:spLocks noChangeArrowheads="1"/>
                    </p:cNvSpPr>
                    <p:nvPr/>
                  </p:nvSpPr>
                  <p:spPr bwMode="auto">
                    <a:xfrm>
                      <a:off x="3601" y="21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35" name="Oval 1650">
                      <a:extLst>
                        <a:ext uri="{FF2B5EF4-FFF2-40B4-BE49-F238E27FC236}">
                          <a16:creationId xmlns:a16="http://schemas.microsoft.com/office/drawing/2014/main" id="{AB7DE33D-2ADE-161C-8513-40368AC95C05}"/>
                        </a:ext>
                      </a:extLst>
                    </p:cNvPr>
                    <p:cNvSpPr>
                      <a:spLocks noChangeArrowheads="1"/>
                    </p:cNvSpPr>
                    <p:nvPr/>
                  </p:nvSpPr>
                  <p:spPr bwMode="auto">
                    <a:xfrm>
                      <a:off x="3399" y="20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211" name="Freeform 1652">
                    <a:extLst>
                      <a:ext uri="{FF2B5EF4-FFF2-40B4-BE49-F238E27FC236}">
                        <a16:creationId xmlns:a16="http://schemas.microsoft.com/office/drawing/2014/main" id="{D2D2AC33-8206-C2C5-0B57-EF710AD1E3CF}"/>
                      </a:ext>
                    </a:extLst>
                  </p:cNvPr>
                  <p:cNvSpPr>
                    <a:spLocks/>
                  </p:cNvSpPr>
                  <p:nvPr/>
                </p:nvSpPr>
                <p:spPr bwMode="auto">
                  <a:xfrm>
                    <a:off x="3473" y="20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2" name="Arc 1653">
                    <a:extLst>
                      <a:ext uri="{FF2B5EF4-FFF2-40B4-BE49-F238E27FC236}">
                        <a16:creationId xmlns:a16="http://schemas.microsoft.com/office/drawing/2014/main" id="{606949E7-52D0-23C4-F3FD-03C69D6658C0}"/>
                      </a:ext>
                    </a:extLst>
                  </p:cNvPr>
                  <p:cNvSpPr>
                    <a:spLocks/>
                  </p:cNvSpPr>
                  <p:nvPr/>
                </p:nvSpPr>
                <p:spPr bwMode="auto">
                  <a:xfrm>
                    <a:off x="3474" y="20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3" name="Freeform 1654">
                    <a:extLst>
                      <a:ext uri="{FF2B5EF4-FFF2-40B4-BE49-F238E27FC236}">
                        <a16:creationId xmlns:a16="http://schemas.microsoft.com/office/drawing/2014/main" id="{4598C0FD-38D3-9826-A920-E139BFBD1FB0}"/>
                      </a:ext>
                    </a:extLst>
                  </p:cNvPr>
                  <p:cNvSpPr>
                    <a:spLocks/>
                  </p:cNvSpPr>
                  <p:nvPr/>
                </p:nvSpPr>
                <p:spPr bwMode="auto">
                  <a:xfrm>
                    <a:off x="3364" y="20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4" name="Arc 1655">
                    <a:extLst>
                      <a:ext uri="{FF2B5EF4-FFF2-40B4-BE49-F238E27FC236}">
                        <a16:creationId xmlns:a16="http://schemas.microsoft.com/office/drawing/2014/main" id="{0356F6E1-E55F-1BF7-F11B-44AA1CF47916}"/>
                      </a:ext>
                    </a:extLst>
                  </p:cNvPr>
                  <p:cNvSpPr>
                    <a:spLocks/>
                  </p:cNvSpPr>
                  <p:nvPr/>
                </p:nvSpPr>
                <p:spPr bwMode="auto">
                  <a:xfrm>
                    <a:off x="3366" y="20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5" name="Freeform 1656">
                    <a:extLst>
                      <a:ext uri="{FF2B5EF4-FFF2-40B4-BE49-F238E27FC236}">
                        <a16:creationId xmlns:a16="http://schemas.microsoft.com/office/drawing/2014/main" id="{D7B36247-3153-3F80-A1A0-9B0B4B42339B}"/>
                      </a:ext>
                    </a:extLst>
                  </p:cNvPr>
                  <p:cNvSpPr>
                    <a:spLocks/>
                  </p:cNvSpPr>
                  <p:nvPr/>
                </p:nvSpPr>
                <p:spPr bwMode="auto">
                  <a:xfrm>
                    <a:off x="3349" y="22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6" name="Arc 1657">
                    <a:extLst>
                      <a:ext uri="{FF2B5EF4-FFF2-40B4-BE49-F238E27FC236}">
                        <a16:creationId xmlns:a16="http://schemas.microsoft.com/office/drawing/2014/main" id="{E969E233-11DF-1F66-C824-F3E15C0EAE20}"/>
                      </a:ext>
                    </a:extLst>
                  </p:cNvPr>
                  <p:cNvSpPr>
                    <a:spLocks/>
                  </p:cNvSpPr>
                  <p:nvPr/>
                </p:nvSpPr>
                <p:spPr bwMode="auto">
                  <a:xfrm>
                    <a:off x="3350" y="22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7" name="Freeform 1658">
                    <a:extLst>
                      <a:ext uri="{FF2B5EF4-FFF2-40B4-BE49-F238E27FC236}">
                        <a16:creationId xmlns:a16="http://schemas.microsoft.com/office/drawing/2014/main" id="{65797859-06E9-26D6-030A-09A44EC21E4B}"/>
                      </a:ext>
                    </a:extLst>
                  </p:cNvPr>
                  <p:cNvSpPr>
                    <a:spLocks/>
                  </p:cNvSpPr>
                  <p:nvPr/>
                </p:nvSpPr>
                <p:spPr bwMode="auto">
                  <a:xfrm>
                    <a:off x="3455" y="22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18" name="Arc 1659">
                    <a:extLst>
                      <a:ext uri="{FF2B5EF4-FFF2-40B4-BE49-F238E27FC236}">
                        <a16:creationId xmlns:a16="http://schemas.microsoft.com/office/drawing/2014/main" id="{E68771B1-620F-8F2A-4C99-ADB1887C7FB7}"/>
                      </a:ext>
                    </a:extLst>
                  </p:cNvPr>
                  <p:cNvSpPr>
                    <a:spLocks/>
                  </p:cNvSpPr>
                  <p:nvPr/>
                </p:nvSpPr>
                <p:spPr bwMode="auto">
                  <a:xfrm>
                    <a:off x="3456" y="22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19" name="Freeform 1660">
                    <a:extLst>
                      <a:ext uri="{FF2B5EF4-FFF2-40B4-BE49-F238E27FC236}">
                        <a16:creationId xmlns:a16="http://schemas.microsoft.com/office/drawing/2014/main" id="{01A02A2A-FD8C-8693-2D07-170E677C4379}"/>
                      </a:ext>
                    </a:extLst>
                  </p:cNvPr>
                  <p:cNvSpPr>
                    <a:spLocks/>
                  </p:cNvSpPr>
                  <p:nvPr/>
                </p:nvSpPr>
                <p:spPr bwMode="auto">
                  <a:xfrm>
                    <a:off x="3650" y="20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0" name="Arc 1661">
                    <a:extLst>
                      <a:ext uri="{FF2B5EF4-FFF2-40B4-BE49-F238E27FC236}">
                        <a16:creationId xmlns:a16="http://schemas.microsoft.com/office/drawing/2014/main" id="{9379326B-C320-40D3-A5D1-80075322BACE}"/>
                      </a:ext>
                    </a:extLst>
                  </p:cNvPr>
                  <p:cNvSpPr>
                    <a:spLocks/>
                  </p:cNvSpPr>
                  <p:nvPr/>
                </p:nvSpPr>
                <p:spPr bwMode="auto">
                  <a:xfrm>
                    <a:off x="3651" y="20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1" name="Freeform 1662">
                    <a:extLst>
                      <a:ext uri="{FF2B5EF4-FFF2-40B4-BE49-F238E27FC236}">
                        <a16:creationId xmlns:a16="http://schemas.microsoft.com/office/drawing/2014/main" id="{10F5258C-9F0F-4F67-8F3D-97B8E95E6B74}"/>
                      </a:ext>
                    </a:extLst>
                  </p:cNvPr>
                  <p:cNvSpPr>
                    <a:spLocks/>
                  </p:cNvSpPr>
                  <p:nvPr/>
                </p:nvSpPr>
                <p:spPr bwMode="auto">
                  <a:xfrm>
                    <a:off x="3673" y="21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2" name="Arc 1663">
                    <a:extLst>
                      <a:ext uri="{FF2B5EF4-FFF2-40B4-BE49-F238E27FC236}">
                        <a16:creationId xmlns:a16="http://schemas.microsoft.com/office/drawing/2014/main" id="{5BE67F49-BE62-8885-6361-1D4B7D737466}"/>
                      </a:ext>
                    </a:extLst>
                  </p:cNvPr>
                  <p:cNvSpPr>
                    <a:spLocks/>
                  </p:cNvSpPr>
                  <p:nvPr/>
                </p:nvSpPr>
                <p:spPr bwMode="auto">
                  <a:xfrm>
                    <a:off x="3673" y="21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3" name="Freeform 1664">
                    <a:extLst>
                      <a:ext uri="{FF2B5EF4-FFF2-40B4-BE49-F238E27FC236}">
                        <a16:creationId xmlns:a16="http://schemas.microsoft.com/office/drawing/2014/main" id="{BCFCBBB5-EA01-7FE0-9CCF-E3B465046C9C}"/>
                      </a:ext>
                    </a:extLst>
                  </p:cNvPr>
                  <p:cNvSpPr>
                    <a:spLocks/>
                  </p:cNvSpPr>
                  <p:nvPr/>
                </p:nvSpPr>
                <p:spPr bwMode="auto">
                  <a:xfrm>
                    <a:off x="3647" y="21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4" name="Arc 1665">
                    <a:extLst>
                      <a:ext uri="{FF2B5EF4-FFF2-40B4-BE49-F238E27FC236}">
                        <a16:creationId xmlns:a16="http://schemas.microsoft.com/office/drawing/2014/main" id="{C3AF3346-B848-20AE-F10A-2087A317D9C0}"/>
                      </a:ext>
                    </a:extLst>
                  </p:cNvPr>
                  <p:cNvSpPr>
                    <a:spLocks/>
                  </p:cNvSpPr>
                  <p:nvPr/>
                </p:nvSpPr>
                <p:spPr bwMode="auto">
                  <a:xfrm>
                    <a:off x="3648" y="21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225" name="Freeform 1666">
                    <a:extLst>
                      <a:ext uri="{FF2B5EF4-FFF2-40B4-BE49-F238E27FC236}">
                        <a16:creationId xmlns:a16="http://schemas.microsoft.com/office/drawing/2014/main" id="{9A83034F-DAB6-CAF5-E310-517DD4B043CB}"/>
                      </a:ext>
                    </a:extLst>
                  </p:cNvPr>
                  <p:cNvSpPr>
                    <a:spLocks/>
                  </p:cNvSpPr>
                  <p:nvPr/>
                </p:nvSpPr>
                <p:spPr bwMode="auto">
                  <a:xfrm>
                    <a:off x="3320" y="21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26" name="Arc 1667">
                    <a:extLst>
                      <a:ext uri="{FF2B5EF4-FFF2-40B4-BE49-F238E27FC236}">
                        <a16:creationId xmlns:a16="http://schemas.microsoft.com/office/drawing/2014/main" id="{B720EDF4-7A51-9AF0-EE9D-8425E424F723}"/>
                      </a:ext>
                    </a:extLst>
                  </p:cNvPr>
                  <p:cNvSpPr>
                    <a:spLocks/>
                  </p:cNvSpPr>
                  <p:nvPr/>
                </p:nvSpPr>
                <p:spPr bwMode="auto">
                  <a:xfrm>
                    <a:off x="3322" y="21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83" name="Group 1695">
                  <a:extLst>
                    <a:ext uri="{FF2B5EF4-FFF2-40B4-BE49-F238E27FC236}">
                      <a16:creationId xmlns:a16="http://schemas.microsoft.com/office/drawing/2014/main" id="{A2C7917F-F401-BE1A-308F-FDCD7D6B1CDC}"/>
                    </a:ext>
                  </a:extLst>
                </p:cNvPr>
                <p:cNvGrpSpPr>
                  <a:grpSpLocks/>
                </p:cNvGrpSpPr>
                <p:nvPr/>
              </p:nvGrpSpPr>
              <p:grpSpPr bwMode="auto">
                <a:xfrm>
                  <a:off x="3316" y="2025"/>
                  <a:ext cx="437" cy="263"/>
                  <a:chOff x="3316" y="2025"/>
                  <a:chExt cx="437" cy="263"/>
                </a:xfrm>
              </p:grpSpPr>
              <p:grpSp>
                <p:nvGrpSpPr>
                  <p:cNvPr id="184" name="Group 1678">
                    <a:extLst>
                      <a:ext uri="{FF2B5EF4-FFF2-40B4-BE49-F238E27FC236}">
                        <a16:creationId xmlns:a16="http://schemas.microsoft.com/office/drawing/2014/main" id="{60B74885-37AC-4B8B-4B00-BD45838ECC3B}"/>
                      </a:ext>
                    </a:extLst>
                  </p:cNvPr>
                  <p:cNvGrpSpPr>
                    <a:grpSpLocks/>
                  </p:cNvGrpSpPr>
                  <p:nvPr/>
                </p:nvGrpSpPr>
                <p:grpSpPr bwMode="auto">
                  <a:xfrm>
                    <a:off x="3319" y="2026"/>
                    <a:ext cx="432" cy="262"/>
                    <a:chOff x="3319" y="2026"/>
                    <a:chExt cx="432" cy="262"/>
                  </a:xfrm>
                </p:grpSpPr>
                <p:sp>
                  <p:nvSpPr>
                    <p:cNvPr id="201" name="Oval 1669">
                      <a:extLst>
                        <a:ext uri="{FF2B5EF4-FFF2-40B4-BE49-F238E27FC236}">
                          <a16:creationId xmlns:a16="http://schemas.microsoft.com/office/drawing/2014/main" id="{E40C5861-4FA3-EB6F-9318-501A799EC690}"/>
                        </a:ext>
                      </a:extLst>
                    </p:cNvPr>
                    <p:cNvSpPr>
                      <a:spLocks noChangeArrowheads="1"/>
                    </p:cNvSpPr>
                    <p:nvPr/>
                  </p:nvSpPr>
                  <p:spPr bwMode="auto">
                    <a:xfrm>
                      <a:off x="3467" y="20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2" name="Oval 1670">
                      <a:extLst>
                        <a:ext uri="{FF2B5EF4-FFF2-40B4-BE49-F238E27FC236}">
                          <a16:creationId xmlns:a16="http://schemas.microsoft.com/office/drawing/2014/main" id="{AD83E421-832D-3310-A7B6-C2100281F2D5}"/>
                        </a:ext>
                      </a:extLst>
                    </p:cNvPr>
                    <p:cNvSpPr>
                      <a:spLocks noChangeArrowheads="1"/>
                    </p:cNvSpPr>
                    <p:nvPr/>
                  </p:nvSpPr>
                  <p:spPr bwMode="auto">
                    <a:xfrm>
                      <a:off x="3363" y="20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3" name="Oval 1671">
                      <a:extLst>
                        <a:ext uri="{FF2B5EF4-FFF2-40B4-BE49-F238E27FC236}">
                          <a16:creationId xmlns:a16="http://schemas.microsoft.com/office/drawing/2014/main" id="{97278101-5F7E-1B1B-684E-BF5FFBF364FF}"/>
                        </a:ext>
                      </a:extLst>
                    </p:cNvPr>
                    <p:cNvSpPr>
                      <a:spLocks noChangeArrowheads="1"/>
                    </p:cNvSpPr>
                    <p:nvPr/>
                  </p:nvSpPr>
                  <p:spPr bwMode="auto">
                    <a:xfrm>
                      <a:off x="3319" y="21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4" name="Oval 1672">
                      <a:extLst>
                        <a:ext uri="{FF2B5EF4-FFF2-40B4-BE49-F238E27FC236}">
                          <a16:creationId xmlns:a16="http://schemas.microsoft.com/office/drawing/2014/main" id="{10B63744-A74F-B54B-140C-BEA7CA724E1F}"/>
                        </a:ext>
                      </a:extLst>
                    </p:cNvPr>
                    <p:cNvSpPr>
                      <a:spLocks noChangeArrowheads="1"/>
                    </p:cNvSpPr>
                    <p:nvPr/>
                  </p:nvSpPr>
                  <p:spPr bwMode="auto">
                    <a:xfrm>
                      <a:off x="3347" y="21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5" name="Oval 1673">
                      <a:extLst>
                        <a:ext uri="{FF2B5EF4-FFF2-40B4-BE49-F238E27FC236}">
                          <a16:creationId xmlns:a16="http://schemas.microsoft.com/office/drawing/2014/main" id="{1B4451AE-04A8-04DB-62B7-CF1915FF4147}"/>
                        </a:ext>
                      </a:extLst>
                    </p:cNvPr>
                    <p:cNvSpPr>
                      <a:spLocks noChangeArrowheads="1"/>
                    </p:cNvSpPr>
                    <p:nvPr/>
                  </p:nvSpPr>
                  <p:spPr bwMode="auto">
                    <a:xfrm>
                      <a:off x="3451" y="21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6" name="Oval 1674">
                      <a:extLst>
                        <a:ext uri="{FF2B5EF4-FFF2-40B4-BE49-F238E27FC236}">
                          <a16:creationId xmlns:a16="http://schemas.microsoft.com/office/drawing/2014/main" id="{8B6544BA-6F9A-503E-42EC-85C102B1D11E}"/>
                        </a:ext>
                      </a:extLst>
                    </p:cNvPr>
                    <p:cNvSpPr>
                      <a:spLocks noChangeArrowheads="1"/>
                    </p:cNvSpPr>
                    <p:nvPr/>
                  </p:nvSpPr>
                  <p:spPr bwMode="auto">
                    <a:xfrm>
                      <a:off x="3591" y="20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7" name="Oval 1675">
                      <a:extLst>
                        <a:ext uri="{FF2B5EF4-FFF2-40B4-BE49-F238E27FC236}">
                          <a16:creationId xmlns:a16="http://schemas.microsoft.com/office/drawing/2014/main" id="{EB35A9B6-8485-5B92-F8C0-63D5AD142FF7}"/>
                        </a:ext>
                      </a:extLst>
                    </p:cNvPr>
                    <p:cNvSpPr>
                      <a:spLocks noChangeArrowheads="1"/>
                    </p:cNvSpPr>
                    <p:nvPr/>
                  </p:nvSpPr>
                  <p:spPr bwMode="auto">
                    <a:xfrm>
                      <a:off x="3611" y="21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8" name="Oval 1676">
                      <a:extLst>
                        <a:ext uri="{FF2B5EF4-FFF2-40B4-BE49-F238E27FC236}">
                          <a16:creationId xmlns:a16="http://schemas.microsoft.com/office/drawing/2014/main" id="{48B52565-27EB-98E1-7D4B-EED94A75185B}"/>
                        </a:ext>
                      </a:extLst>
                    </p:cNvPr>
                    <p:cNvSpPr>
                      <a:spLocks noChangeArrowheads="1"/>
                    </p:cNvSpPr>
                    <p:nvPr/>
                  </p:nvSpPr>
                  <p:spPr bwMode="auto">
                    <a:xfrm>
                      <a:off x="3599" y="21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209" name="Oval 1677">
                      <a:extLst>
                        <a:ext uri="{FF2B5EF4-FFF2-40B4-BE49-F238E27FC236}">
                          <a16:creationId xmlns:a16="http://schemas.microsoft.com/office/drawing/2014/main" id="{B043D340-A3DB-5849-5024-F2AA5861A3D4}"/>
                        </a:ext>
                      </a:extLst>
                    </p:cNvPr>
                    <p:cNvSpPr>
                      <a:spLocks noChangeArrowheads="1"/>
                    </p:cNvSpPr>
                    <p:nvPr/>
                  </p:nvSpPr>
                  <p:spPr bwMode="auto">
                    <a:xfrm>
                      <a:off x="3397" y="20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85" name="Freeform 1679">
                    <a:extLst>
                      <a:ext uri="{FF2B5EF4-FFF2-40B4-BE49-F238E27FC236}">
                        <a16:creationId xmlns:a16="http://schemas.microsoft.com/office/drawing/2014/main" id="{95C5ABBD-4788-599F-90AA-C6CE7F0AA38E}"/>
                      </a:ext>
                    </a:extLst>
                  </p:cNvPr>
                  <p:cNvSpPr>
                    <a:spLocks/>
                  </p:cNvSpPr>
                  <p:nvPr/>
                </p:nvSpPr>
                <p:spPr bwMode="auto">
                  <a:xfrm>
                    <a:off x="3471" y="20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6" name="Arc 1680">
                    <a:extLst>
                      <a:ext uri="{FF2B5EF4-FFF2-40B4-BE49-F238E27FC236}">
                        <a16:creationId xmlns:a16="http://schemas.microsoft.com/office/drawing/2014/main" id="{B297D9DC-134E-A984-CEA0-2A216F1DA20D}"/>
                      </a:ext>
                    </a:extLst>
                  </p:cNvPr>
                  <p:cNvSpPr>
                    <a:spLocks/>
                  </p:cNvSpPr>
                  <p:nvPr/>
                </p:nvSpPr>
                <p:spPr bwMode="auto">
                  <a:xfrm>
                    <a:off x="3472" y="20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7" name="Freeform 1681">
                    <a:extLst>
                      <a:ext uri="{FF2B5EF4-FFF2-40B4-BE49-F238E27FC236}">
                        <a16:creationId xmlns:a16="http://schemas.microsoft.com/office/drawing/2014/main" id="{FCA4CDFF-B879-8C5F-FEBA-8D6BE8A12978}"/>
                      </a:ext>
                    </a:extLst>
                  </p:cNvPr>
                  <p:cNvSpPr>
                    <a:spLocks/>
                  </p:cNvSpPr>
                  <p:nvPr/>
                </p:nvSpPr>
                <p:spPr bwMode="auto">
                  <a:xfrm>
                    <a:off x="3362" y="20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88" name="Arc 1682">
                    <a:extLst>
                      <a:ext uri="{FF2B5EF4-FFF2-40B4-BE49-F238E27FC236}">
                        <a16:creationId xmlns:a16="http://schemas.microsoft.com/office/drawing/2014/main" id="{024DB5F3-D746-5E66-F76B-B500A5E1A64D}"/>
                      </a:ext>
                    </a:extLst>
                  </p:cNvPr>
                  <p:cNvSpPr>
                    <a:spLocks/>
                  </p:cNvSpPr>
                  <p:nvPr/>
                </p:nvSpPr>
                <p:spPr bwMode="auto">
                  <a:xfrm>
                    <a:off x="3364" y="20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89" name="Freeform 1683">
                    <a:extLst>
                      <a:ext uri="{FF2B5EF4-FFF2-40B4-BE49-F238E27FC236}">
                        <a16:creationId xmlns:a16="http://schemas.microsoft.com/office/drawing/2014/main" id="{7F160A3C-062F-E1F7-6409-29054F722BAA}"/>
                      </a:ext>
                    </a:extLst>
                  </p:cNvPr>
                  <p:cNvSpPr>
                    <a:spLocks/>
                  </p:cNvSpPr>
                  <p:nvPr/>
                </p:nvSpPr>
                <p:spPr bwMode="auto">
                  <a:xfrm>
                    <a:off x="3347" y="22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0" name="Arc 1684">
                    <a:extLst>
                      <a:ext uri="{FF2B5EF4-FFF2-40B4-BE49-F238E27FC236}">
                        <a16:creationId xmlns:a16="http://schemas.microsoft.com/office/drawing/2014/main" id="{ADC1776D-FEEB-1BFE-CCB3-D24461E7458C}"/>
                      </a:ext>
                    </a:extLst>
                  </p:cNvPr>
                  <p:cNvSpPr>
                    <a:spLocks/>
                  </p:cNvSpPr>
                  <p:nvPr/>
                </p:nvSpPr>
                <p:spPr bwMode="auto">
                  <a:xfrm>
                    <a:off x="3348" y="22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1" name="Freeform 1685">
                    <a:extLst>
                      <a:ext uri="{FF2B5EF4-FFF2-40B4-BE49-F238E27FC236}">
                        <a16:creationId xmlns:a16="http://schemas.microsoft.com/office/drawing/2014/main" id="{52A2A6D6-B789-0A17-16BA-117234D6F53E}"/>
                      </a:ext>
                    </a:extLst>
                  </p:cNvPr>
                  <p:cNvSpPr>
                    <a:spLocks/>
                  </p:cNvSpPr>
                  <p:nvPr/>
                </p:nvSpPr>
                <p:spPr bwMode="auto">
                  <a:xfrm>
                    <a:off x="3453" y="22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2" name="Arc 1686">
                    <a:extLst>
                      <a:ext uri="{FF2B5EF4-FFF2-40B4-BE49-F238E27FC236}">
                        <a16:creationId xmlns:a16="http://schemas.microsoft.com/office/drawing/2014/main" id="{B5684E5D-3118-608E-3052-D281B170EACF}"/>
                      </a:ext>
                    </a:extLst>
                  </p:cNvPr>
                  <p:cNvSpPr>
                    <a:spLocks/>
                  </p:cNvSpPr>
                  <p:nvPr/>
                </p:nvSpPr>
                <p:spPr bwMode="auto">
                  <a:xfrm>
                    <a:off x="3454" y="22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3" name="Freeform 1687">
                    <a:extLst>
                      <a:ext uri="{FF2B5EF4-FFF2-40B4-BE49-F238E27FC236}">
                        <a16:creationId xmlns:a16="http://schemas.microsoft.com/office/drawing/2014/main" id="{50221DE2-9301-E2BE-A120-2980C2F212D6}"/>
                      </a:ext>
                    </a:extLst>
                  </p:cNvPr>
                  <p:cNvSpPr>
                    <a:spLocks/>
                  </p:cNvSpPr>
                  <p:nvPr/>
                </p:nvSpPr>
                <p:spPr bwMode="auto">
                  <a:xfrm>
                    <a:off x="3647" y="20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4" name="Arc 1688">
                    <a:extLst>
                      <a:ext uri="{FF2B5EF4-FFF2-40B4-BE49-F238E27FC236}">
                        <a16:creationId xmlns:a16="http://schemas.microsoft.com/office/drawing/2014/main" id="{38649311-BD4B-74B8-4B3C-143077F52399}"/>
                      </a:ext>
                    </a:extLst>
                  </p:cNvPr>
                  <p:cNvSpPr>
                    <a:spLocks/>
                  </p:cNvSpPr>
                  <p:nvPr/>
                </p:nvSpPr>
                <p:spPr bwMode="auto">
                  <a:xfrm>
                    <a:off x="3648" y="20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5" name="Freeform 1689">
                    <a:extLst>
                      <a:ext uri="{FF2B5EF4-FFF2-40B4-BE49-F238E27FC236}">
                        <a16:creationId xmlns:a16="http://schemas.microsoft.com/office/drawing/2014/main" id="{441E538F-0E47-755D-6481-50BA56D30932}"/>
                      </a:ext>
                    </a:extLst>
                  </p:cNvPr>
                  <p:cNvSpPr>
                    <a:spLocks/>
                  </p:cNvSpPr>
                  <p:nvPr/>
                </p:nvSpPr>
                <p:spPr bwMode="auto">
                  <a:xfrm>
                    <a:off x="3671" y="21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6" name="Arc 1690">
                    <a:extLst>
                      <a:ext uri="{FF2B5EF4-FFF2-40B4-BE49-F238E27FC236}">
                        <a16:creationId xmlns:a16="http://schemas.microsoft.com/office/drawing/2014/main" id="{144C742A-C971-EEB0-A504-76279A2E2675}"/>
                      </a:ext>
                    </a:extLst>
                  </p:cNvPr>
                  <p:cNvSpPr>
                    <a:spLocks/>
                  </p:cNvSpPr>
                  <p:nvPr/>
                </p:nvSpPr>
                <p:spPr bwMode="auto">
                  <a:xfrm>
                    <a:off x="3671" y="21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7" name="Freeform 1691">
                    <a:extLst>
                      <a:ext uri="{FF2B5EF4-FFF2-40B4-BE49-F238E27FC236}">
                        <a16:creationId xmlns:a16="http://schemas.microsoft.com/office/drawing/2014/main" id="{6F7893DA-E45F-B529-1AC9-56EAC5A82515}"/>
                      </a:ext>
                    </a:extLst>
                  </p:cNvPr>
                  <p:cNvSpPr>
                    <a:spLocks/>
                  </p:cNvSpPr>
                  <p:nvPr/>
                </p:nvSpPr>
                <p:spPr bwMode="auto">
                  <a:xfrm>
                    <a:off x="3644" y="21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98" name="Arc 1692">
                    <a:extLst>
                      <a:ext uri="{FF2B5EF4-FFF2-40B4-BE49-F238E27FC236}">
                        <a16:creationId xmlns:a16="http://schemas.microsoft.com/office/drawing/2014/main" id="{F0C22712-E0B4-4CD4-C0DC-65AC648220B7}"/>
                      </a:ext>
                    </a:extLst>
                  </p:cNvPr>
                  <p:cNvSpPr>
                    <a:spLocks/>
                  </p:cNvSpPr>
                  <p:nvPr/>
                </p:nvSpPr>
                <p:spPr bwMode="auto">
                  <a:xfrm>
                    <a:off x="3645" y="21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99" name="Freeform 1693">
                    <a:extLst>
                      <a:ext uri="{FF2B5EF4-FFF2-40B4-BE49-F238E27FC236}">
                        <a16:creationId xmlns:a16="http://schemas.microsoft.com/office/drawing/2014/main" id="{D6B03015-6396-8798-B23D-F3B771770E90}"/>
                      </a:ext>
                    </a:extLst>
                  </p:cNvPr>
                  <p:cNvSpPr>
                    <a:spLocks/>
                  </p:cNvSpPr>
                  <p:nvPr/>
                </p:nvSpPr>
                <p:spPr bwMode="auto">
                  <a:xfrm>
                    <a:off x="3316" y="21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200" name="Arc 1694">
                    <a:extLst>
                      <a:ext uri="{FF2B5EF4-FFF2-40B4-BE49-F238E27FC236}">
                        <a16:creationId xmlns:a16="http://schemas.microsoft.com/office/drawing/2014/main" id="{2D190E0C-459D-7D6B-B575-A62B9CE4B52D}"/>
                      </a:ext>
                    </a:extLst>
                  </p:cNvPr>
                  <p:cNvSpPr>
                    <a:spLocks/>
                  </p:cNvSpPr>
                  <p:nvPr/>
                </p:nvSpPr>
                <p:spPr bwMode="auto">
                  <a:xfrm>
                    <a:off x="3318" y="21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nvGrpSpPr>
            <p:cNvPr id="108" name="Group 1769">
              <a:extLst>
                <a:ext uri="{FF2B5EF4-FFF2-40B4-BE49-F238E27FC236}">
                  <a16:creationId xmlns:a16="http://schemas.microsoft.com/office/drawing/2014/main" id="{B1CE5FF0-3B94-BA24-9C94-5AF4F05205FD}"/>
                </a:ext>
              </a:extLst>
            </p:cNvPr>
            <p:cNvGrpSpPr>
              <a:grpSpLocks/>
            </p:cNvGrpSpPr>
            <p:nvPr/>
          </p:nvGrpSpPr>
          <p:grpSpPr bwMode="auto">
            <a:xfrm>
              <a:off x="2485" y="2682"/>
              <a:ext cx="854" cy="661"/>
              <a:chOff x="2485" y="2682"/>
              <a:chExt cx="854" cy="661"/>
            </a:xfrm>
          </p:grpSpPr>
          <p:grpSp>
            <p:nvGrpSpPr>
              <p:cNvPr id="109" name="Group 1713">
                <a:extLst>
                  <a:ext uri="{FF2B5EF4-FFF2-40B4-BE49-F238E27FC236}">
                    <a16:creationId xmlns:a16="http://schemas.microsoft.com/office/drawing/2014/main" id="{6985B11D-3CFC-4968-1E41-50125DF29364}"/>
                  </a:ext>
                </a:extLst>
              </p:cNvPr>
              <p:cNvGrpSpPr>
                <a:grpSpLocks/>
              </p:cNvGrpSpPr>
              <p:nvPr/>
            </p:nvGrpSpPr>
            <p:grpSpPr bwMode="auto">
              <a:xfrm>
                <a:off x="2485" y="2682"/>
                <a:ext cx="854" cy="661"/>
                <a:chOff x="2485" y="2682"/>
                <a:chExt cx="854" cy="661"/>
              </a:xfrm>
            </p:grpSpPr>
            <p:sp>
              <p:nvSpPr>
                <p:cNvPr id="165" name="Freeform 1698">
                  <a:extLst>
                    <a:ext uri="{FF2B5EF4-FFF2-40B4-BE49-F238E27FC236}">
                      <a16:creationId xmlns:a16="http://schemas.microsoft.com/office/drawing/2014/main" id="{EEFB57A7-5860-3E35-C7D3-1E10183F6BD5}"/>
                    </a:ext>
                  </a:extLst>
                </p:cNvPr>
                <p:cNvSpPr>
                  <a:spLocks/>
                </p:cNvSpPr>
                <p:nvPr/>
              </p:nvSpPr>
              <p:spPr bwMode="auto">
                <a:xfrm>
                  <a:off x="2497" y="3214"/>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6" name="Freeform 1699">
                  <a:extLst>
                    <a:ext uri="{FF2B5EF4-FFF2-40B4-BE49-F238E27FC236}">
                      <a16:creationId xmlns:a16="http://schemas.microsoft.com/office/drawing/2014/main" id="{07CA9762-1FB2-9E7D-2635-A3C9D6C533ED}"/>
                    </a:ext>
                  </a:extLst>
                </p:cNvPr>
                <p:cNvSpPr>
                  <a:spLocks/>
                </p:cNvSpPr>
                <p:nvPr/>
              </p:nvSpPr>
              <p:spPr bwMode="auto">
                <a:xfrm>
                  <a:off x="2498" y="3215"/>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000000"/>
                </a:solidFill>
                <a:ln w="12700">
                  <a:solidFill>
                    <a:srgbClr val="000000"/>
                  </a:solidFill>
                  <a:prstDash val="solid"/>
                  <a:round/>
                  <a:headEnd/>
                  <a:tailEnd/>
                </a:ln>
              </p:spPr>
              <p:txBody>
                <a:bodyPr/>
                <a:lstStyle/>
                <a:p>
                  <a:endParaRPr lang="it-IT"/>
                </a:p>
              </p:txBody>
            </p:sp>
            <p:sp>
              <p:nvSpPr>
                <p:cNvPr id="167" name="Rectangle 1700">
                  <a:extLst>
                    <a:ext uri="{FF2B5EF4-FFF2-40B4-BE49-F238E27FC236}">
                      <a16:creationId xmlns:a16="http://schemas.microsoft.com/office/drawing/2014/main" id="{70FDDD3F-F0E5-C4D8-D391-B575A0B75014}"/>
                    </a:ext>
                  </a:extLst>
                </p:cNvPr>
                <p:cNvSpPr>
                  <a:spLocks noChangeArrowheads="1"/>
                </p:cNvSpPr>
                <p:nvPr/>
              </p:nvSpPr>
              <p:spPr bwMode="auto">
                <a:xfrm>
                  <a:off x="2501" y="3308"/>
                  <a:ext cx="838" cy="35"/>
                </a:xfrm>
                <a:prstGeom prst="rect">
                  <a:avLst/>
                </a:prstGeom>
                <a:solidFill>
                  <a:srgbClr val="000000"/>
                </a:solidFill>
                <a:ln w="12700">
                  <a:solidFill>
                    <a:srgbClr val="000000"/>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8" name="Freeform 1701">
                  <a:extLst>
                    <a:ext uri="{FF2B5EF4-FFF2-40B4-BE49-F238E27FC236}">
                      <a16:creationId xmlns:a16="http://schemas.microsoft.com/office/drawing/2014/main" id="{91257729-E143-FC87-BEFA-1430B7C3B04E}"/>
                    </a:ext>
                  </a:extLst>
                </p:cNvPr>
                <p:cNvSpPr>
                  <a:spLocks/>
                </p:cNvSpPr>
                <p:nvPr/>
              </p:nvSpPr>
              <p:spPr bwMode="auto">
                <a:xfrm>
                  <a:off x="2613" y="2694"/>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69" name="Freeform 1702">
                  <a:extLst>
                    <a:ext uri="{FF2B5EF4-FFF2-40B4-BE49-F238E27FC236}">
                      <a16:creationId xmlns:a16="http://schemas.microsoft.com/office/drawing/2014/main" id="{D4E8EEF9-1052-011B-A835-98EC5D36E33A}"/>
                    </a:ext>
                  </a:extLst>
                </p:cNvPr>
                <p:cNvSpPr>
                  <a:spLocks/>
                </p:cNvSpPr>
                <p:nvPr/>
              </p:nvSpPr>
              <p:spPr bwMode="auto">
                <a:xfrm>
                  <a:off x="2617" y="2698"/>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000000"/>
                </a:solidFill>
                <a:ln w="12700">
                  <a:solidFill>
                    <a:srgbClr val="000000"/>
                  </a:solidFill>
                  <a:prstDash val="solid"/>
                  <a:round/>
                  <a:headEnd/>
                  <a:tailEnd/>
                </a:ln>
              </p:spPr>
              <p:txBody>
                <a:bodyPr/>
                <a:lstStyle/>
                <a:p>
                  <a:endParaRPr lang="it-IT"/>
                </a:p>
              </p:txBody>
            </p:sp>
            <p:sp>
              <p:nvSpPr>
                <p:cNvPr id="170" name="AutoShape 1703">
                  <a:extLst>
                    <a:ext uri="{FF2B5EF4-FFF2-40B4-BE49-F238E27FC236}">
                      <a16:creationId xmlns:a16="http://schemas.microsoft.com/office/drawing/2014/main" id="{BE47882D-9D42-1508-662A-EE9EA99A8F59}"/>
                    </a:ext>
                  </a:extLst>
                </p:cNvPr>
                <p:cNvSpPr>
                  <a:spLocks noChangeArrowheads="1"/>
                </p:cNvSpPr>
                <p:nvPr/>
              </p:nvSpPr>
              <p:spPr bwMode="auto">
                <a:xfrm>
                  <a:off x="2593" y="2746"/>
                  <a:ext cx="644" cy="456"/>
                </a:xfrm>
                <a:prstGeom prst="roundRect">
                  <a:avLst>
                    <a:gd name="adj" fmla="val 16380"/>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1" name="AutoShape 1704">
                  <a:extLst>
                    <a:ext uri="{FF2B5EF4-FFF2-40B4-BE49-F238E27FC236}">
                      <a16:creationId xmlns:a16="http://schemas.microsoft.com/office/drawing/2014/main" id="{BDCAFDD9-858F-31E2-DD9E-143C28DEDD0B}"/>
                    </a:ext>
                  </a:extLst>
                </p:cNvPr>
                <p:cNvSpPr>
                  <a:spLocks noChangeArrowheads="1"/>
                </p:cNvSpPr>
                <p:nvPr/>
              </p:nvSpPr>
              <p:spPr bwMode="auto">
                <a:xfrm>
                  <a:off x="2649" y="2804"/>
                  <a:ext cx="524" cy="340"/>
                </a:xfrm>
                <a:prstGeom prst="roundRect">
                  <a:avLst>
                    <a:gd name="adj" fmla="val 16093"/>
                  </a:avLst>
                </a:prstGeom>
                <a:solidFill>
                  <a:srgbClr val="000000"/>
                </a:solidFill>
                <a:ln w="12700">
                  <a:solidFill>
                    <a:srgbClr val="000000"/>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nvGrpSpPr>
                <p:cNvPr id="172" name="Group 1712">
                  <a:extLst>
                    <a:ext uri="{FF2B5EF4-FFF2-40B4-BE49-F238E27FC236}">
                      <a16:creationId xmlns:a16="http://schemas.microsoft.com/office/drawing/2014/main" id="{9E00CE77-B1A2-B75B-97B6-D54EFCC225CD}"/>
                    </a:ext>
                  </a:extLst>
                </p:cNvPr>
                <p:cNvGrpSpPr>
                  <a:grpSpLocks/>
                </p:cNvGrpSpPr>
                <p:nvPr/>
              </p:nvGrpSpPr>
              <p:grpSpPr bwMode="auto">
                <a:xfrm>
                  <a:off x="2485" y="2682"/>
                  <a:ext cx="842" cy="650"/>
                  <a:chOff x="2485" y="2682"/>
                  <a:chExt cx="842" cy="650"/>
                </a:xfrm>
              </p:grpSpPr>
              <p:sp>
                <p:nvSpPr>
                  <p:cNvPr id="173" name="Freeform 1705">
                    <a:extLst>
                      <a:ext uri="{FF2B5EF4-FFF2-40B4-BE49-F238E27FC236}">
                        <a16:creationId xmlns:a16="http://schemas.microsoft.com/office/drawing/2014/main" id="{697E29C0-9D83-2E1F-6763-1E7E12E3F0CE}"/>
                      </a:ext>
                    </a:extLst>
                  </p:cNvPr>
                  <p:cNvSpPr>
                    <a:spLocks/>
                  </p:cNvSpPr>
                  <p:nvPr/>
                </p:nvSpPr>
                <p:spPr bwMode="auto">
                  <a:xfrm>
                    <a:off x="2485" y="3202"/>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4" name="Freeform 1706">
                    <a:extLst>
                      <a:ext uri="{FF2B5EF4-FFF2-40B4-BE49-F238E27FC236}">
                        <a16:creationId xmlns:a16="http://schemas.microsoft.com/office/drawing/2014/main" id="{8B59621E-6020-FA8F-DB58-AB6A026701F5}"/>
                      </a:ext>
                    </a:extLst>
                  </p:cNvPr>
                  <p:cNvSpPr>
                    <a:spLocks/>
                  </p:cNvSpPr>
                  <p:nvPr/>
                </p:nvSpPr>
                <p:spPr bwMode="auto">
                  <a:xfrm>
                    <a:off x="2489" y="3206"/>
                    <a:ext cx="836" cy="90"/>
                  </a:xfrm>
                  <a:custGeom>
                    <a:avLst/>
                    <a:gdLst>
                      <a:gd name="T0" fmla="*/ 0 w 836"/>
                      <a:gd name="T1" fmla="*/ 90 h 90"/>
                      <a:gd name="T2" fmla="*/ 92 w 836"/>
                      <a:gd name="T3" fmla="*/ 0 h 90"/>
                      <a:gd name="T4" fmla="*/ 744 w 836"/>
                      <a:gd name="T5" fmla="*/ 0 h 90"/>
                      <a:gd name="T6" fmla="*/ 836 w 836"/>
                      <a:gd name="T7" fmla="*/ 90 h 90"/>
                      <a:gd name="T8" fmla="*/ 0 w 836"/>
                      <a:gd name="T9" fmla="*/ 90 h 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90">
                        <a:moveTo>
                          <a:pt x="0" y="90"/>
                        </a:moveTo>
                        <a:lnTo>
                          <a:pt x="92" y="0"/>
                        </a:lnTo>
                        <a:lnTo>
                          <a:pt x="744" y="0"/>
                        </a:lnTo>
                        <a:lnTo>
                          <a:pt x="836" y="90"/>
                        </a:lnTo>
                        <a:lnTo>
                          <a:pt x="0" y="90"/>
                        </a:lnTo>
                        <a:close/>
                      </a:path>
                    </a:pathLst>
                  </a:custGeom>
                  <a:solidFill>
                    <a:srgbClr val="C9C9B6"/>
                  </a:solidFill>
                  <a:ln w="12700">
                    <a:solidFill>
                      <a:srgbClr val="626248"/>
                    </a:solidFill>
                    <a:prstDash val="solid"/>
                    <a:round/>
                    <a:headEnd/>
                    <a:tailEnd/>
                  </a:ln>
                </p:spPr>
                <p:txBody>
                  <a:bodyPr/>
                  <a:lstStyle/>
                  <a:p>
                    <a:endParaRPr lang="it-IT"/>
                  </a:p>
                </p:txBody>
              </p:sp>
              <p:sp>
                <p:nvSpPr>
                  <p:cNvPr id="175" name="Rectangle 1707">
                    <a:extLst>
                      <a:ext uri="{FF2B5EF4-FFF2-40B4-BE49-F238E27FC236}">
                        <a16:creationId xmlns:a16="http://schemas.microsoft.com/office/drawing/2014/main" id="{A3FED0C6-A19C-4CA3-68ED-C0735765C45C}"/>
                      </a:ext>
                    </a:extLst>
                  </p:cNvPr>
                  <p:cNvSpPr>
                    <a:spLocks noChangeArrowheads="1"/>
                  </p:cNvSpPr>
                  <p:nvPr/>
                </p:nvSpPr>
                <p:spPr bwMode="auto">
                  <a:xfrm>
                    <a:off x="2489" y="3296"/>
                    <a:ext cx="838" cy="36"/>
                  </a:xfrm>
                  <a:prstGeom prst="rect">
                    <a:avLst/>
                  </a:prstGeom>
                  <a:solidFill>
                    <a:srgbClr val="BAB79D"/>
                  </a:solidFill>
                  <a:ln w="12700">
                    <a:solidFill>
                      <a:srgbClr val="626248"/>
                    </a:solidFill>
                    <a:miter lim="800000"/>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6" name="Freeform 1708">
                    <a:extLst>
                      <a:ext uri="{FF2B5EF4-FFF2-40B4-BE49-F238E27FC236}">
                        <a16:creationId xmlns:a16="http://schemas.microsoft.com/office/drawing/2014/main" id="{2B5008E2-1ED2-794C-6277-E2C8A1404E3E}"/>
                      </a:ext>
                    </a:extLst>
                  </p:cNvPr>
                  <p:cNvSpPr>
                    <a:spLocks/>
                  </p:cNvSpPr>
                  <p:nvPr/>
                </p:nvSpPr>
                <p:spPr bwMode="auto">
                  <a:xfrm>
                    <a:off x="2601" y="2682"/>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77" name="Freeform 1709">
                    <a:extLst>
                      <a:ext uri="{FF2B5EF4-FFF2-40B4-BE49-F238E27FC236}">
                        <a16:creationId xmlns:a16="http://schemas.microsoft.com/office/drawing/2014/main" id="{30495AFF-1DCF-12FF-DA7C-C226E824D402}"/>
                      </a:ext>
                    </a:extLst>
                  </p:cNvPr>
                  <p:cNvSpPr>
                    <a:spLocks/>
                  </p:cNvSpPr>
                  <p:nvPr/>
                </p:nvSpPr>
                <p:spPr bwMode="auto">
                  <a:xfrm>
                    <a:off x="2605" y="2686"/>
                    <a:ext cx="594" cy="66"/>
                  </a:xfrm>
                  <a:custGeom>
                    <a:avLst/>
                    <a:gdLst>
                      <a:gd name="T0" fmla="*/ 0 w 594"/>
                      <a:gd name="T1" fmla="*/ 66 h 66"/>
                      <a:gd name="T2" fmla="*/ 68 w 594"/>
                      <a:gd name="T3" fmla="*/ 0 h 66"/>
                      <a:gd name="T4" fmla="*/ 526 w 594"/>
                      <a:gd name="T5" fmla="*/ 0 h 66"/>
                      <a:gd name="T6" fmla="*/ 594 w 594"/>
                      <a:gd name="T7" fmla="*/ 66 h 66"/>
                      <a:gd name="T8" fmla="*/ 0 w 594"/>
                      <a:gd name="T9" fmla="*/ 66 h 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66">
                        <a:moveTo>
                          <a:pt x="0" y="66"/>
                        </a:moveTo>
                        <a:lnTo>
                          <a:pt x="68" y="0"/>
                        </a:lnTo>
                        <a:lnTo>
                          <a:pt x="526" y="0"/>
                        </a:lnTo>
                        <a:lnTo>
                          <a:pt x="594" y="66"/>
                        </a:lnTo>
                        <a:lnTo>
                          <a:pt x="0" y="66"/>
                        </a:lnTo>
                        <a:close/>
                      </a:path>
                    </a:pathLst>
                  </a:custGeom>
                  <a:solidFill>
                    <a:srgbClr val="C9C9B6"/>
                  </a:solidFill>
                  <a:ln w="12700">
                    <a:solidFill>
                      <a:srgbClr val="626248"/>
                    </a:solidFill>
                    <a:prstDash val="solid"/>
                    <a:round/>
                    <a:headEnd/>
                    <a:tailEnd/>
                  </a:ln>
                </p:spPr>
                <p:txBody>
                  <a:bodyPr/>
                  <a:lstStyle/>
                  <a:p>
                    <a:endParaRPr lang="it-IT"/>
                  </a:p>
                </p:txBody>
              </p:sp>
              <p:sp>
                <p:nvSpPr>
                  <p:cNvPr id="178" name="AutoShape 1710">
                    <a:extLst>
                      <a:ext uri="{FF2B5EF4-FFF2-40B4-BE49-F238E27FC236}">
                        <a16:creationId xmlns:a16="http://schemas.microsoft.com/office/drawing/2014/main" id="{81544DF7-4D15-7B7B-B235-F6405C883B89}"/>
                      </a:ext>
                    </a:extLst>
                  </p:cNvPr>
                  <p:cNvSpPr>
                    <a:spLocks noChangeArrowheads="1"/>
                  </p:cNvSpPr>
                  <p:nvPr/>
                </p:nvSpPr>
                <p:spPr bwMode="auto">
                  <a:xfrm>
                    <a:off x="2581" y="2734"/>
                    <a:ext cx="644" cy="456"/>
                  </a:xfrm>
                  <a:prstGeom prst="roundRect">
                    <a:avLst>
                      <a:gd name="adj" fmla="val 16380"/>
                    </a:avLst>
                  </a:prstGeom>
                  <a:solidFill>
                    <a:srgbClr val="B7B79D"/>
                  </a:solidFill>
                  <a:ln w="12700">
                    <a:solidFill>
                      <a:srgbClr val="626248"/>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79" name="AutoShape 1711">
                    <a:extLst>
                      <a:ext uri="{FF2B5EF4-FFF2-40B4-BE49-F238E27FC236}">
                        <a16:creationId xmlns:a16="http://schemas.microsoft.com/office/drawing/2014/main" id="{C93013EC-5AAC-B4C9-01BD-C8FA37D7AC9D}"/>
                      </a:ext>
                    </a:extLst>
                  </p:cNvPr>
                  <p:cNvSpPr>
                    <a:spLocks noChangeArrowheads="1"/>
                  </p:cNvSpPr>
                  <p:nvPr/>
                </p:nvSpPr>
                <p:spPr bwMode="auto">
                  <a:xfrm>
                    <a:off x="2637" y="2792"/>
                    <a:ext cx="524" cy="340"/>
                  </a:xfrm>
                  <a:prstGeom prst="roundRect">
                    <a:avLst>
                      <a:gd name="adj" fmla="val 16093"/>
                    </a:avLst>
                  </a:prstGeom>
                  <a:solidFill>
                    <a:srgbClr val="FFFFFF"/>
                  </a:solidFill>
                  <a:ln w="12700">
                    <a:solidFill>
                      <a:srgbClr val="555555"/>
                    </a:solidFill>
                    <a:round/>
                    <a:headEnd/>
                    <a:tailEnd/>
                  </a:ln>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grpSp>
          <p:grpSp>
            <p:nvGrpSpPr>
              <p:cNvPr id="110" name="Group 1768">
                <a:extLst>
                  <a:ext uri="{FF2B5EF4-FFF2-40B4-BE49-F238E27FC236}">
                    <a16:creationId xmlns:a16="http://schemas.microsoft.com/office/drawing/2014/main" id="{5F885068-8CF3-1D79-C9C4-7094013C08AE}"/>
                  </a:ext>
                </a:extLst>
              </p:cNvPr>
              <p:cNvGrpSpPr>
                <a:grpSpLocks/>
              </p:cNvGrpSpPr>
              <p:nvPr/>
            </p:nvGrpSpPr>
            <p:grpSpPr bwMode="auto">
              <a:xfrm>
                <a:off x="2676" y="2825"/>
                <a:ext cx="439" cy="266"/>
                <a:chOff x="2676" y="2825"/>
                <a:chExt cx="439" cy="266"/>
              </a:xfrm>
            </p:grpSpPr>
            <p:grpSp>
              <p:nvGrpSpPr>
                <p:cNvPr id="111" name="Group 1740">
                  <a:extLst>
                    <a:ext uri="{FF2B5EF4-FFF2-40B4-BE49-F238E27FC236}">
                      <a16:creationId xmlns:a16="http://schemas.microsoft.com/office/drawing/2014/main" id="{B7F05BCA-DE36-8E3D-6F49-1DD636C76F64}"/>
                    </a:ext>
                  </a:extLst>
                </p:cNvPr>
                <p:cNvGrpSpPr>
                  <a:grpSpLocks/>
                </p:cNvGrpSpPr>
                <p:nvPr/>
              </p:nvGrpSpPr>
              <p:grpSpPr bwMode="auto">
                <a:xfrm>
                  <a:off x="2680" y="2827"/>
                  <a:ext cx="435" cy="264"/>
                  <a:chOff x="2680" y="2827"/>
                  <a:chExt cx="435" cy="264"/>
                </a:xfrm>
              </p:grpSpPr>
              <p:grpSp>
                <p:nvGrpSpPr>
                  <p:cNvPr id="139" name="Group 1723">
                    <a:extLst>
                      <a:ext uri="{FF2B5EF4-FFF2-40B4-BE49-F238E27FC236}">
                        <a16:creationId xmlns:a16="http://schemas.microsoft.com/office/drawing/2014/main" id="{AE3518AF-FA12-97C5-3448-98F15DBF84CA}"/>
                      </a:ext>
                    </a:extLst>
                  </p:cNvPr>
                  <p:cNvGrpSpPr>
                    <a:grpSpLocks/>
                  </p:cNvGrpSpPr>
                  <p:nvPr/>
                </p:nvGrpSpPr>
                <p:grpSpPr bwMode="auto">
                  <a:xfrm>
                    <a:off x="2681" y="2828"/>
                    <a:ext cx="432" cy="262"/>
                    <a:chOff x="2681" y="2828"/>
                    <a:chExt cx="432" cy="262"/>
                  </a:xfrm>
                </p:grpSpPr>
                <p:sp>
                  <p:nvSpPr>
                    <p:cNvPr id="156" name="Oval 1714">
                      <a:extLst>
                        <a:ext uri="{FF2B5EF4-FFF2-40B4-BE49-F238E27FC236}">
                          <a16:creationId xmlns:a16="http://schemas.microsoft.com/office/drawing/2014/main" id="{9E32E4D3-D9DF-AEAD-BFA9-B186E978827E}"/>
                        </a:ext>
                      </a:extLst>
                    </p:cNvPr>
                    <p:cNvSpPr>
                      <a:spLocks noChangeArrowheads="1"/>
                    </p:cNvSpPr>
                    <p:nvPr/>
                  </p:nvSpPr>
                  <p:spPr bwMode="auto">
                    <a:xfrm>
                      <a:off x="2829" y="2828"/>
                      <a:ext cx="188"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7" name="Oval 1715">
                      <a:extLst>
                        <a:ext uri="{FF2B5EF4-FFF2-40B4-BE49-F238E27FC236}">
                          <a16:creationId xmlns:a16="http://schemas.microsoft.com/office/drawing/2014/main" id="{31A3BF4A-3958-88B6-5E64-A9F5742FB990}"/>
                        </a:ext>
                      </a:extLst>
                    </p:cNvPr>
                    <p:cNvSpPr>
                      <a:spLocks noChangeArrowheads="1"/>
                    </p:cNvSpPr>
                    <p:nvPr/>
                  </p:nvSpPr>
                  <p:spPr bwMode="auto">
                    <a:xfrm>
                      <a:off x="2725" y="2856"/>
                      <a:ext cx="144" cy="10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8" name="Oval 1716">
                      <a:extLst>
                        <a:ext uri="{FF2B5EF4-FFF2-40B4-BE49-F238E27FC236}">
                          <a16:creationId xmlns:a16="http://schemas.microsoft.com/office/drawing/2014/main" id="{B9445B25-6F7C-5E45-7679-C25BC1779D65}"/>
                        </a:ext>
                      </a:extLst>
                    </p:cNvPr>
                    <p:cNvSpPr>
                      <a:spLocks noChangeArrowheads="1"/>
                    </p:cNvSpPr>
                    <p:nvPr/>
                  </p:nvSpPr>
                  <p:spPr bwMode="auto">
                    <a:xfrm>
                      <a:off x="2681" y="2922"/>
                      <a:ext cx="98" cy="88"/>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59" name="Oval 1717">
                      <a:extLst>
                        <a:ext uri="{FF2B5EF4-FFF2-40B4-BE49-F238E27FC236}">
                          <a16:creationId xmlns:a16="http://schemas.microsoft.com/office/drawing/2014/main" id="{465C09EB-37F0-59B2-1695-03E40CC5A198}"/>
                        </a:ext>
                      </a:extLst>
                    </p:cNvPr>
                    <p:cNvSpPr>
                      <a:spLocks noChangeArrowheads="1"/>
                    </p:cNvSpPr>
                    <p:nvPr/>
                  </p:nvSpPr>
                  <p:spPr bwMode="auto">
                    <a:xfrm>
                      <a:off x="2709" y="2960"/>
                      <a:ext cx="148" cy="96"/>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0" name="Oval 1718">
                      <a:extLst>
                        <a:ext uri="{FF2B5EF4-FFF2-40B4-BE49-F238E27FC236}">
                          <a16:creationId xmlns:a16="http://schemas.microsoft.com/office/drawing/2014/main" id="{313F516F-DF66-22CB-6C98-48E8C79C211F}"/>
                        </a:ext>
                      </a:extLst>
                    </p:cNvPr>
                    <p:cNvSpPr>
                      <a:spLocks noChangeArrowheads="1"/>
                    </p:cNvSpPr>
                    <p:nvPr/>
                  </p:nvSpPr>
                  <p:spPr bwMode="auto">
                    <a:xfrm>
                      <a:off x="2813" y="2976"/>
                      <a:ext cx="220" cy="11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1" name="Oval 1719">
                      <a:extLst>
                        <a:ext uri="{FF2B5EF4-FFF2-40B4-BE49-F238E27FC236}">
                          <a16:creationId xmlns:a16="http://schemas.microsoft.com/office/drawing/2014/main" id="{E7C80E1B-99B0-8B10-8058-B9B570BB7B79}"/>
                        </a:ext>
                      </a:extLst>
                    </p:cNvPr>
                    <p:cNvSpPr>
                      <a:spLocks noChangeArrowheads="1"/>
                    </p:cNvSpPr>
                    <p:nvPr/>
                  </p:nvSpPr>
                  <p:spPr bwMode="auto">
                    <a:xfrm>
                      <a:off x="2953" y="2860"/>
                      <a:ext cx="140"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2" name="Oval 1720">
                      <a:extLst>
                        <a:ext uri="{FF2B5EF4-FFF2-40B4-BE49-F238E27FC236}">
                          <a16:creationId xmlns:a16="http://schemas.microsoft.com/office/drawing/2014/main" id="{EC71CE25-B49C-34AA-A02F-F98B83ED38B0}"/>
                        </a:ext>
                      </a:extLst>
                    </p:cNvPr>
                    <p:cNvSpPr>
                      <a:spLocks noChangeArrowheads="1"/>
                    </p:cNvSpPr>
                    <p:nvPr/>
                  </p:nvSpPr>
                  <p:spPr bwMode="auto">
                    <a:xfrm>
                      <a:off x="2975" y="2914"/>
                      <a:ext cx="138" cy="84"/>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3" name="Oval 1721">
                      <a:extLst>
                        <a:ext uri="{FF2B5EF4-FFF2-40B4-BE49-F238E27FC236}">
                          <a16:creationId xmlns:a16="http://schemas.microsoft.com/office/drawing/2014/main" id="{91431FCF-D221-1D31-B97B-3DCC087A183E}"/>
                        </a:ext>
                      </a:extLst>
                    </p:cNvPr>
                    <p:cNvSpPr>
                      <a:spLocks noChangeArrowheads="1"/>
                    </p:cNvSpPr>
                    <p:nvPr/>
                  </p:nvSpPr>
                  <p:spPr bwMode="auto">
                    <a:xfrm>
                      <a:off x="2961" y="2932"/>
                      <a:ext cx="140"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64" name="Oval 1722">
                      <a:extLst>
                        <a:ext uri="{FF2B5EF4-FFF2-40B4-BE49-F238E27FC236}">
                          <a16:creationId xmlns:a16="http://schemas.microsoft.com/office/drawing/2014/main" id="{F7820C35-00CF-2033-86A2-44FBA0B2BDC7}"/>
                        </a:ext>
                      </a:extLst>
                    </p:cNvPr>
                    <p:cNvSpPr>
                      <a:spLocks noChangeArrowheads="1"/>
                    </p:cNvSpPr>
                    <p:nvPr/>
                  </p:nvSpPr>
                  <p:spPr bwMode="auto">
                    <a:xfrm>
                      <a:off x="2759" y="2890"/>
                      <a:ext cx="282" cy="14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40" name="Freeform 1724">
                    <a:extLst>
                      <a:ext uri="{FF2B5EF4-FFF2-40B4-BE49-F238E27FC236}">
                        <a16:creationId xmlns:a16="http://schemas.microsoft.com/office/drawing/2014/main" id="{8761A3E7-2B47-A8F1-CB1B-156E1C25985F}"/>
                      </a:ext>
                    </a:extLst>
                  </p:cNvPr>
                  <p:cNvSpPr>
                    <a:spLocks/>
                  </p:cNvSpPr>
                  <p:nvPr/>
                </p:nvSpPr>
                <p:spPr bwMode="auto">
                  <a:xfrm>
                    <a:off x="2833" y="2827"/>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1" name="Arc 1725">
                    <a:extLst>
                      <a:ext uri="{FF2B5EF4-FFF2-40B4-BE49-F238E27FC236}">
                        <a16:creationId xmlns:a16="http://schemas.microsoft.com/office/drawing/2014/main" id="{97E3926C-2609-2E82-6E82-60F8D8CCA96A}"/>
                      </a:ext>
                    </a:extLst>
                  </p:cNvPr>
                  <p:cNvSpPr>
                    <a:spLocks/>
                  </p:cNvSpPr>
                  <p:nvPr/>
                </p:nvSpPr>
                <p:spPr bwMode="auto">
                  <a:xfrm>
                    <a:off x="2834" y="2829"/>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2" name="Freeform 1726">
                    <a:extLst>
                      <a:ext uri="{FF2B5EF4-FFF2-40B4-BE49-F238E27FC236}">
                        <a16:creationId xmlns:a16="http://schemas.microsoft.com/office/drawing/2014/main" id="{DAEB18CC-ECFE-F610-6A68-F75EF894DA70}"/>
                      </a:ext>
                    </a:extLst>
                  </p:cNvPr>
                  <p:cNvSpPr>
                    <a:spLocks/>
                  </p:cNvSpPr>
                  <p:nvPr/>
                </p:nvSpPr>
                <p:spPr bwMode="auto">
                  <a:xfrm>
                    <a:off x="2724" y="2856"/>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3" name="Arc 1727">
                    <a:extLst>
                      <a:ext uri="{FF2B5EF4-FFF2-40B4-BE49-F238E27FC236}">
                        <a16:creationId xmlns:a16="http://schemas.microsoft.com/office/drawing/2014/main" id="{33BE4CA2-6185-4DCA-DBE2-49C7DA9A83D6}"/>
                      </a:ext>
                    </a:extLst>
                  </p:cNvPr>
                  <p:cNvSpPr>
                    <a:spLocks/>
                  </p:cNvSpPr>
                  <p:nvPr/>
                </p:nvSpPr>
                <p:spPr bwMode="auto">
                  <a:xfrm>
                    <a:off x="2726" y="2857"/>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4" name="Freeform 1728">
                    <a:extLst>
                      <a:ext uri="{FF2B5EF4-FFF2-40B4-BE49-F238E27FC236}">
                        <a16:creationId xmlns:a16="http://schemas.microsoft.com/office/drawing/2014/main" id="{A8D98146-3A7E-CCB1-261E-44D12481ED9F}"/>
                      </a:ext>
                    </a:extLst>
                  </p:cNvPr>
                  <p:cNvSpPr>
                    <a:spLocks/>
                  </p:cNvSpPr>
                  <p:nvPr/>
                </p:nvSpPr>
                <p:spPr bwMode="auto">
                  <a:xfrm>
                    <a:off x="2709" y="3004"/>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5" name="Arc 1729">
                    <a:extLst>
                      <a:ext uri="{FF2B5EF4-FFF2-40B4-BE49-F238E27FC236}">
                        <a16:creationId xmlns:a16="http://schemas.microsoft.com/office/drawing/2014/main" id="{8AA6D128-1947-5788-A1FA-C3D691DC64C6}"/>
                      </a:ext>
                    </a:extLst>
                  </p:cNvPr>
                  <p:cNvSpPr>
                    <a:spLocks/>
                  </p:cNvSpPr>
                  <p:nvPr/>
                </p:nvSpPr>
                <p:spPr bwMode="auto">
                  <a:xfrm>
                    <a:off x="2710" y="3005"/>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6" name="Freeform 1730">
                    <a:extLst>
                      <a:ext uri="{FF2B5EF4-FFF2-40B4-BE49-F238E27FC236}">
                        <a16:creationId xmlns:a16="http://schemas.microsoft.com/office/drawing/2014/main" id="{0FE4AD4D-9963-FE94-462B-BD381CFD175B}"/>
                      </a:ext>
                    </a:extLst>
                  </p:cNvPr>
                  <p:cNvSpPr>
                    <a:spLocks/>
                  </p:cNvSpPr>
                  <p:nvPr/>
                </p:nvSpPr>
                <p:spPr bwMode="auto">
                  <a:xfrm>
                    <a:off x="2815" y="3038"/>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7" name="Arc 1731">
                    <a:extLst>
                      <a:ext uri="{FF2B5EF4-FFF2-40B4-BE49-F238E27FC236}">
                        <a16:creationId xmlns:a16="http://schemas.microsoft.com/office/drawing/2014/main" id="{24AA48E6-24B6-98C9-8595-CC980A8E495A}"/>
                      </a:ext>
                    </a:extLst>
                  </p:cNvPr>
                  <p:cNvSpPr>
                    <a:spLocks/>
                  </p:cNvSpPr>
                  <p:nvPr/>
                </p:nvSpPr>
                <p:spPr bwMode="auto">
                  <a:xfrm>
                    <a:off x="2816" y="3038"/>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8" name="Freeform 1732">
                    <a:extLst>
                      <a:ext uri="{FF2B5EF4-FFF2-40B4-BE49-F238E27FC236}">
                        <a16:creationId xmlns:a16="http://schemas.microsoft.com/office/drawing/2014/main" id="{8FDAEAE3-BACE-C73E-7A4D-679D29C08926}"/>
                      </a:ext>
                    </a:extLst>
                  </p:cNvPr>
                  <p:cNvSpPr>
                    <a:spLocks/>
                  </p:cNvSpPr>
                  <p:nvPr/>
                </p:nvSpPr>
                <p:spPr bwMode="auto">
                  <a:xfrm>
                    <a:off x="3010" y="2857"/>
                    <a:ext cx="85" cy="65"/>
                  </a:xfrm>
                  <a:custGeom>
                    <a:avLst/>
                    <a:gdLst>
                      <a:gd name="T0" fmla="*/ 75 w 85"/>
                      <a:gd name="T1" fmla="*/ 65 h 65"/>
                      <a:gd name="T2" fmla="*/ 85 w 85"/>
                      <a:gd name="T3" fmla="*/ 44 h 65"/>
                      <a:gd name="T4" fmla="*/ 15 w 85"/>
                      <a:gd name="T5" fmla="*/ 1 h 65"/>
                      <a:gd name="T6" fmla="*/ 0 w 85"/>
                      <a:gd name="T7" fmla="*/ 1 h 65"/>
                      <a:gd name="T8" fmla="*/ 15 w 85"/>
                      <a:gd name="T9" fmla="*/ 44 h 65"/>
                      <a:gd name="T10" fmla="*/ 75 w 85"/>
                      <a:gd name="T11" fmla="*/ 65 h 6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5" h="65">
                        <a:moveTo>
                          <a:pt x="75" y="65"/>
                        </a:moveTo>
                        <a:cubicBezTo>
                          <a:pt x="81" y="58"/>
                          <a:pt x="85" y="51"/>
                          <a:pt x="85" y="44"/>
                        </a:cubicBezTo>
                        <a:cubicBezTo>
                          <a:pt x="85" y="20"/>
                          <a:pt x="53" y="1"/>
                          <a:pt x="15" y="1"/>
                        </a:cubicBezTo>
                        <a:cubicBezTo>
                          <a:pt x="10" y="0"/>
                          <a:pt x="5" y="1"/>
                          <a:pt x="0" y="1"/>
                        </a:cubicBezTo>
                        <a:lnTo>
                          <a:pt x="15" y="44"/>
                        </a:lnTo>
                        <a:lnTo>
                          <a:pt x="75" y="6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49" name="Arc 1733">
                    <a:extLst>
                      <a:ext uri="{FF2B5EF4-FFF2-40B4-BE49-F238E27FC236}">
                        <a16:creationId xmlns:a16="http://schemas.microsoft.com/office/drawing/2014/main" id="{BF80E5B6-BB1D-E1D1-E806-C678AD2734B0}"/>
                      </a:ext>
                    </a:extLst>
                  </p:cNvPr>
                  <p:cNvSpPr>
                    <a:spLocks/>
                  </p:cNvSpPr>
                  <p:nvPr/>
                </p:nvSpPr>
                <p:spPr bwMode="auto">
                  <a:xfrm>
                    <a:off x="3011" y="2859"/>
                    <a:ext cx="83" cy="63"/>
                  </a:xfrm>
                  <a:custGeom>
                    <a:avLst/>
                    <a:gdLst>
                      <a:gd name="T0" fmla="*/ 0 w 25965"/>
                      <a:gd name="T1" fmla="*/ 1 h 32340"/>
                      <a:gd name="T2" fmla="*/ 74 w 25965"/>
                      <a:gd name="T3" fmla="*/ 63 h 32340"/>
                      <a:gd name="T4" fmla="*/ 14 w 25965"/>
                      <a:gd name="T5" fmla="*/ 42 h 32340"/>
                      <a:gd name="T6" fmla="*/ 0 60000 65536"/>
                      <a:gd name="T7" fmla="*/ 0 60000 65536"/>
                      <a:gd name="T8" fmla="*/ 0 60000 65536"/>
                    </a:gdLst>
                    <a:ahLst/>
                    <a:cxnLst>
                      <a:cxn ang="T6">
                        <a:pos x="T0" y="T1"/>
                      </a:cxn>
                      <a:cxn ang="T7">
                        <a:pos x="T2" y="T3"/>
                      </a:cxn>
                      <a:cxn ang="T8">
                        <a:pos x="T4" y="T5"/>
                      </a:cxn>
                    </a:cxnLst>
                    <a:rect l="0" t="0" r="r" b="b"/>
                    <a:pathLst>
                      <a:path w="25965" h="32340" fill="none" extrusionOk="0">
                        <a:moveTo>
                          <a:pt x="-1" y="445"/>
                        </a:moveTo>
                        <a:cubicBezTo>
                          <a:pt x="1436" y="149"/>
                          <a:pt x="2898" y="0"/>
                          <a:pt x="4365" y="0"/>
                        </a:cubicBezTo>
                        <a:cubicBezTo>
                          <a:pt x="16294" y="0"/>
                          <a:pt x="25965" y="9670"/>
                          <a:pt x="25965" y="21600"/>
                        </a:cubicBezTo>
                        <a:cubicBezTo>
                          <a:pt x="25965" y="25368"/>
                          <a:pt x="24979" y="29070"/>
                          <a:pt x="23105" y="32339"/>
                        </a:cubicBezTo>
                      </a:path>
                      <a:path w="25965" h="32340" stroke="0" extrusionOk="0">
                        <a:moveTo>
                          <a:pt x="-1" y="445"/>
                        </a:moveTo>
                        <a:cubicBezTo>
                          <a:pt x="1436" y="149"/>
                          <a:pt x="2898" y="0"/>
                          <a:pt x="4365" y="0"/>
                        </a:cubicBezTo>
                        <a:cubicBezTo>
                          <a:pt x="16294" y="0"/>
                          <a:pt x="25965" y="9670"/>
                          <a:pt x="25965" y="21600"/>
                        </a:cubicBezTo>
                        <a:cubicBezTo>
                          <a:pt x="25965" y="25368"/>
                          <a:pt x="24979" y="29070"/>
                          <a:pt x="23105" y="32339"/>
                        </a:cubicBezTo>
                        <a:lnTo>
                          <a:pt x="4365" y="21600"/>
                        </a:lnTo>
                        <a:lnTo>
                          <a:pt x="-1" y="445"/>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0" name="Freeform 1734">
                    <a:extLst>
                      <a:ext uri="{FF2B5EF4-FFF2-40B4-BE49-F238E27FC236}">
                        <a16:creationId xmlns:a16="http://schemas.microsoft.com/office/drawing/2014/main" id="{EA4659AE-F661-7AD2-68EE-66C6F4F606A8}"/>
                      </a:ext>
                    </a:extLst>
                  </p:cNvPr>
                  <p:cNvSpPr>
                    <a:spLocks/>
                  </p:cNvSpPr>
                  <p:nvPr/>
                </p:nvSpPr>
                <p:spPr bwMode="auto">
                  <a:xfrm>
                    <a:off x="3033" y="2920"/>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1" name="Arc 1735">
                    <a:extLst>
                      <a:ext uri="{FF2B5EF4-FFF2-40B4-BE49-F238E27FC236}">
                        <a16:creationId xmlns:a16="http://schemas.microsoft.com/office/drawing/2014/main" id="{5EF0F14E-0AA1-451A-4743-F89060432507}"/>
                      </a:ext>
                    </a:extLst>
                  </p:cNvPr>
                  <p:cNvSpPr>
                    <a:spLocks/>
                  </p:cNvSpPr>
                  <p:nvPr/>
                </p:nvSpPr>
                <p:spPr bwMode="auto">
                  <a:xfrm>
                    <a:off x="3033" y="2921"/>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2" name="Freeform 1736">
                    <a:extLst>
                      <a:ext uri="{FF2B5EF4-FFF2-40B4-BE49-F238E27FC236}">
                        <a16:creationId xmlns:a16="http://schemas.microsoft.com/office/drawing/2014/main" id="{747CCE56-0F2A-2E72-0C8B-9BDD101E6685}"/>
                      </a:ext>
                    </a:extLst>
                  </p:cNvPr>
                  <p:cNvSpPr>
                    <a:spLocks/>
                  </p:cNvSpPr>
                  <p:nvPr/>
                </p:nvSpPr>
                <p:spPr bwMode="auto">
                  <a:xfrm>
                    <a:off x="3007" y="2985"/>
                    <a:ext cx="96" cy="89"/>
                  </a:xfrm>
                  <a:custGeom>
                    <a:avLst/>
                    <a:gdLst>
                      <a:gd name="T0" fmla="*/ 0 w 96"/>
                      <a:gd name="T1" fmla="*/ 85 h 89"/>
                      <a:gd name="T2" fmla="*/ 24 w 96"/>
                      <a:gd name="T3" fmla="*/ 88 h 89"/>
                      <a:gd name="T4" fmla="*/ 96 w 96"/>
                      <a:gd name="T5" fmla="*/ 19 h 89"/>
                      <a:gd name="T6" fmla="*/ 93 w 96"/>
                      <a:gd name="T7" fmla="*/ 0 h 89"/>
                      <a:gd name="T8" fmla="*/ 24 w 96"/>
                      <a:gd name="T9" fmla="*/ 19 h 89"/>
                      <a:gd name="T10" fmla="*/ 0 w 96"/>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89">
                        <a:moveTo>
                          <a:pt x="0" y="85"/>
                        </a:moveTo>
                        <a:cubicBezTo>
                          <a:pt x="8" y="87"/>
                          <a:pt x="16" y="88"/>
                          <a:pt x="24" y="88"/>
                        </a:cubicBezTo>
                        <a:cubicBezTo>
                          <a:pt x="63" y="89"/>
                          <a:pt x="96" y="57"/>
                          <a:pt x="96" y="19"/>
                        </a:cubicBezTo>
                        <a:cubicBezTo>
                          <a:pt x="96" y="12"/>
                          <a:pt x="95" y="6"/>
                          <a:pt x="93"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3" name="Arc 1737">
                    <a:extLst>
                      <a:ext uri="{FF2B5EF4-FFF2-40B4-BE49-F238E27FC236}">
                        <a16:creationId xmlns:a16="http://schemas.microsoft.com/office/drawing/2014/main" id="{FAEFE40A-C659-43F6-170C-BF908DAB673B}"/>
                      </a:ext>
                    </a:extLst>
                  </p:cNvPr>
                  <p:cNvSpPr>
                    <a:spLocks/>
                  </p:cNvSpPr>
                  <p:nvPr/>
                </p:nvSpPr>
                <p:spPr bwMode="auto">
                  <a:xfrm>
                    <a:off x="3008" y="2985"/>
                    <a:ext cx="94" cy="88"/>
                  </a:xfrm>
                  <a:custGeom>
                    <a:avLst/>
                    <a:gdLst>
                      <a:gd name="T0" fmla="*/ 91 w 28585"/>
                      <a:gd name="T1" fmla="*/ 0 h 27399"/>
                      <a:gd name="T2" fmla="*/ 0 w 28585"/>
                      <a:gd name="T3" fmla="*/ 84 h 27399"/>
                      <a:gd name="T4" fmla="*/ 23 w 28585"/>
                      <a:gd name="T5" fmla="*/ 19 h 27399"/>
                      <a:gd name="T6" fmla="*/ 0 60000 65536"/>
                      <a:gd name="T7" fmla="*/ 0 60000 65536"/>
                      <a:gd name="T8" fmla="*/ 0 60000 65536"/>
                    </a:gdLst>
                    <a:ahLst/>
                    <a:cxnLst>
                      <a:cxn ang="T6">
                        <a:pos x="T0" y="T1"/>
                      </a:cxn>
                      <a:cxn ang="T7">
                        <a:pos x="T2" y="T3"/>
                      </a:cxn>
                      <a:cxn ang="T8">
                        <a:pos x="T4" y="T5"/>
                      </a:cxn>
                    </a:cxnLst>
                    <a:rect l="0" t="0" r="r" b="b"/>
                    <a:pathLst>
                      <a:path w="28585" h="27399" fill="none" extrusionOk="0">
                        <a:moveTo>
                          <a:pt x="27792" y="-1"/>
                        </a:moveTo>
                        <a:cubicBezTo>
                          <a:pt x="28318" y="1888"/>
                          <a:pt x="28585" y="3838"/>
                          <a:pt x="28585" y="5799"/>
                        </a:cubicBezTo>
                        <a:cubicBezTo>
                          <a:pt x="28585" y="17728"/>
                          <a:pt x="18914" y="27399"/>
                          <a:pt x="6985" y="27399"/>
                        </a:cubicBezTo>
                        <a:cubicBezTo>
                          <a:pt x="4608" y="27399"/>
                          <a:pt x="2248" y="27006"/>
                          <a:pt x="-1" y="26238"/>
                        </a:cubicBezTo>
                      </a:path>
                      <a:path w="28585" h="27399" stroke="0" extrusionOk="0">
                        <a:moveTo>
                          <a:pt x="27792" y="-1"/>
                        </a:moveTo>
                        <a:cubicBezTo>
                          <a:pt x="28318" y="1888"/>
                          <a:pt x="28585" y="3838"/>
                          <a:pt x="28585" y="5799"/>
                        </a:cubicBezTo>
                        <a:cubicBezTo>
                          <a:pt x="28585" y="17728"/>
                          <a:pt x="18914" y="27399"/>
                          <a:pt x="6985" y="27399"/>
                        </a:cubicBezTo>
                        <a:cubicBezTo>
                          <a:pt x="4608" y="27399"/>
                          <a:pt x="2248" y="27006"/>
                          <a:pt x="-1" y="26238"/>
                        </a:cubicBezTo>
                        <a:lnTo>
                          <a:pt x="6985" y="5799"/>
                        </a:lnTo>
                        <a:lnTo>
                          <a:pt x="27792" y="-1"/>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54" name="Freeform 1738">
                    <a:extLst>
                      <a:ext uri="{FF2B5EF4-FFF2-40B4-BE49-F238E27FC236}">
                        <a16:creationId xmlns:a16="http://schemas.microsoft.com/office/drawing/2014/main" id="{C08F8925-0947-214D-D52B-FC4DA45FC369}"/>
                      </a:ext>
                    </a:extLst>
                  </p:cNvPr>
                  <p:cNvSpPr>
                    <a:spLocks/>
                  </p:cNvSpPr>
                  <p:nvPr/>
                </p:nvSpPr>
                <p:spPr bwMode="auto">
                  <a:xfrm>
                    <a:off x="2680" y="2920"/>
                    <a:ext cx="53" cy="86"/>
                  </a:xfrm>
                  <a:custGeom>
                    <a:avLst/>
                    <a:gdLst>
                      <a:gd name="T0" fmla="*/ 49 w 53"/>
                      <a:gd name="T1" fmla="*/ 0 h 86"/>
                      <a:gd name="T2" fmla="*/ 1 w 53"/>
                      <a:gd name="T3" fmla="*/ 44 h 86"/>
                      <a:gd name="T4" fmla="*/ 31 w 53"/>
                      <a:gd name="T5" fmla="*/ 86 h 86"/>
                      <a:gd name="T6" fmla="*/ 53 w 53"/>
                      <a:gd name="T7" fmla="*/ 45 h 86"/>
                      <a:gd name="T8" fmla="*/ 49 w 53"/>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86">
                        <a:moveTo>
                          <a:pt x="49" y="0"/>
                        </a:moveTo>
                        <a:cubicBezTo>
                          <a:pt x="22" y="1"/>
                          <a:pt x="1" y="21"/>
                          <a:pt x="1" y="44"/>
                        </a:cubicBezTo>
                        <a:cubicBezTo>
                          <a:pt x="0" y="62"/>
                          <a:pt x="13" y="78"/>
                          <a:pt x="31" y="86"/>
                        </a:cubicBezTo>
                        <a:lnTo>
                          <a:pt x="53" y="45"/>
                        </a:lnTo>
                        <a:lnTo>
                          <a:pt x="49"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55" name="Arc 1739">
                    <a:extLst>
                      <a:ext uri="{FF2B5EF4-FFF2-40B4-BE49-F238E27FC236}">
                        <a16:creationId xmlns:a16="http://schemas.microsoft.com/office/drawing/2014/main" id="{DBA6B364-593E-C15B-A9E1-01EE4344676D}"/>
                      </a:ext>
                    </a:extLst>
                  </p:cNvPr>
                  <p:cNvSpPr>
                    <a:spLocks/>
                  </p:cNvSpPr>
                  <p:nvPr/>
                </p:nvSpPr>
                <p:spPr bwMode="auto">
                  <a:xfrm>
                    <a:off x="2682" y="2921"/>
                    <a:ext cx="51" cy="84"/>
                  </a:xfrm>
                  <a:custGeom>
                    <a:avLst/>
                    <a:gdLst>
                      <a:gd name="T0" fmla="*/ 30 w 21600"/>
                      <a:gd name="T1" fmla="*/ 84 h 41313"/>
                      <a:gd name="T2" fmla="*/ 48 w 21600"/>
                      <a:gd name="T3" fmla="*/ 0 h 41313"/>
                      <a:gd name="T4" fmla="*/ 51 w 21600"/>
                      <a:gd name="T5" fmla="*/ 44 h 41313"/>
                      <a:gd name="T6" fmla="*/ 0 60000 65536"/>
                      <a:gd name="T7" fmla="*/ 0 60000 65536"/>
                      <a:gd name="T8" fmla="*/ 0 60000 65536"/>
                    </a:gdLst>
                    <a:ahLst/>
                    <a:cxnLst>
                      <a:cxn ang="T6">
                        <a:pos x="T0" y="T1"/>
                      </a:cxn>
                      <a:cxn ang="T7">
                        <a:pos x="T2" y="T3"/>
                      </a:cxn>
                      <a:cxn ang="T8">
                        <a:pos x="T4" y="T5"/>
                      </a:cxn>
                    </a:cxnLst>
                    <a:rect l="0" t="0" r="r" b="b"/>
                    <a:pathLst>
                      <a:path w="21600" h="41313" fill="none" extrusionOk="0">
                        <a:moveTo>
                          <a:pt x="12860" y="41313"/>
                        </a:moveTo>
                        <a:cubicBezTo>
                          <a:pt x="5042" y="37854"/>
                          <a:pt x="0" y="30109"/>
                          <a:pt x="0" y="21560"/>
                        </a:cubicBezTo>
                        <a:cubicBezTo>
                          <a:pt x="0" y="10140"/>
                          <a:pt x="8888" y="694"/>
                          <a:pt x="20286" y="-1"/>
                        </a:cubicBezTo>
                      </a:path>
                      <a:path w="21600" h="41313" stroke="0" extrusionOk="0">
                        <a:moveTo>
                          <a:pt x="12860" y="41313"/>
                        </a:moveTo>
                        <a:cubicBezTo>
                          <a:pt x="5042" y="37854"/>
                          <a:pt x="0" y="30109"/>
                          <a:pt x="0" y="21560"/>
                        </a:cubicBezTo>
                        <a:cubicBezTo>
                          <a:pt x="0" y="10140"/>
                          <a:pt x="8888" y="694"/>
                          <a:pt x="20286" y="-1"/>
                        </a:cubicBezTo>
                        <a:lnTo>
                          <a:pt x="21600" y="21560"/>
                        </a:lnTo>
                        <a:lnTo>
                          <a:pt x="12860" y="41313"/>
                        </a:lnTo>
                        <a:close/>
                      </a:path>
                    </a:pathLst>
                  </a:custGeom>
                  <a:noFill/>
                  <a:ln w="31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nvGrpSpPr>
                <p:cNvPr id="112" name="Group 1767">
                  <a:extLst>
                    <a:ext uri="{FF2B5EF4-FFF2-40B4-BE49-F238E27FC236}">
                      <a16:creationId xmlns:a16="http://schemas.microsoft.com/office/drawing/2014/main" id="{C7C8A240-0C03-AF45-90C3-68206CE79833}"/>
                    </a:ext>
                  </a:extLst>
                </p:cNvPr>
                <p:cNvGrpSpPr>
                  <a:grpSpLocks/>
                </p:cNvGrpSpPr>
                <p:nvPr/>
              </p:nvGrpSpPr>
              <p:grpSpPr bwMode="auto">
                <a:xfrm>
                  <a:off x="2676" y="2825"/>
                  <a:ext cx="437" cy="263"/>
                  <a:chOff x="2676" y="2825"/>
                  <a:chExt cx="437" cy="263"/>
                </a:xfrm>
              </p:grpSpPr>
              <p:grpSp>
                <p:nvGrpSpPr>
                  <p:cNvPr id="113" name="Group 1750">
                    <a:extLst>
                      <a:ext uri="{FF2B5EF4-FFF2-40B4-BE49-F238E27FC236}">
                        <a16:creationId xmlns:a16="http://schemas.microsoft.com/office/drawing/2014/main" id="{EF9F631D-F762-B778-0B8C-857828FD3812}"/>
                      </a:ext>
                    </a:extLst>
                  </p:cNvPr>
                  <p:cNvGrpSpPr>
                    <a:grpSpLocks/>
                  </p:cNvGrpSpPr>
                  <p:nvPr/>
                </p:nvGrpSpPr>
                <p:grpSpPr bwMode="auto">
                  <a:xfrm>
                    <a:off x="2679" y="2826"/>
                    <a:ext cx="432" cy="262"/>
                    <a:chOff x="2679" y="2826"/>
                    <a:chExt cx="432" cy="262"/>
                  </a:xfrm>
                </p:grpSpPr>
                <p:sp>
                  <p:nvSpPr>
                    <p:cNvPr id="130" name="Oval 1741">
                      <a:extLst>
                        <a:ext uri="{FF2B5EF4-FFF2-40B4-BE49-F238E27FC236}">
                          <a16:creationId xmlns:a16="http://schemas.microsoft.com/office/drawing/2014/main" id="{D7D353C9-82DC-A70B-697A-C253EF9D6A81}"/>
                        </a:ext>
                      </a:extLst>
                    </p:cNvPr>
                    <p:cNvSpPr>
                      <a:spLocks noChangeArrowheads="1"/>
                    </p:cNvSpPr>
                    <p:nvPr/>
                  </p:nvSpPr>
                  <p:spPr bwMode="auto">
                    <a:xfrm>
                      <a:off x="2827" y="2826"/>
                      <a:ext cx="188"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1" name="Oval 1742">
                      <a:extLst>
                        <a:ext uri="{FF2B5EF4-FFF2-40B4-BE49-F238E27FC236}">
                          <a16:creationId xmlns:a16="http://schemas.microsoft.com/office/drawing/2014/main" id="{C676F410-DEB3-5749-03EC-681925B6CB88}"/>
                        </a:ext>
                      </a:extLst>
                    </p:cNvPr>
                    <p:cNvSpPr>
                      <a:spLocks noChangeArrowheads="1"/>
                    </p:cNvSpPr>
                    <p:nvPr/>
                  </p:nvSpPr>
                  <p:spPr bwMode="auto">
                    <a:xfrm>
                      <a:off x="2723" y="2854"/>
                      <a:ext cx="144" cy="10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2" name="Oval 1743">
                      <a:extLst>
                        <a:ext uri="{FF2B5EF4-FFF2-40B4-BE49-F238E27FC236}">
                          <a16:creationId xmlns:a16="http://schemas.microsoft.com/office/drawing/2014/main" id="{70FB7519-9F61-9D6F-E613-6432EBC998F1}"/>
                        </a:ext>
                      </a:extLst>
                    </p:cNvPr>
                    <p:cNvSpPr>
                      <a:spLocks noChangeArrowheads="1"/>
                    </p:cNvSpPr>
                    <p:nvPr/>
                  </p:nvSpPr>
                  <p:spPr bwMode="auto">
                    <a:xfrm>
                      <a:off x="2679" y="2920"/>
                      <a:ext cx="98" cy="88"/>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3" name="Oval 1744">
                      <a:extLst>
                        <a:ext uri="{FF2B5EF4-FFF2-40B4-BE49-F238E27FC236}">
                          <a16:creationId xmlns:a16="http://schemas.microsoft.com/office/drawing/2014/main" id="{87FF5328-C3B2-2830-A277-976AAF525FF4}"/>
                        </a:ext>
                      </a:extLst>
                    </p:cNvPr>
                    <p:cNvSpPr>
                      <a:spLocks noChangeArrowheads="1"/>
                    </p:cNvSpPr>
                    <p:nvPr/>
                  </p:nvSpPr>
                  <p:spPr bwMode="auto">
                    <a:xfrm>
                      <a:off x="2707" y="2958"/>
                      <a:ext cx="146" cy="96"/>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4" name="Oval 1745">
                      <a:extLst>
                        <a:ext uri="{FF2B5EF4-FFF2-40B4-BE49-F238E27FC236}">
                          <a16:creationId xmlns:a16="http://schemas.microsoft.com/office/drawing/2014/main" id="{D8DDBE7D-1744-7B5A-FF30-B4B63C20BBFE}"/>
                        </a:ext>
                      </a:extLst>
                    </p:cNvPr>
                    <p:cNvSpPr>
                      <a:spLocks noChangeArrowheads="1"/>
                    </p:cNvSpPr>
                    <p:nvPr/>
                  </p:nvSpPr>
                  <p:spPr bwMode="auto">
                    <a:xfrm>
                      <a:off x="2811" y="2974"/>
                      <a:ext cx="220" cy="11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5" name="Oval 1746">
                      <a:extLst>
                        <a:ext uri="{FF2B5EF4-FFF2-40B4-BE49-F238E27FC236}">
                          <a16:creationId xmlns:a16="http://schemas.microsoft.com/office/drawing/2014/main" id="{E6110FC2-736E-D649-CE56-01A9ACEEA88E}"/>
                        </a:ext>
                      </a:extLst>
                    </p:cNvPr>
                    <p:cNvSpPr>
                      <a:spLocks noChangeArrowheads="1"/>
                    </p:cNvSpPr>
                    <p:nvPr/>
                  </p:nvSpPr>
                  <p:spPr bwMode="auto">
                    <a:xfrm>
                      <a:off x="2951" y="2858"/>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6" name="Oval 1747">
                      <a:extLst>
                        <a:ext uri="{FF2B5EF4-FFF2-40B4-BE49-F238E27FC236}">
                          <a16:creationId xmlns:a16="http://schemas.microsoft.com/office/drawing/2014/main" id="{D8883B52-CA2C-60F9-6557-593D44221F9C}"/>
                        </a:ext>
                      </a:extLst>
                    </p:cNvPr>
                    <p:cNvSpPr>
                      <a:spLocks noChangeArrowheads="1"/>
                    </p:cNvSpPr>
                    <p:nvPr/>
                  </p:nvSpPr>
                  <p:spPr bwMode="auto">
                    <a:xfrm>
                      <a:off x="2971" y="2912"/>
                      <a:ext cx="140" cy="84"/>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7" name="Oval 1748">
                      <a:extLst>
                        <a:ext uri="{FF2B5EF4-FFF2-40B4-BE49-F238E27FC236}">
                          <a16:creationId xmlns:a16="http://schemas.microsoft.com/office/drawing/2014/main" id="{E7413DE1-036F-EB30-58BD-1A09673F441F}"/>
                        </a:ext>
                      </a:extLst>
                    </p:cNvPr>
                    <p:cNvSpPr>
                      <a:spLocks noChangeArrowheads="1"/>
                    </p:cNvSpPr>
                    <p:nvPr/>
                  </p:nvSpPr>
                  <p:spPr bwMode="auto">
                    <a:xfrm>
                      <a:off x="2959" y="2930"/>
                      <a:ext cx="140"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sp>
                  <p:nvSpPr>
                    <p:cNvPr id="138" name="Oval 1749">
                      <a:extLst>
                        <a:ext uri="{FF2B5EF4-FFF2-40B4-BE49-F238E27FC236}">
                          <a16:creationId xmlns:a16="http://schemas.microsoft.com/office/drawing/2014/main" id="{406E3419-1880-8313-B1DF-9F98EA164480}"/>
                        </a:ext>
                      </a:extLst>
                    </p:cNvPr>
                    <p:cNvSpPr>
                      <a:spLocks noChangeArrowheads="1"/>
                    </p:cNvSpPr>
                    <p:nvPr/>
                  </p:nvSpPr>
                  <p:spPr bwMode="auto">
                    <a:xfrm>
                      <a:off x="2757" y="2888"/>
                      <a:ext cx="282" cy="140"/>
                    </a:xfrm>
                    <a:prstGeom prst="ellipse">
                      <a:avLst/>
                    </a:prstGeom>
                    <a:solidFill>
                      <a:srgbClr val="CEDADB"/>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endParaRPr lang="en-US" altLang="it-IT"/>
                    </a:p>
                  </p:txBody>
                </p:sp>
              </p:grpSp>
              <p:sp>
                <p:nvSpPr>
                  <p:cNvPr id="114" name="Freeform 1751">
                    <a:extLst>
                      <a:ext uri="{FF2B5EF4-FFF2-40B4-BE49-F238E27FC236}">
                        <a16:creationId xmlns:a16="http://schemas.microsoft.com/office/drawing/2014/main" id="{2FDC63D3-D903-CDC1-33A7-7A28F4CCD784}"/>
                      </a:ext>
                    </a:extLst>
                  </p:cNvPr>
                  <p:cNvSpPr>
                    <a:spLocks/>
                  </p:cNvSpPr>
                  <p:nvPr/>
                </p:nvSpPr>
                <p:spPr bwMode="auto">
                  <a:xfrm>
                    <a:off x="2831" y="2825"/>
                    <a:ext cx="179" cy="55"/>
                  </a:xfrm>
                  <a:custGeom>
                    <a:avLst/>
                    <a:gdLst>
                      <a:gd name="T0" fmla="*/ 179 w 179"/>
                      <a:gd name="T1" fmla="*/ 34 h 55"/>
                      <a:gd name="T2" fmla="*/ 91 w 179"/>
                      <a:gd name="T3" fmla="*/ 1 h 55"/>
                      <a:gd name="T4" fmla="*/ 0 w 179"/>
                      <a:gd name="T5" fmla="*/ 38 h 55"/>
                      <a:gd name="T6" fmla="*/ 91 w 179"/>
                      <a:gd name="T7" fmla="*/ 55 h 55"/>
                      <a:gd name="T8" fmla="*/ 179 w 179"/>
                      <a:gd name="T9" fmla="*/ 34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9" h="55">
                        <a:moveTo>
                          <a:pt x="179" y="34"/>
                        </a:moveTo>
                        <a:cubicBezTo>
                          <a:pt x="164" y="14"/>
                          <a:pt x="129" y="1"/>
                          <a:pt x="91" y="1"/>
                        </a:cubicBezTo>
                        <a:cubicBezTo>
                          <a:pt x="49" y="0"/>
                          <a:pt x="12" y="16"/>
                          <a:pt x="0" y="38"/>
                        </a:cubicBezTo>
                        <a:lnTo>
                          <a:pt x="91" y="55"/>
                        </a:lnTo>
                        <a:lnTo>
                          <a:pt x="179" y="3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5" name="Arc 1752">
                    <a:extLst>
                      <a:ext uri="{FF2B5EF4-FFF2-40B4-BE49-F238E27FC236}">
                        <a16:creationId xmlns:a16="http://schemas.microsoft.com/office/drawing/2014/main" id="{5DDD2142-098B-BAFA-BADA-E595BF998F80}"/>
                      </a:ext>
                    </a:extLst>
                  </p:cNvPr>
                  <p:cNvSpPr>
                    <a:spLocks/>
                  </p:cNvSpPr>
                  <p:nvPr/>
                </p:nvSpPr>
                <p:spPr bwMode="auto">
                  <a:xfrm>
                    <a:off x="2832" y="2827"/>
                    <a:ext cx="177" cy="53"/>
                  </a:xfrm>
                  <a:custGeom>
                    <a:avLst/>
                    <a:gdLst>
                      <a:gd name="T0" fmla="*/ 0 w 40610"/>
                      <a:gd name="T1" fmla="*/ 37 h 21600"/>
                      <a:gd name="T2" fmla="*/ 177 w 40610"/>
                      <a:gd name="T3" fmla="*/ 33 h 21600"/>
                      <a:gd name="T4" fmla="*/ 90 w 40610"/>
                      <a:gd name="T5" fmla="*/ 53 h 21600"/>
                      <a:gd name="T6" fmla="*/ 0 60000 65536"/>
                      <a:gd name="T7" fmla="*/ 0 60000 65536"/>
                      <a:gd name="T8" fmla="*/ 0 60000 65536"/>
                    </a:gdLst>
                    <a:ahLst/>
                    <a:cxnLst>
                      <a:cxn ang="T6">
                        <a:pos x="T0" y="T1"/>
                      </a:cxn>
                      <a:cxn ang="T7">
                        <a:pos x="T2" y="T3"/>
                      </a:cxn>
                      <a:cxn ang="T8">
                        <a:pos x="T4" y="T5"/>
                      </a:cxn>
                    </a:cxnLst>
                    <a:rect l="0" t="0" r="r" b="b"/>
                    <a:pathLst>
                      <a:path w="40610" h="21600" fill="none" extrusionOk="0">
                        <a:moveTo>
                          <a:pt x="-1" y="15065"/>
                        </a:moveTo>
                        <a:cubicBezTo>
                          <a:pt x="2847" y="6094"/>
                          <a:pt x="11175" y="0"/>
                          <a:pt x="20588" y="0"/>
                        </a:cubicBezTo>
                        <a:cubicBezTo>
                          <a:pt x="29387" y="0"/>
                          <a:pt x="37307" y="5337"/>
                          <a:pt x="40609" y="13494"/>
                        </a:cubicBezTo>
                      </a:path>
                      <a:path w="40610" h="21600" stroke="0" extrusionOk="0">
                        <a:moveTo>
                          <a:pt x="-1" y="15065"/>
                        </a:moveTo>
                        <a:cubicBezTo>
                          <a:pt x="2847" y="6094"/>
                          <a:pt x="11175" y="0"/>
                          <a:pt x="20588" y="0"/>
                        </a:cubicBezTo>
                        <a:cubicBezTo>
                          <a:pt x="29387" y="0"/>
                          <a:pt x="37307" y="5337"/>
                          <a:pt x="40609" y="13494"/>
                        </a:cubicBezTo>
                        <a:lnTo>
                          <a:pt x="20588" y="21600"/>
                        </a:lnTo>
                        <a:lnTo>
                          <a:pt x="-1" y="15065"/>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6" name="Freeform 1753">
                    <a:extLst>
                      <a:ext uri="{FF2B5EF4-FFF2-40B4-BE49-F238E27FC236}">
                        <a16:creationId xmlns:a16="http://schemas.microsoft.com/office/drawing/2014/main" id="{26251773-AFB5-BFD7-D926-3F478B2036CA}"/>
                      </a:ext>
                    </a:extLst>
                  </p:cNvPr>
                  <p:cNvSpPr>
                    <a:spLocks/>
                  </p:cNvSpPr>
                  <p:nvPr/>
                </p:nvSpPr>
                <p:spPr bwMode="auto">
                  <a:xfrm>
                    <a:off x="2722" y="2854"/>
                    <a:ext cx="112" cy="64"/>
                  </a:xfrm>
                  <a:custGeom>
                    <a:avLst/>
                    <a:gdLst>
                      <a:gd name="T0" fmla="*/ 112 w 112"/>
                      <a:gd name="T1" fmla="*/ 8 h 64"/>
                      <a:gd name="T2" fmla="*/ 74 w 112"/>
                      <a:gd name="T3" fmla="*/ 0 h 64"/>
                      <a:gd name="T4" fmla="*/ 1 w 112"/>
                      <a:gd name="T5" fmla="*/ 54 h 64"/>
                      <a:gd name="T6" fmla="*/ 2 w 112"/>
                      <a:gd name="T7" fmla="*/ 64 h 64"/>
                      <a:gd name="T8" fmla="*/ 74 w 112"/>
                      <a:gd name="T9" fmla="*/ 54 h 64"/>
                      <a:gd name="T10" fmla="*/ 112 w 112"/>
                      <a:gd name="T11" fmla="*/ 8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2" h="64">
                        <a:moveTo>
                          <a:pt x="112" y="8"/>
                        </a:moveTo>
                        <a:cubicBezTo>
                          <a:pt x="100" y="2"/>
                          <a:pt x="87" y="0"/>
                          <a:pt x="74" y="0"/>
                        </a:cubicBezTo>
                        <a:cubicBezTo>
                          <a:pt x="33" y="0"/>
                          <a:pt x="1" y="24"/>
                          <a:pt x="1" y="54"/>
                        </a:cubicBezTo>
                        <a:cubicBezTo>
                          <a:pt x="0" y="57"/>
                          <a:pt x="1" y="60"/>
                          <a:pt x="2" y="64"/>
                        </a:cubicBezTo>
                        <a:lnTo>
                          <a:pt x="74" y="54"/>
                        </a:lnTo>
                        <a:lnTo>
                          <a:pt x="112" y="8"/>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7" name="Arc 1754">
                    <a:extLst>
                      <a:ext uri="{FF2B5EF4-FFF2-40B4-BE49-F238E27FC236}">
                        <a16:creationId xmlns:a16="http://schemas.microsoft.com/office/drawing/2014/main" id="{5AA5B06A-BB9F-C289-5CEC-61EA145946F9}"/>
                      </a:ext>
                    </a:extLst>
                  </p:cNvPr>
                  <p:cNvSpPr>
                    <a:spLocks/>
                  </p:cNvSpPr>
                  <p:nvPr/>
                </p:nvSpPr>
                <p:spPr bwMode="auto">
                  <a:xfrm>
                    <a:off x="2724" y="2855"/>
                    <a:ext cx="110" cy="63"/>
                  </a:xfrm>
                  <a:custGeom>
                    <a:avLst/>
                    <a:gdLst>
                      <a:gd name="T0" fmla="*/ 1 w 32947"/>
                      <a:gd name="T1" fmla="*/ 63 h 25756"/>
                      <a:gd name="T2" fmla="*/ 110 w 32947"/>
                      <a:gd name="T3" fmla="*/ 8 h 25756"/>
                      <a:gd name="T4" fmla="*/ 72 w 32947"/>
                      <a:gd name="T5" fmla="*/ 53 h 25756"/>
                      <a:gd name="T6" fmla="*/ 0 60000 65536"/>
                      <a:gd name="T7" fmla="*/ 0 60000 65536"/>
                      <a:gd name="T8" fmla="*/ 0 60000 65536"/>
                    </a:gdLst>
                    <a:ahLst/>
                    <a:cxnLst>
                      <a:cxn ang="T6">
                        <a:pos x="T0" y="T1"/>
                      </a:cxn>
                      <a:cxn ang="T7">
                        <a:pos x="T2" y="T3"/>
                      </a:cxn>
                      <a:cxn ang="T8">
                        <a:pos x="T4" y="T5"/>
                      </a:cxn>
                    </a:cxnLst>
                    <a:rect l="0" t="0" r="r" b="b"/>
                    <a:pathLst>
                      <a:path w="32947" h="25756" fill="none" extrusionOk="0">
                        <a:moveTo>
                          <a:pt x="403" y="25756"/>
                        </a:moveTo>
                        <a:cubicBezTo>
                          <a:pt x="135" y="24387"/>
                          <a:pt x="0" y="22995"/>
                          <a:pt x="0" y="21600"/>
                        </a:cubicBezTo>
                        <a:cubicBezTo>
                          <a:pt x="0" y="9670"/>
                          <a:pt x="9670" y="0"/>
                          <a:pt x="21600" y="0"/>
                        </a:cubicBezTo>
                        <a:cubicBezTo>
                          <a:pt x="25607" y="0"/>
                          <a:pt x="29536" y="1115"/>
                          <a:pt x="32947" y="3220"/>
                        </a:cubicBezTo>
                      </a:path>
                      <a:path w="32947" h="25756" stroke="0" extrusionOk="0">
                        <a:moveTo>
                          <a:pt x="403" y="25756"/>
                        </a:moveTo>
                        <a:cubicBezTo>
                          <a:pt x="135" y="24387"/>
                          <a:pt x="0" y="22995"/>
                          <a:pt x="0" y="21600"/>
                        </a:cubicBezTo>
                        <a:cubicBezTo>
                          <a:pt x="0" y="9670"/>
                          <a:pt x="9670" y="0"/>
                          <a:pt x="21600" y="0"/>
                        </a:cubicBezTo>
                        <a:cubicBezTo>
                          <a:pt x="25607" y="0"/>
                          <a:pt x="29536" y="1115"/>
                          <a:pt x="32947" y="3220"/>
                        </a:cubicBezTo>
                        <a:lnTo>
                          <a:pt x="21600" y="21600"/>
                        </a:lnTo>
                        <a:lnTo>
                          <a:pt x="403" y="2575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18" name="Freeform 1755">
                    <a:extLst>
                      <a:ext uri="{FF2B5EF4-FFF2-40B4-BE49-F238E27FC236}">
                        <a16:creationId xmlns:a16="http://schemas.microsoft.com/office/drawing/2014/main" id="{182A9F20-DB34-5157-87FC-CF2788F05296}"/>
                      </a:ext>
                    </a:extLst>
                  </p:cNvPr>
                  <p:cNvSpPr>
                    <a:spLocks/>
                  </p:cNvSpPr>
                  <p:nvPr/>
                </p:nvSpPr>
                <p:spPr bwMode="auto">
                  <a:xfrm>
                    <a:off x="2707" y="3002"/>
                    <a:ext cx="111" cy="52"/>
                  </a:xfrm>
                  <a:custGeom>
                    <a:avLst/>
                    <a:gdLst>
                      <a:gd name="T0" fmla="*/ 0 w 111"/>
                      <a:gd name="T1" fmla="*/ 0 h 52"/>
                      <a:gd name="T2" fmla="*/ 0 w 111"/>
                      <a:gd name="T3" fmla="*/ 2 h 52"/>
                      <a:gd name="T4" fmla="*/ 75 w 111"/>
                      <a:gd name="T5" fmla="*/ 52 h 52"/>
                      <a:gd name="T6" fmla="*/ 111 w 111"/>
                      <a:gd name="T7" fmla="*/ 45 h 52"/>
                      <a:gd name="T8" fmla="*/ 75 w 111"/>
                      <a:gd name="T9" fmla="*/ 3 h 52"/>
                      <a:gd name="T10" fmla="*/ 0 w 111"/>
                      <a:gd name="T11" fmla="*/ 0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52">
                        <a:moveTo>
                          <a:pt x="0" y="0"/>
                        </a:moveTo>
                        <a:cubicBezTo>
                          <a:pt x="0" y="1"/>
                          <a:pt x="0" y="2"/>
                          <a:pt x="0" y="2"/>
                        </a:cubicBezTo>
                        <a:cubicBezTo>
                          <a:pt x="0" y="30"/>
                          <a:pt x="33" y="52"/>
                          <a:pt x="75" y="52"/>
                        </a:cubicBezTo>
                        <a:cubicBezTo>
                          <a:pt x="87" y="51"/>
                          <a:pt x="100" y="49"/>
                          <a:pt x="111" y="45"/>
                        </a:cubicBezTo>
                        <a:lnTo>
                          <a:pt x="75" y="3"/>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19" name="Arc 1756">
                    <a:extLst>
                      <a:ext uri="{FF2B5EF4-FFF2-40B4-BE49-F238E27FC236}">
                        <a16:creationId xmlns:a16="http://schemas.microsoft.com/office/drawing/2014/main" id="{04DE2241-2A79-4AE8-8353-03A5633F06A5}"/>
                      </a:ext>
                    </a:extLst>
                  </p:cNvPr>
                  <p:cNvSpPr>
                    <a:spLocks/>
                  </p:cNvSpPr>
                  <p:nvPr/>
                </p:nvSpPr>
                <p:spPr bwMode="auto">
                  <a:xfrm>
                    <a:off x="2708" y="3003"/>
                    <a:ext cx="110" cy="50"/>
                  </a:xfrm>
                  <a:custGeom>
                    <a:avLst/>
                    <a:gdLst>
                      <a:gd name="T0" fmla="*/ 110 w 32096"/>
                      <a:gd name="T1" fmla="*/ 44 h 22608"/>
                      <a:gd name="T2" fmla="*/ 0 w 32096"/>
                      <a:gd name="T3" fmla="*/ 0 h 22608"/>
                      <a:gd name="T4" fmla="*/ 74 w 32096"/>
                      <a:gd name="T5" fmla="*/ 2 h 22608"/>
                      <a:gd name="T6" fmla="*/ 0 60000 65536"/>
                      <a:gd name="T7" fmla="*/ 0 60000 65536"/>
                      <a:gd name="T8" fmla="*/ 0 60000 65536"/>
                    </a:gdLst>
                    <a:ahLst/>
                    <a:cxnLst>
                      <a:cxn ang="T6">
                        <a:pos x="T0" y="T1"/>
                      </a:cxn>
                      <a:cxn ang="T7">
                        <a:pos x="T2" y="T3"/>
                      </a:cxn>
                      <a:cxn ang="T8">
                        <a:pos x="T4" y="T5"/>
                      </a:cxn>
                    </a:cxnLst>
                    <a:rect l="0" t="0" r="r" b="b"/>
                    <a:pathLst>
                      <a:path w="32096" h="22608" fill="none" extrusionOk="0">
                        <a:moveTo>
                          <a:pt x="32096" y="19886"/>
                        </a:moveTo>
                        <a:cubicBezTo>
                          <a:pt x="28885" y="21671"/>
                          <a:pt x="25273" y="22608"/>
                          <a:pt x="21600" y="22608"/>
                        </a:cubicBezTo>
                        <a:cubicBezTo>
                          <a:pt x="9670" y="22608"/>
                          <a:pt x="0" y="12937"/>
                          <a:pt x="0" y="1008"/>
                        </a:cubicBezTo>
                        <a:cubicBezTo>
                          <a:pt x="0" y="671"/>
                          <a:pt x="7" y="335"/>
                          <a:pt x="23" y="-1"/>
                        </a:cubicBezTo>
                      </a:path>
                      <a:path w="32096" h="22608" stroke="0" extrusionOk="0">
                        <a:moveTo>
                          <a:pt x="32096" y="19886"/>
                        </a:moveTo>
                        <a:cubicBezTo>
                          <a:pt x="28885" y="21671"/>
                          <a:pt x="25273" y="22608"/>
                          <a:pt x="21600" y="22608"/>
                        </a:cubicBezTo>
                        <a:cubicBezTo>
                          <a:pt x="9670" y="22608"/>
                          <a:pt x="0" y="12937"/>
                          <a:pt x="0" y="1008"/>
                        </a:cubicBezTo>
                        <a:cubicBezTo>
                          <a:pt x="0" y="671"/>
                          <a:pt x="7" y="335"/>
                          <a:pt x="23" y="-1"/>
                        </a:cubicBezTo>
                        <a:lnTo>
                          <a:pt x="21600" y="1008"/>
                        </a:lnTo>
                        <a:lnTo>
                          <a:pt x="32096" y="19886"/>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0" name="Freeform 1757">
                    <a:extLst>
                      <a:ext uri="{FF2B5EF4-FFF2-40B4-BE49-F238E27FC236}">
                        <a16:creationId xmlns:a16="http://schemas.microsoft.com/office/drawing/2014/main" id="{4EAA68C4-8E59-3247-7CC3-0FEC8B28DA16}"/>
                      </a:ext>
                    </a:extLst>
                  </p:cNvPr>
                  <p:cNvSpPr>
                    <a:spLocks/>
                  </p:cNvSpPr>
                  <p:nvPr/>
                </p:nvSpPr>
                <p:spPr bwMode="auto">
                  <a:xfrm>
                    <a:off x="2813" y="3034"/>
                    <a:ext cx="195" cy="53"/>
                  </a:xfrm>
                  <a:custGeom>
                    <a:avLst/>
                    <a:gdLst>
                      <a:gd name="T0" fmla="*/ 0 w 195"/>
                      <a:gd name="T1" fmla="*/ 11 h 53"/>
                      <a:gd name="T2" fmla="*/ 106 w 195"/>
                      <a:gd name="T3" fmla="*/ 53 h 53"/>
                      <a:gd name="T4" fmla="*/ 195 w 195"/>
                      <a:gd name="T5" fmla="*/ 30 h 53"/>
                      <a:gd name="T6" fmla="*/ 106 w 195"/>
                      <a:gd name="T7" fmla="*/ 0 h 53"/>
                      <a:gd name="T8" fmla="*/ 0 w 195"/>
                      <a:gd name="T9" fmla="*/ 11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 h="53">
                        <a:moveTo>
                          <a:pt x="0" y="11"/>
                        </a:moveTo>
                        <a:cubicBezTo>
                          <a:pt x="10" y="36"/>
                          <a:pt x="54" y="53"/>
                          <a:pt x="106" y="53"/>
                        </a:cubicBezTo>
                        <a:cubicBezTo>
                          <a:pt x="141" y="53"/>
                          <a:pt x="175" y="45"/>
                          <a:pt x="195" y="30"/>
                        </a:cubicBezTo>
                        <a:lnTo>
                          <a:pt x="106" y="0"/>
                        </a:lnTo>
                        <a:lnTo>
                          <a:pt x="0" y="11"/>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1" name="Arc 1758">
                    <a:extLst>
                      <a:ext uri="{FF2B5EF4-FFF2-40B4-BE49-F238E27FC236}">
                        <a16:creationId xmlns:a16="http://schemas.microsoft.com/office/drawing/2014/main" id="{8A9E5A32-ECFC-E16B-43E9-09BA0AE57B65}"/>
                      </a:ext>
                    </a:extLst>
                  </p:cNvPr>
                  <p:cNvSpPr>
                    <a:spLocks/>
                  </p:cNvSpPr>
                  <p:nvPr/>
                </p:nvSpPr>
                <p:spPr bwMode="auto">
                  <a:xfrm>
                    <a:off x="2814" y="3034"/>
                    <a:ext cx="193" cy="53"/>
                  </a:xfrm>
                  <a:custGeom>
                    <a:avLst/>
                    <a:gdLst>
                      <a:gd name="T0" fmla="*/ 193 w 38990"/>
                      <a:gd name="T1" fmla="*/ 30 h 21600"/>
                      <a:gd name="T2" fmla="*/ 0 w 38990"/>
                      <a:gd name="T3" fmla="*/ 11 h 21600"/>
                      <a:gd name="T4" fmla="*/ 105 w 38990"/>
                      <a:gd name="T5" fmla="*/ 0 h 21600"/>
                      <a:gd name="T6" fmla="*/ 0 60000 65536"/>
                      <a:gd name="T7" fmla="*/ 0 60000 65536"/>
                      <a:gd name="T8" fmla="*/ 0 60000 65536"/>
                    </a:gdLst>
                    <a:ahLst/>
                    <a:cxnLst>
                      <a:cxn ang="T6">
                        <a:pos x="T0" y="T1"/>
                      </a:cxn>
                      <a:cxn ang="T7">
                        <a:pos x="T2" y="T3"/>
                      </a:cxn>
                      <a:cxn ang="T8">
                        <a:pos x="T4" y="T5"/>
                      </a:cxn>
                    </a:cxnLst>
                    <a:rect l="0" t="0" r="r" b="b"/>
                    <a:pathLst>
                      <a:path w="38990" h="21600" fill="none" extrusionOk="0">
                        <a:moveTo>
                          <a:pt x="38990" y="12152"/>
                        </a:moveTo>
                        <a:cubicBezTo>
                          <a:pt x="34968" y="18062"/>
                          <a:pt x="28282" y="21600"/>
                          <a:pt x="21133" y="21600"/>
                        </a:cubicBezTo>
                        <a:cubicBezTo>
                          <a:pt x="10926" y="21600"/>
                          <a:pt x="2112" y="14455"/>
                          <a:pt x="0" y="4469"/>
                        </a:cubicBezTo>
                      </a:path>
                      <a:path w="38990" h="21600" stroke="0" extrusionOk="0">
                        <a:moveTo>
                          <a:pt x="38990" y="12152"/>
                        </a:moveTo>
                        <a:cubicBezTo>
                          <a:pt x="34968" y="18062"/>
                          <a:pt x="28282" y="21600"/>
                          <a:pt x="21133" y="21600"/>
                        </a:cubicBezTo>
                        <a:cubicBezTo>
                          <a:pt x="10926" y="21600"/>
                          <a:pt x="2112" y="14455"/>
                          <a:pt x="0" y="4469"/>
                        </a:cubicBezTo>
                        <a:lnTo>
                          <a:pt x="21133" y="0"/>
                        </a:lnTo>
                        <a:lnTo>
                          <a:pt x="38990" y="1215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2" name="Freeform 1759">
                    <a:extLst>
                      <a:ext uri="{FF2B5EF4-FFF2-40B4-BE49-F238E27FC236}">
                        <a16:creationId xmlns:a16="http://schemas.microsoft.com/office/drawing/2014/main" id="{9AB702B7-6566-8360-E5EB-871D3735F9A7}"/>
                      </a:ext>
                    </a:extLst>
                  </p:cNvPr>
                  <p:cNvSpPr>
                    <a:spLocks/>
                  </p:cNvSpPr>
                  <p:nvPr/>
                </p:nvSpPr>
                <p:spPr bwMode="auto">
                  <a:xfrm>
                    <a:off x="3007" y="2855"/>
                    <a:ext cx="86" cy="64"/>
                  </a:xfrm>
                  <a:custGeom>
                    <a:avLst/>
                    <a:gdLst>
                      <a:gd name="T0" fmla="*/ 75 w 86"/>
                      <a:gd name="T1" fmla="*/ 64 h 64"/>
                      <a:gd name="T2" fmla="*/ 86 w 86"/>
                      <a:gd name="T3" fmla="*/ 43 h 64"/>
                      <a:gd name="T4" fmla="*/ 15 w 86"/>
                      <a:gd name="T5" fmla="*/ 1 h 64"/>
                      <a:gd name="T6" fmla="*/ 0 w 86"/>
                      <a:gd name="T7" fmla="*/ 1 h 64"/>
                      <a:gd name="T8" fmla="*/ 15 w 86"/>
                      <a:gd name="T9" fmla="*/ 43 h 64"/>
                      <a:gd name="T10" fmla="*/ 75 w 86"/>
                      <a:gd name="T11" fmla="*/ 64 h 6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64">
                        <a:moveTo>
                          <a:pt x="75" y="64"/>
                        </a:moveTo>
                        <a:cubicBezTo>
                          <a:pt x="82" y="58"/>
                          <a:pt x="86" y="50"/>
                          <a:pt x="86" y="43"/>
                        </a:cubicBezTo>
                        <a:cubicBezTo>
                          <a:pt x="86" y="19"/>
                          <a:pt x="54" y="1"/>
                          <a:pt x="15" y="1"/>
                        </a:cubicBezTo>
                        <a:cubicBezTo>
                          <a:pt x="10" y="0"/>
                          <a:pt x="5" y="1"/>
                          <a:pt x="0" y="1"/>
                        </a:cubicBezTo>
                        <a:lnTo>
                          <a:pt x="15" y="43"/>
                        </a:lnTo>
                        <a:lnTo>
                          <a:pt x="75" y="64"/>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3" name="Arc 1760">
                    <a:extLst>
                      <a:ext uri="{FF2B5EF4-FFF2-40B4-BE49-F238E27FC236}">
                        <a16:creationId xmlns:a16="http://schemas.microsoft.com/office/drawing/2014/main" id="{57A38EC1-128E-B558-A58E-93C5E214DF89}"/>
                      </a:ext>
                    </a:extLst>
                  </p:cNvPr>
                  <p:cNvSpPr>
                    <a:spLocks/>
                  </p:cNvSpPr>
                  <p:nvPr/>
                </p:nvSpPr>
                <p:spPr bwMode="auto">
                  <a:xfrm>
                    <a:off x="3008" y="2857"/>
                    <a:ext cx="84" cy="62"/>
                  </a:xfrm>
                  <a:custGeom>
                    <a:avLst/>
                    <a:gdLst>
                      <a:gd name="T0" fmla="*/ 0 w 25948"/>
                      <a:gd name="T1" fmla="*/ 1 h 32748"/>
                      <a:gd name="T2" fmla="*/ 74 w 25948"/>
                      <a:gd name="T3" fmla="*/ 62 h 32748"/>
                      <a:gd name="T4" fmla="*/ 14 w 25948"/>
                      <a:gd name="T5" fmla="*/ 41 h 32748"/>
                      <a:gd name="T6" fmla="*/ 0 60000 65536"/>
                      <a:gd name="T7" fmla="*/ 0 60000 65536"/>
                      <a:gd name="T8" fmla="*/ 0 60000 65536"/>
                    </a:gdLst>
                    <a:ahLst/>
                    <a:cxnLst>
                      <a:cxn ang="T6">
                        <a:pos x="T0" y="T1"/>
                      </a:cxn>
                      <a:cxn ang="T7">
                        <a:pos x="T2" y="T3"/>
                      </a:cxn>
                      <a:cxn ang="T8">
                        <a:pos x="T4" y="T5"/>
                      </a:cxn>
                    </a:cxnLst>
                    <a:rect l="0" t="0" r="r" b="b"/>
                    <a:pathLst>
                      <a:path w="25948" h="32748" fill="none" extrusionOk="0">
                        <a:moveTo>
                          <a:pt x="0" y="442"/>
                        </a:moveTo>
                        <a:cubicBezTo>
                          <a:pt x="1430" y="148"/>
                          <a:pt x="2887" y="0"/>
                          <a:pt x="4348" y="0"/>
                        </a:cubicBezTo>
                        <a:cubicBezTo>
                          <a:pt x="16277" y="0"/>
                          <a:pt x="25948" y="9670"/>
                          <a:pt x="25948" y="21600"/>
                        </a:cubicBezTo>
                        <a:cubicBezTo>
                          <a:pt x="25948" y="25528"/>
                          <a:pt x="24876" y="29382"/>
                          <a:pt x="22848" y="32747"/>
                        </a:cubicBezTo>
                      </a:path>
                      <a:path w="25948" h="32748" stroke="0" extrusionOk="0">
                        <a:moveTo>
                          <a:pt x="0" y="442"/>
                        </a:moveTo>
                        <a:cubicBezTo>
                          <a:pt x="1430" y="148"/>
                          <a:pt x="2887" y="0"/>
                          <a:pt x="4348" y="0"/>
                        </a:cubicBezTo>
                        <a:cubicBezTo>
                          <a:pt x="16277" y="0"/>
                          <a:pt x="25948" y="9670"/>
                          <a:pt x="25948" y="21600"/>
                        </a:cubicBezTo>
                        <a:cubicBezTo>
                          <a:pt x="25948" y="25528"/>
                          <a:pt x="24876" y="29382"/>
                          <a:pt x="22848" y="32747"/>
                        </a:cubicBezTo>
                        <a:lnTo>
                          <a:pt x="4348" y="21600"/>
                        </a:lnTo>
                        <a:lnTo>
                          <a:pt x="0" y="442"/>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4" name="Freeform 1761">
                    <a:extLst>
                      <a:ext uri="{FF2B5EF4-FFF2-40B4-BE49-F238E27FC236}">
                        <a16:creationId xmlns:a16="http://schemas.microsoft.com/office/drawing/2014/main" id="{10A016D2-CFCF-78A5-B770-5EE8B0785153}"/>
                      </a:ext>
                    </a:extLst>
                  </p:cNvPr>
                  <p:cNvSpPr>
                    <a:spLocks/>
                  </p:cNvSpPr>
                  <p:nvPr/>
                </p:nvSpPr>
                <p:spPr bwMode="auto">
                  <a:xfrm>
                    <a:off x="3031" y="2918"/>
                    <a:ext cx="82" cy="63"/>
                  </a:xfrm>
                  <a:custGeom>
                    <a:avLst/>
                    <a:gdLst>
                      <a:gd name="T0" fmla="*/ 67 w 82"/>
                      <a:gd name="T1" fmla="*/ 63 h 63"/>
                      <a:gd name="T2" fmla="*/ 82 w 82"/>
                      <a:gd name="T3" fmla="*/ 37 h 63"/>
                      <a:gd name="T4" fmla="*/ 51 w 82"/>
                      <a:gd name="T5" fmla="*/ 0 h 63"/>
                      <a:gd name="T6" fmla="*/ 0 w 82"/>
                      <a:gd name="T7" fmla="*/ 37 h 63"/>
                      <a:gd name="T8" fmla="*/ 67 w 82"/>
                      <a:gd name="T9" fmla="*/ 63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 h="63">
                        <a:moveTo>
                          <a:pt x="67" y="63"/>
                        </a:moveTo>
                        <a:cubicBezTo>
                          <a:pt x="76" y="55"/>
                          <a:pt x="82" y="46"/>
                          <a:pt x="82" y="37"/>
                        </a:cubicBezTo>
                        <a:cubicBezTo>
                          <a:pt x="82" y="22"/>
                          <a:pt x="70" y="9"/>
                          <a:pt x="51" y="0"/>
                        </a:cubicBezTo>
                        <a:lnTo>
                          <a:pt x="0" y="37"/>
                        </a:lnTo>
                        <a:lnTo>
                          <a:pt x="67" y="63"/>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5" name="Arc 1762">
                    <a:extLst>
                      <a:ext uri="{FF2B5EF4-FFF2-40B4-BE49-F238E27FC236}">
                        <a16:creationId xmlns:a16="http://schemas.microsoft.com/office/drawing/2014/main" id="{D4917E1A-9BD4-1185-246F-0FA65F30B38F}"/>
                      </a:ext>
                    </a:extLst>
                  </p:cNvPr>
                  <p:cNvSpPr>
                    <a:spLocks/>
                  </p:cNvSpPr>
                  <p:nvPr/>
                </p:nvSpPr>
                <p:spPr bwMode="auto">
                  <a:xfrm>
                    <a:off x="3031" y="2919"/>
                    <a:ext cx="81" cy="62"/>
                  </a:xfrm>
                  <a:custGeom>
                    <a:avLst/>
                    <a:gdLst>
                      <a:gd name="T0" fmla="*/ 51 w 21600"/>
                      <a:gd name="T1" fmla="*/ 0 h 29200"/>
                      <a:gd name="T2" fmla="*/ 66 w 21600"/>
                      <a:gd name="T3" fmla="*/ 62 h 29200"/>
                      <a:gd name="T4" fmla="*/ 0 w 21600"/>
                      <a:gd name="T5" fmla="*/ 36 h 29200"/>
                      <a:gd name="T6" fmla="*/ 0 60000 65536"/>
                      <a:gd name="T7" fmla="*/ 0 60000 65536"/>
                      <a:gd name="T8" fmla="*/ 0 60000 65536"/>
                    </a:gdLst>
                    <a:ahLst/>
                    <a:cxnLst>
                      <a:cxn ang="T6">
                        <a:pos x="T0" y="T1"/>
                      </a:cxn>
                      <a:cxn ang="T7">
                        <a:pos x="T2" y="T3"/>
                      </a:cxn>
                      <a:cxn ang="T8">
                        <a:pos x="T4" y="T5"/>
                      </a:cxn>
                    </a:cxnLst>
                    <a:rect l="0" t="0" r="r" b="b"/>
                    <a:pathLst>
                      <a:path w="21600" h="29200" fill="none" extrusionOk="0">
                        <a:moveTo>
                          <a:pt x="13495" y="0"/>
                        </a:moveTo>
                        <a:cubicBezTo>
                          <a:pt x="18618" y="4099"/>
                          <a:pt x="21600" y="10304"/>
                          <a:pt x="21600" y="16865"/>
                        </a:cubicBezTo>
                        <a:cubicBezTo>
                          <a:pt x="21600" y="21275"/>
                          <a:pt x="20250" y="25579"/>
                          <a:pt x="17731" y="29199"/>
                        </a:cubicBezTo>
                      </a:path>
                      <a:path w="21600" h="29200" stroke="0" extrusionOk="0">
                        <a:moveTo>
                          <a:pt x="13495" y="0"/>
                        </a:moveTo>
                        <a:cubicBezTo>
                          <a:pt x="18618" y="4099"/>
                          <a:pt x="21600" y="10304"/>
                          <a:pt x="21600" y="16865"/>
                        </a:cubicBezTo>
                        <a:cubicBezTo>
                          <a:pt x="21600" y="21275"/>
                          <a:pt x="20250" y="25579"/>
                          <a:pt x="17731" y="29199"/>
                        </a:cubicBezTo>
                        <a:lnTo>
                          <a:pt x="0" y="16865"/>
                        </a:lnTo>
                        <a:lnTo>
                          <a:pt x="13495" y="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6" name="Freeform 1763">
                    <a:extLst>
                      <a:ext uri="{FF2B5EF4-FFF2-40B4-BE49-F238E27FC236}">
                        <a16:creationId xmlns:a16="http://schemas.microsoft.com/office/drawing/2014/main" id="{A17FBA4D-5954-47A3-6E52-B6A565A002AC}"/>
                      </a:ext>
                    </a:extLst>
                  </p:cNvPr>
                  <p:cNvSpPr>
                    <a:spLocks/>
                  </p:cNvSpPr>
                  <p:nvPr/>
                </p:nvSpPr>
                <p:spPr bwMode="auto">
                  <a:xfrm>
                    <a:off x="3004" y="2983"/>
                    <a:ext cx="95" cy="89"/>
                  </a:xfrm>
                  <a:custGeom>
                    <a:avLst/>
                    <a:gdLst>
                      <a:gd name="T0" fmla="*/ 0 w 95"/>
                      <a:gd name="T1" fmla="*/ 85 h 89"/>
                      <a:gd name="T2" fmla="*/ 24 w 95"/>
                      <a:gd name="T3" fmla="*/ 88 h 89"/>
                      <a:gd name="T4" fmla="*/ 95 w 95"/>
                      <a:gd name="T5" fmla="*/ 19 h 89"/>
                      <a:gd name="T6" fmla="*/ 92 w 95"/>
                      <a:gd name="T7" fmla="*/ 0 h 89"/>
                      <a:gd name="T8" fmla="*/ 24 w 95"/>
                      <a:gd name="T9" fmla="*/ 19 h 89"/>
                      <a:gd name="T10" fmla="*/ 0 w 95"/>
                      <a:gd name="T11" fmla="*/ 85 h 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5" h="89">
                        <a:moveTo>
                          <a:pt x="0" y="85"/>
                        </a:moveTo>
                        <a:cubicBezTo>
                          <a:pt x="8" y="87"/>
                          <a:pt x="16" y="88"/>
                          <a:pt x="24" y="88"/>
                        </a:cubicBezTo>
                        <a:cubicBezTo>
                          <a:pt x="63" y="89"/>
                          <a:pt x="95" y="57"/>
                          <a:pt x="95" y="19"/>
                        </a:cubicBezTo>
                        <a:cubicBezTo>
                          <a:pt x="95" y="12"/>
                          <a:pt x="94" y="6"/>
                          <a:pt x="92" y="0"/>
                        </a:cubicBezTo>
                        <a:lnTo>
                          <a:pt x="24" y="19"/>
                        </a:lnTo>
                        <a:lnTo>
                          <a:pt x="0" y="85"/>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7" name="Arc 1764">
                    <a:extLst>
                      <a:ext uri="{FF2B5EF4-FFF2-40B4-BE49-F238E27FC236}">
                        <a16:creationId xmlns:a16="http://schemas.microsoft.com/office/drawing/2014/main" id="{8455E2B7-7BD1-B842-1B16-086574170862}"/>
                      </a:ext>
                    </a:extLst>
                  </p:cNvPr>
                  <p:cNvSpPr>
                    <a:spLocks/>
                  </p:cNvSpPr>
                  <p:nvPr/>
                </p:nvSpPr>
                <p:spPr bwMode="auto">
                  <a:xfrm>
                    <a:off x="3005" y="2984"/>
                    <a:ext cx="93" cy="87"/>
                  </a:xfrm>
                  <a:custGeom>
                    <a:avLst/>
                    <a:gdLst>
                      <a:gd name="T0" fmla="*/ 90 w 28605"/>
                      <a:gd name="T1" fmla="*/ 0 h 27323"/>
                      <a:gd name="T2" fmla="*/ 0 w 28605"/>
                      <a:gd name="T3" fmla="*/ 83 h 27323"/>
                      <a:gd name="T4" fmla="*/ 23 w 28605"/>
                      <a:gd name="T5" fmla="*/ 18 h 27323"/>
                      <a:gd name="T6" fmla="*/ 0 60000 65536"/>
                      <a:gd name="T7" fmla="*/ 0 60000 65536"/>
                      <a:gd name="T8" fmla="*/ 0 60000 65536"/>
                    </a:gdLst>
                    <a:ahLst/>
                    <a:cxnLst>
                      <a:cxn ang="T6">
                        <a:pos x="T0" y="T1"/>
                      </a:cxn>
                      <a:cxn ang="T7">
                        <a:pos x="T2" y="T3"/>
                      </a:cxn>
                      <a:cxn ang="T8">
                        <a:pos x="T4" y="T5"/>
                      </a:cxn>
                    </a:cxnLst>
                    <a:rect l="0" t="0" r="r" b="b"/>
                    <a:pathLst>
                      <a:path w="28605" h="27323" fill="none" extrusionOk="0">
                        <a:moveTo>
                          <a:pt x="27833" y="-1"/>
                        </a:moveTo>
                        <a:cubicBezTo>
                          <a:pt x="28345" y="1864"/>
                          <a:pt x="28605" y="3789"/>
                          <a:pt x="28605" y="5723"/>
                        </a:cubicBezTo>
                        <a:cubicBezTo>
                          <a:pt x="28605" y="17652"/>
                          <a:pt x="18934" y="27323"/>
                          <a:pt x="7005" y="27323"/>
                        </a:cubicBezTo>
                        <a:cubicBezTo>
                          <a:pt x="4621" y="27323"/>
                          <a:pt x="2254" y="26928"/>
                          <a:pt x="-1" y="26155"/>
                        </a:cubicBezTo>
                      </a:path>
                      <a:path w="28605" h="27323" stroke="0" extrusionOk="0">
                        <a:moveTo>
                          <a:pt x="27833" y="-1"/>
                        </a:moveTo>
                        <a:cubicBezTo>
                          <a:pt x="28345" y="1864"/>
                          <a:pt x="28605" y="3789"/>
                          <a:pt x="28605" y="5723"/>
                        </a:cubicBezTo>
                        <a:cubicBezTo>
                          <a:pt x="28605" y="17652"/>
                          <a:pt x="18934" y="27323"/>
                          <a:pt x="7005" y="27323"/>
                        </a:cubicBezTo>
                        <a:cubicBezTo>
                          <a:pt x="4621" y="27323"/>
                          <a:pt x="2254" y="26928"/>
                          <a:pt x="-1" y="26155"/>
                        </a:cubicBezTo>
                        <a:lnTo>
                          <a:pt x="7005" y="5723"/>
                        </a:lnTo>
                        <a:lnTo>
                          <a:pt x="27833" y="-1"/>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28" name="Freeform 1765">
                    <a:extLst>
                      <a:ext uri="{FF2B5EF4-FFF2-40B4-BE49-F238E27FC236}">
                        <a16:creationId xmlns:a16="http://schemas.microsoft.com/office/drawing/2014/main" id="{DCE3019F-0143-894F-2855-69637E3D9332}"/>
                      </a:ext>
                    </a:extLst>
                  </p:cNvPr>
                  <p:cNvSpPr>
                    <a:spLocks/>
                  </p:cNvSpPr>
                  <p:nvPr/>
                </p:nvSpPr>
                <p:spPr bwMode="auto">
                  <a:xfrm>
                    <a:off x="2676" y="2918"/>
                    <a:ext cx="55" cy="86"/>
                  </a:xfrm>
                  <a:custGeom>
                    <a:avLst/>
                    <a:gdLst>
                      <a:gd name="T0" fmla="*/ 51 w 55"/>
                      <a:gd name="T1" fmla="*/ 0 h 86"/>
                      <a:gd name="T2" fmla="*/ 1 w 55"/>
                      <a:gd name="T3" fmla="*/ 44 h 86"/>
                      <a:gd name="T4" fmla="*/ 33 w 55"/>
                      <a:gd name="T5" fmla="*/ 86 h 86"/>
                      <a:gd name="T6" fmla="*/ 55 w 55"/>
                      <a:gd name="T7" fmla="*/ 45 h 86"/>
                      <a:gd name="T8" fmla="*/ 51 w 55"/>
                      <a:gd name="T9" fmla="*/ 0 h 8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86">
                        <a:moveTo>
                          <a:pt x="51" y="0"/>
                        </a:moveTo>
                        <a:cubicBezTo>
                          <a:pt x="23" y="1"/>
                          <a:pt x="1" y="21"/>
                          <a:pt x="1" y="44"/>
                        </a:cubicBezTo>
                        <a:cubicBezTo>
                          <a:pt x="0" y="62"/>
                          <a:pt x="13" y="78"/>
                          <a:pt x="33" y="86"/>
                        </a:cubicBezTo>
                        <a:lnTo>
                          <a:pt x="55" y="45"/>
                        </a:lnTo>
                        <a:lnTo>
                          <a:pt x="51"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129" name="Arc 1766">
                    <a:extLst>
                      <a:ext uri="{FF2B5EF4-FFF2-40B4-BE49-F238E27FC236}">
                        <a16:creationId xmlns:a16="http://schemas.microsoft.com/office/drawing/2014/main" id="{7162A0F6-F6C6-2572-6A1B-F851801BB9B2}"/>
                      </a:ext>
                    </a:extLst>
                  </p:cNvPr>
                  <p:cNvSpPr>
                    <a:spLocks/>
                  </p:cNvSpPr>
                  <p:nvPr/>
                </p:nvSpPr>
                <p:spPr bwMode="auto">
                  <a:xfrm>
                    <a:off x="2678" y="2919"/>
                    <a:ext cx="53" cy="84"/>
                  </a:xfrm>
                  <a:custGeom>
                    <a:avLst/>
                    <a:gdLst>
                      <a:gd name="T0" fmla="*/ 32 w 21600"/>
                      <a:gd name="T1" fmla="*/ 84 h 41311"/>
                      <a:gd name="T2" fmla="*/ 50 w 21600"/>
                      <a:gd name="T3" fmla="*/ 0 h 41311"/>
                      <a:gd name="T4" fmla="*/ 53 w 21600"/>
                      <a:gd name="T5" fmla="*/ 44 h 41311"/>
                      <a:gd name="T6" fmla="*/ 0 60000 65536"/>
                      <a:gd name="T7" fmla="*/ 0 60000 65536"/>
                      <a:gd name="T8" fmla="*/ 0 60000 65536"/>
                    </a:gdLst>
                    <a:ahLst/>
                    <a:cxnLst>
                      <a:cxn ang="T6">
                        <a:pos x="T0" y="T1"/>
                      </a:cxn>
                      <a:cxn ang="T7">
                        <a:pos x="T2" y="T3"/>
                      </a:cxn>
                      <a:cxn ang="T8">
                        <a:pos x="T4" y="T5"/>
                      </a:cxn>
                    </a:cxnLst>
                    <a:rect l="0" t="0" r="r" b="b"/>
                    <a:pathLst>
                      <a:path w="21600" h="41311" fill="none" extrusionOk="0">
                        <a:moveTo>
                          <a:pt x="12855" y="41310"/>
                        </a:moveTo>
                        <a:cubicBezTo>
                          <a:pt x="5039" y="37850"/>
                          <a:pt x="0" y="30107"/>
                          <a:pt x="0" y="21560"/>
                        </a:cubicBezTo>
                        <a:cubicBezTo>
                          <a:pt x="0" y="10139"/>
                          <a:pt x="8890" y="692"/>
                          <a:pt x="20289" y="-1"/>
                        </a:cubicBezTo>
                      </a:path>
                      <a:path w="21600" h="41311" stroke="0" extrusionOk="0">
                        <a:moveTo>
                          <a:pt x="12855" y="41310"/>
                        </a:moveTo>
                        <a:cubicBezTo>
                          <a:pt x="5039" y="37850"/>
                          <a:pt x="0" y="30107"/>
                          <a:pt x="0" y="21560"/>
                        </a:cubicBezTo>
                        <a:cubicBezTo>
                          <a:pt x="0" y="10139"/>
                          <a:pt x="8890" y="692"/>
                          <a:pt x="20289" y="-1"/>
                        </a:cubicBezTo>
                        <a:lnTo>
                          <a:pt x="21600" y="21560"/>
                        </a:lnTo>
                        <a:lnTo>
                          <a:pt x="12855" y="41310"/>
                        </a:lnTo>
                        <a:close/>
                      </a:path>
                    </a:pathLst>
                  </a:custGeom>
                  <a:noFill/>
                  <a:ln w="3175">
                    <a:solidFill>
                      <a:srgbClr val="6C8F93"/>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grpSp>
        </p:grpSp>
      </p:grpSp>
      <p:sp>
        <p:nvSpPr>
          <p:cNvPr id="374" name="Text Box 875">
            <a:extLst>
              <a:ext uri="{FF2B5EF4-FFF2-40B4-BE49-F238E27FC236}">
                <a16:creationId xmlns:a16="http://schemas.microsoft.com/office/drawing/2014/main" id="{A2C5DCD9-A9F2-85D1-CAF4-3A8F1D2C9BDA}"/>
              </a:ext>
            </a:extLst>
          </p:cNvPr>
          <p:cNvSpPr txBox="1">
            <a:spLocks noChangeArrowheads="1"/>
          </p:cNvSpPr>
          <p:nvPr/>
        </p:nvSpPr>
        <p:spPr bwMode="auto">
          <a:xfrm>
            <a:off x="9832315" y="4783244"/>
            <a:ext cx="508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it-IT" altLang="it-IT" sz="1200" b="1" dirty="0">
                <a:solidFill>
                  <a:schemeClr val="tx1"/>
                </a:solidFill>
              </a:rPr>
              <a:t>LAN</a:t>
            </a:r>
          </a:p>
        </p:txBody>
      </p:sp>
      <p:sp>
        <p:nvSpPr>
          <p:cNvPr id="375" name="Text Box 882">
            <a:extLst>
              <a:ext uri="{FF2B5EF4-FFF2-40B4-BE49-F238E27FC236}">
                <a16:creationId xmlns:a16="http://schemas.microsoft.com/office/drawing/2014/main" id="{D41DCB28-15AB-3362-E086-9AD6D70DB790}"/>
              </a:ext>
            </a:extLst>
          </p:cNvPr>
          <p:cNvSpPr txBox="1">
            <a:spLocks noChangeArrowheads="1"/>
          </p:cNvSpPr>
          <p:nvPr/>
        </p:nvSpPr>
        <p:spPr bwMode="auto">
          <a:xfrm>
            <a:off x="10254590" y="3950906"/>
            <a:ext cx="99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accent2"/>
                </a:solidFill>
                <a:latin typeface="Times New Roman" panose="02020603050405020304" pitchFamily="18" charset="0"/>
              </a:defRPr>
            </a:lvl1pPr>
            <a:lvl2pPr marL="742950" indent="-285750">
              <a:defRPr>
                <a:solidFill>
                  <a:schemeClr val="accent2"/>
                </a:solidFill>
                <a:latin typeface="Times New Roman" panose="02020603050405020304" pitchFamily="18" charset="0"/>
              </a:defRPr>
            </a:lvl2pPr>
            <a:lvl3pPr marL="1143000" indent="-228600">
              <a:defRPr>
                <a:solidFill>
                  <a:schemeClr val="accent2"/>
                </a:solidFill>
                <a:latin typeface="Times New Roman" panose="02020603050405020304" pitchFamily="18" charset="0"/>
              </a:defRPr>
            </a:lvl3pPr>
            <a:lvl4pPr marL="1600200" indent="-228600">
              <a:defRPr>
                <a:solidFill>
                  <a:schemeClr val="accent2"/>
                </a:solidFill>
                <a:latin typeface="Times New Roman" panose="02020603050405020304" pitchFamily="18" charset="0"/>
              </a:defRPr>
            </a:lvl4pPr>
            <a:lvl5pPr marL="2057400" indent="-228600">
              <a:defRPr>
                <a:solidFill>
                  <a:schemeClr val="accent2"/>
                </a:solidFill>
                <a:latin typeface="Times New Roman" panose="02020603050405020304" pitchFamily="18" charset="0"/>
              </a:defRPr>
            </a:lvl5pPr>
            <a:lvl6pPr marL="2514600" indent="-228600" eaLnBrk="0" fontAlgn="base" hangingPunct="0">
              <a:spcBef>
                <a:spcPct val="0"/>
              </a:spcBef>
              <a:spcAft>
                <a:spcPct val="0"/>
              </a:spcAft>
              <a:defRPr>
                <a:solidFill>
                  <a:schemeClr val="accent2"/>
                </a:solidFill>
                <a:latin typeface="Times New Roman" panose="02020603050405020304" pitchFamily="18" charset="0"/>
              </a:defRPr>
            </a:lvl6pPr>
            <a:lvl7pPr marL="2971800" indent="-228600" eaLnBrk="0" fontAlgn="base" hangingPunct="0">
              <a:spcBef>
                <a:spcPct val="0"/>
              </a:spcBef>
              <a:spcAft>
                <a:spcPct val="0"/>
              </a:spcAft>
              <a:defRPr>
                <a:solidFill>
                  <a:schemeClr val="accent2"/>
                </a:solidFill>
                <a:latin typeface="Times New Roman" panose="02020603050405020304" pitchFamily="18" charset="0"/>
              </a:defRPr>
            </a:lvl7pPr>
            <a:lvl8pPr marL="3429000" indent="-228600" eaLnBrk="0" fontAlgn="base" hangingPunct="0">
              <a:spcBef>
                <a:spcPct val="0"/>
              </a:spcBef>
              <a:spcAft>
                <a:spcPct val="0"/>
              </a:spcAft>
              <a:defRPr>
                <a:solidFill>
                  <a:schemeClr val="accent2"/>
                </a:solidFill>
                <a:latin typeface="Times New Roman" panose="02020603050405020304" pitchFamily="18" charset="0"/>
              </a:defRPr>
            </a:lvl8pPr>
            <a:lvl9pPr marL="3886200" indent="-228600" eaLnBrk="0" fontAlgn="base" hangingPunct="0">
              <a:spcBef>
                <a:spcPct val="0"/>
              </a:spcBef>
              <a:spcAft>
                <a:spcPct val="0"/>
              </a:spcAft>
              <a:defRPr>
                <a:solidFill>
                  <a:schemeClr val="accent2"/>
                </a:solidFill>
                <a:latin typeface="Times New Roman" panose="02020603050405020304" pitchFamily="18" charset="0"/>
              </a:defRPr>
            </a:lvl9pPr>
          </a:lstStyle>
          <a:p>
            <a:pPr eaLnBrk="1" hangingPunct="1"/>
            <a:r>
              <a:rPr lang="en-US" altLang="it-IT" sz="1200" b="1" dirty="0">
                <a:solidFill>
                  <a:schemeClr val="tx1"/>
                </a:solidFill>
              </a:rPr>
              <a:t>Aggregation</a:t>
            </a:r>
          </a:p>
          <a:p>
            <a:pPr eaLnBrk="1" hangingPunct="1"/>
            <a:r>
              <a:rPr lang="en-US" altLang="it-IT" sz="1200" b="1" dirty="0">
                <a:solidFill>
                  <a:schemeClr val="tx1"/>
                </a:solidFill>
              </a:rPr>
              <a:t>Switch</a:t>
            </a:r>
            <a:endParaRPr lang="it-IT" altLang="it-IT" sz="1200" b="1" dirty="0">
              <a:solidFill>
                <a:schemeClr val="tx1"/>
              </a:solidFill>
            </a:endParaRPr>
          </a:p>
        </p:txBody>
      </p:sp>
      <p:pic>
        <p:nvPicPr>
          <p:cNvPr id="378" name="Picture 3" descr="C:\Users\ecoffey\AppData\Local\Temp\Rar$DRa0.963\Cisco Icons November\30029_Device_firewall_3130\Png_256\30029_Device_firewall_3130_critical_256.png">
            <a:extLst>
              <a:ext uri="{FF2B5EF4-FFF2-40B4-BE49-F238E27FC236}">
                <a16:creationId xmlns:a16="http://schemas.microsoft.com/office/drawing/2014/main" id="{459B66EE-6AAE-1D01-D3DC-C5D199CC09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432780" y="2323824"/>
            <a:ext cx="228198" cy="769086"/>
          </a:xfrm>
          <a:prstGeom prst="rect">
            <a:avLst/>
          </a:prstGeom>
          <a:noFill/>
          <a:extLst>
            <a:ext uri="{909E8E84-426E-40dd-AFC4-6F175D3DCCD1}">
              <a14:hiddenFill xmlns:a14="http://schemas.microsoft.com/office/drawing/2010/main" xmlns="">
                <a:solidFill>
                  <a:srgbClr val="FFFFFF"/>
                </a:solidFill>
              </a14:hiddenFill>
            </a:ext>
          </a:extLst>
        </p:spPr>
      </p:pic>
      <p:pic>
        <p:nvPicPr>
          <p:cNvPr id="381" name="Picture 3" descr="C:\Users\ecoffey\AppData\Local\Temp\Rar$DRa0.963\Cisco Icons November\30029_Device_firewall_3130\Png_256\30029_Device_firewall_3130_critical_256.png">
            <a:extLst>
              <a:ext uri="{FF2B5EF4-FFF2-40B4-BE49-F238E27FC236}">
                <a16:creationId xmlns:a16="http://schemas.microsoft.com/office/drawing/2014/main" id="{F64A9B8A-5834-D1D8-2AF9-A8ACBCCE1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9396635" y="3770441"/>
            <a:ext cx="228198" cy="769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75708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90F19-6AE1-015D-A33D-5B642D239250}"/>
              </a:ext>
            </a:extLst>
          </p:cNvPr>
          <p:cNvSpPr>
            <a:spLocks noGrp="1"/>
          </p:cNvSpPr>
          <p:nvPr>
            <p:ph type="title"/>
          </p:nvPr>
        </p:nvSpPr>
        <p:spPr/>
        <p:txBody>
          <a:bodyPr>
            <a:normAutofit/>
          </a:bodyPr>
          <a:lstStyle/>
          <a:p>
            <a:r>
              <a:rPr lang="en-US" sz="3600" dirty="0"/>
              <a:t>NG Firewall features</a:t>
            </a:r>
          </a:p>
        </p:txBody>
      </p:sp>
      <p:sp>
        <p:nvSpPr>
          <p:cNvPr id="3" name="Content Placeholder 2">
            <a:extLst>
              <a:ext uri="{FF2B5EF4-FFF2-40B4-BE49-F238E27FC236}">
                <a16:creationId xmlns:a16="http://schemas.microsoft.com/office/drawing/2014/main" id="{80D5817D-30D5-901B-3687-101F5B9A400A}"/>
              </a:ext>
            </a:extLst>
          </p:cNvPr>
          <p:cNvSpPr>
            <a:spLocks noGrp="1"/>
          </p:cNvSpPr>
          <p:nvPr>
            <p:ph idx="1"/>
          </p:nvPr>
        </p:nvSpPr>
        <p:spPr>
          <a:xfrm>
            <a:off x="381294" y="1403157"/>
            <a:ext cx="1974768" cy="4615677"/>
          </a:xfrm>
        </p:spPr>
        <p:txBody>
          <a:bodyPr>
            <a:normAutofit/>
          </a:bodyPr>
          <a:lstStyle/>
          <a:p>
            <a:pPr marL="0" indent="0">
              <a:buNone/>
            </a:pPr>
            <a:r>
              <a:rPr lang="en-GB" sz="2400" dirty="0"/>
              <a:t>NGFW provides </a:t>
            </a:r>
            <a:r>
              <a:rPr lang="en-GB" sz="2400" b="1" dirty="0"/>
              <a:t>dashboards</a:t>
            </a:r>
            <a:r>
              <a:rPr lang="en-GB" sz="2400" dirty="0"/>
              <a:t> giving a status at a glance of the traffic and potential threats detected.</a:t>
            </a:r>
          </a:p>
          <a:p>
            <a:pPr marL="0" indent="0">
              <a:buNone/>
            </a:pPr>
            <a:endParaRPr lang="en-GB" sz="2400" dirty="0"/>
          </a:p>
        </p:txBody>
      </p:sp>
      <p:pic>
        <p:nvPicPr>
          <p:cNvPr id="97" name="Immagine 1">
            <a:extLst>
              <a:ext uri="{FF2B5EF4-FFF2-40B4-BE49-F238E27FC236}">
                <a16:creationId xmlns:a16="http://schemas.microsoft.com/office/drawing/2014/main" id="{C92416D2-D12B-EAD6-C543-2655EA3CF3F0}"/>
              </a:ext>
            </a:extLst>
          </p:cNvPr>
          <p:cNvPicPr>
            <a:picLocks noChangeAspect="1"/>
          </p:cNvPicPr>
          <p:nvPr/>
        </p:nvPicPr>
        <p:blipFill rotWithShape="1">
          <a:blip r:embed="rId2"/>
          <a:srcRect t="8139"/>
          <a:stretch/>
        </p:blipFill>
        <p:spPr>
          <a:xfrm>
            <a:off x="2356062" y="1505744"/>
            <a:ext cx="8997738" cy="5308851"/>
          </a:xfrm>
          <a:prstGeom prst="rect">
            <a:avLst/>
          </a:prstGeom>
        </p:spPr>
      </p:pic>
    </p:spTree>
    <p:extLst>
      <p:ext uri="{BB962C8B-B14F-4D97-AF65-F5344CB8AC3E}">
        <p14:creationId xmlns:p14="http://schemas.microsoft.com/office/powerpoint/2010/main" val="35421920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80A5949EC6A064B9F786147FBF67492" ma:contentTypeVersion="11" ma:contentTypeDescription="Create a new document." ma:contentTypeScope="" ma:versionID="0959a839f57b5f546a9fe22154aec304">
  <xsd:schema xmlns:xsd="http://www.w3.org/2001/XMLSchema" xmlns:xs="http://www.w3.org/2001/XMLSchema" xmlns:p="http://schemas.microsoft.com/office/2006/metadata/properties" xmlns:ns2="82df3a19-a3de-4396-8034-c4a39bfea062" xmlns:ns3="dc153812-c7bb-41b4-9d61-ffd75a7a62a1" targetNamespace="http://schemas.microsoft.com/office/2006/metadata/properties" ma:root="true" ma:fieldsID="5c04a45db70e6a238ab36494663fd2df" ns2:_="" ns3:_="">
    <xsd:import namespace="82df3a19-a3de-4396-8034-c4a39bfea062"/>
    <xsd:import namespace="dc153812-c7bb-41b4-9d61-ffd75a7a62a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f3a19-a3de-4396-8034-c4a39bfea0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55b07b-e106-434b-8e42-295331486e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153812-c7bb-41b4-9d61-ffd75a7a62a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885c973a-7893-47f5-88c4-d30812414c90}" ma:internalName="TaxCatchAll" ma:showField="CatchAllData" ma:web="dc153812-c7bb-41b4-9d61-ffd75a7a62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df3a19-a3de-4396-8034-c4a39bfea062">
      <Terms xmlns="http://schemas.microsoft.com/office/infopath/2007/PartnerControls"/>
    </lcf76f155ced4ddcb4097134ff3c332f>
    <TaxCatchAll xmlns="dc153812-c7bb-41b4-9d61-ffd75a7a62a1" xsi:nil="true"/>
  </documentManagement>
</p:properties>
</file>

<file path=customXml/itemProps1.xml><?xml version="1.0" encoding="utf-8"?>
<ds:datastoreItem xmlns:ds="http://schemas.openxmlformats.org/officeDocument/2006/customXml" ds:itemID="{ECE39011-FE41-49E1-A71B-A251B82A5C13}">
  <ds:schemaRefs>
    <ds:schemaRef ds:uri="http://schemas.microsoft.com/sharepoint/v3/contenttype/forms"/>
  </ds:schemaRefs>
</ds:datastoreItem>
</file>

<file path=customXml/itemProps2.xml><?xml version="1.0" encoding="utf-8"?>
<ds:datastoreItem xmlns:ds="http://schemas.openxmlformats.org/officeDocument/2006/customXml" ds:itemID="{7773DD52-4CA0-47E3-AF68-B59E544FB88A}">
  <ds:schemaRefs>
    <ds:schemaRef ds:uri="82df3a19-a3de-4396-8034-c4a39bfea062"/>
    <ds:schemaRef ds:uri="dc153812-c7bb-41b4-9d61-ffd75a7a62a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81E756E-D853-47BB-8AC9-4B64FA8FB9CA}">
  <ds:schemaRefs>
    <ds:schemaRef ds:uri="dc153812-c7bb-41b4-9d61-ffd75a7a62a1"/>
    <ds:schemaRef ds:uri="http://purl.org/dc/dcmitype/"/>
    <ds:schemaRef ds:uri="http://schemas.microsoft.com/office/2006/documentManagement/types"/>
    <ds:schemaRef ds:uri="http://www.w3.org/XML/1998/namespace"/>
    <ds:schemaRef ds:uri="http://purl.org/dc/terms/"/>
    <ds:schemaRef ds:uri="82df3a19-a3de-4396-8034-c4a39bfea062"/>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5928</TotalTime>
  <Words>5141</Words>
  <Application>Microsoft Office PowerPoint</Application>
  <PresentationFormat>Widescreen</PresentationFormat>
  <Paragraphs>764</Paragraphs>
  <Slides>61</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61</vt:i4>
      </vt:variant>
    </vt:vector>
  </HeadingPairs>
  <TitlesOfParts>
    <vt:vector size="72" baseType="lpstr">
      <vt:lpstr>Arial</vt:lpstr>
      <vt:lpstr>Arial</vt:lpstr>
      <vt:lpstr>Calibri</vt:lpstr>
      <vt:lpstr>Calibri Light</vt:lpstr>
      <vt:lpstr>Courier New</vt:lpstr>
      <vt:lpstr>Rockwell</vt:lpstr>
      <vt:lpstr>Rubik</vt:lpstr>
      <vt:lpstr>Source Sans Pro</vt:lpstr>
      <vt:lpstr>Tahoma</vt:lpstr>
      <vt:lpstr>Times New Roman</vt:lpstr>
      <vt:lpstr>Office Theme</vt:lpstr>
      <vt:lpstr>Corso reti avanzato per neo assunti  (PNRR)</vt:lpstr>
      <vt:lpstr>Introduction</vt:lpstr>
      <vt:lpstr>SECURITY ACCESS CONTROL LISTS</vt:lpstr>
      <vt:lpstr>Definition of ACL (Access Control List)</vt:lpstr>
      <vt:lpstr>ACL Creation (Example)</vt:lpstr>
      <vt:lpstr>Application of ACL (Access Control List)</vt:lpstr>
      <vt:lpstr>FIREWALL</vt:lpstr>
      <vt:lpstr>Definition of Firewall</vt:lpstr>
      <vt:lpstr>NG Firewall features</vt:lpstr>
      <vt:lpstr>NG Firewall features</vt:lpstr>
      <vt:lpstr>NG Firewall features</vt:lpstr>
      <vt:lpstr>NG Firewall features</vt:lpstr>
      <vt:lpstr>Firewall features</vt:lpstr>
      <vt:lpstr>Firewall (Transparent or Routed)</vt:lpstr>
      <vt:lpstr>NG Firewall</vt:lpstr>
      <vt:lpstr>INFN Wi-Fi: radius servers and authentication            </vt:lpstr>
      <vt:lpstr>INFN-WEB Captive Portal</vt:lpstr>
      <vt:lpstr>INFN-WEB Captive Portal</vt:lpstr>
      <vt:lpstr>INFN Wi-Fi Summary</vt:lpstr>
      <vt:lpstr>Virtual Private Network (VPN)</vt:lpstr>
      <vt:lpstr>VPN Types</vt:lpstr>
      <vt:lpstr>How does it work</vt:lpstr>
      <vt:lpstr>Science DMZ</vt:lpstr>
      <vt:lpstr>WLCG (Worldwide LHC Computing Grid)</vt:lpstr>
      <vt:lpstr>Network challenges inside the datacenters (LAN)</vt:lpstr>
      <vt:lpstr>Network challenge between datacenters (WAN)</vt:lpstr>
      <vt:lpstr>PowerPoint Presentation</vt:lpstr>
      <vt:lpstr>LHC ONE (Open Network Environment)</vt:lpstr>
      <vt:lpstr>LHCOPN and LHCONE in Italy Italian TIER1 and TIER2s datacenter connectivity</vt:lpstr>
      <vt:lpstr>Global Collaboration for global connectivity</vt:lpstr>
      <vt:lpstr>GARR (The Italian Research Network)</vt:lpstr>
      <vt:lpstr>GARR-T (Next generation network)</vt:lpstr>
      <vt:lpstr>GARR-T some numbers </vt:lpstr>
      <vt:lpstr>GARR Accepable Use Policy (AUP)</vt:lpstr>
      <vt:lpstr>Science DMZ- Accepable Use Policy</vt:lpstr>
      <vt:lpstr>New Technologies</vt:lpstr>
      <vt:lpstr>DataCenter Interconnection  and Spectrum sharing</vt:lpstr>
      <vt:lpstr>Optical DCI (General Concept)</vt:lpstr>
      <vt:lpstr>PowerPoint Presentation</vt:lpstr>
      <vt:lpstr>  It has been proposed in WP7-T2 di GN4-3 (GEANT) a multi domain Spectrum Connection Service (SCS)  that allows the creation of high speed “Optical Links” between sites belonging to different National Research Networks. CERN-CNAF has been identified as a good use case (~1000 Km fiber distance) </vt:lpstr>
      <vt:lpstr>Current state of  pilot DCI (CERN-CNAF) 1,6 Tbps potentially available today</vt:lpstr>
      <vt:lpstr>Considerations</vt:lpstr>
      <vt:lpstr>Next generation datacenter networks (Special Thanks to Giancarlo Viola and Nino Ciurleo @GARR)</vt:lpstr>
      <vt:lpstr>Datacenter Network Tier 1 @CNAF</vt:lpstr>
      <vt:lpstr>Tier1 @CNAF</vt:lpstr>
      <vt:lpstr>Spine – Leaf topology + IP Fabric </vt:lpstr>
      <vt:lpstr>IP Fabric: WAN on LAN</vt:lpstr>
      <vt:lpstr>IP Fabric: Underlay</vt:lpstr>
      <vt:lpstr>IP Fabric: Underlay</vt:lpstr>
      <vt:lpstr>IP Fabric: Underlay</vt:lpstr>
      <vt:lpstr>Overlay Network the Control Plane</vt:lpstr>
      <vt:lpstr>Overlay Network the Data Plane</vt:lpstr>
      <vt:lpstr>VXLAN Tunnel Endpoint (VTEP)</vt:lpstr>
      <vt:lpstr> Mac table example</vt:lpstr>
      <vt:lpstr>VXLAN table example</vt:lpstr>
      <vt:lpstr>IP Fabric: Overlay</vt:lpstr>
      <vt:lpstr>IP Fabric: ESI Load Balancing</vt:lpstr>
      <vt:lpstr>Orchestration and Automation</vt:lpstr>
      <vt:lpstr>Arista switch API example</vt:lpstr>
      <vt:lpstr>Arista Cloud Vision example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Emergency Team</dc:title>
  <dc:creator>Alessandro Brunengo</dc:creator>
  <cp:lastModifiedBy>Lorenzo Chiarelli</cp:lastModifiedBy>
  <cp:revision>19</cp:revision>
  <dcterms:created xsi:type="dcterms:W3CDTF">2022-03-11T15:21:45Z</dcterms:created>
  <dcterms:modified xsi:type="dcterms:W3CDTF">2023-10-11T05:30:21Z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0x010100680A5949EC6A064B9F786147FBF67492</vt:lpwstr>
  </property>
  <property fmtid="{D5CDD505-2E9C-101B-9397-08002B2CF9AE}" pid="3" name="MediaServiceImageTags">
    <vt:lpwstr/>
  </property>
</Properties>
</file>