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xml" ContentType="application/vnd.openxmlformats-officedocument.presentationml.notesSlide+xml"/>
  <Override PartName="/ppt/media/image49.jpg" ContentType="image/jpg"/>
  <Override PartName="/ppt/media/image50.jpg" ContentType="image/jpg"/>
  <Override PartName="/ppt/media/image51.jpg" ContentType="image/jpg"/>
  <Override PartName="/ppt/media/image61.jpg" ContentType="image/jpg"/>
  <Override PartName="/ppt/media/image62.jpg" ContentType="image/jpg"/>
  <Override PartName="/ppt/media/image63.jpg" ContentType="image/jpg"/>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108"/>
  </p:notesMasterIdLst>
  <p:handoutMasterIdLst>
    <p:handoutMasterId r:id="rId109"/>
  </p:handoutMasterIdLst>
  <p:sldIdLst>
    <p:sldId id="314" r:id="rId5"/>
    <p:sldId id="684" r:id="rId6"/>
    <p:sldId id="315" r:id="rId7"/>
    <p:sldId id="644" r:id="rId8"/>
    <p:sldId id="645" r:id="rId9"/>
    <p:sldId id="542" r:id="rId10"/>
    <p:sldId id="473" r:id="rId11"/>
    <p:sldId id="491" r:id="rId12"/>
    <p:sldId id="572" r:id="rId13"/>
    <p:sldId id="588" r:id="rId14"/>
    <p:sldId id="544" r:id="rId15"/>
    <p:sldId id="517" r:id="rId16"/>
    <p:sldId id="397" r:id="rId17"/>
    <p:sldId id="398" r:id="rId18"/>
    <p:sldId id="346" r:id="rId19"/>
    <p:sldId id="349" r:id="rId20"/>
    <p:sldId id="601" r:id="rId21"/>
    <p:sldId id="353" r:id="rId22"/>
    <p:sldId id="639" r:id="rId23"/>
    <p:sldId id="638" r:id="rId24"/>
    <p:sldId id="637" r:id="rId25"/>
    <p:sldId id="646" r:id="rId26"/>
    <p:sldId id="557" r:id="rId27"/>
    <p:sldId id="633" r:id="rId28"/>
    <p:sldId id="369" r:id="rId29"/>
    <p:sldId id="383" r:id="rId30"/>
    <p:sldId id="471" r:id="rId31"/>
    <p:sldId id="312" r:id="rId32"/>
    <p:sldId id="641" r:id="rId33"/>
    <p:sldId id="269" r:id="rId34"/>
    <p:sldId id="643" r:id="rId35"/>
    <p:sldId id="260" r:id="rId36"/>
    <p:sldId id="658" r:id="rId37"/>
    <p:sldId id="640" r:id="rId38"/>
    <p:sldId id="265" r:id="rId39"/>
    <p:sldId id="294" r:id="rId40"/>
    <p:sldId id="299" r:id="rId41"/>
    <p:sldId id="276" r:id="rId42"/>
    <p:sldId id="300" r:id="rId43"/>
    <p:sldId id="303" r:id="rId44"/>
    <p:sldId id="272" r:id="rId45"/>
    <p:sldId id="318" r:id="rId46"/>
    <p:sldId id="313" r:id="rId47"/>
    <p:sldId id="407" r:id="rId48"/>
    <p:sldId id="418" r:id="rId49"/>
    <p:sldId id="680" r:id="rId50"/>
    <p:sldId id="647" r:id="rId51"/>
    <p:sldId id="361" r:id="rId52"/>
    <p:sldId id="362" r:id="rId53"/>
    <p:sldId id="470" r:id="rId54"/>
    <p:sldId id="401" r:id="rId55"/>
    <p:sldId id="480" r:id="rId56"/>
    <p:sldId id="482" r:id="rId57"/>
    <p:sldId id="481" r:id="rId58"/>
    <p:sldId id="677" r:id="rId59"/>
    <p:sldId id="679" r:id="rId60"/>
    <p:sldId id="669" r:id="rId61"/>
    <p:sldId id="671" r:id="rId62"/>
    <p:sldId id="672" r:id="rId63"/>
    <p:sldId id="274" r:id="rId64"/>
    <p:sldId id="275" r:id="rId65"/>
    <p:sldId id="673" r:id="rId66"/>
    <p:sldId id="277" r:id="rId67"/>
    <p:sldId id="278" r:id="rId68"/>
    <p:sldId id="322" r:id="rId69"/>
    <p:sldId id="323" r:id="rId70"/>
    <p:sldId id="259" r:id="rId71"/>
    <p:sldId id="258" r:id="rId72"/>
    <p:sldId id="681" r:id="rId73"/>
    <p:sldId id="685" r:id="rId74"/>
    <p:sldId id="263" r:id="rId75"/>
    <p:sldId id="663" r:id="rId76"/>
    <p:sldId id="664" r:id="rId77"/>
    <p:sldId id="665" r:id="rId78"/>
    <p:sldId id="666" r:id="rId79"/>
    <p:sldId id="667" r:id="rId80"/>
    <p:sldId id="678" r:id="rId81"/>
    <p:sldId id="674" r:id="rId82"/>
    <p:sldId id="675" r:id="rId83"/>
    <p:sldId id="676" r:id="rId84"/>
    <p:sldId id="682" r:id="rId85"/>
    <p:sldId id="683" r:id="rId86"/>
    <p:sldId id="686" r:id="rId87"/>
    <p:sldId id="687" r:id="rId88"/>
    <p:sldId id="262" r:id="rId89"/>
    <p:sldId id="264" r:id="rId90"/>
    <p:sldId id="266" r:id="rId91"/>
    <p:sldId id="267" r:id="rId92"/>
    <p:sldId id="268" r:id="rId93"/>
    <p:sldId id="649" r:id="rId94"/>
    <p:sldId id="302" r:id="rId95"/>
    <p:sldId id="650" r:id="rId96"/>
    <p:sldId id="304" r:id="rId97"/>
    <p:sldId id="305" r:id="rId98"/>
    <p:sldId id="651" r:id="rId99"/>
    <p:sldId id="652" r:id="rId100"/>
    <p:sldId id="653" r:id="rId101"/>
    <p:sldId id="654" r:id="rId102"/>
    <p:sldId id="655" r:id="rId103"/>
    <p:sldId id="657" r:id="rId104"/>
    <p:sldId id="688" r:id="rId105"/>
    <p:sldId id="271" r:id="rId106"/>
    <p:sldId id="284" r:id="rId107"/>
  </p:sldIdLst>
  <p:sldSz cx="10080625" cy="5670550"/>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Arezzini" initials="SA" lastIdx="3" clrIdx="0">
    <p:extLst>
      <p:ext uri="{19B8F6BF-5375-455C-9EA6-DF929625EA0E}">
        <p15:presenceInfo xmlns:p15="http://schemas.microsoft.com/office/powerpoint/2012/main" userId="5f6541e3f20bae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002D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5CAE8-DCC5-4D9C-9DC2-A0A6C72185BD}" v="81" dt="2023-07-11T16:11:20.149"/>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p:cViewPr varScale="1">
        <p:scale>
          <a:sx n="66" d="100"/>
          <a:sy n="66" d="100"/>
        </p:scale>
        <p:origin x="1090" y="38"/>
      </p:cViewPr>
      <p:guideLst>
        <p:guide orient="horz" pos="2160"/>
        <p:guide pos="2880"/>
      </p:guideLst>
    </p:cSldViewPr>
  </p:slideViewPr>
  <p:outlineViewPr>
    <p:cViewPr varScale="1">
      <p:scale>
        <a:sx n="170" d="200"/>
        <a:sy n="170" d="2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3" d="100"/>
          <a:sy n="43" d="100"/>
        </p:scale>
        <p:origin x="2772"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commentAuthors" Target="commentAuthors.xml"/><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diagrams/_rels/data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02FFFD-3B90-41CE-A37A-C7935D8453DC}" type="doc">
      <dgm:prSet loTypeId="urn:microsoft.com/office/officeart/2018/2/layout/Icon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F7EED399-BB44-4284-8175-10C3476F7EFA}">
      <dgm:prSet/>
      <dgm:spPr/>
      <dgm:t>
        <a:bodyPr/>
        <a:lstStyle/>
        <a:p>
          <a:pPr>
            <a:lnSpc>
              <a:spcPct val="100000"/>
            </a:lnSpc>
          </a:pPr>
          <a:r>
            <a:rPr lang="it-IT" dirty="0"/>
            <a:t>Cosa è il GDPR </a:t>
          </a:r>
        </a:p>
        <a:p>
          <a:pPr>
            <a:lnSpc>
              <a:spcPct val="100000"/>
            </a:lnSpc>
          </a:pPr>
          <a:r>
            <a:rPr lang="it-IT" dirty="0"/>
            <a:t> Privacy e Protezione dei Dati Personali</a:t>
          </a:r>
          <a:endParaRPr lang="en-US" dirty="0"/>
        </a:p>
      </dgm:t>
    </dgm:pt>
    <dgm:pt modelId="{16632117-BF00-4C2A-974A-BA3C0038334C}" type="parTrans" cxnId="{04B8ECF1-1F22-4A91-9A87-9FC9F3329A8F}">
      <dgm:prSet/>
      <dgm:spPr/>
      <dgm:t>
        <a:bodyPr/>
        <a:lstStyle/>
        <a:p>
          <a:endParaRPr lang="en-US"/>
        </a:p>
      </dgm:t>
    </dgm:pt>
    <dgm:pt modelId="{5FC4752E-008D-42A6-ABB0-AED0F7C95855}" type="sibTrans" cxnId="{04B8ECF1-1F22-4A91-9A87-9FC9F3329A8F}">
      <dgm:prSet/>
      <dgm:spPr/>
      <dgm:t>
        <a:bodyPr/>
        <a:lstStyle/>
        <a:p>
          <a:pPr>
            <a:lnSpc>
              <a:spcPct val="100000"/>
            </a:lnSpc>
          </a:pPr>
          <a:endParaRPr lang="en-US"/>
        </a:p>
      </dgm:t>
    </dgm:pt>
    <dgm:pt modelId="{83D9AF0E-ED75-423E-B65C-28E6624892C2}">
      <dgm:prSet/>
      <dgm:spPr/>
      <dgm:t>
        <a:bodyPr/>
        <a:lstStyle/>
        <a:p>
          <a:pPr>
            <a:lnSpc>
              <a:spcPct val="100000"/>
            </a:lnSpc>
          </a:pPr>
          <a:r>
            <a:rPr lang="it-IT" dirty="0" err="1"/>
            <a:t>Perchè</a:t>
          </a:r>
          <a:r>
            <a:rPr lang="it-IT" dirty="0"/>
            <a:t> e come il GDPR riguarda la comunità del calcolo INFN (noi)</a:t>
          </a:r>
          <a:endParaRPr lang="en-US" dirty="0"/>
        </a:p>
      </dgm:t>
    </dgm:pt>
    <dgm:pt modelId="{F986DC0E-60B2-432C-899C-935CBE98EF9B}" type="parTrans" cxnId="{2A97A614-8976-4671-B95D-74CF8909B7EC}">
      <dgm:prSet/>
      <dgm:spPr/>
      <dgm:t>
        <a:bodyPr/>
        <a:lstStyle/>
        <a:p>
          <a:endParaRPr lang="en-US"/>
        </a:p>
      </dgm:t>
    </dgm:pt>
    <dgm:pt modelId="{9E7CE9D0-8E99-4044-9172-3D0A3BA02852}" type="sibTrans" cxnId="{2A97A614-8976-4671-B95D-74CF8909B7EC}">
      <dgm:prSet/>
      <dgm:spPr/>
      <dgm:t>
        <a:bodyPr/>
        <a:lstStyle/>
        <a:p>
          <a:pPr>
            <a:lnSpc>
              <a:spcPct val="100000"/>
            </a:lnSpc>
          </a:pPr>
          <a:endParaRPr lang="en-US"/>
        </a:p>
      </dgm:t>
    </dgm:pt>
    <dgm:pt modelId="{20A1E80A-D8E2-48E9-9AEF-2EB9A86CC2AC}">
      <dgm:prSet/>
      <dgm:spPr/>
      <dgm:t>
        <a:bodyPr/>
        <a:lstStyle/>
        <a:p>
          <a:pPr>
            <a:lnSpc>
              <a:spcPct val="100000"/>
            </a:lnSpc>
          </a:pPr>
          <a:r>
            <a:rPr lang="it-IT"/>
            <a:t>Privacy &amp; Cybersecurity </a:t>
          </a:r>
          <a:endParaRPr lang="en-US" dirty="0"/>
        </a:p>
      </dgm:t>
    </dgm:pt>
    <dgm:pt modelId="{4A845765-7B93-4D04-9AF1-E6CBC3F84FD5}" type="parTrans" cxnId="{BEAD8A47-1E60-4A36-8B03-64A045C119A8}">
      <dgm:prSet/>
      <dgm:spPr/>
      <dgm:t>
        <a:bodyPr/>
        <a:lstStyle/>
        <a:p>
          <a:endParaRPr lang="en-US"/>
        </a:p>
      </dgm:t>
    </dgm:pt>
    <dgm:pt modelId="{AED042C2-7EAA-4FA7-8637-588261506F9C}" type="sibTrans" cxnId="{BEAD8A47-1E60-4A36-8B03-64A045C119A8}">
      <dgm:prSet/>
      <dgm:spPr/>
      <dgm:t>
        <a:bodyPr/>
        <a:lstStyle/>
        <a:p>
          <a:pPr>
            <a:lnSpc>
              <a:spcPct val="100000"/>
            </a:lnSpc>
          </a:pPr>
          <a:endParaRPr lang="en-US"/>
        </a:p>
      </dgm:t>
    </dgm:pt>
    <dgm:pt modelId="{605E4C86-F37A-4856-B2F6-37DCA405D553}">
      <dgm:prSet/>
      <dgm:spPr/>
      <dgm:t>
        <a:bodyPr/>
        <a:lstStyle/>
        <a:p>
          <a:pPr>
            <a:lnSpc>
              <a:spcPct val="100000"/>
            </a:lnSpc>
          </a:pPr>
          <a:r>
            <a:rPr lang="en-US" dirty="0"/>
            <a:t>Le </a:t>
          </a:r>
          <a:r>
            <a:rPr lang="en-US" dirty="0" err="1"/>
            <a:t>norme</a:t>
          </a:r>
          <a:r>
            <a:rPr lang="en-US" dirty="0"/>
            <a:t> </a:t>
          </a:r>
          <a:r>
            <a:rPr lang="en-US" dirty="0" err="1"/>
            <a:t>nell’INFN</a:t>
          </a:r>
          <a:endParaRPr lang="en-US" dirty="0"/>
        </a:p>
        <a:p>
          <a:pPr>
            <a:lnSpc>
              <a:spcPct val="100000"/>
            </a:lnSpc>
          </a:pPr>
          <a:r>
            <a:rPr lang="en-US" dirty="0"/>
            <a:t>I </a:t>
          </a:r>
          <a:r>
            <a:rPr lang="en-US" dirty="0" err="1"/>
            <a:t>documenti</a:t>
          </a:r>
          <a:r>
            <a:rPr lang="en-US" dirty="0"/>
            <a:t> </a:t>
          </a:r>
          <a:r>
            <a:rPr lang="en-US" dirty="0" err="1"/>
            <a:t>che</a:t>
          </a:r>
          <a:r>
            <a:rPr lang="en-US" dirty="0"/>
            <a:t> </a:t>
          </a:r>
          <a:r>
            <a:rPr lang="en-US" dirty="0" err="1"/>
            <a:t>recepiscono</a:t>
          </a:r>
          <a:r>
            <a:rPr lang="en-US" dirty="0"/>
            <a:t> la </a:t>
          </a:r>
          <a:r>
            <a:rPr lang="en-US" dirty="0" err="1"/>
            <a:t>normativa</a:t>
          </a:r>
          <a:endParaRPr lang="en-US" dirty="0"/>
        </a:p>
      </dgm:t>
    </dgm:pt>
    <dgm:pt modelId="{32D957B0-58F7-43EC-94E0-7DB5C515802F}" type="parTrans" cxnId="{52BF9E81-1E74-4E58-94A9-BD8AB4C14698}">
      <dgm:prSet/>
      <dgm:spPr/>
      <dgm:t>
        <a:bodyPr/>
        <a:lstStyle/>
        <a:p>
          <a:endParaRPr lang="en-US"/>
        </a:p>
      </dgm:t>
    </dgm:pt>
    <dgm:pt modelId="{96814263-BA83-45F4-AA5E-D30C095FE303}" type="sibTrans" cxnId="{52BF9E81-1E74-4E58-94A9-BD8AB4C14698}">
      <dgm:prSet/>
      <dgm:spPr/>
      <dgm:t>
        <a:bodyPr/>
        <a:lstStyle/>
        <a:p>
          <a:pPr>
            <a:lnSpc>
              <a:spcPct val="100000"/>
            </a:lnSpc>
          </a:pPr>
          <a:endParaRPr lang="en-US"/>
        </a:p>
      </dgm:t>
    </dgm:pt>
    <dgm:pt modelId="{785C10A9-D8DB-46D3-B497-6113AFAB3CF4}">
      <dgm:prSet/>
      <dgm:spPr/>
      <dgm:t>
        <a:bodyPr/>
        <a:lstStyle/>
        <a:p>
          <a:pPr>
            <a:lnSpc>
              <a:spcPct val="100000"/>
            </a:lnSpc>
          </a:pPr>
          <a:r>
            <a:rPr lang="it-IT"/>
            <a:t>Registro Trattamenti / Data Breach / DPIA</a:t>
          </a:r>
          <a:endParaRPr lang="en-US" dirty="0"/>
        </a:p>
      </dgm:t>
    </dgm:pt>
    <dgm:pt modelId="{DA2E4217-5858-451F-B000-3EA1F0E75F7C}" type="parTrans" cxnId="{95DE619D-2F85-4E83-8C99-B9BDC9A41791}">
      <dgm:prSet/>
      <dgm:spPr/>
      <dgm:t>
        <a:bodyPr/>
        <a:lstStyle/>
        <a:p>
          <a:endParaRPr lang="en-US"/>
        </a:p>
      </dgm:t>
    </dgm:pt>
    <dgm:pt modelId="{E6E1994D-9491-4E87-919C-1A6AFC877F63}" type="sibTrans" cxnId="{95DE619D-2F85-4E83-8C99-B9BDC9A41791}">
      <dgm:prSet/>
      <dgm:spPr/>
      <dgm:t>
        <a:bodyPr/>
        <a:lstStyle/>
        <a:p>
          <a:endParaRPr lang="en-US"/>
        </a:p>
      </dgm:t>
    </dgm:pt>
    <dgm:pt modelId="{A357DC5D-DE4B-4E20-BEC2-D0AF1CCE177D}" type="pres">
      <dgm:prSet presAssocID="{0302FFFD-3B90-41CE-A37A-C7935D8453DC}" presName="root" presStyleCnt="0">
        <dgm:presLayoutVars>
          <dgm:dir/>
          <dgm:resizeHandles val="exact"/>
        </dgm:presLayoutVars>
      </dgm:prSet>
      <dgm:spPr/>
    </dgm:pt>
    <dgm:pt modelId="{60B0D65F-1A4F-49AA-A5EA-6B1067C6924A}" type="pres">
      <dgm:prSet presAssocID="{F7EED399-BB44-4284-8175-10C3476F7EFA}" presName="compNode" presStyleCnt="0"/>
      <dgm:spPr/>
    </dgm:pt>
    <dgm:pt modelId="{BF12C348-0F1F-4619-807C-633F86EE2969}" type="pres">
      <dgm:prSet presAssocID="{F7EED399-BB44-4284-8175-10C3476F7EF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locca"/>
        </a:ext>
      </dgm:extLst>
    </dgm:pt>
    <dgm:pt modelId="{6AA21941-6A23-4AC7-B9E5-D34A28E354B5}" type="pres">
      <dgm:prSet presAssocID="{F7EED399-BB44-4284-8175-10C3476F7EFA}" presName="spaceRect" presStyleCnt="0"/>
      <dgm:spPr/>
    </dgm:pt>
    <dgm:pt modelId="{7D4291DE-8C05-4426-B031-09D841637928}" type="pres">
      <dgm:prSet presAssocID="{F7EED399-BB44-4284-8175-10C3476F7EFA}" presName="textRect" presStyleLbl="revTx" presStyleIdx="0" presStyleCnt="5">
        <dgm:presLayoutVars>
          <dgm:chMax val="1"/>
          <dgm:chPref val="1"/>
        </dgm:presLayoutVars>
      </dgm:prSet>
      <dgm:spPr/>
    </dgm:pt>
    <dgm:pt modelId="{A3D216F4-6562-4A65-9384-55A68564E789}" type="pres">
      <dgm:prSet presAssocID="{5FC4752E-008D-42A6-ABB0-AED0F7C95855}" presName="sibTrans" presStyleCnt="0"/>
      <dgm:spPr/>
    </dgm:pt>
    <dgm:pt modelId="{6F906184-6C9B-4D7B-8236-E82DD6E2CA90}" type="pres">
      <dgm:prSet presAssocID="{83D9AF0E-ED75-423E-B65C-28E6624892C2}" presName="compNode" presStyleCnt="0"/>
      <dgm:spPr/>
    </dgm:pt>
    <dgm:pt modelId="{D101024E-7C42-46AA-912A-E1827391D0F0}" type="pres">
      <dgm:prSet presAssocID="{83D9AF0E-ED75-423E-B65C-28E6624892C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olatrice"/>
        </a:ext>
      </dgm:extLst>
    </dgm:pt>
    <dgm:pt modelId="{15802C6B-4055-4440-B2C6-47EF86E7171B}" type="pres">
      <dgm:prSet presAssocID="{83D9AF0E-ED75-423E-B65C-28E6624892C2}" presName="spaceRect" presStyleCnt="0"/>
      <dgm:spPr/>
    </dgm:pt>
    <dgm:pt modelId="{00684E2C-FA95-45F4-9CA8-6D02ACF7D339}" type="pres">
      <dgm:prSet presAssocID="{83D9AF0E-ED75-423E-B65C-28E6624892C2}" presName="textRect" presStyleLbl="revTx" presStyleIdx="1" presStyleCnt="5">
        <dgm:presLayoutVars>
          <dgm:chMax val="1"/>
          <dgm:chPref val="1"/>
        </dgm:presLayoutVars>
      </dgm:prSet>
      <dgm:spPr/>
    </dgm:pt>
    <dgm:pt modelId="{667269EF-A06C-4DB6-9426-F3196F2F24A7}" type="pres">
      <dgm:prSet presAssocID="{9E7CE9D0-8E99-4044-9172-3D0A3BA02852}" presName="sibTrans" presStyleCnt="0"/>
      <dgm:spPr/>
    </dgm:pt>
    <dgm:pt modelId="{522191DE-A081-46BE-A83F-7B8EB52BA4A2}" type="pres">
      <dgm:prSet presAssocID="{20A1E80A-D8E2-48E9-9AEF-2EB9A86CC2AC}" presName="compNode" presStyleCnt="0"/>
      <dgm:spPr/>
    </dgm:pt>
    <dgm:pt modelId="{A5741DDC-DAE7-4034-B2C4-ABC484F38697}" type="pres">
      <dgm:prSet presAssocID="{20A1E80A-D8E2-48E9-9AEF-2EB9A86CC2A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ecurity Camera"/>
        </a:ext>
      </dgm:extLst>
    </dgm:pt>
    <dgm:pt modelId="{5257CAA7-F5FF-49F2-8AF2-A59F09569837}" type="pres">
      <dgm:prSet presAssocID="{20A1E80A-D8E2-48E9-9AEF-2EB9A86CC2AC}" presName="spaceRect" presStyleCnt="0"/>
      <dgm:spPr/>
    </dgm:pt>
    <dgm:pt modelId="{CC379E86-9CB7-4B6C-870A-147B478E8532}" type="pres">
      <dgm:prSet presAssocID="{20A1E80A-D8E2-48E9-9AEF-2EB9A86CC2AC}" presName="textRect" presStyleLbl="revTx" presStyleIdx="2" presStyleCnt="5">
        <dgm:presLayoutVars>
          <dgm:chMax val="1"/>
          <dgm:chPref val="1"/>
        </dgm:presLayoutVars>
      </dgm:prSet>
      <dgm:spPr/>
    </dgm:pt>
    <dgm:pt modelId="{E78496FE-71EC-491A-A2AD-092CC558C092}" type="pres">
      <dgm:prSet presAssocID="{AED042C2-7EAA-4FA7-8637-588261506F9C}" presName="sibTrans" presStyleCnt="0"/>
      <dgm:spPr/>
    </dgm:pt>
    <dgm:pt modelId="{83007F5B-EE7D-496B-BB43-E336557B4DEC}" type="pres">
      <dgm:prSet presAssocID="{605E4C86-F37A-4856-B2F6-37DCA405D553}" presName="compNode" presStyleCnt="0"/>
      <dgm:spPr/>
    </dgm:pt>
    <dgm:pt modelId="{CD22DB02-3DB0-4897-B299-A451EFB6A525}" type="pres">
      <dgm:prSet presAssocID="{605E4C86-F37A-4856-B2F6-37DCA405D553}" presName="iconRect" presStyleLbl="node1" presStyleIdx="3" presStyleCnt="5" custLinFactX="100000" custLinFactNeighborX="157415" custLinFactNeighborY="1589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o"/>
        </a:ext>
      </dgm:extLst>
    </dgm:pt>
    <dgm:pt modelId="{82369137-2649-471C-8F7C-7F74C63DBB99}" type="pres">
      <dgm:prSet presAssocID="{605E4C86-F37A-4856-B2F6-37DCA405D553}" presName="spaceRect" presStyleCnt="0"/>
      <dgm:spPr/>
    </dgm:pt>
    <dgm:pt modelId="{14372D99-5996-4ADD-B53D-03DEB16E2B8F}" type="pres">
      <dgm:prSet presAssocID="{605E4C86-F37A-4856-B2F6-37DCA405D553}" presName="textRect" presStyleLbl="revTx" presStyleIdx="3" presStyleCnt="5" custLinFactX="17750" custLinFactNeighborX="100000" custLinFactNeighborY="-11798">
        <dgm:presLayoutVars>
          <dgm:chMax val="1"/>
          <dgm:chPref val="1"/>
        </dgm:presLayoutVars>
      </dgm:prSet>
      <dgm:spPr/>
    </dgm:pt>
    <dgm:pt modelId="{F1A51D23-4383-4419-B45A-C4A850456FE6}" type="pres">
      <dgm:prSet presAssocID="{96814263-BA83-45F4-AA5E-D30C095FE303}" presName="sibTrans" presStyleCnt="0"/>
      <dgm:spPr/>
    </dgm:pt>
    <dgm:pt modelId="{CA2EB531-7077-46C6-8181-9F7C936EE4A8}" type="pres">
      <dgm:prSet presAssocID="{785C10A9-D8DB-46D3-B497-6113AFAB3CF4}" presName="compNode" presStyleCnt="0"/>
      <dgm:spPr/>
    </dgm:pt>
    <dgm:pt modelId="{D4366F6D-6BEA-481C-8AD3-5F857D1CBF1C}" type="pres">
      <dgm:prSet presAssocID="{785C10A9-D8DB-46D3-B497-6113AFAB3CF4}" presName="iconRect" presStyleLbl="node1" presStyleIdx="4" presStyleCnt="5" custLinFactX="-100000" custLinFactNeighborX="-174179" custLinFactNeighborY="814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pen Folder"/>
        </a:ext>
      </dgm:extLst>
    </dgm:pt>
    <dgm:pt modelId="{88A205EF-AA46-495C-A0B2-0C9EA445245E}" type="pres">
      <dgm:prSet presAssocID="{785C10A9-D8DB-46D3-B497-6113AFAB3CF4}" presName="spaceRect" presStyleCnt="0"/>
      <dgm:spPr/>
    </dgm:pt>
    <dgm:pt modelId="{A6058205-767A-4D91-94BB-3587CB3D6AD3}" type="pres">
      <dgm:prSet presAssocID="{785C10A9-D8DB-46D3-B497-6113AFAB3CF4}" presName="textRect" presStyleLbl="revTx" presStyleIdx="4" presStyleCnt="5" custLinFactX="-9402" custLinFactNeighborX="-100000" custLinFactNeighborY="14">
        <dgm:presLayoutVars>
          <dgm:chMax val="1"/>
          <dgm:chPref val="1"/>
        </dgm:presLayoutVars>
      </dgm:prSet>
      <dgm:spPr/>
    </dgm:pt>
  </dgm:ptLst>
  <dgm:cxnLst>
    <dgm:cxn modelId="{A0C1A500-570E-4BF0-8D66-61E5FFE68C87}" type="presOf" srcId="{F7EED399-BB44-4284-8175-10C3476F7EFA}" destId="{7D4291DE-8C05-4426-B031-09D841637928}" srcOrd="0" destOrd="0" presId="urn:microsoft.com/office/officeart/2018/2/layout/IconLabelList"/>
    <dgm:cxn modelId="{2A97A614-8976-4671-B95D-74CF8909B7EC}" srcId="{0302FFFD-3B90-41CE-A37A-C7935D8453DC}" destId="{83D9AF0E-ED75-423E-B65C-28E6624892C2}" srcOrd="1" destOrd="0" parTransId="{F986DC0E-60B2-432C-899C-935CBE98EF9B}" sibTransId="{9E7CE9D0-8E99-4044-9172-3D0A3BA02852}"/>
    <dgm:cxn modelId="{B9479E2A-A36A-4FC1-987B-64E787B53B1B}" type="presOf" srcId="{20A1E80A-D8E2-48E9-9AEF-2EB9A86CC2AC}" destId="{CC379E86-9CB7-4B6C-870A-147B478E8532}" srcOrd="0" destOrd="0" presId="urn:microsoft.com/office/officeart/2018/2/layout/IconLabelList"/>
    <dgm:cxn modelId="{BEAD8A47-1E60-4A36-8B03-64A045C119A8}" srcId="{0302FFFD-3B90-41CE-A37A-C7935D8453DC}" destId="{20A1E80A-D8E2-48E9-9AEF-2EB9A86CC2AC}" srcOrd="2" destOrd="0" parTransId="{4A845765-7B93-4D04-9AF1-E6CBC3F84FD5}" sibTransId="{AED042C2-7EAA-4FA7-8637-588261506F9C}"/>
    <dgm:cxn modelId="{2F99C74A-4E3C-41B9-ABE9-9D927CDC4959}" type="presOf" srcId="{0302FFFD-3B90-41CE-A37A-C7935D8453DC}" destId="{A357DC5D-DE4B-4E20-BEC2-D0AF1CCE177D}" srcOrd="0" destOrd="0" presId="urn:microsoft.com/office/officeart/2018/2/layout/IconLabelList"/>
    <dgm:cxn modelId="{4B3B0C4F-2B97-49AF-8BD3-B3639648F287}" type="presOf" srcId="{785C10A9-D8DB-46D3-B497-6113AFAB3CF4}" destId="{A6058205-767A-4D91-94BB-3587CB3D6AD3}" srcOrd="0" destOrd="0" presId="urn:microsoft.com/office/officeart/2018/2/layout/IconLabelList"/>
    <dgm:cxn modelId="{9F2F5653-875B-4BC4-A2D2-F743D09F1661}" type="presOf" srcId="{83D9AF0E-ED75-423E-B65C-28E6624892C2}" destId="{00684E2C-FA95-45F4-9CA8-6D02ACF7D339}" srcOrd="0" destOrd="0" presId="urn:microsoft.com/office/officeart/2018/2/layout/IconLabelList"/>
    <dgm:cxn modelId="{52BF9E81-1E74-4E58-94A9-BD8AB4C14698}" srcId="{0302FFFD-3B90-41CE-A37A-C7935D8453DC}" destId="{605E4C86-F37A-4856-B2F6-37DCA405D553}" srcOrd="3" destOrd="0" parTransId="{32D957B0-58F7-43EC-94E0-7DB5C515802F}" sibTransId="{96814263-BA83-45F4-AA5E-D30C095FE303}"/>
    <dgm:cxn modelId="{0C5DEA8C-4301-425B-9010-34C3FBAAE93F}" type="presOf" srcId="{605E4C86-F37A-4856-B2F6-37DCA405D553}" destId="{14372D99-5996-4ADD-B53D-03DEB16E2B8F}" srcOrd="0" destOrd="0" presId="urn:microsoft.com/office/officeart/2018/2/layout/IconLabelList"/>
    <dgm:cxn modelId="{95DE619D-2F85-4E83-8C99-B9BDC9A41791}" srcId="{0302FFFD-3B90-41CE-A37A-C7935D8453DC}" destId="{785C10A9-D8DB-46D3-B497-6113AFAB3CF4}" srcOrd="4" destOrd="0" parTransId="{DA2E4217-5858-451F-B000-3EA1F0E75F7C}" sibTransId="{E6E1994D-9491-4E87-919C-1A6AFC877F63}"/>
    <dgm:cxn modelId="{04B8ECF1-1F22-4A91-9A87-9FC9F3329A8F}" srcId="{0302FFFD-3B90-41CE-A37A-C7935D8453DC}" destId="{F7EED399-BB44-4284-8175-10C3476F7EFA}" srcOrd="0" destOrd="0" parTransId="{16632117-BF00-4C2A-974A-BA3C0038334C}" sibTransId="{5FC4752E-008D-42A6-ABB0-AED0F7C95855}"/>
    <dgm:cxn modelId="{1D423CA1-1A2D-49D7-A612-11E2ABD692E3}" type="presParOf" srcId="{A357DC5D-DE4B-4E20-BEC2-D0AF1CCE177D}" destId="{60B0D65F-1A4F-49AA-A5EA-6B1067C6924A}" srcOrd="0" destOrd="0" presId="urn:microsoft.com/office/officeart/2018/2/layout/IconLabelList"/>
    <dgm:cxn modelId="{067E352F-6C59-4954-A963-970D408378D6}" type="presParOf" srcId="{60B0D65F-1A4F-49AA-A5EA-6B1067C6924A}" destId="{BF12C348-0F1F-4619-807C-633F86EE2969}" srcOrd="0" destOrd="0" presId="urn:microsoft.com/office/officeart/2018/2/layout/IconLabelList"/>
    <dgm:cxn modelId="{50E080F7-FB80-4C82-8BA4-84B455CF8765}" type="presParOf" srcId="{60B0D65F-1A4F-49AA-A5EA-6B1067C6924A}" destId="{6AA21941-6A23-4AC7-B9E5-D34A28E354B5}" srcOrd="1" destOrd="0" presId="urn:microsoft.com/office/officeart/2018/2/layout/IconLabelList"/>
    <dgm:cxn modelId="{8973869A-184C-4C6C-B2CD-EA0848AB5D38}" type="presParOf" srcId="{60B0D65F-1A4F-49AA-A5EA-6B1067C6924A}" destId="{7D4291DE-8C05-4426-B031-09D841637928}" srcOrd="2" destOrd="0" presId="urn:microsoft.com/office/officeart/2018/2/layout/IconLabelList"/>
    <dgm:cxn modelId="{45A490F6-8EC2-4D13-ADFF-EEDF3A79FA36}" type="presParOf" srcId="{A357DC5D-DE4B-4E20-BEC2-D0AF1CCE177D}" destId="{A3D216F4-6562-4A65-9384-55A68564E789}" srcOrd="1" destOrd="0" presId="urn:microsoft.com/office/officeart/2018/2/layout/IconLabelList"/>
    <dgm:cxn modelId="{BAD6540E-AE5B-4D4D-802F-D66FE6A1FFE8}" type="presParOf" srcId="{A357DC5D-DE4B-4E20-BEC2-D0AF1CCE177D}" destId="{6F906184-6C9B-4D7B-8236-E82DD6E2CA90}" srcOrd="2" destOrd="0" presId="urn:microsoft.com/office/officeart/2018/2/layout/IconLabelList"/>
    <dgm:cxn modelId="{5E736B51-89A6-4409-AFD2-57B05B4A368B}" type="presParOf" srcId="{6F906184-6C9B-4D7B-8236-E82DD6E2CA90}" destId="{D101024E-7C42-46AA-912A-E1827391D0F0}" srcOrd="0" destOrd="0" presId="urn:microsoft.com/office/officeart/2018/2/layout/IconLabelList"/>
    <dgm:cxn modelId="{0DE7268E-46C8-4AB3-84D3-540EA9413B77}" type="presParOf" srcId="{6F906184-6C9B-4D7B-8236-E82DD6E2CA90}" destId="{15802C6B-4055-4440-B2C6-47EF86E7171B}" srcOrd="1" destOrd="0" presId="urn:microsoft.com/office/officeart/2018/2/layout/IconLabelList"/>
    <dgm:cxn modelId="{CFBB2203-D9C2-498B-BA07-E76C2350357E}" type="presParOf" srcId="{6F906184-6C9B-4D7B-8236-E82DD6E2CA90}" destId="{00684E2C-FA95-45F4-9CA8-6D02ACF7D339}" srcOrd="2" destOrd="0" presId="urn:microsoft.com/office/officeart/2018/2/layout/IconLabelList"/>
    <dgm:cxn modelId="{CBC82A31-C79A-4577-A73E-79A66001577C}" type="presParOf" srcId="{A357DC5D-DE4B-4E20-BEC2-D0AF1CCE177D}" destId="{667269EF-A06C-4DB6-9426-F3196F2F24A7}" srcOrd="3" destOrd="0" presId="urn:microsoft.com/office/officeart/2018/2/layout/IconLabelList"/>
    <dgm:cxn modelId="{4CFB0F72-738F-43BE-AD20-332A7F790485}" type="presParOf" srcId="{A357DC5D-DE4B-4E20-BEC2-D0AF1CCE177D}" destId="{522191DE-A081-46BE-A83F-7B8EB52BA4A2}" srcOrd="4" destOrd="0" presId="urn:microsoft.com/office/officeart/2018/2/layout/IconLabelList"/>
    <dgm:cxn modelId="{6FF30CBE-C992-4C81-8471-A5A2F8943793}" type="presParOf" srcId="{522191DE-A081-46BE-A83F-7B8EB52BA4A2}" destId="{A5741DDC-DAE7-4034-B2C4-ABC484F38697}" srcOrd="0" destOrd="0" presId="urn:microsoft.com/office/officeart/2018/2/layout/IconLabelList"/>
    <dgm:cxn modelId="{6E09D9C5-4FE3-4057-9759-CF392C3208FE}" type="presParOf" srcId="{522191DE-A081-46BE-A83F-7B8EB52BA4A2}" destId="{5257CAA7-F5FF-49F2-8AF2-A59F09569837}" srcOrd="1" destOrd="0" presId="urn:microsoft.com/office/officeart/2018/2/layout/IconLabelList"/>
    <dgm:cxn modelId="{9A4A5312-3B73-4C78-92D5-43F36F6DE94D}" type="presParOf" srcId="{522191DE-A081-46BE-A83F-7B8EB52BA4A2}" destId="{CC379E86-9CB7-4B6C-870A-147B478E8532}" srcOrd="2" destOrd="0" presId="urn:microsoft.com/office/officeart/2018/2/layout/IconLabelList"/>
    <dgm:cxn modelId="{027B2103-CBFC-4808-8C3C-D6FD2247C249}" type="presParOf" srcId="{A357DC5D-DE4B-4E20-BEC2-D0AF1CCE177D}" destId="{E78496FE-71EC-491A-A2AD-092CC558C092}" srcOrd="5" destOrd="0" presId="urn:microsoft.com/office/officeart/2018/2/layout/IconLabelList"/>
    <dgm:cxn modelId="{16A37B07-B752-40A6-B698-DD6D3785C1E0}" type="presParOf" srcId="{A357DC5D-DE4B-4E20-BEC2-D0AF1CCE177D}" destId="{83007F5B-EE7D-496B-BB43-E336557B4DEC}" srcOrd="6" destOrd="0" presId="urn:microsoft.com/office/officeart/2018/2/layout/IconLabelList"/>
    <dgm:cxn modelId="{A767A009-7281-4E4B-8D08-67E822476F0A}" type="presParOf" srcId="{83007F5B-EE7D-496B-BB43-E336557B4DEC}" destId="{CD22DB02-3DB0-4897-B299-A451EFB6A525}" srcOrd="0" destOrd="0" presId="urn:microsoft.com/office/officeart/2018/2/layout/IconLabelList"/>
    <dgm:cxn modelId="{AB9B6C1A-4F22-483D-86AA-B04D1105164F}" type="presParOf" srcId="{83007F5B-EE7D-496B-BB43-E336557B4DEC}" destId="{82369137-2649-471C-8F7C-7F74C63DBB99}" srcOrd="1" destOrd="0" presId="urn:microsoft.com/office/officeart/2018/2/layout/IconLabelList"/>
    <dgm:cxn modelId="{00F37AC1-15B0-4BBE-B7F3-CF30CA29B2B3}" type="presParOf" srcId="{83007F5B-EE7D-496B-BB43-E336557B4DEC}" destId="{14372D99-5996-4ADD-B53D-03DEB16E2B8F}" srcOrd="2" destOrd="0" presId="urn:microsoft.com/office/officeart/2018/2/layout/IconLabelList"/>
    <dgm:cxn modelId="{93DF4F31-41B4-4618-8BFF-177D4255979C}" type="presParOf" srcId="{A357DC5D-DE4B-4E20-BEC2-D0AF1CCE177D}" destId="{F1A51D23-4383-4419-B45A-C4A850456FE6}" srcOrd="7" destOrd="0" presId="urn:microsoft.com/office/officeart/2018/2/layout/IconLabelList"/>
    <dgm:cxn modelId="{CC92FFD4-D14B-49B3-8739-71FD04211CA8}" type="presParOf" srcId="{A357DC5D-DE4B-4E20-BEC2-D0AF1CCE177D}" destId="{CA2EB531-7077-46C6-8181-9F7C936EE4A8}" srcOrd="8" destOrd="0" presId="urn:microsoft.com/office/officeart/2018/2/layout/IconLabelList"/>
    <dgm:cxn modelId="{B45EDE47-70A1-4AB1-B0A6-1C0199ABFC55}" type="presParOf" srcId="{CA2EB531-7077-46C6-8181-9F7C936EE4A8}" destId="{D4366F6D-6BEA-481C-8AD3-5F857D1CBF1C}" srcOrd="0" destOrd="0" presId="urn:microsoft.com/office/officeart/2018/2/layout/IconLabelList"/>
    <dgm:cxn modelId="{09F04510-69E8-4140-85A8-A377513F3C15}" type="presParOf" srcId="{CA2EB531-7077-46C6-8181-9F7C936EE4A8}" destId="{88A205EF-AA46-495C-A0B2-0C9EA445245E}" srcOrd="1" destOrd="0" presId="urn:microsoft.com/office/officeart/2018/2/layout/IconLabelList"/>
    <dgm:cxn modelId="{11A6F5C2-C5AD-476C-A342-0BE2BF35056C}" type="presParOf" srcId="{CA2EB531-7077-46C6-8181-9F7C936EE4A8}" destId="{A6058205-767A-4D91-94BB-3587CB3D6AD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2273F9-211C-4225-BB00-E642DD01C50F}"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it-IT"/>
        </a:p>
      </dgm:t>
    </dgm:pt>
    <dgm:pt modelId="{6BD571E4-3A02-4CCB-AA0D-DE6219C3B593}">
      <dgm:prSet phldrT="[Testo]"/>
      <dgm:spPr/>
      <dgm:t>
        <a:bodyPr/>
        <a:lstStyle/>
        <a:p>
          <a:r>
            <a:rPr lang="it-IT" b="1" dirty="0"/>
            <a:t>PROMUOVERE LA CULTURA DELLA PROTEZIONE DEI DATI PERSONALI  </a:t>
          </a:r>
          <a:r>
            <a:rPr lang="it-IT" dirty="0"/>
            <a:t>e contribuisce all’attuazione del GDPR </a:t>
          </a:r>
        </a:p>
      </dgm:t>
    </dgm:pt>
    <dgm:pt modelId="{CD4B26A8-F725-4E1B-83F6-FDF31F5F7509}" type="parTrans" cxnId="{6209B947-59C1-43F6-A73D-96BB31BF362B}">
      <dgm:prSet/>
      <dgm:spPr/>
      <dgm:t>
        <a:bodyPr/>
        <a:lstStyle/>
        <a:p>
          <a:endParaRPr lang="it-IT"/>
        </a:p>
      </dgm:t>
    </dgm:pt>
    <dgm:pt modelId="{CAA113FC-9453-469C-9957-A8314BFDBE49}" type="sibTrans" cxnId="{6209B947-59C1-43F6-A73D-96BB31BF362B}">
      <dgm:prSet/>
      <dgm:spPr/>
      <dgm:t>
        <a:bodyPr/>
        <a:lstStyle/>
        <a:p>
          <a:endParaRPr lang="it-IT"/>
        </a:p>
      </dgm:t>
    </dgm:pt>
    <dgm:pt modelId="{F73605FA-CC7A-46B6-83CE-D6F2C24D2EDF}">
      <dgm:prSet phldrT="[Testo]"/>
      <dgm:spPr/>
      <dgm:t>
        <a:bodyPr/>
        <a:lstStyle/>
        <a:p>
          <a:r>
            <a:rPr lang="it-IT" b="1" dirty="0"/>
            <a:t>VIGILARE SULL’OSSERVANZA DEL GDPR </a:t>
          </a:r>
          <a:r>
            <a:rPr lang="it-IT" dirty="0"/>
            <a:t>nelle politiche del titolare in materia di trattamento</a:t>
          </a:r>
        </a:p>
      </dgm:t>
    </dgm:pt>
    <dgm:pt modelId="{4D7079A7-E961-480E-8D77-10A02EBD411A}" type="parTrans" cxnId="{F8B1BDA5-934E-4532-AB36-9BEC50AF5350}">
      <dgm:prSet/>
      <dgm:spPr/>
      <dgm:t>
        <a:bodyPr/>
        <a:lstStyle/>
        <a:p>
          <a:endParaRPr lang="it-IT"/>
        </a:p>
      </dgm:t>
    </dgm:pt>
    <dgm:pt modelId="{6F6AE8F3-5066-46A0-845B-2C3E38E4C8AC}" type="sibTrans" cxnId="{F8B1BDA5-934E-4532-AB36-9BEC50AF5350}">
      <dgm:prSet/>
      <dgm:spPr/>
      <dgm:t>
        <a:bodyPr/>
        <a:lstStyle/>
        <a:p>
          <a:endParaRPr lang="it-IT"/>
        </a:p>
      </dgm:t>
    </dgm:pt>
    <dgm:pt modelId="{890F4924-1458-45C1-A5B8-5A2A2C4A23D4}">
      <dgm:prSet phldrT="[Testo]"/>
      <dgm:spPr/>
      <dgm:t>
        <a:bodyPr/>
        <a:lstStyle/>
        <a:p>
          <a:r>
            <a:rPr lang="it-IT" b="1" dirty="0"/>
            <a:t>FORNIRE PARERI </a:t>
          </a:r>
          <a:r>
            <a:rPr lang="it-IT" dirty="0"/>
            <a:t>in merito alla valutazione di impatto</a:t>
          </a:r>
        </a:p>
      </dgm:t>
    </dgm:pt>
    <dgm:pt modelId="{8BE37CD0-862A-4FA8-ACF1-0DFFD7B5CC96}" type="parTrans" cxnId="{C286C546-56B3-4817-B554-685A68A8B945}">
      <dgm:prSet/>
      <dgm:spPr/>
      <dgm:t>
        <a:bodyPr/>
        <a:lstStyle/>
        <a:p>
          <a:endParaRPr lang="it-IT"/>
        </a:p>
      </dgm:t>
    </dgm:pt>
    <dgm:pt modelId="{2C9C7FA0-0AF9-48ED-A1CC-A7F52D45F4DC}" type="sibTrans" cxnId="{C286C546-56B3-4817-B554-685A68A8B945}">
      <dgm:prSet/>
      <dgm:spPr/>
      <dgm:t>
        <a:bodyPr/>
        <a:lstStyle/>
        <a:p>
          <a:endParaRPr lang="it-IT"/>
        </a:p>
      </dgm:t>
    </dgm:pt>
    <dgm:pt modelId="{E926AA2F-2524-4419-A989-3004A908FB17}">
      <dgm:prSet phldrT="[Testo]"/>
      <dgm:spPr/>
      <dgm:t>
        <a:bodyPr/>
        <a:lstStyle/>
        <a:p>
          <a:r>
            <a:rPr lang="it-IT" b="1" dirty="0"/>
            <a:t>COOPERARE COL GARANTE</a:t>
          </a:r>
        </a:p>
      </dgm:t>
    </dgm:pt>
    <dgm:pt modelId="{DDF7DDAB-BCE4-4163-891D-983C87F8FD04}" type="parTrans" cxnId="{994933F5-66E1-4C40-ACE4-02ED180E75B8}">
      <dgm:prSet/>
      <dgm:spPr/>
      <dgm:t>
        <a:bodyPr/>
        <a:lstStyle/>
        <a:p>
          <a:endParaRPr lang="it-IT"/>
        </a:p>
      </dgm:t>
    </dgm:pt>
    <dgm:pt modelId="{AD93C3BD-BBAD-4C5F-84BD-52F66ED844C7}" type="sibTrans" cxnId="{994933F5-66E1-4C40-ACE4-02ED180E75B8}">
      <dgm:prSet/>
      <dgm:spPr/>
      <dgm:t>
        <a:bodyPr/>
        <a:lstStyle/>
        <a:p>
          <a:endParaRPr lang="it-IT"/>
        </a:p>
      </dgm:t>
    </dgm:pt>
    <dgm:pt modelId="{AD98168D-B155-9E41-81ED-301D53B702A9}">
      <dgm:prSet phldrT="[Testo]"/>
      <dgm:spPr/>
      <dgm:t>
        <a:bodyPr/>
        <a:lstStyle/>
        <a:p>
          <a:r>
            <a:rPr lang="it-IT" b="1" dirty="0"/>
            <a:t>INFORMARE E FORNIRE CONSULENZA </a:t>
          </a:r>
          <a:r>
            <a:rPr lang="it-IT" dirty="0"/>
            <a:t>al titolare  circa gli obblighi che derivano dalla normativa comunitaria e nazionale in materia</a:t>
          </a:r>
        </a:p>
      </dgm:t>
    </dgm:pt>
    <dgm:pt modelId="{658FF71E-195D-4043-9365-AA4B9D758560}" type="parTrans" cxnId="{0A0541E0-9BDF-D04F-B45E-1AA5BAA5BA7A}">
      <dgm:prSet/>
      <dgm:spPr/>
      <dgm:t>
        <a:bodyPr/>
        <a:lstStyle/>
        <a:p>
          <a:endParaRPr lang="it-IT"/>
        </a:p>
      </dgm:t>
    </dgm:pt>
    <dgm:pt modelId="{EF29CAA0-9C04-3944-9540-C2ECE6566B6E}" type="sibTrans" cxnId="{0A0541E0-9BDF-D04F-B45E-1AA5BAA5BA7A}">
      <dgm:prSet/>
      <dgm:spPr/>
      <dgm:t>
        <a:bodyPr/>
        <a:lstStyle/>
        <a:p>
          <a:endParaRPr lang="it-IT"/>
        </a:p>
      </dgm:t>
    </dgm:pt>
    <dgm:pt modelId="{7FB41703-4BDE-4512-9FB4-3E76FD5679AD}" type="pres">
      <dgm:prSet presAssocID="{582273F9-211C-4225-BB00-E642DD01C50F}" presName="linear" presStyleCnt="0">
        <dgm:presLayoutVars>
          <dgm:animLvl val="lvl"/>
          <dgm:resizeHandles val="exact"/>
        </dgm:presLayoutVars>
      </dgm:prSet>
      <dgm:spPr/>
    </dgm:pt>
    <dgm:pt modelId="{B41D065E-FF06-4D7D-A04C-ABBA9BA6EC1E}" type="pres">
      <dgm:prSet presAssocID="{6BD571E4-3A02-4CCB-AA0D-DE6219C3B593}" presName="parentText" presStyleLbl="node1" presStyleIdx="0" presStyleCnt="5">
        <dgm:presLayoutVars>
          <dgm:chMax val="0"/>
          <dgm:bulletEnabled val="1"/>
        </dgm:presLayoutVars>
      </dgm:prSet>
      <dgm:spPr/>
    </dgm:pt>
    <dgm:pt modelId="{1EB60428-F84F-4132-B6B1-5847D55078AB}" type="pres">
      <dgm:prSet presAssocID="{CAA113FC-9453-469C-9957-A8314BFDBE49}" presName="spacer" presStyleCnt="0"/>
      <dgm:spPr/>
    </dgm:pt>
    <dgm:pt modelId="{05270DC9-B3B0-4B8D-84ED-978A1A6D1137}" type="pres">
      <dgm:prSet presAssocID="{AD98168D-B155-9E41-81ED-301D53B702A9}" presName="parentText" presStyleLbl="node1" presStyleIdx="1" presStyleCnt="5">
        <dgm:presLayoutVars>
          <dgm:chMax val="0"/>
          <dgm:bulletEnabled val="1"/>
        </dgm:presLayoutVars>
      </dgm:prSet>
      <dgm:spPr/>
    </dgm:pt>
    <dgm:pt modelId="{31FAA4B6-1857-4081-AA10-888590B9248A}" type="pres">
      <dgm:prSet presAssocID="{EF29CAA0-9C04-3944-9540-C2ECE6566B6E}" presName="spacer" presStyleCnt="0"/>
      <dgm:spPr/>
    </dgm:pt>
    <dgm:pt modelId="{CC0F32A1-7780-4A95-BE9E-41292FF4F9B5}" type="pres">
      <dgm:prSet presAssocID="{F73605FA-CC7A-46B6-83CE-D6F2C24D2EDF}" presName="parentText" presStyleLbl="node1" presStyleIdx="2" presStyleCnt="5">
        <dgm:presLayoutVars>
          <dgm:chMax val="0"/>
          <dgm:bulletEnabled val="1"/>
        </dgm:presLayoutVars>
      </dgm:prSet>
      <dgm:spPr/>
    </dgm:pt>
    <dgm:pt modelId="{47858E7E-CFC8-4899-9448-AF7DD4A1F3B7}" type="pres">
      <dgm:prSet presAssocID="{6F6AE8F3-5066-46A0-845B-2C3E38E4C8AC}" presName="spacer" presStyleCnt="0"/>
      <dgm:spPr/>
    </dgm:pt>
    <dgm:pt modelId="{ECF28DA0-224E-4494-8C68-62D0D58E0B70}" type="pres">
      <dgm:prSet presAssocID="{890F4924-1458-45C1-A5B8-5A2A2C4A23D4}" presName="parentText" presStyleLbl="node1" presStyleIdx="3" presStyleCnt="5">
        <dgm:presLayoutVars>
          <dgm:chMax val="0"/>
          <dgm:bulletEnabled val="1"/>
        </dgm:presLayoutVars>
      </dgm:prSet>
      <dgm:spPr/>
    </dgm:pt>
    <dgm:pt modelId="{D0501FCD-F796-405C-8A91-C0B2FD26BDBC}" type="pres">
      <dgm:prSet presAssocID="{2C9C7FA0-0AF9-48ED-A1CC-A7F52D45F4DC}" presName="spacer" presStyleCnt="0"/>
      <dgm:spPr/>
    </dgm:pt>
    <dgm:pt modelId="{8B4B8236-9C1D-40A4-B87C-6E73E1B0CEAA}" type="pres">
      <dgm:prSet presAssocID="{E926AA2F-2524-4419-A989-3004A908FB17}" presName="parentText" presStyleLbl="node1" presStyleIdx="4" presStyleCnt="5">
        <dgm:presLayoutVars>
          <dgm:chMax val="0"/>
          <dgm:bulletEnabled val="1"/>
        </dgm:presLayoutVars>
      </dgm:prSet>
      <dgm:spPr/>
    </dgm:pt>
  </dgm:ptLst>
  <dgm:cxnLst>
    <dgm:cxn modelId="{479ED11B-9F6C-4C49-B3F9-F9AF6B5B5BDF}" type="presOf" srcId="{F73605FA-CC7A-46B6-83CE-D6F2C24D2EDF}" destId="{CC0F32A1-7780-4A95-BE9E-41292FF4F9B5}" srcOrd="0" destOrd="0" presId="urn:microsoft.com/office/officeart/2005/8/layout/vList2"/>
    <dgm:cxn modelId="{BC496530-09D4-491F-86AA-100D2E5572E3}" type="presOf" srcId="{E926AA2F-2524-4419-A989-3004A908FB17}" destId="{8B4B8236-9C1D-40A4-B87C-6E73E1B0CEAA}" srcOrd="0" destOrd="0" presId="urn:microsoft.com/office/officeart/2005/8/layout/vList2"/>
    <dgm:cxn modelId="{C286C546-56B3-4817-B554-685A68A8B945}" srcId="{582273F9-211C-4225-BB00-E642DD01C50F}" destId="{890F4924-1458-45C1-A5B8-5A2A2C4A23D4}" srcOrd="3" destOrd="0" parTransId="{8BE37CD0-862A-4FA8-ACF1-0DFFD7B5CC96}" sibTransId="{2C9C7FA0-0AF9-48ED-A1CC-A7F52D45F4DC}"/>
    <dgm:cxn modelId="{6209B947-59C1-43F6-A73D-96BB31BF362B}" srcId="{582273F9-211C-4225-BB00-E642DD01C50F}" destId="{6BD571E4-3A02-4CCB-AA0D-DE6219C3B593}" srcOrd="0" destOrd="0" parTransId="{CD4B26A8-F725-4E1B-83F6-FDF31F5F7509}" sibTransId="{CAA113FC-9453-469C-9957-A8314BFDBE49}"/>
    <dgm:cxn modelId="{C9A25268-701C-4437-8E4F-3A06A97341AA}" type="presOf" srcId="{582273F9-211C-4225-BB00-E642DD01C50F}" destId="{7FB41703-4BDE-4512-9FB4-3E76FD5679AD}" srcOrd="0" destOrd="0" presId="urn:microsoft.com/office/officeart/2005/8/layout/vList2"/>
    <dgm:cxn modelId="{2113036B-B4BA-42D0-BBC1-ADD68F34FCE1}" type="presOf" srcId="{AD98168D-B155-9E41-81ED-301D53B702A9}" destId="{05270DC9-B3B0-4B8D-84ED-978A1A6D1137}" srcOrd="0" destOrd="0" presId="urn:microsoft.com/office/officeart/2005/8/layout/vList2"/>
    <dgm:cxn modelId="{07DB4C9A-DEEC-4C38-827F-08CF4D385979}" type="presOf" srcId="{890F4924-1458-45C1-A5B8-5A2A2C4A23D4}" destId="{ECF28DA0-224E-4494-8C68-62D0D58E0B70}" srcOrd="0" destOrd="0" presId="urn:microsoft.com/office/officeart/2005/8/layout/vList2"/>
    <dgm:cxn modelId="{F8B1BDA5-934E-4532-AB36-9BEC50AF5350}" srcId="{582273F9-211C-4225-BB00-E642DD01C50F}" destId="{F73605FA-CC7A-46B6-83CE-D6F2C24D2EDF}" srcOrd="2" destOrd="0" parTransId="{4D7079A7-E961-480E-8D77-10A02EBD411A}" sibTransId="{6F6AE8F3-5066-46A0-845B-2C3E38E4C8AC}"/>
    <dgm:cxn modelId="{5865ABB6-3B1E-4E4E-9680-9BC9193D6291}" type="presOf" srcId="{6BD571E4-3A02-4CCB-AA0D-DE6219C3B593}" destId="{B41D065E-FF06-4D7D-A04C-ABBA9BA6EC1E}" srcOrd="0" destOrd="0" presId="urn:microsoft.com/office/officeart/2005/8/layout/vList2"/>
    <dgm:cxn modelId="{0A0541E0-9BDF-D04F-B45E-1AA5BAA5BA7A}" srcId="{582273F9-211C-4225-BB00-E642DD01C50F}" destId="{AD98168D-B155-9E41-81ED-301D53B702A9}" srcOrd="1" destOrd="0" parTransId="{658FF71E-195D-4043-9365-AA4B9D758560}" sibTransId="{EF29CAA0-9C04-3944-9540-C2ECE6566B6E}"/>
    <dgm:cxn modelId="{994933F5-66E1-4C40-ACE4-02ED180E75B8}" srcId="{582273F9-211C-4225-BB00-E642DD01C50F}" destId="{E926AA2F-2524-4419-A989-3004A908FB17}" srcOrd="4" destOrd="0" parTransId="{DDF7DDAB-BCE4-4163-891D-983C87F8FD04}" sibTransId="{AD93C3BD-BBAD-4C5F-84BD-52F66ED844C7}"/>
    <dgm:cxn modelId="{7C3CF97B-11AD-451B-82AF-E1A11EE00F1D}" type="presParOf" srcId="{7FB41703-4BDE-4512-9FB4-3E76FD5679AD}" destId="{B41D065E-FF06-4D7D-A04C-ABBA9BA6EC1E}" srcOrd="0" destOrd="0" presId="urn:microsoft.com/office/officeart/2005/8/layout/vList2"/>
    <dgm:cxn modelId="{E791A3ED-7672-4F33-BF9B-484B5FF308B2}" type="presParOf" srcId="{7FB41703-4BDE-4512-9FB4-3E76FD5679AD}" destId="{1EB60428-F84F-4132-B6B1-5847D55078AB}" srcOrd="1" destOrd="0" presId="urn:microsoft.com/office/officeart/2005/8/layout/vList2"/>
    <dgm:cxn modelId="{7CF68790-BA57-4B5A-BC07-01F6EA407D93}" type="presParOf" srcId="{7FB41703-4BDE-4512-9FB4-3E76FD5679AD}" destId="{05270DC9-B3B0-4B8D-84ED-978A1A6D1137}" srcOrd="2" destOrd="0" presId="urn:microsoft.com/office/officeart/2005/8/layout/vList2"/>
    <dgm:cxn modelId="{291A4895-69FD-4B88-BDDE-DC81C315A585}" type="presParOf" srcId="{7FB41703-4BDE-4512-9FB4-3E76FD5679AD}" destId="{31FAA4B6-1857-4081-AA10-888590B9248A}" srcOrd="3" destOrd="0" presId="urn:microsoft.com/office/officeart/2005/8/layout/vList2"/>
    <dgm:cxn modelId="{8DCE68BB-658A-4CF8-8270-4384F49ED630}" type="presParOf" srcId="{7FB41703-4BDE-4512-9FB4-3E76FD5679AD}" destId="{CC0F32A1-7780-4A95-BE9E-41292FF4F9B5}" srcOrd="4" destOrd="0" presId="urn:microsoft.com/office/officeart/2005/8/layout/vList2"/>
    <dgm:cxn modelId="{6089CBEF-2771-4267-82D0-772A86879DBA}" type="presParOf" srcId="{7FB41703-4BDE-4512-9FB4-3E76FD5679AD}" destId="{47858E7E-CFC8-4899-9448-AF7DD4A1F3B7}" srcOrd="5" destOrd="0" presId="urn:microsoft.com/office/officeart/2005/8/layout/vList2"/>
    <dgm:cxn modelId="{2145CDFA-D451-4EAE-A89B-1713E3A9879F}" type="presParOf" srcId="{7FB41703-4BDE-4512-9FB4-3E76FD5679AD}" destId="{ECF28DA0-224E-4494-8C68-62D0D58E0B70}" srcOrd="6" destOrd="0" presId="urn:microsoft.com/office/officeart/2005/8/layout/vList2"/>
    <dgm:cxn modelId="{BEE6D04B-CF67-4BAE-A3F7-EE320D2738A3}" type="presParOf" srcId="{7FB41703-4BDE-4512-9FB4-3E76FD5679AD}" destId="{D0501FCD-F796-405C-8A91-C0B2FD26BDBC}" srcOrd="7" destOrd="0" presId="urn:microsoft.com/office/officeart/2005/8/layout/vList2"/>
    <dgm:cxn modelId="{8FA0491E-380E-467C-A28A-773C58B77933}" type="presParOf" srcId="{7FB41703-4BDE-4512-9FB4-3E76FD5679AD}" destId="{8B4B8236-9C1D-40A4-B87C-6E73E1B0CEA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4AA36DE-5638-4244-BEFF-B75EF2ADD88D}"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it-IT"/>
        </a:p>
      </dgm:t>
    </dgm:pt>
    <dgm:pt modelId="{4E821849-D415-4D86-83E4-43F14504AC3F}">
      <dgm:prSet phldr="0"/>
      <dgm:spPr/>
      <dgm:t>
        <a:bodyPr/>
        <a:lstStyle/>
        <a:p>
          <a:pPr algn="ctr" rtl="0"/>
          <a:r>
            <a:rPr lang="it-IT" b="1" cap="none" spc="0" dirty="0">
              <a:ln w="0"/>
              <a:solidFill>
                <a:schemeClr val="tx1"/>
              </a:solidFill>
              <a:effectLst>
                <a:outerShdw blurRad="38100" dist="19050" dir="2700000" algn="tl" rotWithShape="0">
                  <a:schemeClr val="dk1">
                    <a:alpha val="40000"/>
                  </a:schemeClr>
                </a:outerShdw>
              </a:effectLst>
              <a:latin typeface="Arial"/>
              <a:ea typeface="Microsoft YaHei"/>
            </a:rPr>
            <a:t>LICEITÀ (avere corretta base giuridica), CORRETTEZZA (rispetto ai doveri di lealtà e buona fede)  E TRASPARENZA (informare l’interessato)  </a:t>
          </a:r>
        </a:p>
        <a:p>
          <a:pPr algn="ctr" rtl="0"/>
          <a:r>
            <a:rPr lang="it-IT" b="0" cap="none" spc="0" dirty="0">
              <a:ln w="0"/>
              <a:solidFill>
                <a:schemeClr val="tx1"/>
              </a:solidFill>
              <a:effectLst>
                <a:outerShdw blurRad="38100" dist="19050" dir="2700000" algn="tl" rotWithShape="0">
                  <a:schemeClr val="dk1">
                    <a:alpha val="40000"/>
                  </a:schemeClr>
                </a:outerShdw>
              </a:effectLst>
              <a:latin typeface="Arial"/>
              <a:ea typeface="Microsoft YaHei"/>
            </a:rPr>
            <a:t>del trattamento nei confronti dell’interessato;</a:t>
          </a:r>
        </a:p>
      </dgm:t>
    </dgm:pt>
    <dgm:pt modelId="{6EF25316-BC9D-44EE-AA8A-04530D0BB8E9}" type="parTrans" cxnId="{FCF1C8C4-F7A8-4780-B3ED-1E6800F3B1EA}">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20014937-9248-4195-96B4-4DD548F18A75}" type="sibTrans" cxnId="{FCF1C8C4-F7A8-4780-B3ED-1E6800F3B1EA}">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36BE63CD-D155-4759-8CC2-6FC7FF9BA877}">
      <dgm:prSet phldr="0"/>
      <dgm:spPr/>
      <dgm:t>
        <a:bodyPr/>
        <a:lstStyle/>
        <a:p>
          <a:pPr algn="ctr"/>
          <a:r>
            <a:rPr lang="it-IT" b="1" cap="none" spc="0">
              <a:ln w="0"/>
              <a:solidFill>
                <a:schemeClr val="tx1"/>
              </a:solidFill>
              <a:effectLst>
                <a:outerShdw blurRad="38100" dist="19050" dir="2700000" algn="tl" rotWithShape="0">
                  <a:schemeClr val="dk1">
                    <a:alpha val="40000"/>
                  </a:schemeClr>
                </a:outerShdw>
              </a:effectLst>
              <a:latin typeface="Arial"/>
              <a:ea typeface="Microsoft YaHei"/>
            </a:rPr>
            <a:t>LIMITAZIONE DELLA FINALITÀ   </a:t>
          </a:r>
          <a:r>
            <a:rPr lang="it-IT" b="0" cap="none" spc="0">
              <a:ln w="0"/>
              <a:solidFill>
                <a:schemeClr val="tx1"/>
              </a:solidFill>
              <a:effectLst>
                <a:outerShdw blurRad="38100" dist="19050" dir="2700000" algn="tl" rotWithShape="0">
                  <a:schemeClr val="dk1">
                    <a:alpha val="40000"/>
                  </a:schemeClr>
                </a:outerShdw>
              </a:effectLst>
              <a:latin typeface="Arial"/>
              <a:ea typeface="Microsoft YaHei"/>
            </a:rPr>
            <a:t>assicurarsi che eventuali trattamenti successivi non siano incompatibili con le finalità della raccolta dei dati;</a:t>
          </a:r>
          <a:endParaRPr lang="it-IT" b="0" cap="none" spc="0">
            <a:ln w="0"/>
            <a:solidFill>
              <a:schemeClr val="tx1"/>
            </a:solidFill>
            <a:effectLst>
              <a:outerShdw blurRad="38100" dist="19050" dir="2700000" algn="tl" rotWithShape="0">
                <a:schemeClr val="dk1">
                  <a:alpha val="40000"/>
                </a:schemeClr>
              </a:outerShdw>
            </a:effectLst>
          </a:endParaRPr>
        </a:p>
      </dgm:t>
    </dgm:pt>
    <dgm:pt modelId="{630529EA-672E-4F24-B3B3-0C7D9CFD2914}" type="parTrans" cxnId="{68818267-74EB-4823-B52A-6889A2F25866}">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1B87FA99-20F2-4F4A-BFAB-85DB1BBE4160}" type="sibTrans" cxnId="{68818267-74EB-4823-B52A-6889A2F25866}">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95C644B0-EFE7-4DB1-9751-3AA4A6EF176D}">
      <dgm:prSet phldr="0"/>
      <dgm:spPr/>
      <dgm:t>
        <a:bodyPr/>
        <a:lstStyle/>
        <a:p>
          <a:pPr algn="ctr"/>
          <a:r>
            <a:rPr lang="it-IT" b="1" cap="none" spc="0">
              <a:ln w="0"/>
              <a:solidFill>
                <a:schemeClr val="tx1"/>
              </a:solidFill>
              <a:effectLst>
                <a:outerShdw blurRad="38100" dist="19050" dir="2700000" algn="tl" rotWithShape="0">
                  <a:schemeClr val="dk1">
                    <a:alpha val="40000"/>
                  </a:schemeClr>
                </a:outerShdw>
              </a:effectLst>
              <a:latin typeface="Arial"/>
              <a:ea typeface="Microsoft YaHei"/>
            </a:rPr>
            <a:t>MINIMIZZAZIONE DEI DATI</a:t>
          </a:r>
          <a:r>
            <a:rPr lang="it-IT" b="0" cap="none" spc="0">
              <a:ln w="0"/>
              <a:solidFill>
                <a:schemeClr val="tx1"/>
              </a:solidFill>
              <a:effectLst>
                <a:outerShdw blurRad="38100" dist="19050" dir="2700000" algn="tl" rotWithShape="0">
                  <a:schemeClr val="dk1">
                    <a:alpha val="40000"/>
                  </a:schemeClr>
                </a:outerShdw>
              </a:effectLst>
              <a:latin typeface="Arial"/>
              <a:ea typeface="Microsoft YaHei"/>
            </a:rPr>
            <a:t>:</a:t>
          </a:r>
        </a:p>
        <a:p>
          <a:pPr algn="ctr"/>
          <a:r>
            <a:rPr lang="it-IT" b="0" cap="none" spc="0">
              <a:ln w="0"/>
              <a:solidFill>
                <a:schemeClr val="tx1"/>
              </a:solidFill>
              <a:effectLst>
                <a:outerShdw blurRad="38100" dist="19050" dir="2700000" algn="tl" rotWithShape="0">
                  <a:schemeClr val="dk1">
                    <a:alpha val="40000"/>
                  </a:schemeClr>
                </a:outerShdw>
              </a:effectLst>
              <a:latin typeface="Arial"/>
              <a:ea typeface="Microsoft YaHei"/>
            </a:rPr>
            <a:t>i dati devono essere adeguati, pertinenti e limitati a quanto necessario rispetto alle finalità del trattamento;</a:t>
          </a:r>
          <a:endParaRPr lang="it-IT" b="0" cap="none" spc="0">
            <a:ln w="0"/>
            <a:solidFill>
              <a:schemeClr val="tx1"/>
            </a:solidFill>
            <a:effectLst>
              <a:outerShdw blurRad="38100" dist="19050" dir="2700000" algn="tl" rotWithShape="0">
                <a:schemeClr val="dk1">
                  <a:alpha val="40000"/>
                </a:schemeClr>
              </a:outerShdw>
            </a:effectLst>
          </a:endParaRPr>
        </a:p>
      </dgm:t>
    </dgm:pt>
    <dgm:pt modelId="{8427CA06-9416-445B-BA72-885F13F0AA82}" type="parTrans" cxnId="{E55F7BF8-2E28-41DD-AADF-FB566C383D88}">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FFBA874E-12DA-4F43-984F-AB6737C8B6EE}" type="sibTrans" cxnId="{E55F7BF8-2E28-41DD-AADF-FB566C383D88}">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FDBB3D6F-C589-409A-8839-B83E869AD8CA}">
      <dgm:prSet phldr="0"/>
      <dgm:spPr/>
      <dgm:t>
        <a:bodyPr/>
        <a:lstStyle/>
        <a:p>
          <a:pPr algn="ctr"/>
          <a:r>
            <a:rPr lang="it-IT" b="1" cap="none" spc="0">
              <a:ln w="0"/>
              <a:solidFill>
                <a:schemeClr val="tx1"/>
              </a:solidFill>
              <a:effectLst>
                <a:outerShdw blurRad="38100" dist="19050" dir="2700000" algn="tl" rotWithShape="0">
                  <a:schemeClr val="dk1">
                    <a:alpha val="40000"/>
                  </a:schemeClr>
                </a:outerShdw>
              </a:effectLst>
              <a:latin typeface="Arial"/>
              <a:ea typeface="Microsoft YaHei"/>
            </a:rPr>
            <a:t>ESATTEZZA E AGGIORNAMENTO</a:t>
          </a:r>
        </a:p>
        <a:p>
          <a:pPr algn="ctr"/>
          <a:r>
            <a:rPr lang="it-IT" b="0" cap="none" spc="0">
              <a:ln w="0"/>
              <a:solidFill>
                <a:schemeClr val="tx1"/>
              </a:solidFill>
              <a:effectLst>
                <a:outerShdw blurRad="38100" dist="19050" dir="2700000" algn="tl" rotWithShape="0">
                  <a:schemeClr val="dk1">
                    <a:alpha val="40000"/>
                  </a:schemeClr>
                </a:outerShdw>
              </a:effectLst>
              <a:latin typeface="Arial"/>
              <a:ea typeface="Microsoft YaHei"/>
            </a:rPr>
            <a:t> compresa la tempestiva cancellazione dei dati che risultino inesatti rispetto alle finalità del trattamento;</a:t>
          </a:r>
          <a:endParaRPr lang="it-IT" b="0" cap="none" spc="0">
            <a:ln w="0"/>
            <a:solidFill>
              <a:schemeClr val="tx1"/>
            </a:solidFill>
            <a:effectLst>
              <a:outerShdw blurRad="38100" dist="19050" dir="2700000" algn="tl" rotWithShape="0">
                <a:schemeClr val="dk1">
                  <a:alpha val="40000"/>
                </a:schemeClr>
              </a:outerShdw>
            </a:effectLst>
          </a:endParaRPr>
        </a:p>
      </dgm:t>
    </dgm:pt>
    <dgm:pt modelId="{EA59A9FC-C109-4004-A99A-0E75596CC98B}" type="parTrans" cxnId="{73C227C5-ECEC-4EB9-A790-706ABAC00B9B}">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AC02CABC-ED71-4EEA-B527-544853A2A4B6}" type="sibTrans" cxnId="{73C227C5-ECEC-4EB9-A790-706ABAC00B9B}">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07B9E44F-9B7D-4804-A0BE-092B985A183A}">
      <dgm:prSet phldr="0"/>
      <dgm:spPr/>
      <dgm:t>
        <a:bodyPr/>
        <a:lstStyle/>
        <a:p>
          <a:pPr algn="ctr"/>
          <a:r>
            <a:rPr lang="it-IT" b="1" cap="none" spc="0">
              <a:ln w="0"/>
              <a:solidFill>
                <a:schemeClr val="tx1"/>
              </a:solidFill>
              <a:effectLst>
                <a:outerShdw blurRad="38100" dist="19050" dir="2700000" algn="tl" rotWithShape="0">
                  <a:schemeClr val="dk1">
                    <a:alpha val="40000"/>
                  </a:schemeClr>
                </a:outerShdw>
              </a:effectLst>
              <a:latin typeface="Arial"/>
              <a:ea typeface="Microsoft YaHei"/>
            </a:rPr>
            <a:t>LIMITAZIONE DELLA CONSERVAZIONE</a:t>
          </a:r>
          <a:r>
            <a:rPr lang="it-IT" b="0" cap="none" spc="0">
              <a:ln w="0"/>
              <a:solidFill>
                <a:schemeClr val="tx1"/>
              </a:solidFill>
              <a:effectLst>
                <a:outerShdw blurRad="38100" dist="19050" dir="2700000" algn="tl" rotWithShape="0">
                  <a:schemeClr val="dk1">
                    <a:alpha val="40000"/>
                  </a:schemeClr>
                </a:outerShdw>
              </a:effectLst>
              <a:latin typeface="Arial"/>
              <a:ea typeface="Microsoft YaHei"/>
            </a:rPr>
            <a:t>:</a:t>
          </a:r>
        </a:p>
        <a:p>
          <a:pPr algn="ctr"/>
          <a:r>
            <a:rPr lang="it-IT" b="0" cap="none" spc="0">
              <a:ln w="0"/>
              <a:solidFill>
                <a:schemeClr val="tx1"/>
              </a:solidFill>
              <a:effectLst>
                <a:outerShdw blurRad="38100" dist="19050" dir="2700000" algn="tl" rotWithShape="0">
                  <a:schemeClr val="dk1">
                    <a:alpha val="40000"/>
                  </a:schemeClr>
                </a:outerShdw>
              </a:effectLst>
              <a:latin typeface="Arial"/>
              <a:ea typeface="Microsoft YaHei"/>
            </a:rPr>
            <a:t> è necessario provvedere alla conservazione dei dati per un tempo non superiore a quello necessario rispetto agli scopi per i quali è stato effettuato il trattamento;</a:t>
          </a:r>
          <a:endParaRPr lang="it-IT" b="0" cap="none" spc="0">
            <a:ln w="0"/>
            <a:solidFill>
              <a:schemeClr val="tx1"/>
            </a:solidFill>
            <a:effectLst>
              <a:outerShdw blurRad="38100" dist="19050" dir="2700000" algn="tl" rotWithShape="0">
                <a:schemeClr val="dk1">
                  <a:alpha val="40000"/>
                </a:schemeClr>
              </a:outerShdw>
            </a:effectLst>
          </a:endParaRPr>
        </a:p>
      </dgm:t>
    </dgm:pt>
    <dgm:pt modelId="{08EB11E7-8515-470D-BD3E-3020EFF83919}" type="parTrans" cxnId="{4A8A93CC-CFD5-4270-A36D-E52E8E92AE20}">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611AB830-124C-4912-83F4-F37F518BC6D4}" type="sibTrans" cxnId="{4A8A93CC-CFD5-4270-A36D-E52E8E92AE20}">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07A7D045-FEA2-4BFD-95ED-0FC629C9FDD1}">
      <dgm:prSet phldr="0"/>
      <dgm:spPr/>
      <dgm:t>
        <a:bodyPr/>
        <a:lstStyle/>
        <a:p>
          <a:pPr algn="ctr"/>
          <a:r>
            <a:rPr lang="it-IT" b="1" cap="none" spc="0">
              <a:ln w="0"/>
              <a:solidFill>
                <a:schemeClr val="tx1"/>
              </a:solidFill>
              <a:effectLst>
                <a:outerShdw blurRad="38100" dist="19050" dir="2700000" algn="tl" rotWithShape="0">
                  <a:schemeClr val="dk1">
                    <a:alpha val="40000"/>
                  </a:schemeClr>
                </a:outerShdw>
              </a:effectLst>
              <a:latin typeface="Arial"/>
              <a:ea typeface="Microsoft YaHei"/>
            </a:rPr>
            <a:t>INTEGRITÀ E RISERVATEZZA</a:t>
          </a:r>
          <a:r>
            <a:rPr lang="it-IT" b="0" cap="none" spc="0">
              <a:ln w="0"/>
              <a:solidFill>
                <a:schemeClr val="tx1"/>
              </a:solidFill>
              <a:effectLst>
                <a:outerShdw blurRad="38100" dist="19050" dir="2700000" algn="tl" rotWithShape="0">
                  <a:schemeClr val="dk1">
                    <a:alpha val="40000"/>
                  </a:schemeClr>
                </a:outerShdw>
              </a:effectLst>
              <a:latin typeface="Arial"/>
              <a:ea typeface="Microsoft YaHei"/>
            </a:rPr>
            <a:t>: occorre garantire la sicurezza adeguata dei dati personali oggetto del trattamento.</a:t>
          </a:r>
          <a:endParaRPr lang="it-IT" b="0" cap="none" spc="0">
            <a:ln w="0"/>
            <a:solidFill>
              <a:schemeClr val="tx1"/>
            </a:solidFill>
            <a:effectLst>
              <a:outerShdw blurRad="38100" dist="19050" dir="2700000" algn="tl" rotWithShape="0">
                <a:schemeClr val="dk1">
                  <a:alpha val="40000"/>
                </a:schemeClr>
              </a:outerShdw>
            </a:effectLst>
          </a:endParaRPr>
        </a:p>
      </dgm:t>
    </dgm:pt>
    <dgm:pt modelId="{ECBCA873-5402-4858-8768-95C86D2A379A}" type="parTrans" cxnId="{9DF18478-4779-44AA-9A64-1DAF6B0D676A}">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CECABCAE-9748-426D-9D9C-8CBB99E29771}" type="sibTrans" cxnId="{9DF18478-4779-44AA-9A64-1DAF6B0D676A}">
      <dgm:prSet/>
      <dgm:spPr/>
      <dgm:t>
        <a:bodyPr/>
        <a:lstStyle/>
        <a:p>
          <a:pPr algn="ctr"/>
          <a:endParaRPr lang="it-IT" b="0" cap="none" spc="0">
            <a:ln w="0"/>
            <a:solidFill>
              <a:schemeClr val="tx1"/>
            </a:solidFill>
            <a:effectLst>
              <a:outerShdw blurRad="38100" dist="19050" dir="2700000" algn="tl" rotWithShape="0">
                <a:schemeClr val="dk1">
                  <a:alpha val="40000"/>
                </a:schemeClr>
              </a:outerShdw>
            </a:effectLst>
          </a:endParaRPr>
        </a:p>
      </dgm:t>
    </dgm:pt>
    <dgm:pt modelId="{E5AD9D6E-8373-4585-A1A6-476992E0B7F9}" type="pres">
      <dgm:prSet presAssocID="{D4AA36DE-5638-4244-BEFF-B75EF2ADD88D}" presName="diagram" presStyleCnt="0">
        <dgm:presLayoutVars>
          <dgm:dir/>
          <dgm:resizeHandles val="exact"/>
        </dgm:presLayoutVars>
      </dgm:prSet>
      <dgm:spPr/>
    </dgm:pt>
    <dgm:pt modelId="{EF90C840-CC6A-4589-815F-3E7251166FA1}" type="pres">
      <dgm:prSet presAssocID="{4E821849-D415-4D86-83E4-43F14504AC3F}" presName="node" presStyleLbl="node1" presStyleIdx="0" presStyleCnt="6">
        <dgm:presLayoutVars>
          <dgm:bulletEnabled val="1"/>
        </dgm:presLayoutVars>
      </dgm:prSet>
      <dgm:spPr/>
    </dgm:pt>
    <dgm:pt modelId="{DA301EEC-15BD-489C-994F-7368C2EFF27A}" type="pres">
      <dgm:prSet presAssocID="{20014937-9248-4195-96B4-4DD548F18A75}" presName="sibTrans" presStyleCnt="0"/>
      <dgm:spPr/>
    </dgm:pt>
    <dgm:pt modelId="{51974958-8962-4695-A5CD-EEE5EB75E6AF}" type="pres">
      <dgm:prSet presAssocID="{36BE63CD-D155-4759-8CC2-6FC7FF9BA877}" presName="node" presStyleLbl="node1" presStyleIdx="1" presStyleCnt="6">
        <dgm:presLayoutVars>
          <dgm:bulletEnabled val="1"/>
        </dgm:presLayoutVars>
      </dgm:prSet>
      <dgm:spPr/>
    </dgm:pt>
    <dgm:pt modelId="{A3C7F845-482D-45D4-A288-64D7056C3D72}" type="pres">
      <dgm:prSet presAssocID="{1B87FA99-20F2-4F4A-BFAB-85DB1BBE4160}" presName="sibTrans" presStyleCnt="0"/>
      <dgm:spPr/>
    </dgm:pt>
    <dgm:pt modelId="{71152E02-21E7-471C-86A2-AFB179BEB337}" type="pres">
      <dgm:prSet presAssocID="{95C644B0-EFE7-4DB1-9751-3AA4A6EF176D}" presName="node" presStyleLbl="node1" presStyleIdx="2" presStyleCnt="6">
        <dgm:presLayoutVars>
          <dgm:bulletEnabled val="1"/>
        </dgm:presLayoutVars>
      </dgm:prSet>
      <dgm:spPr/>
    </dgm:pt>
    <dgm:pt modelId="{D7E56817-382D-43B8-971C-843ABCF3B38D}" type="pres">
      <dgm:prSet presAssocID="{FFBA874E-12DA-4F43-984F-AB6737C8B6EE}" presName="sibTrans" presStyleCnt="0"/>
      <dgm:spPr/>
    </dgm:pt>
    <dgm:pt modelId="{ECE4E6B2-A69D-461A-93CE-BC0663B1D81A}" type="pres">
      <dgm:prSet presAssocID="{FDBB3D6F-C589-409A-8839-B83E869AD8CA}" presName="node" presStyleLbl="node1" presStyleIdx="3" presStyleCnt="6">
        <dgm:presLayoutVars>
          <dgm:bulletEnabled val="1"/>
        </dgm:presLayoutVars>
      </dgm:prSet>
      <dgm:spPr/>
    </dgm:pt>
    <dgm:pt modelId="{D1983D33-B57C-4BB4-9014-00ADE6F1CDF8}" type="pres">
      <dgm:prSet presAssocID="{AC02CABC-ED71-4EEA-B527-544853A2A4B6}" presName="sibTrans" presStyleCnt="0"/>
      <dgm:spPr/>
    </dgm:pt>
    <dgm:pt modelId="{3AEB116C-2E9F-4FFB-AF5E-5BDD57967903}" type="pres">
      <dgm:prSet presAssocID="{07B9E44F-9B7D-4804-A0BE-092B985A183A}" presName="node" presStyleLbl="node1" presStyleIdx="4" presStyleCnt="6">
        <dgm:presLayoutVars>
          <dgm:bulletEnabled val="1"/>
        </dgm:presLayoutVars>
      </dgm:prSet>
      <dgm:spPr/>
    </dgm:pt>
    <dgm:pt modelId="{84C378EF-9511-42A4-8C73-D918E7F5F0AD}" type="pres">
      <dgm:prSet presAssocID="{611AB830-124C-4912-83F4-F37F518BC6D4}" presName="sibTrans" presStyleCnt="0"/>
      <dgm:spPr/>
    </dgm:pt>
    <dgm:pt modelId="{EB6072E5-937E-40EB-AC65-252CB45EBDEC}" type="pres">
      <dgm:prSet presAssocID="{07A7D045-FEA2-4BFD-95ED-0FC629C9FDD1}" presName="node" presStyleLbl="node1" presStyleIdx="5" presStyleCnt="6">
        <dgm:presLayoutVars>
          <dgm:bulletEnabled val="1"/>
        </dgm:presLayoutVars>
      </dgm:prSet>
      <dgm:spPr/>
    </dgm:pt>
  </dgm:ptLst>
  <dgm:cxnLst>
    <dgm:cxn modelId="{68818267-74EB-4823-B52A-6889A2F25866}" srcId="{D4AA36DE-5638-4244-BEFF-B75EF2ADD88D}" destId="{36BE63CD-D155-4759-8CC2-6FC7FF9BA877}" srcOrd="1" destOrd="0" parTransId="{630529EA-672E-4F24-B3B3-0C7D9CFD2914}" sibTransId="{1B87FA99-20F2-4F4A-BFAB-85DB1BBE4160}"/>
    <dgm:cxn modelId="{554EDB55-60AD-44D7-A3BB-425BB210FF31}" type="presOf" srcId="{FDBB3D6F-C589-409A-8839-B83E869AD8CA}" destId="{ECE4E6B2-A69D-461A-93CE-BC0663B1D81A}" srcOrd="0" destOrd="0" presId="urn:microsoft.com/office/officeart/2005/8/layout/default"/>
    <dgm:cxn modelId="{9DF18478-4779-44AA-9A64-1DAF6B0D676A}" srcId="{D4AA36DE-5638-4244-BEFF-B75EF2ADD88D}" destId="{07A7D045-FEA2-4BFD-95ED-0FC629C9FDD1}" srcOrd="5" destOrd="0" parTransId="{ECBCA873-5402-4858-8768-95C86D2A379A}" sibTransId="{CECABCAE-9748-426D-9D9C-8CBB99E29771}"/>
    <dgm:cxn modelId="{020E3698-6065-4A4C-85F5-6DFBE727EC8B}" type="presOf" srcId="{95C644B0-EFE7-4DB1-9751-3AA4A6EF176D}" destId="{71152E02-21E7-471C-86A2-AFB179BEB337}" srcOrd="0" destOrd="0" presId="urn:microsoft.com/office/officeart/2005/8/layout/default"/>
    <dgm:cxn modelId="{FCF1C8C4-F7A8-4780-B3ED-1E6800F3B1EA}" srcId="{D4AA36DE-5638-4244-BEFF-B75EF2ADD88D}" destId="{4E821849-D415-4D86-83E4-43F14504AC3F}" srcOrd="0" destOrd="0" parTransId="{6EF25316-BC9D-44EE-AA8A-04530D0BB8E9}" sibTransId="{20014937-9248-4195-96B4-4DD548F18A75}"/>
    <dgm:cxn modelId="{73C227C5-ECEC-4EB9-A790-706ABAC00B9B}" srcId="{D4AA36DE-5638-4244-BEFF-B75EF2ADD88D}" destId="{FDBB3D6F-C589-409A-8839-B83E869AD8CA}" srcOrd="3" destOrd="0" parTransId="{EA59A9FC-C109-4004-A99A-0E75596CC98B}" sibTransId="{AC02CABC-ED71-4EEA-B527-544853A2A4B6}"/>
    <dgm:cxn modelId="{F59DFBC6-98E7-401A-B1CA-DAF1C7C891D8}" type="presOf" srcId="{07B9E44F-9B7D-4804-A0BE-092B985A183A}" destId="{3AEB116C-2E9F-4FFB-AF5E-5BDD57967903}" srcOrd="0" destOrd="0" presId="urn:microsoft.com/office/officeart/2005/8/layout/default"/>
    <dgm:cxn modelId="{4A8A93CC-CFD5-4270-A36D-E52E8E92AE20}" srcId="{D4AA36DE-5638-4244-BEFF-B75EF2ADD88D}" destId="{07B9E44F-9B7D-4804-A0BE-092B985A183A}" srcOrd="4" destOrd="0" parTransId="{08EB11E7-8515-470D-BD3E-3020EFF83919}" sibTransId="{611AB830-124C-4912-83F4-F37F518BC6D4}"/>
    <dgm:cxn modelId="{D401FECF-877B-42C9-9503-E84A5584B1CC}" type="presOf" srcId="{4E821849-D415-4D86-83E4-43F14504AC3F}" destId="{EF90C840-CC6A-4589-815F-3E7251166FA1}" srcOrd="0" destOrd="0" presId="urn:microsoft.com/office/officeart/2005/8/layout/default"/>
    <dgm:cxn modelId="{86B3D5DD-CAAD-4D60-8C13-CA1DA5FD011E}" type="presOf" srcId="{07A7D045-FEA2-4BFD-95ED-0FC629C9FDD1}" destId="{EB6072E5-937E-40EB-AC65-252CB45EBDEC}" srcOrd="0" destOrd="0" presId="urn:microsoft.com/office/officeart/2005/8/layout/default"/>
    <dgm:cxn modelId="{909C12EA-696F-46FC-B349-310570F9EC16}" type="presOf" srcId="{36BE63CD-D155-4759-8CC2-6FC7FF9BA877}" destId="{51974958-8962-4695-A5CD-EEE5EB75E6AF}" srcOrd="0" destOrd="0" presId="urn:microsoft.com/office/officeart/2005/8/layout/default"/>
    <dgm:cxn modelId="{27A33BEF-96EB-4C7F-91B1-AE5F05DD6F89}" type="presOf" srcId="{D4AA36DE-5638-4244-BEFF-B75EF2ADD88D}" destId="{E5AD9D6E-8373-4585-A1A6-476992E0B7F9}" srcOrd="0" destOrd="0" presId="urn:microsoft.com/office/officeart/2005/8/layout/default"/>
    <dgm:cxn modelId="{E55F7BF8-2E28-41DD-AADF-FB566C383D88}" srcId="{D4AA36DE-5638-4244-BEFF-B75EF2ADD88D}" destId="{95C644B0-EFE7-4DB1-9751-3AA4A6EF176D}" srcOrd="2" destOrd="0" parTransId="{8427CA06-9416-445B-BA72-885F13F0AA82}" sibTransId="{FFBA874E-12DA-4F43-984F-AB6737C8B6EE}"/>
    <dgm:cxn modelId="{AF7A767C-8C60-4FE0-A018-9D4D29E6D21A}" type="presParOf" srcId="{E5AD9D6E-8373-4585-A1A6-476992E0B7F9}" destId="{EF90C840-CC6A-4589-815F-3E7251166FA1}" srcOrd="0" destOrd="0" presId="urn:microsoft.com/office/officeart/2005/8/layout/default"/>
    <dgm:cxn modelId="{28FB0159-ADF9-44E4-BACA-C9A85F3D3D44}" type="presParOf" srcId="{E5AD9D6E-8373-4585-A1A6-476992E0B7F9}" destId="{DA301EEC-15BD-489C-994F-7368C2EFF27A}" srcOrd="1" destOrd="0" presId="urn:microsoft.com/office/officeart/2005/8/layout/default"/>
    <dgm:cxn modelId="{E952467B-E63D-47B9-BE34-ACA6D1027DD3}" type="presParOf" srcId="{E5AD9D6E-8373-4585-A1A6-476992E0B7F9}" destId="{51974958-8962-4695-A5CD-EEE5EB75E6AF}" srcOrd="2" destOrd="0" presId="urn:microsoft.com/office/officeart/2005/8/layout/default"/>
    <dgm:cxn modelId="{14AA8A56-46DA-4A30-A28F-1283F85E9FA1}" type="presParOf" srcId="{E5AD9D6E-8373-4585-A1A6-476992E0B7F9}" destId="{A3C7F845-482D-45D4-A288-64D7056C3D72}" srcOrd="3" destOrd="0" presId="urn:microsoft.com/office/officeart/2005/8/layout/default"/>
    <dgm:cxn modelId="{12B2CCF0-2684-4C0F-9AE6-81ADBC465553}" type="presParOf" srcId="{E5AD9D6E-8373-4585-A1A6-476992E0B7F9}" destId="{71152E02-21E7-471C-86A2-AFB179BEB337}" srcOrd="4" destOrd="0" presId="urn:microsoft.com/office/officeart/2005/8/layout/default"/>
    <dgm:cxn modelId="{65839111-F9D7-42A8-9A4D-B0FF63324CF9}" type="presParOf" srcId="{E5AD9D6E-8373-4585-A1A6-476992E0B7F9}" destId="{D7E56817-382D-43B8-971C-843ABCF3B38D}" srcOrd="5" destOrd="0" presId="urn:microsoft.com/office/officeart/2005/8/layout/default"/>
    <dgm:cxn modelId="{955DF3DF-18E8-45AA-97E3-F7FC2712ED71}" type="presParOf" srcId="{E5AD9D6E-8373-4585-A1A6-476992E0B7F9}" destId="{ECE4E6B2-A69D-461A-93CE-BC0663B1D81A}" srcOrd="6" destOrd="0" presId="urn:microsoft.com/office/officeart/2005/8/layout/default"/>
    <dgm:cxn modelId="{CEB60362-B1B4-462B-A71C-D965718AD4D8}" type="presParOf" srcId="{E5AD9D6E-8373-4585-A1A6-476992E0B7F9}" destId="{D1983D33-B57C-4BB4-9014-00ADE6F1CDF8}" srcOrd="7" destOrd="0" presId="urn:microsoft.com/office/officeart/2005/8/layout/default"/>
    <dgm:cxn modelId="{934255B7-709C-47A6-A7D1-BB0F4693FF41}" type="presParOf" srcId="{E5AD9D6E-8373-4585-A1A6-476992E0B7F9}" destId="{3AEB116C-2E9F-4FFB-AF5E-5BDD57967903}" srcOrd="8" destOrd="0" presId="urn:microsoft.com/office/officeart/2005/8/layout/default"/>
    <dgm:cxn modelId="{C7BC0E40-D098-4A08-8DB6-F3BCBFC36E7C}" type="presParOf" srcId="{E5AD9D6E-8373-4585-A1A6-476992E0B7F9}" destId="{84C378EF-9511-42A4-8C73-D918E7F5F0AD}" srcOrd="9" destOrd="0" presId="urn:microsoft.com/office/officeart/2005/8/layout/default"/>
    <dgm:cxn modelId="{7DB153B9-3A60-45A4-AB7F-C8AD479145EC}" type="presParOf" srcId="{E5AD9D6E-8373-4585-A1A6-476992E0B7F9}" destId="{EB6072E5-937E-40EB-AC65-252CB45EBDE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746FD87-4A40-4CF7-82C9-1C4B8244096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t-IT"/>
        </a:p>
      </dgm:t>
    </dgm:pt>
    <dgm:pt modelId="{2808352E-7B7F-4575-86DC-043F0C9ADACB}">
      <dgm:prSet phldrT="[Testo]" custT="1"/>
      <dgm:spPr/>
      <dgm:t>
        <a:bodyPr/>
        <a:lstStyle/>
        <a:p>
          <a:r>
            <a:rPr lang="it-IT" sz="1400" b="0" cap="none" spc="0" dirty="0">
              <a:ln w="0"/>
              <a:solidFill>
                <a:schemeClr val="tx1"/>
              </a:solidFill>
              <a:effectLst>
                <a:outerShdw blurRad="38100" dist="19050" dir="2700000" algn="tl" rotWithShape="0">
                  <a:schemeClr val="dk1">
                    <a:alpha val="40000"/>
                  </a:schemeClr>
                </a:outerShdw>
              </a:effectLst>
            </a:rPr>
            <a:t>CONSENSO</a:t>
          </a:r>
          <a:endParaRPr lang="it-IT" sz="700" b="0" cap="none" spc="0" dirty="0">
            <a:ln w="0"/>
            <a:solidFill>
              <a:schemeClr val="tx1"/>
            </a:solidFill>
            <a:effectLst>
              <a:outerShdw blurRad="38100" dist="19050" dir="2700000" algn="tl" rotWithShape="0">
                <a:schemeClr val="dk1">
                  <a:alpha val="40000"/>
                </a:schemeClr>
              </a:outerShdw>
            </a:effectLst>
          </a:endParaRPr>
        </a:p>
      </dgm:t>
    </dgm:pt>
    <dgm:pt modelId="{6883364C-79CA-4296-8112-20EB20D5BD84}" type="parTrans" cxnId="{B483C8BB-7B9D-482E-9DEA-C6F1EFB4CEAE}">
      <dgm:prSet/>
      <dgm:spPr/>
      <dgm:t>
        <a:bodyPr/>
        <a:lstStyle/>
        <a:p>
          <a:endParaRPr lang="it-IT"/>
        </a:p>
      </dgm:t>
    </dgm:pt>
    <dgm:pt modelId="{1B09CAE9-2BF6-4801-9D02-6ABD35A6AFA0}" type="sibTrans" cxnId="{B483C8BB-7B9D-482E-9DEA-C6F1EFB4CEAE}">
      <dgm:prSet/>
      <dgm:spPr/>
      <dgm:t>
        <a:bodyPr/>
        <a:lstStyle/>
        <a:p>
          <a:endParaRPr lang="it-IT"/>
        </a:p>
      </dgm:t>
    </dgm:pt>
    <dgm:pt modelId="{B0B06083-1D68-4236-B3E9-A983C224CE29}">
      <dgm:prSet phldrT="[Testo]" custT="1"/>
      <dgm:spPr/>
      <dgm:t>
        <a:bodyPr/>
        <a:lstStyle/>
        <a:p>
          <a:r>
            <a:rPr lang="it-IT" sz="1400" b="0" cap="none" spc="0" dirty="0">
              <a:ln w="0"/>
              <a:solidFill>
                <a:schemeClr val="tx1"/>
              </a:solidFill>
              <a:effectLst>
                <a:outerShdw blurRad="38100" dist="19050" dir="2700000" algn="tl" rotWithShape="0">
                  <a:schemeClr val="dk1">
                    <a:alpha val="40000"/>
                  </a:schemeClr>
                </a:outerShdw>
              </a:effectLst>
            </a:rPr>
            <a:t>ADEMPIMENTO OBBLIGHI CONTRATTUALI</a:t>
          </a:r>
          <a:endParaRPr lang="it-IT" sz="700" b="0" cap="none" spc="0" dirty="0">
            <a:ln w="0"/>
            <a:solidFill>
              <a:schemeClr val="tx1"/>
            </a:solidFill>
            <a:effectLst>
              <a:outerShdw blurRad="38100" dist="19050" dir="2700000" algn="tl" rotWithShape="0">
                <a:schemeClr val="dk1">
                  <a:alpha val="40000"/>
                </a:schemeClr>
              </a:outerShdw>
            </a:effectLst>
          </a:endParaRPr>
        </a:p>
      </dgm:t>
    </dgm:pt>
    <dgm:pt modelId="{1C0DFD68-7F17-485B-BE60-E7CEC75C5445}" type="parTrans" cxnId="{1DCBED60-9B68-49F4-83C0-7ED6EDFB554E}">
      <dgm:prSet/>
      <dgm:spPr/>
      <dgm:t>
        <a:bodyPr/>
        <a:lstStyle/>
        <a:p>
          <a:endParaRPr lang="it-IT"/>
        </a:p>
      </dgm:t>
    </dgm:pt>
    <dgm:pt modelId="{0291A4B1-97D8-4512-91F8-23EC9C0935DB}" type="sibTrans" cxnId="{1DCBED60-9B68-49F4-83C0-7ED6EDFB554E}">
      <dgm:prSet/>
      <dgm:spPr/>
      <dgm:t>
        <a:bodyPr/>
        <a:lstStyle/>
        <a:p>
          <a:endParaRPr lang="it-IT"/>
        </a:p>
      </dgm:t>
    </dgm:pt>
    <dgm:pt modelId="{266DB9D8-59EF-4589-8403-16193E627F2F}">
      <dgm:prSet phldrT="[Testo]" custT="1"/>
      <dgm:spPr/>
      <dgm:t>
        <a:bodyPr/>
        <a:lstStyle/>
        <a:p>
          <a:r>
            <a:rPr lang="it-IT" sz="1400" b="0" cap="none" spc="0" dirty="0">
              <a:ln w="0"/>
              <a:solidFill>
                <a:schemeClr val="tx1"/>
              </a:solidFill>
              <a:effectLst>
                <a:outerShdw blurRad="38100" dist="19050" dir="2700000" algn="tl" rotWithShape="0">
                  <a:schemeClr val="dk1">
                    <a:alpha val="40000"/>
                  </a:schemeClr>
                </a:outerShdw>
              </a:effectLst>
            </a:rPr>
            <a:t>INTERESSI VITALI DELLA PERSONA INTERESSATA O DI TERZI</a:t>
          </a:r>
          <a:endParaRPr lang="it-IT" sz="700" b="0" cap="none" spc="0" dirty="0">
            <a:ln w="0"/>
            <a:solidFill>
              <a:schemeClr val="tx1"/>
            </a:solidFill>
            <a:effectLst>
              <a:outerShdw blurRad="38100" dist="19050" dir="2700000" algn="tl" rotWithShape="0">
                <a:schemeClr val="dk1">
                  <a:alpha val="40000"/>
                </a:schemeClr>
              </a:outerShdw>
            </a:effectLst>
          </a:endParaRPr>
        </a:p>
      </dgm:t>
    </dgm:pt>
    <dgm:pt modelId="{7A0D48F7-BE46-4DF2-A0E4-9BF13FED4F45}" type="parTrans" cxnId="{F910B10A-E175-44B1-B011-5AF34EF5BBB0}">
      <dgm:prSet/>
      <dgm:spPr/>
      <dgm:t>
        <a:bodyPr/>
        <a:lstStyle/>
        <a:p>
          <a:endParaRPr lang="it-IT"/>
        </a:p>
      </dgm:t>
    </dgm:pt>
    <dgm:pt modelId="{3892EFF3-5738-4A36-A5A8-930ACC3A7058}" type="sibTrans" cxnId="{F910B10A-E175-44B1-B011-5AF34EF5BBB0}">
      <dgm:prSet/>
      <dgm:spPr/>
      <dgm:t>
        <a:bodyPr/>
        <a:lstStyle/>
        <a:p>
          <a:endParaRPr lang="it-IT"/>
        </a:p>
      </dgm:t>
    </dgm:pt>
    <dgm:pt modelId="{99A1F007-6E54-4BA0-86F2-2A7EEE55E9CA}">
      <dgm:prSet phldrT="[Testo]" custT="1"/>
      <dgm:spPr/>
      <dgm:t>
        <a:bodyPr/>
        <a:lstStyle/>
        <a:p>
          <a:r>
            <a:rPr lang="it-IT" sz="1400" b="0" cap="none" spc="0" dirty="0">
              <a:ln w="0"/>
              <a:solidFill>
                <a:schemeClr val="tx1"/>
              </a:solidFill>
              <a:effectLst>
                <a:outerShdw blurRad="38100" dist="19050" dir="2700000" algn="tl" rotWithShape="0">
                  <a:schemeClr val="dk1">
                    <a:alpha val="40000"/>
                  </a:schemeClr>
                </a:outerShdw>
              </a:effectLst>
            </a:rPr>
            <a:t>OBBLIGHI DI LEGGE CUI È SOGGETTO IL TITOLARE</a:t>
          </a:r>
          <a:endParaRPr lang="it-IT" sz="700" b="0" cap="none" spc="0" dirty="0">
            <a:ln w="0"/>
            <a:solidFill>
              <a:schemeClr val="tx1"/>
            </a:solidFill>
            <a:effectLst>
              <a:outerShdw blurRad="38100" dist="19050" dir="2700000" algn="tl" rotWithShape="0">
                <a:schemeClr val="dk1">
                  <a:alpha val="40000"/>
                </a:schemeClr>
              </a:outerShdw>
            </a:effectLst>
          </a:endParaRPr>
        </a:p>
      </dgm:t>
    </dgm:pt>
    <dgm:pt modelId="{8082A276-CA70-4EAA-93A6-8D0243E21188}" type="parTrans" cxnId="{045F6E9F-9568-4670-8395-A6D66F388947}">
      <dgm:prSet/>
      <dgm:spPr/>
      <dgm:t>
        <a:bodyPr/>
        <a:lstStyle/>
        <a:p>
          <a:endParaRPr lang="it-IT"/>
        </a:p>
      </dgm:t>
    </dgm:pt>
    <dgm:pt modelId="{5B360443-E10B-4485-9460-4952895CB6F4}" type="sibTrans" cxnId="{045F6E9F-9568-4670-8395-A6D66F388947}">
      <dgm:prSet/>
      <dgm:spPr/>
      <dgm:t>
        <a:bodyPr/>
        <a:lstStyle/>
        <a:p>
          <a:endParaRPr lang="it-IT"/>
        </a:p>
      </dgm:t>
    </dgm:pt>
    <dgm:pt modelId="{3E6D5A10-3635-4D3E-8496-8B5FAF537C9F}">
      <dgm:prSet phldrT="[Testo]" custT="1"/>
      <dgm:spPr/>
      <dgm:t>
        <a:bodyPr/>
        <a:lstStyle/>
        <a:p>
          <a:r>
            <a:rPr lang="it-IT" sz="1400" b="0" cap="none" spc="0" dirty="0">
              <a:ln w="0"/>
              <a:solidFill>
                <a:schemeClr val="tx1"/>
              </a:solidFill>
              <a:effectLst>
                <a:outerShdw blurRad="38100" dist="19050" dir="2700000" algn="tl" rotWithShape="0">
                  <a:schemeClr val="dk1">
                    <a:alpha val="40000"/>
                  </a:schemeClr>
                </a:outerShdw>
              </a:effectLst>
            </a:rPr>
            <a:t>INTERESSE PUBBLICO O ESERCIZIO DI PUBBLICI POTERI</a:t>
          </a:r>
          <a:endParaRPr lang="it-IT" sz="700" b="0" cap="none" spc="0" dirty="0">
            <a:ln w="0"/>
            <a:solidFill>
              <a:schemeClr val="tx1"/>
            </a:solidFill>
            <a:effectLst>
              <a:outerShdw blurRad="38100" dist="19050" dir="2700000" algn="tl" rotWithShape="0">
                <a:schemeClr val="dk1">
                  <a:alpha val="40000"/>
                </a:schemeClr>
              </a:outerShdw>
            </a:effectLst>
          </a:endParaRPr>
        </a:p>
      </dgm:t>
    </dgm:pt>
    <dgm:pt modelId="{93727355-ABA5-499D-9ED2-C394B40E7EDD}" type="parTrans" cxnId="{68360361-40FF-454C-8064-A2886E45A067}">
      <dgm:prSet/>
      <dgm:spPr/>
      <dgm:t>
        <a:bodyPr/>
        <a:lstStyle/>
        <a:p>
          <a:endParaRPr lang="it-IT"/>
        </a:p>
      </dgm:t>
    </dgm:pt>
    <dgm:pt modelId="{CBC7E896-7419-4F0C-9FBD-94E2DDDCB843}" type="sibTrans" cxnId="{68360361-40FF-454C-8064-A2886E45A067}">
      <dgm:prSet/>
      <dgm:spPr/>
      <dgm:t>
        <a:bodyPr/>
        <a:lstStyle/>
        <a:p>
          <a:endParaRPr lang="it-IT"/>
        </a:p>
      </dgm:t>
    </dgm:pt>
    <dgm:pt modelId="{67651E0A-BEB9-4495-B4C4-789357C27C89}">
      <dgm:prSet phldrT="[Testo]" custT="1"/>
      <dgm:spPr/>
      <dgm:t>
        <a:bodyPr/>
        <a:lstStyle/>
        <a:p>
          <a:r>
            <a:rPr lang="it-IT" sz="1400" b="0" cap="none" spc="0" dirty="0">
              <a:ln w="0"/>
              <a:solidFill>
                <a:schemeClr val="tx1"/>
              </a:solidFill>
              <a:effectLst>
                <a:outerShdw blurRad="38100" dist="19050" dir="2700000" algn="tl" rotWithShape="0">
                  <a:schemeClr val="dk1">
                    <a:alpha val="40000"/>
                  </a:schemeClr>
                </a:outerShdw>
              </a:effectLst>
            </a:rPr>
            <a:t>INTERESSE LEGITTIMO PREVALENTE DEL TITOLARE O DI TERZI CUI I DATI VENGONO COMUNICATI</a:t>
          </a:r>
          <a:endParaRPr lang="it-IT" sz="700" b="0" cap="none" spc="0" dirty="0">
            <a:ln w="0"/>
            <a:solidFill>
              <a:schemeClr val="tx1"/>
            </a:solidFill>
            <a:effectLst>
              <a:outerShdw blurRad="38100" dist="19050" dir="2700000" algn="tl" rotWithShape="0">
                <a:schemeClr val="dk1">
                  <a:alpha val="40000"/>
                </a:schemeClr>
              </a:outerShdw>
            </a:effectLst>
          </a:endParaRPr>
        </a:p>
      </dgm:t>
    </dgm:pt>
    <dgm:pt modelId="{8092495A-F36C-422F-A9B9-02818FE47961}" type="parTrans" cxnId="{19B4BC3C-8070-4BC1-BB2A-26F4E4BA510C}">
      <dgm:prSet/>
      <dgm:spPr/>
      <dgm:t>
        <a:bodyPr/>
        <a:lstStyle/>
        <a:p>
          <a:endParaRPr lang="it-IT"/>
        </a:p>
      </dgm:t>
    </dgm:pt>
    <dgm:pt modelId="{870AD734-3A17-4646-9CBE-2E827F4D4068}" type="sibTrans" cxnId="{19B4BC3C-8070-4BC1-BB2A-26F4E4BA510C}">
      <dgm:prSet/>
      <dgm:spPr/>
      <dgm:t>
        <a:bodyPr/>
        <a:lstStyle/>
        <a:p>
          <a:endParaRPr lang="it-IT"/>
        </a:p>
      </dgm:t>
    </dgm:pt>
    <dgm:pt modelId="{73853DC6-B8AB-45E5-A02A-B33BB08DAF05}" type="pres">
      <dgm:prSet presAssocID="{3746FD87-4A40-4CF7-82C9-1C4B82440964}" presName="linear" presStyleCnt="0">
        <dgm:presLayoutVars>
          <dgm:dir/>
          <dgm:animLvl val="lvl"/>
          <dgm:resizeHandles val="exact"/>
        </dgm:presLayoutVars>
      </dgm:prSet>
      <dgm:spPr/>
    </dgm:pt>
    <dgm:pt modelId="{543FF3BF-B45C-4BB2-A54D-DFD165B84C37}" type="pres">
      <dgm:prSet presAssocID="{2808352E-7B7F-4575-86DC-043F0C9ADACB}" presName="parentLin" presStyleCnt="0"/>
      <dgm:spPr/>
    </dgm:pt>
    <dgm:pt modelId="{5D732469-9577-4D8A-AADA-081A87898059}" type="pres">
      <dgm:prSet presAssocID="{2808352E-7B7F-4575-86DC-043F0C9ADACB}" presName="parentLeftMargin" presStyleLbl="node1" presStyleIdx="0" presStyleCnt="6"/>
      <dgm:spPr/>
    </dgm:pt>
    <dgm:pt modelId="{BD1C6BC5-4887-46FA-B626-782BC5B252D3}" type="pres">
      <dgm:prSet presAssocID="{2808352E-7B7F-4575-86DC-043F0C9ADACB}" presName="parentText" presStyleLbl="node1" presStyleIdx="0" presStyleCnt="6">
        <dgm:presLayoutVars>
          <dgm:chMax val="0"/>
          <dgm:bulletEnabled val="1"/>
        </dgm:presLayoutVars>
      </dgm:prSet>
      <dgm:spPr/>
    </dgm:pt>
    <dgm:pt modelId="{78C8DAA0-4CED-4E32-B349-5DCCBDDC4E52}" type="pres">
      <dgm:prSet presAssocID="{2808352E-7B7F-4575-86DC-043F0C9ADACB}" presName="negativeSpace" presStyleCnt="0"/>
      <dgm:spPr/>
    </dgm:pt>
    <dgm:pt modelId="{C31F1728-2002-406E-9A88-D716593B58A0}" type="pres">
      <dgm:prSet presAssocID="{2808352E-7B7F-4575-86DC-043F0C9ADACB}" presName="childText" presStyleLbl="conFgAcc1" presStyleIdx="0" presStyleCnt="6">
        <dgm:presLayoutVars>
          <dgm:bulletEnabled val="1"/>
        </dgm:presLayoutVars>
      </dgm:prSet>
      <dgm:spPr/>
    </dgm:pt>
    <dgm:pt modelId="{C29FDDE0-4478-4A07-9D6D-8B20D7AA467E}" type="pres">
      <dgm:prSet presAssocID="{1B09CAE9-2BF6-4801-9D02-6ABD35A6AFA0}" presName="spaceBetweenRectangles" presStyleCnt="0"/>
      <dgm:spPr/>
    </dgm:pt>
    <dgm:pt modelId="{E22744A4-3196-44DB-B608-454A18914264}" type="pres">
      <dgm:prSet presAssocID="{B0B06083-1D68-4236-B3E9-A983C224CE29}" presName="parentLin" presStyleCnt="0"/>
      <dgm:spPr/>
    </dgm:pt>
    <dgm:pt modelId="{D2B46030-C963-482E-91EA-1F133A1A9298}" type="pres">
      <dgm:prSet presAssocID="{B0B06083-1D68-4236-B3E9-A983C224CE29}" presName="parentLeftMargin" presStyleLbl="node1" presStyleIdx="0" presStyleCnt="6"/>
      <dgm:spPr/>
    </dgm:pt>
    <dgm:pt modelId="{9E2F73F7-4975-4CC2-9F0E-009F075BAFEF}" type="pres">
      <dgm:prSet presAssocID="{B0B06083-1D68-4236-B3E9-A983C224CE29}" presName="parentText" presStyleLbl="node1" presStyleIdx="1" presStyleCnt="6">
        <dgm:presLayoutVars>
          <dgm:chMax val="0"/>
          <dgm:bulletEnabled val="1"/>
        </dgm:presLayoutVars>
      </dgm:prSet>
      <dgm:spPr/>
    </dgm:pt>
    <dgm:pt modelId="{C5311A79-3320-4D4B-8FFB-1ACE48433BA1}" type="pres">
      <dgm:prSet presAssocID="{B0B06083-1D68-4236-B3E9-A983C224CE29}" presName="negativeSpace" presStyleCnt="0"/>
      <dgm:spPr/>
    </dgm:pt>
    <dgm:pt modelId="{D1519237-952F-4D11-B362-DC8542FF2BB6}" type="pres">
      <dgm:prSet presAssocID="{B0B06083-1D68-4236-B3E9-A983C224CE29}" presName="childText" presStyleLbl="conFgAcc1" presStyleIdx="1" presStyleCnt="6">
        <dgm:presLayoutVars>
          <dgm:bulletEnabled val="1"/>
        </dgm:presLayoutVars>
      </dgm:prSet>
      <dgm:spPr/>
    </dgm:pt>
    <dgm:pt modelId="{F2C425B7-B1CF-4E17-9562-CCA4CEFCD3EC}" type="pres">
      <dgm:prSet presAssocID="{0291A4B1-97D8-4512-91F8-23EC9C0935DB}" presName="spaceBetweenRectangles" presStyleCnt="0"/>
      <dgm:spPr/>
    </dgm:pt>
    <dgm:pt modelId="{3E0194BD-BBD2-44F0-A3DC-FFB8D4D5CAA2}" type="pres">
      <dgm:prSet presAssocID="{266DB9D8-59EF-4589-8403-16193E627F2F}" presName="parentLin" presStyleCnt="0"/>
      <dgm:spPr/>
    </dgm:pt>
    <dgm:pt modelId="{9B50158B-7FD6-48CB-A107-A8448044B3FD}" type="pres">
      <dgm:prSet presAssocID="{266DB9D8-59EF-4589-8403-16193E627F2F}" presName="parentLeftMargin" presStyleLbl="node1" presStyleIdx="1" presStyleCnt="6"/>
      <dgm:spPr/>
    </dgm:pt>
    <dgm:pt modelId="{B5FF9071-906D-443C-8341-CB9FC0735D72}" type="pres">
      <dgm:prSet presAssocID="{266DB9D8-59EF-4589-8403-16193E627F2F}" presName="parentText" presStyleLbl="node1" presStyleIdx="2" presStyleCnt="6">
        <dgm:presLayoutVars>
          <dgm:chMax val="0"/>
          <dgm:bulletEnabled val="1"/>
        </dgm:presLayoutVars>
      </dgm:prSet>
      <dgm:spPr/>
    </dgm:pt>
    <dgm:pt modelId="{77812A0B-3ECF-41F5-945A-113C59204BEE}" type="pres">
      <dgm:prSet presAssocID="{266DB9D8-59EF-4589-8403-16193E627F2F}" presName="negativeSpace" presStyleCnt="0"/>
      <dgm:spPr/>
    </dgm:pt>
    <dgm:pt modelId="{2A3F684F-7B51-4609-A487-D9C4353EFC16}" type="pres">
      <dgm:prSet presAssocID="{266DB9D8-59EF-4589-8403-16193E627F2F}" presName="childText" presStyleLbl="conFgAcc1" presStyleIdx="2" presStyleCnt="6" custLinFactNeighborX="-1189" custLinFactNeighborY="44947">
        <dgm:presLayoutVars>
          <dgm:bulletEnabled val="1"/>
        </dgm:presLayoutVars>
      </dgm:prSet>
      <dgm:spPr/>
    </dgm:pt>
    <dgm:pt modelId="{12B5DD53-C041-4B72-90E1-B9706DE58628}" type="pres">
      <dgm:prSet presAssocID="{3892EFF3-5738-4A36-A5A8-930ACC3A7058}" presName="spaceBetweenRectangles" presStyleCnt="0"/>
      <dgm:spPr/>
    </dgm:pt>
    <dgm:pt modelId="{BBAADD1D-E462-4859-9CA5-C3E6FF52FCAA}" type="pres">
      <dgm:prSet presAssocID="{99A1F007-6E54-4BA0-86F2-2A7EEE55E9CA}" presName="parentLin" presStyleCnt="0"/>
      <dgm:spPr/>
    </dgm:pt>
    <dgm:pt modelId="{A79F428E-0A66-48FF-AD21-3933284FBB1B}" type="pres">
      <dgm:prSet presAssocID="{99A1F007-6E54-4BA0-86F2-2A7EEE55E9CA}" presName="parentLeftMargin" presStyleLbl="node1" presStyleIdx="2" presStyleCnt="6"/>
      <dgm:spPr/>
    </dgm:pt>
    <dgm:pt modelId="{A65D2C93-0C32-42E4-BE54-0E00AB295223}" type="pres">
      <dgm:prSet presAssocID="{99A1F007-6E54-4BA0-86F2-2A7EEE55E9CA}" presName="parentText" presStyleLbl="node1" presStyleIdx="3" presStyleCnt="6">
        <dgm:presLayoutVars>
          <dgm:chMax val="0"/>
          <dgm:bulletEnabled val="1"/>
        </dgm:presLayoutVars>
      </dgm:prSet>
      <dgm:spPr/>
    </dgm:pt>
    <dgm:pt modelId="{A8611084-CD83-4579-83F7-EBCA1D452395}" type="pres">
      <dgm:prSet presAssocID="{99A1F007-6E54-4BA0-86F2-2A7EEE55E9CA}" presName="negativeSpace" presStyleCnt="0"/>
      <dgm:spPr/>
    </dgm:pt>
    <dgm:pt modelId="{CF35D7D7-9EE0-4701-939D-92ED6A51D4B6}" type="pres">
      <dgm:prSet presAssocID="{99A1F007-6E54-4BA0-86F2-2A7EEE55E9CA}" presName="childText" presStyleLbl="conFgAcc1" presStyleIdx="3" presStyleCnt="6">
        <dgm:presLayoutVars>
          <dgm:bulletEnabled val="1"/>
        </dgm:presLayoutVars>
      </dgm:prSet>
      <dgm:spPr/>
    </dgm:pt>
    <dgm:pt modelId="{0CBCEE93-0684-4FFD-9203-DB03EDB36228}" type="pres">
      <dgm:prSet presAssocID="{5B360443-E10B-4485-9460-4952895CB6F4}" presName="spaceBetweenRectangles" presStyleCnt="0"/>
      <dgm:spPr/>
    </dgm:pt>
    <dgm:pt modelId="{B629A9B7-61AD-4184-B32B-DE785DBB8773}" type="pres">
      <dgm:prSet presAssocID="{3E6D5A10-3635-4D3E-8496-8B5FAF537C9F}" presName="parentLin" presStyleCnt="0"/>
      <dgm:spPr/>
    </dgm:pt>
    <dgm:pt modelId="{86697AB6-B7FF-45CB-BAB5-6588D534AAB4}" type="pres">
      <dgm:prSet presAssocID="{3E6D5A10-3635-4D3E-8496-8B5FAF537C9F}" presName="parentLeftMargin" presStyleLbl="node1" presStyleIdx="3" presStyleCnt="6"/>
      <dgm:spPr/>
    </dgm:pt>
    <dgm:pt modelId="{A01CCE03-90D8-458B-BA8F-2869D40C1FC1}" type="pres">
      <dgm:prSet presAssocID="{3E6D5A10-3635-4D3E-8496-8B5FAF537C9F}" presName="parentText" presStyleLbl="node1" presStyleIdx="4" presStyleCnt="6">
        <dgm:presLayoutVars>
          <dgm:chMax val="0"/>
          <dgm:bulletEnabled val="1"/>
        </dgm:presLayoutVars>
      </dgm:prSet>
      <dgm:spPr/>
    </dgm:pt>
    <dgm:pt modelId="{4B596B83-B0F3-4073-B3C0-72E20284C6F1}" type="pres">
      <dgm:prSet presAssocID="{3E6D5A10-3635-4D3E-8496-8B5FAF537C9F}" presName="negativeSpace" presStyleCnt="0"/>
      <dgm:spPr/>
    </dgm:pt>
    <dgm:pt modelId="{13AC45C0-4773-4A33-A59A-9DF9FE07B1AF}" type="pres">
      <dgm:prSet presAssocID="{3E6D5A10-3635-4D3E-8496-8B5FAF537C9F}" presName="childText" presStyleLbl="conFgAcc1" presStyleIdx="4" presStyleCnt="6">
        <dgm:presLayoutVars>
          <dgm:bulletEnabled val="1"/>
        </dgm:presLayoutVars>
      </dgm:prSet>
      <dgm:spPr/>
    </dgm:pt>
    <dgm:pt modelId="{BD54F2E2-09F8-4FC0-8CAB-5FCD6702725E}" type="pres">
      <dgm:prSet presAssocID="{CBC7E896-7419-4F0C-9FBD-94E2DDDCB843}" presName="spaceBetweenRectangles" presStyleCnt="0"/>
      <dgm:spPr/>
    </dgm:pt>
    <dgm:pt modelId="{7E0FCE73-6F69-46C6-8475-7A49B1F3550A}" type="pres">
      <dgm:prSet presAssocID="{67651E0A-BEB9-4495-B4C4-789357C27C89}" presName="parentLin" presStyleCnt="0"/>
      <dgm:spPr/>
    </dgm:pt>
    <dgm:pt modelId="{000DEA43-9044-46FD-A204-D5A89A0B8A04}" type="pres">
      <dgm:prSet presAssocID="{67651E0A-BEB9-4495-B4C4-789357C27C89}" presName="parentLeftMargin" presStyleLbl="node1" presStyleIdx="4" presStyleCnt="6"/>
      <dgm:spPr/>
    </dgm:pt>
    <dgm:pt modelId="{6C133228-2946-4194-8AE7-E9A573C77C05}" type="pres">
      <dgm:prSet presAssocID="{67651E0A-BEB9-4495-B4C4-789357C27C89}" presName="parentText" presStyleLbl="node1" presStyleIdx="5" presStyleCnt="6">
        <dgm:presLayoutVars>
          <dgm:chMax val="0"/>
          <dgm:bulletEnabled val="1"/>
        </dgm:presLayoutVars>
      </dgm:prSet>
      <dgm:spPr/>
    </dgm:pt>
    <dgm:pt modelId="{DD5A0964-D92C-447F-9109-BA5D0D87011D}" type="pres">
      <dgm:prSet presAssocID="{67651E0A-BEB9-4495-B4C4-789357C27C89}" presName="negativeSpace" presStyleCnt="0"/>
      <dgm:spPr/>
    </dgm:pt>
    <dgm:pt modelId="{524FE9BB-1FCD-477D-B8BC-DEB0D6E5ECD1}" type="pres">
      <dgm:prSet presAssocID="{67651E0A-BEB9-4495-B4C4-789357C27C89}" presName="childText" presStyleLbl="conFgAcc1" presStyleIdx="5" presStyleCnt="6">
        <dgm:presLayoutVars>
          <dgm:bulletEnabled val="1"/>
        </dgm:presLayoutVars>
      </dgm:prSet>
      <dgm:spPr/>
    </dgm:pt>
  </dgm:ptLst>
  <dgm:cxnLst>
    <dgm:cxn modelId="{1373CA08-267F-4BA1-B898-0075397F6B2E}" type="presOf" srcId="{3E6D5A10-3635-4D3E-8496-8B5FAF537C9F}" destId="{86697AB6-B7FF-45CB-BAB5-6588D534AAB4}" srcOrd="0" destOrd="0" presId="urn:microsoft.com/office/officeart/2005/8/layout/list1"/>
    <dgm:cxn modelId="{F910B10A-E175-44B1-B011-5AF34EF5BBB0}" srcId="{3746FD87-4A40-4CF7-82C9-1C4B82440964}" destId="{266DB9D8-59EF-4589-8403-16193E627F2F}" srcOrd="2" destOrd="0" parTransId="{7A0D48F7-BE46-4DF2-A0E4-9BF13FED4F45}" sibTransId="{3892EFF3-5738-4A36-A5A8-930ACC3A7058}"/>
    <dgm:cxn modelId="{89EC3012-9B40-441D-B848-D77539B81C7B}" type="presOf" srcId="{67651E0A-BEB9-4495-B4C4-789357C27C89}" destId="{6C133228-2946-4194-8AE7-E9A573C77C05}" srcOrd="1" destOrd="0" presId="urn:microsoft.com/office/officeart/2005/8/layout/list1"/>
    <dgm:cxn modelId="{19B4BC3C-8070-4BC1-BB2A-26F4E4BA510C}" srcId="{3746FD87-4A40-4CF7-82C9-1C4B82440964}" destId="{67651E0A-BEB9-4495-B4C4-789357C27C89}" srcOrd="5" destOrd="0" parTransId="{8092495A-F36C-422F-A9B9-02818FE47961}" sibTransId="{870AD734-3A17-4646-9CBE-2E827F4D4068}"/>
    <dgm:cxn modelId="{1DCBED60-9B68-49F4-83C0-7ED6EDFB554E}" srcId="{3746FD87-4A40-4CF7-82C9-1C4B82440964}" destId="{B0B06083-1D68-4236-B3E9-A983C224CE29}" srcOrd="1" destOrd="0" parTransId="{1C0DFD68-7F17-485B-BE60-E7CEC75C5445}" sibTransId="{0291A4B1-97D8-4512-91F8-23EC9C0935DB}"/>
    <dgm:cxn modelId="{68360361-40FF-454C-8064-A2886E45A067}" srcId="{3746FD87-4A40-4CF7-82C9-1C4B82440964}" destId="{3E6D5A10-3635-4D3E-8496-8B5FAF537C9F}" srcOrd="4" destOrd="0" parTransId="{93727355-ABA5-499D-9ED2-C394B40E7EDD}" sibTransId="{CBC7E896-7419-4F0C-9FBD-94E2DDDCB843}"/>
    <dgm:cxn modelId="{7B79B241-BFB5-43D3-8B8A-791D916301A0}" type="presOf" srcId="{B0B06083-1D68-4236-B3E9-A983C224CE29}" destId="{D2B46030-C963-482E-91EA-1F133A1A9298}" srcOrd="0" destOrd="0" presId="urn:microsoft.com/office/officeart/2005/8/layout/list1"/>
    <dgm:cxn modelId="{5E61DB46-FF1F-45B3-941B-06C8A3F6617A}" type="presOf" srcId="{266DB9D8-59EF-4589-8403-16193E627F2F}" destId="{B5FF9071-906D-443C-8341-CB9FC0735D72}" srcOrd="1" destOrd="0" presId="urn:microsoft.com/office/officeart/2005/8/layout/list1"/>
    <dgm:cxn modelId="{50261153-ADEF-4B45-871B-08F9AD32AF2B}" type="presOf" srcId="{3746FD87-4A40-4CF7-82C9-1C4B82440964}" destId="{73853DC6-B8AB-45E5-A02A-B33BB08DAF05}" srcOrd="0" destOrd="0" presId="urn:microsoft.com/office/officeart/2005/8/layout/list1"/>
    <dgm:cxn modelId="{7E3E677F-9558-40D9-B1D1-93F266F47F2B}" type="presOf" srcId="{B0B06083-1D68-4236-B3E9-A983C224CE29}" destId="{9E2F73F7-4975-4CC2-9F0E-009F075BAFEF}" srcOrd="1" destOrd="0" presId="urn:microsoft.com/office/officeart/2005/8/layout/list1"/>
    <dgm:cxn modelId="{0230C287-487E-4852-BBC5-BC4C49CDD57C}" type="presOf" srcId="{3E6D5A10-3635-4D3E-8496-8B5FAF537C9F}" destId="{A01CCE03-90D8-458B-BA8F-2869D40C1FC1}" srcOrd="1" destOrd="0" presId="urn:microsoft.com/office/officeart/2005/8/layout/list1"/>
    <dgm:cxn modelId="{91762C90-45E1-403F-BE02-F353CDC526FD}" type="presOf" srcId="{99A1F007-6E54-4BA0-86F2-2A7EEE55E9CA}" destId="{A65D2C93-0C32-42E4-BE54-0E00AB295223}" srcOrd="1" destOrd="0" presId="urn:microsoft.com/office/officeart/2005/8/layout/list1"/>
    <dgm:cxn modelId="{7A5B179C-F56A-4916-BFE2-56531F1910F9}" type="presOf" srcId="{2808352E-7B7F-4575-86DC-043F0C9ADACB}" destId="{5D732469-9577-4D8A-AADA-081A87898059}" srcOrd="0" destOrd="0" presId="urn:microsoft.com/office/officeart/2005/8/layout/list1"/>
    <dgm:cxn modelId="{045F6E9F-9568-4670-8395-A6D66F388947}" srcId="{3746FD87-4A40-4CF7-82C9-1C4B82440964}" destId="{99A1F007-6E54-4BA0-86F2-2A7EEE55E9CA}" srcOrd="3" destOrd="0" parTransId="{8082A276-CA70-4EAA-93A6-8D0243E21188}" sibTransId="{5B360443-E10B-4485-9460-4952895CB6F4}"/>
    <dgm:cxn modelId="{7463A7B6-9B99-41BC-87A2-291F978E21FC}" type="presOf" srcId="{67651E0A-BEB9-4495-B4C4-789357C27C89}" destId="{000DEA43-9044-46FD-A204-D5A89A0B8A04}" srcOrd="0" destOrd="0" presId="urn:microsoft.com/office/officeart/2005/8/layout/list1"/>
    <dgm:cxn modelId="{B483C8BB-7B9D-482E-9DEA-C6F1EFB4CEAE}" srcId="{3746FD87-4A40-4CF7-82C9-1C4B82440964}" destId="{2808352E-7B7F-4575-86DC-043F0C9ADACB}" srcOrd="0" destOrd="0" parTransId="{6883364C-79CA-4296-8112-20EB20D5BD84}" sibTransId="{1B09CAE9-2BF6-4801-9D02-6ABD35A6AFA0}"/>
    <dgm:cxn modelId="{19141AEB-CB02-497B-AC16-0CE0819A08F2}" type="presOf" srcId="{266DB9D8-59EF-4589-8403-16193E627F2F}" destId="{9B50158B-7FD6-48CB-A107-A8448044B3FD}" srcOrd="0" destOrd="0" presId="urn:microsoft.com/office/officeart/2005/8/layout/list1"/>
    <dgm:cxn modelId="{354A0FED-79E2-4C95-8897-DA801FBB5339}" type="presOf" srcId="{99A1F007-6E54-4BA0-86F2-2A7EEE55E9CA}" destId="{A79F428E-0A66-48FF-AD21-3933284FBB1B}" srcOrd="0" destOrd="0" presId="urn:microsoft.com/office/officeart/2005/8/layout/list1"/>
    <dgm:cxn modelId="{C9DF92FB-4F71-4039-8F1E-C61B3085926C}" type="presOf" srcId="{2808352E-7B7F-4575-86DC-043F0C9ADACB}" destId="{BD1C6BC5-4887-46FA-B626-782BC5B252D3}" srcOrd="1" destOrd="0" presId="urn:microsoft.com/office/officeart/2005/8/layout/list1"/>
    <dgm:cxn modelId="{96C2D900-F679-44AA-9656-E22F24CEB5E1}" type="presParOf" srcId="{73853DC6-B8AB-45E5-A02A-B33BB08DAF05}" destId="{543FF3BF-B45C-4BB2-A54D-DFD165B84C37}" srcOrd="0" destOrd="0" presId="urn:microsoft.com/office/officeart/2005/8/layout/list1"/>
    <dgm:cxn modelId="{0661B91E-82B1-41AA-BCFB-DEA0686C9811}" type="presParOf" srcId="{543FF3BF-B45C-4BB2-A54D-DFD165B84C37}" destId="{5D732469-9577-4D8A-AADA-081A87898059}" srcOrd="0" destOrd="0" presId="urn:microsoft.com/office/officeart/2005/8/layout/list1"/>
    <dgm:cxn modelId="{42710DCF-9759-4ED1-AB6B-DCF9AE28C324}" type="presParOf" srcId="{543FF3BF-B45C-4BB2-A54D-DFD165B84C37}" destId="{BD1C6BC5-4887-46FA-B626-782BC5B252D3}" srcOrd="1" destOrd="0" presId="urn:microsoft.com/office/officeart/2005/8/layout/list1"/>
    <dgm:cxn modelId="{934E249E-8554-4088-B3C7-6429A30AC6A1}" type="presParOf" srcId="{73853DC6-B8AB-45E5-A02A-B33BB08DAF05}" destId="{78C8DAA0-4CED-4E32-B349-5DCCBDDC4E52}" srcOrd="1" destOrd="0" presId="urn:microsoft.com/office/officeart/2005/8/layout/list1"/>
    <dgm:cxn modelId="{61A18167-498B-4FE6-842D-3328C8E8BD81}" type="presParOf" srcId="{73853DC6-B8AB-45E5-A02A-B33BB08DAF05}" destId="{C31F1728-2002-406E-9A88-D716593B58A0}" srcOrd="2" destOrd="0" presId="urn:microsoft.com/office/officeart/2005/8/layout/list1"/>
    <dgm:cxn modelId="{C5F786EF-0784-4EC9-9EBB-F6E46610F754}" type="presParOf" srcId="{73853DC6-B8AB-45E5-A02A-B33BB08DAF05}" destId="{C29FDDE0-4478-4A07-9D6D-8B20D7AA467E}" srcOrd="3" destOrd="0" presId="urn:microsoft.com/office/officeart/2005/8/layout/list1"/>
    <dgm:cxn modelId="{8DE6E988-B40F-4136-B25E-ED0303D4C26C}" type="presParOf" srcId="{73853DC6-B8AB-45E5-A02A-B33BB08DAF05}" destId="{E22744A4-3196-44DB-B608-454A18914264}" srcOrd="4" destOrd="0" presId="urn:microsoft.com/office/officeart/2005/8/layout/list1"/>
    <dgm:cxn modelId="{ED7A16CD-50C2-4687-BE43-CD3EEF3C53EE}" type="presParOf" srcId="{E22744A4-3196-44DB-B608-454A18914264}" destId="{D2B46030-C963-482E-91EA-1F133A1A9298}" srcOrd="0" destOrd="0" presId="urn:microsoft.com/office/officeart/2005/8/layout/list1"/>
    <dgm:cxn modelId="{149A088F-DD0D-4B8A-A3BE-0192DFE6DCF9}" type="presParOf" srcId="{E22744A4-3196-44DB-B608-454A18914264}" destId="{9E2F73F7-4975-4CC2-9F0E-009F075BAFEF}" srcOrd="1" destOrd="0" presId="urn:microsoft.com/office/officeart/2005/8/layout/list1"/>
    <dgm:cxn modelId="{5131EE58-E659-4BF1-867A-F2F2FBCD1FCC}" type="presParOf" srcId="{73853DC6-B8AB-45E5-A02A-B33BB08DAF05}" destId="{C5311A79-3320-4D4B-8FFB-1ACE48433BA1}" srcOrd="5" destOrd="0" presId="urn:microsoft.com/office/officeart/2005/8/layout/list1"/>
    <dgm:cxn modelId="{02C0FC00-6F77-411C-B005-A399933E3EF2}" type="presParOf" srcId="{73853DC6-B8AB-45E5-A02A-B33BB08DAF05}" destId="{D1519237-952F-4D11-B362-DC8542FF2BB6}" srcOrd="6" destOrd="0" presId="urn:microsoft.com/office/officeart/2005/8/layout/list1"/>
    <dgm:cxn modelId="{867A3911-9F88-4560-BBFE-BA52BCF2D31E}" type="presParOf" srcId="{73853DC6-B8AB-45E5-A02A-B33BB08DAF05}" destId="{F2C425B7-B1CF-4E17-9562-CCA4CEFCD3EC}" srcOrd="7" destOrd="0" presId="urn:microsoft.com/office/officeart/2005/8/layout/list1"/>
    <dgm:cxn modelId="{FFD34FCD-5765-45C6-AC4B-21032EECC634}" type="presParOf" srcId="{73853DC6-B8AB-45E5-A02A-B33BB08DAF05}" destId="{3E0194BD-BBD2-44F0-A3DC-FFB8D4D5CAA2}" srcOrd="8" destOrd="0" presId="urn:microsoft.com/office/officeart/2005/8/layout/list1"/>
    <dgm:cxn modelId="{D9B5214A-09C5-4C74-A3B1-9B7F1E87E01A}" type="presParOf" srcId="{3E0194BD-BBD2-44F0-A3DC-FFB8D4D5CAA2}" destId="{9B50158B-7FD6-48CB-A107-A8448044B3FD}" srcOrd="0" destOrd="0" presId="urn:microsoft.com/office/officeart/2005/8/layout/list1"/>
    <dgm:cxn modelId="{8DD4005A-00CE-4969-8E63-E220DF09EE6E}" type="presParOf" srcId="{3E0194BD-BBD2-44F0-A3DC-FFB8D4D5CAA2}" destId="{B5FF9071-906D-443C-8341-CB9FC0735D72}" srcOrd="1" destOrd="0" presId="urn:microsoft.com/office/officeart/2005/8/layout/list1"/>
    <dgm:cxn modelId="{BDFB949E-014F-42E3-8952-866376F9BCD6}" type="presParOf" srcId="{73853DC6-B8AB-45E5-A02A-B33BB08DAF05}" destId="{77812A0B-3ECF-41F5-945A-113C59204BEE}" srcOrd="9" destOrd="0" presId="urn:microsoft.com/office/officeart/2005/8/layout/list1"/>
    <dgm:cxn modelId="{D8E34157-A864-42FC-835D-BD9CE515A312}" type="presParOf" srcId="{73853DC6-B8AB-45E5-A02A-B33BB08DAF05}" destId="{2A3F684F-7B51-4609-A487-D9C4353EFC16}" srcOrd="10" destOrd="0" presId="urn:microsoft.com/office/officeart/2005/8/layout/list1"/>
    <dgm:cxn modelId="{7F26BF2F-3DE5-477B-BA6E-70E00ABBE819}" type="presParOf" srcId="{73853DC6-B8AB-45E5-A02A-B33BB08DAF05}" destId="{12B5DD53-C041-4B72-90E1-B9706DE58628}" srcOrd="11" destOrd="0" presId="urn:microsoft.com/office/officeart/2005/8/layout/list1"/>
    <dgm:cxn modelId="{816EACB5-D4C3-464F-98EB-ED3078790627}" type="presParOf" srcId="{73853DC6-B8AB-45E5-A02A-B33BB08DAF05}" destId="{BBAADD1D-E462-4859-9CA5-C3E6FF52FCAA}" srcOrd="12" destOrd="0" presId="urn:microsoft.com/office/officeart/2005/8/layout/list1"/>
    <dgm:cxn modelId="{92907388-D679-4F4B-9CD9-E1F786EA1E11}" type="presParOf" srcId="{BBAADD1D-E462-4859-9CA5-C3E6FF52FCAA}" destId="{A79F428E-0A66-48FF-AD21-3933284FBB1B}" srcOrd="0" destOrd="0" presId="urn:microsoft.com/office/officeart/2005/8/layout/list1"/>
    <dgm:cxn modelId="{4C99C446-58D8-4938-AD5A-A144388E2692}" type="presParOf" srcId="{BBAADD1D-E462-4859-9CA5-C3E6FF52FCAA}" destId="{A65D2C93-0C32-42E4-BE54-0E00AB295223}" srcOrd="1" destOrd="0" presId="urn:microsoft.com/office/officeart/2005/8/layout/list1"/>
    <dgm:cxn modelId="{8FBB0914-B335-4654-895E-75EB7F042C38}" type="presParOf" srcId="{73853DC6-B8AB-45E5-A02A-B33BB08DAF05}" destId="{A8611084-CD83-4579-83F7-EBCA1D452395}" srcOrd="13" destOrd="0" presId="urn:microsoft.com/office/officeart/2005/8/layout/list1"/>
    <dgm:cxn modelId="{71B7B999-CAC7-4EE7-A5BB-26DF750BB445}" type="presParOf" srcId="{73853DC6-B8AB-45E5-A02A-B33BB08DAF05}" destId="{CF35D7D7-9EE0-4701-939D-92ED6A51D4B6}" srcOrd="14" destOrd="0" presId="urn:microsoft.com/office/officeart/2005/8/layout/list1"/>
    <dgm:cxn modelId="{A0C1E744-90CD-43C9-9D2B-13BE3F70C332}" type="presParOf" srcId="{73853DC6-B8AB-45E5-A02A-B33BB08DAF05}" destId="{0CBCEE93-0684-4FFD-9203-DB03EDB36228}" srcOrd="15" destOrd="0" presId="urn:microsoft.com/office/officeart/2005/8/layout/list1"/>
    <dgm:cxn modelId="{078DFE0E-3A54-49D7-94DF-990493023FFB}" type="presParOf" srcId="{73853DC6-B8AB-45E5-A02A-B33BB08DAF05}" destId="{B629A9B7-61AD-4184-B32B-DE785DBB8773}" srcOrd="16" destOrd="0" presId="urn:microsoft.com/office/officeart/2005/8/layout/list1"/>
    <dgm:cxn modelId="{A7096AC1-F84E-4C28-96B8-E311E33AD9DD}" type="presParOf" srcId="{B629A9B7-61AD-4184-B32B-DE785DBB8773}" destId="{86697AB6-B7FF-45CB-BAB5-6588D534AAB4}" srcOrd="0" destOrd="0" presId="urn:microsoft.com/office/officeart/2005/8/layout/list1"/>
    <dgm:cxn modelId="{32EE2F22-4CCF-4844-9532-12125BF7C3E6}" type="presParOf" srcId="{B629A9B7-61AD-4184-B32B-DE785DBB8773}" destId="{A01CCE03-90D8-458B-BA8F-2869D40C1FC1}" srcOrd="1" destOrd="0" presId="urn:microsoft.com/office/officeart/2005/8/layout/list1"/>
    <dgm:cxn modelId="{CFE185EB-A2C0-4E77-994A-D7F65C5534B6}" type="presParOf" srcId="{73853DC6-B8AB-45E5-A02A-B33BB08DAF05}" destId="{4B596B83-B0F3-4073-B3C0-72E20284C6F1}" srcOrd="17" destOrd="0" presId="urn:microsoft.com/office/officeart/2005/8/layout/list1"/>
    <dgm:cxn modelId="{35CCAF22-EF6A-46B6-BCB1-10E50FE9D54A}" type="presParOf" srcId="{73853DC6-B8AB-45E5-A02A-B33BB08DAF05}" destId="{13AC45C0-4773-4A33-A59A-9DF9FE07B1AF}" srcOrd="18" destOrd="0" presId="urn:microsoft.com/office/officeart/2005/8/layout/list1"/>
    <dgm:cxn modelId="{CE5118C2-2680-465E-B6D0-9C80FDF05650}" type="presParOf" srcId="{73853DC6-B8AB-45E5-A02A-B33BB08DAF05}" destId="{BD54F2E2-09F8-4FC0-8CAB-5FCD6702725E}" srcOrd="19" destOrd="0" presId="urn:microsoft.com/office/officeart/2005/8/layout/list1"/>
    <dgm:cxn modelId="{4A4DE72B-71A2-4C51-B841-EC1D5CF457EA}" type="presParOf" srcId="{73853DC6-B8AB-45E5-A02A-B33BB08DAF05}" destId="{7E0FCE73-6F69-46C6-8475-7A49B1F3550A}" srcOrd="20" destOrd="0" presId="urn:microsoft.com/office/officeart/2005/8/layout/list1"/>
    <dgm:cxn modelId="{CC1FFE0F-10B7-4111-83F3-DC50B39E81A3}" type="presParOf" srcId="{7E0FCE73-6F69-46C6-8475-7A49B1F3550A}" destId="{000DEA43-9044-46FD-A204-D5A89A0B8A04}" srcOrd="0" destOrd="0" presId="urn:microsoft.com/office/officeart/2005/8/layout/list1"/>
    <dgm:cxn modelId="{81DE90CA-5BBF-459C-BD7C-1C65F66E2D0B}" type="presParOf" srcId="{7E0FCE73-6F69-46C6-8475-7A49B1F3550A}" destId="{6C133228-2946-4194-8AE7-E9A573C77C05}" srcOrd="1" destOrd="0" presId="urn:microsoft.com/office/officeart/2005/8/layout/list1"/>
    <dgm:cxn modelId="{3AF8CBD8-DA6B-4F1D-9279-CC98ED398902}" type="presParOf" srcId="{73853DC6-B8AB-45E5-A02A-B33BB08DAF05}" destId="{DD5A0964-D92C-447F-9109-BA5D0D87011D}" srcOrd="21" destOrd="0" presId="urn:microsoft.com/office/officeart/2005/8/layout/list1"/>
    <dgm:cxn modelId="{37B3AE2C-AE57-4A3A-ACEC-0C2515E34511}" type="presParOf" srcId="{73853DC6-B8AB-45E5-A02A-B33BB08DAF05}" destId="{524FE9BB-1FCD-477D-B8BC-DEB0D6E5ECD1}"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0877078-C6BA-2E42-9C5F-3698E83FC707}" type="doc">
      <dgm:prSet loTypeId="urn:microsoft.com/office/officeart/2008/layout/PictureStrips" loCatId="list" qsTypeId="urn:microsoft.com/office/officeart/2005/8/quickstyle/simple4" qsCatId="simple" csTypeId="urn:microsoft.com/office/officeart/2005/8/colors/accent1_2" csCatId="accent1" phldr="1"/>
      <dgm:spPr/>
      <dgm:t>
        <a:bodyPr/>
        <a:lstStyle/>
        <a:p>
          <a:endParaRPr lang="it-IT"/>
        </a:p>
      </dgm:t>
    </dgm:pt>
    <dgm:pt modelId="{A7851267-AE31-6A47-A5AF-B24C33273CAC}">
      <dgm:prSet phldrT="[Testo]"/>
      <dgm:spPr/>
      <dgm:t>
        <a:bodyPr/>
        <a:lstStyle/>
        <a:p>
          <a:r>
            <a:rPr lang="it-IT"/>
            <a:t>INFORMATIVA</a:t>
          </a:r>
        </a:p>
      </dgm:t>
    </dgm:pt>
    <dgm:pt modelId="{F04C63CB-39C0-054D-A483-A4570218046F}" type="parTrans" cxnId="{D2E04729-EAA6-D641-8743-00DE35707826}">
      <dgm:prSet/>
      <dgm:spPr/>
      <dgm:t>
        <a:bodyPr/>
        <a:lstStyle/>
        <a:p>
          <a:endParaRPr lang="it-IT"/>
        </a:p>
      </dgm:t>
    </dgm:pt>
    <dgm:pt modelId="{EBBDA5FD-57B1-004B-B08B-882184461C93}" type="sibTrans" cxnId="{D2E04729-EAA6-D641-8743-00DE35707826}">
      <dgm:prSet/>
      <dgm:spPr/>
      <dgm:t>
        <a:bodyPr/>
        <a:lstStyle/>
        <a:p>
          <a:endParaRPr lang="it-IT"/>
        </a:p>
      </dgm:t>
    </dgm:pt>
    <dgm:pt modelId="{118B25A3-A621-054B-9DA1-8C2EDB564485}">
      <dgm:prSet phldrT="[Testo]"/>
      <dgm:spPr/>
      <dgm:t>
        <a:bodyPr/>
        <a:lstStyle/>
        <a:p>
          <a:r>
            <a:rPr lang="it-IT"/>
            <a:t>AUTORIZZATI</a:t>
          </a:r>
        </a:p>
      </dgm:t>
    </dgm:pt>
    <dgm:pt modelId="{C2522D93-1432-6446-9BB4-1D29744B2C77}" type="parTrans" cxnId="{BF152DA4-6C18-A943-AD48-3ECFD32B47C3}">
      <dgm:prSet/>
      <dgm:spPr/>
      <dgm:t>
        <a:bodyPr/>
        <a:lstStyle/>
        <a:p>
          <a:endParaRPr lang="it-IT"/>
        </a:p>
      </dgm:t>
    </dgm:pt>
    <dgm:pt modelId="{E7D2317B-1D89-7E4B-97A3-9A829EDF4477}" type="sibTrans" cxnId="{BF152DA4-6C18-A943-AD48-3ECFD32B47C3}">
      <dgm:prSet/>
      <dgm:spPr/>
      <dgm:t>
        <a:bodyPr/>
        <a:lstStyle/>
        <a:p>
          <a:endParaRPr lang="it-IT"/>
        </a:p>
      </dgm:t>
    </dgm:pt>
    <dgm:pt modelId="{146F69FE-1E50-8B40-B8DA-99453FB487DA}">
      <dgm:prSet phldrT="[Testo]"/>
      <dgm:spPr/>
      <dgm:t>
        <a:bodyPr/>
        <a:lstStyle/>
        <a:p>
          <a:r>
            <a:rPr lang="it-IT"/>
            <a:t>REGISTRO TRATTAMENTI</a:t>
          </a:r>
        </a:p>
      </dgm:t>
    </dgm:pt>
    <dgm:pt modelId="{EDCC1E42-11D9-5F4C-AA47-3C7C2D0C6782}" type="parTrans" cxnId="{C9E14865-81DF-574D-B1E6-EB23CB8A058F}">
      <dgm:prSet/>
      <dgm:spPr/>
      <dgm:t>
        <a:bodyPr/>
        <a:lstStyle/>
        <a:p>
          <a:endParaRPr lang="it-IT"/>
        </a:p>
      </dgm:t>
    </dgm:pt>
    <dgm:pt modelId="{7899CBD1-2702-C84B-9488-79D59A40FBBD}" type="sibTrans" cxnId="{C9E14865-81DF-574D-B1E6-EB23CB8A058F}">
      <dgm:prSet/>
      <dgm:spPr/>
      <dgm:t>
        <a:bodyPr/>
        <a:lstStyle/>
        <a:p>
          <a:endParaRPr lang="it-IT"/>
        </a:p>
      </dgm:t>
    </dgm:pt>
    <dgm:pt modelId="{F9C790B1-0BDC-BE44-9EB3-1A2F3D32E4F9}">
      <dgm:prSet phldrT="[Testo]"/>
      <dgm:spPr/>
      <dgm:t>
        <a:bodyPr/>
        <a:lstStyle/>
        <a:p>
          <a:r>
            <a:rPr lang="it-IT"/>
            <a:t>REGISTRO DATA BREACH</a:t>
          </a:r>
        </a:p>
      </dgm:t>
    </dgm:pt>
    <dgm:pt modelId="{8EC0976F-DDDB-0E45-BADC-C8CF064B0BDC}" type="parTrans" cxnId="{339BD648-25E7-2342-914A-B898E06887AC}">
      <dgm:prSet/>
      <dgm:spPr/>
      <dgm:t>
        <a:bodyPr/>
        <a:lstStyle/>
        <a:p>
          <a:endParaRPr lang="it-IT"/>
        </a:p>
      </dgm:t>
    </dgm:pt>
    <dgm:pt modelId="{D8C4717C-DA67-A948-8C2F-29594A264F33}" type="sibTrans" cxnId="{339BD648-25E7-2342-914A-B898E06887AC}">
      <dgm:prSet/>
      <dgm:spPr/>
      <dgm:t>
        <a:bodyPr/>
        <a:lstStyle/>
        <a:p>
          <a:endParaRPr lang="it-IT"/>
        </a:p>
      </dgm:t>
    </dgm:pt>
    <dgm:pt modelId="{2D14A47F-8F98-814F-B396-F042FC419578}">
      <dgm:prSet phldrT="[Testo]"/>
      <dgm:spPr/>
      <dgm:t>
        <a:bodyPr/>
        <a:lstStyle/>
        <a:p>
          <a:r>
            <a:rPr lang="it-IT"/>
            <a:t>CONTRATTO RESPONSABILE</a:t>
          </a:r>
        </a:p>
      </dgm:t>
    </dgm:pt>
    <dgm:pt modelId="{44F37F04-B9A3-434E-97DD-11D1EE614923}" type="parTrans" cxnId="{096FA4C2-025B-3942-949D-25F3C81B469D}">
      <dgm:prSet/>
      <dgm:spPr/>
      <dgm:t>
        <a:bodyPr/>
        <a:lstStyle/>
        <a:p>
          <a:endParaRPr lang="it-IT"/>
        </a:p>
      </dgm:t>
    </dgm:pt>
    <dgm:pt modelId="{0400B3E4-CD40-D74B-A195-23E04F695FEA}" type="sibTrans" cxnId="{096FA4C2-025B-3942-949D-25F3C81B469D}">
      <dgm:prSet/>
      <dgm:spPr/>
      <dgm:t>
        <a:bodyPr/>
        <a:lstStyle/>
        <a:p>
          <a:endParaRPr lang="it-IT"/>
        </a:p>
      </dgm:t>
    </dgm:pt>
    <dgm:pt modelId="{DFC614E9-28AC-334E-B85D-1BD170F72BA9}">
      <dgm:prSet phldrT="[Testo]"/>
      <dgm:spPr/>
      <dgm:t>
        <a:bodyPr/>
        <a:lstStyle/>
        <a:p>
          <a:r>
            <a:rPr lang="it-IT"/>
            <a:t>VALUTAZIONE D’IMPATTO</a:t>
          </a:r>
        </a:p>
      </dgm:t>
    </dgm:pt>
    <dgm:pt modelId="{1008FAAE-F62E-6F4D-9C37-62EDECFED5C3}" type="parTrans" cxnId="{4A2FBBE7-D91D-C240-9A61-31EBD7699C8D}">
      <dgm:prSet/>
      <dgm:spPr/>
      <dgm:t>
        <a:bodyPr/>
        <a:lstStyle/>
        <a:p>
          <a:endParaRPr lang="it-IT"/>
        </a:p>
      </dgm:t>
    </dgm:pt>
    <dgm:pt modelId="{484AC6CF-BBA1-0345-BB24-444BB3A37AF8}" type="sibTrans" cxnId="{4A2FBBE7-D91D-C240-9A61-31EBD7699C8D}">
      <dgm:prSet/>
      <dgm:spPr/>
      <dgm:t>
        <a:bodyPr/>
        <a:lstStyle/>
        <a:p>
          <a:endParaRPr lang="it-IT"/>
        </a:p>
      </dgm:t>
    </dgm:pt>
    <dgm:pt modelId="{C3C76B23-93E0-E742-8C9F-9346F7EBED58}" type="pres">
      <dgm:prSet presAssocID="{90877078-C6BA-2E42-9C5F-3698E83FC707}" presName="Name0" presStyleCnt="0">
        <dgm:presLayoutVars>
          <dgm:dir/>
          <dgm:resizeHandles val="exact"/>
        </dgm:presLayoutVars>
      </dgm:prSet>
      <dgm:spPr/>
    </dgm:pt>
    <dgm:pt modelId="{14F13CFE-7C0F-1848-A954-EA965805D404}" type="pres">
      <dgm:prSet presAssocID="{A7851267-AE31-6A47-A5AF-B24C33273CAC}" presName="composite" presStyleCnt="0"/>
      <dgm:spPr/>
    </dgm:pt>
    <dgm:pt modelId="{0E19EA2C-FCB0-9C43-865A-3B35A44BFA36}" type="pres">
      <dgm:prSet presAssocID="{A7851267-AE31-6A47-A5AF-B24C33273CAC}" presName="rect1" presStyleLbl="trAlignAcc1" presStyleIdx="0" presStyleCnt="6">
        <dgm:presLayoutVars>
          <dgm:bulletEnabled val="1"/>
        </dgm:presLayoutVars>
      </dgm:prSet>
      <dgm:spPr/>
    </dgm:pt>
    <dgm:pt modelId="{7B0270F3-0E58-3B43-B532-AE4BA48B496B}" type="pres">
      <dgm:prSet presAssocID="{A7851267-AE31-6A47-A5AF-B24C33273CAC}"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769D5B6C-CF89-3F40-A45B-01E50232C29D}" type="pres">
      <dgm:prSet presAssocID="{EBBDA5FD-57B1-004B-B08B-882184461C93}" presName="sibTrans" presStyleCnt="0"/>
      <dgm:spPr/>
    </dgm:pt>
    <dgm:pt modelId="{89A4AB61-1DD1-4A43-B3E4-CB621CCA3F05}" type="pres">
      <dgm:prSet presAssocID="{118B25A3-A621-054B-9DA1-8C2EDB564485}" presName="composite" presStyleCnt="0"/>
      <dgm:spPr/>
    </dgm:pt>
    <dgm:pt modelId="{99737C47-E318-A440-8C27-426091487CDA}" type="pres">
      <dgm:prSet presAssocID="{118B25A3-A621-054B-9DA1-8C2EDB564485}" presName="rect1" presStyleLbl="trAlignAcc1" presStyleIdx="1" presStyleCnt="6">
        <dgm:presLayoutVars>
          <dgm:bulletEnabled val="1"/>
        </dgm:presLayoutVars>
      </dgm:prSet>
      <dgm:spPr/>
    </dgm:pt>
    <dgm:pt modelId="{36090DA3-27B6-F049-8ECE-3D576614E051}" type="pres">
      <dgm:prSet presAssocID="{118B25A3-A621-054B-9DA1-8C2EDB564485}"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65000" r="-65000"/>
          </a:stretch>
        </a:blipFill>
      </dgm:spPr>
    </dgm:pt>
    <dgm:pt modelId="{528669EF-3C48-F44F-A1A4-78D6C7696690}" type="pres">
      <dgm:prSet presAssocID="{E7D2317B-1D89-7E4B-97A3-9A829EDF4477}" presName="sibTrans" presStyleCnt="0"/>
      <dgm:spPr/>
    </dgm:pt>
    <dgm:pt modelId="{7B114856-38FE-374B-8B72-1D57C32596E7}" type="pres">
      <dgm:prSet presAssocID="{146F69FE-1E50-8B40-B8DA-99453FB487DA}" presName="composite" presStyleCnt="0"/>
      <dgm:spPr/>
    </dgm:pt>
    <dgm:pt modelId="{D0951BD0-A1B5-E94A-9BFC-61C07CDFD597}" type="pres">
      <dgm:prSet presAssocID="{146F69FE-1E50-8B40-B8DA-99453FB487DA}" presName="rect1" presStyleLbl="trAlignAcc1" presStyleIdx="2" presStyleCnt="6">
        <dgm:presLayoutVars>
          <dgm:bulletEnabled val="1"/>
        </dgm:presLayoutVars>
      </dgm:prSet>
      <dgm:spPr/>
    </dgm:pt>
    <dgm:pt modelId="{1B1B5520-35BA-874E-AFC3-D5D5BC1D5A8D}" type="pres">
      <dgm:prSet presAssocID="{146F69FE-1E50-8B40-B8DA-99453FB487DA}"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7000" r="-97000"/>
          </a:stretch>
        </a:blipFill>
      </dgm:spPr>
    </dgm:pt>
    <dgm:pt modelId="{FCC450FF-8763-4E49-9A1E-3D24ADF37A06}" type="pres">
      <dgm:prSet presAssocID="{7899CBD1-2702-C84B-9488-79D59A40FBBD}" presName="sibTrans" presStyleCnt="0"/>
      <dgm:spPr/>
    </dgm:pt>
    <dgm:pt modelId="{84BFA2B8-C133-284A-BC96-88FC03D6338B}" type="pres">
      <dgm:prSet presAssocID="{2D14A47F-8F98-814F-B396-F042FC419578}" presName="composite" presStyleCnt="0"/>
      <dgm:spPr/>
    </dgm:pt>
    <dgm:pt modelId="{506D3050-888F-8646-9215-90DBCB48BCB0}" type="pres">
      <dgm:prSet presAssocID="{2D14A47F-8F98-814F-B396-F042FC419578}" presName="rect1" presStyleLbl="trAlignAcc1" presStyleIdx="3" presStyleCnt="6">
        <dgm:presLayoutVars>
          <dgm:bulletEnabled val="1"/>
        </dgm:presLayoutVars>
      </dgm:prSet>
      <dgm:spPr/>
    </dgm:pt>
    <dgm:pt modelId="{F41847DF-1C61-E843-8EEC-C5E6EEC4E7C6}" type="pres">
      <dgm:prSet presAssocID="{2D14A47F-8F98-814F-B396-F042FC419578}" presName="rect2"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83000" r="-83000"/>
          </a:stretch>
        </a:blipFill>
      </dgm:spPr>
    </dgm:pt>
    <dgm:pt modelId="{8C345F6B-C565-4D4F-B05E-264051A89EAA}" type="pres">
      <dgm:prSet presAssocID="{0400B3E4-CD40-D74B-A195-23E04F695FEA}" presName="sibTrans" presStyleCnt="0"/>
      <dgm:spPr/>
    </dgm:pt>
    <dgm:pt modelId="{B621CA9F-8687-0648-841F-4C19F4C9DDFA}" type="pres">
      <dgm:prSet presAssocID="{DFC614E9-28AC-334E-B85D-1BD170F72BA9}" presName="composite" presStyleCnt="0"/>
      <dgm:spPr/>
    </dgm:pt>
    <dgm:pt modelId="{2613523C-31AF-5843-B8D0-8802082EBD77}" type="pres">
      <dgm:prSet presAssocID="{DFC614E9-28AC-334E-B85D-1BD170F72BA9}" presName="rect1" presStyleLbl="trAlignAcc1" presStyleIdx="4" presStyleCnt="6">
        <dgm:presLayoutVars>
          <dgm:bulletEnabled val="1"/>
        </dgm:presLayoutVars>
      </dgm:prSet>
      <dgm:spPr/>
    </dgm:pt>
    <dgm:pt modelId="{435AF0A2-4422-314B-919C-FCE48BCC2DFE}" type="pres">
      <dgm:prSet presAssocID="{DFC614E9-28AC-334E-B85D-1BD170F72BA9}" presName="rect2"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56000" r="-156000"/>
          </a:stretch>
        </a:blipFill>
      </dgm:spPr>
    </dgm:pt>
    <dgm:pt modelId="{1B640DDC-9428-6E46-920F-E3DE68F455B7}" type="pres">
      <dgm:prSet presAssocID="{484AC6CF-BBA1-0345-BB24-444BB3A37AF8}" presName="sibTrans" presStyleCnt="0"/>
      <dgm:spPr/>
    </dgm:pt>
    <dgm:pt modelId="{A4E87133-140C-954B-99BA-586F428FCE82}" type="pres">
      <dgm:prSet presAssocID="{F9C790B1-0BDC-BE44-9EB3-1A2F3D32E4F9}" presName="composite" presStyleCnt="0"/>
      <dgm:spPr/>
    </dgm:pt>
    <dgm:pt modelId="{786AFD48-8F57-BC43-98FD-0FD6828617FF}" type="pres">
      <dgm:prSet presAssocID="{F9C790B1-0BDC-BE44-9EB3-1A2F3D32E4F9}" presName="rect1" presStyleLbl="trAlignAcc1" presStyleIdx="5" presStyleCnt="6">
        <dgm:presLayoutVars>
          <dgm:bulletEnabled val="1"/>
        </dgm:presLayoutVars>
      </dgm:prSet>
      <dgm:spPr/>
    </dgm:pt>
    <dgm:pt modelId="{264E9E1C-9F18-9F49-BC40-36480CD34E31}" type="pres">
      <dgm:prSet presAssocID="{F9C790B1-0BDC-BE44-9EB3-1A2F3D32E4F9}" presName="rect2"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50000" r="-50000"/>
          </a:stretch>
        </a:blipFill>
      </dgm:spPr>
    </dgm:pt>
  </dgm:ptLst>
  <dgm:cxnLst>
    <dgm:cxn modelId="{580C5006-C13A-C942-AD9A-75BC07D79EF0}" type="presOf" srcId="{90877078-C6BA-2E42-9C5F-3698E83FC707}" destId="{C3C76B23-93E0-E742-8C9F-9346F7EBED58}" srcOrd="0" destOrd="0" presId="urn:microsoft.com/office/officeart/2008/layout/PictureStrips"/>
    <dgm:cxn modelId="{D2E04729-EAA6-D641-8743-00DE35707826}" srcId="{90877078-C6BA-2E42-9C5F-3698E83FC707}" destId="{A7851267-AE31-6A47-A5AF-B24C33273CAC}" srcOrd="0" destOrd="0" parTransId="{F04C63CB-39C0-054D-A483-A4570218046F}" sibTransId="{EBBDA5FD-57B1-004B-B08B-882184461C93}"/>
    <dgm:cxn modelId="{2199EC41-348E-DA4D-9CD1-30B4490E0841}" type="presOf" srcId="{2D14A47F-8F98-814F-B396-F042FC419578}" destId="{506D3050-888F-8646-9215-90DBCB48BCB0}" srcOrd="0" destOrd="0" presId="urn:microsoft.com/office/officeart/2008/layout/PictureStrips"/>
    <dgm:cxn modelId="{C9E14865-81DF-574D-B1E6-EB23CB8A058F}" srcId="{90877078-C6BA-2E42-9C5F-3698E83FC707}" destId="{146F69FE-1E50-8B40-B8DA-99453FB487DA}" srcOrd="2" destOrd="0" parTransId="{EDCC1E42-11D9-5F4C-AA47-3C7C2D0C6782}" sibTransId="{7899CBD1-2702-C84B-9488-79D59A40FBBD}"/>
    <dgm:cxn modelId="{339BD648-25E7-2342-914A-B898E06887AC}" srcId="{90877078-C6BA-2E42-9C5F-3698E83FC707}" destId="{F9C790B1-0BDC-BE44-9EB3-1A2F3D32E4F9}" srcOrd="5" destOrd="0" parTransId="{8EC0976F-DDDB-0E45-BADC-C8CF064B0BDC}" sibTransId="{D8C4717C-DA67-A948-8C2F-29594A264F33}"/>
    <dgm:cxn modelId="{560EF09A-AF67-7646-BBE6-1B610211D653}" type="presOf" srcId="{DFC614E9-28AC-334E-B85D-1BD170F72BA9}" destId="{2613523C-31AF-5843-B8D0-8802082EBD77}" srcOrd="0" destOrd="0" presId="urn:microsoft.com/office/officeart/2008/layout/PictureStrips"/>
    <dgm:cxn modelId="{BF152DA4-6C18-A943-AD48-3ECFD32B47C3}" srcId="{90877078-C6BA-2E42-9C5F-3698E83FC707}" destId="{118B25A3-A621-054B-9DA1-8C2EDB564485}" srcOrd="1" destOrd="0" parTransId="{C2522D93-1432-6446-9BB4-1D29744B2C77}" sibTransId="{E7D2317B-1D89-7E4B-97A3-9A829EDF4477}"/>
    <dgm:cxn modelId="{096FA4C2-025B-3942-949D-25F3C81B469D}" srcId="{90877078-C6BA-2E42-9C5F-3698E83FC707}" destId="{2D14A47F-8F98-814F-B396-F042FC419578}" srcOrd="3" destOrd="0" parTransId="{44F37F04-B9A3-434E-97DD-11D1EE614923}" sibTransId="{0400B3E4-CD40-D74B-A195-23E04F695FEA}"/>
    <dgm:cxn modelId="{3E5831D3-54CA-C540-8E2A-2036AEC38C3D}" type="presOf" srcId="{146F69FE-1E50-8B40-B8DA-99453FB487DA}" destId="{D0951BD0-A1B5-E94A-9BFC-61C07CDFD597}" srcOrd="0" destOrd="0" presId="urn:microsoft.com/office/officeart/2008/layout/PictureStrips"/>
    <dgm:cxn modelId="{9A14CADC-B377-EB47-8509-DA4042C1535A}" type="presOf" srcId="{A7851267-AE31-6A47-A5AF-B24C33273CAC}" destId="{0E19EA2C-FCB0-9C43-865A-3B35A44BFA36}" srcOrd="0" destOrd="0" presId="urn:microsoft.com/office/officeart/2008/layout/PictureStrips"/>
    <dgm:cxn modelId="{4A2FBBE7-D91D-C240-9A61-31EBD7699C8D}" srcId="{90877078-C6BA-2E42-9C5F-3698E83FC707}" destId="{DFC614E9-28AC-334E-B85D-1BD170F72BA9}" srcOrd="4" destOrd="0" parTransId="{1008FAAE-F62E-6F4D-9C37-62EDECFED5C3}" sibTransId="{484AC6CF-BBA1-0345-BB24-444BB3A37AF8}"/>
    <dgm:cxn modelId="{CC9738EE-C4EA-1646-8039-35C421DBF373}" type="presOf" srcId="{118B25A3-A621-054B-9DA1-8C2EDB564485}" destId="{99737C47-E318-A440-8C27-426091487CDA}" srcOrd="0" destOrd="0" presId="urn:microsoft.com/office/officeart/2008/layout/PictureStrips"/>
    <dgm:cxn modelId="{EBC0E4FA-DD8A-D34A-ADB0-7E93F5D0A8DA}" type="presOf" srcId="{F9C790B1-0BDC-BE44-9EB3-1A2F3D32E4F9}" destId="{786AFD48-8F57-BC43-98FD-0FD6828617FF}" srcOrd="0" destOrd="0" presId="urn:microsoft.com/office/officeart/2008/layout/PictureStrips"/>
    <dgm:cxn modelId="{464476A6-0AC7-224E-B0C9-5A2587638EE7}" type="presParOf" srcId="{C3C76B23-93E0-E742-8C9F-9346F7EBED58}" destId="{14F13CFE-7C0F-1848-A954-EA965805D404}" srcOrd="0" destOrd="0" presId="urn:microsoft.com/office/officeart/2008/layout/PictureStrips"/>
    <dgm:cxn modelId="{363E63C7-A576-5E4F-8C1F-A8C33907C150}" type="presParOf" srcId="{14F13CFE-7C0F-1848-A954-EA965805D404}" destId="{0E19EA2C-FCB0-9C43-865A-3B35A44BFA36}" srcOrd="0" destOrd="0" presId="urn:microsoft.com/office/officeart/2008/layout/PictureStrips"/>
    <dgm:cxn modelId="{0B6E60FE-E8C5-434A-80D0-048CBE6A425E}" type="presParOf" srcId="{14F13CFE-7C0F-1848-A954-EA965805D404}" destId="{7B0270F3-0E58-3B43-B532-AE4BA48B496B}" srcOrd="1" destOrd="0" presId="urn:microsoft.com/office/officeart/2008/layout/PictureStrips"/>
    <dgm:cxn modelId="{05E9B393-E13D-B04C-A9C1-40A6290DE1F3}" type="presParOf" srcId="{C3C76B23-93E0-E742-8C9F-9346F7EBED58}" destId="{769D5B6C-CF89-3F40-A45B-01E50232C29D}" srcOrd="1" destOrd="0" presId="urn:microsoft.com/office/officeart/2008/layout/PictureStrips"/>
    <dgm:cxn modelId="{BAEC3A7F-7FE0-D24D-967D-1CA47C715399}" type="presParOf" srcId="{C3C76B23-93E0-E742-8C9F-9346F7EBED58}" destId="{89A4AB61-1DD1-4A43-B3E4-CB621CCA3F05}" srcOrd="2" destOrd="0" presId="urn:microsoft.com/office/officeart/2008/layout/PictureStrips"/>
    <dgm:cxn modelId="{280E8FF7-24DE-FF4B-B4FF-90D1AB18B854}" type="presParOf" srcId="{89A4AB61-1DD1-4A43-B3E4-CB621CCA3F05}" destId="{99737C47-E318-A440-8C27-426091487CDA}" srcOrd="0" destOrd="0" presId="urn:microsoft.com/office/officeart/2008/layout/PictureStrips"/>
    <dgm:cxn modelId="{80F64D71-9C2C-F643-AB75-1D1AE2D95B9B}" type="presParOf" srcId="{89A4AB61-1DD1-4A43-B3E4-CB621CCA3F05}" destId="{36090DA3-27B6-F049-8ECE-3D576614E051}" srcOrd="1" destOrd="0" presId="urn:microsoft.com/office/officeart/2008/layout/PictureStrips"/>
    <dgm:cxn modelId="{BEB33DFC-1E01-8B4D-9FC2-F15CF8077431}" type="presParOf" srcId="{C3C76B23-93E0-E742-8C9F-9346F7EBED58}" destId="{528669EF-3C48-F44F-A1A4-78D6C7696690}" srcOrd="3" destOrd="0" presId="urn:microsoft.com/office/officeart/2008/layout/PictureStrips"/>
    <dgm:cxn modelId="{3E3C7AAE-9988-2E42-96AC-B49C582BAEDF}" type="presParOf" srcId="{C3C76B23-93E0-E742-8C9F-9346F7EBED58}" destId="{7B114856-38FE-374B-8B72-1D57C32596E7}" srcOrd="4" destOrd="0" presId="urn:microsoft.com/office/officeart/2008/layout/PictureStrips"/>
    <dgm:cxn modelId="{10208553-2649-314A-9F44-11BF0C175BFC}" type="presParOf" srcId="{7B114856-38FE-374B-8B72-1D57C32596E7}" destId="{D0951BD0-A1B5-E94A-9BFC-61C07CDFD597}" srcOrd="0" destOrd="0" presId="urn:microsoft.com/office/officeart/2008/layout/PictureStrips"/>
    <dgm:cxn modelId="{C3F389D8-1003-1B40-96E8-1A38EF77CA66}" type="presParOf" srcId="{7B114856-38FE-374B-8B72-1D57C32596E7}" destId="{1B1B5520-35BA-874E-AFC3-D5D5BC1D5A8D}" srcOrd="1" destOrd="0" presId="urn:microsoft.com/office/officeart/2008/layout/PictureStrips"/>
    <dgm:cxn modelId="{5AD0341C-0980-8C4D-8F57-857EBC821B32}" type="presParOf" srcId="{C3C76B23-93E0-E742-8C9F-9346F7EBED58}" destId="{FCC450FF-8763-4E49-9A1E-3D24ADF37A06}" srcOrd="5" destOrd="0" presId="urn:microsoft.com/office/officeart/2008/layout/PictureStrips"/>
    <dgm:cxn modelId="{417C22D4-8424-9D4B-8561-0155F680A139}" type="presParOf" srcId="{C3C76B23-93E0-E742-8C9F-9346F7EBED58}" destId="{84BFA2B8-C133-284A-BC96-88FC03D6338B}" srcOrd="6" destOrd="0" presId="urn:microsoft.com/office/officeart/2008/layout/PictureStrips"/>
    <dgm:cxn modelId="{47EF29CF-34E1-A343-9481-7D7E07DA8E44}" type="presParOf" srcId="{84BFA2B8-C133-284A-BC96-88FC03D6338B}" destId="{506D3050-888F-8646-9215-90DBCB48BCB0}" srcOrd="0" destOrd="0" presId="urn:microsoft.com/office/officeart/2008/layout/PictureStrips"/>
    <dgm:cxn modelId="{8BCA60EF-928A-7D49-8490-41C6A08ADB3F}" type="presParOf" srcId="{84BFA2B8-C133-284A-BC96-88FC03D6338B}" destId="{F41847DF-1C61-E843-8EEC-C5E6EEC4E7C6}" srcOrd="1" destOrd="0" presId="urn:microsoft.com/office/officeart/2008/layout/PictureStrips"/>
    <dgm:cxn modelId="{6D35BEF7-DFD4-8E4B-86C0-EA8D231570C6}" type="presParOf" srcId="{C3C76B23-93E0-E742-8C9F-9346F7EBED58}" destId="{8C345F6B-C565-4D4F-B05E-264051A89EAA}" srcOrd="7" destOrd="0" presId="urn:microsoft.com/office/officeart/2008/layout/PictureStrips"/>
    <dgm:cxn modelId="{0C1040D0-583A-3D42-AC2D-D494F6D4D214}" type="presParOf" srcId="{C3C76B23-93E0-E742-8C9F-9346F7EBED58}" destId="{B621CA9F-8687-0648-841F-4C19F4C9DDFA}" srcOrd="8" destOrd="0" presId="urn:microsoft.com/office/officeart/2008/layout/PictureStrips"/>
    <dgm:cxn modelId="{7B61891D-A81F-E94D-A09B-600280E0CD26}" type="presParOf" srcId="{B621CA9F-8687-0648-841F-4C19F4C9DDFA}" destId="{2613523C-31AF-5843-B8D0-8802082EBD77}" srcOrd="0" destOrd="0" presId="urn:microsoft.com/office/officeart/2008/layout/PictureStrips"/>
    <dgm:cxn modelId="{79073494-7DEF-804D-8F3B-44AA312F23BF}" type="presParOf" srcId="{B621CA9F-8687-0648-841F-4C19F4C9DDFA}" destId="{435AF0A2-4422-314B-919C-FCE48BCC2DFE}" srcOrd="1" destOrd="0" presId="urn:microsoft.com/office/officeart/2008/layout/PictureStrips"/>
    <dgm:cxn modelId="{9E343A26-A160-954D-AD12-125805F5F9E1}" type="presParOf" srcId="{C3C76B23-93E0-E742-8C9F-9346F7EBED58}" destId="{1B640DDC-9428-6E46-920F-E3DE68F455B7}" srcOrd="9" destOrd="0" presId="urn:microsoft.com/office/officeart/2008/layout/PictureStrips"/>
    <dgm:cxn modelId="{A6917554-3FA3-A841-A8F6-14ED384B4511}" type="presParOf" srcId="{C3C76B23-93E0-E742-8C9F-9346F7EBED58}" destId="{A4E87133-140C-954B-99BA-586F428FCE82}" srcOrd="10" destOrd="0" presId="urn:microsoft.com/office/officeart/2008/layout/PictureStrips"/>
    <dgm:cxn modelId="{7DFBDAE3-8ABB-674E-BD13-8FF4038EDB3D}" type="presParOf" srcId="{A4E87133-140C-954B-99BA-586F428FCE82}" destId="{786AFD48-8F57-BC43-98FD-0FD6828617FF}" srcOrd="0" destOrd="0" presId="urn:microsoft.com/office/officeart/2008/layout/PictureStrips"/>
    <dgm:cxn modelId="{38D0AA73-0FD6-694D-895F-5D651D67AD8E}" type="presParOf" srcId="{A4E87133-140C-954B-99BA-586F428FCE82}" destId="{264E9E1C-9F18-9F49-BC40-36480CD34E3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3995C45-63B7-4BB8-A248-8DA112E79E75}" type="doc">
      <dgm:prSet loTypeId="urn:microsoft.com/office/officeart/2018/5/layout/CenteredIconLabelDescriptionList" loCatId="icon" qsTypeId="urn:microsoft.com/office/officeart/2005/8/quickstyle/simple1" qsCatId="simple" csTypeId="urn:microsoft.com/office/officeart/2018/5/colors/Iconchunking_neutralbg_accent4_2" csCatId="accent4" phldr="1"/>
      <dgm:spPr/>
      <dgm:t>
        <a:bodyPr/>
        <a:lstStyle/>
        <a:p>
          <a:endParaRPr lang="en-US"/>
        </a:p>
      </dgm:t>
    </dgm:pt>
    <dgm:pt modelId="{E3A85575-9C8C-401F-8FD1-103669B842F1}">
      <dgm:prSet/>
      <dgm:spPr/>
      <dgm:t>
        <a:bodyPr/>
        <a:lstStyle/>
        <a:p>
          <a:pPr>
            <a:lnSpc>
              <a:spcPct val="100000"/>
            </a:lnSpc>
            <a:defRPr b="1"/>
          </a:pPr>
          <a:r>
            <a:rPr lang="it-IT" dirty="0"/>
            <a:t>Il log file è il tipico file contenente dati personali che il sistemista è chiamato a trattare</a:t>
          </a:r>
          <a:endParaRPr lang="en-US" dirty="0"/>
        </a:p>
      </dgm:t>
    </dgm:pt>
    <dgm:pt modelId="{C7DA0E04-1CCF-4DAC-874F-25EBAAB87BDC}" type="parTrans" cxnId="{459175C1-475D-4027-BF0B-5B3BBD97FFF2}">
      <dgm:prSet/>
      <dgm:spPr/>
      <dgm:t>
        <a:bodyPr/>
        <a:lstStyle/>
        <a:p>
          <a:endParaRPr lang="en-US"/>
        </a:p>
      </dgm:t>
    </dgm:pt>
    <dgm:pt modelId="{A610D6AC-D944-4A17-B5DE-0C9634B94868}" type="sibTrans" cxnId="{459175C1-475D-4027-BF0B-5B3BBD97FFF2}">
      <dgm:prSet/>
      <dgm:spPr/>
      <dgm:t>
        <a:bodyPr/>
        <a:lstStyle/>
        <a:p>
          <a:endParaRPr lang="en-US"/>
        </a:p>
      </dgm:t>
    </dgm:pt>
    <dgm:pt modelId="{EE0885C5-A5DA-4817-A3FA-40C1F90A7048}">
      <dgm:prSet/>
      <dgm:spPr/>
      <dgm:t>
        <a:bodyPr/>
        <a:lstStyle/>
        <a:p>
          <a:pPr>
            <a:lnSpc>
              <a:spcPct val="100000"/>
            </a:lnSpc>
          </a:pPr>
          <a:r>
            <a:rPr lang="it-IT"/>
            <a:t>Nomina a autorizzato al trattamento dei dati personali</a:t>
          </a:r>
          <a:endParaRPr lang="en-US"/>
        </a:p>
      </dgm:t>
    </dgm:pt>
    <dgm:pt modelId="{35A461D7-A5EA-46A3-AC09-4B5F2595C765}" type="parTrans" cxnId="{0F881D8B-1874-4D2E-ABFC-446A14F42BA0}">
      <dgm:prSet/>
      <dgm:spPr/>
      <dgm:t>
        <a:bodyPr/>
        <a:lstStyle/>
        <a:p>
          <a:endParaRPr lang="en-US"/>
        </a:p>
      </dgm:t>
    </dgm:pt>
    <dgm:pt modelId="{B4055A44-B552-4733-ADFA-00B6085B0CFC}" type="sibTrans" cxnId="{0F881D8B-1874-4D2E-ABFC-446A14F42BA0}">
      <dgm:prSet/>
      <dgm:spPr/>
      <dgm:t>
        <a:bodyPr/>
        <a:lstStyle/>
        <a:p>
          <a:endParaRPr lang="en-US"/>
        </a:p>
      </dgm:t>
    </dgm:pt>
    <dgm:pt modelId="{EAC709A5-876A-4BA2-B7D0-303EC4F15C16}">
      <dgm:prSet/>
      <dgm:spPr/>
      <dgm:t>
        <a:bodyPr/>
        <a:lstStyle/>
        <a:p>
          <a:pPr>
            <a:lnSpc>
              <a:spcPct val="100000"/>
            </a:lnSpc>
            <a:defRPr b="1"/>
          </a:pPr>
          <a:r>
            <a:rPr lang="it-IT"/>
            <a:t>La conservazione dei log è normata dal nostro disciplinare sull’uso delle risorse  informatiche:</a:t>
          </a:r>
          <a:endParaRPr lang="en-US"/>
        </a:p>
      </dgm:t>
    </dgm:pt>
    <dgm:pt modelId="{85FBBEBA-A9CB-4827-AFC5-78FC26E1831B}" type="parTrans" cxnId="{2BF0F6D4-C2EC-4DB0-AE41-55658A685C55}">
      <dgm:prSet/>
      <dgm:spPr/>
      <dgm:t>
        <a:bodyPr/>
        <a:lstStyle/>
        <a:p>
          <a:endParaRPr lang="en-US"/>
        </a:p>
      </dgm:t>
    </dgm:pt>
    <dgm:pt modelId="{DFD60587-F13D-4B51-8894-DA3BCBE9A26B}" type="sibTrans" cxnId="{2BF0F6D4-C2EC-4DB0-AE41-55658A685C55}">
      <dgm:prSet/>
      <dgm:spPr/>
      <dgm:t>
        <a:bodyPr/>
        <a:lstStyle/>
        <a:p>
          <a:endParaRPr lang="en-US"/>
        </a:p>
      </dgm:t>
    </dgm:pt>
    <dgm:pt modelId="{BEFFDC8C-C4EF-4005-8BFA-BDD6DB3908F3}">
      <dgm:prSet/>
      <dgm:spPr/>
      <dgm:t>
        <a:bodyPr/>
        <a:lstStyle/>
        <a:p>
          <a:pPr>
            <a:lnSpc>
              <a:spcPct val="100000"/>
            </a:lnSpc>
          </a:pPr>
          <a:r>
            <a:rPr lang="it-IT"/>
            <a:t>Tempo di conservazione un anno</a:t>
          </a:r>
          <a:endParaRPr lang="en-US"/>
        </a:p>
      </dgm:t>
    </dgm:pt>
    <dgm:pt modelId="{3A8B80C8-DFDA-45C1-B008-4D51AF73E18D}" type="parTrans" cxnId="{0F47BA26-3236-4C40-8EC5-03EBF71C323F}">
      <dgm:prSet/>
      <dgm:spPr/>
      <dgm:t>
        <a:bodyPr/>
        <a:lstStyle/>
        <a:p>
          <a:endParaRPr lang="en-US"/>
        </a:p>
      </dgm:t>
    </dgm:pt>
    <dgm:pt modelId="{03393FFF-FE37-4344-B18F-373B2F963731}" type="sibTrans" cxnId="{0F47BA26-3236-4C40-8EC5-03EBF71C323F}">
      <dgm:prSet/>
      <dgm:spPr/>
      <dgm:t>
        <a:bodyPr/>
        <a:lstStyle/>
        <a:p>
          <a:endParaRPr lang="en-US"/>
        </a:p>
      </dgm:t>
    </dgm:pt>
    <dgm:pt modelId="{4C0B8AE9-B060-42AD-96CC-C458FF726084}">
      <dgm:prSet/>
      <dgm:spPr/>
      <dgm:t>
        <a:bodyPr/>
        <a:lstStyle/>
        <a:p>
          <a:r>
            <a:rPr lang="it-IT"/>
            <a:t>Non sono elencati tutti i tipi di log </a:t>
          </a:r>
          <a:endParaRPr lang="en-US"/>
        </a:p>
      </dgm:t>
    </dgm:pt>
    <dgm:pt modelId="{AFE0A504-7864-4738-A4F9-6D61DD3E9486}" type="parTrans" cxnId="{B1CBBDFB-25DF-475A-B039-A2A228FF308C}">
      <dgm:prSet/>
      <dgm:spPr/>
      <dgm:t>
        <a:bodyPr/>
        <a:lstStyle/>
        <a:p>
          <a:endParaRPr lang="en-US"/>
        </a:p>
      </dgm:t>
    </dgm:pt>
    <dgm:pt modelId="{21FFC801-7435-44B7-8024-F8572E0122F9}" type="sibTrans" cxnId="{B1CBBDFB-25DF-475A-B039-A2A228FF308C}">
      <dgm:prSet/>
      <dgm:spPr/>
      <dgm:t>
        <a:bodyPr/>
        <a:lstStyle/>
        <a:p>
          <a:endParaRPr lang="en-US"/>
        </a:p>
      </dgm:t>
    </dgm:pt>
    <dgm:pt modelId="{04E8AF07-DA46-4692-8526-300B437C791E}">
      <dgm:prSet/>
      <dgm:spPr/>
      <dgm:t>
        <a:bodyPr/>
        <a:lstStyle/>
        <a:p>
          <a:r>
            <a:rPr lang="it-IT"/>
            <a:t>ma è sensato individuare in un anno il periodo tipico di conservazione</a:t>
          </a:r>
          <a:endParaRPr lang="en-US"/>
        </a:p>
      </dgm:t>
    </dgm:pt>
    <dgm:pt modelId="{AC9D9839-77A7-4815-B98B-A2D5FA7A4AB7}" type="parTrans" cxnId="{723217D9-6A78-4DBB-90B3-78F400946E1F}">
      <dgm:prSet/>
      <dgm:spPr/>
      <dgm:t>
        <a:bodyPr/>
        <a:lstStyle/>
        <a:p>
          <a:endParaRPr lang="en-US"/>
        </a:p>
      </dgm:t>
    </dgm:pt>
    <dgm:pt modelId="{E6BD6A4F-A35D-4AB7-845A-642E4BEF6463}" type="sibTrans" cxnId="{723217D9-6A78-4DBB-90B3-78F400946E1F}">
      <dgm:prSet/>
      <dgm:spPr/>
      <dgm:t>
        <a:bodyPr/>
        <a:lstStyle/>
        <a:p>
          <a:endParaRPr lang="en-US"/>
        </a:p>
      </dgm:t>
    </dgm:pt>
    <dgm:pt modelId="{124EFF0A-BFB7-41CC-856C-D669572B529B}" type="pres">
      <dgm:prSet presAssocID="{F3995C45-63B7-4BB8-A248-8DA112E79E75}" presName="root" presStyleCnt="0">
        <dgm:presLayoutVars>
          <dgm:dir/>
          <dgm:resizeHandles val="exact"/>
        </dgm:presLayoutVars>
      </dgm:prSet>
      <dgm:spPr/>
    </dgm:pt>
    <dgm:pt modelId="{E0D476E0-D276-4359-A962-F8C6F6A23A06}" type="pres">
      <dgm:prSet presAssocID="{E3A85575-9C8C-401F-8FD1-103669B842F1}" presName="compNode" presStyleCnt="0"/>
      <dgm:spPr/>
    </dgm:pt>
    <dgm:pt modelId="{FFF33971-6ED0-4E79-BF63-9D824D9784DC}" type="pres">
      <dgm:prSet presAssocID="{E3A85575-9C8C-401F-8FD1-103669B842F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Folder"/>
        </a:ext>
      </dgm:extLst>
    </dgm:pt>
    <dgm:pt modelId="{28A84335-4AD5-46B0-84A6-DA502E8CCEFC}" type="pres">
      <dgm:prSet presAssocID="{E3A85575-9C8C-401F-8FD1-103669B842F1}" presName="iconSpace" presStyleCnt="0"/>
      <dgm:spPr/>
    </dgm:pt>
    <dgm:pt modelId="{F70AF59F-EDA6-4081-AD73-906B088FFD02}" type="pres">
      <dgm:prSet presAssocID="{E3A85575-9C8C-401F-8FD1-103669B842F1}" presName="parTx" presStyleLbl="revTx" presStyleIdx="0" presStyleCnt="4">
        <dgm:presLayoutVars>
          <dgm:chMax val="0"/>
          <dgm:chPref val="0"/>
        </dgm:presLayoutVars>
      </dgm:prSet>
      <dgm:spPr/>
    </dgm:pt>
    <dgm:pt modelId="{F5734680-610B-4AA0-BEC7-47D8C3BEEAA0}" type="pres">
      <dgm:prSet presAssocID="{E3A85575-9C8C-401F-8FD1-103669B842F1}" presName="txSpace" presStyleCnt="0"/>
      <dgm:spPr/>
    </dgm:pt>
    <dgm:pt modelId="{188787C2-07B0-4B75-9735-3AE810CC40C3}" type="pres">
      <dgm:prSet presAssocID="{E3A85575-9C8C-401F-8FD1-103669B842F1}" presName="desTx" presStyleLbl="revTx" presStyleIdx="1" presStyleCnt="4">
        <dgm:presLayoutVars/>
      </dgm:prSet>
      <dgm:spPr/>
    </dgm:pt>
    <dgm:pt modelId="{80A5B1E0-E1FA-4CBE-830B-B57006B65E70}" type="pres">
      <dgm:prSet presAssocID="{A610D6AC-D944-4A17-B5DE-0C9634B94868}" presName="sibTrans" presStyleCnt="0"/>
      <dgm:spPr/>
    </dgm:pt>
    <dgm:pt modelId="{6D43281E-F694-471F-B6CA-ED901C502C46}" type="pres">
      <dgm:prSet presAssocID="{EAC709A5-876A-4BA2-B7D0-303EC4F15C16}" presName="compNode" presStyleCnt="0"/>
      <dgm:spPr/>
    </dgm:pt>
    <dgm:pt modelId="{996D50F2-1062-4F60-AE00-388A13EE8357}" type="pres">
      <dgm:prSet presAssocID="{EAC709A5-876A-4BA2-B7D0-303EC4F15C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gno di spunta"/>
        </a:ext>
      </dgm:extLst>
    </dgm:pt>
    <dgm:pt modelId="{B110A73A-85F8-445C-A0E9-2EAE33CACD48}" type="pres">
      <dgm:prSet presAssocID="{EAC709A5-876A-4BA2-B7D0-303EC4F15C16}" presName="iconSpace" presStyleCnt="0"/>
      <dgm:spPr/>
    </dgm:pt>
    <dgm:pt modelId="{B1C1E484-E402-460A-B5E0-F1DD5FA0E194}" type="pres">
      <dgm:prSet presAssocID="{EAC709A5-876A-4BA2-B7D0-303EC4F15C16}" presName="parTx" presStyleLbl="revTx" presStyleIdx="2" presStyleCnt="4">
        <dgm:presLayoutVars>
          <dgm:chMax val="0"/>
          <dgm:chPref val="0"/>
        </dgm:presLayoutVars>
      </dgm:prSet>
      <dgm:spPr/>
    </dgm:pt>
    <dgm:pt modelId="{5C2E543F-EF26-4372-9A9C-782BFCD5B91D}" type="pres">
      <dgm:prSet presAssocID="{EAC709A5-876A-4BA2-B7D0-303EC4F15C16}" presName="txSpace" presStyleCnt="0"/>
      <dgm:spPr/>
    </dgm:pt>
    <dgm:pt modelId="{BFA4AFC0-FD0E-44A6-8841-3ED87F13171F}" type="pres">
      <dgm:prSet presAssocID="{EAC709A5-876A-4BA2-B7D0-303EC4F15C16}" presName="desTx" presStyleLbl="revTx" presStyleIdx="3" presStyleCnt="4">
        <dgm:presLayoutVars/>
      </dgm:prSet>
      <dgm:spPr/>
    </dgm:pt>
  </dgm:ptLst>
  <dgm:cxnLst>
    <dgm:cxn modelId="{CB55ED1B-5724-4259-BCE9-8141C6BE11F6}" type="presOf" srcId="{F3995C45-63B7-4BB8-A248-8DA112E79E75}" destId="{124EFF0A-BFB7-41CC-856C-D669572B529B}" srcOrd="0" destOrd="0" presId="urn:microsoft.com/office/officeart/2018/5/layout/CenteredIconLabelDescriptionList"/>
    <dgm:cxn modelId="{E946AE23-000C-4E29-B8F4-7675A33E6788}" type="presOf" srcId="{4C0B8AE9-B060-42AD-96CC-C458FF726084}" destId="{BFA4AFC0-FD0E-44A6-8841-3ED87F13171F}" srcOrd="0" destOrd="1" presId="urn:microsoft.com/office/officeart/2018/5/layout/CenteredIconLabelDescriptionList"/>
    <dgm:cxn modelId="{0F47BA26-3236-4C40-8EC5-03EBF71C323F}" srcId="{EAC709A5-876A-4BA2-B7D0-303EC4F15C16}" destId="{BEFFDC8C-C4EF-4005-8BFA-BDD6DB3908F3}" srcOrd="0" destOrd="0" parTransId="{3A8B80C8-DFDA-45C1-B008-4D51AF73E18D}" sibTransId="{03393FFF-FE37-4344-B18F-373B2F963731}"/>
    <dgm:cxn modelId="{6A5F9F35-61CA-485C-AADD-F223FE433BFC}" type="presOf" srcId="{04E8AF07-DA46-4692-8526-300B437C791E}" destId="{BFA4AFC0-FD0E-44A6-8841-3ED87F13171F}" srcOrd="0" destOrd="2" presId="urn:microsoft.com/office/officeart/2018/5/layout/CenteredIconLabelDescriptionList"/>
    <dgm:cxn modelId="{9AF97E44-9446-4572-938D-D74847C8823E}" type="presOf" srcId="{BEFFDC8C-C4EF-4005-8BFA-BDD6DB3908F3}" destId="{BFA4AFC0-FD0E-44A6-8841-3ED87F13171F}" srcOrd="0" destOrd="0" presId="urn:microsoft.com/office/officeart/2018/5/layout/CenteredIconLabelDescriptionList"/>
    <dgm:cxn modelId="{0F881D8B-1874-4D2E-ABFC-446A14F42BA0}" srcId="{E3A85575-9C8C-401F-8FD1-103669B842F1}" destId="{EE0885C5-A5DA-4817-A3FA-40C1F90A7048}" srcOrd="0" destOrd="0" parTransId="{35A461D7-A5EA-46A3-AC09-4B5F2595C765}" sibTransId="{B4055A44-B552-4733-ADFA-00B6085B0CFC}"/>
    <dgm:cxn modelId="{031C80BB-1F4E-4014-8B3E-8A49F0C128BC}" type="presOf" srcId="{EE0885C5-A5DA-4817-A3FA-40C1F90A7048}" destId="{188787C2-07B0-4B75-9735-3AE810CC40C3}" srcOrd="0" destOrd="0" presId="urn:microsoft.com/office/officeart/2018/5/layout/CenteredIconLabelDescriptionList"/>
    <dgm:cxn modelId="{459175C1-475D-4027-BF0B-5B3BBD97FFF2}" srcId="{F3995C45-63B7-4BB8-A248-8DA112E79E75}" destId="{E3A85575-9C8C-401F-8FD1-103669B842F1}" srcOrd="0" destOrd="0" parTransId="{C7DA0E04-1CCF-4DAC-874F-25EBAAB87BDC}" sibTransId="{A610D6AC-D944-4A17-B5DE-0C9634B94868}"/>
    <dgm:cxn modelId="{2BF0F6D4-C2EC-4DB0-AE41-55658A685C55}" srcId="{F3995C45-63B7-4BB8-A248-8DA112E79E75}" destId="{EAC709A5-876A-4BA2-B7D0-303EC4F15C16}" srcOrd="1" destOrd="0" parTransId="{85FBBEBA-A9CB-4827-AFC5-78FC26E1831B}" sibTransId="{DFD60587-F13D-4B51-8894-DA3BCBE9A26B}"/>
    <dgm:cxn modelId="{723217D9-6A78-4DBB-90B3-78F400946E1F}" srcId="{BEFFDC8C-C4EF-4005-8BFA-BDD6DB3908F3}" destId="{04E8AF07-DA46-4692-8526-300B437C791E}" srcOrd="1" destOrd="0" parTransId="{AC9D9839-77A7-4815-B98B-A2D5FA7A4AB7}" sibTransId="{E6BD6A4F-A35D-4AB7-845A-642E4BEF6463}"/>
    <dgm:cxn modelId="{BF64DEE8-69C9-4B30-9C39-FD6A3E029A2B}" type="presOf" srcId="{E3A85575-9C8C-401F-8FD1-103669B842F1}" destId="{F70AF59F-EDA6-4081-AD73-906B088FFD02}" srcOrd="0" destOrd="0" presId="urn:microsoft.com/office/officeart/2018/5/layout/CenteredIconLabelDescriptionList"/>
    <dgm:cxn modelId="{67556DF6-E7D6-4D57-8908-A6830B34B553}" type="presOf" srcId="{EAC709A5-876A-4BA2-B7D0-303EC4F15C16}" destId="{B1C1E484-E402-460A-B5E0-F1DD5FA0E194}" srcOrd="0" destOrd="0" presId="urn:microsoft.com/office/officeart/2018/5/layout/CenteredIconLabelDescriptionList"/>
    <dgm:cxn modelId="{B1CBBDFB-25DF-475A-B039-A2A228FF308C}" srcId="{BEFFDC8C-C4EF-4005-8BFA-BDD6DB3908F3}" destId="{4C0B8AE9-B060-42AD-96CC-C458FF726084}" srcOrd="0" destOrd="0" parTransId="{AFE0A504-7864-4738-A4F9-6D61DD3E9486}" sibTransId="{21FFC801-7435-44B7-8024-F8572E0122F9}"/>
    <dgm:cxn modelId="{4AEB6412-6185-4980-B4C3-6C47ECD60AA1}" type="presParOf" srcId="{124EFF0A-BFB7-41CC-856C-D669572B529B}" destId="{E0D476E0-D276-4359-A962-F8C6F6A23A06}" srcOrd="0" destOrd="0" presId="urn:microsoft.com/office/officeart/2018/5/layout/CenteredIconLabelDescriptionList"/>
    <dgm:cxn modelId="{3A015EA0-11D6-44C0-892C-9968291363B1}" type="presParOf" srcId="{E0D476E0-D276-4359-A962-F8C6F6A23A06}" destId="{FFF33971-6ED0-4E79-BF63-9D824D9784DC}" srcOrd="0" destOrd="0" presId="urn:microsoft.com/office/officeart/2018/5/layout/CenteredIconLabelDescriptionList"/>
    <dgm:cxn modelId="{E8E864BF-3A05-4418-83A3-30D8646DE2A6}" type="presParOf" srcId="{E0D476E0-D276-4359-A962-F8C6F6A23A06}" destId="{28A84335-4AD5-46B0-84A6-DA502E8CCEFC}" srcOrd="1" destOrd="0" presId="urn:microsoft.com/office/officeart/2018/5/layout/CenteredIconLabelDescriptionList"/>
    <dgm:cxn modelId="{BAA3D7E6-2636-4DE7-9C8C-D5AAE550F4AC}" type="presParOf" srcId="{E0D476E0-D276-4359-A962-F8C6F6A23A06}" destId="{F70AF59F-EDA6-4081-AD73-906B088FFD02}" srcOrd="2" destOrd="0" presId="urn:microsoft.com/office/officeart/2018/5/layout/CenteredIconLabelDescriptionList"/>
    <dgm:cxn modelId="{0C141F6D-6C35-4CE9-971F-1E48487512BC}" type="presParOf" srcId="{E0D476E0-D276-4359-A962-F8C6F6A23A06}" destId="{F5734680-610B-4AA0-BEC7-47D8C3BEEAA0}" srcOrd="3" destOrd="0" presId="urn:microsoft.com/office/officeart/2018/5/layout/CenteredIconLabelDescriptionList"/>
    <dgm:cxn modelId="{27FB8C8C-EDD3-4A6F-9648-974ED344D3C7}" type="presParOf" srcId="{E0D476E0-D276-4359-A962-F8C6F6A23A06}" destId="{188787C2-07B0-4B75-9735-3AE810CC40C3}" srcOrd="4" destOrd="0" presId="urn:microsoft.com/office/officeart/2018/5/layout/CenteredIconLabelDescriptionList"/>
    <dgm:cxn modelId="{73090A8D-7E68-4325-9F71-BDCB2671C4CA}" type="presParOf" srcId="{124EFF0A-BFB7-41CC-856C-D669572B529B}" destId="{80A5B1E0-E1FA-4CBE-830B-B57006B65E70}" srcOrd="1" destOrd="0" presId="urn:microsoft.com/office/officeart/2018/5/layout/CenteredIconLabelDescriptionList"/>
    <dgm:cxn modelId="{9BB24616-A036-4D52-9E1D-99416C441CF1}" type="presParOf" srcId="{124EFF0A-BFB7-41CC-856C-D669572B529B}" destId="{6D43281E-F694-471F-B6CA-ED901C502C46}" srcOrd="2" destOrd="0" presId="urn:microsoft.com/office/officeart/2018/5/layout/CenteredIconLabelDescriptionList"/>
    <dgm:cxn modelId="{5CACFB5C-D7DF-4807-A51A-2FBB6DC3DDF1}" type="presParOf" srcId="{6D43281E-F694-471F-B6CA-ED901C502C46}" destId="{996D50F2-1062-4F60-AE00-388A13EE8357}" srcOrd="0" destOrd="0" presId="urn:microsoft.com/office/officeart/2018/5/layout/CenteredIconLabelDescriptionList"/>
    <dgm:cxn modelId="{8F0FD0C3-1F4E-4320-95B3-FBDD47A0E7A7}" type="presParOf" srcId="{6D43281E-F694-471F-B6CA-ED901C502C46}" destId="{B110A73A-85F8-445C-A0E9-2EAE33CACD48}" srcOrd="1" destOrd="0" presId="urn:microsoft.com/office/officeart/2018/5/layout/CenteredIconLabelDescriptionList"/>
    <dgm:cxn modelId="{FDFEECFE-CF90-408B-B5B4-30C756E3C14C}" type="presParOf" srcId="{6D43281E-F694-471F-B6CA-ED901C502C46}" destId="{B1C1E484-E402-460A-B5E0-F1DD5FA0E194}" srcOrd="2" destOrd="0" presId="urn:microsoft.com/office/officeart/2018/5/layout/CenteredIconLabelDescriptionList"/>
    <dgm:cxn modelId="{73F3EA14-7C49-45B9-A7A3-345D960D522A}" type="presParOf" srcId="{6D43281E-F694-471F-B6CA-ED901C502C46}" destId="{5C2E543F-EF26-4372-9A9C-782BFCD5B91D}" srcOrd="3" destOrd="0" presId="urn:microsoft.com/office/officeart/2018/5/layout/CenteredIconLabelDescriptionList"/>
    <dgm:cxn modelId="{36C5EAF4-6398-4E91-8E66-28484C78CFF4}" type="presParOf" srcId="{6D43281E-F694-471F-B6CA-ED901C502C46}" destId="{BFA4AFC0-FD0E-44A6-8841-3ED87F13171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1AF87C9-8E70-4C37-8202-3FA0B9DA923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249EE272-3E84-46AA-B632-FDF2B81FB7BB}">
      <dgm:prSet/>
      <dgm:spPr/>
      <dgm:t>
        <a:bodyPr/>
        <a:lstStyle/>
        <a:p>
          <a:r>
            <a:rPr lang="it-IT" b="1"/>
            <a:t>Dati personali che il singolo utente «scrive» nei suoi mail</a:t>
          </a:r>
          <a:endParaRPr lang="en-US"/>
        </a:p>
      </dgm:t>
    </dgm:pt>
    <dgm:pt modelId="{95840CAE-DED1-4008-9637-101E7BA8D14A}" type="parTrans" cxnId="{99F2DD16-D05C-4733-8E47-7550E7D49591}">
      <dgm:prSet/>
      <dgm:spPr/>
      <dgm:t>
        <a:bodyPr/>
        <a:lstStyle/>
        <a:p>
          <a:endParaRPr lang="en-US"/>
        </a:p>
      </dgm:t>
    </dgm:pt>
    <dgm:pt modelId="{FD797F2A-FC80-4487-817F-4A3D4CC79377}" type="sibTrans" cxnId="{99F2DD16-D05C-4733-8E47-7550E7D49591}">
      <dgm:prSet/>
      <dgm:spPr/>
      <dgm:t>
        <a:bodyPr/>
        <a:lstStyle/>
        <a:p>
          <a:endParaRPr lang="en-US"/>
        </a:p>
      </dgm:t>
    </dgm:pt>
    <dgm:pt modelId="{C18EF653-C286-4980-9581-A2B420DD465D}">
      <dgm:prSet custT="1"/>
      <dgm:spPr/>
      <dgm:t>
        <a:bodyPr/>
        <a:lstStyle/>
        <a:p>
          <a:r>
            <a:rPr lang="it-IT" sz="1600" dirty="0"/>
            <a:t>La scrittura di un mail e la sua spedizione tramite il sistema di posta, generano dei dati personali che vengono registrati nel server di posta: mittente, destinatario, ora… </a:t>
          </a:r>
          <a:endParaRPr lang="en-US" sz="1600" dirty="0"/>
        </a:p>
      </dgm:t>
    </dgm:pt>
    <dgm:pt modelId="{7CB716FE-8C7A-40EE-A8C5-D4BDA9DAA803}" type="parTrans" cxnId="{84423CB5-4F5F-498F-8FE4-0739465E856B}">
      <dgm:prSet/>
      <dgm:spPr/>
      <dgm:t>
        <a:bodyPr/>
        <a:lstStyle/>
        <a:p>
          <a:endParaRPr lang="en-US"/>
        </a:p>
      </dgm:t>
    </dgm:pt>
    <dgm:pt modelId="{14E75BE3-0DFA-4080-B4D1-A5B1F3155075}" type="sibTrans" cxnId="{84423CB5-4F5F-498F-8FE4-0739465E856B}">
      <dgm:prSet/>
      <dgm:spPr/>
      <dgm:t>
        <a:bodyPr/>
        <a:lstStyle/>
        <a:p>
          <a:endParaRPr lang="en-US"/>
        </a:p>
      </dgm:t>
    </dgm:pt>
    <dgm:pt modelId="{E2029ED1-A5FD-4265-942D-60B206310BBB}">
      <dgm:prSet custT="1"/>
      <dgm:spPr/>
      <dgm:t>
        <a:bodyPr/>
        <a:lstStyle/>
        <a:p>
          <a:r>
            <a:rPr lang="it-IT" sz="1600" dirty="0"/>
            <a:t>Non confondiamoli con quanto di personale un utente scrive all’interno dei suoi messaggi</a:t>
          </a:r>
          <a:endParaRPr lang="en-US" sz="1600" dirty="0"/>
        </a:p>
      </dgm:t>
    </dgm:pt>
    <dgm:pt modelId="{A26B71F2-EDDE-42E1-A702-789B56C09FDC}" type="parTrans" cxnId="{834BB122-A273-408A-A607-CFA63CF91840}">
      <dgm:prSet/>
      <dgm:spPr/>
      <dgm:t>
        <a:bodyPr/>
        <a:lstStyle/>
        <a:p>
          <a:endParaRPr lang="en-US"/>
        </a:p>
      </dgm:t>
    </dgm:pt>
    <dgm:pt modelId="{8827CFF0-1D4A-4C03-B277-8DE35074BDEE}" type="sibTrans" cxnId="{834BB122-A273-408A-A607-CFA63CF91840}">
      <dgm:prSet/>
      <dgm:spPr/>
      <dgm:t>
        <a:bodyPr/>
        <a:lstStyle/>
        <a:p>
          <a:endParaRPr lang="en-US"/>
        </a:p>
      </dgm:t>
    </dgm:pt>
    <dgm:pt modelId="{56CF4DAF-28E0-4451-BAB9-481187058C03}">
      <dgm:prSet/>
      <dgm:spPr/>
      <dgm:t>
        <a:bodyPr/>
        <a:lstStyle/>
        <a:p>
          <a:r>
            <a:rPr lang="en-US" b="1"/>
            <a:t>Dati personali riguardanti gli utenti che vengono trasferiti via mail</a:t>
          </a:r>
          <a:endParaRPr lang="en-US"/>
        </a:p>
      </dgm:t>
    </dgm:pt>
    <dgm:pt modelId="{72E6E21B-122D-4050-BD91-538F7D473E8E}" type="parTrans" cxnId="{94CDAF60-E1AE-4F1B-A205-034BA4B2FACB}">
      <dgm:prSet/>
      <dgm:spPr/>
      <dgm:t>
        <a:bodyPr/>
        <a:lstStyle/>
        <a:p>
          <a:endParaRPr lang="en-US"/>
        </a:p>
      </dgm:t>
    </dgm:pt>
    <dgm:pt modelId="{AE1643B2-412A-4E3E-B2C1-D2679A573117}" type="sibTrans" cxnId="{94CDAF60-E1AE-4F1B-A205-034BA4B2FACB}">
      <dgm:prSet/>
      <dgm:spPr/>
      <dgm:t>
        <a:bodyPr/>
        <a:lstStyle/>
        <a:p>
          <a:endParaRPr lang="en-US"/>
        </a:p>
      </dgm:t>
    </dgm:pt>
    <dgm:pt modelId="{B2C15DDC-48F8-4786-A5A6-B5878B16A51F}">
      <dgm:prSet custT="1"/>
      <dgm:spPr/>
      <dgm:t>
        <a:bodyPr/>
        <a:lstStyle/>
        <a:p>
          <a:r>
            <a:rPr lang="it-IT" sz="1400" dirty="0"/>
            <a:t>La posta elettronica non è più l’unico mezzo per trasferire dati personali nell’ambito lavorativo. </a:t>
          </a:r>
          <a:endParaRPr lang="en-US" sz="1400" dirty="0"/>
        </a:p>
      </dgm:t>
    </dgm:pt>
    <dgm:pt modelId="{6B310704-632C-4020-A472-04F19567D0CC}" type="parTrans" cxnId="{A9089536-61DD-4408-BBFA-1DEB5C70D9D8}">
      <dgm:prSet/>
      <dgm:spPr/>
      <dgm:t>
        <a:bodyPr/>
        <a:lstStyle/>
        <a:p>
          <a:endParaRPr lang="en-US"/>
        </a:p>
      </dgm:t>
    </dgm:pt>
    <dgm:pt modelId="{C271C26F-C8E6-498D-8011-738DAF5EF7AB}" type="sibTrans" cxnId="{A9089536-61DD-4408-BBFA-1DEB5C70D9D8}">
      <dgm:prSet/>
      <dgm:spPr/>
      <dgm:t>
        <a:bodyPr/>
        <a:lstStyle/>
        <a:p>
          <a:endParaRPr lang="en-US"/>
        </a:p>
      </dgm:t>
    </dgm:pt>
    <dgm:pt modelId="{E1D600E6-A315-415C-849F-D5ED098093C7}">
      <dgm:prSet custT="1"/>
      <dgm:spPr/>
      <dgm:t>
        <a:bodyPr/>
        <a:lstStyle/>
        <a:p>
          <a:r>
            <a:rPr lang="it-IT" sz="1000" dirty="0"/>
            <a:t>Aspetti  organizzativi del lavoro d’ufficio e necessità di usare strumenti più appropriati</a:t>
          </a:r>
          <a:endParaRPr lang="en-US" sz="1000" dirty="0"/>
        </a:p>
      </dgm:t>
    </dgm:pt>
    <dgm:pt modelId="{00340A91-F444-422C-B943-89BB916AAFE1}" type="parTrans" cxnId="{FC61BCF8-EC57-4E1F-869F-8F48568AAF11}">
      <dgm:prSet/>
      <dgm:spPr/>
      <dgm:t>
        <a:bodyPr/>
        <a:lstStyle/>
        <a:p>
          <a:endParaRPr lang="en-US"/>
        </a:p>
      </dgm:t>
    </dgm:pt>
    <dgm:pt modelId="{39CBD99C-FCF6-4901-84AE-957662D6ADCF}" type="sibTrans" cxnId="{FC61BCF8-EC57-4E1F-869F-8F48568AAF11}">
      <dgm:prSet/>
      <dgm:spPr/>
      <dgm:t>
        <a:bodyPr/>
        <a:lstStyle/>
        <a:p>
          <a:endParaRPr lang="en-US"/>
        </a:p>
      </dgm:t>
    </dgm:pt>
    <dgm:pt modelId="{D762A560-F76D-4715-93C6-A656AB50A4B2}">
      <dgm:prSet custT="1"/>
      <dgm:spPr/>
      <dgm:t>
        <a:bodyPr/>
        <a:lstStyle/>
        <a:p>
          <a:r>
            <a:rPr lang="it-IT" sz="1000" dirty="0"/>
            <a:t>Pericoli legati alla posta elettronica</a:t>
          </a:r>
          <a:endParaRPr lang="en-US" sz="1000" dirty="0"/>
        </a:p>
      </dgm:t>
    </dgm:pt>
    <dgm:pt modelId="{BC25AE2B-7483-4716-865B-DCCEA72A34C2}" type="parTrans" cxnId="{D9F39D35-09E4-4260-8609-42C238AD0433}">
      <dgm:prSet/>
      <dgm:spPr/>
      <dgm:t>
        <a:bodyPr/>
        <a:lstStyle/>
        <a:p>
          <a:endParaRPr lang="en-US"/>
        </a:p>
      </dgm:t>
    </dgm:pt>
    <dgm:pt modelId="{CE509BC9-79A1-4EF2-8DDE-77B31C6CFAD7}" type="sibTrans" cxnId="{D9F39D35-09E4-4260-8609-42C238AD0433}">
      <dgm:prSet/>
      <dgm:spPr/>
      <dgm:t>
        <a:bodyPr/>
        <a:lstStyle/>
        <a:p>
          <a:endParaRPr lang="en-US"/>
        </a:p>
      </dgm:t>
    </dgm:pt>
    <dgm:pt modelId="{5C00D3B8-6D33-4CA5-B112-9D4AA1FEFBBD}">
      <dgm:prSet/>
      <dgm:spPr/>
      <dgm:t>
        <a:bodyPr/>
        <a:lstStyle/>
        <a:p>
          <a:r>
            <a:rPr lang="en-US" b="1"/>
            <a:t>Posta elettronica usata per attività personali non lavorative</a:t>
          </a:r>
          <a:endParaRPr lang="en-US"/>
        </a:p>
      </dgm:t>
    </dgm:pt>
    <dgm:pt modelId="{30B55847-004C-44D2-8284-35F489E10A42}" type="parTrans" cxnId="{413C40AF-667C-4F5D-AB16-5E68E7648289}">
      <dgm:prSet/>
      <dgm:spPr/>
      <dgm:t>
        <a:bodyPr/>
        <a:lstStyle/>
        <a:p>
          <a:endParaRPr lang="en-US"/>
        </a:p>
      </dgm:t>
    </dgm:pt>
    <dgm:pt modelId="{9BE3636C-FB27-4743-8330-236347646F81}" type="sibTrans" cxnId="{413C40AF-667C-4F5D-AB16-5E68E7648289}">
      <dgm:prSet/>
      <dgm:spPr/>
      <dgm:t>
        <a:bodyPr/>
        <a:lstStyle/>
        <a:p>
          <a:endParaRPr lang="en-US"/>
        </a:p>
      </dgm:t>
    </dgm:pt>
    <dgm:pt modelId="{0AA6F135-3C23-4DB9-9B00-8665C3559297}">
      <dgm:prSet custT="1"/>
      <dgm:spPr/>
      <dgm:t>
        <a:bodyPr/>
        <a:lstStyle/>
        <a:p>
          <a:r>
            <a:rPr lang="it-IT" sz="1800" dirty="0"/>
            <a:t>Il Disciplinare Risorse Informatiche prevede un uso modesto delle risorse dell’ente per usi personali. </a:t>
          </a:r>
          <a:endParaRPr lang="en-US" sz="1800" dirty="0"/>
        </a:p>
      </dgm:t>
    </dgm:pt>
    <dgm:pt modelId="{7BB41A27-2892-4F6B-BDB0-694FBFC29991}" type="parTrans" cxnId="{23962086-EB26-4A99-995D-29A0DB60C275}">
      <dgm:prSet/>
      <dgm:spPr/>
      <dgm:t>
        <a:bodyPr/>
        <a:lstStyle/>
        <a:p>
          <a:endParaRPr lang="en-US"/>
        </a:p>
      </dgm:t>
    </dgm:pt>
    <dgm:pt modelId="{26A88185-C6BB-4CAF-A3B4-357C23919B00}" type="sibTrans" cxnId="{23962086-EB26-4A99-995D-29A0DB60C275}">
      <dgm:prSet/>
      <dgm:spPr/>
      <dgm:t>
        <a:bodyPr/>
        <a:lstStyle/>
        <a:p>
          <a:endParaRPr lang="en-US"/>
        </a:p>
      </dgm:t>
    </dgm:pt>
    <dgm:pt modelId="{A95C8506-7096-4516-95BF-2C70D49E11C7}">
      <dgm:prSet/>
      <dgm:spPr/>
      <dgm:t>
        <a:bodyPr/>
        <a:lstStyle/>
        <a:p>
          <a:r>
            <a:rPr lang="it-IT" b="1"/>
            <a:t>Forward della casella di posta su un provider diverso…</a:t>
          </a:r>
          <a:endParaRPr lang="en-US"/>
        </a:p>
      </dgm:t>
    </dgm:pt>
    <dgm:pt modelId="{3CC2F503-34EC-4AD3-800B-CB6D33E5ED2E}" type="parTrans" cxnId="{6B8F7496-AF99-4D80-8F18-838CCEEE9FF6}">
      <dgm:prSet/>
      <dgm:spPr/>
      <dgm:t>
        <a:bodyPr/>
        <a:lstStyle/>
        <a:p>
          <a:endParaRPr lang="en-US"/>
        </a:p>
      </dgm:t>
    </dgm:pt>
    <dgm:pt modelId="{6702A4C4-E99A-4A7A-89CA-05CFC0A7F509}" type="sibTrans" cxnId="{6B8F7496-AF99-4D80-8F18-838CCEEE9FF6}">
      <dgm:prSet/>
      <dgm:spPr/>
      <dgm:t>
        <a:bodyPr/>
        <a:lstStyle/>
        <a:p>
          <a:endParaRPr lang="en-US"/>
        </a:p>
      </dgm:t>
    </dgm:pt>
    <dgm:pt modelId="{84B28468-966B-4FB6-909B-2923090AD884}">
      <dgm:prSet/>
      <dgm:spPr/>
      <dgm:t>
        <a:bodyPr/>
        <a:lstStyle/>
        <a:p>
          <a:r>
            <a:rPr lang="it-IT"/>
            <a:t>Meglio di no…</a:t>
          </a:r>
          <a:endParaRPr lang="en-US"/>
        </a:p>
      </dgm:t>
    </dgm:pt>
    <dgm:pt modelId="{D7E782D2-F7E4-4415-884A-CFCBAB191D5B}" type="parTrans" cxnId="{0988729F-0AF1-4169-89F8-D9CAA243AB1B}">
      <dgm:prSet/>
      <dgm:spPr/>
      <dgm:t>
        <a:bodyPr/>
        <a:lstStyle/>
        <a:p>
          <a:endParaRPr lang="en-US"/>
        </a:p>
      </dgm:t>
    </dgm:pt>
    <dgm:pt modelId="{F4FBBFC0-2465-4B0A-99E0-180C76CC492C}" type="sibTrans" cxnId="{0988729F-0AF1-4169-89F8-D9CAA243AB1B}">
      <dgm:prSet/>
      <dgm:spPr/>
      <dgm:t>
        <a:bodyPr/>
        <a:lstStyle/>
        <a:p>
          <a:endParaRPr lang="en-US"/>
        </a:p>
      </dgm:t>
    </dgm:pt>
    <dgm:pt modelId="{84FAC72E-F57F-4A10-B7CB-F4FE4CD7AB11}" type="pres">
      <dgm:prSet presAssocID="{E1AF87C9-8E70-4C37-8202-3FA0B9DA9236}" presName="Name0" presStyleCnt="0">
        <dgm:presLayoutVars>
          <dgm:dir/>
          <dgm:animLvl val="lvl"/>
          <dgm:resizeHandles val="exact"/>
        </dgm:presLayoutVars>
      </dgm:prSet>
      <dgm:spPr/>
    </dgm:pt>
    <dgm:pt modelId="{52FC7119-A76F-4646-BC0C-A79435205D6F}" type="pres">
      <dgm:prSet presAssocID="{249EE272-3E84-46AA-B632-FDF2B81FB7BB}" presName="linNode" presStyleCnt="0"/>
      <dgm:spPr/>
    </dgm:pt>
    <dgm:pt modelId="{5BB382B9-9229-4231-9DFA-A4F1FF85B0A0}" type="pres">
      <dgm:prSet presAssocID="{249EE272-3E84-46AA-B632-FDF2B81FB7BB}" presName="parentText" presStyleLbl="alignNode1" presStyleIdx="0" presStyleCnt="4">
        <dgm:presLayoutVars>
          <dgm:chMax val="1"/>
          <dgm:bulletEnabled/>
        </dgm:presLayoutVars>
      </dgm:prSet>
      <dgm:spPr/>
    </dgm:pt>
    <dgm:pt modelId="{2C983A95-5126-45F1-AF39-731E9F24026E}" type="pres">
      <dgm:prSet presAssocID="{249EE272-3E84-46AA-B632-FDF2B81FB7BB}" presName="descendantText" presStyleLbl="alignAccFollowNode1" presStyleIdx="0" presStyleCnt="4">
        <dgm:presLayoutVars>
          <dgm:bulletEnabled/>
        </dgm:presLayoutVars>
      </dgm:prSet>
      <dgm:spPr/>
    </dgm:pt>
    <dgm:pt modelId="{E0E284AF-476B-42BD-8274-C45FAEF4B36B}" type="pres">
      <dgm:prSet presAssocID="{FD797F2A-FC80-4487-817F-4A3D4CC79377}" presName="sp" presStyleCnt="0"/>
      <dgm:spPr/>
    </dgm:pt>
    <dgm:pt modelId="{57B72E3D-3D35-461B-A124-288276115846}" type="pres">
      <dgm:prSet presAssocID="{56CF4DAF-28E0-4451-BAB9-481187058C03}" presName="linNode" presStyleCnt="0"/>
      <dgm:spPr/>
    </dgm:pt>
    <dgm:pt modelId="{EEB3DD13-28E3-47A8-820C-A8809EA19411}" type="pres">
      <dgm:prSet presAssocID="{56CF4DAF-28E0-4451-BAB9-481187058C03}" presName="parentText" presStyleLbl="alignNode1" presStyleIdx="1" presStyleCnt="4">
        <dgm:presLayoutVars>
          <dgm:chMax val="1"/>
          <dgm:bulletEnabled/>
        </dgm:presLayoutVars>
      </dgm:prSet>
      <dgm:spPr/>
    </dgm:pt>
    <dgm:pt modelId="{82D5DD84-7249-4E38-BD03-6E5F4170B513}" type="pres">
      <dgm:prSet presAssocID="{56CF4DAF-28E0-4451-BAB9-481187058C03}" presName="descendantText" presStyleLbl="alignAccFollowNode1" presStyleIdx="1" presStyleCnt="4">
        <dgm:presLayoutVars>
          <dgm:bulletEnabled/>
        </dgm:presLayoutVars>
      </dgm:prSet>
      <dgm:spPr/>
    </dgm:pt>
    <dgm:pt modelId="{6CBA677E-1CE6-4C87-984F-AEA67104A2DE}" type="pres">
      <dgm:prSet presAssocID="{AE1643B2-412A-4E3E-B2C1-D2679A573117}" presName="sp" presStyleCnt="0"/>
      <dgm:spPr/>
    </dgm:pt>
    <dgm:pt modelId="{D6B51B1E-44DF-4460-985C-363D6F260BFD}" type="pres">
      <dgm:prSet presAssocID="{5C00D3B8-6D33-4CA5-B112-9D4AA1FEFBBD}" presName="linNode" presStyleCnt="0"/>
      <dgm:spPr/>
    </dgm:pt>
    <dgm:pt modelId="{FDCC509E-1F16-4CE0-9A41-DE7E4B137D7E}" type="pres">
      <dgm:prSet presAssocID="{5C00D3B8-6D33-4CA5-B112-9D4AA1FEFBBD}" presName="parentText" presStyleLbl="alignNode1" presStyleIdx="2" presStyleCnt="4">
        <dgm:presLayoutVars>
          <dgm:chMax val="1"/>
          <dgm:bulletEnabled/>
        </dgm:presLayoutVars>
      </dgm:prSet>
      <dgm:spPr/>
    </dgm:pt>
    <dgm:pt modelId="{9F61B249-D52B-44F4-B0A9-1761A7A028D9}" type="pres">
      <dgm:prSet presAssocID="{5C00D3B8-6D33-4CA5-B112-9D4AA1FEFBBD}" presName="descendantText" presStyleLbl="alignAccFollowNode1" presStyleIdx="2" presStyleCnt="4">
        <dgm:presLayoutVars>
          <dgm:bulletEnabled/>
        </dgm:presLayoutVars>
      </dgm:prSet>
      <dgm:spPr/>
    </dgm:pt>
    <dgm:pt modelId="{A7570D71-4132-4614-9F9B-69A69910759B}" type="pres">
      <dgm:prSet presAssocID="{9BE3636C-FB27-4743-8330-236347646F81}" presName="sp" presStyleCnt="0"/>
      <dgm:spPr/>
    </dgm:pt>
    <dgm:pt modelId="{5EF9FD6C-7D9F-4298-BAED-E23138640EED}" type="pres">
      <dgm:prSet presAssocID="{A95C8506-7096-4516-95BF-2C70D49E11C7}" presName="linNode" presStyleCnt="0"/>
      <dgm:spPr/>
    </dgm:pt>
    <dgm:pt modelId="{257FF021-15F4-403E-B999-75E70709EEA2}" type="pres">
      <dgm:prSet presAssocID="{A95C8506-7096-4516-95BF-2C70D49E11C7}" presName="parentText" presStyleLbl="alignNode1" presStyleIdx="3" presStyleCnt="4">
        <dgm:presLayoutVars>
          <dgm:chMax val="1"/>
          <dgm:bulletEnabled/>
        </dgm:presLayoutVars>
      </dgm:prSet>
      <dgm:spPr/>
    </dgm:pt>
    <dgm:pt modelId="{771DB506-E333-4E28-8573-033374403C6F}" type="pres">
      <dgm:prSet presAssocID="{A95C8506-7096-4516-95BF-2C70D49E11C7}" presName="descendantText" presStyleLbl="alignAccFollowNode1" presStyleIdx="3" presStyleCnt="4">
        <dgm:presLayoutVars>
          <dgm:bulletEnabled/>
        </dgm:presLayoutVars>
      </dgm:prSet>
      <dgm:spPr/>
    </dgm:pt>
  </dgm:ptLst>
  <dgm:cxnLst>
    <dgm:cxn modelId="{99F2DD16-D05C-4733-8E47-7550E7D49591}" srcId="{E1AF87C9-8E70-4C37-8202-3FA0B9DA9236}" destId="{249EE272-3E84-46AA-B632-FDF2B81FB7BB}" srcOrd="0" destOrd="0" parTransId="{95840CAE-DED1-4008-9637-101E7BA8D14A}" sibTransId="{FD797F2A-FC80-4487-817F-4A3D4CC79377}"/>
    <dgm:cxn modelId="{834BB122-A273-408A-A607-CFA63CF91840}" srcId="{249EE272-3E84-46AA-B632-FDF2B81FB7BB}" destId="{E2029ED1-A5FD-4265-942D-60B206310BBB}" srcOrd="1" destOrd="0" parTransId="{A26B71F2-EDDE-42E1-A702-789B56C09FDC}" sibTransId="{8827CFF0-1D4A-4C03-B277-8DE35074BDEE}"/>
    <dgm:cxn modelId="{49F9592C-C332-4AE2-9546-0669577CB897}" type="presOf" srcId="{84B28468-966B-4FB6-909B-2923090AD884}" destId="{771DB506-E333-4E28-8573-033374403C6F}" srcOrd="0" destOrd="0" presId="urn:microsoft.com/office/officeart/2016/7/layout/VerticalSolidActionList"/>
    <dgm:cxn modelId="{D9F39D35-09E4-4260-8609-42C238AD0433}" srcId="{B2C15DDC-48F8-4786-A5A6-B5878B16A51F}" destId="{D762A560-F76D-4715-93C6-A656AB50A4B2}" srcOrd="1" destOrd="0" parTransId="{BC25AE2B-7483-4716-865B-DCCEA72A34C2}" sibTransId="{CE509BC9-79A1-4EF2-8DDE-77B31C6CFAD7}"/>
    <dgm:cxn modelId="{A9089536-61DD-4408-BBFA-1DEB5C70D9D8}" srcId="{56CF4DAF-28E0-4451-BAB9-481187058C03}" destId="{B2C15DDC-48F8-4786-A5A6-B5878B16A51F}" srcOrd="0" destOrd="0" parTransId="{6B310704-632C-4020-A472-04F19567D0CC}" sibTransId="{C271C26F-C8E6-498D-8011-738DAF5EF7AB}"/>
    <dgm:cxn modelId="{C5745038-A7D4-4F58-93A2-2FCA847BF290}" type="presOf" srcId="{0AA6F135-3C23-4DB9-9B00-8665C3559297}" destId="{9F61B249-D52B-44F4-B0A9-1761A7A028D9}" srcOrd="0" destOrd="0" presId="urn:microsoft.com/office/officeart/2016/7/layout/VerticalSolidActionList"/>
    <dgm:cxn modelId="{94CDAF60-E1AE-4F1B-A205-034BA4B2FACB}" srcId="{E1AF87C9-8E70-4C37-8202-3FA0B9DA9236}" destId="{56CF4DAF-28E0-4451-BAB9-481187058C03}" srcOrd="1" destOrd="0" parTransId="{72E6E21B-122D-4050-BD91-538F7D473E8E}" sibTransId="{AE1643B2-412A-4E3E-B2C1-D2679A573117}"/>
    <dgm:cxn modelId="{26AE5462-9959-401C-9194-04D12FDD9AD7}" type="presOf" srcId="{D762A560-F76D-4715-93C6-A656AB50A4B2}" destId="{82D5DD84-7249-4E38-BD03-6E5F4170B513}" srcOrd="0" destOrd="2" presId="urn:microsoft.com/office/officeart/2016/7/layout/VerticalSolidActionList"/>
    <dgm:cxn modelId="{DA5E3D65-3555-4F2A-9BCB-DF8AD1C1E284}" type="presOf" srcId="{E1D600E6-A315-415C-849F-D5ED098093C7}" destId="{82D5DD84-7249-4E38-BD03-6E5F4170B513}" srcOrd="0" destOrd="1" presId="urn:microsoft.com/office/officeart/2016/7/layout/VerticalSolidActionList"/>
    <dgm:cxn modelId="{9A6FE06C-0BBA-4771-8B59-EC774C6EE769}" type="presOf" srcId="{C18EF653-C286-4980-9581-A2B420DD465D}" destId="{2C983A95-5126-45F1-AF39-731E9F24026E}" srcOrd="0" destOrd="0" presId="urn:microsoft.com/office/officeart/2016/7/layout/VerticalSolidActionList"/>
    <dgm:cxn modelId="{CC77F15A-2744-4D9F-B785-64D6FFB6C0C3}" type="presOf" srcId="{249EE272-3E84-46AA-B632-FDF2B81FB7BB}" destId="{5BB382B9-9229-4231-9DFA-A4F1FF85B0A0}" srcOrd="0" destOrd="0" presId="urn:microsoft.com/office/officeart/2016/7/layout/VerticalSolidActionList"/>
    <dgm:cxn modelId="{23962086-EB26-4A99-995D-29A0DB60C275}" srcId="{5C00D3B8-6D33-4CA5-B112-9D4AA1FEFBBD}" destId="{0AA6F135-3C23-4DB9-9B00-8665C3559297}" srcOrd="0" destOrd="0" parTransId="{7BB41A27-2892-4F6B-BDB0-694FBFC29991}" sibTransId="{26A88185-C6BB-4CAF-A3B4-357C23919B00}"/>
    <dgm:cxn modelId="{7C99248F-15A1-406A-AFA8-2D2C539980EB}" type="presOf" srcId="{5C00D3B8-6D33-4CA5-B112-9D4AA1FEFBBD}" destId="{FDCC509E-1F16-4CE0-9A41-DE7E4B137D7E}" srcOrd="0" destOrd="0" presId="urn:microsoft.com/office/officeart/2016/7/layout/VerticalSolidActionList"/>
    <dgm:cxn modelId="{FD9AD091-FC46-41E3-8E01-24AB850F6C8F}" type="presOf" srcId="{A95C8506-7096-4516-95BF-2C70D49E11C7}" destId="{257FF021-15F4-403E-B999-75E70709EEA2}" srcOrd="0" destOrd="0" presId="urn:microsoft.com/office/officeart/2016/7/layout/VerticalSolidActionList"/>
    <dgm:cxn modelId="{6B8F7496-AF99-4D80-8F18-838CCEEE9FF6}" srcId="{E1AF87C9-8E70-4C37-8202-3FA0B9DA9236}" destId="{A95C8506-7096-4516-95BF-2C70D49E11C7}" srcOrd="3" destOrd="0" parTransId="{3CC2F503-34EC-4AD3-800B-CB6D33E5ED2E}" sibTransId="{6702A4C4-E99A-4A7A-89CA-05CFC0A7F509}"/>
    <dgm:cxn modelId="{5F8CC19E-9FD0-4618-AFE6-285A4C22FF00}" type="presOf" srcId="{B2C15DDC-48F8-4786-A5A6-B5878B16A51F}" destId="{82D5DD84-7249-4E38-BD03-6E5F4170B513}" srcOrd="0" destOrd="0" presId="urn:microsoft.com/office/officeart/2016/7/layout/VerticalSolidActionList"/>
    <dgm:cxn modelId="{0988729F-0AF1-4169-89F8-D9CAA243AB1B}" srcId="{A95C8506-7096-4516-95BF-2C70D49E11C7}" destId="{84B28468-966B-4FB6-909B-2923090AD884}" srcOrd="0" destOrd="0" parTransId="{D7E782D2-F7E4-4415-884A-CFCBAB191D5B}" sibTransId="{F4FBBFC0-2465-4B0A-99E0-180C76CC492C}"/>
    <dgm:cxn modelId="{413C40AF-667C-4F5D-AB16-5E68E7648289}" srcId="{E1AF87C9-8E70-4C37-8202-3FA0B9DA9236}" destId="{5C00D3B8-6D33-4CA5-B112-9D4AA1FEFBBD}" srcOrd="2" destOrd="0" parTransId="{30B55847-004C-44D2-8284-35F489E10A42}" sibTransId="{9BE3636C-FB27-4743-8330-236347646F81}"/>
    <dgm:cxn modelId="{84423CB5-4F5F-498F-8FE4-0739465E856B}" srcId="{249EE272-3E84-46AA-B632-FDF2B81FB7BB}" destId="{C18EF653-C286-4980-9581-A2B420DD465D}" srcOrd="0" destOrd="0" parTransId="{7CB716FE-8C7A-40EE-A8C5-D4BDA9DAA803}" sibTransId="{14E75BE3-0DFA-4080-B4D1-A5B1F3155075}"/>
    <dgm:cxn modelId="{A59737BB-A135-464F-90D3-48EBDC99EA40}" type="presOf" srcId="{E1AF87C9-8E70-4C37-8202-3FA0B9DA9236}" destId="{84FAC72E-F57F-4A10-B7CB-F4FE4CD7AB11}" srcOrd="0" destOrd="0" presId="urn:microsoft.com/office/officeart/2016/7/layout/VerticalSolidActionList"/>
    <dgm:cxn modelId="{C7B02EDC-B6A1-45F4-A967-08BA42419F5A}" type="presOf" srcId="{E2029ED1-A5FD-4265-942D-60B206310BBB}" destId="{2C983A95-5126-45F1-AF39-731E9F24026E}" srcOrd="0" destOrd="1" presId="urn:microsoft.com/office/officeart/2016/7/layout/VerticalSolidActionList"/>
    <dgm:cxn modelId="{CB91F2E3-E512-48C5-BDF0-BFA05E248DB4}" type="presOf" srcId="{56CF4DAF-28E0-4451-BAB9-481187058C03}" destId="{EEB3DD13-28E3-47A8-820C-A8809EA19411}" srcOrd="0" destOrd="0" presId="urn:microsoft.com/office/officeart/2016/7/layout/VerticalSolidActionList"/>
    <dgm:cxn modelId="{FC61BCF8-EC57-4E1F-869F-8F48568AAF11}" srcId="{B2C15DDC-48F8-4786-A5A6-B5878B16A51F}" destId="{E1D600E6-A315-415C-849F-D5ED098093C7}" srcOrd="0" destOrd="0" parTransId="{00340A91-F444-422C-B943-89BB916AAFE1}" sibTransId="{39CBD99C-FCF6-4901-84AE-957662D6ADCF}"/>
    <dgm:cxn modelId="{E938555B-12E1-484F-A0A6-F0E4151A0CFA}" type="presParOf" srcId="{84FAC72E-F57F-4A10-B7CB-F4FE4CD7AB11}" destId="{52FC7119-A76F-4646-BC0C-A79435205D6F}" srcOrd="0" destOrd="0" presId="urn:microsoft.com/office/officeart/2016/7/layout/VerticalSolidActionList"/>
    <dgm:cxn modelId="{7BE86CFA-58C0-470A-B627-F977E44A571A}" type="presParOf" srcId="{52FC7119-A76F-4646-BC0C-A79435205D6F}" destId="{5BB382B9-9229-4231-9DFA-A4F1FF85B0A0}" srcOrd="0" destOrd="0" presId="urn:microsoft.com/office/officeart/2016/7/layout/VerticalSolidActionList"/>
    <dgm:cxn modelId="{4C895AE8-6DB9-43D3-8890-D6896C69F316}" type="presParOf" srcId="{52FC7119-A76F-4646-BC0C-A79435205D6F}" destId="{2C983A95-5126-45F1-AF39-731E9F24026E}" srcOrd="1" destOrd="0" presId="urn:microsoft.com/office/officeart/2016/7/layout/VerticalSolidActionList"/>
    <dgm:cxn modelId="{FB9746D5-E4A3-4E50-AE2A-A1856F3AEFD7}" type="presParOf" srcId="{84FAC72E-F57F-4A10-B7CB-F4FE4CD7AB11}" destId="{E0E284AF-476B-42BD-8274-C45FAEF4B36B}" srcOrd="1" destOrd="0" presId="urn:microsoft.com/office/officeart/2016/7/layout/VerticalSolidActionList"/>
    <dgm:cxn modelId="{D02C40DF-9452-4F69-AF90-4773089C9A8B}" type="presParOf" srcId="{84FAC72E-F57F-4A10-B7CB-F4FE4CD7AB11}" destId="{57B72E3D-3D35-461B-A124-288276115846}" srcOrd="2" destOrd="0" presId="urn:microsoft.com/office/officeart/2016/7/layout/VerticalSolidActionList"/>
    <dgm:cxn modelId="{8A63DEF4-6FD3-41B3-8418-1E650F97E218}" type="presParOf" srcId="{57B72E3D-3D35-461B-A124-288276115846}" destId="{EEB3DD13-28E3-47A8-820C-A8809EA19411}" srcOrd="0" destOrd="0" presId="urn:microsoft.com/office/officeart/2016/7/layout/VerticalSolidActionList"/>
    <dgm:cxn modelId="{B34FF42F-872A-4874-8F62-596C158E6E10}" type="presParOf" srcId="{57B72E3D-3D35-461B-A124-288276115846}" destId="{82D5DD84-7249-4E38-BD03-6E5F4170B513}" srcOrd="1" destOrd="0" presId="urn:microsoft.com/office/officeart/2016/7/layout/VerticalSolidActionList"/>
    <dgm:cxn modelId="{E4DEDBC7-EA89-45C0-8EEC-F2FCCA94861F}" type="presParOf" srcId="{84FAC72E-F57F-4A10-B7CB-F4FE4CD7AB11}" destId="{6CBA677E-1CE6-4C87-984F-AEA67104A2DE}" srcOrd="3" destOrd="0" presId="urn:microsoft.com/office/officeart/2016/7/layout/VerticalSolidActionList"/>
    <dgm:cxn modelId="{82368429-F676-49AB-A840-DEC59A91F5B4}" type="presParOf" srcId="{84FAC72E-F57F-4A10-B7CB-F4FE4CD7AB11}" destId="{D6B51B1E-44DF-4460-985C-363D6F260BFD}" srcOrd="4" destOrd="0" presId="urn:microsoft.com/office/officeart/2016/7/layout/VerticalSolidActionList"/>
    <dgm:cxn modelId="{8AADE75E-17EF-4305-B739-CA26FFC0EC00}" type="presParOf" srcId="{D6B51B1E-44DF-4460-985C-363D6F260BFD}" destId="{FDCC509E-1F16-4CE0-9A41-DE7E4B137D7E}" srcOrd="0" destOrd="0" presId="urn:microsoft.com/office/officeart/2016/7/layout/VerticalSolidActionList"/>
    <dgm:cxn modelId="{985C7A9A-3064-4B7D-BBBF-F539C0DE606A}" type="presParOf" srcId="{D6B51B1E-44DF-4460-985C-363D6F260BFD}" destId="{9F61B249-D52B-44F4-B0A9-1761A7A028D9}" srcOrd="1" destOrd="0" presId="urn:microsoft.com/office/officeart/2016/7/layout/VerticalSolidActionList"/>
    <dgm:cxn modelId="{282D721A-7C70-4054-B569-8B86B8CD6F20}" type="presParOf" srcId="{84FAC72E-F57F-4A10-B7CB-F4FE4CD7AB11}" destId="{A7570D71-4132-4614-9F9B-69A69910759B}" srcOrd="5" destOrd="0" presId="urn:microsoft.com/office/officeart/2016/7/layout/VerticalSolidActionList"/>
    <dgm:cxn modelId="{D5ECBFBE-7882-4DFE-875A-FC939F786576}" type="presParOf" srcId="{84FAC72E-F57F-4A10-B7CB-F4FE4CD7AB11}" destId="{5EF9FD6C-7D9F-4298-BAED-E23138640EED}" srcOrd="6" destOrd="0" presId="urn:microsoft.com/office/officeart/2016/7/layout/VerticalSolidActionList"/>
    <dgm:cxn modelId="{62073FE7-48C2-4273-B3BB-C32AD49E4F30}" type="presParOf" srcId="{5EF9FD6C-7D9F-4298-BAED-E23138640EED}" destId="{257FF021-15F4-403E-B999-75E70709EEA2}" srcOrd="0" destOrd="0" presId="urn:microsoft.com/office/officeart/2016/7/layout/VerticalSolidActionList"/>
    <dgm:cxn modelId="{971FCB37-2286-49AD-B584-08E5B690BA49}" type="presParOf" srcId="{5EF9FD6C-7D9F-4298-BAED-E23138640EED}" destId="{771DB506-E333-4E28-8573-033374403C6F}"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985B6DC-16B0-44AC-B5E3-DD4F80CB49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58BDEC6-1925-43C6-B9BE-C7FF44C8BBF7}">
      <dgm:prSet/>
      <dgm:spPr/>
      <dgm:t>
        <a:bodyPr/>
        <a:lstStyle/>
        <a:p>
          <a:r>
            <a:rPr lang="it-IT" dirty="0"/>
            <a:t>I documenti che predisponiamo rimangano inalterati nel tempo (non ripudiabilità).</a:t>
          </a:r>
          <a:endParaRPr lang="en-US" dirty="0"/>
        </a:p>
      </dgm:t>
    </dgm:pt>
    <dgm:pt modelId="{0B0D2205-E3C1-4DFE-9E5F-6A437DABFDD1}" type="parTrans" cxnId="{0DC9E0F3-FC10-4C71-B1FC-A6CA9CAC47C9}">
      <dgm:prSet/>
      <dgm:spPr/>
      <dgm:t>
        <a:bodyPr/>
        <a:lstStyle/>
        <a:p>
          <a:endParaRPr lang="en-US"/>
        </a:p>
      </dgm:t>
    </dgm:pt>
    <dgm:pt modelId="{8B08A126-1C32-43C5-9430-30F64CB79EE4}" type="sibTrans" cxnId="{0DC9E0F3-FC10-4C71-B1FC-A6CA9CAC47C9}">
      <dgm:prSet/>
      <dgm:spPr/>
      <dgm:t>
        <a:bodyPr/>
        <a:lstStyle/>
        <a:p>
          <a:endParaRPr lang="en-US"/>
        </a:p>
      </dgm:t>
    </dgm:pt>
    <dgm:pt modelId="{8AF21AC9-0D43-4C0B-AE8F-853B4FB95E2A}">
      <dgm:prSet/>
      <dgm:spPr/>
      <dgm:t>
        <a:bodyPr/>
        <a:lstStyle/>
        <a:p>
          <a:r>
            <a:rPr lang="it-IT" dirty="0"/>
            <a:t>Che i documenti non siano accessibili a chi non ne ha diritto ( e siano invece accessibili a chi deve lavorare con essi).</a:t>
          </a:r>
          <a:endParaRPr lang="en-US" dirty="0"/>
        </a:p>
      </dgm:t>
    </dgm:pt>
    <dgm:pt modelId="{652A9006-F6BD-43D4-A0AE-EB7253E77A2C}" type="parTrans" cxnId="{0047C15D-023A-491B-A92B-F2F87BEE312D}">
      <dgm:prSet/>
      <dgm:spPr/>
      <dgm:t>
        <a:bodyPr/>
        <a:lstStyle/>
        <a:p>
          <a:endParaRPr lang="en-US"/>
        </a:p>
      </dgm:t>
    </dgm:pt>
    <dgm:pt modelId="{4B3E18F1-2A1D-48AA-BF73-EC2A3B25CFF5}" type="sibTrans" cxnId="{0047C15D-023A-491B-A92B-F2F87BEE312D}">
      <dgm:prSet/>
      <dgm:spPr/>
      <dgm:t>
        <a:bodyPr/>
        <a:lstStyle/>
        <a:p>
          <a:endParaRPr lang="en-US"/>
        </a:p>
      </dgm:t>
    </dgm:pt>
    <dgm:pt modelId="{ABE97FBE-F2E0-4DF3-9AE9-17FFC50F9DE8}">
      <dgm:prSet/>
      <dgm:spPr/>
      <dgm:t>
        <a:bodyPr/>
        <a:lstStyle/>
        <a:p>
          <a:endParaRPr lang="it-IT" dirty="0"/>
        </a:p>
        <a:p>
          <a:r>
            <a:rPr lang="it-IT" dirty="0"/>
            <a:t>Che i documenti risultino sempre disponibili quando devono essere utilizzati.</a:t>
          </a:r>
          <a:endParaRPr lang="en-US" dirty="0"/>
        </a:p>
      </dgm:t>
    </dgm:pt>
    <dgm:pt modelId="{3A9B5735-4ED0-47EC-9665-A046EB2BA34C}" type="parTrans" cxnId="{E9DCB606-19DD-44CE-870D-62EDF5F659B5}">
      <dgm:prSet/>
      <dgm:spPr/>
      <dgm:t>
        <a:bodyPr/>
        <a:lstStyle/>
        <a:p>
          <a:endParaRPr lang="en-US"/>
        </a:p>
      </dgm:t>
    </dgm:pt>
    <dgm:pt modelId="{8E548375-DA9B-464D-8ECF-59FCEE98B008}" type="sibTrans" cxnId="{E9DCB606-19DD-44CE-870D-62EDF5F659B5}">
      <dgm:prSet/>
      <dgm:spPr/>
      <dgm:t>
        <a:bodyPr/>
        <a:lstStyle/>
        <a:p>
          <a:endParaRPr lang="en-US"/>
        </a:p>
      </dgm:t>
    </dgm:pt>
    <dgm:pt modelId="{6B0AD359-16CF-4F76-A8C2-CC9C30D21EDD}" type="pres">
      <dgm:prSet presAssocID="{5985B6DC-16B0-44AC-B5E3-DD4F80CB493F}" presName="linear" presStyleCnt="0">
        <dgm:presLayoutVars>
          <dgm:animLvl val="lvl"/>
          <dgm:resizeHandles val="exact"/>
        </dgm:presLayoutVars>
      </dgm:prSet>
      <dgm:spPr/>
    </dgm:pt>
    <dgm:pt modelId="{F2024AD6-3622-455F-97A8-4FB103C2CD0D}" type="pres">
      <dgm:prSet presAssocID="{658BDEC6-1925-43C6-B9BE-C7FF44C8BBF7}" presName="parentText" presStyleLbl="node1" presStyleIdx="0" presStyleCnt="3">
        <dgm:presLayoutVars>
          <dgm:chMax val="0"/>
          <dgm:bulletEnabled val="1"/>
        </dgm:presLayoutVars>
      </dgm:prSet>
      <dgm:spPr/>
    </dgm:pt>
    <dgm:pt modelId="{FD62F6D7-E9C6-4ECD-B316-D8432A901B37}" type="pres">
      <dgm:prSet presAssocID="{8B08A126-1C32-43C5-9430-30F64CB79EE4}" presName="spacer" presStyleCnt="0"/>
      <dgm:spPr/>
    </dgm:pt>
    <dgm:pt modelId="{D5F7354A-693E-43AA-9FC0-C62C28AA4836}" type="pres">
      <dgm:prSet presAssocID="{8AF21AC9-0D43-4C0B-AE8F-853B4FB95E2A}" presName="parentText" presStyleLbl="node1" presStyleIdx="1" presStyleCnt="3">
        <dgm:presLayoutVars>
          <dgm:chMax val="0"/>
          <dgm:bulletEnabled val="1"/>
        </dgm:presLayoutVars>
      </dgm:prSet>
      <dgm:spPr/>
    </dgm:pt>
    <dgm:pt modelId="{F2B266D9-9887-4026-A188-A37397FC47AB}" type="pres">
      <dgm:prSet presAssocID="{4B3E18F1-2A1D-48AA-BF73-EC2A3B25CFF5}" presName="spacer" presStyleCnt="0"/>
      <dgm:spPr/>
    </dgm:pt>
    <dgm:pt modelId="{D509240B-EEF2-42C6-B42D-8BFD99FAD408}" type="pres">
      <dgm:prSet presAssocID="{ABE97FBE-F2E0-4DF3-9AE9-17FFC50F9DE8}" presName="parentText" presStyleLbl="node1" presStyleIdx="2" presStyleCnt="3" custLinFactY="8587" custLinFactNeighborX="0" custLinFactNeighborY="100000">
        <dgm:presLayoutVars>
          <dgm:chMax val="0"/>
          <dgm:bulletEnabled val="1"/>
        </dgm:presLayoutVars>
      </dgm:prSet>
      <dgm:spPr/>
    </dgm:pt>
  </dgm:ptLst>
  <dgm:cxnLst>
    <dgm:cxn modelId="{E9DCB606-19DD-44CE-870D-62EDF5F659B5}" srcId="{5985B6DC-16B0-44AC-B5E3-DD4F80CB493F}" destId="{ABE97FBE-F2E0-4DF3-9AE9-17FFC50F9DE8}" srcOrd="2" destOrd="0" parTransId="{3A9B5735-4ED0-47EC-9665-A046EB2BA34C}" sibTransId="{8E548375-DA9B-464D-8ECF-59FCEE98B008}"/>
    <dgm:cxn modelId="{46049525-8F94-400D-9D8A-D789F383AB02}" type="presOf" srcId="{5985B6DC-16B0-44AC-B5E3-DD4F80CB493F}" destId="{6B0AD359-16CF-4F76-A8C2-CC9C30D21EDD}" srcOrd="0" destOrd="0" presId="urn:microsoft.com/office/officeart/2005/8/layout/vList2"/>
    <dgm:cxn modelId="{1B63F328-B127-4538-A342-B98FCFF76E81}" type="presOf" srcId="{658BDEC6-1925-43C6-B9BE-C7FF44C8BBF7}" destId="{F2024AD6-3622-455F-97A8-4FB103C2CD0D}" srcOrd="0" destOrd="0" presId="urn:microsoft.com/office/officeart/2005/8/layout/vList2"/>
    <dgm:cxn modelId="{0047C15D-023A-491B-A92B-F2F87BEE312D}" srcId="{5985B6DC-16B0-44AC-B5E3-DD4F80CB493F}" destId="{8AF21AC9-0D43-4C0B-AE8F-853B4FB95E2A}" srcOrd="1" destOrd="0" parTransId="{652A9006-F6BD-43D4-A0AE-EB7253E77A2C}" sibTransId="{4B3E18F1-2A1D-48AA-BF73-EC2A3B25CFF5}"/>
    <dgm:cxn modelId="{11CDE8BC-8ED8-4D37-B09B-32AFAB798210}" type="presOf" srcId="{ABE97FBE-F2E0-4DF3-9AE9-17FFC50F9DE8}" destId="{D509240B-EEF2-42C6-B42D-8BFD99FAD408}" srcOrd="0" destOrd="0" presId="urn:microsoft.com/office/officeart/2005/8/layout/vList2"/>
    <dgm:cxn modelId="{99FE2EBE-AB40-4DFF-88B5-CB6E5E278AF4}" type="presOf" srcId="{8AF21AC9-0D43-4C0B-AE8F-853B4FB95E2A}" destId="{D5F7354A-693E-43AA-9FC0-C62C28AA4836}" srcOrd="0" destOrd="0" presId="urn:microsoft.com/office/officeart/2005/8/layout/vList2"/>
    <dgm:cxn modelId="{0DC9E0F3-FC10-4C71-B1FC-A6CA9CAC47C9}" srcId="{5985B6DC-16B0-44AC-B5E3-DD4F80CB493F}" destId="{658BDEC6-1925-43C6-B9BE-C7FF44C8BBF7}" srcOrd="0" destOrd="0" parTransId="{0B0D2205-E3C1-4DFE-9E5F-6A437DABFDD1}" sibTransId="{8B08A126-1C32-43C5-9430-30F64CB79EE4}"/>
    <dgm:cxn modelId="{F88B4DDF-B442-4848-825D-96D26C7333BB}" type="presParOf" srcId="{6B0AD359-16CF-4F76-A8C2-CC9C30D21EDD}" destId="{F2024AD6-3622-455F-97A8-4FB103C2CD0D}" srcOrd="0" destOrd="0" presId="urn:microsoft.com/office/officeart/2005/8/layout/vList2"/>
    <dgm:cxn modelId="{72EBCCD7-62D0-4C50-88E7-3DDBB9007B98}" type="presParOf" srcId="{6B0AD359-16CF-4F76-A8C2-CC9C30D21EDD}" destId="{FD62F6D7-E9C6-4ECD-B316-D8432A901B37}" srcOrd="1" destOrd="0" presId="urn:microsoft.com/office/officeart/2005/8/layout/vList2"/>
    <dgm:cxn modelId="{56434A4A-E9F1-4ACD-BB01-5A250DD82DED}" type="presParOf" srcId="{6B0AD359-16CF-4F76-A8C2-CC9C30D21EDD}" destId="{D5F7354A-693E-43AA-9FC0-C62C28AA4836}" srcOrd="2" destOrd="0" presId="urn:microsoft.com/office/officeart/2005/8/layout/vList2"/>
    <dgm:cxn modelId="{C6488A1A-4FF8-4526-8982-4713293DD78C}" type="presParOf" srcId="{6B0AD359-16CF-4F76-A8C2-CC9C30D21EDD}" destId="{F2B266D9-9887-4026-A188-A37397FC47AB}" srcOrd="3" destOrd="0" presId="urn:microsoft.com/office/officeart/2005/8/layout/vList2"/>
    <dgm:cxn modelId="{8B830C56-E449-47F7-AECF-1B3F5402EC48}" type="presParOf" srcId="{6B0AD359-16CF-4F76-A8C2-CC9C30D21EDD}" destId="{D509240B-EEF2-42C6-B42D-8BFD99FAD40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CE85260-0B3D-4847-BFEE-560561F46E2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F28DF40-4FD1-4726-A125-9CB148B957B1}">
      <dgm:prSet/>
      <dgm:spPr/>
      <dgm:t>
        <a:bodyPr/>
        <a:lstStyle/>
        <a:p>
          <a:r>
            <a:rPr lang="it-IT"/>
            <a:t>il </a:t>
          </a:r>
          <a:r>
            <a:rPr lang="it-IT" b="1"/>
            <a:t>GDPR</a:t>
          </a:r>
          <a:r>
            <a:rPr lang="it-IT"/>
            <a:t> non è un insieme di norme precettive</a:t>
          </a:r>
          <a:endParaRPr lang="en-US"/>
        </a:p>
      </dgm:t>
    </dgm:pt>
    <dgm:pt modelId="{E2F553E8-34AB-4A8C-AB68-FFD83D0BE314}" type="parTrans" cxnId="{B8250A3F-5263-49E5-B6CB-D3FC467634A2}">
      <dgm:prSet/>
      <dgm:spPr/>
      <dgm:t>
        <a:bodyPr/>
        <a:lstStyle/>
        <a:p>
          <a:endParaRPr lang="en-US"/>
        </a:p>
      </dgm:t>
    </dgm:pt>
    <dgm:pt modelId="{8E4A42FF-9BAF-4D90-A0F4-79CC152D5816}" type="sibTrans" cxnId="{B8250A3F-5263-49E5-B6CB-D3FC467634A2}">
      <dgm:prSet/>
      <dgm:spPr/>
      <dgm:t>
        <a:bodyPr/>
        <a:lstStyle/>
        <a:p>
          <a:endParaRPr lang="en-US"/>
        </a:p>
      </dgm:t>
    </dgm:pt>
    <dgm:pt modelId="{8D318845-515E-43D2-86EE-6B5A2377A3CC}">
      <dgm:prSet/>
      <dgm:spPr/>
      <dgm:t>
        <a:bodyPr/>
        <a:lstStyle/>
        <a:p>
          <a:r>
            <a:rPr lang="it-IT"/>
            <a:t>E’ invece una sorta di “</a:t>
          </a:r>
          <a:r>
            <a:rPr lang="it-IT" b="1"/>
            <a:t>framework normativo</a:t>
          </a:r>
          <a:r>
            <a:rPr lang="it-IT"/>
            <a:t>” disegnato con l’obiettivo sì di proteggere, ma anche di favorire la circolazione dei dati.</a:t>
          </a:r>
          <a:endParaRPr lang="en-US"/>
        </a:p>
      </dgm:t>
    </dgm:pt>
    <dgm:pt modelId="{EA0963E0-E2BF-4F6C-A274-50D5CA8DC883}" type="parTrans" cxnId="{FE546EA0-3625-4E52-9D26-1A0DE5615677}">
      <dgm:prSet/>
      <dgm:spPr/>
      <dgm:t>
        <a:bodyPr/>
        <a:lstStyle/>
        <a:p>
          <a:endParaRPr lang="en-US"/>
        </a:p>
      </dgm:t>
    </dgm:pt>
    <dgm:pt modelId="{6EA7687B-4A61-425D-A122-86B48328028C}" type="sibTrans" cxnId="{FE546EA0-3625-4E52-9D26-1A0DE5615677}">
      <dgm:prSet/>
      <dgm:spPr/>
      <dgm:t>
        <a:bodyPr/>
        <a:lstStyle/>
        <a:p>
          <a:endParaRPr lang="en-US"/>
        </a:p>
      </dgm:t>
    </dgm:pt>
    <dgm:pt modelId="{FA2505E4-B060-4552-83D3-2212083F5FB7}">
      <dgm:prSet/>
      <dgm:spPr/>
      <dgm:t>
        <a:bodyPr/>
        <a:lstStyle/>
        <a:p>
          <a:r>
            <a:rPr lang="it-IT" b="1" i="1"/>
            <a:t>Dati all’estero!</a:t>
          </a:r>
          <a:endParaRPr lang="en-US"/>
        </a:p>
      </dgm:t>
    </dgm:pt>
    <dgm:pt modelId="{048E98B2-3366-4A99-89DF-61DA2AD82F51}" type="parTrans" cxnId="{25FF017A-6C8A-47DE-9A05-0920BDB5E496}">
      <dgm:prSet/>
      <dgm:spPr/>
      <dgm:t>
        <a:bodyPr/>
        <a:lstStyle/>
        <a:p>
          <a:endParaRPr lang="en-US"/>
        </a:p>
      </dgm:t>
    </dgm:pt>
    <dgm:pt modelId="{969597C4-CC17-4C15-B860-E7248A8D1B44}" type="sibTrans" cxnId="{25FF017A-6C8A-47DE-9A05-0920BDB5E496}">
      <dgm:prSet/>
      <dgm:spPr/>
      <dgm:t>
        <a:bodyPr/>
        <a:lstStyle/>
        <a:p>
          <a:endParaRPr lang="en-US"/>
        </a:p>
      </dgm:t>
    </dgm:pt>
    <dgm:pt modelId="{BF5F28CF-D8A6-4FD0-858E-8D69B3CFD3D5}" type="pres">
      <dgm:prSet presAssocID="{7CE85260-0B3D-4847-BFEE-560561F46E2E}" presName="linear" presStyleCnt="0">
        <dgm:presLayoutVars>
          <dgm:animLvl val="lvl"/>
          <dgm:resizeHandles val="exact"/>
        </dgm:presLayoutVars>
      </dgm:prSet>
      <dgm:spPr/>
    </dgm:pt>
    <dgm:pt modelId="{5D64FFC7-FA59-4DE5-A8BE-553987298761}" type="pres">
      <dgm:prSet presAssocID="{7F28DF40-4FD1-4726-A125-9CB148B957B1}" presName="parentText" presStyleLbl="node1" presStyleIdx="0" presStyleCnt="1">
        <dgm:presLayoutVars>
          <dgm:chMax val="0"/>
          <dgm:bulletEnabled val="1"/>
        </dgm:presLayoutVars>
      </dgm:prSet>
      <dgm:spPr/>
    </dgm:pt>
    <dgm:pt modelId="{E914CC30-7E77-4469-9E9C-29517FB02927}" type="pres">
      <dgm:prSet presAssocID="{7F28DF40-4FD1-4726-A125-9CB148B957B1}" presName="childText" presStyleLbl="revTx" presStyleIdx="0" presStyleCnt="1">
        <dgm:presLayoutVars>
          <dgm:bulletEnabled val="1"/>
        </dgm:presLayoutVars>
      </dgm:prSet>
      <dgm:spPr/>
    </dgm:pt>
  </dgm:ptLst>
  <dgm:cxnLst>
    <dgm:cxn modelId="{9C524908-A8FF-4E67-A1D6-D6D6E3557AFB}" type="presOf" srcId="{FA2505E4-B060-4552-83D3-2212083F5FB7}" destId="{E914CC30-7E77-4469-9E9C-29517FB02927}" srcOrd="0" destOrd="1" presId="urn:microsoft.com/office/officeart/2005/8/layout/vList2"/>
    <dgm:cxn modelId="{B8250A3F-5263-49E5-B6CB-D3FC467634A2}" srcId="{7CE85260-0B3D-4847-BFEE-560561F46E2E}" destId="{7F28DF40-4FD1-4726-A125-9CB148B957B1}" srcOrd="0" destOrd="0" parTransId="{E2F553E8-34AB-4A8C-AB68-FFD83D0BE314}" sibTransId="{8E4A42FF-9BAF-4D90-A0F4-79CC152D5816}"/>
    <dgm:cxn modelId="{008CAF78-CADC-4809-B97F-78748501D9CD}" type="presOf" srcId="{7F28DF40-4FD1-4726-A125-9CB148B957B1}" destId="{5D64FFC7-FA59-4DE5-A8BE-553987298761}" srcOrd="0" destOrd="0" presId="urn:microsoft.com/office/officeart/2005/8/layout/vList2"/>
    <dgm:cxn modelId="{25FF017A-6C8A-47DE-9A05-0920BDB5E496}" srcId="{7F28DF40-4FD1-4726-A125-9CB148B957B1}" destId="{FA2505E4-B060-4552-83D3-2212083F5FB7}" srcOrd="1" destOrd="0" parTransId="{048E98B2-3366-4A99-89DF-61DA2AD82F51}" sibTransId="{969597C4-CC17-4C15-B860-E7248A8D1B44}"/>
    <dgm:cxn modelId="{3866C17B-7E6B-4BAF-B4E3-11712201297F}" type="presOf" srcId="{8D318845-515E-43D2-86EE-6B5A2377A3CC}" destId="{E914CC30-7E77-4469-9E9C-29517FB02927}" srcOrd="0" destOrd="0" presId="urn:microsoft.com/office/officeart/2005/8/layout/vList2"/>
    <dgm:cxn modelId="{FE546EA0-3625-4E52-9D26-1A0DE5615677}" srcId="{7F28DF40-4FD1-4726-A125-9CB148B957B1}" destId="{8D318845-515E-43D2-86EE-6B5A2377A3CC}" srcOrd="0" destOrd="0" parTransId="{EA0963E0-E2BF-4F6C-A274-50D5CA8DC883}" sibTransId="{6EA7687B-4A61-425D-A122-86B48328028C}"/>
    <dgm:cxn modelId="{1A09C1BF-FB5F-4571-BA56-A84CA071E462}" type="presOf" srcId="{7CE85260-0B3D-4847-BFEE-560561F46E2E}" destId="{BF5F28CF-D8A6-4FD0-858E-8D69B3CFD3D5}" srcOrd="0" destOrd="0" presId="urn:microsoft.com/office/officeart/2005/8/layout/vList2"/>
    <dgm:cxn modelId="{5440A9AA-C7CC-44E0-AF56-27840D4F7A6A}" type="presParOf" srcId="{BF5F28CF-D8A6-4FD0-858E-8D69B3CFD3D5}" destId="{5D64FFC7-FA59-4DE5-A8BE-553987298761}" srcOrd="0" destOrd="0" presId="urn:microsoft.com/office/officeart/2005/8/layout/vList2"/>
    <dgm:cxn modelId="{5E118B96-66CB-4B97-B134-1F1995D66C69}" type="presParOf" srcId="{BF5F28CF-D8A6-4FD0-858E-8D69B3CFD3D5}" destId="{E914CC30-7E77-4469-9E9C-29517FB0292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33EAF98-59D6-4496-95F5-3487EB65820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89F67DB-9720-4894-8D52-B90B6A273946}">
      <dgm:prSet custT="1"/>
      <dgm:spPr/>
      <dgm:t>
        <a:bodyPr/>
        <a:lstStyle/>
        <a:p>
          <a:r>
            <a:rPr lang="it-IT" sz="1600" dirty="0">
              <a:latin typeface="Cavolini" panose="03000502040302020204" pitchFamily="66" charset="0"/>
              <a:cs typeface="Cavolini" panose="03000502040302020204" pitchFamily="66" charset="0"/>
            </a:rPr>
            <a:t>GDPR: ai fini dell’accountability</a:t>
          </a:r>
          <a:endParaRPr lang="en-US" sz="1600" dirty="0">
            <a:latin typeface="Cavolini" panose="03000502040302020204" pitchFamily="66" charset="0"/>
            <a:cs typeface="Cavolini" panose="03000502040302020204" pitchFamily="66" charset="0"/>
          </a:endParaRPr>
        </a:p>
      </dgm:t>
    </dgm:pt>
    <dgm:pt modelId="{5A342844-5917-4FB9-A1DF-733CC3099F5E}" type="parTrans" cxnId="{DAB11DB4-B09E-42F1-8279-973B6B0454BD}">
      <dgm:prSet/>
      <dgm:spPr/>
      <dgm:t>
        <a:bodyPr/>
        <a:lstStyle/>
        <a:p>
          <a:endParaRPr lang="en-US"/>
        </a:p>
      </dgm:t>
    </dgm:pt>
    <dgm:pt modelId="{114C9275-B20A-406A-A2CC-8DBB7D8D4958}" type="sibTrans" cxnId="{DAB11DB4-B09E-42F1-8279-973B6B0454BD}">
      <dgm:prSet/>
      <dgm:spPr/>
      <dgm:t>
        <a:bodyPr/>
        <a:lstStyle/>
        <a:p>
          <a:endParaRPr lang="en-US"/>
        </a:p>
      </dgm:t>
    </dgm:pt>
    <dgm:pt modelId="{F6D41C74-3508-4B13-BADF-A86910A53D4C}">
      <dgm:prSet custT="1"/>
      <dgm:spPr/>
      <dgm:t>
        <a:bodyPr/>
        <a:lstStyle/>
        <a:p>
          <a:r>
            <a:rPr lang="it-IT" sz="1400" dirty="0">
              <a:latin typeface="Cavolini" panose="03000502040302020204" pitchFamily="66" charset="0"/>
              <a:cs typeface="Cavolini" panose="03000502040302020204" pitchFamily="66" charset="0"/>
            </a:rPr>
            <a:t>E’ un obbligo del titolare che </a:t>
          </a:r>
          <a:r>
            <a:rPr lang="it-IT" sz="1600" dirty="0">
              <a:latin typeface="Cavolini" panose="03000502040302020204" pitchFamily="66" charset="0"/>
              <a:cs typeface="Cavolini" panose="03000502040302020204" pitchFamily="66" charset="0"/>
            </a:rPr>
            <a:t>il DPO supporta in fase di realizzazione </a:t>
          </a:r>
          <a:endParaRPr lang="en-US" sz="2000" dirty="0">
            <a:latin typeface="Cavolini" panose="03000502040302020204" pitchFamily="66" charset="0"/>
            <a:cs typeface="Cavolini" panose="03000502040302020204" pitchFamily="66" charset="0"/>
          </a:endParaRPr>
        </a:p>
      </dgm:t>
    </dgm:pt>
    <dgm:pt modelId="{3686BC24-A87A-4173-8C48-1BF25D95188D}" type="parTrans" cxnId="{1E0212B5-B2D5-425C-87BC-06F11993C902}">
      <dgm:prSet/>
      <dgm:spPr/>
      <dgm:t>
        <a:bodyPr/>
        <a:lstStyle/>
        <a:p>
          <a:endParaRPr lang="en-US"/>
        </a:p>
      </dgm:t>
    </dgm:pt>
    <dgm:pt modelId="{C54EAACC-A08B-4B3C-BEFA-4118E89C51F6}" type="sibTrans" cxnId="{1E0212B5-B2D5-425C-87BC-06F11993C902}">
      <dgm:prSet/>
      <dgm:spPr/>
      <dgm:t>
        <a:bodyPr/>
        <a:lstStyle/>
        <a:p>
          <a:endParaRPr lang="en-US"/>
        </a:p>
      </dgm:t>
    </dgm:pt>
    <dgm:pt modelId="{00CAD8EE-B9F2-4AF3-999D-86EBEFC13576}">
      <dgm:prSet custT="1"/>
      <dgm:spPr/>
      <dgm:t>
        <a:bodyPr/>
        <a:lstStyle/>
        <a:p>
          <a:r>
            <a:rPr lang="it-IT" sz="1800" dirty="0">
              <a:latin typeface="Cavolini" panose="03000502040302020204" pitchFamily="66" charset="0"/>
              <a:cs typeface="Cavolini" panose="03000502040302020204" pitchFamily="66" charset="0"/>
            </a:rPr>
            <a:t>DPO successivamente lo usa nelle attività di monitoraggio</a:t>
          </a:r>
          <a:endParaRPr lang="en-US" sz="1800" dirty="0">
            <a:latin typeface="Cavolini" panose="03000502040302020204" pitchFamily="66" charset="0"/>
            <a:cs typeface="Cavolini" panose="03000502040302020204" pitchFamily="66" charset="0"/>
          </a:endParaRPr>
        </a:p>
      </dgm:t>
    </dgm:pt>
    <dgm:pt modelId="{DCED543B-905A-4A5F-9A72-0F0D489366D3}" type="parTrans" cxnId="{1F586CA1-A96B-45C1-A015-0517953961F2}">
      <dgm:prSet/>
      <dgm:spPr/>
      <dgm:t>
        <a:bodyPr/>
        <a:lstStyle/>
        <a:p>
          <a:endParaRPr lang="en-US"/>
        </a:p>
      </dgm:t>
    </dgm:pt>
    <dgm:pt modelId="{D9843070-3B77-4CA3-9848-2ACE5C9F531C}" type="sibTrans" cxnId="{1F586CA1-A96B-45C1-A015-0517953961F2}">
      <dgm:prSet/>
      <dgm:spPr/>
      <dgm:t>
        <a:bodyPr/>
        <a:lstStyle/>
        <a:p>
          <a:endParaRPr lang="en-US"/>
        </a:p>
      </dgm:t>
    </dgm:pt>
    <dgm:pt modelId="{0FEC95CE-24B0-416D-8790-18D07880E3FB}">
      <dgm:prSet custT="1"/>
      <dgm:spPr/>
      <dgm:t>
        <a:bodyPr/>
        <a:lstStyle/>
        <a:p>
          <a:r>
            <a:rPr lang="it-IT" sz="2400">
              <a:solidFill>
                <a:schemeClr val="tx1"/>
              </a:solidFill>
              <a:latin typeface="Cavolini" panose="03000502040302020204" pitchFamily="66" charset="0"/>
              <a:cs typeface="Cavolini" panose="03000502040302020204" pitchFamily="66" charset="0"/>
            </a:rPr>
            <a:t>In cosa consiste?</a:t>
          </a:r>
          <a:endParaRPr lang="en-US" sz="2400" dirty="0">
            <a:solidFill>
              <a:schemeClr val="tx1"/>
            </a:solidFill>
            <a:latin typeface="Cavolini" panose="03000502040302020204" pitchFamily="66" charset="0"/>
            <a:cs typeface="Cavolini" panose="03000502040302020204" pitchFamily="66" charset="0"/>
          </a:endParaRPr>
        </a:p>
      </dgm:t>
    </dgm:pt>
    <dgm:pt modelId="{485E3128-9A51-43A6-9B37-24D47F49BE17}" type="parTrans" cxnId="{23D24711-A187-4AD4-8EA7-0A2D2A62DB94}">
      <dgm:prSet/>
      <dgm:spPr/>
      <dgm:t>
        <a:bodyPr/>
        <a:lstStyle/>
        <a:p>
          <a:endParaRPr lang="en-US"/>
        </a:p>
      </dgm:t>
    </dgm:pt>
    <dgm:pt modelId="{28AD0E69-069F-425D-815F-D58ECEF8A6E2}" type="sibTrans" cxnId="{23D24711-A187-4AD4-8EA7-0A2D2A62DB94}">
      <dgm:prSet/>
      <dgm:spPr/>
      <dgm:t>
        <a:bodyPr/>
        <a:lstStyle/>
        <a:p>
          <a:endParaRPr lang="en-US"/>
        </a:p>
      </dgm:t>
    </dgm:pt>
    <dgm:pt modelId="{90F44CEE-6C01-421E-B889-5395750C1655}">
      <dgm:prSet custT="1"/>
      <dgm:spPr/>
      <dgm:t>
        <a:bodyPr/>
        <a:lstStyle/>
        <a:p>
          <a:pPr algn="ctr"/>
          <a:r>
            <a:rPr lang="it-IT" sz="1050" dirty="0">
              <a:solidFill>
                <a:schemeClr val="tx1"/>
              </a:solidFill>
              <a:latin typeface="Cavolini" panose="03000502040302020204" pitchFamily="66" charset="0"/>
              <a:cs typeface="Cavolini" panose="03000502040302020204" pitchFamily="66" charset="0"/>
            </a:rPr>
            <a:t>Chi lo deve «fare»?</a:t>
          </a:r>
        </a:p>
      </dgm:t>
    </dgm:pt>
    <dgm:pt modelId="{2FE89128-F6FC-4F1C-A1F7-A8E13B525864}" type="parTrans" cxnId="{67BF76D7-F301-48F4-BA40-2F23CE0D2898}">
      <dgm:prSet/>
      <dgm:spPr/>
      <dgm:t>
        <a:bodyPr/>
        <a:lstStyle/>
        <a:p>
          <a:endParaRPr lang="en-US"/>
        </a:p>
      </dgm:t>
    </dgm:pt>
    <dgm:pt modelId="{E56AE461-C20D-4F69-94C8-0E4775F788DA}" type="sibTrans" cxnId="{67BF76D7-F301-48F4-BA40-2F23CE0D2898}">
      <dgm:prSet/>
      <dgm:spPr/>
      <dgm:t>
        <a:bodyPr/>
        <a:lstStyle/>
        <a:p>
          <a:endParaRPr lang="en-US"/>
        </a:p>
      </dgm:t>
    </dgm:pt>
    <dgm:pt modelId="{99FA1927-E890-4DAA-906B-F90BC65DA809}">
      <dgm:prSet custT="1"/>
      <dgm:spPr/>
      <dgm:t>
        <a:bodyPr/>
        <a:lstStyle/>
        <a:p>
          <a:pPr algn="l"/>
          <a:r>
            <a:rPr lang="it-IT" sz="900" dirty="0">
              <a:solidFill>
                <a:schemeClr val="tx1"/>
              </a:solidFill>
              <a:latin typeface="Cavolini" panose="03000502040302020204" pitchFamily="66" charset="0"/>
              <a:cs typeface="Cavolini" panose="03000502040302020204" pitchFamily="66" charset="0"/>
            </a:rPr>
            <a:t>Servizi che tipicamente trattano dati personali (Direzione/Personale, Amministrazione, Radioprotezione, RSPP, Calcolo e Reti)</a:t>
          </a:r>
          <a:endParaRPr lang="en-US" sz="900" dirty="0">
            <a:solidFill>
              <a:schemeClr val="tx1"/>
            </a:solidFill>
            <a:latin typeface="Cavolini" panose="03000502040302020204" pitchFamily="66" charset="0"/>
            <a:cs typeface="Cavolini" panose="03000502040302020204" pitchFamily="66" charset="0"/>
          </a:endParaRPr>
        </a:p>
      </dgm:t>
    </dgm:pt>
    <dgm:pt modelId="{2CEC64B3-72C2-4345-8D66-B133A9E57EB7}" type="parTrans" cxnId="{4B1F7716-C68A-4DB7-9BD0-D1BFBF610B53}">
      <dgm:prSet/>
      <dgm:spPr/>
      <dgm:t>
        <a:bodyPr/>
        <a:lstStyle/>
        <a:p>
          <a:endParaRPr lang="en-US"/>
        </a:p>
      </dgm:t>
    </dgm:pt>
    <dgm:pt modelId="{795F5430-62E1-4B91-9F98-CE5D002B439D}" type="sibTrans" cxnId="{4B1F7716-C68A-4DB7-9BD0-D1BFBF610B53}">
      <dgm:prSet/>
      <dgm:spPr/>
      <dgm:t>
        <a:bodyPr/>
        <a:lstStyle/>
        <a:p>
          <a:endParaRPr lang="en-US"/>
        </a:p>
      </dgm:t>
    </dgm:pt>
    <dgm:pt modelId="{41557C2E-AA89-49FB-8809-52358481A312}">
      <dgm:prSet custT="1"/>
      <dgm:spPr/>
      <dgm:t>
        <a:bodyPr/>
        <a:lstStyle/>
        <a:p>
          <a:pPr algn="l"/>
          <a:r>
            <a:rPr lang="it-IT" sz="900" dirty="0">
              <a:solidFill>
                <a:schemeClr val="tx1"/>
              </a:solidFill>
              <a:latin typeface="Cavolini" panose="03000502040302020204" pitchFamily="66" charset="0"/>
              <a:cs typeface="Cavolini" panose="03000502040302020204" pitchFamily="66" charset="0"/>
            </a:rPr>
            <a:t>Progetti (Horizon EU, PON, POR, TT, terza missione)</a:t>
          </a:r>
          <a:endParaRPr lang="en-US" sz="900" dirty="0">
            <a:solidFill>
              <a:schemeClr val="tx1"/>
            </a:solidFill>
            <a:latin typeface="Cavolini" panose="03000502040302020204" pitchFamily="66" charset="0"/>
            <a:cs typeface="Cavolini" panose="03000502040302020204" pitchFamily="66" charset="0"/>
          </a:endParaRPr>
        </a:p>
      </dgm:t>
    </dgm:pt>
    <dgm:pt modelId="{F503C95A-EE29-4949-95DB-A6CCB8B7EDAB}" type="parTrans" cxnId="{4DBB91A3-B1FD-4903-9469-F84F086D3702}">
      <dgm:prSet/>
      <dgm:spPr/>
      <dgm:t>
        <a:bodyPr/>
        <a:lstStyle/>
        <a:p>
          <a:endParaRPr lang="en-US"/>
        </a:p>
      </dgm:t>
    </dgm:pt>
    <dgm:pt modelId="{45867E44-FC95-432A-9A3C-44EDDD860C03}" type="sibTrans" cxnId="{4DBB91A3-B1FD-4903-9469-F84F086D3702}">
      <dgm:prSet/>
      <dgm:spPr/>
      <dgm:t>
        <a:bodyPr/>
        <a:lstStyle/>
        <a:p>
          <a:endParaRPr lang="en-US"/>
        </a:p>
      </dgm:t>
    </dgm:pt>
    <dgm:pt modelId="{12870A5B-5F1D-471E-BFF2-E0769D0B516D}">
      <dgm:prSet/>
      <dgm:spPr/>
      <dgm:t>
        <a:bodyPr/>
        <a:lstStyle/>
        <a:p>
          <a:r>
            <a:rPr lang="it-IT"/>
            <a:t>Parte integrante del Registro sono le misure di sicurezza</a:t>
          </a:r>
          <a:endParaRPr lang="en-US"/>
        </a:p>
      </dgm:t>
    </dgm:pt>
    <dgm:pt modelId="{F901DA6E-D5D1-4786-BF97-BAEE8759AE70}" type="parTrans" cxnId="{1EFFB9D5-E447-49F5-BF85-3FBA755C77EB}">
      <dgm:prSet/>
      <dgm:spPr/>
      <dgm:t>
        <a:bodyPr/>
        <a:lstStyle/>
        <a:p>
          <a:endParaRPr lang="en-US"/>
        </a:p>
      </dgm:t>
    </dgm:pt>
    <dgm:pt modelId="{9F20F912-5F0C-4DB9-B0DF-5CC13E0BBBEF}" type="sibTrans" cxnId="{1EFFB9D5-E447-49F5-BF85-3FBA755C77EB}">
      <dgm:prSet/>
      <dgm:spPr/>
      <dgm:t>
        <a:bodyPr/>
        <a:lstStyle/>
        <a:p>
          <a:endParaRPr lang="en-US"/>
        </a:p>
      </dgm:t>
    </dgm:pt>
    <dgm:pt modelId="{BBF9CFDC-DF85-466A-9889-46453ADFE70B}">
      <dgm:prSet/>
      <dgm:spPr/>
      <dgm:t>
        <a:bodyPr/>
        <a:lstStyle/>
        <a:p>
          <a:r>
            <a:rPr lang="it-IT"/>
            <a:t>Ruolo specifico dei Servizi Calcolo e Reti</a:t>
          </a:r>
          <a:endParaRPr lang="en-US"/>
        </a:p>
      </dgm:t>
    </dgm:pt>
    <dgm:pt modelId="{29D93E3F-9C65-498A-92A9-4BB59DFDC5A1}" type="parTrans" cxnId="{EC42F919-BA50-4473-9053-FF9A8F03B107}">
      <dgm:prSet/>
      <dgm:spPr/>
      <dgm:t>
        <a:bodyPr/>
        <a:lstStyle/>
        <a:p>
          <a:endParaRPr lang="en-US"/>
        </a:p>
      </dgm:t>
    </dgm:pt>
    <dgm:pt modelId="{F4503754-042A-4B50-9A80-CF71CAC037FA}" type="sibTrans" cxnId="{EC42F919-BA50-4473-9053-FF9A8F03B107}">
      <dgm:prSet/>
      <dgm:spPr/>
      <dgm:t>
        <a:bodyPr/>
        <a:lstStyle/>
        <a:p>
          <a:endParaRPr lang="en-US"/>
        </a:p>
      </dgm:t>
    </dgm:pt>
    <dgm:pt modelId="{9F12F2E0-4119-46A5-B837-3812AC973F61}" type="pres">
      <dgm:prSet presAssocID="{633EAF98-59D6-4496-95F5-3487EB658201}" presName="diagram" presStyleCnt="0">
        <dgm:presLayoutVars>
          <dgm:dir/>
          <dgm:resizeHandles val="exact"/>
        </dgm:presLayoutVars>
      </dgm:prSet>
      <dgm:spPr/>
    </dgm:pt>
    <dgm:pt modelId="{982AAD6E-6F7B-42B9-B09C-1E810DDFFB3A}" type="pres">
      <dgm:prSet presAssocID="{C89F67DB-9720-4894-8D52-B90B6A273946}" presName="node" presStyleLbl="node1" presStyleIdx="0" presStyleCnt="6" custLinFactNeighborX="1135" custLinFactNeighborY="-1875">
        <dgm:presLayoutVars>
          <dgm:bulletEnabled val="1"/>
        </dgm:presLayoutVars>
      </dgm:prSet>
      <dgm:spPr/>
    </dgm:pt>
    <dgm:pt modelId="{A838E26E-2F98-4C78-B80B-AA74697C2814}" type="pres">
      <dgm:prSet presAssocID="{114C9275-B20A-406A-A2CC-8DBB7D8D4958}" presName="sibTrans" presStyleCnt="0"/>
      <dgm:spPr/>
    </dgm:pt>
    <dgm:pt modelId="{83A23A8A-FACC-41BD-9F3F-87ACB5CD0B2E}" type="pres">
      <dgm:prSet presAssocID="{F6D41C74-3508-4B13-BADF-A86910A53D4C}" presName="node" presStyleLbl="node1" presStyleIdx="1" presStyleCnt="6">
        <dgm:presLayoutVars>
          <dgm:bulletEnabled val="1"/>
        </dgm:presLayoutVars>
      </dgm:prSet>
      <dgm:spPr/>
    </dgm:pt>
    <dgm:pt modelId="{DFAB755D-7BA7-45D8-B5E2-3650C27056BE}" type="pres">
      <dgm:prSet presAssocID="{C54EAACC-A08B-4B3C-BEFA-4118E89C51F6}" presName="sibTrans" presStyleCnt="0"/>
      <dgm:spPr/>
    </dgm:pt>
    <dgm:pt modelId="{7CB16B4B-0A10-43AF-978E-5DEA644272E0}" type="pres">
      <dgm:prSet presAssocID="{00CAD8EE-B9F2-4AF3-999D-86EBEFC13576}" presName="node" presStyleLbl="node1" presStyleIdx="2" presStyleCnt="6">
        <dgm:presLayoutVars>
          <dgm:bulletEnabled val="1"/>
        </dgm:presLayoutVars>
      </dgm:prSet>
      <dgm:spPr/>
    </dgm:pt>
    <dgm:pt modelId="{E371467A-AC70-42A8-8B1E-9AC3D082C55A}" type="pres">
      <dgm:prSet presAssocID="{D9843070-3B77-4CA3-9848-2ACE5C9F531C}" presName="sibTrans" presStyleCnt="0"/>
      <dgm:spPr/>
    </dgm:pt>
    <dgm:pt modelId="{C938F261-9377-4934-AEFD-B4ED73C55B91}" type="pres">
      <dgm:prSet presAssocID="{0FEC95CE-24B0-416D-8790-18D07880E3FB}" presName="node" presStyleLbl="node1" presStyleIdx="3" presStyleCnt="6" custLinFactNeighborY="1211">
        <dgm:presLayoutVars>
          <dgm:bulletEnabled val="1"/>
        </dgm:presLayoutVars>
      </dgm:prSet>
      <dgm:spPr/>
    </dgm:pt>
    <dgm:pt modelId="{1A782148-F49A-462C-94BB-0E7E8094DEF8}" type="pres">
      <dgm:prSet presAssocID="{28AD0E69-069F-425D-815F-D58ECEF8A6E2}" presName="sibTrans" presStyleCnt="0"/>
      <dgm:spPr/>
    </dgm:pt>
    <dgm:pt modelId="{B396AC1A-3BD8-4F39-A353-EBABBED210F6}" type="pres">
      <dgm:prSet presAssocID="{90F44CEE-6C01-421E-B889-5395750C1655}" presName="node" presStyleLbl="node1" presStyleIdx="4" presStyleCnt="6" custLinFactNeighborX="626" custLinFactNeighborY="109">
        <dgm:presLayoutVars>
          <dgm:bulletEnabled val="1"/>
        </dgm:presLayoutVars>
      </dgm:prSet>
      <dgm:spPr/>
    </dgm:pt>
    <dgm:pt modelId="{B5CCC777-26D3-4CEF-A082-85D2BE0249BD}" type="pres">
      <dgm:prSet presAssocID="{E56AE461-C20D-4F69-94C8-0E4775F788DA}" presName="sibTrans" presStyleCnt="0"/>
      <dgm:spPr/>
    </dgm:pt>
    <dgm:pt modelId="{4FA600C1-F60D-4F5D-9746-635EECC0A1F7}" type="pres">
      <dgm:prSet presAssocID="{12870A5B-5F1D-471E-BFF2-E0769D0B516D}" presName="node" presStyleLbl="node1" presStyleIdx="5" presStyleCnt="6">
        <dgm:presLayoutVars>
          <dgm:bulletEnabled val="1"/>
        </dgm:presLayoutVars>
      </dgm:prSet>
      <dgm:spPr/>
    </dgm:pt>
  </dgm:ptLst>
  <dgm:cxnLst>
    <dgm:cxn modelId="{23D24711-A187-4AD4-8EA7-0A2D2A62DB94}" srcId="{633EAF98-59D6-4496-95F5-3487EB658201}" destId="{0FEC95CE-24B0-416D-8790-18D07880E3FB}" srcOrd="3" destOrd="0" parTransId="{485E3128-9A51-43A6-9B37-24D47F49BE17}" sibTransId="{28AD0E69-069F-425D-815F-D58ECEF8A6E2}"/>
    <dgm:cxn modelId="{AA6C6F13-07AC-4054-A8AD-0852D24748FA}" type="presOf" srcId="{0FEC95CE-24B0-416D-8790-18D07880E3FB}" destId="{C938F261-9377-4934-AEFD-B4ED73C55B91}" srcOrd="0" destOrd="0" presId="urn:microsoft.com/office/officeart/2005/8/layout/default"/>
    <dgm:cxn modelId="{4B1F7716-C68A-4DB7-9BD0-D1BFBF610B53}" srcId="{90F44CEE-6C01-421E-B889-5395750C1655}" destId="{99FA1927-E890-4DAA-906B-F90BC65DA809}" srcOrd="0" destOrd="0" parTransId="{2CEC64B3-72C2-4345-8D66-B133A9E57EB7}" sibTransId="{795F5430-62E1-4B91-9F98-CE5D002B439D}"/>
    <dgm:cxn modelId="{EC42F919-BA50-4473-9053-FF9A8F03B107}" srcId="{12870A5B-5F1D-471E-BFF2-E0769D0B516D}" destId="{BBF9CFDC-DF85-466A-9889-46453ADFE70B}" srcOrd="0" destOrd="0" parTransId="{29D93E3F-9C65-498A-92A9-4BB59DFDC5A1}" sibTransId="{F4503754-042A-4B50-9A80-CF71CAC037FA}"/>
    <dgm:cxn modelId="{6BE97C2F-7C95-4236-AB0E-5E8B1E219485}" type="presOf" srcId="{41557C2E-AA89-49FB-8809-52358481A312}" destId="{B396AC1A-3BD8-4F39-A353-EBABBED210F6}" srcOrd="0" destOrd="2" presId="urn:microsoft.com/office/officeart/2005/8/layout/default"/>
    <dgm:cxn modelId="{3114083E-FFB9-4028-A8F8-9BD44EA7F66B}" type="presOf" srcId="{C89F67DB-9720-4894-8D52-B90B6A273946}" destId="{982AAD6E-6F7B-42B9-B09C-1E810DDFFB3A}" srcOrd="0" destOrd="0" presId="urn:microsoft.com/office/officeart/2005/8/layout/default"/>
    <dgm:cxn modelId="{23EFD142-D334-45FC-B4AF-BAFAB62395A4}" type="presOf" srcId="{633EAF98-59D6-4496-95F5-3487EB658201}" destId="{9F12F2E0-4119-46A5-B837-3812AC973F61}" srcOrd="0" destOrd="0" presId="urn:microsoft.com/office/officeart/2005/8/layout/default"/>
    <dgm:cxn modelId="{AC901644-7497-40DC-8EBE-7B87C03AA1AB}" type="presOf" srcId="{12870A5B-5F1D-471E-BFF2-E0769D0B516D}" destId="{4FA600C1-F60D-4F5D-9746-635EECC0A1F7}" srcOrd="0" destOrd="0" presId="urn:microsoft.com/office/officeart/2005/8/layout/default"/>
    <dgm:cxn modelId="{19747C67-0A4F-4402-997B-7B8F1836A7C3}" type="presOf" srcId="{F6D41C74-3508-4B13-BADF-A86910A53D4C}" destId="{83A23A8A-FACC-41BD-9F3F-87ACB5CD0B2E}" srcOrd="0" destOrd="0" presId="urn:microsoft.com/office/officeart/2005/8/layout/default"/>
    <dgm:cxn modelId="{E0802C4C-6295-4FF9-B155-2D3AE6FD9959}" type="presOf" srcId="{99FA1927-E890-4DAA-906B-F90BC65DA809}" destId="{B396AC1A-3BD8-4F39-A353-EBABBED210F6}" srcOrd="0" destOrd="1" presId="urn:microsoft.com/office/officeart/2005/8/layout/default"/>
    <dgm:cxn modelId="{074E3056-EA9F-435E-BAB9-C93EB7B0EA35}" type="presOf" srcId="{BBF9CFDC-DF85-466A-9889-46453ADFE70B}" destId="{4FA600C1-F60D-4F5D-9746-635EECC0A1F7}" srcOrd="0" destOrd="1" presId="urn:microsoft.com/office/officeart/2005/8/layout/default"/>
    <dgm:cxn modelId="{1F586CA1-A96B-45C1-A015-0517953961F2}" srcId="{633EAF98-59D6-4496-95F5-3487EB658201}" destId="{00CAD8EE-B9F2-4AF3-999D-86EBEFC13576}" srcOrd="2" destOrd="0" parTransId="{DCED543B-905A-4A5F-9A72-0F0D489366D3}" sibTransId="{D9843070-3B77-4CA3-9848-2ACE5C9F531C}"/>
    <dgm:cxn modelId="{4DBB91A3-B1FD-4903-9469-F84F086D3702}" srcId="{90F44CEE-6C01-421E-B889-5395750C1655}" destId="{41557C2E-AA89-49FB-8809-52358481A312}" srcOrd="1" destOrd="0" parTransId="{F503C95A-EE29-4949-95DB-A6CCB8B7EDAB}" sibTransId="{45867E44-FC95-432A-9A3C-44EDDD860C03}"/>
    <dgm:cxn modelId="{1B64EBAE-93EC-4198-91BF-9D97ABF64AF8}" type="presOf" srcId="{00CAD8EE-B9F2-4AF3-999D-86EBEFC13576}" destId="{7CB16B4B-0A10-43AF-978E-5DEA644272E0}" srcOrd="0" destOrd="0" presId="urn:microsoft.com/office/officeart/2005/8/layout/default"/>
    <dgm:cxn modelId="{DAB11DB4-B09E-42F1-8279-973B6B0454BD}" srcId="{633EAF98-59D6-4496-95F5-3487EB658201}" destId="{C89F67DB-9720-4894-8D52-B90B6A273946}" srcOrd="0" destOrd="0" parTransId="{5A342844-5917-4FB9-A1DF-733CC3099F5E}" sibTransId="{114C9275-B20A-406A-A2CC-8DBB7D8D4958}"/>
    <dgm:cxn modelId="{1E0212B5-B2D5-425C-87BC-06F11993C902}" srcId="{633EAF98-59D6-4496-95F5-3487EB658201}" destId="{F6D41C74-3508-4B13-BADF-A86910A53D4C}" srcOrd="1" destOrd="0" parTransId="{3686BC24-A87A-4173-8C48-1BF25D95188D}" sibTransId="{C54EAACC-A08B-4B3C-BEFA-4118E89C51F6}"/>
    <dgm:cxn modelId="{1EFFB9D5-E447-49F5-BF85-3FBA755C77EB}" srcId="{633EAF98-59D6-4496-95F5-3487EB658201}" destId="{12870A5B-5F1D-471E-BFF2-E0769D0B516D}" srcOrd="5" destOrd="0" parTransId="{F901DA6E-D5D1-4786-BF97-BAEE8759AE70}" sibTransId="{9F20F912-5F0C-4DB9-B0DF-5CC13E0BBBEF}"/>
    <dgm:cxn modelId="{67BF76D7-F301-48F4-BA40-2F23CE0D2898}" srcId="{633EAF98-59D6-4496-95F5-3487EB658201}" destId="{90F44CEE-6C01-421E-B889-5395750C1655}" srcOrd="4" destOrd="0" parTransId="{2FE89128-F6FC-4F1C-A1F7-A8E13B525864}" sibTransId="{E56AE461-C20D-4F69-94C8-0E4775F788DA}"/>
    <dgm:cxn modelId="{A1859DEB-59B1-4991-8993-512D1E40A67E}" type="presOf" srcId="{90F44CEE-6C01-421E-B889-5395750C1655}" destId="{B396AC1A-3BD8-4F39-A353-EBABBED210F6}" srcOrd="0" destOrd="0" presId="urn:microsoft.com/office/officeart/2005/8/layout/default"/>
    <dgm:cxn modelId="{FE1CBAAD-2644-441C-91ED-948220118E8B}" type="presParOf" srcId="{9F12F2E0-4119-46A5-B837-3812AC973F61}" destId="{982AAD6E-6F7B-42B9-B09C-1E810DDFFB3A}" srcOrd="0" destOrd="0" presId="urn:microsoft.com/office/officeart/2005/8/layout/default"/>
    <dgm:cxn modelId="{AE18FB42-0B12-437A-A424-D4CE8D404F80}" type="presParOf" srcId="{9F12F2E0-4119-46A5-B837-3812AC973F61}" destId="{A838E26E-2F98-4C78-B80B-AA74697C2814}" srcOrd="1" destOrd="0" presId="urn:microsoft.com/office/officeart/2005/8/layout/default"/>
    <dgm:cxn modelId="{58356554-EBA0-4963-AD4B-AEC9CFC25944}" type="presParOf" srcId="{9F12F2E0-4119-46A5-B837-3812AC973F61}" destId="{83A23A8A-FACC-41BD-9F3F-87ACB5CD0B2E}" srcOrd="2" destOrd="0" presId="urn:microsoft.com/office/officeart/2005/8/layout/default"/>
    <dgm:cxn modelId="{99560B36-C5B5-4361-90B3-7535E0D2ECD4}" type="presParOf" srcId="{9F12F2E0-4119-46A5-B837-3812AC973F61}" destId="{DFAB755D-7BA7-45D8-B5E2-3650C27056BE}" srcOrd="3" destOrd="0" presId="urn:microsoft.com/office/officeart/2005/8/layout/default"/>
    <dgm:cxn modelId="{EF930C8B-7431-433B-869C-E599F918A491}" type="presParOf" srcId="{9F12F2E0-4119-46A5-B837-3812AC973F61}" destId="{7CB16B4B-0A10-43AF-978E-5DEA644272E0}" srcOrd="4" destOrd="0" presId="urn:microsoft.com/office/officeart/2005/8/layout/default"/>
    <dgm:cxn modelId="{C5FD432F-D941-478C-99EA-605E6519F206}" type="presParOf" srcId="{9F12F2E0-4119-46A5-B837-3812AC973F61}" destId="{E371467A-AC70-42A8-8B1E-9AC3D082C55A}" srcOrd="5" destOrd="0" presId="urn:microsoft.com/office/officeart/2005/8/layout/default"/>
    <dgm:cxn modelId="{B89C483A-81F9-4BFB-AFB3-BB1F55E9F184}" type="presParOf" srcId="{9F12F2E0-4119-46A5-B837-3812AC973F61}" destId="{C938F261-9377-4934-AEFD-B4ED73C55B91}" srcOrd="6" destOrd="0" presId="urn:microsoft.com/office/officeart/2005/8/layout/default"/>
    <dgm:cxn modelId="{09886553-9127-4735-AABD-718B94D60FF5}" type="presParOf" srcId="{9F12F2E0-4119-46A5-B837-3812AC973F61}" destId="{1A782148-F49A-462C-94BB-0E7E8094DEF8}" srcOrd="7" destOrd="0" presId="urn:microsoft.com/office/officeart/2005/8/layout/default"/>
    <dgm:cxn modelId="{8AD25B09-5853-4064-AF6F-56DC6A0DFB95}" type="presParOf" srcId="{9F12F2E0-4119-46A5-B837-3812AC973F61}" destId="{B396AC1A-3BD8-4F39-A353-EBABBED210F6}" srcOrd="8" destOrd="0" presId="urn:microsoft.com/office/officeart/2005/8/layout/default"/>
    <dgm:cxn modelId="{F6FC8597-E431-475B-8123-067F0612D072}" type="presParOf" srcId="{9F12F2E0-4119-46A5-B837-3812AC973F61}" destId="{B5CCC777-26D3-4CEF-A082-85D2BE0249BD}" srcOrd="9" destOrd="0" presId="urn:microsoft.com/office/officeart/2005/8/layout/default"/>
    <dgm:cxn modelId="{89ADA4B0-B688-4EBE-86B7-7AC14A9799C1}" type="presParOf" srcId="{9F12F2E0-4119-46A5-B837-3812AC973F61}" destId="{4FA600C1-F60D-4F5D-9746-635EECC0A1F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680348-CFC3-4D2C-9859-B0041ACEA1C4}"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5433642A-A9BB-4577-BB0A-854DEED704E0}">
      <dgm:prSet/>
      <dgm:spPr/>
      <dgm:t>
        <a:bodyPr/>
        <a:lstStyle/>
        <a:p>
          <a:r>
            <a:rPr lang="it-IT" b="1"/>
            <a:t>Stefano Rodotà</a:t>
          </a:r>
          <a:r>
            <a:rPr lang="it-IT"/>
            <a:t> </a:t>
          </a:r>
          <a:endParaRPr lang="en-US"/>
        </a:p>
      </dgm:t>
    </dgm:pt>
    <dgm:pt modelId="{947842CB-19E2-4531-918D-398B62807F64}" type="parTrans" cxnId="{B2ADBD84-55C7-4708-B094-9F1F3640CB20}">
      <dgm:prSet/>
      <dgm:spPr/>
      <dgm:t>
        <a:bodyPr/>
        <a:lstStyle/>
        <a:p>
          <a:endParaRPr lang="en-US"/>
        </a:p>
      </dgm:t>
    </dgm:pt>
    <dgm:pt modelId="{6ADCF197-ED16-4797-BF28-588708AFECDE}" type="sibTrans" cxnId="{B2ADBD84-55C7-4708-B094-9F1F3640CB20}">
      <dgm:prSet/>
      <dgm:spPr/>
      <dgm:t>
        <a:bodyPr/>
        <a:lstStyle/>
        <a:p>
          <a:endParaRPr lang="en-US"/>
        </a:p>
      </dgm:t>
    </dgm:pt>
    <dgm:pt modelId="{1F6383A1-7F53-42CF-A114-1D4418EC1638}">
      <dgm:prSet/>
      <dgm:spPr/>
      <dgm:t>
        <a:bodyPr/>
        <a:lstStyle/>
        <a:p>
          <a:r>
            <a:rPr lang="it-IT" dirty="0"/>
            <a:t>«…dal diritto di essere lasciato solo, al diritto di mantenere il controllo sulle proprie informazioni…»</a:t>
          </a:r>
          <a:endParaRPr lang="en-US" dirty="0"/>
        </a:p>
      </dgm:t>
    </dgm:pt>
    <dgm:pt modelId="{509E982F-0EC1-4326-BC49-C98901D50DB6}" type="parTrans" cxnId="{6B82DD5D-CA18-4184-AA3A-1E8F60A09413}">
      <dgm:prSet/>
      <dgm:spPr/>
      <dgm:t>
        <a:bodyPr/>
        <a:lstStyle/>
        <a:p>
          <a:endParaRPr lang="en-US"/>
        </a:p>
      </dgm:t>
    </dgm:pt>
    <dgm:pt modelId="{1B013A28-609D-4171-A2C3-ED4D0D37C4A3}" type="sibTrans" cxnId="{6B82DD5D-CA18-4184-AA3A-1E8F60A09413}">
      <dgm:prSet/>
      <dgm:spPr/>
      <dgm:t>
        <a:bodyPr/>
        <a:lstStyle/>
        <a:p>
          <a:endParaRPr lang="en-US"/>
        </a:p>
      </dgm:t>
    </dgm:pt>
    <dgm:pt modelId="{3CAAB679-A13D-4C1F-9E58-06FDE3592627}" type="pres">
      <dgm:prSet presAssocID="{75680348-CFC3-4D2C-9859-B0041ACEA1C4}" presName="hierChild1" presStyleCnt="0">
        <dgm:presLayoutVars>
          <dgm:chPref val="1"/>
          <dgm:dir/>
          <dgm:animOne val="branch"/>
          <dgm:animLvl val="lvl"/>
          <dgm:resizeHandles/>
        </dgm:presLayoutVars>
      </dgm:prSet>
      <dgm:spPr/>
    </dgm:pt>
    <dgm:pt modelId="{CFB9A5A0-20BD-4948-9497-372EADDE000C}" type="pres">
      <dgm:prSet presAssocID="{5433642A-A9BB-4577-BB0A-854DEED704E0}" presName="hierRoot1" presStyleCnt="0"/>
      <dgm:spPr/>
    </dgm:pt>
    <dgm:pt modelId="{889AD806-538E-4140-A396-B308D839B62F}" type="pres">
      <dgm:prSet presAssocID="{5433642A-A9BB-4577-BB0A-854DEED704E0}" presName="composite" presStyleCnt="0"/>
      <dgm:spPr/>
    </dgm:pt>
    <dgm:pt modelId="{D4F2BE85-BD73-43D2-B29B-475B29E9F5A6}" type="pres">
      <dgm:prSet presAssocID="{5433642A-A9BB-4577-BB0A-854DEED704E0}" presName="background" presStyleLbl="node0" presStyleIdx="0" presStyleCnt="2"/>
      <dgm:spPr/>
    </dgm:pt>
    <dgm:pt modelId="{CBDC473F-7A2F-4465-B8C9-814B9A7958F9}" type="pres">
      <dgm:prSet presAssocID="{5433642A-A9BB-4577-BB0A-854DEED704E0}" presName="text" presStyleLbl="fgAcc0" presStyleIdx="0" presStyleCnt="2">
        <dgm:presLayoutVars>
          <dgm:chPref val="3"/>
        </dgm:presLayoutVars>
      </dgm:prSet>
      <dgm:spPr/>
    </dgm:pt>
    <dgm:pt modelId="{62C5DDED-E42F-464B-8CD8-39FD70344FB8}" type="pres">
      <dgm:prSet presAssocID="{5433642A-A9BB-4577-BB0A-854DEED704E0}" presName="hierChild2" presStyleCnt="0"/>
      <dgm:spPr/>
    </dgm:pt>
    <dgm:pt modelId="{BE62902A-2559-4AEA-AAA2-CD46B379B075}" type="pres">
      <dgm:prSet presAssocID="{1F6383A1-7F53-42CF-A114-1D4418EC1638}" presName="hierRoot1" presStyleCnt="0"/>
      <dgm:spPr/>
    </dgm:pt>
    <dgm:pt modelId="{95F5A81E-C76C-4BD3-84E4-6731B8C84614}" type="pres">
      <dgm:prSet presAssocID="{1F6383A1-7F53-42CF-A114-1D4418EC1638}" presName="composite" presStyleCnt="0"/>
      <dgm:spPr/>
    </dgm:pt>
    <dgm:pt modelId="{70E41BD2-4D9D-4BE1-91D6-C68B1C304F7D}" type="pres">
      <dgm:prSet presAssocID="{1F6383A1-7F53-42CF-A114-1D4418EC1638}" presName="background" presStyleLbl="node0" presStyleIdx="1" presStyleCnt="2"/>
      <dgm:spPr/>
    </dgm:pt>
    <dgm:pt modelId="{263356CD-8B74-4EDF-9A4D-209F847130D2}" type="pres">
      <dgm:prSet presAssocID="{1F6383A1-7F53-42CF-A114-1D4418EC1638}" presName="text" presStyleLbl="fgAcc0" presStyleIdx="1" presStyleCnt="2">
        <dgm:presLayoutVars>
          <dgm:chPref val="3"/>
        </dgm:presLayoutVars>
      </dgm:prSet>
      <dgm:spPr/>
    </dgm:pt>
    <dgm:pt modelId="{4AA36214-EEDF-4764-AAF8-D499F0DB7E52}" type="pres">
      <dgm:prSet presAssocID="{1F6383A1-7F53-42CF-A114-1D4418EC1638}" presName="hierChild2" presStyleCnt="0"/>
      <dgm:spPr/>
    </dgm:pt>
  </dgm:ptLst>
  <dgm:cxnLst>
    <dgm:cxn modelId="{6B82DD5D-CA18-4184-AA3A-1E8F60A09413}" srcId="{75680348-CFC3-4D2C-9859-B0041ACEA1C4}" destId="{1F6383A1-7F53-42CF-A114-1D4418EC1638}" srcOrd="1" destOrd="0" parTransId="{509E982F-0EC1-4326-BC49-C98901D50DB6}" sibTransId="{1B013A28-609D-4171-A2C3-ED4D0D37C4A3}"/>
    <dgm:cxn modelId="{22309741-F127-4215-8EA7-EF6A4F65F34F}" type="presOf" srcId="{75680348-CFC3-4D2C-9859-B0041ACEA1C4}" destId="{3CAAB679-A13D-4C1F-9E58-06FDE3592627}" srcOrd="0" destOrd="0" presId="urn:microsoft.com/office/officeart/2005/8/layout/hierarchy1"/>
    <dgm:cxn modelId="{1F11C452-1BCE-43E2-83EB-55701F310795}" type="presOf" srcId="{5433642A-A9BB-4577-BB0A-854DEED704E0}" destId="{CBDC473F-7A2F-4465-B8C9-814B9A7958F9}" srcOrd="0" destOrd="0" presId="urn:microsoft.com/office/officeart/2005/8/layout/hierarchy1"/>
    <dgm:cxn modelId="{B2ADBD84-55C7-4708-B094-9F1F3640CB20}" srcId="{75680348-CFC3-4D2C-9859-B0041ACEA1C4}" destId="{5433642A-A9BB-4577-BB0A-854DEED704E0}" srcOrd="0" destOrd="0" parTransId="{947842CB-19E2-4531-918D-398B62807F64}" sibTransId="{6ADCF197-ED16-4797-BF28-588708AFECDE}"/>
    <dgm:cxn modelId="{94A6D7BD-0BCB-4B09-B7C2-BE15EEA81EDC}" type="presOf" srcId="{1F6383A1-7F53-42CF-A114-1D4418EC1638}" destId="{263356CD-8B74-4EDF-9A4D-209F847130D2}" srcOrd="0" destOrd="0" presId="urn:microsoft.com/office/officeart/2005/8/layout/hierarchy1"/>
    <dgm:cxn modelId="{60F360E7-55E2-4AE9-AC51-583B5318C6E8}" type="presParOf" srcId="{3CAAB679-A13D-4C1F-9E58-06FDE3592627}" destId="{CFB9A5A0-20BD-4948-9497-372EADDE000C}" srcOrd="0" destOrd="0" presId="urn:microsoft.com/office/officeart/2005/8/layout/hierarchy1"/>
    <dgm:cxn modelId="{F45ED9AA-0456-4282-B149-0E09E6779197}" type="presParOf" srcId="{CFB9A5A0-20BD-4948-9497-372EADDE000C}" destId="{889AD806-538E-4140-A396-B308D839B62F}" srcOrd="0" destOrd="0" presId="urn:microsoft.com/office/officeart/2005/8/layout/hierarchy1"/>
    <dgm:cxn modelId="{5CFC52C9-3031-4F82-8C49-5DC362E886DF}" type="presParOf" srcId="{889AD806-538E-4140-A396-B308D839B62F}" destId="{D4F2BE85-BD73-43D2-B29B-475B29E9F5A6}" srcOrd="0" destOrd="0" presId="urn:microsoft.com/office/officeart/2005/8/layout/hierarchy1"/>
    <dgm:cxn modelId="{A4072872-B7E7-4970-B3CA-58F09B6999DD}" type="presParOf" srcId="{889AD806-538E-4140-A396-B308D839B62F}" destId="{CBDC473F-7A2F-4465-B8C9-814B9A7958F9}" srcOrd="1" destOrd="0" presId="urn:microsoft.com/office/officeart/2005/8/layout/hierarchy1"/>
    <dgm:cxn modelId="{FC6EB315-6C93-42A7-8EE3-DE83CA8AA3E3}" type="presParOf" srcId="{CFB9A5A0-20BD-4948-9497-372EADDE000C}" destId="{62C5DDED-E42F-464B-8CD8-39FD70344FB8}" srcOrd="1" destOrd="0" presId="urn:microsoft.com/office/officeart/2005/8/layout/hierarchy1"/>
    <dgm:cxn modelId="{4B0C1ADD-3DB3-45F6-B4BE-915F3483ED40}" type="presParOf" srcId="{3CAAB679-A13D-4C1F-9E58-06FDE3592627}" destId="{BE62902A-2559-4AEA-AAA2-CD46B379B075}" srcOrd="1" destOrd="0" presId="urn:microsoft.com/office/officeart/2005/8/layout/hierarchy1"/>
    <dgm:cxn modelId="{F1BA9F78-FC92-4FED-8A40-AA66BFF44EA7}" type="presParOf" srcId="{BE62902A-2559-4AEA-AAA2-CD46B379B075}" destId="{95F5A81E-C76C-4BD3-84E4-6731B8C84614}" srcOrd="0" destOrd="0" presId="urn:microsoft.com/office/officeart/2005/8/layout/hierarchy1"/>
    <dgm:cxn modelId="{CA219195-6FE7-454A-AE11-6A2845B9BDF7}" type="presParOf" srcId="{95F5A81E-C76C-4BD3-84E4-6731B8C84614}" destId="{70E41BD2-4D9D-4BE1-91D6-C68B1C304F7D}" srcOrd="0" destOrd="0" presId="urn:microsoft.com/office/officeart/2005/8/layout/hierarchy1"/>
    <dgm:cxn modelId="{F66B4BEC-ADBE-4B2C-8705-A5FE606ABBC6}" type="presParOf" srcId="{95F5A81E-C76C-4BD3-84E4-6731B8C84614}" destId="{263356CD-8B74-4EDF-9A4D-209F847130D2}" srcOrd="1" destOrd="0" presId="urn:microsoft.com/office/officeart/2005/8/layout/hierarchy1"/>
    <dgm:cxn modelId="{20B18547-0548-445C-BD5B-E9755234F898}" type="presParOf" srcId="{BE62902A-2559-4AEA-AAA2-CD46B379B075}" destId="{4AA36214-EEDF-4764-AAF8-D499F0DB7E5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868AC3-17BE-4F9C-8756-376AA1CAD79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0DEFE450-958F-400B-B116-3AADEB485DA0}">
      <dgm:prSet/>
      <dgm:spPr/>
      <dgm:t>
        <a:bodyPr/>
        <a:lstStyle/>
        <a:p>
          <a:pPr algn="ctr"/>
          <a:r>
            <a:rPr lang="it-IT"/>
            <a:t>INTERESSATO </a:t>
          </a:r>
        </a:p>
      </dgm:t>
    </dgm:pt>
    <dgm:pt modelId="{BD2FB42D-4043-479A-A1F5-A6C7827C829C}" type="parTrans" cxnId="{51AE1300-CBF3-4665-A822-F89344B8C5D1}">
      <dgm:prSet/>
      <dgm:spPr/>
      <dgm:t>
        <a:bodyPr/>
        <a:lstStyle/>
        <a:p>
          <a:endParaRPr lang="it-IT"/>
        </a:p>
      </dgm:t>
    </dgm:pt>
    <dgm:pt modelId="{0B4F714F-131E-48B6-A9E8-EB6176D5273F}" type="sibTrans" cxnId="{51AE1300-CBF3-4665-A822-F89344B8C5D1}">
      <dgm:prSet/>
      <dgm:spPr/>
      <dgm:t>
        <a:bodyPr/>
        <a:lstStyle/>
        <a:p>
          <a:endParaRPr lang="it-IT"/>
        </a:p>
      </dgm:t>
    </dgm:pt>
    <dgm:pt modelId="{EBF4C3A5-7BD6-474C-8A38-0E6C8E2CEEAC}">
      <dgm:prSet/>
      <dgm:spPr/>
      <dgm:t>
        <a:bodyPr/>
        <a:lstStyle/>
        <a:p>
          <a:r>
            <a:rPr lang="it-IT" i="1"/>
            <a:t>persona fisica </a:t>
          </a:r>
          <a:endParaRPr lang="it-IT"/>
        </a:p>
      </dgm:t>
    </dgm:pt>
    <dgm:pt modelId="{7190D1A9-8D6E-4361-860F-A107F3160D92}" type="parTrans" cxnId="{30EB6598-32F0-4FDD-9009-08D36012552C}">
      <dgm:prSet/>
      <dgm:spPr/>
      <dgm:t>
        <a:bodyPr/>
        <a:lstStyle/>
        <a:p>
          <a:endParaRPr lang="it-IT"/>
        </a:p>
      </dgm:t>
    </dgm:pt>
    <dgm:pt modelId="{57611474-C0FA-479C-A72F-AE565E56CB90}" type="sibTrans" cxnId="{30EB6598-32F0-4FDD-9009-08D36012552C}">
      <dgm:prSet/>
      <dgm:spPr/>
      <dgm:t>
        <a:bodyPr/>
        <a:lstStyle/>
        <a:p>
          <a:endParaRPr lang="it-IT"/>
        </a:p>
      </dgm:t>
    </dgm:pt>
    <dgm:pt modelId="{AE1C55CE-F60A-4793-9752-2A46D227A958}">
      <dgm:prSet/>
      <dgm:spPr/>
      <dgm:t>
        <a:bodyPr/>
        <a:lstStyle/>
        <a:p>
          <a:r>
            <a:rPr lang="it-IT" i="1"/>
            <a:t>identificata o identificabile,</a:t>
          </a:r>
          <a:endParaRPr lang="it-IT"/>
        </a:p>
      </dgm:t>
    </dgm:pt>
    <dgm:pt modelId="{320560E8-5607-4391-9905-C8C01FEF372F}" type="parTrans" cxnId="{2A3A596D-5BCF-412A-89C5-8AE0E7BA4C94}">
      <dgm:prSet/>
      <dgm:spPr/>
      <dgm:t>
        <a:bodyPr/>
        <a:lstStyle/>
        <a:p>
          <a:endParaRPr lang="it-IT"/>
        </a:p>
      </dgm:t>
    </dgm:pt>
    <dgm:pt modelId="{52C874C9-1493-48E5-981E-764CB30D39A9}" type="sibTrans" cxnId="{2A3A596D-5BCF-412A-89C5-8AE0E7BA4C94}">
      <dgm:prSet/>
      <dgm:spPr/>
      <dgm:t>
        <a:bodyPr/>
        <a:lstStyle/>
        <a:p>
          <a:endParaRPr lang="it-IT"/>
        </a:p>
      </dgm:t>
    </dgm:pt>
    <dgm:pt modelId="{6A8A6D76-01D5-4191-A65F-D1409D4E78CE}">
      <dgm:prSet/>
      <dgm:spPr/>
      <dgm:t>
        <a:bodyPr/>
        <a:lstStyle/>
        <a:p>
          <a:r>
            <a:rPr lang="it-IT" i="1"/>
            <a:t>direttamente o indirettamente.</a:t>
          </a:r>
          <a:endParaRPr lang="it-IT"/>
        </a:p>
      </dgm:t>
    </dgm:pt>
    <dgm:pt modelId="{E0B7905A-DB48-48F2-BACA-5052445B79D4}" type="parTrans" cxnId="{1BE68E20-61ED-4C18-BCA7-01E86C7B6B47}">
      <dgm:prSet/>
      <dgm:spPr/>
      <dgm:t>
        <a:bodyPr/>
        <a:lstStyle/>
        <a:p>
          <a:endParaRPr lang="it-IT"/>
        </a:p>
      </dgm:t>
    </dgm:pt>
    <dgm:pt modelId="{2BE6E0F1-9CD8-4430-882D-7E4338E4407D}" type="sibTrans" cxnId="{1BE68E20-61ED-4C18-BCA7-01E86C7B6B47}">
      <dgm:prSet/>
      <dgm:spPr/>
      <dgm:t>
        <a:bodyPr/>
        <a:lstStyle/>
        <a:p>
          <a:endParaRPr lang="it-IT"/>
        </a:p>
      </dgm:t>
    </dgm:pt>
    <dgm:pt modelId="{1D263D33-79AF-6A43-9457-BFE7CA911E17}">
      <dgm:prSet/>
      <dgm:spPr/>
      <dgm:t>
        <a:bodyPr/>
        <a:lstStyle/>
        <a:p>
          <a:r>
            <a:rPr lang="it-IT" i="1"/>
            <a:t>Non le persone giuridiche </a:t>
          </a:r>
          <a:endParaRPr lang="it-IT"/>
        </a:p>
      </dgm:t>
    </dgm:pt>
    <dgm:pt modelId="{BFF77215-1270-7C4E-9C05-CBF575384664}" type="parTrans" cxnId="{B18351A1-8793-4E6A-83D2-3B38962D8FC5}">
      <dgm:prSet/>
      <dgm:spPr/>
    </dgm:pt>
    <dgm:pt modelId="{FF2391EE-1588-B240-BF54-4F5200D19DAE}" type="sibTrans" cxnId="{B18351A1-8793-4E6A-83D2-3B38962D8FC5}">
      <dgm:prSet/>
      <dgm:spPr/>
    </dgm:pt>
    <dgm:pt modelId="{A8CFB0C8-E7A5-4907-AFDA-407FA4D4A039}" type="pres">
      <dgm:prSet presAssocID="{0A868AC3-17BE-4F9C-8756-376AA1CAD79D}" presName="linear" presStyleCnt="0">
        <dgm:presLayoutVars>
          <dgm:animLvl val="lvl"/>
          <dgm:resizeHandles val="exact"/>
        </dgm:presLayoutVars>
      </dgm:prSet>
      <dgm:spPr/>
    </dgm:pt>
    <dgm:pt modelId="{88EAE4E5-D5CF-4424-AA22-0819526E16F0}" type="pres">
      <dgm:prSet presAssocID="{0DEFE450-958F-400B-B116-3AADEB485DA0}" presName="parentText" presStyleLbl="node1" presStyleIdx="0" presStyleCnt="1">
        <dgm:presLayoutVars>
          <dgm:chMax val="0"/>
          <dgm:bulletEnabled val="1"/>
        </dgm:presLayoutVars>
      </dgm:prSet>
      <dgm:spPr/>
    </dgm:pt>
    <dgm:pt modelId="{9A14C49B-4533-4F7E-B8B9-A6EAE8BB508F}" type="pres">
      <dgm:prSet presAssocID="{0DEFE450-958F-400B-B116-3AADEB485DA0}" presName="childText" presStyleLbl="revTx" presStyleIdx="0" presStyleCnt="1">
        <dgm:presLayoutVars>
          <dgm:bulletEnabled val="1"/>
        </dgm:presLayoutVars>
      </dgm:prSet>
      <dgm:spPr/>
    </dgm:pt>
  </dgm:ptLst>
  <dgm:cxnLst>
    <dgm:cxn modelId="{51AE1300-CBF3-4665-A822-F89344B8C5D1}" srcId="{0A868AC3-17BE-4F9C-8756-376AA1CAD79D}" destId="{0DEFE450-958F-400B-B116-3AADEB485DA0}" srcOrd="0" destOrd="0" parTransId="{BD2FB42D-4043-479A-A1F5-A6C7827C829C}" sibTransId="{0B4F714F-131E-48B6-A9E8-EB6176D5273F}"/>
    <dgm:cxn modelId="{107E101D-8091-481C-9878-8084DD400A2C}" type="presOf" srcId="{AE1C55CE-F60A-4793-9752-2A46D227A958}" destId="{9A14C49B-4533-4F7E-B8B9-A6EAE8BB508F}" srcOrd="0" destOrd="1" presId="urn:microsoft.com/office/officeart/2005/8/layout/vList2"/>
    <dgm:cxn modelId="{1BE68E20-61ED-4C18-BCA7-01E86C7B6B47}" srcId="{0DEFE450-958F-400B-B116-3AADEB485DA0}" destId="{6A8A6D76-01D5-4191-A65F-D1409D4E78CE}" srcOrd="2" destOrd="0" parTransId="{E0B7905A-DB48-48F2-BACA-5052445B79D4}" sibTransId="{2BE6E0F1-9CD8-4430-882D-7E4338E4407D}"/>
    <dgm:cxn modelId="{2A3A596D-5BCF-412A-89C5-8AE0E7BA4C94}" srcId="{0DEFE450-958F-400B-B116-3AADEB485DA0}" destId="{AE1C55CE-F60A-4793-9752-2A46D227A958}" srcOrd="1" destOrd="0" parTransId="{320560E8-5607-4391-9905-C8C01FEF372F}" sibTransId="{52C874C9-1493-48E5-981E-764CB30D39A9}"/>
    <dgm:cxn modelId="{30EB6598-32F0-4FDD-9009-08D36012552C}" srcId="{0DEFE450-958F-400B-B116-3AADEB485DA0}" destId="{EBF4C3A5-7BD6-474C-8A38-0E6C8E2CEEAC}" srcOrd="0" destOrd="0" parTransId="{7190D1A9-8D6E-4361-860F-A107F3160D92}" sibTransId="{57611474-C0FA-479C-A72F-AE565E56CB90}"/>
    <dgm:cxn modelId="{3D6DE79F-1EBE-4B2C-BFD7-5F2D933353AE}" type="presOf" srcId="{EBF4C3A5-7BD6-474C-8A38-0E6C8E2CEEAC}" destId="{9A14C49B-4533-4F7E-B8B9-A6EAE8BB508F}" srcOrd="0" destOrd="0" presId="urn:microsoft.com/office/officeart/2005/8/layout/vList2"/>
    <dgm:cxn modelId="{B18351A1-8793-4E6A-83D2-3B38962D8FC5}" srcId="{0DEFE450-958F-400B-B116-3AADEB485DA0}" destId="{1D263D33-79AF-6A43-9457-BFE7CA911E17}" srcOrd="3" destOrd="0" parTransId="{BFF77215-1270-7C4E-9C05-CBF575384664}" sibTransId="{FF2391EE-1588-B240-BF54-4F5200D19DAE}"/>
    <dgm:cxn modelId="{FD7DF9B6-408D-4505-A6A3-9FE7BDCDA04C}" type="presOf" srcId="{6A8A6D76-01D5-4191-A65F-D1409D4E78CE}" destId="{9A14C49B-4533-4F7E-B8B9-A6EAE8BB508F}" srcOrd="0" destOrd="2" presId="urn:microsoft.com/office/officeart/2005/8/layout/vList2"/>
    <dgm:cxn modelId="{D5CD09BE-77EA-49D5-AE10-56AC0C0F0386}" type="presOf" srcId="{0A868AC3-17BE-4F9C-8756-376AA1CAD79D}" destId="{A8CFB0C8-E7A5-4907-AFDA-407FA4D4A039}" srcOrd="0" destOrd="0" presId="urn:microsoft.com/office/officeart/2005/8/layout/vList2"/>
    <dgm:cxn modelId="{57C1ECC6-3CFE-4C8C-8DDE-5C2F86FCAF99}" type="presOf" srcId="{1D263D33-79AF-6A43-9457-BFE7CA911E17}" destId="{9A14C49B-4533-4F7E-B8B9-A6EAE8BB508F}" srcOrd="0" destOrd="3" presId="urn:microsoft.com/office/officeart/2005/8/layout/vList2"/>
    <dgm:cxn modelId="{E72D98D6-C6F5-46F0-9E41-FB3120316B54}" type="presOf" srcId="{0DEFE450-958F-400B-B116-3AADEB485DA0}" destId="{88EAE4E5-D5CF-4424-AA22-0819526E16F0}" srcOrd="0" destOrd="0" presId="urn:microsoft.com/office/officeart/2005/8/layout/vList2"/>
    <dgm:cxn modelId="{362CA707-ACBB-4C51-9F28-81C92CA8C40E}" type="presParOf" srcId="{A8CFB0C8-E7A5-4907-AFDA-407FA4D4A039}" destId="{88EAE4E5-D5CF-4424-AA22-0819526E16F0}" srcOrd="0" destOrd="0" presId="urn:microsoft.com/office/officeart/2005/8/layout/vList2"/>
    <dgm:cxn modelId="{5477859E-E9F3-4348-BE96-66436C2640C7}" type="presParOf" srcId="{A8CFB0C8-E7A5-4907-AFDA-407FA4D4A039}" destId="{9A14C49B-4533-4F7E-B8B9-A6EAE8BB508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B333F0-7489-40A4-96B3-9F56363BA330}"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it-IT"/>
        </a:p>
      </dgm:t>
    </dgm:pt>
    <dgm:pt modelId="{561C05DF-8723-4D51-A47E-3CAA68D5AE2C}">
      <dgm:prSet phldrT="[Testo]" custT="1"/>
      <dgm:spPr/>
      <dgm:t>
        <a:bodyPr/>
        <a:lstStyle/>
        <a:p>
          <a:r>
            <a:rPr lang="it-IT" sz="2400"/>
            <a:t>DATI ANONIMI  </a:t>
          </a:r>
        </a:p>
      </dgm:t>
    </dgm:pt>
    <dgm:pt modelId="{2BA57F5E-EFF4-45FD-8EDA-CC45C2D7CC30}" type="parTrans" cxnId="{B288A85C-C998-467B-8C5D-6B8A2558BADF}">
      <dgm:prSet/>
      <dgm:spPr/>
      <dgm:t>
        <a:bodyPr/>
        <a:lstStyle/>
        <a:p>
          <a:endParaRPr lang="it-IT"/>
        </a:p>
      </dgm:t>
    </dgm:pt>
    <dgm:pt modelId="{5CA5387F-B7F8-4A6E-BF09-1E9882E3E0F2}" type="sibTrans" cxnId="{B288A85C-C998-467B-8C5D-6B8A2558BADF}">
      <dgm:prSet/>
      <dgm:spPr/>
      <dgm:t>
        <a:bodyPr/>
        <a:lstStyle/>
        <a:p>
          <a:endParaRPr lang="it-IT"/>
        </a:p>
      </dgm:t>
    </dgm:pt>
    <dgm:pt modelId="{F3D361D5-4C3A-4FCA-AB5C-DC5DA8F95EDB}">
      <dgm:prSet phldrT="[Testo]" custT="1"/>
      <dgm:spPr/>
      <dgm:t>
        <a:bodyPr/>
        <a:lstStyle/>
        <a:p>
          <a:r>
            <a:rPr lang="it-IT" sz="2800"/>
            <a:t>trattamento volto a de-identificare </a:t>
          </a:r>
          <a:r>
            <a:rPr lang="it-IT" sz="2800" b="1"/>
            <a:t>in maniera irreversibile</a:t>
          </a:r>
          <a:r>
            <a:rPr lang="it-IT" sz="2800"/>
            <a:t> l’informazione dal soggetto cui si riferisce (tecniche di </a:t>
          </a:r>
          <a:r>
            <a:rPr lang="it-IT" sz="2800" i="1"/>
            <a:t>randomizzazione</a:t>
          </a:r>
          <a:r>
            <a:rPr lang="it-IT" sz="2800"/>
            <a:t> o di </a:t>
          </a:r>
          <a:r>
            <a:rPr lang="it-IT" sz="2800" i="1"/>
            <a:t>generalizzazione</a:t>
          </a:r>
          <a:r>
            <a:rPr lang="it-IT" sz="2800"/>
            <a:t>)​</a:t>
          </a:r>
        </a:p>
      </dgm:t>
    </dgm:pt>
    <dgm:pt modelId="{C47EBE0C-C753-477F-A28F-4ADDEE1BCFFE}" type="parTrans" cxnId="{86AEC389-8906-4793-BB61-0E534031A3A2}">
      <dgm:prSet/>
      <dgm:spPr/>
      <dgm:t>
        <a:bodyPr/>
        <a:lstStyle/>
        <a:p>
          <a:endParaRPr lang="it-IT"/>
        </a:p>
      </dgm:t>
    </dgm:pt>
    <dgm:pt modelId="{585470A0-0434-4E97-B828-A62F6A95680A}" type="sibTrans" cxnId="{86AEC389-8906-4793-BB61-0E534031A3A2}">
      <dgm:prSet/>
      <dgm:spPr/>
      <dgm:t>
        <a:bodyPr/>
        <a:lstStyle/>
        <a:p>
          <a:endParaRPr lang="it-IT"/>
        </a:p>
      </dgm:t>
    </dgm:pt>
    <dgm:pt modelId="{9867C818-14AF-485D-9ED2-6B26C26C69D3}">
      <dgm:prSet custT="1"/>
      <dgm:spPr/>
      <dgm:t>
        <a:bodyPr/>
        <a:lstStyle/>
        <a:p>
          <a:r>
            <a:rPr lang="it-IT" sz="2800"/>
            <a:t>informazioni che non riguardano una persona identificata o identificabile</a:t>
          </a:r>
        </a:p>
      </dgm:t>
    </dgm:pt>
    <dgm:pt modelId="{30CB0B96-FA08-460F-95AA-83CE2E0C38E0}" type="parTrans" cxnId="{61829C97-24F4-4266-999D-C374A668F09E}">
      <dgm:prSet/>
      <dgm:spPr/>
      <dgm:t>
        <a:bodyPr/>
        <a:lstStyle/>
        <a:p>
          <a:endParaRPr lang="it-IT"/>
        </a:p>
      </dgm:t>
    </dgm:pt>
    <dgm:pt modelId="{636FB812-4A9A-44CE-89A4-A4C361D183C6}" type="sibTrans" cxnId="{61829C97-24F4-4266-999D-C374A668F09E}">
      <dgm:prSet/>
      <dgm:spPr/>
      <dgm:t>
        <a:bodyPr/>
        <a:lstStyle/>
        <a:p>
          <a:endParaRPr lang="it-IT"/>
        </a:p>
      </dgm:t>
    </dgm:pt>
    <dgm:pt modelId="{DADD3C09-66E7-4D20-9640-D33CD0731F6B}">
      <dgm:prSet custT="1"/>
      <dgm:spPr/>
      <dgm:t>
        <a:bodyPr/>
        <a:lstStyle/>
        <a:p>
          <a:r>
            <a:rPr lang="it-IT" sz="2400"/>
            <a:t>DATI ANONIMIZZATI</a:t>
          </a:r>
        </a:p>
      </dgm:t>
    </dgm:pt>
    <dgm:pt modelId="{025F52D0-3780-4DB7-946E-F6ADB0C46034}" type="parTrans" cxnId="{D2A09BCE-36B5-4106-88E8-47B49E776A74}">
      <dgm:prSet/>
      <dgm:spPr/>
      <dgm:t>
        <a:bodyPr/>
        <a:lstStyle/>
        <a:p>
          <a:endParaRPr lang="it-IT"/>
        </a:p>
      </dgm:t>
    </dgm:pt>
    <dgm:pt modelId="{32057EF9-65E5-4D54-8C2B-7CBA6DE026DB}" type="sibTrans" cxnId="{D2A09BCE-36B5-4106-88E8-47B49E776A74}">
      <dgm:prSet/>
      <dgm:spPr/>
      <dgm:t>
        <a:bodyPr/>
        <a:lstStyle/>
        <a:p>
          <a:endParaRPr lang="it-IT"/>
        </a:p>
      </dgm:t>
    </dgm:pt>
    <dgm:pt modelId="{0B384155-45C2-42E1-B326-CFEEB295DFCE}" type="pres">
      <dgm:prSet presAssocID="{3CB333F0-7489-40A4-96B3-9F56363BA330}" presName="linear" presStyleCnt="0">
        <dgm:presLayoutVars>
          <dgm:dir/>
          <dgm:animLvl val="lvl"/>
          <dgm:resizeHandles val="exact"/>
        </dgm:presLayoutVars>
      </dgm:prSet>
      <dgm:spPr/>
    </dgm:pt>
    <dgm:pt modelId="{403C2C63-6CB6-4001-B988-1482A17EBF88}" type="pres">
      <dgm:prSet presAssocID="{561C05DF-8723-4D51-A47E-3CAA68D5AE2C}" presName="parentLin" presStyleCnt="0"/>
      <dgm:spPr/>
    </dgm:pt>
    <dgm:pt modelId="{6608A8EA-49C6-404F-9179-A17AE3004627}" type="pres">
      <dgm:prSet presAssocID="{561C05DF-8723-4D51-A47E-3CAA68D5AE2C}" presName="parentLeftMargin" presStyleLbl="node1" presStyleIdx="0" presStyleCnt="2"/>
      <dgm:spPr/>
    </dgm:pt>
    <dgm:pt modelId="{039CF773-DF1F-4496-AE5B-D39565626106}" type="pres">
      <dgm:prSet presAssocID="{561C05DF-8723-4D51-A47E-3CAA68D5AE2C}" presName="parentText" presStyleLbl="node1" presStyleIdx="0" presStyleCnt="2">
        <dgm:presLayoutVars>
          <dgm:chMax val="0"/>
          <dgm:bulletEnabled val="1"/>
        </dgm:presLayoutVars>
      </dgm:prSet>
      <dgm:spPr/>
    </dgm:pt>
    <dgm:pt modelId="{251C2311-457B-49F7-BFEF-CBF03ADBB408}" type="pres">
      <dgm:prSet presAssocID="{561C05DF-8723-4D51-A47E-3CAA68D5AE2C}" presName="negativeSpace" presStyleCnt="0"/>
      <dgm:spPr/>
    </dgm:pt>
    <dgm:pt modelId="{C23AD123-55A0-4253-9735-5869E38CCC62}" type="pres">
      <dgm:prSet presAssocID="{561C05DF-8723-4D51-A47E-3CAA68D5AE2C}" presName="childText" presStyleLbl="conFgAcc1" presStyleIdx="0" presStyleCnt="2">
        <dgm:presLayoutVars>
          <dgm:bulletEnabled val="1"/>
        </dgm:presLayoutVars>
      </dgm:prSet>
      <dgm:spPr/>
    </dgm:pt>
    <dgm:pt modelId="{2D25DEEF-16E2-4994-B396-5F03809D6413}" type="pres">
      <dgm:prSet presAssocID="{5CA5387F-B7F8-4A6E-BF09-1E9882E3E0F2}" presName="spaceBetweenRectangles" presStyleCnt="0"/>
      <dgm:spPr/>
    </dgm:pt>
    <dgm:pt modelId="{B9C65B2F-DC33-4B64-A4D0-6D5F8394A983}" type="pres">
      <dgm:prSet presAssocID="{DADD3C09-66E7-4D20-9640-D33CD0731F6B}" presName="parentLin" presStyleCnt="0"/>
      <dgm:spPr/>
    </dgm:pt>
    <dgm:pt modelId="{4DFF25BC-327C-46C8-8794-0D5D515D5A4A}" type="pres">
      <dgm:prSet presAssocID="{DADD3C09-66E7-4D20-9640-D33CD0731F6B}" presName="parentLeftMargin" presStyleLbl="node1" presStyleIdx="0" presStyleCnt="2"/>
      <dgm:spPr/>
    </dgm:pt>
    <dgm:pt modelId="{C92A0E09-522C-4EF2-B3D8-1252C83562BD}" type="pres">
      <dgm:prSet presAssocID="{DADD3C09-66E7-4D20-9640-D33CD0731F6B}" presName="parentText" presStyleLbl="node1" presStyleIdx="1" presStyleCnt="2">
        <dgm:presLayoutVars>
          <dgm:chMax val="0"/>
          <dgm:bulletEnabled val="1"/>
        </dgm:presLayoutVars>
      </dgm:prSet>
      <dgm:spPr/>
    </dgm:pt>
    <dgm:pt modelId="{77AB3344-D173-4C78-9C6C-CFFD5FB3EE5D}" type="pres">
      <dgm:prSet presAssocID="{DADD3C09-66E7-4D20-9640-D33CD0731F6B}" presName="negativeSpace" presStyleCnt="0"/>
      <dgm:spPr/>
    </dgm:pt>
    <dgm:pt modelId="{B118FD74-D0BC-49A0-88E5-40E8D722BF3D}" type="pres">
      <dgm:prSet presAssocID="{DADD3C09-66E7-4D20-9640-D33CD0731F6B}" presName="childText" presStyleLbl="conFgAcc1" presStyleIdx="1" presStyleCnt="2">
        <dgm:presLayoutVars>
          <dgm:bulletEnabled val="1"/>
        </dgm:presLayoutVars>
      </dgm:prSet>
      <dgm:spPr/>
    </dgm:pt>
  </dgm:ptLst>
  <dgm:cxnLst>
    <dgm:cxn modelId="{4DBB2F39-E474-4192-9F94-D0A7395C063D}" type="presOf" srcId="{DADD3C09-66E7-4D20-9640-D33CD0731F6B}" destId="{C92A0E09-522C-4EF2-B3D8-1252C83562BD}" srcOrd="1" destOrd="0" presId="urn:microsoft.com/office/officeart/2005/8/layout/list1"/>
    <dgm:cxn modelId="{B288A85C-C998-467B-8C5D-6B8A2558BADF}" srcId="{3CB333F0-7489-40A4-96B3-9F56363BA330}" destId="{561C05DF-8723-4D51-A47E-3CAA68D5AE2C}" srcOrd="0" destOrd="0" parTransId="{2BA57F5E-EFF4-45FD-8EDA-CC45C2D7CC30}" sibTransId="{5CA5387F-B7F8-4A6E-BF09-1E9882E3E0F2}"/>
    <dgm:cxn modelId="{86AEC389-8906-4793-BB61-0E534031A3A2}" srcId="{DADD3C09-66E7-4D20-9640-D33CD0731F6B}" destId="{F3D361D5-4C3A-4FCA-AB5C-DC5DA8F95EDB}" srcOrd="0" destOrd="0" parTransId="{C47EBE0C-C753-477F-A28F-4ADDEE1BCFFE}" sibTransId="{585470A0-0434-4E97-B828-A62F6A95680A}"/>
    <dgm:cxn modelId="{6970048B-BF2D-4829-9B6A-1E83B9871CC7}" type="presOf" srcId="{9867C818-14AF-485D-9ED2-6B26C26C69D3}" destId="{C23AD123-55A0-4253-9735-5869E38CCC62}" srcOrd="0" destOrd="0" presId="urn:microsoft.com/office/officeart/2005/8/layout/list1"/>
    <dgm:cxn modelId="{A785B894-DAFB-4C38-9974-32D33711275B}" type="presOf" srcId="{561C05DF-8723-4D51-A47E-3CAA68D5AE2C}" destId="{6608A8EA-49C6-404F-9179-A17AE3004627}" srcOrd="0" destOrd="0" presId="urn:microsoft.com/office/officeart/2005/8/layout/list1"/>
    <dgm:cxn modelId="{1AB89896-14B7-4466-9E26-EAD80BA40983}" type="presOf" srcId="{F3D361D5-4C3A-4FCA-AB5C-DC5DA8F95EDB}" destId="{B118FD74-D0BC-49A0-88E5-40E8D722BF3D}" srcOrd="0" destOrd="0" presId="urn:microsoft.com/office/officeart/2005/8/layout/list1"/>
    <dgm:cxn modelId="{61829C97-24F4-4266-999D-C374A668F09E}" srcId="{561C05DF-8723-4D51-A47E-3CAA68D5AE2C}" destId="{9867C818-14AF-485D-9ED2-6B26C26C69D3}" srcOrd="0" destOrd="0" parTransId="{30CB0B96-FA08-460F-95AA-83CE2E0C38E0}" sibTransId="{636FB812-4A9A-44CE-89A4-A4C361D183C6}"/>
    <dgm:cxn modelId="{BF8B3BAF-D57F-4159-B052-3A5678CDDA87}" type="presOf" srcId="{DADD3C09-66E7-4D20-9640-D33CD0731F6B}" destId="{4DFF25BC-327C-46C8-8794-0D5D515D5A4A}" srcOrd="0" destOrd="0" presId="urn:microsoft.com/office/officeart/2005/8/layout/list1"/>
    <dgm:cxn modelId="{7D40C3BD-76BE-4137-BEA5-A52FCD1E04A3}" type="presOf" srcId="{561C05DF-8723-4D51-A47E-3CAA68D5AE2C}" destId="{039CF773-DF1F-4496-AE5B-D39565626106}" srcOrd="1" destOrd="0" presId="urn:microsoft.com/office/officeart/2005/8/layout/list1"/>
    <dgm:cxn modelId="{2647D0C0-4F1C-40D3-AC9A-5B9D0E94322F}" type="presOf" srcId="{3CB333F0-7489-40A4-96B3-9F56363BA330}" destId="{0B384155-45C2-42E1-B326-CFEEB295DFCE}" srcOrd="0" destOrd="0" presId="urn:microsoft.com/office/officeart/2005/8/layout/list1"/>
    <dgm:cxn modelId="{D2A09BCE-36B5-4106-88E8-47B49E776A74}" srcId="{3CB333F0-7489-40A4-96B3-9F56363BA330}" destId="{DADD3C09-66E7-4D20-9640-D33CD0731F6B}" srcOrd="1" destOrd="0" parTransId="{025F52D0-3780-4DB7-946E-F6ADB0C46034}" sibTransId="{32057EF9-65E5-4D54-8C2B-7CBA6DE026DB}"/>
    <dgm:cxn modelId="{6E2474A1-C4D8-4168-9353-BAA5BF950A26}" type="presParOf" srcId="{0B384155-45C2-42E1-B326-CFEEB295DFCE}" destId="{403C2C63-6CB6-4001-B988-1482A17EBF88}" srcOrd="0" destOrd="0" presId="urn:microsoft.com/office/officeart/2005/8/layout/list1"/>
    <dgm:cxn modelId="{270D3401-9866-49DF-B0CD-08F01FC6B24D}" type="presParOf" srcId="{403C2C63-6CB6-4001-B988-1482A17EBF88}" destId="{6608A8EA-49C6-404F-9179-A17AE3004627}" srcOrd="0" destOrd="0" presId="urn:microsoft.com/office/officeart/2005/8/layout/list1"/>
    <dgm:cxn modelId="{50145C5F-A9B5-4651-B612-8D92A22355AF}" type="presParOf" srcId="{403C2C63-6CB6-4001-B988-1482A17EBF88}" destId="{039CF773-DF1F-4496-AE5B-D39565626106}" srcOrd="1" destOrd="0" presId="urn:microsoft.com/office/officeart/2005/8/layout/list1"/>
    <dgm:cxn modelId="{E409CE26-0EAD-4209-AAE0-726A2EB5FB67}" type="presParOf" srcId="{0B384155-45C2-42E1-B326-CFEEB295DFCE}" destId="{251C2311-457B-49F7-BFEF-CBF03ADBB408}" srcOrd="1" destOrd="0" presId="urn:microsoft.com/office/officeart/2005/8/layout/list1"/>
    <dgm:cxn modelId="{DDE52B5D-B255-4861-8DAD-BFC908041BF7}" type="presParOf" srcId="{0B384155-45C2-42E1-B326-CFEEB295DFCE}" destId="{C23AD123-55A0-4253-9735-5869E38CCC62}" srcOrd="2" destOrd="0" presId="urn:microsoft.com/office/officeart/2005/8/layout/list1"/>
    <dgm:cxn modelId="{23F066DA-E3AD-4FA4-A63C-EA115CCA3F24}" type="presParOf" srcId="{0B384155-45C2-42E1-B326-CFEEB295DFCE}" destId="{2D25DEEF-16E2-4994-B396-5F03809D6413}" srcOrd="3" destOrd="0" presId="urn:microsoft.com/office/officeart/2005/8/layout/list1"/>
    <dgm:cxn modelId="{0F5A84F9-346C-4F6D-A6E8-00FB61509F46}" type="presParOf" srcId="{0B384155-45C2-42E1-B326-CFEEB295DFCE}" destId="{B9C65B2F-DC33-4B64-A4D0-6D5F8394A983}" srcOrd="4" destOrd="0" presId="urn:microsoft.com/office/officeart/2005/8/layout/list1"/>
    <dgm:cxn modelId="{A589BAF5-2AD5-4347-845A-B913867BA9DA}" type="presParOf" srcId="{B9C65B2F-DC33-4B64-A4D0-6D5F8394A983}" destId="{4DFF25BC-327C-46C8-8794-0D5D515D5A4A}" srcOrd="0" destOrd="0" presId="urn:microsoft.com/office/officeart/2005/8/layout/list1"/>
    <dgm:cxn modelId="{AC06354A-5DBE-493D-82A2-B2B3A52F0633}" type="presParOf" srcId="{B9C65B2F-DC33-4B64-A4D0-6D5F8394A983}" destId="{C92A0E09-522C-4EF2-B3D8-1252C83562BD}" srcOrd="1" destOrd="0" presId="urn:microsoft.com/office/officeart/2005/8/layout/list1"/>
    <dgm:cxn modelId="{CD20FBBD-3CA5-4C15-A16C-63F49675E8E3}" type="presParOf" srcId="{0B384155-45C2-42E1-B326-CFEEB295DFCE}" destId="{77AB3344-D173-4C78-9C6C-CFFD5FB3EE5D}" srcOrd="5" destOrd="0" presId="urn:microsoft.com/office/officeart/2005/8/layout/list1"/>
    <dgm:cxn modelId="{5E5B67F1-8A71-45C3-B86D-1FCE6491EE6C}" type="presParOf" srcId="{0B384155-45C2-42E1-B326-CFEEB295DFCE}" destId="{B118FD74-D0BC-49A0-88E5-40E8D722BF3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5A5ADC-EDB5-4BE2-B4AE-F50BD12D982D}" type="doc">
      <dgm:prSet loTypeId="urn:microsoft.com/office/officeart/2005/8/layout/vList5" loCatId="list" qsTypeId="urn:microsoft.com/office/officeart/2005/8/quickstyle/simple3" qsCatId="simple" csTypeId="urn:microsoft.com/office/officeart/2005/8/colors/accent5_2" csCatId="accent5" phldr="1"/>
      <dgm:spPr/>
      <dgm:t>
        <a:bodyPr/>
        <a:lstStyle/>
        <a:p>
          <a:endParaRPr lang="it-IT"/>
        </a:p>
      </dgm:t>
    </dgm:pt>
    <dgm:pt modelId="{E7CE6431-CEEA-4A30-B325-C1683676A682}">
      <dgm:prSet phldrT="[Testo]" custT="1"/>
      <dgm:spPr/>
      <dgm:t>
        <a:bodyPr/>
        <a:lstStyle/>
        <a:p>
          <a:r>
            <a:rPr lang="it-IT" sz="2000" b="1"/>
            <a:t>DATI PSEUDONIMIZZATI</a:t>
          </a:r>
        </a:p>
      </dgm:t>
    </dgm:pt>
    <dgm:pt modelId="{4DF2D5F8-AAAD-498F-A503-61EC433DB0F7}" type="parTrans" cxnId="{5189688F-AF79-4A6A-9554-37F3EDBBF1D1}">
      <dgm:prSet/>
      <dgm:spPr/>
      <dgm:t>
        <a:bodyPr/>
        <a:lstStyle/>
        <a:p>
          <a:endParaRPr lang="it-IT"/>
        </a:p>
      </dgm:t>
    </dgm:pt>
    <dgm:pt modelId="{7EFF87FC-5CD8-4708-8CAC-0E25A69FEF22}" type="sibTrans" cxnId="{5189688F-AF79-4A6A-9554-37F3EDBBF1D1}">
      <dgm:prSet/>
      <dgm:spPr/>
      <dgm:t>
        <a:bodyPr/>
        <a:lstStyle/>
        <a:p>
          <a:endParaRPr lang="it-IT"/>
        </a:p>
      </dgm:t>
    </dgm:pt>
    <dgm:pt modelId="{79402E38-0EEF-4A04-9CCB-F8AEBA84562C}">
      <dgm:prSet phldrT="[Testo]"/>
      <dgm:spPr/>
      <dgm:t>
        <a:bodyPr/>
        <a:lstStyle/>
        <a:p>
          <a:r>
            <a:rPr lang="it-IT"/>
            <a:t>i dati personali che non possono più essere attribuiti a un interessato specifico </a:t>
          </a:r>
          <a:r>
            <a:rPr lang="it-IT" b="1"/>
            <a:t>senza l'utilizzo di informazioni aggiuntive</a:t>
          </a:r>
          <a:r>
            <a:rPr lang="it-IT"/>
            <a:t>, a condizione che tali informazioni aggiuntive siano conservate separatamente e soggette a misure tecniche e organizzative intese a garantire che tali dati personali non siano attribuiti a una persona fisica identificata o identificabile - </a:t>
          </a:r>
          <a:r>
            <a:rPr lang="it-IT" i="1"/>
            <a:t>cifratura</a:t>
          </a:r>
        </a:p>
      </dgm:t>
    </dgm:pt>
    <dgm:pt modelId="{ADE7D296-D5A2-4962-8D36-297D4BD5D78E}" type="parTrans" cxnId="{FB167939-A8C5-45BA-8465-8FD0DA8507B3}">
      <dgm:prSet/>
      <dgm:spPr/>
      <dgm:t>
        <a:bodyPr/>
        <a:lstStyle/>
        <a:p>
          <a:endParaRPr lang="it-IT"/>
        </a:p>
      </dgm:t>
    </dgm:pt>
    <dgm:pt modelId="{D3BF167A-8040-4232-ACBF-4654AE14C70E}" type="sibTrans" cxnId="{FB167939-A8C5-45BA-8465-8FD0DA8507B3}">
      <dgm:prSet/>
      <dgm:spPr/>
      <dgm:t>
        <a:bodyPr/>
        <a:lstStyle/>
        <a:p>
          <a:endParaRPr lang="it-IT"/>
        </a:p>
      </dgm:t>
    </dgm:pt>
    <dgm:pt modelId="{1545CE59-DD27-41AD-8204-889615492450}" type="pres">
      <dgm:prSet presAssocID="{885A5ADC-EDB5-4BE2-B4AE-F50BD12D982D}" presName="Name0" presStyleCnt="0">
        <dgm:presLayoutVars>
          <dgm:dir/>
          <dgm:animLvl val="lvl"/>
          <dgm:resizeHandles val="exact"/>
        </dgm:presLayoutVars>
      </dgm:prSet>
      <dgm:spPr/>
    </dgm:pt>
    <dgm:pt modelId="{70404098-8839-46F1-AF4F-E81E2F517F45}" type="pres">
      <dgm:prSet presAssocID="{E7CE6431-CEEA-4A30-B325-C1683676A682}" presName="linNode" presStyleCnt="0"/>
      <dgm:spPr/>
    </dgm:pt>
    <dgm:pt modelId="{58A42F89-587D-4841-81D3-92B35BFCF54C}" type="pres">
      <dgm:prSet presAssocID="{E7CE6431-CEEA-4A30-B325-C1683676A682}" presName="parentText" presStyleLbl="node1" presStyleIdx="0" presStyleCnt="1" custScaleX="119024" custLinFactNeighborX="104" custLinFactNeighborY="2893">
        <dgm:presLayoutVars>
          <dgm:chMax val="1"/>
          <dgm:bulletEnabled val="1"/>
        </dgm:presLayoutVars>
      </dgm:prSet>
      <dgm:spPr/>
    </dgm:pt>
    <dgm:pt modelId="{B7B07FA0-432F-4606-AFD1-003DA59F82EA}" type="pres">
      <dgm:prSet presAssocID="{E7CE6431-CEEA-4A30-B325-C1683676A682}" presName="descendantText" presStyleLbl="alignAccFollowNode1" presStyleIdx="0" presStyleCnt="1">
        <dgm:presLayoutVars>
          <dgm:bulletEnabled val="1"/>
        </dgm:presLayoutVars>
      </dgm:prSet>
      <dgm:spPr/>
    </dgm:pt>
  </dgm:ptLst>
  <dgm:cxnLst>
    <dgm:cxn modelId="{83670836-A0FB-4FF8-9B56-644D68D651FA}" type="presOf" srcId="{885A5ADC-EDB5-4BE2-B4AE-F50BD12D982D}" destId="{1545CE59-DD27-41AD-8204-889615492450}" srcOrd="0" destOrd="0" presId="urn:microsoft.com/office/officeart/2005/8/layout/vList5"/>
    <dgm:cxn modelId="{FB167939-A8C5-45BA-8465-8FD0DA8507B3}" srcId="{E7CE6431-CEEA-4A30-B325-C1683676A682}" destId="{79402E38-0EEF-4A04-9CCB-F8AEBA84562C}" srcOrd="0" destOrd="0" parTransId="{ADE7D296-D5A2-4962-8D36-297D4BD5D78E}" sibTransId="{D3BF167A-8040-4232-ACBF-4654AE14C70E}"/>
    <dgm:cxn modelId="{88F4F38C-3772-4A40-9D7F-292DCAC6A33C}" type="presOf" srcId="{E7CE6431-CEEA-4A30-B325-C1683676A682}" destId="{58A42F89-587D-4841-81D3-92B35BFCF54C}" srcOrd="0" destOrd="0" presId="urn:microsoft.com/office/officeart/2005/8/layout/vList5"/>
    <dgm:cxn modelId="{5189688F-AF79-4A6A-9554-37F3EDBBF1D1}" srcId="{885A5ADC-EDB5-4BE2-B4AE-F50BD12D982D}" destId="{E7CE6431-CEEA-4A30-B325-C1683676A682}" srcOrd="0" destOrd="0" parTransId="{4DF2D5F8-AAAD-498F-A503-61EC433DB0F7}" sibTransId="{7EFF87FC-5CD8-4708-8CAC-0E25A69FEF22}"/>
    <dgm:cxn modelId="{1F2B46D7-693E-4D0C-96FB-EDB7979FEAA9}" type="presOf" srcId="{79402E38-0EEF-4A04-9CCB-F8AEBA84562C}" destId="{B7B07FA0-432F-4606-AFD1-003DA59F82EA}" srcOrd="0" destOrd="0" presId="urn:microsoft.com/office/officeart/2005/8/layout/vList5"/>
    <dgm:cxn modelId="{8328F6E1-7C06-46D5-9AAD-5C6721007A74}" type="presParOf" srcId="{1545CE59-DD27-41AD-8204-889615492450}" destId="{70404098-8839-46F1-AF4F-E81E2F517F45}" srcOrd="0" destOrd="0" presId="urn:microsoft.com/office/officeart/2005/8/layout/vList5"/>
    <dgm:cxn modelId="{487EC669-0C1E-4EDE-892F-5174CEBF6E64}" type="presParOf" srcId="{70404098-8839-46F1-AF4F-E81E2F517F45}" destId="{58A42F89-587D-4841-81D3-92B35BFCF54C}" srcOrd="0" destOrd="0" presId="urn:microsoft.com/office/officeart/2005/8/layout/vList5"/>
    <dgm:cxn modelId="{F5C1E82F-F831-4229-B9CE-4A26EC62DCB1}" type="presParOf" srcId="{70404098-8839-46F1-AF4F-E81E2F517F45}" destId="{B7B07FA0-432F-4606-AFD1-003DA59F82E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CAAA15-A0F9-4915-B0B2-D3553BB1A54F}" type="doc">
      <dgm:prSet loTypeId="urn:microsoft.com/office/officeart/2005/8/layout/vList5" loCatId="list" qsTypeId="urn:microsoft.com/office/officeart/2005/8/quickstyle/3d2" qsCatId="3D" csTypeId="urn:microsoft.com/office/officeart/2005/8/colors/accent1_1" csCatId="accent1" phldr="1"/>
      <dgm:spPr/>
      <dgm:t>
        <a:bodyPr/>
        <a:lstStyle/>
        <a:p>
          <a:endParaRPr lang="it-IT"/>
        </a:p>
      </dgm:t>
    </dgm:pt>
    <dgm:pt modelId="{35F9A0E9-3BE8-42AA-BC3D-B1ECA2E5AD83}">
      <dgm:prSet custT="1"/>
      <dgm:spPr/>
      <dgm:t>
        <a:bodyPr/>
        <a:lstStyle/>
        <a:p>
          <a:pPr algn="ctr" rtl="0"/>
          <a:r>
            <a:rPr lang="it-IT" sz="2800"/>
            <a:t>DATO COMUNE</a:t>
          </a:r>
        </a:p>
      </dgm:t>
    </dgm:pt>
    <dgm:pt modelId="{D94C96C2-C0A2-4331-B02A-413DFE709F94}" type="parTrans" cxnId="{AABB492A-A0DD-4F04-8F4D-2AF0A48A3EF9}">
      <dgm:prSet/>
      <dgm:spPr/>
      <dgm:t>
        <a:bodyPr/>
        <a:lstStyle/>
        <a:p>
          <a:endParaRPr lang="it-IT"/>
        </a:p>
      </dgm:t>
    </dgm:pt>
    <dgm:pt modelId="{977856F2-929B-4D49-A951-54E7511D8C0C}" type="sibTrans" cxnId="{AABB492A-A0DD-4F04-8F4D-2AF0A48A3EF9}">
      <dgm:prSet/>
      <dgm:spPr/>
      <dgm:t>
        <a:bodyPr/>
        <a:lstStyle/>
        <a:p>
          <a:endParaRPr lang="it-IT"/>
        </a:p>
      </dgm:t>
    </dgm:pt>
    <dgm:pt modelId="{8B3F1B0F-A51B-44CE-A5FE-93A275A55FBF}">
      <dgm:prSet custT="1"/>
      <dgm:spPr/>
      <dgm:t>
        <a:bodyPr/>
        <a:lstStyle/>
        <a:p>
          <a:pPr algn="ctr" rtl="0"/>
          <a:r>
            <a:rPr lang="it-IT" sz="2800"/>
            <a:t>DATO PARTICOLARE</a:t>
          </a:r>
        </a:p>
      </dgm:t>
    </dgm:pt>
    <dgm:pt modelId="{DAE0B43F-0CDC-4446-87A6-497DE9F089C2}" type="parTrans" cxnId="{5DE45D55-2A6D-4A2E-BF89-A5BA408A7A05}">
      <dgm:prSet/>
      <dgm:spPr/>
      <dgm:t>
        <a:bodyPr/>
        <a:lstStyle/>
        <a:p>
          <a:endParaRPr lang="it-IT"/>
        </a:p>
      </dgm:t>
    </dgm:pt>
    <dgm:pt modelId="{BE0B04B3-976E-496A-A890-D0699D2363BA}" type="sibTrans" cxnId="{5DE45D55-2A6D-4A2E-BF89-A5BA408A7A05}">
      <dgm:prSet/>
      <dgm:spPr/>
      <dgm:t>
        <a:bodyPr/>
        <a:lstStyle/>
        <a:p>
          <a:endParaRPr lang="it-IT"/>
        </a:p>
      </dgm:t>
    </dgm:pt>
    <dgm:pt modelId="{DADCFCC9-3DE8-47C6-9DA8-2B3642E20507}">
      <dgm:prSet custT="1"/>
      <dgm:spPr/>
      <dgm:t>
        <a:bodyPr/>
        <a:lstStyle/>
        <a:p>
          <a:pPr algn="ctr" rtl="0"/>
          <a:r>
            <a:rPr lang="it-IT" sz="2800"/>
            <a:t>DATO GIUDIZIARIO</a:t>
          </a:r>
        </a:p>
      </dgm:t>
    </dgm:pt>
    <dgm:pt modelId="{A8DC805F-AFE6-489C-88C9-8F8D0CCEE4F5}" type="parTrans" cxnId="{94F975AD-A277-43DD-AA6E-BEFCAA206BAB}">
      <dgm:prSet/>
      <dgm:spPr/>
      <dgm:t>
        <a:bodyPr/>
        <a:lstStyle/>
        <a:p>
          <a:endParaRPr lang="it-IT"/>
        </a:p>
      </dgm:t>
    </dgm:pt>
    <dgm:pt modelId="{22E1E780-88F4-4F09-9423-82CED2BF3C7B}" type="sibTrans" cxnId="{94F975AD-A277-43DD-AA6E-BEFCAA206BAB}">
      <dgm:prSet/>
      <dgm:spPr/>
      <dgm:t>
        <a:bodyPr/>
        <a:lstStyle/>
        <a:p>
          <a:endParaRPr lang="it-IT"/>
        </a:p>
      </dgm:t>
    </dgm:pt>
    <dgm:pt modelId="{8A876602-F8E6-4E64-A742-D6CF54F69758}">
      <dgm:prSet custT="1"/>
      <dgm:spPr/>
      <dgm:t>
        <a:bodyPr/>
        <a:lstStyle/>
        <a:p>
          <a:pPr algn="ctr" rtl="0"/>
          <a:r>
            <a:rPr lang="it-IT" sz="1800"/>
            <a:t>permette l’identificazione diretta o indiretta di una persona</a:t>
          </a:r>
        </a:p>
      </dgm:t>
    </dgm:pt>
    <dgm:pt modelId="{15C34BA1-2CB2-484D-9627-E2ACF93F36FF}" type="parTrans" cxnId="{238E0E82-6EAA-44C1-86E2-F1B9AAA49EEC}">
      <dgm:prSet/>
      <dgm:spPr/>
      <dgm:t>
        <a:bodyPr/>
        <a:lstStyle/>
        <a:p>
          <a:endParaRPr lang="it-IT"/>
        </a:p>
      </dgm:t>
    </dgm:pt>
    <dgm:pt modelId="{728AB3EE-4C02-4129-9D4F-DF9011374359}" type="sibTrans" cxnId="{238E0E82-6EAA-44C1-86E2-F1B9AAA49EEC}">
      <dgm:prSet/>
      <dgm:spPr/>
      <dgm:t>
        <a:bodyPr/>
        <a:lstStyle/>
        <a:p>
          <a:endParaRPr lang="it-IT"/>
        </a:p>
      </dgm:t>
    </dgm:pt>
    <dgm:pt modelId="{3E1DF125-971F-4881-85CD-ED0BF49E63E4}">
      <dgm:prSet custT="1"/>
      <dgm:spPr/>
      <dgm:t>
        <a:bodyPr/>
        <a:lstStyle/>
        <a:p>
          <a:pPr algn="ctr" rtl="0"/>
          <a:r>
            <a:rPr lang="it-IT" sz="1800"/>
            <a:t>rivela l'origine razziale od etnica, le convinzioni religiose, filosofiche, le opinioni politiche, l'appartenenza sindacale, relativi alla salute o alla vita sessuale.</a:t>
          </a:r>
        </a:p>
      </dgm:t>
    </dgm:pt>
    <dgm:pt modelId="{260E0ADE-C20F-41D0-A4A4-60322FE3B3AA}" type="parTrans" cxnId="{E3D23517-843B-4542-9F28-52499FA1C75B}">
      <dgm:prSet/>
      <dgm:spPr/>
      <dgm:t>
        <a:bodyPr/>
        <a:lstStyle/>
        <a:p>
          <a:endParaRPr lang="it-IT"/>
        </a:p>
      </dgm:t>
    </dgm:pt>
    <dgm:pt modelId="{06F26570-0748-47C0-9812-908570DAD2F7}" type="sibTrans" cxnId="{E3D23517-843B-4542-9F28-52499FA1C75B}">
      <dgm:prSet/>
      <dgm:spPr/>
      <dgm:t>
        <a:bodyPr/>
        <a:lstStyle/>
        <a:p>
          <a:endParaRPr lang="it-IT"/>
        </a:p>
      </dgm:t>
    </dgm:pt>
    <dgm:pt modelId="{1E2AFCEE-8557-459A-8D81-F3A4FA3BB540}">
      <dgm:prSet custT="1"/>
      <dgm:spPr/>
      <dgm:t>
        <a:bodyPr/>
        <a:lstStyle/>
        <a:p>
          <a:pPr algn="ctr" rtl="0"/>
          <a:r>
            <a:rPr lang="it-IT" sz="1800"/>
            <a:t>rivela l'esistenza di determinati provvedimenti giudiziari soggetti ad iscrizione nel casellario giudiziale </a:t>
          </a:r>
        </a:p>
      </dgm:t>
    </dgm:pt>
    <dgm:pt modelId="{81981DED-75FD-4C7C-9FDD-9FCD0F86C2FA}" type="parTrans" cxnId="{52D40A46-1B77-40BF-A7B0-3793509E035F}">
      <dgm:prSet/>
      <dgm:spPr/>
      <dgm:t>
        <a:bodyPr/>
        <a:lstStyle/>
        <a:p>
          <a:endParaRPr lang="it-IT"/>
        </a:p>
      </dgm:t>
    </dgm:pt>
    <dgm:pt modelId="{CEB7930E-B886-4D4D-A0DD-D0E23028704B}" type="sibTrans" cxnId="{52D40A46-1B77-40BF-A7B0-3793509E035F}">
      <dgm:prSet/>
      <dgm:spPr/>
      <dgm:t>
        <a:bodyPr/>
        <a:lstStyle/>
        <a:p>
          <a:endParaRPr lang="it-IT"/>
        </a:p>
      </dgm:t>
    </dgm:pt>
    <dgm:pt modelId="{A520EE5B-E31B-46DB-B377-9549DEB251BA}" type="pres">
      <dgm:prSet presAssocID="{97CAAA15-A0F9-4915-B0B2-D3553BB1A54F}" presName="Name0" presStyleCnt="0">
        <dgm:presLayoutVars>
          <dgm:dir/>
          <dgm:animLvl val="lvl"/>
          <dgm:resizeHandles val="exact"/>
        </dgm:presLayoutVars>
      </dgm:prSet>
      <dgm:spPr/>
    </dgm:pt>
    <dgm:pt modelId="{7268675B-9895-4121-9F77-ECC19AD78DC2}" type="pres">
      <dgm:prSet presAssocID="{35F9A0E9-3BE8-42AA-BC3D-B1ECA2E5AD83}" presName="linNode" presStyleCnt="0"/>
      <dgm:spPr/>
    </dgm:pt>
    <dgm:pt modelId="{3F204309-D89C-489F-9A73-82AEEDD37FCD}" type="pres">
      <dgm:prSet presAssocID="{35F9A0E9-3BE8-42AA-BC3D-B1ECA2E5AD83}" presName="parentText" presStyleLbl="node1" presStyleIdx="0" presStyleCnt="3">
        <dgm:presLayoutVars>
          <dgm:chMax val="1"/>
          <dgm:bulletEnabled val="1"/>
        </dgm:presLayoutVars>
      </dgm:prSet>
      <dgm:spPr/>
    </dgm:pt>
    <dgm:pt modelId="{D79A911B-F88E-4119-B3E8-BD139F79E88A}" type="pres">
      <dgm:prSet presAssocID="{35F9A0E9-3BE8-42AA-BC3D-B1ECA2E5AD83}" presName="descendantText" presStyleLbl="alignAccFollowNode1" presStyleIdx="0" presStyleCnt="3">
        <dgm:presLayoutVars>
          <dgm:bulletEnabled val="1"/>
        </dgm:presLayoutVars>
      </dgm:prSet>
      <dgm:spPr/>
    </dgm:pt>
    <dgm:pt modelId="{7446ED8A-637B-4ABC-A2ED-5E8772FED562}" type="pres">
      <dgm:prSet presAssocID="{977856F2-929B-4D49-A951-54E7511D8C0C}" presName="sp" presStyleCnt="0"/>
      <dgm:spPr/>
    </dgm:pt>
    <dgm:pt modelId="{754741DD-27A1-4ED4-95C0-1E4E701518E5}" type="pres">
      <dgm:prSet presAssocID="{8B3F1B0F-A51B-44CE-A5FE-93A275A55FBF}" presName="linNode" presStyleCnt="0"/>
      <dgm:spPr/>
    </dgm:pt>
    <dgm:pt modelId="{404CA540-C836-401C-9FC7-B0606691950B}" type="pres">
      <dgm:prSet presAssocID="{8B3F1B0F-A51B-44CE-A5FE-93A275A55FBF}" presName="parentText" presStyleLbl="node1" presStyleIdx="1" presStyleCnt="3">
        <dgm:presLayoutVars>
          <dgm:chMax val="1"/>
          <dgm:bulletEnabled val="1"/>
        </dgm:presLayoutVars>
      </dgm:prSet>
      <dgm:spPr/>
    </dgm:pt>
    <dgm:pt modelId="{28C2E34E-9C6E-433A-8937-27CF2C745DC3}" type="pres">
      <dgm:prSet presAssocID="{8B3F1B0F-A51B-44CE-A5FE-93A275A55FBF}" presName="descendantText" presStyleLbl="alignAccFollowNode1" presStyleIdx="1" presStyleCnt="3">
        <dgm:presLayoutVars>
          <dgm:bulletEnabled val="1"/>
        </dgm:presLayoutVars>
      </dgm:prSet>
      <dgm:spPr/>
    </dgm:pt>
    <dgm:pt modelId="{24FA3723-0B06-4773-BF40-0EB69C6F5036}" type="pres">
      <dgm:prSet presAssocID="{BE0B04B3-976E-496A-A890-D0699D2363BA}" presName="sp" presStyleCnt="0"/>
      <dgm:spPr/>
    </dgm:pt>
    <dgm:pt modelId="{730E4EF4-92EB-44FF-B4F7-CCA53353180E}" type="pres">
      <dgm:prSet presAssocID="{DADCFCC9-3DE8-47C6-9DA8-2B3642E20507}" presName="linNode" presStyleCnt="0"/>
      <dgm:spPr/>
    </dgm:pt>
    <dgm:pt modelId="{CA6C3254-5DA4-45DB-AC9F-F0057835E548}" type="pres">
      <dgm:prSet presAssocID="{DADCFCC9-3DE8-47C6-9DA8-2B3642E20507}" presName="parentText" presStyleLbl="node1" presStyleIdx="2" presStyleCnt="3">
        <dgm:presLayoutVars>
          <dgm:chMax val="1"/>
          <dgm:bulletEnabled val="1"/>
        </dgm:presLayoutVars>
      </dgm:prSet>
      <dgm:spPr/>
    </dgm:pt>
    <dgm:pt modelId="{84BA4BA3-A93E-496D-833C-4D956E3799BB}" type="pres">
      <dgm:prSet presAssocID="{DADCFCC9-3DE8-47C6-9DA8-2B3642E20507}" presName="descendantText" presStyleLbl="alignAccFollowNode1" presStyleIdx="2" presStyleCnt="3">
        <dgm:presLayoutVars>
          <dgm:bulletEnabled val="1"/>
        </dgm:presLayoutVars>
      </dgm:prSet>
      <dgm:spPr/>
    </dgm:pt>
  </dgm:ptLst>
  <dgm:cxnLst>
    <dgm:cxn modelId="{612B1605-8054-4DC5-A7AC-D4024F785F53}" type="presOf" srcId="{DADCFCC9-3DE8-47C6-9DA8-2B3642E20507}" destId="{CA6C3254-5DA4-45DB-AC9F-F0057835E548}" srcOrd="0" destOrd="0" presId="urn:microsoft.com/office/officeart/2005/8/layout/vList5"/>
    <dgm:cxn modelId="{4A79BA0F-7087-41BA-A484-4500ECA618D0}" type="presOf" srcId="{97CAAA15-A0F9-4915-B0B2-D3553BB1A54F}" destId="{A520EE5B-E31B-46DB-B377-9549DEB251BA}" srcOrd="0" destOrd="0" presId="urn:microsoft.com/office/officeart/2005/8/layout/vList5"/>
    <dgm:cxn modelId="{E3D23517-843B-4542-9F28-52499FA1C75B}" srcId="{8B3F1B0F-A51B-44CE-A5FE-93A275A55FBF}" destId="{3E1DF125-971F-4881-85CD-ED0BF49E63E4}" srcOrd="0" destOrd="0" parTransId="{260E0ADE-C20F-41D0-A4A4-60322FE3B3AA}" sibTransId="{06F26570-0748-47C0-9812-908570DAD2F7}"/>
    <dgm:cxn modelId="{AABB492A-A0DD-4F04-8F4D-2AF0A48A3EF9}" srcId="{97CAAA15-A0F9-4915-B0B2-D3553BB1A54F}" destId="{35F9A0E9-3BE8-42AA-BC3D-B1ECA2E5AD83}" srcOrd="0" destOrd="0" parTransId="{D94C96C2-C0A2-4331-B02A-413DFE709F94}" sibTransId="{977856F2-929B-4D49-A951-54E7511D8C0C}"/>
    <dgm:cxn modelId="{87462139-F3BA-4A1A-BF3F-8FC6ED6180B5}" type="presOf" srcId="{1E2AFCEE-8557-459A-8D81-F3A4FA3BB540}" destId="{84BA4BA3-A93E-496D-833C-4D956E3799BB}" srcOrd="0" destOrd="0" presId="urn:microsoft.com/office/officeart/2005/8/layout/vList5"/>
    <dgm:cxn modelId="{D4D71963-D349-4D41-90FC-19A633AB519C}" type="presOf" srcId="{8A876602-F8E6-4E64-A742-D6CF54F69758}" destId="{D79A911B-F88E-4119-B3E8-BD139F79E88A}" srcOrd="0" destOrd="0" presId="urn:microsoft.com/office/officeart/2005/8/layout/vList5"/>
    <dgm:cxn modelId="{52D40A46-1B77-40BF-A7B0-3793509E035F}" srcId="{DADCFCC9-3DE8-47C6-9DA8-2B3642E20507}" destId="{1E2AFCEE-8557-459A-8D81-F3A4FA3BB540}" srcOrd="0" destOrd="0" parTransId="{81981DED-75FD-4C7C-9FDD-9FCD0F86C2FA}" sibTransId="{CEB7930E-B886-4D4D-A0DD-D0E23028704B}"/>
    <dgm:cxn modelId="{5DE45D55-2A6D-4A2E-BF89-A5BA408A7A05}" srcId="{97CAAA15-A0F9-4915-B0B2-D3553BB1A54F}" destId="{8B3F1B0F-A51B-44CE-A5FE-93A275A55FBF}" srcOrd="1" destOrd="0" parTransId="{DAE0B43F-0CDC-4446-87A6-497DE9F089C2}" sibTransId="{BE0B04B3-976E-496A-A890-D0699D2363BA}"/>
    <dgm:cxn modelId="{D579D655-4136-4AEC-8D96-FB05758A85F1}" type="presOf" srcId="{8B3F1B0F-A51B-44CE-A5FE-93A275A55FBF}" destId="{404CA540-C836-401C-9FC7-B0606691950B}" srcOrd="0" destOrd="0" presId="urn:microsoft.com/office/officeart/2005/8/layout/vList5"/>
    <dgm:cxn modelId="{238E0E82-6EAA-44C1-86E2-F1B9AAA49EEC}" srcId="{35F9A0E9-3BE8-42AA-BC3D-B1ECA2E5AD83}" destId="{8A876602-F8E6-4E64-A742-D6CF54F69758}" srcOrd="0" destOrd="0" parTransId="{15C34BA1-2CB2-484D-9627-E2ACF93F36FF}" sibTransId="{728AB3EE-4C02-4129-9D4F-DF9011374359}"/>
    <dgm:cxn modelId="{979A8E90-4C67-41B4-9CB8-ECBA7EDB5418}" type="presOf" srcId="{35F9A0E9-3BE8-42AA-BC3D-B1ECA2E5AD83}" destId="{3F204309-D89C-489F-9A73-82AEEDD37FCD}" srcOrd="0" destOrd="0" presId="urn:microsoft.com/office/officeart/2005/8/layout/vList5"/>
    <dgm:cxn modelId="{94F975AD-A277-43DD-AA6E-BEFCAA206BAB}" srcId="{97CAAA15-A0F9-4915-B0B2-D3553BB1A54F}" destId="{DADCFCC9-3DE8-47C6-9DA8-2B3642E20507}" srcOrd="2" destOrd="0" parTransId="{A8DC805F-AFE6-489C-88C9-8F8D0CCEE4F5}" sibTransId="{22E1E780-88F4-4F09-9423-82CED2BF3C7B}"/>
    <dgm:cxn modelId="{260E61B7-DF50-4BFD-A47D-EEA95189CBFE}" type="presOf" srcId="{3E1DF125-971F-4881-85CD-ED0BF49E63E4}" destId="{28C2E34E-9C6E-433A-8937-27CF2C745DC3}" srcOrd="0" destOrd="0" presId="urn:microsoft.com/office/officeart/2005/8/layout/vList5"/>
    <dgm:cxn modelId="{6AF4535C-CB90-46AD-96CA-6CF555DAA459}" type="presParOf" srcId="{A520EE5B-E31B-46DB-B377-9549DEB251BA}" destId="{7268675B-9895-4121-9F77-ECC19AD78DC2}" srcOrd="0" destOrd="0" presId="urn:microsoft.com/office/officeart/2005/8/layout/vList5"/>
    <dgm:cxn modelId="{F5AD7CE6-A595-498D-AFEC-6A9C7DF8CF68}" type="presParOf" srcId="{7268675B-9895-4121-9F77-ECC19AD78DC2}" destId="{3F204309-D89C-489F-9A73-82AEEDD37FCD}" srcOrd="0" destOrd="0" presId="urn:microsoft.com/office/officeart/2005/8/layout/vList5"/>
    <dgm:cxn modelId="{9C9B388A-54B7-4A59-ABA4-64CF85D7D899}" type="presParOf" srcId="{7268675B-9895-4121-9F77-ECC19AD78DC2}" destId="{D79A911B-F88E-4119-B3E8-BD139F79E88A}" srcOrd="1" destOrd="0" presId="urn:microsoft.com/office/officeart/2005/8/layout/vList5"/>
    <dgm:cxn modelId="{BA5A5194-176A-4D7B-8172-FC09A2AAB848}" type="presParOf" srcId="{A520EE5B-E31B-46DB-B377-9549DEB251BA}" destId="{7446ED8A-637B-4ABC-A2ED-5E8772FED562}" srcOrd="1" destOrd="0" presId="urn:microsoft.com/office/officeart/2005/8/layout/vList5"/>
    <dgm:cxn modelId="{53C76026-4AEE-477A-B21B-BF2380DEFC0A}" type="presParOf" srcId="{A520EE5B-E31B-46DB-B377-9549DEB251BA}" destId="{754741DD-27A1-4ED4-95C0-1E4E701518E5}" srcOrd="2" destOrd="0" presId="urn:microsoft.com/office/officeart/2005/8/layout/vList5"/>
    <dgm:cxn modelId="{48E3F31C-5384-45BF-A6CA-016C3BC54AD6}" type="presParOf" srcId="{754741DD-27A1-4ED4-95C0-1E4E701518E5}" destId="{404CA540-C836-401C-9FC7-B0606691950B}" srcOrd="0" destOrd="0" presId="urn:microsoft.com/office/officeart/2005/8/layout/vList5"/>
    <dgm:cxn modelId="{6AA2408F-8CA0-401C-8D10-3B37781F1596}" type="presParOf" srcId="{754741DD-27A1-4ED4-95C0-1E4E701518E5}" destId="{28C2E34E-9C6E-433A-8937-27CF2C745DC3}" srcOrd="1" destOrd="0" presId="urn:microsoft.com/office/officeart/2005/8/layout/vList5"/>
    <dgm:cxn modelId="{702CFFB3-2E61-447D-86D4-808B6870E10C}" type="presParOf" srcId="{A520EE5B-E31B-46DB-B377-9549DEB251BA}" destId="{24FA3723-0B06-4773-BF40-0EB69C6F5036}" srcOrd="3" destOrd="0" presId="urn:microsoft.com/office/officeart/2005/8/layout/vList5"/>
    <dgm:cxn modelId="{77A4537E-D332-44F1-B4D5-D7901E710DA3}" type="presParOf" srcId="{A520EE5B-E31B-46DB-B377-9549DEB251BA}" destId="{730E4EF4-92EB-44FF-B4F7-CCA53353180E}" srcOrd="4" destOrd="0" presId="urn:microsoft.com/office/officeart/2005/8/layout/vList5"/>
    <dgm:cxn modelId="{44DCCAFB-32D3-4E2E-8CD2-7F49C471761D}" type="presParOf" srcId="{730E4EF4-92EB-44FF-B4F7-CCA53353180E}" destId="{CA6C3254-5DA4-45DB-AC9F-F0057835E548}" srcOrd="0" destOrd="0" presId="urn:microsoft.com/office/officeart/2005/8/layout/vList5"/>
    <dgm:cxn modelId="{5E2C90CF-2F91-4596-989E-1AA9F0C81D7A}" type="presParOf" srcId="{730E4EF4-92EB-44FF-B4F7-CCA53353180E}" destId="{84BA4BA3-A93E-496D-833C-4D956E3799B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458F29-F484-4C3F-98BD-9D2B93AC5082}" type="doc">
      <dgm:prSet loTypeId="urn:microsoft.com/office/officeart/2005/8/layout/default" loCatId="list" qsTypeId="urn:microsoft.com/office/officeart/2005/8/quickstyle/simple1" qsCatId="simple" csTypeId="urn:microsoft.com/office/officeart/2005/8/colors/accent5_1" csCatId="accent5" phldr="1"/>
      <dgm:spPr/>
      <dgm:t>
        <a:bodyPr/>
        <a:lstStyle/>
        <a:p>
          <a:endParaRPr lang="it-IT"/>
        </a:p>
      </dgm:t>
    </dgm:pt>
    <dgm:pt modelId="{9A58CEB0-4FBF-4446-9EAC-0D1DEC853DE3}">
      <dgm:prSet phldrT="[Testo]"/>
      <dgm:spPr/>
      <dgm:t>
        <a:bodyPr/>
        <a:lstStyle/>
        <a:p>
          <a:r>
            <a:rPr lang="it-IT" dirty="0"/>
            <a:t> nome</a:t>
          </a:r>
        </a:p>
      </dgm:t>
    </dgm:pt>
    <dgm:pt modelId="{C350BC60-18F3-4AEB-9329-1E69D599EC09}" type="parTrans" cxnId="{CDDA741A-A1F5-43BE-BCB8-A30BD208CC14}">
      <dgm:prSet/>
      <dgm:spPr/>
      <dgm:t>
        <a:bodyPr/>
        <a:lstStyle/>
        <a:p>
          <a:endParaRPr lang="it-IT"/>
        </a:p>
      </dgm:t>
    </dgm:pt>
    <dgm:pt modelId="{F6D8D1CC-E8CE-4F2C-8C9F-C0B54EA1F5C7}" type="sibTrans" cxnId="{CDDA741A-A1F5-43BE-BCB8-A30BD208CC14}">
      <dgm:prSet/>
      <dgm:spPr/>
      <dgm:t>
        <a:bodyPr/>
        <a:lstStyle/>
        <a:p>
          <a:endParaRPr lang="it-IT"/>
        </a:p>
      </dgm:t>
    </dgm:pt>
    <dgm:pt modelId="{BA26D547-37FA-4DE2-990E-B8E47701FDF8}">
      <dgm:prSet/>
      <dgm:spPr/>
      <dgm:t>
        <a:bodyPr/>
        <a:lstStyle/>
        <a:p>
          <a:r>
            <a:rPr lang="it-IT" dirty="0"/>
            <a:t>numero di identificazione</a:t>
          </a:r>
        </a:p>
      </dgm:t>
    </dgm:pt>
    <dgm:pt modelId="{5BF6EB30-E9A0-4F23-8B29-7F01BE5579CF}" type="parTrans" cxnId="{6A369B32-C04A-41D5-AD3E-6CF8EDF31896}">
      <dgm:prSet/>
      <dgm:spPr/>
      <dgm:t>
        <a:bodyPr/>
        <a:lstStyle/>
        <a:p>
          <a:endParaRPr lang="it-IT"/>
        </a:p>
      </dgm:t>
    </dgm:pt>
    <dgm:pt modelId="{863960F9-51D1-46A7-8461-CEF1FFA2D2A2}" type="sibTrans" cxnId="{6A369B32-C04A-41D5-AD3E-6CF8EDF31896}">
      <dgm:prSet/>
      <dgm:spPr/>
      <dgm:t>
        <a:bodyPr/>
        <a:lstStyle/>
        <a:p>
          <a:endParaRPr lang="it-IT"/>
        </a:p>
      </dgm:t>
    </dgm:pt>
    <dgm:pt modelId="{161BFF87-FE8D-492B-9355-96428B35B8C6}">
      <dgm:prSet/>
      <dgm:spPr/>
      <dgm:t>
        <a:bodyPr/>
        <a:lstStyle/>
        <a:p>
          <a:r>
            <a:rPr lang="it-IT" dirty="0"/>
            <a:t>dati relativi all'ubicazione</a:t>
          </a:r>
        </a:p>
      </dgm:t>
    </dgm:pt>
    <dgm:pt modelId="{C390C37C-59E5-4140-9B50-CC965931EB29}" type="parTrans" cxnId="{CF27E924-6759-4B9F-94A8-8A9B914E5804}">
      <dgm:prSet/>
      <dgm:spPr/>
      <dgm:t>
        <a:bodyPr/>
        <a:lstStyle/>
        <a:p>
          <a:endParaRPr lang="it-IT"/>
        </a:p>
      </dgm:t>
    </dgm:pt>
    <dgm:pt modelId="{2CB47702-A037-4E47-BA45-A345872AE0BF}" type="sibTrans" cxnId="{CF27E924-6759-4B9F-94A8-8A9B914E5804}">
      <dgm:prSet/>
      <dgm:spPr/>
      <dgm:t>
        <a:bodyPr/>
        <a:lstStyle/>
        <a:p>
          <a:endParaRPr lang="it-IT"/>
        </a:p>
      </dgm:t>
    </dgm:pt>
    <dgm:pt modelId="{48B1D028-6C7F-4E24-A81A-01045B10E2CB}">
      <dgm:prSet/>
      <dgm:spPr/>
      <dgm:t>
        <a:bodyPr/>
        <a:lstStyle/>
        <a:p>
          <a:r>
            <a:rPr lang="it-IT" dirty="0"/>
            <a:t>identificativo online     </a:t>
          </a:r>
        </a:p>
        <a:p>
          <a:r>
            <a:rPr lang="it-IT" dirty="0"/>
            <a:t> (indirizzi IP)</a:t>
          </a:r>
        </a:p>
      </dgm:t>
    </dgm:pt>
    <dgm:pt modelId="{CE85A292-4D28-4749-ADB8-09C1259A10CA}" type="parTrans" cxnId="{75566AA5-BB0C-4952-B095-F85F6EA84EBB}">
      <dgm:prSet/>
      <dgm:spPr/>
      <dgm:t>
        <a:bodyPr/>
        <a:lstStyle/>
        <a:p>
          <a:endParaRPr lang="it-IT"/>
        </a:p>
      </dgm:t>
    </dgm:pt>
    <dgm:pt modelId="{6314D0B1-11FA-4798-BB7C-EDA65E1B715D}" type="sibTrans" cxnId="{75566AA5-BB0C-4952-B095-F85F6EA84EBB}">
      <dgm:prSet/>
      <dgm:spPr/>
      <dgm:t>
        <a:bodyPr/>
        <a:lstStyle/>
        <a:p>
          <a:endParaRPr lang="it-IT"/>
        </a:p>
      </dgm:t>
    </dgm:pt>
    <dgm:pt modelId="{53AE927A-3D0F-46A4-80A2-16E233FF3A19}">
      <dgm:prSet/>
      <dgm:spPr/>
      <dgm:t>
        <a:bodyPr/>
        <a:lstStyle/>
        <a:p>
          <a:r>
            <a:rPr lang="it-IT"/>
            <a:t>identità fisica</a:t>
          </a:r>
        </a:p>
      </dgm:t>
    </dgm:pt>
    <dgm:pt modelId="{40E0A6FB-9C5C-4377-849A-FF442326AD5E}" type="parTrans" cxnId="{A620C5BE-3D36-49E9-9165-07D30AC9E0EC}">
      <dgm:prSet/>
      <dgm:spPr/>
      <dgm:t>
        <a:bodyPr/>
        <a:lstStyle/>
        <a:p>
          <a:endParaRPr lang="it-IT"/>
        </a:p>
      </dgm:t>
    </dgm:pt>
    <dgm:pt modelId="{E24CAE6E-E08B-4B29-987C-3B854E634185}" type="sibTrans" cxnId="{A620C5BE-3D36-49E9-9165-07D30AC9E0EC}">
      <dgm:prSet/>
      <dgm:spPr/>
      <dgm:t>
        <a:bodyPr/>
        <a:lstStyle/>
        <a:p>
          <a:endParaRPr lang="it-IT"/>
        </a:p>
      </dgm:t>
    </dgm:pt>
    <dgm:pt modelId="{7CFDC2C8-BF75-40A1-B03F-1D9921FD2055}">
      <dgm:prSet/>
      <dgm:spPr/>
      <dgm:t>
        <a:bodyPr/>
        <a:lstStyle/>
        <a:p>
          <a:r>
            <a:rPr lang="it-IT" dirty="0"/>
            <a:t>identità fisiologica</a:t>
          </a:r>
        </a:p>
      </dgm:t>
    </dgm:pt>
    <dgm:pt modelId="{81408D22-50AD-4D5E-8E51-BA8BFF9AC35B}" type="parTrans" cxnId="{355CD488-9BF0-47A2-9EE3-AA832A02B5CC}">
      <dgm:prSet/>
      <dgm:spPr/>
      <dgm:t>
        <a:bodyPr/>
        <a:lstStyle/>
        <a:p>
          <a:endParaRPr lang="it-IT"/>
        </a:p>
      </dgm:t>
    </dgm:pt>
    <dgm:pt modelId="{BB517E2C-EA55-4D86-B5AA-60E49C01BF35}" type="sibTrans" cxnId="{355CD488-9BF0-47A2-9EE3-AA832A02B5CC}">
      <dgm:prSet/>
      <dgm:spPr/>
      <dgm:t>
        <a:bodyPr/>
        <a:lstStyle/>
        <a:p>
          <a:endParaRPr lang="it-IT"/>
        </a:p>
      </dgm:t>
    </dgm:pt>
    <dgm:pt modelId="{C949C9C2-6E39-4436-8F5D-2598B53C55C7}">
      <dgm:prSet/>
      <dgm:spPr/>
      <dgm:t>
        <a:bodyPr/>
        <a:lstStyle/>
        <a:p>
          <a:r>
            <a:rPr lang="it-IT" dirty="0"/>
            <a:t>identità psichica</a:t>
          </a:r>
        </a:p>
      </dgm:t>
    </dgm:pt>
    <dgm:pt modelId="{2B02E5AA-F749-4A33-AEE2-0B5B7B4C364E}" type="parTrans" cxnId="{7BB2E721-9609-423E-A454-1559BC546106}">
      <dgm:prSet/>
      <dgm:spPr/>
      <dgm:t>
        <a:bodyPr/>
        <a:lstStyle/>
        <a:p>
          <a:endParaRPr lang="it-IT"/>
        </a:p>
      </dgm:t>
    </dgm:pt>
    <dgm:pt modelId="{BF5C47A4-09AD-457C-99C7-3F2F43E4FB2E}" type="sibTrans" cxnId="{7BB2E721-9609-423E-A454-1559BC546106}">
      <dgm:prSet/>
      <dgm:spPr/>
      <dgm:t>
        <a:bodyPr/>
        <a:lstStyle/>
        <a:p>
          <a:endParaRPr lang="it-IT"/>
        </a:p>
      </dgm:t>
    </dgm:pt>
    <dgm:pt modelId="{DAB95AEF-5CAD-4FAD-858C-0CA11CDE7196}">
      <dgm:prSet/>
      <dgm:spPr/>
      <dgm:t>
        <a:bodyPr/>
        <a:lstStyle/>
        <a:p>
          <a:r>
            <a:rPr lang="it-IT" dirty="0"/>
            <a:t>identità genetica</a:t>
          </a:r>
        </a:p>
      </dgm:t>
    </dgm:pt>
    <dgm:pt modelId="{74D99AE7-1FE9-4051-9D8A-C1BD31B276A9}" type="parTrans" cxnId="{B87C0709-CF69-4A62-B38A-942C22C0D8F4}">
      <dgm:prSet/>
      <dgm:spPr/>
      <dgm:t>
        <a:bodyPr/>
        <a:lstStyle/>
        <a:p>
          <a:endParaRPr lang="it-IT"/>
        </a:p>
      </dgm:t>
    </dgm:pt>
    <dgm:pt modelId="{93A9F131-57E7-42CB-BCB0-41DCFB5ABD38}" type="sibTrans" cxnId="{B87C0709-CF69-4A62-B38A-942C22C0D8F4}">
      <dgm:prSet/>
      <dgm:spPr/>
      <dgm:t>
        <a:bodyPr/>
        <a:lstStyle/>
        <a:p>
          <a:endParaRPr lang="it-IT"/>
        </a:p>
      </dgm:t>
    </dgm:pt>
    <dgm:pt modelId="{39FB4978-70B2-4ED0-A21B-7B98969A913B}">
      <dgm:prSet/>
      <dgm:spPr/>
      <dgm:t>
        <a:bodyPr/>
        <a:lstStyle/>
        <a:p>
          <a:r>
            <a:rPr lang="it-IT" dirty="0"/>
            <a:t>identità economica</a:t>
          </a:r>
        </a:p>
      </dgm:t>
    </dgm:pt>
    <dgm:pt modelId="{7761DAE6-0AB1-4B7B-B5BB-8510D544F81F}" type="parTrans" cxnId="{99A23427-94B7-4DF9-92B7-10F118F140A1}">
      <dgm:prSet/>
      <dgm:spPr/>
      <dgm:t>
        <a:bodyPr/>
        <a:lstStyle/>
        <a:p>
          <a:endParaRPr lang="it-IT"/>
        </a:p>
      </dgm:t>
    </dgm:pt>
    <dgm:pt modelId="{EF786D75-0912-47F1-979D-EB634D99C1BD}" type="sibTrans" cxnId="{99A23427-94B7-4DF9-92B7-10F118F140A1}">
      <dgm:prSet/>
      <dgm:spPr/>
      <dgm:t>
        <a:bodyPr/>
        <a:lstStyle/>
        <a:p>
          <a:endParaRPr lang="it-IT"/>
        </a:p>
      </dgm:t>
    </dgm:pt>
    <dgm:pt modelId="{94FDB7F4-1345-4D7B-A5A0-A9FD25E0C1D8}">
      <dgm:prSet/>
      <dgm:spPr/>
      <dgm:t>
        <a:bodyPr/>
        <a:lstStyle/>
        <a:p>
          <a:r>
            <a:rPr lang="it-IT"/>
            <a:t>identità culturale</a:t>
          </a:r>
        </a:p>
      </dgm:t>
    </dgm:pt>
    <dgm:pt modelId="{5B1910A8-F068-4B85-A176-363FAF6D69B9}" type="parTrans" cxnId="{A89A53F2-7DBD-4071-92F7-74C23A039BE2}">
      <dgm:prSet/>
      <dgm:spPr/>
      <dgm:t>
        <a:bodyPr/>
        <a:lstStyle/>
        <a:p>
          <a:endParaRPr lang="it-IT"/>
        </a:p>
      </dgm:t>
    </dgm:pt>
    <dgm:pt modelId="{083B1D54-7E89-4383-A97C-1033F0834CC9}" type="sibTrans" cxnId="{A89A53F2-7DBD-4071-92F7-74C23A039BE2}">
      <dgm:prSet/>
      <dgm:spPr/>
      <dgm:t>
        <a:bodyPr/>
        <a:lstStyle/>
        <a:p>
          <a:endParaRPr lang="it-IT"/>
        </a:p>
      </dgm:t>
    </dgm:pt>
    <dgm:pt modelId="{F06F3C41-21F6-4046-B923-65BFE4BE5616}">
      <dgm:prSet/>
      <dgm:spPr/>
      <dgm:t>
        <a:bodyPr/>
        <a:lstStyle/>
        <a:p>
          <a:r>
            <a:rPr lang="it-IT" dirty="0"/>
            <a:t>identità sociale</a:t>
          </a:r>
        </a:p>
      </dgm:t>
    </dgm:pt>
    <dgm:pt modelId="{85A16531-4E4E-4B84-AA61-131EE8979D61}" type="parTrans" cxnId="{B96E6692-88D4-4425-BA96-8D3024E8AD31}">
      <dgm:prSet/>
      <dgm:spPr/>
      <dgm:t>
        <a:bodyPr/>
        <a:lstStyle/>
        <a:p>
          <a:endParaRPr lang="it-IT"/>
        </a:p>
      </dgm:t>
    </dgm:pt>
    <dgm:pt modelId="{6B99EF21-71B8-437E-AF35-0E3AE9773F08}" type="sibTrans" cxnId="{B96E6692-88D4-4425-BA96-8D3024E8AD31}">
      <dgm:prSet/>
      <dgm:spPr/>
      <dgm:t>
        <a:bodyPr/>
        <a:lstStyle/>
        <a:p>
          <a:endParaRPr lang="it-IT"/>
        </a:p>
      </dgm:t>
    </dgm:pt>
    <dgm:pt modelId="{A23D17B9-E5C3-4683-BF69-30B0BD714D05}">
      <dgm:prSet/>
      <dgm:spPr/>
      <dgm:t>
        <a:bodyPr/>
        <a:lstStyle/>
        <a:p>
          <a:r>
            <a:rPr lang="it-IT" dirty="0"/>
            <a:t>dati biometrici</a:t>
          </a:r>
        </a:p>
      </dgm:t>
    </dgm:pt>
    <dgm:pt modelId="{05248A3B-95A9-48B7-94C1-373C365B3C93}" type="parTrans" cxnId="{94521498-1C78-430A-B0C9-F4571772B0C1}">
      <dgm:prSet/>
      <dgm:spPr/>
      <dgm:t>
        <a:bodyPr/>
        <a:lstStyle/>
        <a:p>
          <a:endParaRPr lang="it-IT"/>
        </a:p>
      </dgm:t>
    </dgm:pt>
    <dgm:pt modelId="{53B24885-E6E1-41B4-A56C-F18F8EEAAE7D}" type="sibTrans" cxnId="{94521498-1C78-430A-B0C9-F4571772B0C1}">
      <dgm:prSet/>
      <dgm:spPr/>
      <dgm:t>
        <a:bodyPr/>
        <a:lstStyle/>
        <a:p>
          <a:endParaRPr lang="it-IT"/>
        </a:p>
      </dgm:t>
    </dgm:pt>
    <dgm:pt modelId="{0A1B22C6-0B6F-4F2D-B197-71F9E2133DF0}">
      <dgm:prSet/>
      <dgm:spPr/>
      <dgm:t>
        <a:bodyPr/>
        <a:lstStyle/>
        <a:p>
          <a:r>
            <a:rPr lang="it-IT" dirty="0"/>
            <a:t>dati sulla salute</a:t>
          </a:r>
        </a:p>
      </dgm:t>
    </dgm:pt>
    <dgm:pt modelId="{F03B7D00-2A77-49F5-9034-90B130C4CB60}" type="parTrans" cxnId="{E4CB276B-A426-4213-87E3-1CC5907694A0}">
      <dgm:prSet/>
      <dgm:spPr/>
      <dgm:t>
        <a:bodyPr/>
        <a:lstStyle/>
        <a:p>
          <a:endParaRPr lang="it-IT"/>
        </a:p>
      </dgm:t>
    </dgm:pt>
    <dgm:pt modelId="{DEF66737-B500-4649-BAD8-F446B34558A7}" type="sibTrans" cxnId="{E4CB276B-A426-4213-87E3-1CC5907694A0}">
      <dgm:prSet/>
      <dgm:spPr/>
      <dgm:t>
        <a:bodyPr/>
        <a:lstStyle/>
        <a:p>
          <a:endParaRPr lang="it-IT"/>
        </a:p>
      </dgm:t>
    </dgm:pt>
    <dgm:pt modelId="{F2DB3F95-6A09-7240-893D-AAFB6F981455}">
      <dgm:prSet custT="1"/>
      <dgm:spPr/>
      <dgm:t>
        <a:bodyPr/>
        <a:lstStyle/>
        <a:p>
          <a:endParaRPr lang="it-IT" sz="3600" b="1" dirty="0"/>
        </a:p>
      </dgm:t>
    </dgm:pt>
    <dgm:pt modelId="{F7B2F507-49D9-394C-BECC-18A5F7E14577}" type="parTrans" cxnId="{DD74706E-E25C-EB44-8CCA-EA4EE0EE84C6}">
      <dgm:prSet/>
      <dgm:spPr/>
      <dgm:t>
        <a:bodyPr/>
        <a:lstStyle/>
        <a:p>
          <a:endParaRPr lang="it-IT"/>
        </a:p>
      </dgm:t>
    </dgm:pt>
    <dgm:pt modelId="{2B93AD8F-3518-8A4F-AC37-96B2FAE46157}" type="sibTrans" cxnId="{DD74706E-E25C-EB44-8CCA-EA4EE0EE84C6}">
      <dgm:prSet/>
      <dgm:spPr/>
      <dgm:t>
        <a:bodyPr/>
        <a:lstStyle/>
        <a:p>
          <a:endParaRPr lang="it-IT"/>
        </a:p>
      </dgm:t>
    </dgm:pt>
    <dgm:pt modelId="{E6535481-607A-4F1A-BEFF-3EC8AA710A4C}" type="pres">
      <dgm:prSet presAssocID="{A6458F29-F484-4C3F-98BD-9D2B93AC5082}" presName="diagram" presStyleCnt="0">
        <dgm:presLayoutVars>
          <dgm:dir/>
          <dgm:resizeHandles val="exact"/>
        </dgm:presLayoutVars>
      </dgm:prSet>
      <dgm:spPr/>
    </dgm:pt>
    <dgm:pt modelId="{211AA306-DE2C-42C3-AD18-FE3B1C89B207}" type="pres">
      <dgm:prSet presAssocID="{9A58CEB0-4FBF-4446-9EAC-0D1DEC853DE3}" presName="node" presStyleLbl="node1" presStyleIdx="0" presStyleCnt="14">
        <dgm:presLayoutVars>
          <dgm:bulletEnabled val="1"/>
        </dgm:presLayoutVars>
      </dgm:prSet>
      <dgm:spPr/>
    </dgm:pt>
    <dgm:pt modelId="{DB387570-F490-426A-BBF0-E3AF87B1D35F}" type="pres">
      <dgm:prSet presAssocID="{F6D8D1CC-E8CE-4F2C-8C9F-C0B54EA1F5C7}" presName="sibTrans" presStyleCnt="0"/>
      <dgm:spPr/>
    </dgm:pt>
    <dgm:pt modelId="{A9837493-EFB0-41FC-8842-8711C4FCCE4E}" type="pres">
      <dgm:prSet presAssocID="{BA26D547-37FA-4DE2-990E-B8E47701FDF8}" presName="node" presStyleLbl="node1" presStyleIdx="1" presStyleCnt="14">
        <dgm:presLayoutVars>
          <dgm:bulletEnabled val="1"/>
        </dgm:presLayoutVars>
      </dgm:prSet>
      <dgm:spPr/>
    </dgm:pt>
    <dgm:pt modelId="{1FAF4DF7-7CC3-4ED0-93C2-9D6C8E67980F}" type="pres">
      <dgm:prSet presAssocID="{863960F9-51D1-46A7-8461-CEF1FFA2D2A2}" presName="sibTrans" presStyleCnt="0"/>
      <dgm:spPr/>
    </dgm:pt>
    <dgm:pt modelId="{D8B084C0-B8D3-440F-8434-5C301B77868D}" type="pres">
      <dgm:prSet presAssocID="{161BFF87-FE8D-492B-9355-96428B35B8C6}" presName="node" presStyleLbl="node1" presStyleIdx="2" presStyleCnt="14">
        <dgm:presLayoutVars>
          <dgm:bulletEnabled val="1"/>
        </dgm:presLayoutVars>
      </dgm:prSet>
      <dgm:spPr/>
    </dgm:pt>
    <dgm:pt modelId="{0D4FAD5F-E201-431F-B514-29D171F60890}" type="pres">
      <dgm:prSet presAssocID="{2CB47702-A037-4E47-BA45-A345872AE0BF}" presName="sibTrans" presStyleCnt="0"/>
      <dgm:spPr/>
    </dgm:pt>
    <dgm:pt modelId="{B6F318B0-DF19-4A28-848D-B568CE7A0EF0}" type="pres">
      <dgm:prSet presAssocID="{48B1D028-6C7F-4E24-A81A-01045B10E2CB}" presName="node" presStyleLbl="node1" presStyleIdx="3" presStyleCnt="14">
        <dgm:presLayoutVars>
          <dgm:bulletEnabled val="1"/>
        </dgm:presLayoutVars>
      </dgm:prSet>
      <dgm:spPr/>
    </dgm:pt>
    <dgm:pt modelId="{BAD8E90D-5DB3-43BA-85FE-830FDF1B245F}" type="pres">
      <dgm:prSet presAssocID="{6314D0B1-11FA-4798-BB7C-EDA65E1B715D}" presName="sibTrans" presStyleCnt="0"/>
      <dgm:spPr/>
    </dgm:pt>
    <dgm:pt modelId="{625347E4-6954-48A6-81AC-D32D54491915}" type="pres">
      <dgm:prSet presAssocID="{53AE927A-3D0F-46A4-80A2-16E233FF3A19}" presName="node" presStyleLbl="node1" presStyleIdx="4" presStyleCnt="14">
        <dgm:presLayoutVars>
          <dgm:bulletEnabled val="1"/>
        </dgm:presLayoutVars>
      </dgm:prSet>
      <dgm:spPr/>
    </dgm:pt>
    <dgm:pt modelId="{17D62F5B-9AE4-479F-9E41-D8F34D7ABBDB}" type="pres">
      <dgm:prSet presAssocID="{E24CAE6E-E08B-4B29-987C-3B854E634185}" presName="sibTrans" presStyleCnt="0"/>
      <dgm:spPr/>
    </dgm:pt>
    <dgm:pt modelId="{ADCB794E-7C84-4DF3-A0DE-39347B4F5581}" type="pres">
      <dgm:prSet presAssocID="{7CFDC2C8-BF75-40A1-B03F-1D9921FD2055}" presName="node" presStyleLbl="node1" presStyleIdx="5" presStyleCnt="14">
        <dgm:presLayoutVars>
          <dgm:bulletEnabled val="1"/>
        </dgm:presLayoutVars>
      </dgm:prSet>
      <dgm:spPr/>
    </dgm:pt>
    <dgm:pt modelId="{A5E0860F-243D-4521-8E40-C7B7372C9308}" type="pres">
      <dgm:prSet presAssocID="{BB517E2C-EA55-4D86-B5AA-60E49C01BF35}" presName="sibTrans" presStyleCnt="0"/>
      <dgm:spPr/>
    </dgm:pt>
    <dgm:pt modelId="{1E95BB9E-DDA6-4DD7-BF7E-FAEB3BA3FE50}" type="pres">
      <dgm:prSet presAssocID="{C949C9C2-6E39-4436-8F5D-2598B53C55C7}" presName="node" presStyleLbl="node1" presStyleIdx="6" presStyleCnt="14">
        <dgm:presLayoutVars>
          <dgm:bulletEnabled val="1"/>
        </dgm:presLayoutVars>
      </dgm:prSet>
      <dgm:spPr/>
    </dgm:pt>
    <dgm:pt modelId="{2F6A5BF9-C51A-4455-8C77-17EC43CE59B6}" type="pres">
      <dgm:prSet presAssocID="{BF5C47A4-09AD-457C-99C7-3F2F43E4FB2E}" presName="sibTrans" presStyleCnt="0"/>
      <dgm:spPr/>
    </dgm:pt>
    <dgm:pt modelId="{24E72D99-F68A-3E4F-8272-94453FC4EDDC}" type="pres">
      <dgm:prSet presAssocID="{F2DB3F95-6A09-7240-893D-AAFB6F981455}" presName="node" presStyleLbl="node1" presStyleIdx="7" presStyleCnt="14" custScaleX="112282" custLinFactNeighborX="-1381" custLinFactNeighborY="-7384">
        <dgm:presLayoutVars>
          <dgm:bulletEnabled val="1"/>
        </dgm:presLayoutVars>
      </dgm:prSet>
      <dgm:spPr/>
    </dgm:pt>
    <dgm:pt modelId="{520BB200-4F89-394C-9D77-4C51BBB8D874}" type="pres">
      <dgm:prSet presAssocID="{2B93AD8F-3518-8A4F-AC37-96B2FAE46157}" presName="sibTrans" presStyleCnt="0"/>
      <dgm:spPr/>
    </dgm:pt>
    <dgm:pt modelId="{F059394F-60C1-4B99-8A24-6C38DEE437E2}" type="pres">
      <dgm:prSet presAssocID="{DAB95AEF-5CAD-4FAD-858C-0CA11CDE7196}" presName="node" presStyleLbl="node1" presStyleIdx="8" presStyleCnt="14">
        <dgm:presLayoutVars>
          <dgm:bulletEnabled val="1"/>
        </dgm:presLayoutVars>
      </dgm:prSet>
      <dgm:spPr/>
    </dgm:pt>
    <dgm:pt modelId="{74A1E392-495C-484D-92CF-EDDE3B3660FF}" type="pres">
      <dgm:prSet presAssocID="{93A9F131-57E7-42CB-BCB0-41DCFB5ABD38}" presName="sibTrans" presStyleCnt="0"/>
      <dgm:spPr/>
    </dgm:pt>
    <dgm:pt modelId="{748BAA6E-1CAF-4B23-BAE6-3CB23A5955D2}" type="pres">
      <dgm:prSet presAssocID="{A23D17B9-E5C3-4683-BF69-30B0BD714D05}" presName="node" presStyleLbl="node1" presStyleIdx="9" presStyleCnt="14">
        <dgm:presLayoutVars>
          <dgm:bulletEnabled val="1"/>
        </dgm:presLayoutVars>
      </dgm:prSet>
      <dgm:spPr/>
    </dgm:pt>
    <dgm:pt modelId="{F41D1567-95EE-4C35-BDE9-30870EC54401}" type="pres">
      <dgm:prSet presAssocID="{53B24885-E6E1-41B4-A56C-F18F8EEAAE7D}" presName="sibTrans" presStyleCnt="0"/>
      <dgm:spPr/>
    </dgm:pt>
    <dgm:pt modelId="{D861A573-3A15-49EC-B666-83FA1A2230C6}" type="pres">
      <dgm:prSet presAssocID="{0A1B22C6-0B6F-4F2D-B197-71F9E2133DF0}" presName="node" presStyleLbl="node1" presStyleIdx="10" presStyleCnt="14">
        <dgm:presLayoutVars>
          <dgm:bulletEnabled val="1"/>
        </dgm:presLayoutVars>
      </dgm:prSet>
      <dgm:spPr/>
    </dgm:pt>
    <dgm:pt modelId="{375E0FCA-151F-4280-9974-2D933B0D9067}" type="pres">
      <dgm:prSet presAssocID="{DEF66737-B500-4649-BAD8-F446B34558A7}" presName="sibTrans" presStyleCnt="0"/>
      <dgm:spPr/>
    </dgm:pt>
    <dgm:pt modelId="{6CE6E498-1290-4F38-8FEF-B19AF770AFBA}" type="pres">
      <dgm:prSet presAssocID="{39FB4978-70B2-4ED0-A21B-7B98969A913B}" presName="node" presStyleLbl="node1" presStyleIdx="11" presStyleCnt="14">
        <dgm:presLayoutVars>
          <dgm:bulletEnabled val="1"/>
        </dgm:presLayoutVars>
      </dgm:prSet>
      <dgm:spPr/>
    </dgm:pt>
    <dgm:pt modelId="{ED3A685E-6498-4A30-AEBA-52D2DFB692AA}" type="pres">
      <dgm:prSet presAssocID="{EF786D75-0912-47F1-979D-EB634D99C1BD}" presName="sibTrans" presStyleCnt="0"/>
      <dgm:spPr/>
    </dgm:pt>
    <dgm:pt modelId="{04196FB2-7BE0-44FE-8F61-1B9DCCCB9197}" type="pres">
      <dgm:prSet presAssocID="{94FDB7F4-1345-4D7B-A5A0-A9FD25E0C1D8}" presName="node" presStyleLbl="node1" presStyleIdx="12" presStyleCnt="14">
        <dgm:presLayoutVars>
          <dgm:bulletEnabled val="1"/>
        </dgm:presLayoutVars>
      </dgm:prSet>
      <dgm:spPr/>
    </dgm:pt>
    <dgm:pt modelId="{FB9F17BA-3B18-4700-A414-27881418880D}" type="pres">
      <dgm:prSet presAssocID="{083B1D54-7E89-4383-A97C-1033F0834CC9}" presName="sibTrans" presStyleCnt="0"/>
      <dgm:spPr/>
    </dgm:pt>
    <dgm:pt modelId="{F023A69E-C9B2-4B3A-8111-F48BEDE648A8}" type="pres">
      <dgm:prSet presAssocID="{F06F3C41-21F6-4046-B923-65BFE4BE5616}" presName="node" presStyleLbl="node1" presStyleIdx="13" presStyleCnt="14">
        <dgm:presLayoutVars>
          <dgm:bulletEnabled val="1"/>
        </dgm:presLayoutVars>
      </dgm:prSet>
      <dgm:spPr/>
    </dgm:pt>
  </dgm:ptLst>
  <dgm:cxnLst>
    <dgm:cxn modelId="{B87C0709-CF69-4A62-B38A-942C22C0D8F4}" srcId="{A6458F29-F484-4C3F-98BD-9D2B93AC5082}" destId="{DAB95AEF-5CAD-4FAD-858C-0CA11CDE7196}" srcOrd="8" destOrd="0" parTransId="{74D99AE7-1FE9-4051-9D8A-C1BD31B276A9}" sibTransId="{93A9F131-57E7-42CB-BCB0-41DCFB5ABD38}"/>
    <dgm:cxn modelId="{F9711818-3882-4C91-A408-77A2E4E339A7}" type="presOf" srcId="{DAB95AEF-5CAD-4FAD-858C-0CA11CDE7196}" destId="{F059394F-60C1-4B99-8A24-6C38DEE437E2}" srcOrd="0" destOrd="0" presId="urn:microsoft.com/office/officeart/2005/8/layout/default"/>
    <dgm:cxn modelId="{CDDA741A-A1F5-43BE-BCB8-A30BD208CC14}" srcId="{A6458F29-F484-4C3F-98BD-9D2B93AC5082}" destId="{9A58CEB0-4FBF-4446-9EAC-0D1DEC853DE3}" srcOrd="0" destOrd="0" parTransId="{C350BC60-18F3-4AEB-9329-1E69D599EC09}" sibTransId="{F6D8D1CC-E8CE-4F2C-8C9F-C0B54EA1F5C7}"/>
    <dgm:cxn modelId="{7BB2E721-9609-423E-A454-1559BC546106}" srcId="{A6458F29-F484-4C3F-98BD-9D2B93AC5082}" destId="{C949C9C2-6E39-4436-8F5D-2598B53C55C7}" srcOrd="6" destOrd="0" parTransId="{2B02E5AA-F749-4A33-AEE2-0B5B7B4C364E}" sibTransId="{BF5C47A4-09AD-457C-99C7-3F2F43E4FB2E}"/>
    <dgm:cxn modelId="{CF27E924-6759-4B9F-94A8-8A9B914E5804}" srcId="{A6458F29-F484-4C3F-98BD-9D2B93AC5082}" destId="{161BFF87-FE8D-492B-9355-96428B35B8C6}" srcOrd="2" destOrd="0" parTransId="{C390C37C-59E5-4140-9B50-CC965931EB29}" sibTransId="{2CB47702-A037-4E47-BA45-A345872AE0BF}"/>
    <dgm:cxn modelId="{99A23427-94B7-4DF9-92B7-10F118F140A1}" srcId="{A6458F29-F484-4C3F-98BD-9D2B93AC5082}" destId="{39FB4978-70B2-4ED0-A21B-7B98969A913B}" srcOrd="11" destOrd="0" parTransId="{7761DAE6-0AB1-4B7B-B5BB-8510D544F81F}" sibTransId="{EF786D75-0912-47F1-979D-EB634D99C1BD}"/>
    <dgm:cxn modelId="{6A369B32-C04A-41D5-AD3E-6CF8EDF31896}" srcId="{A6458F29-F484-4C3F-98BD-9D2B93AC5082}" destId="{BA26D547-37FA-4DE2-990E-B8E47701FDF8}" srcOrd="1" destOrd="0" parTransId="{5BF6EB30-E9A0-4F23-8B29-7F01BE5579CF}" sibTransId="{863960F9-51D1-46A7-8461-CEF1FFA2D2A2}"/>
    <dgm:cxn modelId="{07286C5F-C65B-4E2F-8EF3-3AE0343A0562}" type="presOf" srcId="{BA26D547-37FA-4DE2-990E-B8E47701FDF8}" destId="{A9837493-EFB0-41FC-8842-8711C4FCCE4E}" srcOrd="0" destOrd="0" presId="urn:microsoft.com/office/officeart/2005/8/layout/default"/>
    <dgm:cxn modelId="{5ACBB361-2597-4DBB-A50C-BF6720D5028C}" type="presOf" srcId="{7CFDC2C8-BF75-40A1-B03F-1D9921FD2055}" destId="{ADCB794E-7C84-4DF3-A0DE-39347B4F5581}" srcOrd="0" destOrd="0" presId="urn:microsoft.com/office/officeart/2005/8/layout/default"/>
    <dgm:cxn modelId="{E4CB276B-A426-4213-87E3-1CC5907694A0}" srcId="{A6458F29-F484-4C3F-98BD-9D2B93AC5082}" destId="{0A1B22C6-0B6F-4F2D-B197-71F9E2133DF0}" srcOrd="10" destOrd="0" parTransId="{F03B7D00-2A77-49F5-9034-90B130C4CB60}" sibTransId="{DEF66737-B500-4649-BAD8-F446B34558A7}"/>
    <dgm:cxn modelId="{A3A2074E-2551-4B48-9881-2FD18ECDFC92}" type="presOf" srcId="{53AE927A-3D0F-46A4-80A2-16E233FF3A19}" destId="{625347E4-6954-48A6-81AC-D32D54491915}" srcOrd="0" destOrd="0" presId="urn:microsoft.com/office/officeart/2005/8/layout/default"/>
    <dgm:cxn modelId="{DD74706E-E25C-EB44-8CCA-EA4EE0EE84C6}" srcId="{A6458F29-F484-4C3F-98BD-9D2B93AC5082}" destId="{F2DB3F95-6A09-7240-893D-AAFB6F981455}" srcOrd="7" destOrd="0" parTransId="{F7B2F507-49D9-394C-BECC-18A5F7E14577}" sibTransId="{2B93AD8F-3518-8A4F-AC37-96B2FAE46157}"/>
    <dgm:cxn modelId="{F959C854-DCA3-4A40-A100-2FAB5DE35BD7}" type="presOf" srcId="{48B1D028-6C7F-4E24-A81A-01045B10E2CB}" destId="{B6F318B0-DF19-4A28-848D-B568CE7A0EF0}" srcOrd="0" destOrd="0" presId="urn:microsoft.com/office/officeart/2005/8/layout/default"/>
    <dgm:cxn modelId="{46E06C75-FB8D-4E83-A1D5-59DCA3EED5F2}" type="presOf" srcId="{A6458F29-F484-4C3F-98BD-9D2B93AC5082}" destId="{E6535481-607A-4F1A-BEFF-3EC8AA710A4C}" srcOrd="0" destOrd="0" presId="urn:microsoft.com/office/officeart/2005/8/layout/default"/>
    <dgm:cxn modelId="{C1BD8482-9152-42B3-A08E-7C7F5CEE6B0C}" type="presOf" srcId="{C949C9C2-6E39-4436-8F5D-2598B53C55C7}" destId="{1E95BB9E-DDA6-4DD7-BF7E-FAEB3BA3FE50}" srcOrd="0" destOrd="0" presId="urn:microsoft.com/office/officeart/2005/8/layout/default"/>
    <dgm:cxn modelId="{CA50E886-840A-4816-ACE6-F6BD82C26D8A}" type="presOf" srcId="{39FB4978-70B2-4ED0-A21B-7B98969A913B}" destId="{6CE6E498-1290-4F38-8FEF-B19AF770AFBA}" srcOrd="0" destOrd="0" presId="urn:microsoft.com/office/officeart/2005/8/layout/default"/>
    <dgm:cxn modelId="{355CD488-9BF0-47A2-9EE3-AA832A02B5CC}" srcId="{A6458F29-F484-4C3F-98BD-9D2B93AC5082}" destId="{7CFDC2C8-BF75-40A1-B03F-1D9921FD2055}" srcOrd="5" destOrd="0" parTransId="{81408D22-50AD-4D5E-8E51-BA8BFF9AC35B}" sibTransId="{BB517E2C-EA55-4D86-B5AA-60E49C01BF35}"/>
    <dgm:cxn modelId="{B96E6692-88D4-4425-BA96-8D3024E8AD31}" srcId="{A6458F29-F484-4C3F-98BD-9D2B93AC5082}" destId="{F06F3C41-21F6-4046-B923-65BFE4BE5616}" srcOrd="13" destOrd="0" parTransId="{85A16531-4E4E-4B84-AA61-131EE8979D61}" sibTransId="{6B99EF21-71B8-437E-AF35-0E3AE9773F08}"/>
    <dgm:cxn modelId="{94521498-1C78-430A-B0C9-F4571772B0C1}" srcId="{A6458F29-F484-4C3F-98BD-9D2B93AC5082}" destId="{A23D17B9-E5C3-4683-BF69-30B0BD714D05}" srcOrd="9" destOrd="0" parTransId="{05248A3B-95A9-48B7-94C1-373C365B3C93}" sibTransId="{53B24885-E6E1-41B4-A56C-F18F8EEAAE7D}"/>
    <dgm:cxn modelId="{75566AA5-BB0C-4952-B095-F85F6EA84EBB}" srcId="{A6458F29-F484-4C3F-98BD-9D2B93AC5082}" destId="{48B1D028-6C7F-4E24-A81A-01045B10E2CB}" srcOrd="3" destOrd="0" parTransId="{CE85A292-4D28-4749-ADB8-09C1259A10CA}" sibTransId="{6314D0B1-11FA-4798-BB7C-EDA65E1B715D}"/>
    <dgm:cxn modelId="{838DB9A9-294D-490A-9E1F-23CD99DEAA23}" type="presOf" srcId="{F06F3C41-21F6-4046-B923-65BFE4BE5616}" destId="{F023A69E-C9B2-4B3A-8111-F48BEDE648A8}" srcOrd="0" destOrd="0" presId="urn:microsoft.com/office/officeart/2005/8/layout/default"/>
    <dgm:cxn modelId="{A620C5BE-3D36-49E9-9165-07D30AC9E0EC}" srcId="{A6458F29-F484-4C3F-98BD-9D2B93AC5082}" destId="{53AE927A-3D0F-46A4-80A2-16E233FF3A19}" srcOrd="4" destOrd="0" parTransId="{40E0A6FB-9C5C-4377-849A-FF442326AD5E}" sibTransId="{E24CAE6E-E08B-4B29-987C-3B854E634185}"/>
    <dgm:cxn modelId="{BF0C83C0-72B8-400A-9086-60CE980E7D0B}" type="presOf" srcId="{161BFF87-FE8D-492B-9355-96428B35B8C6}" destId="{D8B084C0-B8D3-440F-8434-5C301B77868D}" srcOrd="0" destOrd="0" presId="urn:microsoft.com/office/officeart/2005/8/layout/default"/>
    <dgm:cxn modelId="{4EC073C4-5605-4611-A35B-A476192BBF6E}" type="presOf" srcId="{9A58CEB0-4FBF-4446-9EAC-0D1DEC853DE3}" destId="{211AA306-DE2C-42C3-AD18-FE3B1C89B207}" srcOrd="0" destOrd="0" presId="urn:microsoft.com/office/officeart/2005/8/layout/default"/>
    <dgm:cxn modelId="{2033A3C9-8910-4A88-B5C5-A9D5945DBE7A}" type="presOf" srcId="{94FDB7F4-1345-4D7B-A5A0-A9FD25E0C1D8}" destId="{04196FB2-7BE0-44FE-8F61-1B9DCCCB9197}" srcOrd="0" destOrd="0" presId="urn:microsoft.com/office/officeart/2005/8/layout/default"/>
    <dgm:cxn modelId="{D3EEBEC9-E903-4AC4-807E-BBA4D8C5AA4F}" type="presOf" srcId="{0A1B22C6-0B6F-4F2D-B197-71F9E2133DF0}" destId="{D861A573-3A15-49EC-B666-83FA1A2230C6}" srcOrd="0" destOrd="0" presId="urn:microsoft.com/office/officeart/2005/8/layout/default"/>
    <dgm:cxn modelId="{1B95B5E0-7A03-4849-8B26-2BDB4ADD590B}" type="presOf" srcId="{F2DB3F95-6A09-7240-893D-AAFB6F981455}" destId="{24E72D99-F68A-3E4F-8272-94453FC4EDDC}" srcOrd="0" destOrd="0" presId="urn:microsoft.com/office/officeart/2005/8/layout/default"/>
    <dgm:cxn modelId="{78D1ACEF-159A-4065-B2BD-FBDBCC959EB4}" type="presOf" srcId="{A23D17B9-E5C3-4683-BF69-30B0BD714D05}" destId="{748BAA6E-1CAF-4B23-BAE6-3CB23A5955D2}" srcOrd="0" destOrd="0" presId="urn:microsoft.com/office/officeart/2005/8/layout/default"/>
    <dgm:cxn modelId="{A89A53F2-7DBD-4071-92F7-74C23A039BE2}" srcId="{A6458F29-F484-4C3F-98BD-9D2B93AC5082}" destId="{94FDB7F4-1345-4D7B-A5A0-A9FD25E0C1D8}" srcOrd="12" destOrd="0" parTransId="{5B1910A8-F068-4B85-A176-363FAF6D69B9}" sibTransId="{083B1D54-7E89-4383-A97C-1033F0834CC9}"/>
    <dgm:cxn modelId="{22979D78-D2FA-42D3-82A6-DEA38D9C2765}" type="presParOf" srcId="{E6535481-607A-4F1A-BEFF-3EC8AA710A4C}" destId="{211AA306-DE2C-42C3-AD18-FE3B1C89B207}" srcOrd="0" destOrd="0" presId="urn:microsoft.com/office/officeart/2005/8/layout/default"/>
    <dgm:cxn modelId="{48DAD654-6EB3-4C5A-86DA-A0E44E3A8932}" type="presParOf" srcId="{E6535481-607A-4F1A-BEFF-3EC8AA710A4C}" destId="{DB387570-F490-426A-BBF0-E3AF87B1D35F}" srcOrd="1" destOrd="0" presId="urn:microsoft.com/office/officeart/2005/8/layout/default"/>
    <dgm:cxn modelId="{07852BFD-FE7C-4E3C-BE76-77680CFC88B6}" type="presParOf" srcId="{E6535481-607A-4F1A-BEFF-3EC8AA710A4C}" destId="{A9837493-EFB0-41FC-8842-8711C4FCCE4E}" srcOrd="2" destOrd="0" presId="urn:microsoft.com/office/officeart/2005/8/layout/default"/>
    <dgm:cxn modelId="{8E05AFDB-01FB-4048-9A39-EE2F00AC3783}" type="presParOf" srcId="{E6535481-607A-4F1A-BEFF-3EC8AA710A4C}" destId="{1FAF4DF7-7CC3-4ED0-93C2-9D6C8E67980F}" srcOrd="3" destOrd="0" presId="urn:microsoft.com/office/officeart/2005/8/layout/default"/>
    <dgm:cxn modelId="{A6579D18-E586-4EE0-87AD-2DD5F4C245FE}" type="presParOf" srcId="{E6535481-607A-4F1A-BEFF-3EC8AA710A4C}" destId="{D8B084C0-B8D3-440F-8434-5C301B77868D}" srcOrd="4" destOrd="0" presId="urn:microsoft.com/office/officeart/2005/8/layout/default"/>
    <dgm:cxn modelId="{DFA9498E-9B69-433F-B3B7-243361BB80C6}" type="presParOf" srcId="{E6535481-607A-4F1A-BEFF-3EC8AA710A4C}" destId="{0D4FAD5F-E201-431F-B514-29D171F60890}" srcOrd="5" destOrd="0" presId="urn:microsoft.com/office/officeart/2005/8/layout/default"/>
    <dgm:cxn modelId="{5F63B817-6F93-4C50-B7DF-6BD158341432}" type="presParOf" srcId="{E6535481-607A-4F1A-BEFF-3EC8AA710A4C}" destId="{B6F318B0-DF19-4A28-848D-B568CE7A0EF0}" srcOrd="6" destOrd="0" presId="urn:microsoft.com/office/officeart/2005/8/layout/default"/>
    <dgm:cxn modelId="{53E1CCA3-6C9E-48C1-AF42-8170203AD7DF}" type="presParOf" srcId="{E6535481-607A-4F1A-BEFF-3EC8AA710A4C}" destId="{BAD8E90D-5DB3-43BA-85FE-830FDF1B245F}" srcOrd="7" destOrd="0" presId="urn:microsoft.com/office/officeart/2005/8/layout/default"/>
    <dgm:cxn modelId="{D4D231CA-E35F-49D7-988A-40451EEC94B4}" type="presParOf" srcId="{E6535481-607A-4F1A-BEFF-3EC8AA710A4C}" destId="{625347E4-6954-48A6-81AC-D32D54491915}" srcOrd="8" destOrd="0" presId="urn:microsoft.com/office/officeart/2005/8/layout/default"/>
    <dgm:cxn modelId="{D5538B5E-0CDD-42A7-AB22-42FCED71CEF7}" type="presParOf" srcId="{E6535481-607A-4F1A-BEFF-3EC8AA710A4C}" destId="{17D62F5B-9AE4-479F-9E41-D8F34D7ABBDB}" srcOrd="9" destOrd="0" presId="urn:microsoft.com/office/officeart/2005/8/layout/default"/>
    <dgm:cxn modelId="{D0B8EE48-C090-45C2-9A5B-5587CDE456D1}" type="presParOf" srcId="{E6535481-607A-4F1A-BEFF-3EC8AA710A4C}" destId="{ADCB794E-7C84-4DF3-A0DE-39347B4F5581}" srcOrd="10" destOrd="0" presId="urn:microsoft.com/office/officeart/2005/8/layout/default"/>
    <dgm:cxn modelId="{4C51A079-2AA7-4593-BB58-1B629A35D6EA}" type="presParOf" srcId="{E6535481-607A-4F1A-BEFF-3EC8AA710A4C}" destId="{A5E0860F-243D-4521-8E40-C7B7372C9308}" srcOrd="11" destOrd="0" presId="urn:microsoft.com/office/officeart/2005/8/layout/default"/>
    <dgm:cxn modelId="{9218B117-2FB5-439E-8BED-5B9B3691D357}" type="presParOf" srcId="{E6535481-607A-4F1A-BEFF-3EC8AA710A4C}" destId="{1E95BB9E-DDA6-4DD7-BF7E-FAEB3BA3FE50}" srcOrd="12" destOrd="0" presId="urn:microsoft.com/office/officeart/2005/8/layout/default"/>
    <dgm:cxn modelId="{740661AB-405B-4D61-9058-A1533FD49DDA}" type="presParOf" srcId="{E6535481-607A-4F1A-BEFF-3EC8AA710A4C}" destId="{2F6A5BF9-C51A-4455-8C77-17EC43CE59B6}" srcOrd="13" destOrd="0" presId="urn:microsoft.com/office/officeart/2005/8/layout/default"/>
    <dgm:cxn modelId="{E84EFBCF-E819-594D-8CA1-A4E1AEF4A822}" type="presParOf" srcId="{E6535481-607A-4F1A-BEFF-3EC8AA710A4C}" destId="{24E72D99-F68A-3E4F-8272-94453FC4EDDC}" srcOrd="14" destOrd="0" presId="urn:microsoft.com/office/officeart/2005/8/layout/default"/>
    <dgm:cxn modelId="{A59A9C76-5393-7F4C-9DB5-C8FEB967DBBD}" type="presParOf" srcId="{E6535481-607A-4F1A-BEFF-3EC8AA710A4C}" destId="{520BB200-4F89-394C-9D77-4C51BBB8D874}" srcOrd="15" destOrd="0" presId="urn:microsoft.com/office/officeart/2005/8/layout/default"/>
    <dgm:cxn modelId="{072FA1EF-E558-431B-BCF1-BF4ABCBB58DD}" type="presParOf" srcId="{E6535481-607A-4F1A-BEFF-3EC8AA710A4C}" destId="{F059394F-60C1-4B99-8A24-6C38DEE437E2}" srcOrd="16" destOrd="0" presId="urn:microsoft.com/office/officeart/2005/8/layout/default"/>
    <dgm:cxn modelId="{E49776FD-DACA-48C8-A603-F4F022CDBACB}" type="presParOf" srcId="{E6535481-607A-4F1A-BEFF-3EC8AA710A4C}" destId="{74A1E392-495C-484D-92CF-EDDE3B3660FF}" srcOrd="17" destOrd="0" presId="urn:microsoft.com/office/officeart/2005/8/layout/default"/>
    <dgm:cxn modelId="{CA028234-A344-410B-9C23-AEE64572049D}" type="presParOf" srcId="{E6535481-607A-4F1A-BEFF-3EC8AA710A4C}" destId="{748BAA6E-1CAF-4B23-BAE6-3CB23A5955D2}" srcOrd="18" destOrd="0" presId="urn:microsoft.com/office/officeart/2005/8/layout/default"/>
    <dgm:cxn modelId="{1971A514-84DF-435D-81B7-2D42029F2D5E}" type="presParOf" srcId="{E6535481-607A-4F1A-BEFF-3EC8AA710A4C}" destId="{F41D1567-95EE-4C35-BDE9-30870EC54401}" srcOrd="19" destOrd="0" presId="urn:microsoft.com/office/officeart/2005/8/layout/default"/>
    <dgm:cxn modelId="{4607CB2E-C4E3-4312-8554-F84FED18EBEA}" type="presParOf" srcId="{E6535481-607A-4F1A-BEFF-3EC8AA710A4C}" destId="{D861A573-3A15-49EC-B666-83FA1A2230C6}" srcOrd="20" destOrd="0" presId="urn:microsoft.com/office/officeart/2005/8/layout/default"/>
    <dgm:cxn modelId="{026F01E2-8FCE-456A-B848-0F47BE33BCF3}" type="presParOf" srcId="{E6535481-607A-4F1A-BEFF-3EC8AA710A4C}" destId="{375E0FCA-151F-4280-9974-2D933B0D9067}" srcOrd="21" destOrd="0" presId="urn:microsoft.com/office/officeart/2005/8/layout/default"/>
    <dgm:cxn modelId="{E7C2CB86-7EA4-4A83-87CF-1661057526D9}" type="presParOf" srcId="{E6535481-607A-4F1A-BEFF-3EC8AA710A4C}" destId="{6CE6E498-1290-4F38-8FEF-B19AF770AFBA}" srcOrd="22" destOrd="0" presId="urn:microsoft.com/office/officeart/2005/8/layout/default"/>
    <dgm:cxn modelId="{765B0A43-EA58-4F0A-BAEF-E707CE790B0D}" type="presParOf" srcId="{E6535481-607A-4F1A-BEFF-3EC8AA710A4C}" destId="{ED3A685E-6498-4A30-AEBA-52D2DFB692AA}" srcOrd="23" destOrd="0" presId="urn:microsoft.com/office/officeart/2005/8/layout/default"/>
    <dgm:cxn modelId="{44FB37E9-5840-4347-BC33-60F983056347}" type="presParOf" srcId="{E6535481-607A-4F1A-BEFF-3EC8AA710A4C}" destId="{04196FB2-7BE0-44FE-8F61-1B9DCCCB9197}" srcOrd="24" destOrd="0" presId="urn:microsoft.com/office/officeart/2005/8/layout/default"/>
    <dgm:cxn modelId="{FCAEC09B-3520-43F4-83F0-1A0BD2BEE029}" type="presParOf" srcId="{E6535481-607A-4F1A-BEFF-3EC8AA710A4C}" destId="{FB9F17BA-3B18-4700-A414-27881418880D}" srcOrd="25" destOrd="0" presId="urn:microsoft.com/office/officeart/2005/8/layout/default"/>
    <dgm:cxn modelId="{8ECC03ED-D2C4-4FBE-A1AC-910A64B87E8C}" type="presParOf" srcId="{E6535481-607A-4F1A-BEFF-3EC8AA710A4C}" destId="{F023A69E-C9B2-4B3A-8111-F48BEDE648A8}"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A967A1-6897-44D9-9C02-A59BCFDF4F21}" type="doc">
      <dgm:prSet loTypeId="urn:microsoft.com/office/officeart/2005/8/layout/default" loCatId="list" qsTypeId="urn:microsoft.com/office/officeart/2005/8/quickstyle/simple1" qsCatId="simple" csTypeId="urn:microsoft.com/office/officeart/2005/8/colors/accent5_4" csCatId="accent5" phldr="1"/>
      <dgm:spPr/>
      <dgm:t>
        <a:bodyPr/>
        <a:lstStyle/>
        <a:p>
          <a:endParaRPr lang="it-IT"/>
        </a:p>
      </dgm:t>
    </dgm:pt>
    <dgm:pt modelId="{E520F231-E82B-41C2-9D2C-5B067BF11798}">
      <dgm:prSet phldrT="[Testo]"/>
      <dgm:spPr/>
      <dgm:t>
        <a:bodyPr/>
        <a:lstStyle/>
        <a:p>
          <a:r>
            <a:rPr lang="it-IT" b="0" cap="none" spc="0">
              <a:ln w="0"/>
              <a:solidFill>
                <a:schemeClr val="tx1"/>
              </a:solidFill>
              <a:effectLst>
                <a:outerShdw blurRad="38100" dist="19050" dir="2700000" algn="tl" rotWithShape="0">
                  <a:schemeClr val="dk1">
                    <a:alpha val="40000"/>
                  </a:schemeClr>
                </a:outerShdw>
              </a:effectLst>
            </a:rPr>
            <a:t>RACCOLTA</a:t>
          </a:r>
        </a:p>
      </dgm:t>
    </dgm:pt>
    <dgm:pt modelId="{5060B19A-F3FA-4846-B916-27D9E85A0C7E}" type="parTrans" cxnId="{E5E7803A-6FB0-4416-8645-AD708EB32C53}">
      <dgm:prSet/>
      <dgm:spPr/>
      <dgm:t>
        <a:bodyPr/>
        <a:lstStyle/>
        <a:p>
          <a:endParaRPr lang="it-IT"/>
        </a:p>
      </dgm:t>
    </dgm:pt>
    <dgm:pt modelId="{21BA880E-62C8-44D7-9B56-4F7847A1D503}" type="sibTrans" cxnId="{E5E7803A-6FB0-4416-8645-AD708EB32C53}">
      <dgm:prSet/>
      <dgm:spPr/>
      <dgm:t>
        <a:bodyPr/>
        <a:lstStyle/>
        <a:p>
          <a:endParaRPr lang="it-IT"/>
        </a:p>
      </dgm:t>
    </dgm:pt>
    <dgm:pt modelId="{9097C6F8-C7D7-4F87-932F-1324C7234BBF}">
      <dgm:prSet/>
      <dgm:spPr/>
      <dgm:t>
        <a:bodyPr/>
        <a:lstStyle/>
        <a:p>
          <a:r>
            <a:rPr lang="it-IT" b="0" cap="none" spc="0">
              <a:ln w="0"/>
              <a:solidFill>
                <a:schemeClr val="tx1"/>
              </a:solidFill>
              <a:effectLst>
                <a:outerShdw blurRad="38100" dist="19050" dir="2700000" algn="tl" rotWithShape="0">
                  <a:schemeClr val="dk1">
                    <a:alpha val="40000"/>
                  </a:schemeClr>
                </a:outerShdw>
              </a:effectLst>
            </a:rPr>
            <a:t>REGISTRAZIONE</a:t>
          </a:r>
        </a:p>
      </dgm:t>
    </dgm:pt>
    <dgm:pt modelId="{A58020B5-A708-4559-A505-A85AC2DA6B50}" type="parTrans" cxnId="{0A581FAF-6037-4BAA-B1CB-A1023B2F51CD}">
      <dgm:prSet/>
      <dgm:spPr/>
      <dgm:t>
        <a:bodyPr/>
        <a:lstStyle/>
        <a:p>
          <a:endParaRPr lang="it-IT"/>
        </a:p>
      </dgm:t>
    </dgm:pt>
    <dgm:pt modelId="{DA386CA5-7041-41E1-A2A2-A5808658AD33}" type="sibTrans" cxnId="{0A581FAF-6037-4BAA-B1CB-A1023B2F51CD}">
      <dgm:prSet/>
      <dgm:spPr/>
      <dgm:t>
        <a:bodyPr/>
        <a:lstStyle/>
        <a:p>
          <a:endParaRPr lang="it-IT"/>
        </a:p>
      </dgm:t>
    </dgm:pt>
    <dgm:pt modelId="{BE7B6E56-618F-4357-BEE3-7879388D455C}">
      <dgm:prSet/>
      <dgm:spPr/>
      <dgm:t>
        <a:bodyPr/>
        <a:lstStyle/>
        <a:p>
          <a:r>
            <a:rPr lang="it-IT" b="0" cap="none" spc="0">
              <a:ln w="0"/>
              <a:solidFill>
                <a:schemeClr val="tx1"/>
              </a:solidFill>
              <a:effectLst>
                <a:outerShdw blurRad="38100" dist="19050" dir="2700000" algn="tl" rotWithShape="0">
                  <a:schemeClr val="dk1">
                    <a:alpha val="40000"/>
                  </a:schemeClr>
                </a:outerShdw>
              </a:effectLst>
            </a:rPr>
            <a:t>ORGANIZZAZIONE</a:t>
          </a:r>
        </a:p>
      </dgm:t>
    </dgm:pt>
    <dgm:pt modelId="{A239C082-C461-4559-92BD-E70A8D69B114}" type="parTrans" cxnId="{1F280855-D570-4544-B300-D09B2738272A}">
      <dgm:prSet/>
      <dgm:spPr/>
      <dgm:t>
        <a:bodyPr/>
        <a:lstStyle/>
        <a:p>
          <a:endParaRPr lang="it-IT"/>
        </a:p>
      </dgm:t>
    </dgm:pt>
    <dgm:pt modelId="{11FEFA19-0FF5-4C1F-921B-CE5409F4BED7}" type="sibTrans" cxnId="{1F280855-D570-4544-B300-D09B2738272A}">
      <dgm:prSet/>
      <dgm:spPr/>
      <dgm:t>
        <a:bodyPr/>
        <a:lstStyle/>
        <a:p>
          <a:endParaRPr lang="it-IT"/>
        </a:p>
      </dgm:t>
    </dgm:pt>
    <dgm:pt modelId="{ECFCBA3A-3B05-465F-B38A-E06BB45D8ED2}">
      <dgm:prSet/>
      <dgm:spPr/>
      <dgm:t>
        <a:bodyPr/>
        <a:lstStyle/>
        <a:p>
          <a:r>
            <a:rPr lang="it-IT" b="0" cap="none" spc="0">
              <a:ln w="0"/>
              <a:solidFill>
                <a:schemeClr val="tx1"/>
              </a:solidFill>
              <a:effectLst>
                <a:outerShdw blurRad="38100" dist="19050" dir="2700000" algn="tl" rotWithShape="0">
                  <a:schemeClr val="dk1">
                    <a:alpha val="40000"/>
                  </a:schemeClr>
                </a:outerShdw>
              </a:effectLst>
            </a:rPr>
            <a:t>STRUTTURAZIONE</a:t>
          </a:r>
        </a:p>
      </dgm:t>
    </dgm:pt>
    <dgm:pt modelId="{390F9ADA-B878-4CD5-9215-0EF27069A6FE}" type="parTrans" cxnId="{5E2ACC05-D048-427C-8969-5C2B26DDD2B7}">
      <dgm:prSet/>
      <dgm:spPr/>
      <dgm:t>
        <a:bodyPr/>
        <a:lstStyle/>
        <a:p>
          <a:endParaRPr lang="it-IT"/>
        </a:p>
      </dgm:t>
    </dgm:pt>
    <dgm:pt modelId="{D3C6D47C-2879-4A03-8397-AA890DA949D1}" type="sibTrans" cxnId="{5E2ACC05-D048-427C-8969-5C2B26DDD2B7}">
      <dgm:prSet/>
      <dgm:spPr/>
      <dgm:t>
        <a:bodyPr/>
        <a:lstStyle/>
        <a:p>
          <a:endParaRPr lang="it-IT"/>
        </a:p>
      </dgm:t>
    </dgm:pt>
    <dgm:pt modelId="{E3E3F6D8-9CBF-4956-A242-9DB2CD40E65A}">
      <dgm:prSet/>
      <dgm:spPr/>
      <dgm:t>
        <a:bodyPr/>
        <a:lstStyle/>
        <a:p>
          <a:r>
            <a:rPr lang="it-IT" b="0" cap="none" spc="0">
              <a:ln w="0"/>
              <a:solidFill>
                <a:schemeClr val="tx1"/>
              </a:solidFill>
              <a:effectLst>
                <a:outerShdw blurRad="38100" dist="19050" dir="2700000" algn="tl" rotWithShape="0">
                  <a:schemeClr val="dk1">
                    <a:alpha val="40000"/>
                  </a:schemeClr>
                </a:outerShdw>
              </a:effectLst>
            </a:rPr>
            <a:t>CONSERVAZIONE</a:t>
          </a:r>
        </a:p>
      </dgm:t>
    </dgm:pt>
    <dgm:pt modelId="{28CDF9A0-B6E8-450B-9F7E-BDD143CE5360}" type="parTrans" cxnId="{F5FB38E4-C64C-4B12-A4D1-57CC8EFFEDA1}">
      <dgm:prSet/>
      <dgm:spPr/>
      <dgm:t>
        <a:bodyPr/>
        <a:lstStyle/>
        <a:p>
          <a:endParaRPr lang="it-IT"/>
        </a:p>
      </dgm:t>
    </dgm:pt>
    <dgm:pt modelId="{66B01F27-15EB-452E-860F-208BA82C23EA}" type="sibTrans" cxnId="{F5FB38E4-C64C-4B12-A4D1-57CC8EFFEDA1}">
      <dgm:prSet/>
      <dgm:spPr/>
      <dgm:t>
        <a:bodyPr/>
        <a:lstStyle/>
        <a:p>
          <a:endParaRPr lang="it-IT"/>
        </a:p>
      </dgm:t>
    </dgm:pt>
    <dgm:pt modelId="{C81FE89C-5A72-4B73-82C7-9B2817702A24}">
      <dgm:prSet/>
      <dgm:spPr/>
      <dgm:t>
        <a:bodyPr/>
        <a:lstStyle/>
        <a:p>
          <a:r>
            <a:rPr lang="it-IT" b="0" cap="none" spc="0">
              <a:ln w="0"/>
              <a:solidFill>
                <a:schemeClr val="tx1"/>
              </a:solidFill>
              <a:effectLst>
                <a:outerShdw blurRad="38100" dist="19050" dir="2700000" algn="tl" rotWithShape="0">
                  <a:schemeClr val="dk1">
                    <a:alpha val="40000"/>
                  </a:schemeClr>
                </a:outerShdw>
              </a:effectLst>
            </a:rPr>
            <a:t>ADATTAMENTO</a:t>
          </a:r>
        </a:p>
      </dgm:t>
    </dgm:pt>
    <dgm:pt modelId="{44269390-552F-4535-B000-F095844EDEC4}" type="parTrans" cxnId="{C8422BF7-1846-4A90-81BD-21215F3167E5}">
      <dgm:prSet/>
      <dgm:spPr/>
      <dgm:t>
        <a:bodyPr/>
        <a:lstStyle/>
        <a:p>
          <a:endParaRPr lang="it-IT"/>
        </a:p>
      </dgm:t>
    </dgm:pt>
    <dgm:pt modelId="{B9F0B9FA-9261-45C8-B938-0558A64AD29E}" type="sibTrans" cxnId="{C8422BF7-1846-4A90-81BD-21215F3167E5}">
      <dgm:prSet/>
      <dgm:spPr/>
      <dgm:t>
        <a:bodyPr/>
        <a:lstStyle/>
        <a:p>
          <a:endParaRPr lang="it-IT"/>
        </a:p>
      </dgm:t>
    </dgm:pt>
    <dgm:pt modelId="{6735B58E-690E-41B2-9DED-F004BBBAE836}">
      <dgm:prSet/>
      <dgm:spPr/>
      <dgm:t>
        <a:bodyPr/>
        <a:lstStyle/>
        <a:p>
          <a:r>
            <a:rPr lang="it-IT" b="0" cap="none" spc="0">
              <a:ln w="0"/>
              <a:solidFill>
                <a:schemeClr val="tx1"/>
              </a:solidFill>
              <a:effectLst>
                <a:outerShdw blurRad="38100" dist="19050" dir="2700000" algn="tl" rotWithShape="0">
                  <a:schemeClr val="dk1">
                    <a:alpha val="40000"/>
                  </a:schemeClr>
                </a:outerShdw>
              </a:effectLst>
            </a:rPr>
            <a:t> MODIFICA</a:t>
          </a:r>
        </a:p>
      </dgm:t>
    </dgm:pt>
    <dgm:pt modelId="{7CC43147-DF6E-47F0-94C9-751C27C7DA7C}" type="parTrans" cxnId="{F79CA412-6DC1-4F35-937B-5F3F206240F0}">
      <dgm:prSet/>
      <dgm:spPr/>
      <dgm:t>
        <a:bodyPr/>
        <a:lstStyle/>
        <a:p>
          <a:endParaRPr lang="it-IT"/>
        </a:p>
      </dgm:t>
    </dgm:pt>
    <dgm:pt modelId="{582A7A32-4579-4AD0-9D81-47067D3BD916}" type="sibTrans" cxnId="{F79CA412-6DC1-4F35-937B-5F3F206240F0}">
      <dgm:prSet/>
      <dgm:spPr/>
      <dgm:t>
        <a:bodyPr/>
        <a:lstStyle/>
        <a:p>
          <a:endParaRPr lang="it-IT"/>
        </a:p>
      </dgm:t>
    </dgm:pt>
    <dgm:pt modelId="{3B25B60D-B8E8-4496-921C-CC0F7EFB105B}">
      <dgm:prSet/>
      <dgm:spPr/>
      <dgm:t>
        <a:bodyPr/>
        <a:lstStyle/>
        <a:p>
          <a:r>
            <a:rPr lang="it-IT" b="0" cap="none" spc="0">
              <a:ln w="0"/>
              <a:solidFill>
                <a:schemeClr val="tx1"/>
              </a:solidFill>
              <a:effectLst>
                <a:outerShdw blurRad="38100" dist="19050" dir="2700000" algn="tl" rotWithShape="0">
                  <a:schemeClr val="dk1">
                    <a:alpha val="40000"/>
                  </a:schemeClr>
                </a:outerShdw>
              </a:effectLst>
            </a:rPr>
            <a:t>ESTRAZIONE</a:t>
          </a:r>
        </a:p>
      </dgm:t>
    </dgm:pt>
    <dgm:pt modelId="{2AEED3C8-F525-4DCF-AAF4-7F5A5F5EF3D6}" type="parTrans" cxnId="{A1A70288-BBB4-4723-83A9-60324B2BFE61}">
      <dgm:prSet/>
      <dgm:spPr/>
      <dgm:t>
        <a:bodyPr/>
        <a:lstStyle/>
        <a:p>
          <a:endParaRPr lang="it-IT"/>
        </a:p>
      </dgm:t>
    </dgm:pt>
    <dgm:pt modelId="{74C17BB9-162C-4A0D-BAC4-BEABA9C3289F}" type="sibTrans" cxnId="{A1A70288-BBB4-4723-83A9-60324B2BFE61}">
      <dgm:prSet/>
      <dgm:spPr/>
      <dgm:t>
        <a:bodyPr/>
        <a:lstStyle/>
        <a:p>
          <a:endParaRPr lang="it-IT"/>
        </a:p>
      </dgm:t>
    </dgm:pt>
    <dgm:pt modelId="{FAEA6799-B08A-4D1F-8671-63219D353D02}">
      <dgm:prSet/>
      <dgm:spPr/>
      <dgm:t>
        <a:bodyPr/>
        <a:lstStyle/>
        <a:p>
          <a:r>
            <a:rPr lang="it-IT" b="0" cap="none" spc="0">
              <a:ln w="0"/>
              <a:solidFill>
                <a:schemeClr val="tx1"/>
              </a:solidFill>
              <a:effectLst>
                <a:outerShdw blurRad="38100" dist="19050" dir="2700000" algn="tl" rotWithShape="0">
                  <a:schemeClr val="dk1">
                    <a:alpha val="40000"/>
                  </a:schemeClr>
                </a:outerShdw>
              </a:effectLst>
            </a:rPr>
            <a:t>CONSULTAZIONE</a:t>
          </a:r>
        </a:p>
      </dgm:t>
    </dgm:pt>
    <dgm:pt modelId="{7C0390D5-4F27-4ECA-AEB2-18B8AFF2A095}" type="parTrans" cxnId="{C491267C-81E5-4301-94EB-E727C11897B5}">
      <dgm:prSet/>
      <dgm:spPr/>
      <dgm:t>
        <a:bodyPr/>
        <a:lstStyle/>
        <a:p>
          <a:endParaRPr lang="it-IT"/>
        </a:p>
      </dgm:t>
    </dgm:pt>
    <dgm:pt modelId="{D0195BA7-F5AC-49A2-8807-FDAADCC51633}" type="sibTrans" cxnId="{C491267C-81E5-4301-94EB-E727C11897B5}">
      <dgm:prSet/>
      <dgm:spPr/>
      <dgm:t>
        <a:bodyPr/>
        <a:lstStyle/>
        <a:p>
          <a:endParaRPr lang="it-IT"/>
        </a:p>
      </dgm:t>
    </dgm:pt>
    <dgm:pt modelId="{AD1638BD-E402-4F51-87E1-78150BADEA8C}">
      <dgm:prSet/>
      <dgm:spPr/>
      <dgm:t>
        <a:bodyPr/>
        <a:lstStyle/>
        <a:p>
          <a:r>
            <a:rPr lang="it-IT" b="0" cap="none" spc="0">
              <a:ln w="0"/>
              <a:solidFill>
                <a:schemeClr val="tx1"/>
              </a:solidFill>
              <a:effectLst>
                <a:outerShdw blurRad="38100" dist="19050" dir="2700000" algn="tl" rotWithShape="0">
                  <a:schemeClr val="dk1">
                    <a:alpha val="40000"/>
                  </a:schemeClr>
                </a:outerShdw>
              </a:effectLst>
            </a:rPr>
            <a:t>USO</a:t>
          </a:r>
        </a:p>
      </dgm:t>
    </dgm:pt>
    <dgm:pt modelId="{54E725B0-6A7A-4D94-83C9-AA5EB1A826B0}" type="parTrans" cxnId="{9FC8EB9B-3CDA-4555-9115-80A3F67CA9A9}">
      <dgm:prSet/>
      <dgm:spPr/>
      <dgm:t>
        <a:bodyPr/>
        <a:lstStyle/>
        <a:p>
          <a:endParaRPr lang="it-IT"/>
        </a:p>
      </dgm:t>
    </dgm:pt>
    <dgm:pt modelId="{9F01F39C-56E7-4E47-8FC3-2D844B592F9B}" type="sibTrans" cxnId="{9FC8EB9B-3CDA-4555-9115-80A3F67CA9A9}">
      <dgm:prSet/>
      <dgm:spPr/>
      <dgm:t>
        <a:bodyPr/>
        <a:lstStyle/>
        <a:p>
          <a:endParaRPr lang="it-IT"/>
        </a:p>
      </dgm:t>
    </dgm:pt>
    <dgm:pt modelId="{B9338FB7-A645-4C90-8F1D-505F6686A188}">
      <dgm:prSet/>
      <dgm:spPr/>
      <dgm:t>
        <a:bodyPr/>
        <a:lstStyle/>
        <a:p>
          <a:r>
            <a:rPr lang="it-IT" b="0" cap="none" spc="0">
              <a:ln w="0"/>
              <a:solidFill>
                <a:schemeClr val="tx1"/>
              </a:solidFill>
              <a:effectLst>
                <a:outerShdw blurRad="38100" dist="19050" dir="2700000" algn="tl" rotWithShape="0">
                  <a:schemeClr val="dk1">
                    <a:alpha val="40000"/>
                  </a:schemeClr>
                </a:outerShdw>
              </a:effectLst>
            </a:rPr>
            <a:t>COMUNICAZIONE MEDIANTE TRASMISSIONE</a:t>
          </a:r>
        </a:p>
      </dgm:t>
    </dgm:pt>
    <dgm:pt modelId="{4D8318D2-0AC6-4901-8074-70CE3F8DEAE1}" type="parTrans" cxnId="{D42CFEC8-CA8E-448F-95A5-E28DCCF8BA23}">
      <dgm:prSet/>
      <dgm:spPr/>
      <dgm:t>
        <a:bodyPr/>
        <a:lstStyle/>
        <a:p>
          <a:endParaRPr lang="it-IT"/>
        </a:p>
      </dgm:t>
    </dgm:pt>
    <dgm:pt modelId="{AC5C6BE0-93B4-4DD6-BA17-EB1B6F3DF684}" type="sibTrans" cxnId="{D42CFEC8-CA8E-448F-95A5-E28DCCF8BA23}">
      <dgm:prSet/>
      <dgm:spPr/>
      <dgm:t>
        <a:bodyPr/>
        <a:lstStyle/>
        <a:p>
          <a:endParaRPr lang="it-IT"/>
        </a:p>
      </dgm:t>
    </dgm:pt>
    <dgm:pt modelId="{4AE3CEBD-1F9F-4A8B-81A7-A1A3F8AFB961}">
      <dgm:prSet/>
      <dgm:spPr/>
      <dgm:t>
        <a:bodyPr/>
        <a:lstStyle/>
        <a:p>
          <a:r>
            <a:rPr lang="it-IT" b="0" cap="none" spc="0">
              <a:ln w="0"/>
              <a:solidFill>
                <a:schemeClr val="tx1"/>
              </a:solidFill>
              <a:effectLst>
                <a:outerShdw blurRad="38100" dist="19050" dir="2700000" algn="tl" rotWithShape="0">
                  <a:schemeClr val="dk1">
                    <a:alpha val="40000"/>
                  </a:schemeClr>
                </a:outerShdw>
              </a:effectLst>
            </a:rPr>
            <a:t>DIFFUSIONE O QUALSIASI ALTRA FORMA DI MESSA A DISPOSIZIONE</a:t>
          </a:r>
        </a:p>
      </dgm:t>
    </dgm:pt>
    <dgm:pt modelId="{BBBD27BC-57AF-40EC-9BB5-FD803A96133E}" type="parTrans" cxnId="{DAEBAA04-63BB-4463-886F-5360BD56B136}">
      <dgm:prSet/>
      <dgm:spPr/>
      <dgm:t>
        <a:bodyPr/>
        <a:lstStyle/>
        <a:p>
          <a:endParaRPr lang="it-IT"/>
        </a:p>
      </dgm:t>
    </dgm:pt>
    <dgm:pt modelId="{6ED11078-A9A9-4103-9FF4-5CB227F3B184}" type="sibTrans" cxnId="{DAEBAA04-63BB-4463-886F-5360BD56B136}">
      <dgm:prSet/>
      <dgm:spPr/>
      <dgm:t>
        <a:bodyPr/>
        <a:lstStyle/>
        <a:p>
          <a:endParaRPr lang="it-IT"/>
        </a:p>
      </dgm:t>
    </dgm:pt>
    <dgm:pt modelId="{E3129377-B9BA-4CC5-BEAF-4CF3692F9C5A}">
      <dgm:prSet/>
      <dgm:spPr/>
      <dgm:t>
        <a:bodyPr/>
        <a:lstStyle/>
        <a:p>
          <a:r>
            <a:rPr lang="it-IT" b="0" cap="none" spc="0">
              <a:ln w="0"/>
              <a:solidFill>
                <a:schemeClr val="tx1"/>
              </a:solidFill>
              <a:effectLst>
                <a:outerShdw blurRad="38100" dist="19050" dir="2700000" algn="tl" rotWithShape="0">
                  <a:schemeClr val="dk1">
                    <a:alpha val="40000"/>
                  </a:schemeClr>
                </a:outerShdw>
              </a:effectLst>
            </a:rPr>
            <a:t>RAFFRONTO</a:t>
          </a:r>
        </a:p>
      </dgm:t>
    </dgm:pt>
    <dgm:pt modelId="{71BB9074-E0C0-4BCC-A533-E5A1EF9123DD}" type="parTrans" cxnId="{4EA81A1A-D82B-4CE6-ACEE-88A9ED9CF8FB}">
      <dgm:prSet/>
      <dgm:spPr/>
      <dgm:t>
        <a:bodyPr/>
        <a:lstStyle/>
        <a:p>
          <a:endParaRPr lang="it-IT"/>
        </a:p>
      </dgm:t>
    </dgm:pt>
    <dgm:pt modelId="{7CA31F35-A24A-4DD8-9A8C-612DCA254379}" type="sibTrans" cxnId="{4EA81A1A-D82B-4CE6-ACEE-88A9ED9CF8FB}">
      <dgm:prSet/>
      <dgm:spPr/>
      <dgm:t>
        <a:bodyPr/>
        <a:lstStyle/>
        <a:p>
          <a:endParaRPr lang="it-IT"/>
        </a:p>
      </dgm:t>
    </dgm:pt>
    <dgm:pt modelId="{96467FF4-C513-4591-99CB-350BDCEBD6D6}">
      <dgm:prSet/>
      <dgm:spPr/>
      <dgm:t>
        <a:bodyPr/>
        <a:lstStyle/>
        <a:p>
          <a:r>
            <a:rPr lang="it-IT" b="0" cap="none" spc="0">
              <a:ln w="0"/>
              <a:solidFill>
                <a:schemeClr val="tx1"/>
              </a:solidFill>
              <a:effectLst>
                <a:outerShdw blurRad="38100" dist="19050" dir="2700000" algn="tl" rotWithShape="0">
                  <a:schemeClr val="dk1">
                    <a:alpha val="40000"/>
                  </a:schemeClr>
                </a:outerShdw>
              </a:effectLst>
            </a:rPr>
            <a:t>INTER</a:t>
          </a:r>
        </a:p>
        <a:p>
          <a:r>
            <a:rPr lang="it-IT" b="0" cap="none" spc="0">
              <a:ln w="0"/>
              <a:solidFill>
                <a:schemeClr val="tx1"/>
              </a:solidFill>
              <a:effectLst>
                <a:outerShdw blurRad="38100" dist="19050" dir="2700000" algn="tl" rotWithShape="0">
                  <a:schemeClr val="dk1">
                    <a:alpha val="40000"/>
                  </a:schemeClr>
                </a:outerShdw>
              </a:effectLst>
            </a:rPr>
            <a:t>CONNESSIONE</a:t>
          </a:r>
        </a:p>
      </dgm:t>
    </dgm:pt>
    <dgm:pt modelId="{E3AF1F9E-EACA-4F8C-8DC0-095851EA856A}" type="parTrans" cxnId="{F0FEA162-7373-4625-A079-AC352CA7E13C}">
      <dgm:prSet/>
      <dgm:spPr/>
      <dgm:t>
        <a:bodyPr/>
        <a:lstStyle/>
        <a:p>
          <a:endParaRPr lang="it-IT"/>
        </a:p>
      </dgm:t>
    </dgm:pt>
    <dgm:pt modelId="{9E20A259-7300-4432-897E-F5639887243E}" type="sibTrans" cxnId="{F0FEA162-7373-4625-A079-AC352CA7E13C}">
      <dgm:prSet/>
      <dgm:spPr/>
      <dgm:t>
        <a:bodyPr/>
        <a:lstStyle/>
        <a:p>
          <a:endParaRPr lang="it-IT"/>
        </a:p>
      </dgm:t>
    </dgm:pt>
    <dgm:pt modelId="{D53FC68A-3292-439C-9331-4BD00012C7B5}">
      <dgm:prSet/>
      <dgm:spPr/>
      <dgm:t>
        <a:bodyPr/>
        <a:lstStyle/>
        <a:p>
          <a:r>
            <a:rPr lang="it-IT" b="0" cap="none" spc="0">
              <a:ln w="0"/>
              <a:solidFill>
                <a:schemeClr val="tx1"/>
              </a:solidFill>
              <a:effectLst>
                <a:outerShdw blurRad="38100" dist="19050" dir="2700000" algn="tl" rotWithShape="0">
                  <a:schemeClr val="dk1">
                    <a:alpha val="40000"/>
                  </a:schemeClr>
                </a:outerShdw>
              </a:effectLst>
            </a:rPr>
            <a:t>LIMITAZIONE</a:t>
          </a:r>
        </a:p>
      </dgm:t>
    </dgm:pt>
    <dgm:pt modelId="{5E952671-6AE7-4C10-B8FD-281EB779C370}" type="parTrans" cxnId="{A42A782B-AAE0-43FF-8993-9A86406B4C7E}">
      <dgm:prSet/>
      <dgm:spPr/>
      <dgm:t>
        <a:bodyPr/>
        <a:lstStyle/>
        <a:p>
          <a:endParaRPr lang="it-IT"/>
        </a:p>
      </dgm:t>
    </dgm:pt>
    <dgm:pt modelId="{CF0C12C1-DC6C-4B59-8090-A4A470D4868B}" type="sibTrans" cxnId="{A42A782B-AAE0-43FF-8993-9A86406B4C7E}">
      <dgm:prSet/>
      <dgm:spPr/>
      <dgm:t>
        <a:bodyPr/>
        <a:lstStyle/>
        <a:p>
          <a:endParaRPr lang="it-IT"/>
        </a:p>
      </dgm:t>
    </dgm:pt>
    <dgm:pt modelId="{EB6B493E-4FF7-4474-8F9D-7B950B5CD71F}">
      <dgm:prSet/>
      <dgm:spPr/>
      <dgm:t>
        <a:bodyPr/>
        <a:lstStyle/>
        <a:p>
          <a:r>
            <a:rPr lang="it-IT" b="0" cap="none" spc="0">
              <a:ln w="0"/>
              <a:solidFill>
                <a:schemeClr val="tx1"/>
              </a:solidFill>
              <a:effectLst>
                <a:outerShdw blurRad="38100" dist="19050" dir="2700000" algn="tl" rotWithShape="0">
                  <a:schemeClr val="dk1">
                    <a:alpha val="40000"/>
                  </a:schemeClr>
                </a:outerShdw>
              </a:effectLst>
            </a:rPr>
            <a:t>CANCELLAZIONE</a:t>
          </a:r>
        </a:p>
      </dgm:t>
    </dgm:pt>
    <dgm:pt modelId="{B10B2483-1E28-4804-A294-E4CA20DD6489}" type="parTrans" cxnId="{1800372B-723D-4562-AD95-5935BD6FAA1A}">
      <dgm:prSet/>
      <dgm:spPr/>
      <dgm:t>
        <a:bodyPr/>
        <a:lstStyle/>
        <a:p>
          <a:endParaRPr lang="it-IT"/>
        </a:p>
      </dgm:t>
    </dgm:pt>
    <dgm:pt modelId="{2D93A6DB-E89C-4F81-9B27-8ECA75C89780}" type="sibTrans" cxnId="{1800372B-723D-4562-AD95-5935BD6FAA1A}">
      <dgm:prSet/>
      <dgm:spPr/>
      <dgm:t>
        <a:bodyPr/>
        <a:lstStyle/>
        <a:p>
          <a:endParaRPr lang="it-IT"/>
        </a:p>
      </dgm:t>
    </dgm:pt>
    <dgm:pt modelId="{DBC6FD25-6700-48DE-AE3D-D268F5DBBB9B}">
      <dgm:prSet/>
      <dgm:spPr/>
      <dgm:t>
        <a:bodyPr/>
        <a:lstStyle/>
        <a:p>
          <a:r>
            <a:rPr lang="it-IT" b="0" cap="none" spc="0">
              <a:ln w="0"/>
              <a:solidFill>
                <a:schemeClr val="tx1"/>
              </a:solidFill>
              <a:effectLst>
                <a:outerShdw blurRad="38100" dist="19050" dir="2700000" algn="tl" rotWithShape="0">
                  <a:schemeClr val="dk1">
                    <a:alpha val="40000"/>
                  </a:schemeClr>
                </a:outerShdw>
              </a:effectLst>
            </a:rPr>
            <a:t>DISTRUZIONE</a:t>
          </a:r>
        </a:p>
      </dgm:t>
    </dgm:pt>
    <dgm:pt modelId="{0207C20C-BD98-4C7D-B900-8BCEEDAFEC02}" type="parTrans" cxnId="{226BA20B-881B-48D3-9FC3-35A2D3AF31ED}">
      <dgm:prSet/>
      <dgm:spPr/>
      <dgm:t>
        <a:bodyPr/>
        <a:lstStyle/>
        <a:p>
          <a:endParaRPr lang="it-IT"/>
        </a:p>
      </dgm:t>
    </dgm:pt>
    <dgm:pt modelId="{7D22482C-8917-46E2-9E6E-F77DBBA7A5CB}" type="sibTrans" cxnId="{226BA20B-881B-48D3-9FC3-35A2D3AF31ED}">
      <dgm:prSet/>
      <dgm:spPr/>
      <dgm:t>
        <a:bodyPr/>
        <a:lstStyle/>
        <a:p>
          <a:endParaRPr lang="it-IT"/>
        </a:p>
      </dgm:t>
    </dgm:pt>
    <dgm:pt modelId="{1DE008C7-0C37-4B97-89A4-A083D9C86145}" type="pres">
      <dgm:prSet presAssocID="{67A967A1-6897-44D9-9C02-A59BCFDF4F21}" presName="diagram" presStyleCnt="0">
        <dgm:presLayoutVars>
          <dgm:dir/>
          <dgm:resizeHandles val="exact"/>
        </dgm:presLayoutVars>
      </dgm:prSet>
      <dgm:spPr/>
    </dgm:pt>
    <dgm:pt modelId="{A07B6A6F-1BFE-4EA7-9BDD-6FF0094EDBC9}" type="pres">
      <dgm:prSet presAssocID="{E520F231-E82B-41C2-9D2C-5B067BF11798}" presName="node" presStyleLbl="node1" presStyleIdx="0" presStyleCnt="17">
        <dgm:presLayoutVars>
          <dgm:bulletEnabled val="1"/>
        </dgm:presLayoutVars>
      </dgm:prSet>
      <dgm:spPr/>
    </dgm:pt>
    <dgm:pt modelId="{7D11265F-3BBB-426A-AE94-6DC1AB6481EF}" type="pres">
      <dgm:prSet presAssocID="{21BA880E-62C8-44D7-9B56-4F7847A1D503}" presName="sibTrans" presStyleCnt="0"/>
      <dgm:spPr/>
    </dgm:pt>
    <dgm:pt modelId="{F888828B-0808-420D-9D0F-DB4FB30B35A6}" type="pres">
      <dgm:prSet presAssocID="{9097C6F8-C7D7-4F87-932F-1324C7234BBF}" presName="node" presStyleLbl="node1" presStyleIdx="1" presStyleCnt="17">
        <dgm:presLayoutVars>
          <dgm:bulletEnabled val="1"/>
        </dgm:presLayoutVars>
      </dgm:prSet>
      <dgm:spPr/>
    </dgm:pt>
    <dgm:pt modelId="{6133F0F7-D982-44A7-81E2-4FB3D34EC75C}" type="pres">
      <dgm:prSet presAssocID="{DA386CA5-7041-41E1-A2A2-A5808658AD33}" presName="sibTrans" presStyleCnt="0"/>
      <dgm:spPr/>
    </dgm:pt>
    <dgm:pt modelId="{72A9EC84-9E93-4258-862F-BE74FC57D895}" type="pres">
      <dgm:prSet presAssocID="{BE7B6E56-618F-4357-BEE3-7879388D455C}" presName="node" presStyleLbl="node1" presStyleIdx="2" presStyleCnt="17">
        <dgm:presLayoutVars>
          <dgm:bulletEnabled val="1"/>
        </dgm:presLayoutVars>
      </dgm:prSet>
      <dgm:spPr/>
    </dgm:pt>
    <dgm:pt modelId="{7B9CEF08-8910-4597-84C7-5EDDB6430809}" type="pres">
      <dgm:prSet presAssocID="{11FEFA19-0FF5-4C1F-921B-CE5409F4BED7}" presName="sibTrans" presStyleCnt="0"/>
      <dgm:spPr/>
    </dgm:pt>
    <dgm:pt modelId="{9AC028AE-710B-458E-9085-C935E9DA6607}" type="pres">
      <dgm:prSet presAssocID="{ECFCBA3A-3B05-465F-B38A-E06BB45D8ED2}" presName="node" presStyleLbl="node1" presStyleIdx="3" presStyleCnt="17">
        <dgm:presLayoutVars>
          <dgm:bulletEnabled val="1"/>
        </dgm:presLayoutVars>
      </dgm:prSet>
      <dgm:spPr/>
    </dgm:pt>
    <dgm:pt modelId="{92A6BFA8-F9AE-4920-9883-72F74E3AFCCE}" type="pres">
      <dgm:prSet presAssocID="{D3C6D47C-2879-4A03-8397-AA890DA949D1}" presName="sibTrans" presStyleCnt="0"/>
      <dgm:spPr/>
    </dgm:pt>
    <dgm:pt modelId="{3C7148E1-3140-45C6-A074-774BF3E60521}" type="pres">
      <dgm:prSet presAssocID="{E3E3F6D8-9CBF-4956-A242-9DB2CD40E65A}" presName="node" presStyleLbl="node1" presStyleIdx="4" presStyleCnt="17">
        <dgm:presLayoutVars>
          <dgm:bulletEnabled val="1"/>
        </dgm:presLayoutVars>
      </dgm:prSet>
      <dgm:spPr/>
    </dgm:pt>
    <dgm:pt modelId="{2C603B40-8323-4B5D-8872-05CEEA83463F}" type="pres">
      <dgm:prSet presAssocID="{66B01F27-15EB-452E-860F-208BA82C23EA}" presName="sibTrans" presStyleCnt="0"/>
      <dgm:spPr/>
    </dgm:pt>
    <dgm:pt modelId="{3D94BA86-453E-476D-BADA-E74EE2AAA1A7}" type="pres">
      <dgm:prSet presAssocID="{C81FE89C-5A72-4B73-82C7-9B2817702A24}" presName="node" presStyleLbl="node1" presStyleIdx="5" presStyleCnt="17">
        <dgm:presLayoutVars>
          <dgm:bulletEnabled val="1"/>
        </dgm:presLayoutVars>
      </dgm:prSet>
      <dgm:spPr/>
    </dgm:pt>
    <dgm:pt modelId="{EA5C1EB7-294A-4B64-9BD2-37EEF9282040}" type="pres">
      <dgm:prSet presAssocID="{B9F0B9FA-9261-45C8-B938-0558A64AD29E}" presName="sibTrans" presStyleCnt="0"/>
      <dgm:spPr/>
    </dgm:pt>
    <dgm:pt modelId="{0FA2E4A3-4EA6-41B0-A291-D6E7961E1A56}" type="pres">
      <dgm:prSet presAssocID="{6735B58E-690E-41B2-9DED-F004BBBAE836}" presName="node" presStyleLbl="node1" presStyleIdx="6" presStyleCnt="17">
        <dgm:presLayoutVars>
          <dgm:bulletEnabled val="1"/>
        </dgm:presLayoutVars>
      </dgm:prSet>
      <dgm:spPr/>
    </dgm:pt>
    <dgm:pt modelId="{FA703E32-921F-42DC-A674-7E3C97554B74}" type="pres">
      <dgm:prSet presAssocID="{582A7A32-4579-4AD0-9D81-47067D3BD916}" presName="sibTrans" presStyleCnt="0"/>
      <dgm:spPr/>
    </dgm:pt>
    <dgm:pt modelId="{1E89BCA1-95D9-4FFF-B6A4-D6AEAE0C1E04}" type="pres">
      <dgm:prSet presAssocID="{3B25B60D-B8E8-4496-921C-CC0F7EFB105B}" presName="node" presStyleLbl="node1" presStyleIdx="7" presStyleCnt="17">
        <dgm:presLayoutVars>
          <dgm:bulletEnabled val="1"/>
        </dgm:presLayoutVars>
      </dgm:prSet>
      <dgm:spPr/>
    </dgm:pt>
    <dgm:pt modelId="{D0E66E44-CF82-412E-969F-AF23817DBA82}" type="pres">
      <dgm:prSet presAssocID="{74C17BB9-162C-4A0D-BAC4-BEABA9C3289F}" presName="sibTrans" presStyleCnt="0"/>
      <dgm:spPr/>
    </dgm:pt>
    <dgm:pt modelId="{2EFB17BF-0524-4D69-A3C5-9030CF84A531}" type="pres">
      <dgm:prSet presAssocID="{FAEA6799-B08A-4D1F-8671-63219D353D02}" presName="node" presStyleLbl="node1" presStyleIdx="8" presStyleCnt="17">
        <dgm:presLayoutVars>
          <dgm:bulletEnabled val="1"/>
        </dgm:presLayoutVars>
      </dgm:prSet>
      <dgm:spPr/>
    </dgm:pt>
    <dgm:pt modelId="{698BA293-54AE-40C5-AC4B-8FD3FAC5C6DA}" type="pres">
      <dgm:prSet presAssocID="{D0195BA7-F5AC-49A2-8807-FDAADCC51633}" presName="sibTrans" presStyleCnt="0"/>
      <dgm:spPr/>
    </dgm:pt>
    <dgm:pt modelId="{2EF9A529-15C4-444E-9B64-CA2DAE8792E1}" type="pres">
      <dgm:prSet presAssocID="{AD1638BD-E402-4F51-87E1-78150BADEA8C}" presName="node" presStyleLbl="node1" presStyleIdx="9" presStyleCnt="17">
        <dgm:presLayoutVars>
          <dgm:bulletEnabled val="1"/>
        </dgm:presLayoutVars>
      </dgm:prSet>
      <dgm:spPr/>
    </dgm:pt>
    <dgm:pt modelId="{1131533B-BFC1-4DE6-BDB3-649244FE8ABC}" type="pres">
      <dgm:prSet presAssocID="{9F01F39C-56E7-4E47-8FC3-2D844B592F9B}" presName="sibTrans" presStyleCnt="0"/>
      <dgm:spPr/>
    </dgm:pt>
    <dgm:pt modelId="{162F2235-33B2-4B62-89DE-55851ADE6B77}" type="pres">
      <dgm:prSet presAssocID="{B9338FB7-A645-4C90-8F1D-505F6686A188}" presName="node" presStyleLbl="node1" presStyleIdx="10" presStyleCnt="17">
        <dgm:presLayoutVars>
          <dgm:bulletEnabled val="1"/>
        </dgm:presLayoutVars>
      </dgm:prSet>
      <dgm:spPr/>
    </dgm:pt>
    <dgm:pt modelId="{D41AFD8E-8602-4963-8ED1-85095E1B7E45}" type="pres">
      <dgm:prSet presAssocID="{AC5C6BE0-93B4-4DD6-BA17-EB1B6F3DF684}" presName="sibTrans" presStyleCnt="0"/>
      <dgm:spPr/>
    </dgm:pt>
    <dgm:pt modelId="{E6DDD863-2728-4C19-AEC0-64F0A8BC6EB4}" type="pres">
      <dgm:prSet presAssocID="{4AE3CEBD-1F9F-4A8B-81A7-A1A3F8AFB961}" presName="node" presStyleLbl="node1" presStyleIdx="11" presStyleCnt="17">
        <dgm:presLayoutVars>
          <dgm:bulletEnabled val="1"/>
        </dgm:presLayoutVars>
      </dgm:prSet>
      <dgm:spPr/>
    </dgm:pt>
    <dgm:pt modelId="{0FDE2942-A06E-49EC-AD01-0573814E662C}" type="pres">
      <dgm:prSet presAssocID="{6ED11078-A9A9-4103-9FF4-5CB227F3B184}" presName="sibTrans" presStyleCnt="0"/>
      <dgm:spPr/>
    </dgm:pt>
    <dgm:pt modelId="{B4E93A48-9510-4B7E-A387-B6BAC2BEDD42}" type="pres">
      <dgm:prSet presAssocID="{E3129377-B9BA-4CC5-BEAF-4CF3692F9C5A}" presName="node" presStyleLbl="node1" presStyleIdx="12" presStyleCnt="17">
        <dgm:presLayoutVars>
          <dgm:bulletEnabled val="1"/>
        </dgm:presLayoutVars>
      </dgm:prSet>
      <dgm:spPr/>
    </dgm:pt>
    <dgm:pt modelId="{22876C9A-19AD-44CA-BCE7-E2A0A7B73BFB}" type="pres">
      <dgm:prSet presAssocID="{7CA31F35-A24A-4DD8-9A8C-612DCA254379}" presName="sibTrans" presStyleCnt="0"/>
      <dgm:spPr/>
    </dgm:pt>
    <dgm:pt modelId="{F01DABCF-AFA1-4A88-866A-E4C4487E5D2F}" type="pres">
      <dgm:prSet presAssocID="{96467FF4-C513-4591-99CB-350BDCEBD6D6}" presName="node" presStyleLbl="node1" presStyleIdx="13" presStyleCnt="17">
        <dgm:presLayoutVars>
          <dgm:bulletEnabled val="1"/>
        </dgm:presLayoutVars>
      </dgm:prSet>
      <dgm:spPr/>
    </dgm:pt>
    <dgm:pt modelId="{B19E6B36-C46D-4F87-B7D1-626C40A88E67}" type="pres">
      <dgm:prSet presAssocID="{9E20A259-7300-4432-897E-F5639887243E}" presName="sibTrans" presStyleCnt="0"/>
      <dgm:spPr/>
    </dgm:pt>
    <dgm:pt modelId="{536D7405-5F4C-4639-91C3-E095D1D27A24}" type="pres">
      <dgm:prSet presAssocID="{D53FC68A-3292-439C-9331-4BD00012C7B5}" presName="node" presStyleLbl="node1" presStyleIdx="14" presStyleCnt="17">
        <dgm:presLayoutVars>
          <dgm:bulletEnabled val="1"/>
        </dgm:presLayoutVars>
      </dgm:prSet>
      <dgm:spPr/>
    </dgm:pt>
    <dgm:pt modelId="{9866D0B1-A995-4066-98D8-A788657CC632}" type="pres">
      <dgm:prSet presAssocID="{CF0C12C1-DC6C-4B59-8090-A4A470D4868B}" presName="sibTrans" presStyleCnt="0"/>
      <dgm:spPr/>
    </dgm:pt>
    <dgm:pt modelId="{2AFA8F68-AFB9-4228-A935-C1206992ED18}" type="pres">
      <dgm:prSet presAssocID="{EB6B493E-4FF7-4474-8F9D-7B950B5CD71F}" presName="node" presStyleLbl="node1" presStyleIdx="15" presStyleCnt="17">
        <dgm:presLayoutVars>
          <dgm:bulletEnabled val="1"/>
        </dgm:presLayoutVars>
      </dgm:prSet>
      <dgm:spPr/>
    </dgm:pt>
    <dgm:pt modelId="{C3BFD957-7D16-4BD0-B9EA-C3C4689E7829}" type="pres">
      <dgm:prSet presAssocID="{2D93A6DB-E89C-4F81-9B27-8ECA75C89780}" presName="sibTrans" presStyleCnt="0"/>
      <dgm:spPr/>
    </dgm:pt>
    <dgm:pt modelId="{71CD2B74-F38D-4302-87A5-E712C578888F}" type="pres">
      <dgm:prSet presAssocID="{DBC6FD25-6700-48DE-AE3D-D268F5DBBB9B}" presName="node" presStyleLbl="node1" presStyleIdx="16" presStyleCnt="17">
        <dgm:presLayoutVars>
          <dgm:bulletEnabled val="1"/>
        </dgm:presLayoutVars>
      </dgm:prSet>
      <dgm:spPr/>
    </dgm:pt>
  </dgm:ptLst>
  <dgm:cxnLst>
    <dgm:cxn modelId="{DAEBAA04-63BB-4463-886F-5360BD56B136}" srcId="{67A967A1-6897-44D9-9C02-A59BCFDF4F21}" destId="{4AE3CEBD-1F9F-4A8B-81A7-A1A3F8AFB961}" srcOrd="11" destOrd="0" parTransId="{BBBD27BC-57AF-40EC-9BB5-FD803A96133E}" sibTransId="{6ED11078-A9A9-4103-9FF4-5CB227F3B184}"/>
    <dgm:cxn modelId="{5E2ACC05-D048-427C-8969-5C2B26DDD2B7}" srcId="{67A967A1-6897-44D9-9C02-A59BCFDF4F21}" destId="{ECFCBA3A-3B05-465F-B38A-E06BB45D8ED2}" srcOrd="3" destOrd="0" parTransId="{390F9ADA-B878-4CD5-9215-0EF27069A6FE}" sibTransId="{D3C6D47C-2879-4A03-8397-AA890DA949D1}"/>
    <dgm:cxn modelId="{226BA20B-881B-48D3-9FC3-35A2D3AF31ED}" srcId="{67A967A1-6897-44D9-9C02-A59BCFDF4F21}" destId="{DBC6FD25-6700-48DE-AE3D-D268F5DBBB9B}" srcOrd="16" destOrd="0" parTransId="{0207C20C-BD98-4C7D-B900-8BCEEDAFEC02}" sibTransId="{7D22482C-8917-46E2-9E6E-F77DBBA7A5CB}"/>
    <dgm:cxn modelId="{E845160D-1EB3-4B00-B37B-3721D308DDC2}" type="presOf" srcId="{ECFCBA3A-3B05-465F-B38A-E06BB45D8ED2}" destId="{9AC028AE-710B-458E-9085-C935E9DA6607}" srcOrd="0" destOrd="0" presId="urn:microsoft.com/office/officeart/2005/8/layout/default"/>
    <dgm:cxn modelId="{F79CA412-6DC1-4F35-937B-5F3F206240F0}" srcId="{67A967A1-6897-44D9-9C02-A59BCFDF4F21}" destId="{6735B58E-690E-41B2-9DED-F004BBBAE836}" srcOrd="6" destOrd="0" parTransId="{7CC43147-DF6E-47F0-94C9-751C27C7DA7C}" sibTransId="{582A7A32-4579-4AD0-9D81-47067D3BD916}"/>
    <dgm:cxn modelId="{4EA81A1A-D82B-4CE6-ACEE-88A9ED9CF8FB}" srcId="{67A967A1-6897-44D9-9C02-A59BCFDF4F21}" destId="{E3129377-B9BA-4CC5-BEAF-4CF3692F9C5A}" srcOrd="12" destOrd="0" parTransId="{71BB9074-E0C0-4BCC-A533-E5A1EF9123DD}" sibTransId="{7CA31F35-A24A-4DD8-9A8C-612DCA254379}"/>
    <dgm:cxn modelId="{31F69D1E-1254-4B37-9454-94C9C2705CCC}" type="presOf" srcId="{D53FC68A-3292-439C-9331-4BD00012C7B5}" destId="{536D7405-5F4C-4639-91C3-E095D1D27A24}" srcOrd="0" destOrd="0" presId="urn:microsoft.com/office/officeart/2005/8/layout/default"/>
    <dgm:cxn modelId="{81BB3D23-BBAE-4022-A5B3-8536F764BBC0}" type="presOf" srcId="{FAEA6799-B08A-4D1F-8671-63219D353D02}" destId="{2EFB17BF-0524-4D69-A3C5-9030CF84A531}" srcOrd="0" destOrd="0" presId="urn:microsoft.com/office/officeart/2005/8/layout/default"/>
    <dgm:cxn modelId="{08D6F026-34BF-4EE8-BF74-6F9173FA1D5E}" type="presOf" srcId="{EB6B493E-4FF7-4474-8F9D-7B950B5CD71F}" destId="{2AFA8F68-AFB9-4228-A935-C1206992ED18}" srcOrd="0" destOrd="0" presId="urn:microsoft.com/office/officeart/2005/8/layout/default"/>
    <dgm:cxn modelId="{1800372B-723D-4562-AD95-5935BD6FAA1A}" srcId="{67A967A1-6897-44D9-9C02-A59BCFDF4F21}" destId="{EB6B493E-4FF7-4474-8F9D-7B950B5CD71F}" srcOrd="15" destOrd="0" parTransId="{B10B2483-1E28-4804-A294-E4CA20DD6489}" sibTransId="{2D93A6DB-E89C-4F81-9B27-8ECA75C89780}"/>
    <dgm:cxn modelId="{A42A782B-AAE0-43FF-8993-9A86406B4C7E}" srcId="{67A967A1-6897-44D9-9C02-A59BCFDF4F21}" destId="{D53FC68A-3292-439C-9331-4BD00012C7B5}" srcOrd="14" destOrd="0" parTransId="{5E952671-6AE7-4C10-B8FD-281EB779C370}" sibTransId="{CF0C12C1-DC6C-4B59-8090-A4A470D4868B}"/>
    <dgm:cxn modelId="{E5E7803A-6FB0-4416-8645-AD708EB32C53}" srcId="{67A967A1-6897-44D9-9C02-A59BCFDF4F21}" destId="{E520F231-E82B-41C2-9D2C-5B067BF11798}" srcOrd="0" destOrd="0" parTransId="{5060B19A-F3FA-4846-B916-27D9E85A0C7E}" sibTransId="{21BA880E-62C8-44D7-9B56-4F7847A1D503}"/>
    <dgm:cxn modelId="{F7819E3C-895A-4DD1-9CB0-12A6E3940E0E}" type="presOf" srcId="{E3129377-B9BA-4CC5-BEAF-4CF3692F9C5A}" destId="{B4E93A48-9510-4B7E-A387-B6BAC2BEDD42}" srcOrd="0" destOrd="0" presId="urn:microsoft.com/office/officeart/2005/8/layout/default"/>
    <dgm:cxn modelId="{6206945F-F6AA-49D8-9221-E6FD8C829169}" type="presOf" srcId="{96467FF4-C513-4591-99CB-350BDCEBD6D6}" destId="{F01DABCF-AFA1-4A88-866A-E4C4487E5D2F}" srcOrd="0" destOrd="0" presId="urn:microsoft.com/office/officeart/2005/8/layout/default"/>
    <dgm:cxn modelId="{F0FEA162-7373-4625-A079-AC352CA7E13C}" srcId="{67A967A1-6897-44D9-9C02-A59BCFDF4F21}" destId="{96467FF4-C513-4591-99CB-350BDCEBD6D6}" srcOrd="13" destOrd="0" parTransId="{E3AF1F9E-EACA-4F8C-8DC0-095851EA856A}" sibTransId="{9E20A259-7300-4432-897E-F5639887243E}"/>
    <dgm:cxn modelId="{1F280855-D570-4544-B300-D09B2738272A}" srcId="{67A967A1-6897-44D9-9C02-A59BCFDF4F21}" destId="{BE7B6E56-618F-4357-BEE3-7879388D455C}" srcOrd="2" destOrd="0" parTransId="{A239C082-C461-4559-92BD-E70A8D69B114}" sibTransId="{11FEFA19-0FF5-4C1F-921B-CE5409F4BED7}"/>
    <dgm:cxn modelId="{239F4075-83D5-4F9F-A2C9-543AA97B3898}" type="presOf" srcId="{B9338FB7-A645-4C90-8F1D-505F6686A188}" destId="{162F2235-33B2-4B62-89DE-55851ADE6B77}" srcOrd="0" destOrd="0" presId="urn:microsoft.com/office/officeart/2005/8/layout/default"/>
    <dgm:cxn modelId="{50A6DE58-A394-41A0-AB0D-7345820E2CC9}" type="presOf" srcId="{4AE3CEBD-1F9F-4A8B-81A7-A1A3F8AFB961}" destId="{E6DDD863-2728-4C19-AEC0-64F0A8BC6EB4}" srcOrd="0" destOrd="0" presId="urn:microsoft.com/office/officeart/2005/8/layout/default"/>
    <dgm:cxn modelId="{C491267C-81E5-4301-94EB-E727C11897B5}" srcId="{67A967A1-6897-44D9-9C02-A59BCFDF4F21}" destId="{FAEA6799-B08A-4D1F-8671-63219D353D02}" srcOrd="8" destOrd="0" parTransId="{7C0390D5-4F27-4ECA-AEB2-18B8AFF2A095}" sibTransId="{D0195BA7-F5AC-49A2-8807-FDAADCC51633}"/>
    <dgm:cxn modelId="{0AC22D85-DE2D-4A05-9EAF-4A8501FDC2DB}" type="presOf" srcId="{BE7B6E56-618F-4357-BEE3-7879388D455C}" destId="{72A9EC84-9E93-4258-862F-BE74FC57D895}" srcOrd="0" destOrd="0" presId="urn:microsoft.com/office/officeart/2005/8/layout/default"/>
    <dgm:cxn modelId="{A1A70288-BBB4-4723-83A9-60324B2BFE61}" srcId="{67A967A1-6897-44D9-9C02-A59BCFDF4F21}" destId="{3B25B60D-B8E8-4496-921C-CC0F7EFB105B}" srcOrd="7" destOrd="0" parTransId="{2AEED3C8-F525-4DCF-AAF4-7F5A5F5EF3D6}" sibTransId="{74C17BB9-162C-4A0D-BAC4-BEABA9C3289F}"/>
    <dgm:cxn modelId="{9FC8EB9B-3CDA-4555-9115-80A3F67CA9A9}" srcId="{67A967A1-6897-44D9-9C02-A59BCFDF4F21}" destId="{AD1638BD-E402-4F51-87E1-78150BADEA8C}" srcOrd="9" destOrd="0" parTransId="{54E725B0-6A7A-4D94-83C9-AA5EB1A826B0}" sibTransId="{9F01F39C-56E7-4E47-8FC3-2D844B592F9B}"/>
    <dgm:cxn modelId="{B24DACA6-E88D-4892-B330-D58784A40CEE}" type="presOf" srcId="{6735B58E-690E-41B2-9DED-F004BBBAE836}" destId="{0FA2E4A3-4EA6-41B0-A291-D6E7961E1A56}" srcOrd="0" destOrd="0" presId="urn:microsoft.com/office/officeart/2005/8/layout/default"/>
    <dgm:cxn modelId="{2023C7AB-46A0-4715-80BE-794C13C0587A}" type="presOf" srcId="{9097C6F8-C7D7-4F87-932F-1324C7234BBF}" destId="{F888828B-0808-420D-9D0F-DB4FB30B35A6}" srcOrd="0" destOrd="0" presId="urn:microsoft.com/office/officeart/2005/8/layout/default"/>
    <dgm:cxn modelId="{0A581FAF-6037-4BAA-B1CB-A1023B2F51CD}" srcId="{67A967A1-6897-44D9-9C02-A59BCFDF4F21}" destId="{9097C6F8-C7D7-4F87-932F-1324C7234BBF}" srcOrd="1" destOrd="0" parTransId="{A58020B5-A708-4559-A505-A85AC2DA6B50}" sibTransId="{DA386CA5-7041-41E1-A2A2-A5808658AD33}"/>
    <dgm:cxn modelId="{E083BFBA-5536-4E9C-B3C6-057F5A7CF17E}" type="presOf" srcId="{67A967A1-6897-44D9-9C02-A59BCFDF4F21}" destId="{1DE008C7-0C37-4B97-89A4-A083D9C86145}" srcOrd="0" destOrd="0" presId="urn:microsoft.com/office/officeart/2005/8/layout/default"/>
    <dgm:cxn modelId="{E5BC06C8-F569-4AC6-A3CC-333BCFF4B03C}" type="presOf" srcId="{DBC6FD25-6700-48DE-AE3D-D268F5DBBB9B}" destId="{71CD2B74-F38D-4302-87A5-E712C578888F}" srcOrd="0" destOrd="0" presId="urn:microsoft.com/office/officeart/2005/8/layout/default"/>
    <dgm:cxn modelId="{D42CFEC8-CA8E-448F-95A5-E28DCCF8BA23}" srcId="{67A967A1-6897-44D9-9C02-A59BCFDF4F21}" destId="{B9338FB7-A645-4C90-8F1D-505F6686A188}" srcOrd="10" destOrd="0" parTransId="{4D8318D2-0AC6-4901-8074-70CE3F8DEAE1}" sibTransId="{AC5C6BE0-93B4-4DD6-BA17-EB1B6F3DF684}"/>
    <dgm:cxn modelId="{DFF0DCD2-A018-41B4-93C5-4E56B1C5A508}" type="presOf" srcId="{E520F231-E82B-41C2-9D2C-5B067BF11798}" destId="{A07B6A6F-1BFE-4EA7-9BDD-6FF0094EDBC9}" srcOrd="0" destOrd="0" presId="urn:microsoft.com/office/officeart/2005/8/layout/default"/>
    <dgm:cxn modelId="{93A697D4-E8E0-49D1-8E88-6502EE721416}" type="presOf" srcId="{C81FE89C-5A72-4B73-82C7-9B2817702A24}" destId="{3D94BA86-453E-476D-BADA-E74EE2AAA1A7}" srcOrd="0" destOrd="0" presId="urn:microsoft.com/office/officeart/2005/8/layout/default"/>
    <dgm:cxn modelId="{E54BEFE3-4A00-49DF-91DC-C515FD54F5DE}" type="presOf" srcId="{AD1638BD-E402-4F51-87E1-78150BADEA8C}" destId="{2EF9A529-15C4-444E-9B64-CA2DAE8792E1}" srcOrd="0" destOrd="0" presId="urn:microsoft.com/office/officeart/2005/8/layout/default"/>
    <dgm:cxn modelId="{F5FB38E4-C64C-4B12-A4D1-57CC8EFFEDA1}" srcId="{67A967A1-6897-44D9-9C02-A59BCFDF4F21}" destId="{E3E3F6D8-9CBF-4956-A242-9DB2CD40E65A}" srcOrd="4" destOrd="0" parTransId="{28CDF9A0-B6E8-450B-9F7E-BDD143CE5360}" sibTransId="{66B01F27-15EB-452E-860F-208BA82C23EA}"/>
    <dgm:cxn modelId="{B038CDEB-A68B-4BC4-BFF5-C7E884EEE8E5}" type="presOf" srcId="{3B25B60D-B8E8-4496-921C-CC0F7EFB105B}" destId="{1E89BCA1-95D9-4FFF-B6A4-D6AEAE0C1E04}" srcOrd="0" destOrd="0" presId="urn:microsoft.com/office/officeart/2005/8/layout/default"/>
    <dgm:cxn modelId="{C8422BF7-1846-4A90-81BD-21215F3167E5}" srcId="{67A967A1-6897-44D9-9C02-A59BCFDF4F21}" destId="{C81FE89C-5A72-4B73-82C7-9B2817702A24}" srcOrd="5" destOrd="0" parTransId="{44269390-552F-4535-B000-F095844EDEC4}" sibTransId="{B9F0B9FA-9261-45C8-B938-0558A64AD29E}"/>
    <dgm:cxn modelId="{F5157BFA-ECE1-45BD-B597-E523C8BC0179}" type="presOf" srcId="{E3E3F6D8-9CBF-4956-A242-9DB2CD40E65A}" destId="{3C7148E1-3140-45C6-A074-774BF3E60521}" srcOrd="0" destOrd="0" presId="urn:microsoft.com/office/officeart/2005/8/layout/default"/>
    <dgm:cxn modelId="{80E04340-BEF8-4D29-ACF2-4743B22DB8BE}" type="presParOf" srcId="{1DE008C7-0C37-4B97-89A4-A083D9C86145}" destId="{A07B6A6F-1BFE-4EA7-9BDD-6FF0094EDBC9}" srcOrd="0" destOrd="0" presId="urn:microsoft.com/office/officeart/2005/8/layout/default"/>
    <dgm:cxn modelId="{9AC9D066-D498-4393-BB73-332C11F538A6}" type="presParOf" srcId="{1DE008C7-0C37-4B97-89A4-A083D9C86145}" destId="{7D11265F-3BBB-426A-AE94-6DC1AB6481EF}" srcOrd="1" destOrd="0" presId="urn:microsoft.com/office/officeart/2005/8/layout/default"/>
    <dgm:cxn modelId="{3229AC9C-FFA2-4B0A-BBA0-F04352A0D9C5}" type="presParOf" srcId="{1DE008C7-0C37-4B97-89A4-A083D9C86145}" destId="{F888828B-0808-420D-9D0F-DB4FB30B35A6}" srcOrd="2" destOrd="0" presId="urn:microsoft.com/office/officeart/2005/8/layout/default"/>
    <dgm:cxn modelId="{2C360D9C-DEE1-453F-BC1B-AB8AE3F132F1}" type="presParOf" srcId="{1DE008C7-0C37-4B97-89A4-A083D9C86145}" destId="{6133F0F7-D982-44A7-81E2-4FB3D34EC75C}" srcOrd="3" destOrd="0" presId="urn:microsoft.com/office/officeart/2005/8/layout/default"/>
    <dgm:cxn modelId="{8981E4E8-D301-40C3-AD1E-1AA6B0055148}" type="presParOf" srcId="{1DE008C7-0C37-4B97-89A4-A083D9C86145}" destId="{72A9EC84-9E93-4258-862F-BE74FC57D895}" srcOrd="4" destOrd="0" presId="urn:microsoft.com/office/officeart/2005/8/layout/default"/>
    <dgm:cxn modelId="{2101CC0B-C86E-4549-A3C3-D7AEEC356721}" type="presParOf" srcId="{1DE008C7-0C37-4B97-89A4-A083D9C86145}" destId="{7B9CEF08-8910-4597-84C7-5EDDB6430809}" srcOrd="5" destOrd="0" presId="urn:microsoft.com/office/officeart/2005/8/layout/default"/>
    <dgm:cxn modelId="{8439F7F7-E99E-4BEA-AB49-CBE8E8E052B3}" type="presParOf" srcId="{1DE008C7-0C37-4B97-89A4-A083D9C86145}" destId="{9AC028AE-710B-458E-9085-C935E9DA6607}" srcOrd="6" destOrd="0" presId="urn:microsoft.com/office/officeart/2005/8/layout/default"/>
    <dgm:cxn modelId="{ACE2B36E-628D-4C5A-BFD0-FCB56ACF01D4}" type="presParOf" srcId="{1DE008C7-0C37-4B97-89A4-A083D9C86145}" destId="{92A6BFA8-F9AE-4920-9883-72F74E3AFCCE}" srcOrd="7" destOrd="0" presId="urn:microsoft.com/office/officeart/2005/8/layout/default"/>
    <dgm:cxn modelId="{B4BB8A76-46CD-4333-B702-EE455CE28F11}" type="presParOf" srcId="{1DE008C7-0C37-4B97-89A4-A083D9C86145}" destId="{3C7148E1-3140-45C6-A074-774BF3E60521}" srcOrd="8" destOrd="0" presId="urn:microsoft.com/office/officeart/2005/8/layout/default"/>
    <dgm:cxn modelId="{F8CADA7A-B3C5-4CE2-88FE-D6AADAC1E0E6}" type="presParOf" srcId="{1DE008C7-0C37-4B97-89A4-A083D9C86145}" destId="{2C603B40-8323-4B5D-8872-05CEEA83463F}" srcOrd="9" destOrd="0" presId="urn:microsoft.com/office/officeart/2005/8/layout/default"/>
    <dgm:cxn modelId="{A31C2ABF-E0F8-400A-B6AB-A05B91EA5FBC}" type="presParOf" srcId="{1DE008C7-0C37-4B97-89A4-A083D9C86145}" destId="{3D94BA86-453E-476D-BADA-E74EE2AAA1A7}" srcOrd="10" destOrd="0" presId="urn:microsoft.com/office/officeart/2005/8/layout/default"/>
    <dgm:cxn modelId="{10064BCF-1EFF-497B-9650-13C538237B3A}" type="presParOf" srcId="{1DE008C7-0C37-4B97-89A4-A083D9C86145}" destId="{EA5C1EB7-294A-4B64-9BD2-37EEF9282040}" srcOrd="11" destOrd="0" presId="urn:microsoft.com/office/officeart/2005/8/layout/default"/>
    <dgm:cxn modelId="{9CFB2FB8-1B7E-4BB8-BC3A-5D5D3DD81FAA}" type="presParOf" srcId="{1DE008C7-0C37-4B97-89A4-A083D9C86145}" destId="{0FA2E4A3-4EA6-41B0-A291-D6E7961E1A56}" srcOrd="12" destOrd="0" presId="urn:microsoft.com/office/officeart/2005/8/layout/default"/>
    <dgm:cxn modelId="{B28F6A27-EA58-4F34-A830-ED00D045AF0D}" type="presParOf" srcId="{1DE008C7-0C37-4B97-89A4-A083D9C86145}" destId="{FA703E32-921F-42DC-A674-7E3C97554B74}" srcOrd="13" destOrd="0" presId="urn:microsoft.com/office/officeart/2005/8/layout/default"/>
    <dgm:cxn modelId="{A85223DC-CCA2-412C-B4AF-9D5BCB64DC9C}" type="presParOf" srcId="{1DE008C7-0C37-4B97-89A4-A083D9C86145}" destId="{1E89BCA1-95D9-4FFF-B6A4-D6AEAE0C1E04}" srcOrd="14" destOrd="0" presId="urn:microsoft.com/office/officeart/2005/8/layout/default"/>
    <dgm:cxn modelId="{32E68575-F0B3-47DE-8065-866BBB6421CA}" type="presParOf" srcId="{1DE008C7-0C37-4B97-89A4-A083D9C86145}" destId="{D0E66E44-CF82-412E-969F-AF23817DBA82}" srcOrd="15" destOrd="0" presId="urn:microsoft.com/office/officeart/2005/8/layout/default"/>
    <dgm:cxn modelId="{7B015DEA-D953-46DD-95C5-9E45ACEB2F39}" type="presParOf" srcId="{1DE008C7-0C37-4B97-89A4-A083D9C86145}" destId="{2EFB17BF-0524-4D69-A3C5-9030CF84A531}" srcOrd="16" destOrd="0" presId="urn:microsoft.com/office/officeart/2005/8/layout/default"/>
    <dgm:cxn modelId="{FAF4B609-5AFC-4930-BF6E-AD7C49D232C2}" type="presParOf" srcId="{1DE008C7-0C37-4B97-89A4-A083D9C86145}" destId="{698BA293-54AE-40C5-AC4B-8FD3FAC5C6DA}" srcOrd="17" destOrd="0" presId="urn:microsoft.com/office/officeart/2005/8/layout/default"/>
    <dgm:cxn modelId="{C8692ECF-F529-4E28-93F1-14FAD28740E7}" type="presParOf" srcId="{1DE008C7-0C37-4B97-89A4-A083D9C86145}" destId="{2EF9A529-15C4-444E-9B64-CA2DAE8792E1}" srcOrd="18" destOrd="0" presId="urn:microsoft.com/office/officeart/2005/8/layout/default"/>
    <dgm:cxn modelId="{66587F3F-06B3-4B13-8246-CED098EBE93C}" type="presParOf" srcId="{1DE008C7-0C37-4B97-89A4-A083D9C86145}" destId="{1131533B-BFC1-4DE6-BDB3-649244FE8ABC}" srcOrd="19" destOrd="0" presId="urn:microsoft.com/office/officeart/2005/8/layout/default"/>
    <dgm:cxn modelId="{4B2C4CF8-D1BE-4237-AD44-7EC69FB5CEB3}" type="presParOf" srcId="{1DE008C7-0C37-4B97-89A4-A083D9C86145}" destId="{162F2235-33B2-4B62-89DE-55851ADE6B77}" srcOrd="20" destOrd="0" presId="urn:microsoft.com/office/officeart/2005/8/layout/default"/>
    <dgm:cxn modelId="{428B397F-4D74-45D1-91DA-5F7950763757}" type="presParOf" srcId="{1DE008C7-0C37-4B97-89A4-A083D9C86145}" destId="{D41AFD8E-8602-4963-8ED1-85095E1B7E45}" srcOrd="21" destOrd="0" presId="urn:microsoft.com/office/officeart/2005/8/layout/default"/>
    <dgm:cxn modelId="{96BDBD68-659C-4F96-848F-6D7A964BE0D1}" type="presParOf" srcId="{1DE008C7-0C37-4B97-89A4-A083D9C86145}" destId="{E6DDD863-2728-4C19-AEC0-64F0A8BC6EB4}" srcOrd="22" destOrd="0" presId="urn:microsoft.com/office/officeart/2005/8/layout/default"/>
    <dgm:cxn modelId="{4F9E2866-F1EB-4061-82C4-31C712C6933D}" type="presParOf" srcId="{1DE008C7-0C37-4B97-89A4-A083D9C86145}" destId="{0FDE2942-A06E-49EC-AD01-0573814E662C}" srcOrd="23" destOrd="0" presId="urn:microsoft.com/office/officeart/2005/8/layout/default"/>
    <dgm:cxn modelId="{D5E60BB2-A16A-4A35-BCAC-DEE4F7F3ED4E}" type="presParOf" srcId="{1DE008C7-0C37-4B97-89A4-A083D9C86145}" destId="{B4E93A48-9510-4B7E-A387-B6BAC2BEDD42}" srcOrd="24" destOrd="0" presId="urn:microsoft.com/office/officeart/2005/8/layout/default"/>
    <dgm:cxn modelId="{6FBA2DCE-5552-4F11-BED3-8C5FF1D38BC1}" type="presParOf" srcId="{1DE008C7-0C37-4B97-89A4-A083D9C86145}" destId="{22876C9A-19AD-44CA-BCE7-E2A0A7B73BFB}" srcOrd="25" destOrd="0" presId="urn:microsoft.com/office/officeart/2005/8/layout/default"/>
    <dgm:cxn modelId="{3FD37FE2-AD5B-4274-B487-4F38B544AA4A}" type="presParOf" srcId="{1DE008C7-0C37-4B97-89A4-A083D9C86145}" destId="{F01DABCF-AFA1-4A88-866A-E4C4487E5D2F}" srcOrd="26" destOrd="0" presId="urn:microsoft.com/office/officeart/2005/8/layout/default"/>
    <dgm:cxn modelId="{C5C5A92C-AC06-4C7B-9770-84D6C272BFFF}" type="presParOf" srcId="{1DE008C7-0C37-4B97-89A4-A083D9C86145}" destId="{B19E6B36-C46D-4F87-B7D1-626C40A88E67}" srcOrd="27" destOrd="0" presId="urn:microsoft.com/office/officeart/2005/8/layout/default"/>
    <dgm:cxn modelId="{170AA01C-844F-40B1-A244-C7780F27E7CC}" type="presParOf" srcId="{1DE008C7-0C37-4B97-89A4-A083D9C86145}" destId="{536D7405-5F4C-4639-91C3-E095D1D27A24}" srcOrd="28" destOrd="0" presId="urn:microsoft.com/office/officeart/2005/8/layout/default"/>
    <dgm:cxn modelId="{BA26A982-7780-430C-A709-3A96E4734A6F}" type="presParOf" srcId="{1DE008C7-0C37-4B97-89A4-A083D9C86145}" destId="{9866D0B1-A995-4066-98D8-A788657CC632}" srcOrd="29" destOrd="0" presId="urn:microsoft.com/office/officeart/2005/8/layout/default"/>
    <dgm:cxn modelId="{36C18016-9F35-49EA-8FAA-3B441A04DA7B}" type="presParOf" srcId="{1DE008C7-0C37-4B97-89A4-A083D9C86145}" destId="{2AFA8F68-AFB9-4228-A935-C1206992ED18}" srcOrd="30" destOrd="0" presId="urn:microsoft.com/office/officeart/2005/8/layout/default"/>
    <dgm:cxn modelId="{F5E557A3-74CE-4A77-987F-B21F2E097294}" type="presParOf" srcId="{1DE008C7-0C37-4B97-89A4-A083D9C86145}" destId="{C3BFD957-7D16-4BD0-B9EA-C3C4689E7829}" srcOrd="31" destOrd="0" presId="urn:microsoft.com/office/officeart/2005/8/layout/default"/>
    <dgm:cxn modelId="{C6A0E491-2D84-4AC2-AC81-FD51FD95D177}" type="presParOf" srcId="{1DE008C7-0C37-4B97-89A4-A083D9C86145}" destId="{71CD2B74-F38D-4302-87A5-E712C578888F}"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715080-92FF-448C-8E1D-FFCDF4FA3D9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3749721C-472D-4B89-AE33-ACF34A24113A}">
      <dgm:prSet/>
      <dgm:spPr/>
      <dgm:t>
        <a:bodyPr/>
        <a:lstStyle/>
        <a:p>
          <a:r>
            <a:rPr lang="it-IT" b="1" cap="none" spc="0">
              <a:ln w="0"/>
              <a:solidFill>
                <a:schemeClr val="tx1"/>
              </a:solidFill>
              <a:effectLst>
                <a:outerShdw blurRad="38100" dist="19050" dir="2700000" algn="tl" rotWithShape="0">
                  <a:schemeClr val="dk1">
                    <a:alpha val="40000"/>
                  </a:schemeClr>
                </a:outerShdw>
              </a:effectLst>
            </a:rPr>
            <a:t>PRINCIPIO DELL’ACCOUNTABILITY</a:t>
          </a:r>
          <a:br>
            <a:rPr lang="it-IT" b="0" cap="none" spc="0">
              <a:ln w="0"/>
              <a:solidFill>
                <a:schemeClr val="tx1"/>
              </a:solidFill>
              <a:effectLst>
                <a:outerShdw blurRad="38100" dist="19050" dir="2700000" algn="tl" rotWithShape="0">
                  <a:schemeClr val="dk1">
                    <a:alpha val="40000"/>
                  </a:schemeClr>
                </a:outerShdw>
              </a:effectLst>
            </a:rPr>
          </a:br>
          <a:r>
            <a:rPr lang="it-IT" b="0" cap="none" spc="0">
              <a:ln w="0"/>
              <a:solidFill>
                <a:schemeClr val="tx1"/>
              </a:solidFill>
              <a:effectLst>
                <a:outerShdw blurRad="38100" dist="19050" dir="2700000" algn="tl" rotWithShape="0">
                  <a:schemeClr val="dk1">
                    <a:alpha val="40000"/>
                  </a:schemeClr>
                </a:outerShdw>
              </a:effectLst>
            </a:rPr>
            <a:t> o della responsabilizzazione/rendicontazione</a:t>
          </a:r>
          <a:endParaRPr lang="en-US" b="0" cap="none" spc="0">
            <a:ln w="0"/>
            <a:solidFill>
              <a:schemeClr val="tx1"/>
            </a:solidFill>
            <a:effectLst>
              <a:outerShdw blurRad="38100" dist="19050" dir="2700000" algn="tl" rotWithShape="0">
                <a:schemeClr val="dk1">
                  <a:alpha val="40000"/>
                </a:schemeClr>
              </a:outerShdw>
            </a:effectLst>
          </a:endParaRPr>
        </a:p>
      </dgm:t>
    </dgm:pt>
    <dgm:pt modelId="{567E13B3-29CB-4376-92E8-7850932D6325}" type="parTrans" cxnId="{C2C6292C-0322-4D3C-97FC-42F3921C79EC}">
      <dgm:prSet/>
      <dgm:spPr/>
      <dgm:t>
        <a:bodyPr/>
        <a:lstStyle/>
        <a:p>
          <a:endParaRPr lang="en-US"/>
        </a:p>
      </dgm:t>
    </dgm:pt>
    <dgm:pt modelId="{93F7A2C3-3EB3-4739-8338-7C833B999185}" type="sibTrans" cxnId="{C2C6292C-0322-4D3C-97FC-42F3921C79EC}">
      <dgm:prSet/>
      <dgm:spPr/>
      <dgm:t>
        <a:bodyPr/>
        <a:lstStyle/>
        <a:p>
          <a:endParaRPr lang="en-US"/>
        </a:p>
      </dgm:t>
    </dgm:pt>
    <dgm:pt modelId="{B58315CA-85F1-42A9-B80C-BF7BABC13718}">
      <dgm:prSet/>
      <dgm:spPr/>
      <dgm:t>
        <a:bodyPr/>
        <a:lstStyle/>
        <a:p>
          <a:r>
            <a:rPr lang="it-IT" b="0" cap="none" spc="0" dirty="0">
              <a:ln w="0"/>
              <a:solidFill>
                <a:schemeClr val="tx1"/>
              </a:solidFill>
              <a:effectLst>
                <a:outerShdw blurRad="38100" dist="19050" dir="2700000" algn="tl" rotWithShape="0">
                  <a:schemeClr val="dk1">
                    <a:alpha val="40000"/>
                  </a:schemeClr>
                </a:outerShdw>
              </a:effectLst>
            </a:rPr>
            <a:t>spetta  titolari il compito di decidere autonomamente le modalità, le garanzie e i limiti del trattamento dei dati personali, dimostrando e comprovando la conformità al GDPR</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41D857A2-3F82-4CF7-ABA9-AAD5351E1DFE}" type="parTrans" cxnId="{D930CA32-CA99-409A-9E60-20345E2E80BF}">
      <dgm:prSet/>
      <dgm:spPr/>
      <dgm:t>
        <a:bodyPr/>
        <a:lstStyle/>
        <a:p>
          <a:endParaRPr lang="en-US"/>
        </a:p>
      </dgm:t>
    </dgm:pt>
    <dgm:pt modelId="{512586F5-12AF-42BF-A994-818EDF6AB0D3}" type="sibTrans" cxnId="{D930CA32-CA99-409A-9E60-20345E2E80BF}">
      <dgm:prSet/>
      <dgm:spPr/>
      <dgm:t>
        <a:bodyPr/>
        <a:lstStyle/>
        <a:p>
          <a:endParaRPr lang="en-US"/>
        </a:p>
      </dgm:t>
    </dgm:pt>
    <dgm:pt modelId="{0524E3B1-C105-42CF-8E95-85C0C8B82B87}" type="pres">
      <dgm:prSet presAssocID="{59715080-92FF-448C-8E1D-FFCDF4FA3D9A}" presName="Name0" presStyleCnt="0">
        <dgm:presLayoutVars>
          <dgm:dir/>
          <dgm:animLvl val="lvl"/>
          <dgm:resizeHandles val="exact"/>
        </dgm:presLayoutVars>
      </dgm:prSet>
      <dgm:spPr/>
    </dgm:pt>
    <dgm:pt modelId="{78A1B974-8432-431C-9AFE-3E662F163DD4}" type="pres">
      <dgm:prSet presAssocID="{B58315CA-85F1-42A9-B80C-BF7BABC13718}" presName="boxAndChildren" presStyleCnt="0"/>
      <dgm:spPr/>
    </dgm:pt>
    <dgm:pt modelId="{A2297748-7614-4677-AF78-90DAB7CDB17D}" type="pres">
      <dgm:prSet presAssocID="{B58315CA-85F1-42A9-B80C-BF7BABC13718}" presName="parentTextBox" presStyleLbl="node1" presStyleIdx="0" presStyleCnt="2" custLinFactNeighborX="17" custLinFactNeighborY="-1412"/>
      <dgm:spPr/>
    </dgm:pt>
    <dgm:pt modelId="{1DF8FA43-A719-4E34-AC8C-B3EFD89B07D1}" type="pres">
      <dgm:prSet presAssocID="{93F7A2C3-3EB3-4739-8338-7C833B999185}" presName="sp" presStyleCnt="0"/>
      <dgm:spPr/>
    </dgm:pt>
    <dgm:pt modelId="{E11A47D8-6F60-45CF-87D3-77249508B6DC}" type="pres">
      <dgm:prSet presAssocID="{3749721C-472D-4B89-AE33-ACF34A24113A}" presName="arrowAndChildren" presStyleCnt="0"/>
      <dgm:spPr/>
    </dgm:pt>
    <dgm:pt modelId="{1504641C-3571-474A-9EB9-C9D6515DAD93}" type="pres">
      <dgm:prSet presAssocID="{3749721C-472D-4B89-AE33-ACF34A24113A}" presName="parentTextArrow" presStyleLbl="node1" presStyleIdx="1" presStyleCnt="2"/>
      <dgm:spPr/>
    </dgm:pt>
  </dgm:ptLst>
  <dgm:cxnLst>
    <dgm:cxn modelId="{661B1B22-6510-484A-A0C6-698D227780CA}" type="presOf" srcId="{59715080-92FF-448C-8E1D-FFCDF4FA3D9A}" destId="{0524E3B1-C105-42CF-8E95-85C0C8B82B87}" srcOrd="0" destOrd="0" presId="urn:microsoft.com/office/officeart/2005/8/layout/process4"/>
    <dgm:cxn modelId="{C2C6292C-0322-4D3C-97FC-42F3921C79EC}" srcId="{59715080-92FF-448C-8E1D-FFCDF4FA3D9A}" destId="{3749721C-472D-4B89-AE33-ACF34A24113A}" srcOrd="0" destOrd="0" parTransId="{567E13B3-29CB-4376-92E8-7850932D6325}" sibTransId="{93F7A2C3-3EB3-4739-8338-7C833B999185}"/>
    <dgm:cxn modelId="{D930CA32-CA99-409A-9E60-20345E2E80BF}" srcId="{59715080-92FF-448C-8E1D-FFCDF4FA3D9A}" destId="{B58315CA-85F1-42A9-B80C-BF7BABC13718}" srcOrd="1" destOrd="0" parTransId="{41D857A2-3F82-4CF7-ABA9-AAD5351E1DFE}" sibTransId="{512586F5-12AF-42BF-A994-818EDF6AB0D3}"/>
    <dgm:cxn modelId="{C34F9D8F-EB24-439A-BA46-27EA23842FC4}" type="presOf" srcId="{3749721C-472D-4B89-AE33-ACF34A24113A}" destId="{1504641C-3571-474A-9EB9-C9D6515DAD93}" srcOrd="0" destOrd="0" presId="urn:microsoft.com/office/officeart/2005/8/layout/process4"/>
    <dgm:cxn modelId="{9D5156FE-9CA8-4818-99EF-2E4869D0244B}" type="presOf" srcId="{B58315CA-85F1-42A9-B80C-BF7BABC13718}" destId="{A2297748-7614-4677-AF78-90DAB7CDB17D}" srcOrd="0" destOrd="0" presId="urn:microsoft.com/office/officeart/2005/8/layout/process4"/>
    <dgm:cxn modelId="{703F963B-A813-4731-9780-DAA44E15E0E9}" type="presParOf" srcId="{0524E3B1-C105-42CF-8E95-85C0C8B82B87}" destId="{78A1B974-8432-431C-9AFE-3E662F163DD4}" srcOrd="0" destOrd="0" presId="urn:microsoft.com/office/officeart/2005/8/layout/process4"/>
    <dgm:cxn modelId="{E9E39D9A-78BA-454F-BEEC-7B537CDFCF1E}" type="presParOf" srcId="{78A1B974-8432-431C-9AFE-3E662F163DD4}" destId="{A2297748-7614-4677-AF78-90DAB7CDB17D}" srcOrd="0" destOrd="0" presId="urn:microsoft.com/office/officeart/2005/8/layout/process4"/>
    <dgm:cxn modelId="{67358CD3-4EF5-46A2-995F-B6A56ADDC4E0}" type="presParOf" srcId="{0524E3B1-C105-42CF-8E95-85C0C8B82B87}" destId="{1DF8FA43-A719-4E34-AC8C-B3EFD89B07D1}" srcOrd="1" destOrd="0" presId="urn:microsoft.com/office/officeart/2005/8/layout/process4"/>
    <dgm:cxn modelId="{34D8CC11-3C63-4662-8AA4-C97A24E2CDD6}" type="presParOf" srcId="{0524E3B1-C105-42CF-8E95-85C0C8B82B87}" destId="{E11A47D8-6F60-45CF-87D3-77249508B6DC}" srcOrd="2" destOrd="0" presId="urn:microsoft.com/office/officeart/2005/8/layout/process4"/>
    <dgm:cxn modelId="{9140E0F9-73AE-4602-8253-5856288441F1}" type="presParOf" srcId="{E11A47D8-6F60-45CF-87D3-77249508B6DC}" destId="{1504641C-3571-474A-9EB9-C9D6515DAD9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2C348-0F1F-4619-807C-633F86EE2969}">
      <dsp:nvSpPr>
        <dsp:cNvPr id="0" name=""/>
        <dsp:cNvSpPr/>
      </dsp:nvSpPr>
      <dsp:spPr>
        <a:xfrm>
          <a:off x="422909" y="870546"/>
          <a:ext cx="685810" cy="685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4291DE-8C05-4426-B031-09D841637928}">
      <dsp:nvSpPr>
        <dsp:cNvPr id="0" name=""/>
        <dsp:cNvSpPr/>
      </dsp:nvSpPr>
      <dsp:spPr>
        <a:xfrm>
          <a:off x="3803" y="1784980"/>
          <a:ext cx="1524023" cy="609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it-IT" sz="1100" kern="1200" dirty="0"/>
            <a:t>Cosa è il GDPR </a:t>
          </a:r>
        </a:p>
        <a:p>
          <a:pPr marL="0" lvl="0" indent="0" algn="ctr" defTabSz="488950">
            <a:lnSpc>
              <a:spcPct val="100000"/>
            </a:lnSpc>
            <a:spcBef>
              <a:spcPct val="0"/>
            </a:spcBef>
            <a:spcAft>
              <a:spcPct val="35000"/>
            </a:spcAft>
            <a:buNone/>
          </a:pPr>
          <a:r>
            <a:rPr lang="it-IT" sz="1100" kern="1200" dirty="0"/>
            <a:t> Privacy e Protezione dei Dati Personali</a:t>
          </a:r>
          <a:endParaRPr lang="en-US" sz="1100" kern="1200" dirty="0"/>
        </a:p>
      </dsp:txBody>
      <dsp:txXfrm>
        <a:off x="3803" y="1784980"/>
        <a:ext cx="1524023" cy="609609"/>
      </dsp:txXfrm>
    </dsp:sp>
    <dsp:sp modelId="{D101024E-7C42-46AA-912A-E1827391D0F0}">
      <dsp:nvSpPr>
        <dsp:cNvPr id="0" name=""/>
        <dsp:cNvSpPr/>
      </dsp:nvSpPr>
      <dsp:spPr>
        <a:xfrm>
          <a:off x="2213637" y="870546"/>
          <a:ext cx="685810" cy="685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684E2C-FA95-45F4-9CA8-6D02ACF7D339}">
      <dsp:nvSpPr>
        <dsp:cNvPr id="0" name=""/>
        <dsp:cNvSpPr/>
      </dsp:nvSpPr>
      <dsp:spPr>
        <a:xfrm>
          <a:off x="1794530" y="1784980"/>
          <a:ext cx="1524023" cy="609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it-IT" sz="1100" kern="1200" dirty="0" err="1"/>
            <a:t>Perchè</a:t>
          </a:r>
          <a:r>
            <a:rPr lang="it-IT" sz="1100" kern="1200" dirty="0"/>
            <a:t> e come il GDPR riguarda la comunità del calcolo INFN (noi)</a:t>
          </a:r>
          <a:endParaRPr lang="en-US" sz="1100" kern="1200" dirty="0"/>
        </a:p>
      </dsp:txBody>
      <dsp:txXfrm>
        <a:off x="1794530" y="1784980"/>
        <a:ext cx="1524023" cy="609609"/>
      </dsp:txXfrm>
    </dsp:sp>
    <dsp:sp modelId="{A5741DDC-DAE7-4034-B2C4-ABC484F38697}">
      <dsp:nvSpPr>
        <dsp:cNvPr id="0" name=""/>
        <dsp:cNvSpPr/>
      </dsp:nvSpPr>
      <dsp:spPr>
        <a:xfrm>
          <a:off x="4004364" y="870546"/>
          <a:ext cx="685810" cy="6858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379E86-9CB7-4B6C-870A-147B478E8532}">
      <dsp:nvSpPr>
        <dsp:cNvPr id="0" name=""/>
        <dsp:cNvSpPr/>
      </dsp:nvSpPr>
      <dsp:spPr>
        <a:xfrm>
          <a:off x="3585258" y="1784980"/>
          <a:ext cx="1524023" cy="609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it-IT" sz="1100" kern="1200"/>
            <a:t>Privacy &amp; Cybersecurity </a:t>
          </a:r>
          <a:endParaRPr lang="en-US" sz="1100" kern="1200" dirty="0"/>
        </a:p>
      </dsp:txBody>
      <dsp:txXfrm>
        <a:off x="3585258" y="1784980"/>
        <a:ext cx="1524023" cy="609609"/>
      </dsp:txXfrm>
    </dsp:sp>
    <dsp:sp modelId="{CD22DB02-3DB0-4897-B299-A451EFB6A525}">
      <dsp:nvSpPr>
        <dsp:cNvPr id="0" name=""/>
        <dsp:cNvSpPr/>
      </dsp:nvSpPr>
      <dsp:spPr>
        <a:xfrm>
          <a:off x="7560471" y="979535"/>
          <a:ext cx="685810" cy="6858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372D99-5996-4ADD-B53D-03DEB16E2B8F}">
      <dsp:nvSpPr>
        <dsp:cNvPr id="0" name=""/>
        <dsp:cNvSpPr/>
      </dsp:nvSpPr>
      <dsp:spPr>
        <a:xfrm>
          <a:off x="7170516" y="1713058"/>
          <a:ext cx="1524023" cy="609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Le </a:t>
          </a:r>
          <a:r>
            <a:rPr lang="en-US" sz="1100" kern="1200" dirty="0" err="1"/>
            <a:t>norme</a:t>
          </a:r>
          <a:r>
            <a:rPr lang="en-US" sz="1100" kern="1200" dirty="0"/>
            <a:t> </a:t>
          </a:r>
          <a:r>
            <a:rPr lang="en-US" sz="1100" kern="1200" dirty="0" err="1"/>
            <a:t>nell’INFN</a:t>
          </a:r>
          <a:endParaRPr lang="en-US" sz="1100" kern="1200" dirty="0"/>
        </a:p>
        <a:p>
          <a:pPr marL="0" lvl="0" indent="0" algn="ctr" defTabSz="488950">
            <a:lnSpc>
              <a:spcPct val="100000"/>
            </a:lnSpc>
            <a:spcBef>
              <a:spcPct val="0"/>
            </a:spcBef>
            <a:spcAft>
              <a:spcPct val="35000"/>
            </a:spcAft>
            <a:buNone/>
          </a:pPr>
          <a:r>
            <a:rPr lang="en-US" sz="1100" kern="1200" dirty="0"/>
            <a:t>I </a:t>
          </a:r>
          <a:r>
            <a:rPr lang="en-US" sz="1100" kern="1200" dirty="0" err="1"/>
            <a:t>documenti</a:t>
          </a:r>
          <a:r>
            <a:rPr lang="en-US" sz="1100" kern="1200" dirty="0"/>
            <a:t> </a:t>
          </a:r>
          <a:r>
            <a:rPr lang="en-US" sz="1100" kern="1200" dirty="0" err="1"/>
            <a:t>che</a:t>
          </a:r>
          <a:r>
            <a:rPr lang="en-US" sz="1100" kern="1200" dirty="0"/>
            <a:t> </a:t>
          </a:r>
          <a:r>
            <a:rPr lang="en-US" sz="1100" kern="1200" dirty="0" err="1"/>
            <a:t>recepiscono</a:t>
          </a:r>
          <a:r>
            <a:rPr lang="en-US" sz="1100" kern="1200" dirty="0"/>
            <a:t> la </a:t>
          </a:r>
          <a:r>
            <a:rPr lang="en-US" sz="1100" kern="1200" dirty="0" err="1"/>
            <a:t>normativa</a:t>
          </a:r>
          <a:endParaRPr lang="en-US" sz="1100" kern="1200" dirty="0"/>
        </a:p>
      </dsp:txBody>
      <dsp:txXfrm>
        <a:off x="7170516" y="1713058"/>
        <a:ext cx="1524023" cy="609609"/>
      </dsp:txXfrm>
    </dsp:sp>
    <dsp:sp modelId="{D4366F6D-6BEA-481C-8AD3-5F857D1CBF1C}">
      <dsp:nvSpPr>
        <dsp:cNvPr id="0" name=""/>
        <dsp:cNvSpPr/>
      </dsp:nvSpPr>
      <dsp:spPr>
        <a:xfrm>
          <a:off x="5705471" y="926385"/>
          <a:ext cx="685810" cy="68581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058205-767A-4D91-94BB-3587CB3D6AD3}">
      <dsp:nvSpPr>
        <dsp:cNvPr id="0" name=""/>
        <dsp:cNvSpPr/>
      </dsp:nvSpPr>
      <dsp:spPr>
        <a:xfrm>
          <a:off x="5499401" y="1785065"/>
          <a:ext cx="1524023" cy="609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it-IT" sz="1100" kern="1200"/>
            <a:t>Registro Trattamenti / Data Breach / DPIA</a:t>
          </a:r>
          <a:endParaRPr lang="en-US" sz="1100" kern="1200" dirty="0"/>
        </a:p>
      </dsp:txBody>
      <dsp:txXfrm>
        <a:off x="5499401" y="1785065"/>
        <a:ext cx="1524023" cy="6096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D065E-FF06-4D7D-A04C-ABBA9BA6EC1E}">
      <dsp:nvSpPr>
        <dsp:cNvPr id="0" name=""/>
        <dsp:cNvSpPr/>
      </dsp:nvSpPr>
      <dsp:spPr>
        <a:xfrm>
          <a:off x="0" y="77620"/>
          <a:ext cx="5178921" cy="842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b="1" kern="1200" dirty="0"/>
            <a:t>PROMUOVERE LA CULTURA DELLA PROTEZIONE DEI DATI PERSONALI  </a:t>
          </a:r>
          <a:r>
            <a:rPr lang="it-IT" sz="1600" kern="1200" dirty="0"/>
            <a:t>e contribuisce all’attuazione del GDPR </a:t>
          </a:r>
        </a:p>
      </dsp:txBody>
      <dsp:txXfrm>
        <a:off x="41123" y="118743"/>
        <a:ext cx="5096675" cy="760154"/>
      </dsp:txXfrm>
    </dsp:sp>
    <dsp:sp modelId="{05270DC9-B3B0-4B8D-84ED-978A1A6D1137}">
      <dsp:nvSpPr>
        <dsp:cNvPr id="0" name=""/>
        <dsp:cNvSpPr/>
      </dsp:nvSpPr>
      <dsp:spPr>
        <a:xfrm>
          <a:off x="0" y="966100"/>
          <a:ext cx="5178921" cy="842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b="1" kern="1200" dirty="0"/>
            <a:t>INFORMARE E FORNIRE CONSULENZA </a:t>
          </a:r>
          <a:r>
            <a:rPr lang="it-IT" sz="1600" kern="1200" dirty="0"/>
            <a:t>al titolare  circa gli obblighi che derivano dalla normativa comunitaria e nazionale in materia</a:t>
          </a:r>
        </a:p>
      </dsp:txBody>
      <dsp:txXfrm>
        <a:off x="41123" y="1007223"/>
        <a:ext cx="5096675" cy="760154"/>
      </dsp:txXfrm>
    </dsp:sp>
    <dsp:sp modelId="{CC0F32A1-7780-4A95-BE9E-41292FF4F9B5}">
      <dsp:nvSpPr>
        <dsp:cNvPr id="0" name=""/>
        <dsp:cNvSpPr/>
      </dsp:nvSpPr>
      <dsp:spPr>
        <a:xfrm>
          <a:off x="0" y="1854580"/>
          <a:ext cx="5178921" cy="842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b="1" kern="1200" dirty="0"/>
            <a:t>VIGILARE SULL’OSSERVANZA DEL GDPR </a:t>
          </a:r>
          <a:r>
            <a:rPr lang="it-IT" sz="1600" kern="1200" dirty="0"/>
            <a:t>nelle politiche del titolare in materia di trattamento</a:t>
          </a:r>
        </a:p>
      </dsp:txBody>
      <dsp:txXfrm>
        <a:off x="41123" y="1895703"/>
        <a:ext cx="5096675" cy="760154"/>
      </dsp:txXfrm>
    </dsp:sp>
    <dsp:sp modelId="{ECF28DA0-224E-4494-8C68-62D0D58E0B70}">
      <dsp:nvSpPr>
        <dsp:cNvPr id="0" name=""/>
        <dsp:cNvSpPr/>
      </dsp:nvSpPr>
      <dsp:spPr>
        <a:xfrm>
          <a:off x="0" y="2743060"/>
          <a:ext cx="5178921" cy="842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b="1" kern="1200" dirty="0"/>
            <a:t>FORNIRE PARERI </a:t>
          </a:r>
          <a:r>
            <a:rPr lang="it-IT" sz="1600" kern="1200" dirty="0"/>
            <a:t>in merito alla valutazione di impatto</a:t>
          </a:r>
        </a:p>
      </dsp:txBody>
      <dsp:txXfrm>
        <a:off x="41123" y="2784183"/>
        <a:ext cx="5096675" cy="760154"/>
      </dsp:txXfrm>
    </dsp:sp>
    <dsp:sp modelId="{8B4B8236-9C1D-40A4-B87C-6E73E1B0CEAA}">
      <dsp:nvSpPr>
        <dsp:cNvPr id="0" name=""/>
        <dsp:cNvSpPr/>
      </dsp:nvSpPr>
      <dsp:spPr>
        <a:xfrm>
          <a:off x="0" y="3631540"/>
          <a:ext cx="5178921" cy="842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b="1" kern="1200" dirty="0"/>
            <a:t>COOPERARE COL GARANTE</a:t>
          </a:r>
        </a:p>
      </dsp:txBody>
      <dsp:txXfrm>
        <a:off x="41123" y="3672663"/>
        <a:ext cx="5096675" cy="7601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0C840-CC6A-4589-815F-3E7251166FA1}">
      <dsp:nvSpPr>
        <dsp:cNvPr id="0" name=""/>
        <dsp:cNvSpPr/>
      </dsp:nvSpPr>
      <dsp:spPr>
        <a:xfrm>
          <a:off x="0" y="27533"/>
          <a:ext cx="2834679" cy="1700807"/>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it-IT" sz="1400" b="1" kern="1200" cap="none" spc="0" dirty="0">
              <a:ln w="0"/>
              <a:solidFill>
                <a:schemeClr val="tx1"/>
              </a:solidFill>
              <a:effectLst>
                <a:outerShdw blurRad="38100" dist="19050" dir="2700000" algn="tl" rotWithShape="0">
                  <a:schemeClr val="dk1">
                    <a:alpha val="40000"/>
                  </a:schemeClr>
                </a:outerShdw>
              </a:effectLst>
              <a:latin typeface="Arial"/>
              <a:ea typeface="Microsoft YaHei"/>
            </a:rPr>
            <a:t>LICEITÀ (avere corretta base giuridica), CORRETTEZZA (rispetto ai doveri di lealtà e buona fede)  E TRASPARENZA (informare l’interessato)  </a:t>
          </a:r>
        </a:p>
        <a:p>
          <a:pPr marL="0" lvl="0" indent="0" algn="ctr" defTabSz="622300" rtl="0">
            <a:lnSpc>
              <a:spcPct val="90000"/>
            </a:lnSpc>
            <a:spcBef>
              <a:spcPct val="0"/>
            </a:spcBef>
            <a:spcAft>
              <a:spcPct val="35000"/>
            </a:spcAft>
            <a:buNone/>
          </a:pPr>
          <a:r>
            <a:rPr lang="it-IT" sz="1400" b="0" kern="1200" cap="none" spc="0" dirty="0">
              <a:ln w="0"/>
              <a:solidFill>
                <a:schemeClr val="tx1"/>
              </a:solidFill>
              <a:effectLst>
                <a:outerShdw blurRad="38100" dist="19050" dir="2700000" algn="tl" rotWithShape="0">
                  <a:schemeClr val="dk1">
                    <a:alpha val="40000"/>
                  </a:schemeClr>
                </a:outerShdw>
              </a:effectLst>
              <a:latin typeface="Arial"/>
              <a:ea typeface="Microsoft YaHei"/>
            </a:rPr>
            <a:t>del trattamento nei confronti dell’interessato;</a:t>
          </a:r>
        </a:p>
      </dsp:txBody>
      <dsp:txXfrm>
        <a:off x="0" y="27533"/>
        <a:ext cx="2834679" cy="1700807"/>
      </dsp:txXfrm>
    </dsp:sp>
    <dsp:sp modelId="{51974958-8962-4695-A5CD-EEE5EB75E6AF}">
      <dsp:nvSpPr>
        <dsp:cNvPr id="0" name=""/>
        <dsp:cNvSpPr/>
      </dsp:nvSpPr>
      <dsp:spPr>
        <a:xfrm>
          <a:off x="3118147" y="27533"/>
          <a:ext cx="2834679" cy="1700807"/>
        </a:xfrm>
        <a:prstGeom prst="rect">
          <a:avLst/>
        </a:prstGeom>
        <a:solidFill>
          <a:schemeClr val="accent1">
            <a:shade val="80000"/>
            <a:hueOff val="-114735"/>
            <a:satOff val="-9717"/>
            <a:lumOff val="72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cap="none" spc="0">
              <a:ln w="0"/>
              <a:solidFill>
                <a:schemeClr val="tx1"/>
              </a:solidFill>
              <a:effectLst>
                <a:outerShdw blurRad="38100" dist="19050" dir="2700000" algn="tl" rotWithShape="0">
                  <a:schemeClr val="dk1">
                    <a:alpha val="40000"/>
                  </a:schemeClr>
                </a:outerShdw>
              </a:effectLst>
              <a:latin typeface="Arial"/>
              <a:ea typeface="Microsoft YaHei"/>
            </a:rPr>
            <a:t>LIMITAZIONE DELLA FINALITÀ   </a:t>
          </a:r>
          <a:r>
            <a:rPr lang="it-IT" sz="1400" b="0" kern="1200" cap="none" spc="0">
              <a:ln w="0"/>
              <a:solidFill>
                <a:schemeClr val="tx1"/>
              </a:solidFill>
              <a:effectLst>
                <a:outerShdw blurRad="38100" dist="19050" dir="2700000" algn="tl" rotWithShape="0">
                  <a:schemeClr val="dk1">
                    <a:alpha val="40000"/>
                  </a:schemeClr>
                </a:outerShdw>
              </a:effectLst>
              <a:latin typeface="Arial"/>
              <a:ea typeface="Microsoft YaHei"/>
            </a:rPr>
            <a:t>assicurarsi che eventuali trattamenti successivi non siano incompatibili con le finalità della raccolta dei dati;</a:t>
          </a:r>
          <a:endParaRPr lang="it-IT" sz="1400" b="0" kern="1200" cap="none" spc="0">
            <a:ln w="0"/>
            <a:solidFill>
              <a:schemeClr val="tx1"/>
            </a:solidFill>
            <a:effectLst>
              <a:outerShdw blurRad="38100" dist="19050" dir="2700000" algn="tl" rotWithShape="0">
                <a:schemeClr val="dk1">
                  <a:alpha val="40000"/>
                </a:schemeClr>
              </a:outerShdw>
            </a:effectLst>
          </a:endParaRPr>
        </a:p>
      </dsp:txBody>
      <dsp:txXfrm>
        <a:off x="3118147" y="27533"/>
        <a:ext cx="2834679" cy="1700807"/>
      </dsp:txXfrm>
    </dsp:sp>
    <dsp:sp modelId="{71152E02-21E7-471C-86A2-AFB179BEB337}">
      <dsp:nvSpPr>
        <dsp:cNvPr id="0" name=""/>
        <dsp:cNvSpPr/>
      </dsp:nvSpPr>
      <dsp:spPr>
        <a:xfrm>
          <a:off x="6236295" y="27533"/>
          <a:ext cx="2834679" cy="1700807"/>
        </a:xfrm>
        <a:prstGeom prst="rect">
          <a:avLst/>
        </a:prstGeom>
        <a:solidFill>
          <a:schemeClr val="accent1">
            <a:shade val="80000"/>
            <a:hueOff val="-229469"/>
            <a:satOff val="-19434"/>
            <a:lumOff val="145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cap="none" spc="0">
              <a:ln w="0"/>
              <a:solidFill>
                <a:schemeClr val="tx1"/>
              </a:solidFill>
              <a:effectLst>
                <a:outerShdw blurRad="38100" dist="19050" dir="2700000" algn="tl" rotWithShape="0">
                  <a:schemeClr val="dk1">
                    <a:alpha val="40000"/>
                  </a:schemeClr>
                </a:outerShdw>
              </a:effectLst>
              <a:latin typeface="Arial"/>
              <a:ea typeface="Microsoft YaHei"/>
            </a:rPr>
            <a:t>MINIMIZZAZIONE DEI DATI</a:t>
          </a:r>
          <a:r>
            <a:rPr lang="it-IT" sz="1400" b="0" kern="1200" cap="none" spc="0">
              <a:ln w="0"/>
              <a:solidFill>
                <a:schemeClr val="tx1"/>
              </a:solidFill>
              <a:effectLst>
                <a:outerShdw blurRad="38100" dist="19050" dir="2700000" algn="tl" rotWithShape="0">
                  <a:schemeClr val="dk1">
                    <a:alpha val="40000"/>
                  </a:schemeClr>
                </a:outerShdw>
              </a:effectLst>
              <a:latin typeface="Arial"/>
              <a:ea typeface="Microsoft YaHei"/>
            </a:rPr>
            <a:t>:</a:t>
          </a:r>
        </a:p>
        <a:p>
          <a:pPr marL="0" lvl="0" indent="0" algn="ctr" defTabSz="622300">
            <a:lnSpc>
              <a:spcPct val="90000"/>
            </a:lnSpc>
            <a:spcBef>
              <a:spcPct val="0"/>
            </a:spcBef>
            <a:spcAft>
              <a:spcPct val="35000"/>
            </a:spcAft>
            <a:buNone/>
          </a:pPr>
          <a:r>
            <a:rPr lang="it-IT" sz="1400" b="0" kern="1200" cap="none" spc="0">
              <a:ln w="0"/>
              <a:solidFill>
                <a:schemeClr val="tx1"/>
              </a:solidFill>
              <a:effectLst>
                <a:outerShdw blurRad="38100" dist="19050" dir="2700000" algn="tl" rotWithShape="0">
                  <a:schemeClr val="dk1">
                    <a:alpha val="40000"/>
                  </a:schemeClr>
                </a:outerShdw>
              </a:effectLst>
              <a:latin typeface="Arial"/>
              <a:ea typeface="Microsoft YaHei"/>
            </a:rPr>
            <a:t>i dati devono essere adeguati, pertinenti e limitati a quanto necessario rispetto alle finalità del trattamento;</a:t>
          </a:r>
          <a:endParaRPr lang="it-IT" sz="1400" b="0" kern="1200" cap="none" spc="0">
            <a:ln w="0"/>
            <a:solidFill>
              <a:schemeClr val="tx1"/>
            </a:solidFill>
            <a:effectLst>
              <a:outerShdw blurRad="38100" dist="19050" dir="2700000" algn="tl" rotWithShape="0">
                <a:schemeClr val="dk1">
                  <a:alpha val="40000"/>
                </a:schemeClr>
              </a:outerShdw>
            </a:effectLst>
          </a:endParaRPr>
        </a:p>
      </dsp:txBody>
      <dsp:txXfrm>
        <a:off x="6236295" y="27533"/>
        <a:ext cx="2834679" cy="1700807"/>
      </dsp:txXfrm>
    </dsp:sp>
    <dsp:sp modelId="{ECE4E6B2-A69D-461A-93CE-BC0663B1D81A}">
      <dsp:nvSpPr>
        <dsp:cNvPr id="0" name=""/>
        <dsp:cNvSpPr/>
      </dsp:nvSpPr>
      <dsp:spPr>
        <a:xfrm>
          <a:off x="0" y="2011808"/>
          <a:ext cx="2834679" cy="1700807"/>
        </a:xfrm>
        <a:prstGeom prst="rect">
          <a:avLst/>
        </a:prstGeom>
        <a:solidFill>
          <a:schemeClr val="accent1">
            <a:shade val="80000"/>
            <a:hueOff val="-344204"/>
            <a:satOff val="-29150"/>
            <a:lumOff val="21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cap="none" spc="0">
              <a:ln w="0"/>
              <a:solidFill>
                <a:schemeClr val="tx1"/>
              </a:solidFill>
              <a:effectLst>
                <a:outerShdw blurRad="38100" dist="19050" dir="2700000" algn="tl" rotWithShape="0">
                  <a:schemeClr val="dk1">
                    <a:alpha val="40000"/>
                  </a:schemeClr>
                </a:outerShdw>
              </a:effectLst>
              <a:latin typeface="Arial"/>
              <a:ea typeface="Microsoft YaHei"/>
            </a:rPr>
            <a:t>ESATTEZZA E AGGIORNAMENTO</a:t>
          </a:r>
        </a:p>
        <a:p>
          <a:pPr marL="0" lvl="0" indent="0" algn="ctr" defTabSz="622300">
            <a:lnSpc>
              <a:spcPct val="90000"/>
            </a:lnSpc>
            <a:spcBef>
              <a:spcPct val="0"/>
            </a:spcBef>
            <a:spcAft>
              <a:spcPct val="35000"/>
            </a:spcAft>
            <a:buNone/>
          </a:pPr>
          <a:r>
            <a:rPr lang="it-IT" sz="1400" b="0" kern="1200" cap="none" spc="0">
              <a:ln w="0"/>
              <a:solidFill>
                <a:schemeClr val="tx1"/>
              </a:solidFill>
              <a:effectLst>
                <a:outerShdw blurRad="38100" dist="19050" dir="2700000" algn="tl" rotWithShape="0">
                  <a:schemeClr val="dk1">
                    <a:alpha val="40000"/>
                  </a:schemeClr>
                </a:outerShdw>
              </a:effectLst>
              <a:latin typeface="Arial"/>
              <a:ea typeface="Microsoft YaHei"/>
            </a:rPr>
            <a:t> compresa la tempestiva cancellazione dei dati che risultino inesatti rispetto alle finalità del trattamento;</a:t>
          </a:r>
          <a:endParaRPr lang="it-IT" sz="1400" b="0" kern="1200" cap="none" spc="0">
            <a:ln w="0"/>
            <a:solidFill>
              <a:schemeClr val="tx1"/>
            </a:solidFill>
            <a:effectLst>
              <a:outerShdw blurRad="38100" dist="19050" dir="2700000" algn="tl" rotWithShape="0">
                <a:schemeClr val="dk1">
                  <a:alpha val="40000"/>
                </a:schemeClr>
              </a:outerShdw>
            </a:effectLst>
          </a:endParaRPr>
        </a:p>
      </dsp:txBody>
      <dsp:txXfrm>
        <a:off x="0" y="2011808"/>
        <a:ext cx="2834679" cy="1700807"/>
      </dsp:txXfrm>
    </dsp:sp>
    <dsp:sp modelId="{3AEB116C-2E9F-4FFB-AF5E-5BDD57967903}">
      <dsp:nvSpPr>
        <dsp:cNvPr id="0" name=""/>
        <dsp:cNvSpPr/>
      </dsp:nvSpPr>
      <dsp:spPr>
        <a:xfrm>
          <a:off x="3118147" y="2011808"/>
          <a:ext cx="2834679" cy="1700807"/>
        </a:xfrm>
        <a:prstGeom prst="rect">
          <a:avLst/>
        </a:prstGeom>
        <a:solidFill>
          <a:schemeClr val="accent1">
            <a:shade val="80000"/>
            <a:hueOff val="-458938"/>
            <a:satOff val="-38867"/>
            <a:lumOff val="290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cap="none" spc="0">
              <a:ln w="0"/>
              <a:solidFill>
                <a:schemeClr val="tx1"/>
              </a:solidFill>
              <a:effectLst>
                <a:outerShdw blurRad="38100" dist="19050" dir="2700000" algn="tl" rotWithShape="0">
                  <a:schemeClr val="dk1">
                    <a:alpha val="40000"/>
                  </a:schemeClr>
                </a:outerShdw>
              </a:effectLst>
              <a:latin typeface="Arial"/>
              <a:ea typeface="Microsoft YaHei"/>
            </a:rPr>
            <a:t>LIMITAZIONE DELLA CONSERVAZIONE</a:t>
          </a:r>
          <a:r>
            <a:rPr lang="it-IT" sz="1400" b="0" kern="1200" cap="none" spc="0">
              <a:ln w="0"/>
              <a:solidFill>
                <a:schemeClr val="tx1"/>
              </a:solidFill>
              <a:effectLst>
                <a:outerShdw blurRad="38100" dist="19050" dir="2700000" algn="tl" rotWithShape="0">
                  <a:schemeClr val="dk1">
                    <a:alpha val="40000"/>
                  </a:schemeClr>
                </a:outerShdw>
              </a:effectLst>
              <a:latin typeface="Arial"/>
              <a:ea typeface="Microsoft YaHei"/>
            </a:rPr>
            <a:t>:</a:t>
          </a:r>
        </a:p>
        <a:p>
          <a:pPr marL="0" lvl="0" indent="0" algn="ctr" defTabSz="622300">
            <a:lnSpc>
              <a:spcPct val="90000"/>
            </a:lnSpc>
            <a:spcBef>
              <a:spcPct val="0"/>
            </a:spcBef>
            <a:spcAft>
              <a:spcPct val="35000"/>
            </a:spcAft>
            <a:buNone/>
          </a:pPr>
          <a:r>
            <a:rPr lang="it-IT" sz="1400" b="0" kern="1200" cap="none" spc="0">
              <a:ln w="0"/>
              <a:solidFill>
                <a:schemeClr val="tx1"/>
              </a:solidFill>
              <a:effectLst>
                <a:outerShdw blurRad="38100" dist="19050" dir="2700000" algn="tl" rotWithShape="0">
                  <a:schemeClr val="dk1">
                    <a:alpha val="40000"/>
                  </a:schemeClr>
                </a:outerShdw>
              </a:effectLst>
              <a:latin typeface="Arial"/>
              <a:ea typeface="Microsoft YaHei"/>
            </a:rPr>
            <a:t> è necessario provvedere alla conservazione dei dati per un tempo non superiore a quello necessario rispetto agli scopi per i quali è stato effettuato il trattamento;</a:t>
          </a:r>
          <a:endParaRPr lang="it-IT" sz="1400" b="0" kern="1200" cap="none" spc="0">
            <a:ln w="0"/>
            <a:solidFill>
              <a:schemeClr val="tx1"/>
            </a:solidFill>
            <a:effectLst>
              <a:outerShdw blurRad="38100" dist="19050" dir="2700000" algn="tl" rotWithShape="0">
                <a:schemeClr val="dk1">
                  <a:alpha val="40000"/>
                </a:schemeClr>
              </a:outerShdw>
            </a:effectLst>
          </a:endParaRPr>
        </a:p>
      </dsp:txBody>
      <dsp:txXfrm>
        <a:off x="3118147" y="2011808"/>
        <a:ext cx="2834679" cy="1700807"/>
      </dsp:txXfrm>
    </dsp:sp>
    <dsp:sp modelId="{EB6072E5-937E-40EB-AC65-252CB45EBDEC}">
      <dsp:nvSpPr>
        <dsp:cNvPr id="0" name=""/>
        <dsp:cNvSpPr/>
      </dsp:nvSpPr>
      <dsp:spPr>
        <a:xfrm>
          <a:off x="6236295" y="2011808"/>
          <a:ext cx="2834679" cy="1700807"/>
        </a:xfrm>
        <a:prstGeom prst="rect">
          <a:avLst/>
        </a:prstGeom>
        <a:solidFill>
          <a:schemeClr val="accent1">
            <a:shade val="80000"/>
            <a:hueOff val="-573673"/>
            <a:satOff val="-48584"/>
            <a:lumOff val="363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cap="none" spc="0">
              <a:ln w="0"/>
              <a:solidFill>
                <a:schemeClr val="tx1"/>
              </a:solidFill>
              <a:effectLst>
                <a:outerShdw blurRad="38100" dist="19050" dir="2700000" algn="tl" rotWithShape="0">
                  <a:schemeClr val="dk1">
                    <a:alpha val="40000"/>
                  </a:schemeClr>
                </a:outerShdw>
              </a:effectLst>
              <a:latin typeface="Arial"/>
              <a:ea typeface="Microsoft YaHei"/>
            </a:rPr>
            <a:t>INTEGRITÀ E RISERVATEZZA</a:t>
          </a:r>
          <a:r>
            <a:rPr lang="it-IT" sz="1400" b="0" kern="1200" cap="none" spc="0">
              <a:ln w="0"/>
              <a:solidFill>
                <a:schemeClr val="tx1"/>
              </a:solidFill>
              <a:effectLst>
                <a:outerShdw blurRad="38100" dist="19050" dir="2700000" algn="tl" rotWithShape="0">
                  <a:schemeClr val="dk1">
                    <a:alpha val="40000"/>
                  </a:schemeClr>
                </a:outerShdw>
              </a:effectLst>
              <a:latin typeface="Arial"/>
              <a:ea typeface="Microsoft YaHei"/>
            </a:rPr>
            <a:t>: occorre garantire la sicurezza adeguata dei dati personali oggetto del trattamento.</a:t>
          </a:r>
          <a:endParaRPr lang="it-IT" sz="1400" b="0" kern="1200" cap="none" spc="0">
            <a:ln w="0"/>
            <a:solidFill>
              <a:schemeClr val="tx1"/>
            </a:solidFill>
            <a:effectLst>
              <a:outerShdw blurRad="38100" dist="19050" dir="2700000" algn="tl" rotWithShape="0">
                <a:schemeClr val="dk1">
                  <a:alpha val="40000"/>
                </a:schemeClr>
              </a:outerShdw>
            </a:effectLst>
          </a:endParaRPr>
        </a:p>
      </dsp:txBody>
      <dsp:txXfrm>
        <a:off x="6236295" y="2011808"/>
        <a:ext cx="2834679" cy="17008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1728-2002-406E-9A88-D716593B58A0}">
      <dsp:nvSpPr>
        <dsp:cNvPr id="0" name=""/>
        <dsp:cNvSpPr/>
      </dsp:nvSpPr>
      <dsp:spPr>
        <a:xfrm>
          <a:off x="0" y="209394"/>
          <a:ext cx="9070975"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1C6BC5-4887-46FA-B626-782BC5B252D3}">
      <dsp:nvSpPr>
        <dsp:cNvPr id="0" name=""/>
        <dsp:cNvSpPr/>
      </dsp:nvSpPr>
      <dsp:spPr>
        <a:xfrm>
          <a:off x="453548" y="2754"/>
          <a:ext cx="634968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03" tIns="0" rIns="240003" bIns="0" numCol="1" spcCol="1270" anchor="ctr" anchorCtr="0">
          <a:noAutofit/>
        </a:bodyPr>
        <a:lstStyle/>
        <a:p>
          <a:pPr marL="0" lvl="0" indent="0" algn="l" defTabSz="622300">
            <a:lnSpc>
              <a:spcPct val="90000"/>
            </a:lnSpc>
            <a:spcBef>
              <a:spcPct val="0"/>
            </a:spcBef>
            <a:spcAft>
              <a:spcPct val="35000"/>
            </a:spcAft>
            <a:buNone/>
          </a:pPr>
          <a:r>
            <a:rPr lang="it-IT" sz="1400" b="0" kern="1200" cap="none" spc="0" dirty="0">
              <a:ln w="0"/>
              <a:solidFill>
                <a:schemeClr val="tx1"/>
              </a:solidFill>
              <a:effectLst>
                <a:outerShdw blurRad="38100" dist="19050" dir="2700000" algn="tl" rotWithShape="0">
                  <a:schemeClr val="dk1">
                    <a:alpha val="40000"/>
                  </a:schemeClr>
                </a:outerShdw>
              </a:effectLst>
            </a:rPr>
            <a:t>CONSENSO</a:t>
          </a:r>
          <a:endParaRPr lang="it-IT" sz="700" b="0" kern="1200" cap="none" spc="0" dirty="0">
            <a:ln w="0"/>
            <a:solidFill>
              <a:schemeClr val="tx1"/>
            </a:solidFill>
            <a:effectLst>
              <a:outerShdw blurRad="38100" dist="19050" dir="2700000" algn="tl" rotWithShape="0">
                <a:schemeClr val="dk1">
                  <a:alpha val="40000"/>
                </a:schemeClr>
              </a:outerShdw>
            </a:effectLst>
          </a:endParaRPr>
        </a:p>
      </dsp:txBody>
      <dsp:txXfrm>
        <a:off x="473723" y="22929"/>
        <a:ext cx="6309332" cy="372930"/>
      </dsp:txXfrm>
    </dsp:sp>
    <dsp:sp modelId="{D1519237-952F-4D11-B362-DC8542FF2BB6}">
      <dsp:nvSpPr>
        <dsp:cNvPr id="0" name=""/>
        <dsp:cNvSpPr/>
      </dsp:nvSpPr>
      <dsp:spPr>
        <a:xfrm>
          <a:off x="0" y="844434"/>
          <a:ext cx="9070975"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F73F7-4975-4CC2-9F0E-009F075BAFEF}">
      <dsp:nvSpPr>
        <dsp:cNvPr id="0" name=""/>
        <dsp:cNvSpPr/>
      </dsp:nvSpPr>
      <dsp:spPr>
        <a:xfrm>
          <a:off x="453548" y="637794"/>
          <a:ext cx="634968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03" tIns="0" rIns="240003" bIns="0" numCol="1" spcCol="1270" anchor="ctr" anchorCtr="0">
          <a:noAutofit/>
        </a:bodyPr>
        <a:lstStyle/>
        <a:p>
          <a:pPr marL="0" lvl="0" indent="0" algn="l" defTabSz="622300">
            <a:lnSpc>
              <a:spcPct val="90000"/>
            </a:lnSpc>
            <a:spcBef>
              <a:spcPct val="0"/>
            </a:spcBef>
            <a:spcAft>
              <a:spcPct val="35000"/>
            </a:spcAft>
            <a:buNone/>
          </a:pPr>
          <a:r>
            <a:rPr lang="it-IT" sz="1400" b="0" kern="1200" cap="none" spc="0" dirty="0">
              <a:ln w="0"/>
              <a:solidFill>
                <a:schemeClr val="tx1"/>
              </a:solidFill>
              <a:effectLst>
                <a:outerShdw blurRad="38100" dist="19050" dir="2700000" algn="tl" rotWithShape="0">
                  <a:schemeClr val="dk1">
                    <a:alpha val="40000"/>
                  </a:schemeClr>
                </a:outerShdw>
              </a:effectLst>
            </a:rPr>
            <a:t>ADEMPIMENTO OBBLIGHI CONTRATTUALI</a:t>
          </a:r>
          <a:endParaRPr lang="it-IT" sz="700" b="0" kern="1200" cap="none" spc="0" dirty="0">
            <a:ln w="0"/>
            <a:solidFill>
              <a:schemeClr val="tx1"/>
            </a:solidFill>
            <a:effectLst>
              <a:outerShdw blurRad="38100" dist="19050" dir="2700000" algn="tl" rotWithShape="0">
                <a:schemeClr val="dk1">
                  <a:alpha val="40000"/>
                </a:schemeClr>
              </a:outerShdw>
            </a:effectLst>
          </a:endParaRPr>
        </a:p>
      </dsp:txBody>
      <dsp:txXfrm>
        <a:off x="473723" y="657969"/>
        <a:ext cx="6309332" cy="372930"/>
      </dsp:txXfrm>
    </dsp:sp>
    <dsp:sp modelId="{2A3F684F-7B51-4609-A487-D9C4353EFC16}">
      <dsp:nvSpPr>
        <dsp:cNvPr id="0" name=""/>
        <dsp:cNvSpPr/>
      </dsp:nvSpPr>
      <dsp:spPr>
        <a:xfrm>
          <a:off x="0" y="1513454"/>
          <a:ext cx="9070975"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F9071-906D-443C-8341-CB9FC0735D72}">
      <dsp:nvSpPr>
        <dsp:cNvPr id="0" name=""/>
        <dsp:cNvSpPr/>
      </dsp:nvSpPr>
      <dsp:spPr>
        <a:xfrm>
          <a:off x="453548" y="1272835"/>
          <a:ext cx="634968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03" tIns="0" rIns="240003" bIns="0" numCol="1" spcCol="1270" anchor="ctr" anchorCtr="0">
          <a:noAutofit/>
        </a:bodyPr>
        <a:lstStyle/>
        <a:p>
          <a:pPr marL="0" lvl="0" indent="0" algn="l" defTabSz="622300">
            <a:lnSpc>
              <a:spcPct val="90000"/>
            </a:lnSpc>
            <a:spcBef>
              <a:spcPct val="0"/>
            </a:spcBef>
            <a:spcAft>
              <a:spcPct val="35000"/>
            </a:spcAft>
            <a:buNone/>
          </a:pPr>
          <a:r>
            <a:rPr lang="it-IT" sz="1400" b="0" kern="1200" cap="none" spc="0" dirty="0">
              <a:ln w="0"/>
              <a:solidFill>
                <a:schemeClr val="tx1"/>
              </a:solidFill>
              <a:effectLst>
                <a:outerShdw blurRad="38100" dist="19050" dir="2700000" algn="tl" rotWithShape="0">
                  <a:schemeClr val="dk1">
                    <a:alpha val="40000"/>
                  </a:schemeClr>
                </a:outerShdw>
              </a:effectLst>
            </a:rPr>
            <a:t>INTERESSI VITALI DELLA PERSONA INTERESSATA O DI TERZI</a:t>
          </a:r>
          <a:endParaRPr lang="it-IT" sz="700" b="0" kern="1200" cap="none" spc="0" dirty="0">
            <a:ln w="0"/>
            <a:solidFill>
              <a:schemeClr val="tx1"/>
            </a:solidFill>
            <a:effectLst>
              <a:outerShdw blurRad="38100" dist="19050" dir="2700000" algn="tl" rotWithShape="0">
                <a:schemeClr val="dk1">
                  <a:alpha val="40000"/>
                </a:schemeClr>
              </a:outerShdw>
            </a:effectLst>
          </a:endParaRPr>
        </a:p>
      </dsp:txBody>
      <dsp:txXfrm>
        <a:off x="473723" y="1293010"/>
        <a:ext cx="6309332" cy="372930"/>
      </dsp:txXfrm>
    </dsp:sp>
    <dsp:sp modelId="{CF35D7D7-9EE0-4701-939D-92ED6A51D4B6}">
      <dsp:nvSpPr>
        <dsp:cNvPr id="0" name=""/>
        <dsp:cNvSpPr/>
      </dsp:nvSpPr>
      <dsp:spPr>
        <a:xfrm>
          <a:off x="0" y="2114515"/>
          <a:ext cx="9070975"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5D2C93-0C32-42E4-BE54-0E00AB295223}">
      <dsp:nvSpPr>
        <dsp:cNvPr id="0" name=""/>
        <dsp:cNvSpPr/>
      </dsp:nvSpPr>
      <dsp:spPr>
        <a:xfrm>
          <a:off x="453548" y="1907875"/>
          <a:ext cx="634968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03" tIns="0" rIns="240003" bIns="0" numCol="1" spcCol="1270" anchor="ctr" anchorCtr="0">
          <a:noAutofit/>
        </a:bodyPr>
        <a:lstStyle/>
        <a:p>
          <a:pPr marL="0" lvl="0" indent="0" algn="l" defTabSz="622300">
            <a:lnSpc>
              <a:spcPct val="90000"/>
            </a:lnSpc>
            <a:spcBef>
              <a:spcPct val="0"/>
            </a:spcBef>
            <a:spcAft>
              <a:spcPct val="35000"/>
            </a:spcAft>
            <a:buNone/>
          </a:pPr>
          <a:r>
            <a:rPr lang="it-IT" sz="1400" b="0" kern="1200" cap="none" spc="0" dirty="0">
              <a:ln w="0"/>
              <a:solidFill>
                <a:schemeClr val="tx1"/>
              </a:solidFill>
              <a:effectLst>
                <a:outerShdw blurRad="38100" dist="19050" dir="2700000" algn="tl" rotWithShape="0">
                  <a:schemeClr val="dk1">
                    <a:alpha val="40000"/>
                  </a:schemeClr>
                </a:outerShdw>
              </a:effectLst>
            </a:rPr>
            <a:t>OBBLIGHI DI LEGGE CUI È SOGGETTO IL TITOLARE</a:t>
          </a:r>
          <a:endParaRPr lang="it-IT" sz="700" b="0" kern="1200" cap="none" spc="0" dirty="0">
            <a:ln w="0"/>
            <a:solidFill>
              <a:schemeClr val="tx1"/>
            </a:solidFill>
            <a:effectLst>
              <a:outerShdw blurRad="38100" dist="19050" dir="2700000" algn="tl" rotWithShape="0">
                <a:schemeClr val="dk1">
                  <a:alpha val="40000"/>
                </a:schemeClr>
              </a:outerShdw>
            </a:effectLst>
          </a:endParaRPr>
        </a:p>
      </dsp:txBody>
      <dsp:txXfrm>
        <a:off x="473723" y="1928050"/>
        <a:ext cx="6309332" cy="372930"/>
      </dsp:txXfrm>
    </dsp:sp>
    <dsp:sp modelId="{13AC45C0-4773-4A33-A59A-9DF9FE07B1AF}">
      <dsp:nvSpPr>
        <dsp:cNvPr id="0" name=""/>
        <dsp:cNvSpPr/>
      </dsp:nvSpPr>
      <dsp:spPr>
        <a:xfrm>
          <a:off x="0" y="2749555"/>
          <a:ext cx="9070975"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1CCE03-90D8-458B-BA8F-2869D40C1FC1}">
      <dsp:nvSpPr>
        <dsp:cNvPr id="0" name=""/>
        <dsp:cNvSpPr/>
      </dsp:nvSpPr>
      <dsp:spPr>
        <a:xfrm>
          <a:off x="453548" y="2542914"/>
          <a:ext cx="634968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03" tIns="0" rIns="240003" bIns="0" numCol="1" spcCol="1270" anchor="ctr" anchorCtr="0">
          <a:noAutofit/>
        </a:bodyPr>
        <a:lstStyle/>
        <a:p>
          <a:pPr marL="0" lvl="0" indent="0" algn="l" defTabSz="622300">
            <a:lnSpc>
              <a:spcPct val="90000"/>
            </a:lnSpc>
            <a:spcBef>
              <a:spcPct val="0"/>
            </a:spcBef>
            <a:spcAft>
              <a:spcPct val="35000"/>
            </a:spcAft>
            <a:buNone/>
          </a:pPr>
          <a:r>
            <a:rPr lang="it-IT" sz="1400" b="0" kern="1200" cap="none" spc="0" dirty="0">
              <a:ln w="0"/>
              <a:solidFill>
                <a:schemeClr val="tx1"/>
              </a:solidFill>
              <a:effectLst>
                <a:outerShdw blurRad="38100" dist="19050" dir="2700000" algn="tl" rotWithShape="0">
                  <a:schemeClr val="dk1">
                    <a:alpha val="40000"/>
                  </a:schemeClr>
                </a:outerShdw>
              </a:effectLst>
            </a:rPr>
            <a:t>INTERESSE PUBBLICO O ESERCIZIO DI PUBBLICI POTERI</a:t>
          </a:r>
          <a:endParaRPr lang="it-IT" sz="700" b="0" kern="1200" cap="none" spc="0" dirty="0">
            <a:ln w="0"/>
            <a:solidFill>
              <a:schemeClr val="tx1"/>
            </a:solidFill>
            <a:effectLst>
              <a:outerShdw blurRad="38100" dist="19050" dir="2700000" algn="tl" rotWithShape="0">
                <a:schemeClr val="dk1">
                  <a:alpha val="40000"/>
                </a:schemeClr>
              </a:outerShdw>
            </a:effectLst>
          </a:endParaRPr>
        </a:p>
      </dsp:txBody>
      <dsp:txXfrm>
        <a:off x="473723" y="2563089"/>
        <a:ext cx="6309332" cy="372930"/>
      </dsp:txXfrm>
    </dsp:sp>
    <dsp:sp modelId="{524FE9BB-1FCD-477D-B8BC-DEB0D6E5ECD1}">
      <dsp:nvSpPr>
        <dsp:cNvPr id="0" name=""/>
        <dsp:cNvSpPr/>
      </dsp:nvSpPr>
      <dsp:spPr>
        <a:xfrm>
          <a:off x="0" y="3384595"/>
          <a:ext cx="9070975"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133228-2946-4194-8AE7-E9A573C77C05}">
      <dsp:nvSpPr>
        <dsp:cNvPr id="0" name=""/>
        <dsp:cNvSpPr/>
      </dsp:nvSpPr>
      <dsp:spPr>
        <a:xfrm>
          <a:off x="453548" y="3177954"/>
          <a:ext cx="634968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03" tIns="0" rIns="240003" bIns="0" numCol="1" spcCol="1270" anchor="ctr" anchorCtr="0">
          <a:noAutofit/>
        </a:bodyPr>
        <a:lstStyle/>
        <a:p>
          <a:pPr marL="0" lvl="0" indent="0" algn="l" defTabSz="622300">
            <a:lnSpc>
              <a:spcPct val="90000"/>
            </a:lnSpc>
            <a:spcBef>
              <a:spcPct val="0"/>
            </a:spcBef>
            <a:spcAft>
              <a:spcPct val="35000"/>
            </a:spcAft>
            <a:buNone/>
          </a:pPr>
          <a:r>
            <a:rPr lang="it-IT" sz="1400" b="0" kern="1200" cap="none" spc="0" dirty="0">
              <a:ln w="0"/>
              <a:solidFill>
                <a:schemeClr val="tx1"/>
              </a:solidFill>
              <a:effectLst>
                <a:outerShdw blurRad="38100" dist="19050" dir="2700000" algn="tl" rotWithShape="0">
                  <a:schemeClr val="dk1">
                    <a:alpha val="40000"/>
                  </a:schemeClr>
                </a:outerShdw>
              </a:effectLst>
            </a:rPr>
            <a:t>INTERESSE LEGITTIMO PREVALENTE DEL TITOLARE O DI TERZI CUI I DATI VENGONO COMUNICATI</a:t>
          </a:r>
          <a:endParaRPr lang="it-IT" sz="700" b="0" kern="1200" cap="none" spc="0" dirty="0">
            <a:ln w="0"/>
            <a:solidFill>
              <a:schemeClr val="tx1"/>
            </a:solidFill>
            <a:effectLst>
              <a:outerShdw blurRad="38100" dist="19050" dir="2700000" algn="tl" rotWithShape="0">
                <a:schemeClr val="dk1">
                  <a:alpha val="40000"/>
                </a:schemeClr>
              </a:outerShdw>
            </a:effectLst>
          </a:endParaRPr>
        </a:p>
      </dsp:txBody>
      <dsp:txXfrm>
        <a:off x="473723" y="3198129"/>
        <a:ext cx="6309332" cy="3729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9EA2C-FCB0-9C43-865A-3B35A44BFA36}">
      <dsp:nvSpPr>
        <dsp:cNvPr id="0" name=""/>
        <dsp:cNvSpPr/>
      </dsp:nvSpPr>
      <dsp:spPr>
        <a:xfrm>
          <a:off x="1238898" y="169028"/>
          <a:ext cx="3227282" cy="10085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3108"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INFORMATIVA</a:t>
          </a:r>
        </a:p>
      </dsp:txBody>
      <dsp:txXfrm>
        <a:off x="1238898" y="169028"/>
        <a:ext cx="3227282" cy="1008525"/>
      </dsp:txXfrm>
    </dsp:sp>
    <dsp:sp modelId="{7B0270F3-0E58-3B43-B532-AE4BA48B496B}">
      <dsp:nvSpPr>
        <dsp:cNvPr id="0" name=""/>
        <dsp:cNvSpPr/>
      </dsp:nvSpPr>
      <dsp:spPr>
        <a:xfrm>
          <a:off x="1104428" y="23352"/>
          <a:ext cx="705968" cy="10589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99737C47-E318-A440-8C27-426091487CDA}">
      <dsp:nvSpPr>
        <dsp:cNvPr id="0" name=""/>
        <dsp:cNvSpPr/>
      </dsp:nvSpPr>
      <dsp:spPr>
        <a:xfrm>
          <a:off x="4739263" y="169028"/>
          <a:ext cx="3227282" cy="10085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3108"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AUTORIZZATI</a:t>
          </a:r>
        </a:p>
      </dsp:txBody>
      <dsp:txXfrm>
        <a:off x="4739263" y="169028"/>
        <a:ext cx="3227282" cy="1008525"/>
      </dsp:txXfrm>
    </dsp:sp>
    <dsp:sp modelId="{36090DA3-27B6-F049-8ECE-3D576614E051}">
      <dsp:nvSpPr>
        <dsp:cNvPr id="0" name=""/>
        <dsp:cNvSpPr/>
      </dsp:nvSpPr>
      <dsp:spPr>
        <a:xfrm>
          <a:off x="4604793" y="23352"/>
          <a:ext cx="705968" cy="105895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5000" r="-65000"/>
          </a:stretch>
        </a:blipFill>
        <a:ln>
          <a:noFill/>
        </a:ln>
        <a:effectLst/>
      </dsp:spPr>
      <dsp:style>
        <a:lnRef idx="0">
          <a:scrgbClr r="0" g="0" b="0"/>
        </a:lnRef>
        <a:fillRef idx="1">
          <a:scrgbClr r="0" g="0" b="0"/>
        </a:fillRef>
        <a:effectRef idx="2">
          <a:scrgbClr r="0" g="0" b="0"/>
        </a:effectRef>
        <a:fontRef idx="minor"/>
      </dsp:style>
    </dsp:sp>
    <dsp:sp modelId="{D0951BD0-A1B5-E94A-9BFC-61C07CDFD597}">
      <dsp:nvSpPr>
        <dsp:cNvPr id="0" name=""/>
        <dsp:cNvSpPr/>
      </dsp:nvSpPr>
      <dsp:spPr>
        <a:xfrm>
          <a:off x="1238898" y="1438650"/>
          <a:ext cx="3227282" cy="10085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3108"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REGISTRO TRATTAMENTI</a:t>
          </a:r>
        </a:p>
      </dsp:txBody>
      <dsp:txXfrm>
        <a:off x="1238898" y="1438650"/>
        <a:ext cx="3227282" cy="1008525"/>
      </dsp:txXfrm>
    </dsp:sp>
    <dsp:sp modelId="{1B1B5520-35BA-874E-AFC3-D5D5BC1D5A8D}">
      <dsp:nvSpPr>
        <dsp:cNvPr id="0" name=""/>
        <dsp:cNvSpPr/>
      </dsp:nvSpPr>
      <dsp:spPr>
        <a:xfrm>
          <a:off x="1104428" y="1292974"/>
          <a:ext cx="705968" cy="10589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7000" r="-97000"/>
          </a:stretch>
        </a:blipFill>
        <a:ln>
          <a:noFill/>
        </a:ln>
        <a:effectLst/>
      </dsp:spPr>
      <dsp:style>
        <a:lnRef idx="0">
          <a:scrgbClr r="0" g="0" b="0"/>
        </a:lnRef>
        <a:fillRef idx="1">
          <a:scrgbClr r="0" g="0" b="0"/>
        </a:fillRef>
        <a:effectRef idx="2">
          <a:scrgbClr r="0" g="0" b="0"/>
        </a:effectRef>
        <a:fontRef idx="minor"/>
      </dsp:style>
    </dsp:sp>
    <dsp:sp modelId="{506D3050-888F-8646-9215-90DBCB48BCB0}">
      <dsp:nvSpPr>
        <dsp:cNvPr id="0" name=""/>
        <dsp:cNvSpPr/>
      </dsp:nvSpPr>
      <dsp:spPr>
        <a:xfrm>
          <a:off x="4739263" y="1438650"/>
          <a:ext cx="3227282" cy="10085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3108"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CONTRATTO RESPONSABILE</a:t>
          </a:r>
        </a:p>
      </dsp:txBody>
      <dsp:txXfrm>
        <a:off x="4739263" y="1438650"/>
        <a:ext cx="3227282" cy="1008525"/>
      </dsp:txXfrm>
    </dsp:sp>
    <dsp:sp modelId="{F41847DF-1C61-E843-8EEC-C5E6EEC4E7C6}">
      <dsp:nvSpPr>
        <dsp:cNvPr id="0" name=""/>
        <dsp:cNvSpPr/>
      </dsp:nvSpPr>
      <dsp:spPr>
        <a:xfrm>
          <a:off x="4604793" y="1292974"/>
          <a:ext cx="705968" cy="10589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83000" r="-83000"/>
          </a:stretch>
        </a:blipFill>
        <a:ln>
          <a:noFill/>
        </a:ln>
        <a:effectLst/>
      </dsp:spPr>
      <dsp:style>
        <a:lnRef idx="0">
          <a:scrgbClr r="0" g="0" b="0"/>
        </a:lnRef>
        <a:fillRef idx="1">
          <a:scrgbClr r="0" g="0" b="0"/>
        </a:fillRef>
        <a:effectRef idx="2">
          <a:scrgbClr r="0" g="0" b="0"/>
        </a:effectRef>
        <a:fontRef idx="minor"/>
      </dsp:style>
    </dsp:sp>
    <dsp:sp modelId="{2613523C-31AF-5843-B8D0-8802082EBD77}">
      <dsp:nvSpPr>
        <dsp:cNvPr id="0" name=""/>
        <dsp:cNvSpPr/>
      </dsp:nvSpPr>
      <dsp:spPr>
        <a:xfrm>
          <a:off x="1238898" y="2708272"/>
          <a:ext cx="3227282" cy="10085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3108"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VALUTAZIONE D’IMPATTO</a:t>
          </a:r>
        </a:p>
      </dsp:txBody>
      <dsp:txXfrm>
        <a:off x="1238898" y="2708272"/>
        <a:ext cx="3227282" cy="1008525"/>
      </dsp:txXfrm>
    </dsp:sp>
    <dsp:sp modelId="{435AF0A2-4422-314B-919C-FCE48BCC2DFE}">
      <dsp:nvSpPr>
        <dsp:cNvPr id="0" name=""/>
        <dsp:cNvSpPr/>
      </dsp:nvSpPr>
      <dsp:spPr>
        <a:xfrm>
          <a:off x="1104428" y="2562596"/>
          <a:ext cx="705968" cy="105895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56000" r="-156000"/>
          </a:stretch>
        </a:blipFill>
        <a:ln>
          <a:noFill/>
        </a:ln>
        <a:effectLst/>
      </dsp:spPr>
      <dsp:style>
        <a:lnRef idx="0">
          <a:scrgbClr r="0" g="0" b="0"/>
        </a:lnRef>
        <a:fillRef idx="1">
          <a:scrgbClr r="0" g="0" b="0"/>
        </a:fillRef>
        <a:effectRef idx="2">
          <a:scrgbClr r="0" g="0" b="0"/>
        </a:effectRef>
        <a:fontRef idx="minor"/>
      </dsp:style>
    </dsp:sp>
    <dsp:sp modelId="{786AFD48-8F57-BC43-98FD-0FD6828617FF}">
      <dsp:nvSpPr>
        <dsp:cNvPr id="0" name=""/>
        <dsp:cNvSpPr/>
      </dsp:nvSpPr>
      <dsp:spPr>
        <a:xfrm>
          <a:off x="4739263" y="2708272"/>
          <a:ext cx="3227282" cy="10085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3108"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REGISTRO DATA BREACH</a:t>
          </a:r>
        </a:p>
      </dsp:txBody>
      <dsp:txXfrm>
        <a:off x="4739263" y="2708272"/>
        <a:ext cx="3227282" cy="1008525"/>
      </dsp:txXfrm>
    </dsp:sp>
    <dsp:sp modelId="{264E9E1C-9F18-9F49-BC40-36480CD34E31}">
      <dsp:nvSpPr>
        <dsp:cNvPr id="0" name=""/>
        <dsp:cNvSpPr/>
      </dsp:nvSpPr>
      <dsp:spPr>
        <a:xfrm>
          <a:off x="4604793" y="2562596"/>
          <a:ext cx="705968" cy="1058952"/>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50000" r="-50000"/>
          </a:stretch>
        </a:blipFill>
        <a:ln>
          <a:noFill/>
        </a:ln>
        <a:effectLst/>
      </dsp:spPr>
      <dsp:style>
        <a:lnRef idx="0">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33971-6ED0-4E79-BF63-9D824D9784DC}">
      <dsp:nvSpPr>
        <dsp:cNvPr id="0" name=""/>
        <dsp:cNvSpPr/>
      </dsp:nvSpPr>
      <dsp:spPr>
        <a:xfrm>
          <a:off x="817232" y="287370"/>
          <a:ext cx="874746" cy="8747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0AF59F-EDA6-4081-AD73-906B088FFD02}">
      <dsp:nvSpPr>
        <dsp:cNvPr id="0" name=""/>
        <dsp:cNvSpPr/>
      </dsp:nvSpPr>
      <dsp:spPr>
        <a:xfrm>
          <a:off x="4967" y="1271992"/>
          <a:ext cx="2499275" cy="82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it-IT" sz="1400" kern="1200" dirty="0"/>
            <a:t>Il log file è il tipico file contenente dati personali che il sistemista è chiamato a trattare</a:t>
          </a:r>
          <a:endParaRPr lang="en-US" sz="1400" kern="1200" dirty="0"/>
        </a:p>
      </dsp:txBody>
      <dsp:txXfrm>
        <a:off x="4967" y="1271992"/>
        <a:ext cx="2499275" cy="820074"/>
      </dsp:txXfrm>
    </dsp:sp>
    <dsp:sp modelId="{188787C2-07B0-4B75-9735-3AE810CC40C3}">
      <dsp:nvSpPr>
        <dsp:cNvPr id="0" name=""/>
        <dsp:cNvSpPr/>
      </dsp:nvSpPr>
      <dsp:spPr>
        <a:xfrm>
          <a:off x="4967" y="2143171"/>
          <a:ext cx="2499275" cy="69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it-IT" sz="1100" kern="1200"/>
            <a:t>Nomina a autorizzato al trattamento dei dati personali</a:t>
          </a:r>
          <a:endParaRPr lang="en-US" sz="1100" kern="1200"/>
        </a:p>
      </dsp:txBody>
      <dsp:txXfrm>
        <a:off x="4967" y="2143171"/>
        <a:ext cx="2499275" cy="699439"/>
      </dsp:txXfrm>
    </dsp:sp>
    <dsp:sp modelId="{996D50F2-1062-4F60-AE00-388A13EE8357}">
      <dsp:nvSpPr>
        <dsp:cNvPr id="0" name=""/>
        <dsp:cNvSpPr/>
      </dsp:nvSpPr>
      <dsp:spPr>
        <a:xfrm>
          <a:off x="3753881" y="287370"/>
          <a:ext cx="874746" cy="8747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C1E484-E402-460A-B5E0-F1DD5FA0E194}">
      <dsp:nvSpPr>
        <dsp:cNvPr id="0" name=""/>
        <dsp:cNvSpPr/>
      </dsp:nvSpPr>
      <dsp:spPr>
        <a:xfrm>
          <a:off x="2941616" y="1271992"/>
          <a:ext cx="2499275" cy="82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it-IT" sz="1400" kern="1200"/>
            <a:t>La conservazione dei log è normata dal nostro disciplinare sull’uso delle risorse  informatiche:</a:t>
          </a:r>
          <a:endParaRPr lang="en-US" sz="1400" kern="1200"/>
        </a:p>
      </dsp:txBody>
      <dsp:txXfrm>
        <a:off x="2941616" y="1271992"/>
        <a:ext cx="2499275" cy="820074"/>
      </dsp:txXfrm>
    </dsp:sp>
    <dsp:sp modelId="{BFA4AFC0-FD0E-44A6-8841-3ED87F13171F}">
      <dsp:nvSpPr>
        <dsp:cNvPr id="0" name=""/>
        <dsp:cNvSpPr/>
      </dsp:nvSpPr>
      <dsp:spPr>
        <a:xfrm>
          <a:off x="2941616" y="2143171"/>
          <a:ext cx="2499275" cy="69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it-IT" sz="1100" kern="1200"/>
            <a:t>Tempo di conservazione un anno</a:t>
          </a:r>
          <a:endParaRPr lang="en-US" sz="1100" kern="1200"/>
        </a:p>
        <a:p>
          <a:pPr marL="57150" lvl="1" indent="-57150" algn="l" defTabSz="488950">
            <a:lnSpc>
              <a:spcPct val="90000"/>
            </a:lnSpc>
            <a:spcBef>
              <a:spcPct val="0"/>
            </a:spcBef>
            <a:spcAft>
              <a:spcPct val="15000"/>
            </a:spcAft>
            <a:buChar char="•"/>
          </a:pPr>
          <a:r>
            <a:rPr lang="it-IT" sz="1100" kern="1200"/>
            <a:t>Non sono elencati tutti i tipi di log </a:t>
          </a:r>
          <a:endParaRPr lang="en-US" sz="1100" kern="1200"/>
        </a:p>
        <a:p>
          <a:pPr marL="57150" lvl="1" indent="-57150" algn="l" defTabSz="488950">
            <a:lnSpc>
              <a:spcPct val="90000"/>
            </a:lnSpc>
            <a:spcBef>
              <a:spcPct val="0"/>
            </a:spcBef>
            <a:spcAft>
              <a:spcPct val="15000"/>
            </a:spcAft>
            <a:buChar char="•"/>
          </a:pPr>
          <a:r>
            <a:rPr lang="it-IT" sz="1100" kern="1200"/>
            <a:t>ma è sensato individuare in un anno il periodo tipico di conservazione</a:t>
          </a:r>
          <a:endParaRPr lang="en-US" sz="1100" kern="1200"/>
        </a:p>
      </dsp:txBody>
      <dsp:txXfrm>
        <a:off x="2941616" y="2143171"/>
        <a:ext cx="2499275" cy="6994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83A95-5126-45F1-AF39-731E9F24026E}">
      <dsp:nvSpPr>
        <dsp:cNvPr id="0" name=""/>
        <dsp:cNvSpPr/>
      </dsp:nvSpPr>
      <dsp:spPr>
        <a:xfrm>
          <a:off x="1992886" y="1896"/>
          <a:ext cx="7971547" cy="9822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70" tIns="249483" rIns="154670" bIns="249483" numCol="1" spcCol="1270" anchor="ctr" anchorCtr="0">
          <a:noAutofit/>
        </a:bodyPr>
        <a:lstStyle/>
        <a:p>
          <a:pPr marL="0" lvl="0" indent="0" algn="l" defTabSz="711200">
            <a:lnSpc>
              <a:spcPct val="90000"/>
            </a:lnSpc>
            <a:spcBef>
              <a:spcPct val="0"/>
            </a:spcBef>
            <a:spcAft>
              <a:spcPct val="35000"/>
            </a:spcAft>
            <a:buNone/>
          </a:pPr>
          <a:r>
            <a:rPr lang="it-IT" sz="1600" kern="1200" dirty="0"/>
            <a:t>La scrittura di un mail e la sua spedizione tramite il sistema di posta, generano dei dati personali che vengono registrati nel server di posta: mittente, destinatario, ora… </a:t>
          </a:r>
          <a:endParaRPr lang="en-US" sz="1600" kern="1200" dirty="0"/>
        </a:p>
        <a:p>
          <a:pPr marL="0" lvl="0" indent="0" algn="l" defTabSz="711200">
            <a:lnSpc>
              <a:spcPct val="90000"/>
            </a:lnSpc>
            <a:spcBef>
              <a:spcPct val="0"/>
            </a:spcBef>
            <a:spcAft>
              <a:spcPct val="35000"/>
            </a:spcAft>
            <a:buNone/>
          </a:pPr>
          <a:r>
            <a:rPr lang="it-IT" sz="1600" kern="1200" dirty="0"/>
            <a:t>Non confondiamoli con quanto di personale un utente scrive all’interno dei suoi messaggi</a:t>
          </a:r>
          <a:endParaRPr lang="en-US" sz="1600" kern="1200" dirty="0"/>
        </a:p>
      </dsp:txBody>
      <dsp:txXfrm>
        <a:off x="1992886" y="1896"/>
        <a:ext cx="7971547" cy="982215"/>
      </dsp:txXfrm>
    </dsp:sp>
    <dsp:sp modelId="{5BB382B9-9229-4231-9DFA-A4F1FF85B0A0}">
      <dsp:nvSpPr>
        <dsp:cNvPr id="0" name=""/>
        <dsp:cNvSpPr/>
      </dsp:nvSpPr>
      <dsp:spPr>
        <a:xfrm>
          <a:off x="0" y="1896"/>
          <a:ext cx="1992886" cy="982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457" tIns="97021" rIns="105457" bIns="97021" numCol="1" spcCol="1270" anchor="ctr" anchorCtr="0">
          <a:noAutofit/>
        </a:bodyPr>
        <a:lstStyle/>
        <a:p>
          <a:pPr marL="0" lvl="0" indent="0" algn="ctr" defTabSz="666750">
            <a:lnSpc>
              <a:spcPct val="90000"/>
            </a:lnSpc>
            <a:spcBef>
              <a:spcPct val="0"/>
            </a:spcBef>
            <a:spcAft>
              <a:spcPct val="35000"/>
            </a:spcAft>
            <a:buNone/>
          </a:pPr>
          <a:r>
            <a:rPr lang="it-IT" sz="1500" b="1" kern="1200"/>
            <a:t>Dati personali che il singolo utente «scrive» nei suoi mail</a:t>
          </a:r>
          <a:endParaRPr lang="en-US" sz="1500" kern="1200"/>
        </a:p>
      </dsp:txBody>
      <dsp:txXfrm>
        <a:off x="0" y="1896"/>
        <a:ext cx="1992886" cy="982215"/>
      </dsp:txXfrm>
    </dsp:sp>
    <dsp:sp modelId="{82D5DD84-7249-4E38-BD03-6E5F4170B513}">
      <dsp:nvSpPr>
        <dsp:cNvPr id="0" name=""/>
        <dsp:cNvSpPr/>
      </dsp:nvSpPr>
      <dsp:spPr>
        <a:xfrm>
          <a:off x="1992886" y="1043044"/>
          <a:ext cx="7971547" cy="9822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70" tIns="249483" rIns="154670" bIns="249483" numCol="1" spcCol="1270" anchor="t" anchorCtr="0">
          <a:noAutofit/>
        </a:bodyPr>
        <a:lstStyle/>
        <a:p>
          <a:pPr marL="0" lvl="0" indent="0" algn="l" defTabSz="622300">
            <a:lnSpc>
              <a:spcPct val="90000"/>
            </a:lnSpc>
            <a:spcBef>
              <a:spcPct val="0"/>
            </a:spcBef>
            <a:spcAft>
              <a:spcPct val="35000"/>
            </a:spcAft>
            <a:buNone/>
          </a:pPr>
          <a:r>
            <a:rPr lang="it-IT" sz="1400" kern="1200" dirty="0"/>
            <a:t>La posta elettronica non è più l’unico mezzo per trasferire dati personali nell’ambito lavorativo. </a:t>
          </a:r>
          <a:endParaRPr lang="en-US" sz="1400" kern="1200" dirty="0"/>
        </a:p>
        <a:p>
          <a:pPr marL="57150" lvl="1" indent="-57150" algn="l" defTabSz="444500">
            <a:lnSpc>
              <a:spcPct val="90000"/>
            </a:lnSpc>
            <a:spcBef>
              <a:spcPct val="0"/>
            </a:spcBef>
            <a:spcAft>
              <a:spcPct val="15000"/>
            </a:spcAft>
            <a:buChar char="•"/>
          </a:pPr>
          <a:r>
            <a:rPr lang="it-IT" sz="1000" kern="1200" dirty="0"/>
            <a:t>Aspetti  organizzativi del lavoro d’ufficio e necessità di usare strumenti più appropriati</a:t>
          </a:r>
          <a:endParaRPr lang="en-US" sz="1000" kern="1200" dirty="0"/>
        </a:p>
        <a:p>
          <a:pPr marL="57150" lvl="1" indent="-57150" algn="l" defTabSz="444500">
            <a:lnSpc>
              <a:spcPct val="90000"/>
            </a:lnSpc>
            <a:spcBef>
              <a:spcPct val="0"/>
            </a:spcBef>
            <a:spcAft>
              <a:spcPct val="15000"/>
            </a:spcAft>
            <a:buChar char="•"/>
          </a:pPr>
          <a:r>
            <a:rPr lang="it-IT" sz="1000" kern="1200" dirty="0"/>
            <a:t>Pericoli legati alla posta elettronica</a:t>
          </a:r>
          <a:endParaRPr lang="en-US" sz="1000" kern="1200" dirty="0"/>
        </a:p>
      </dsp:txBody>
      <dsp:txXfrm>
        <a:off x="1992886" y="1043044"/>
        <a:ext cx="7971547" cy="982215"/>
      </dsp:txXfrm>
    </dsp:sp>
    <dsp:sp modelId="{EEB3DD13-28E3-47A8-820C-A8809EA19411}">
      <dsp:nvSpPr>
        <dsp:cNvPr id="0" name=""/>
        <dsp:cNvSpPr/>
      </dsp:nvSpPr>
      <dsp:spPr>
        <a:xfrm>
          <a:off x="0" y="1043044"/>
          <a:ext cx="1992886" cy="982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457" tIns="97021" rIns="105457" bIns="97021" numCol="1" spcCol="1270" anchor="ctr" anchorCtr="0">
          <a:noAutofit/>
        </a:bodyPr>
        <a:lstStyle/>
        <a:p>
          <a:pPr marL="0" lvl="0" indent="0" algn="ctr" defTabSz="666750">
            <a:lnSpc>
              <a:spcPct val="90000"/>
            </a:lnSpc>
            <a:spcBef>
              <a:spcPct val="0"/>
            </a:spcBef>
            <a:spcAft>
              <a:spcPct val="35000"/>
            </a:spcAft>
            <a:buNone/>
          </a:pPr>
          <a:r>
            <a:rPr lang="en-US" sz="1500" b="1" kern="1200"/>
            <a:t>Dati personali riguardanti gli utenti che vengono trasferiti via mail</a:t>
          </a:r>
          <a:endParaRPr lang="en-US" sz="1500" kern="1200"/>
        </a:p>
      </dsp:txBody>
      <dsp:txXfrm>
        <a:off x="0" y="1043044"/>
        <a:ext cx="1992886" cy="982215"/>
      </dsp:txXfrm>
    </dsp:sp>
    <dsp:sp modelId="{9F61B249-D52B-44F4-B0A9-1761A7A028D9}">
      <dsp:nvSpPr>
        <dsp:cNvPr id="0" name=""/>
        <dsp:cNvSpPr/>
      </dsp:nvSpPr>
      <dsp:spPr>
        <a:xfrm>
          <a:off x="1992886" y="2084192"/>
          <a:ext cx="7971547" cy="9822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70" tIns="249483" rIns="154670" bIns="249483" numCol="1" spcCol="1270" anchor="ctr" anchorCtr="0">
          <a:noAutofit/>
        </a:bodyPr>
        <a:lstStyle/>
        <a:p>
          <a:pPr marL="0" lvl="0" indent="0" algn="l" defTabSz="800100">
            <a:lnSpc>
              <a:spcPct val="90000"/>
            </a:lnSpc>
            <a:spcBef>
              <a:spcPct val="0"/>
            </a:spcBef>
            <a:spcAft>
              <a:spcPct val="35000"/>
            </a:spcAft>
            <a:buNone/>
          </a:pPr>
          <a:r>
            <a:rPr lang="it-IT" sz="1800" kern="1200" dirty="0"/>
            <a:t>Il Disciplinare Risorse Informatiche prevede un uso modesto delle risorse dell’ente per usi personali. </a:t>
          </a:r>
          <a:endParaRPr lang="en-US" sz="1800" kern="1200" dirty="0"/>
        </a:p>
      </dsp:txBody>
      <dsp:txXfrm>
        <a:off x="1992886" y="2084192"/>
        <a:ext cx="7971547" cy="982215"/>
      </dsp:txXfrm>
    </dsp:sp>
    <dsp:sp modelId="{FDCC509E-1F16-4CE0-9A41-DE7E4B137D7E}">
      <dsp:nvSpPr>
        <dsp:cNvPr id="0" name=""/>
        <dsp:cNvSpPr/>
      </dsp:nvSpPr>
      <dsp:spPr>
        <a:xfrm>
          <a:off x="0" y="2084192"/>
          <a:ext cx="1992886" cy="982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457" tIns="97021" rIns="105457" bIns="97021" numCol="1" spcCol="1270" anchor="ctr" anchorCtr="0">
          <a:noAutofit/>
        </a:bodyPr>
        <a:lstStyle/>
        <a:p>
          <a:pPr marL="0" lvl="0" indent="0" algn="ctr" defTabSz="666750">
            <a:lnSpc>
              <a:spcPct val="90000"/>
            </a:lnSpc>
            <a:spcBef>
              <a:spcPct val="0"/>
            </a:spcBef>
            <a:spcAft>
              <a:spcPct val="35000"/>
            </a:spcAft>
            <a:buNone/>
          </a:pPr>
          <a:r>
            <a:rPr lang="en-US" sz="1500" b="1" kern="1200"/>
            <a:t>Posta elettronica usata per attività personali non lavorative</a:t>
          </a:r>
          <a:endParaRPr lang="en-US" sz="1500" kern="1200"/>
        </a:p>
      </dsp:txBody>
      <dsp:txXfrm>
        <a:off x="0" y="2084192"/>
        <a:ext cx="1992886" cy="982215"/>
      </dsp:txXfrm>
    </dsp:sp>
    <dsp:sp modelId="{771DB506-E333-4E28-8573-033374403C6F}">
      <dsp:nvSpPr>
        <dsp:cNvPr id="0" name=""/>
        <dsp:cNvSpPr/>
      </dsp:nvSpPr>
      <dsp:spPr>
        <a:xfrm>
          <a:off x="1992886" y="3125341"/>
          <a:ext cx="7971547" cy="9822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70" tIns="249483" rIns="154670" bIns="249483" numCol="1" spcCol="1270" anchor="ctr" anchorCtr="0">
          <a:noAutofit/>
        </a:bodyPr>
        <a:lstStyle/>
        <a:p>
          <a:pPr marL="0" lvl="0" indent="0" algn="l" defTabSz="533400">
            <a:lnSpc>
              <a:spcPct val="90000"/>
            </a:lnSpc>
            <a:spcBef>
              <a:spcPct val="0"/>
            </a:spcBef>
            <a:spcAft>
              <a:spcPct val="35000"/>
            </a:spcAft>
            <a:buNone/>
          </a:pPr>
          <a:r>
            <a:rPr lang="it-IT" sz="1200" kern="1200"/>
            <a:t>Meglio di no…</a:t>
          </a:r>
          <a:endParaRPr lang="en-US" sz="1200" kern="1200"/>
        </a:p>
      </dsp:txBody>
      <dsp:txXfrm>
        <a:off x="1992886" y="3125341"/>
        <a:ext cx="7971547" cy="982215"/>
      </dsp:txXfrm>
    </dsp:sp>
    <dsp:sp modelId="{257FF021-15F4-403E-B999-75E70709EEA2}">
      <dsp:nvSpPr>
        <dsp:cNvPr id="0" name=""/>
        <dsp:cNvSpPr/>
      </dsp:nvSpPr>
      <dsp:spPr>
        <a:xfrm>
          <a:off x="0" y="3125341"/>
          <a:ext cx="1992886" cy="982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457" tIns="97021" rIns="105457" bIns="97021" numCol="1" spcCol="1270" anchor="ctr" anchorCtr="0">
          <a:noAutofit/>
        </a:bodyPr>
        <a:lstStyle/>
        <a:p>
          <a:pPr marL="0" lvl="0" indent="0" algn="ctr" defTabSz="666750">
            <a:lnSpc>
              <a:spcPct val="90000"/>
            </a:lnSpc>
            <a:spcBef>
              <a:spcPct val="0"/>
            </a:spcBef>
            <a:spcAft>
              <a:spcPct val="35000"/>
            </a:spcAft>
            <a:buNone/>
          </a:pPr>
          <a:r>
            <a:rPr lang="it-IT" sz="1500" b="1" kern="1200"/>
            <a:t>Forward della casella di posta su un provider diverso…</a:t>
          </a:r>
          <a:endParaRPr lang="en-US" sz="1500" kern="1200"/>
        </a:p>
      </dsp:txBody>
      <dsp:txXfrm>
        <a:off x="0" y="3125341"/>
        <a:ext cx="1992886" cy="98221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24AD6-3622-455F-97A8-4FB103C2CD0D}">
      <dsp:nvSpPr>
        <dsp:cNvPr id="0" name=""/>
        <dsp:cNvSpPr/>
      </dsp:nvSpPr>
      <dsp:spPr>
        <a:xfrm>
          <a:off x="0" y="8002"/>
          <a:ext cx="4459288" cy="13030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I documenti che predisponiamo rimangano inalterati nel tempo (non ripudiabilità).</a:t>
          </a:r>
          <a:endParaRPr lang="en-US" sz="1800" kern="1200" dirty="0"/>
        </a:p>
      </dsp:txBody>
      <dsp:txXfrm>
        <a:off x="63611" y="71613"/>
        <a:ext cx="4332066" cy="1175865"/>
      </dsp:txXfrm>
    </dsp:sp>
    <dsp:sp modelId="{D5F7354A-693E-43AA-9FC0-C62C28AA4836}">
      <dsp:nvSpPr>
        <dsp:cNvPr id="0" name=""/>
        <dsp:cNvSpPr/>
      </dsp:nvSpPr>
      <dsp:spPr>
        <a:xfrm>
          <a:off x="0" y="1362930"/>
          <a:ext cx="4459288" cy="13030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Che i documenti non siano accessibili a chi non ne ha diritto ( e siano invece accessibili a chi deve lavorare con essi).</a:t>
          </a:r>
          <a:endParaRPr lang="en-US" sz="1800" kern="1200" dirty="0"/>
        </a:p>
      </dsp:txBody>
      <dsp:txXfrm>
        <a:off x="63611" y="1426541"/>
        <a:ext cx="4332066" cy="1175865"/>
      </dsp:txXfrm>
    </dsp:sp>
    <dsp:sp modelId="{D509240B-EEF2-42C6-B42D-8BFD99FAD408}">
      <dsp:nvSpPr>
        <dsp:cNvPr id="0" name=""/>
        <dsp:cNvSpPr/>
      </dsp:nvSpPr>
      <dsp:spPr>
        <a:xfrm>
          <a:off x="0" y="2725860"/>
          <a:ext cx="4459288" cy="13030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it-IT" sz="1800" kern="1200" dirty="0"/>
        </a:p>
        <a:p>
          <a:pPr marL="0" lvl="0" indent="0" algn="l" defTabSz="800100">
            <a:lnSpc>
              <a:spcPct val="90000"/>
            </a:lnSpc>
            <a:spcBef>
              <a:spcPct val="0"/>
            </a:spcBef>
            <a:spcAft>
              <a:spcPct val="35000"/>
            </a:spcAft>
            <a:buNone/>
          </a:pPr>
          <a:r>
            <a:rPr lang="it-IT" sz="1800" kern="1200" dirty="0"/>
            <a:t>Che i documenti risultino sempre disponibili quando devono essere utilizzati.</a:t>
          </a:r>
          <a:endParaRPr lang="en-US" sz="1800" kern="1200" dirty="0"/>
        </a:p>
      </dsp:txBody>
      <dsp:txXfrm>
        <a:off x="63611" y="2789471"/>
        <a:ext cx="4332066" cy="11758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4FFC7-FA59-4DE5-A8BE-553987298761}">
      <dsp:nvSpPr>
        <dsp:cNvPr id="0" name=""/>
        <dsp:cNvSpPr/>
      </dsp:nvSpPr>
      <dsp:spPr>
        <a:xfrm>
          <a:off x="0" y="67082"/>
          <a:ext cx="5621188" cy="11969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it-IT" sz="3100" kern="1200"/>
            <a:t>il </a:t>
          </a:r>
          <a:r>
            <a:rPr lang="it-IT" sz="3100" b="1" kern="1200"/>
            <a:t>GDPR</a:t>
          </a:r>
          <a:r>
            <a:rPr lang="it-IT" sz="3100" kern="1200"/>
            <a:t> non è un insieme di norme precettive</a:t>
          </a:r>
          <a:endParaRPr lang="en-US" sz="3100" kern="1200"/>
        </a:p>
      </dsp:txBody>
      <dsp:txXfrm>
        <a:off x="58428" y="125510"/>
        <a:ext cx="5504332" cy="1080053"/>
      </dsp:txXfrm>
    </dsp:sp>
    <dsp:sp modelId="{E914CC30-7E77-4469-9E9C-29517FB02927}">
      <dsp:nvSpPr>
        <dsp:cNvPr id="0" name=""/>
        <dsp:cNvSpPr/>
      </dsp:nvSpPr>
      <dsp:spPr>
        <a:xfrm>
          <a:off x="0" y="1263992"/>
          <a:ext cx="5621188" cy="173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73"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it-IT" sz="2400" kern="1200"/>
            <a:t>E’ invece una sorta di “</a:t>
          </a:r>
          <a:r>
            <a:rPr lang="it-IT" sz="2400" b="1" kern="1200"/>
            <a:t>framework normativo</a:t>
          </a:r>
          <a:r>
            <a:rPr lang="it-IT" sz="2400" kern="1200"/>
            <a:t>” disegnato con l’obiettivo sì di proteggere, ma anche di favorire la circolazione dei dati.</a:t>
          </a:r>
          <a:endParaRPr lang="en-US" sz="2400" kern="1200"/>
        </a:p>
        <a:p>
          <a:pPr marL="228600" lvl="1" indent="-228600" algn="l" defTabSz="1066800">
            <a:lnSpc>
              <a:spcPct val="90000"/>
            </a:lnSpc>
            <a:spcBef>
              <a:spcPct val="0"/>
            </a:spcBef>
            <a:spcAft>
              <a:spcPct val="20000"/>
            </a:spcAft>
            <a:buChar char="•"/>
          </a:pPr>
          <a:r>
            <a:rPr lang="it-IT" sz="2400" b="1" i="1" kern="1200"/>
            <a:t>Dati all’estero!</a:t>
          </a:r>
          <a:endParaRPr lang="en-US" sz="2400" kern="1200"/>
        </a:p>
      </dsp:txBody>
      <dsp:txXfrm>
        <a:off x="0" y="1263992"/>
        <a:ext cx="5621188" cy="173259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AAD6E-6F7B-42B9-B09C-1E810DDFFB3A}">
      <dsp:nvSpPr>
        <dsp:cNvPr id="0" name=""/>
        <dsp:cNvSpPr/>
      </dsp:nvSpPr>
      <dsp:spPr>
        <a:xfrm>
          <a:off x="477134" y="0"/>
          <a:ext cx="2287215" cy="137232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Cavolini" panose="03000502040302020204" pitchFamily="66" charset="0"/>
              <a:cs typeface="Cavolini" panose="03000502040302020204" pitchFamily="66" charset="0"/>
            </a:rPr>
            <a:t>GDPR: ai fini dell’accountability</a:t>
          </a:r>
          <a:endParaRPr lang="en-US" sz="1600" kern="1200" dirty="0">
            <a:latin typeface="Cavolini" panose="03000502040302020204" pitchFamily="66" charset="0"/>
            <a:cs typeface="Cavolini" panose="03000502040302020204" pitchFamily="66" charset="0"/>
          </a:endParaRPr>
        </a:p>
      </dsp:txBody>
      <dsp:txXfrm>
        <a:off x="477134" y="0"/>
        <a:ext cx="2287215" cy="1372329"/>
      </dsp:txXfrm>
    </dsp:sp>
    <dsp:sp modelId="{83A23A8A-FACC-41BD-9F3F-87ACB5CD0B2E}">
      <dsp:nvSpPr>
        <dsp:cNvPr id="0" name=""/>
        <dsp:cNvSpPr/>
      </dsp:nvSpPr>
      <dsp:spPr>
        <a:xfrm>
          <a:off x="2967111" y="1488"/>
          <a:ext cx="2287215" cy="1372329"/>
        </a:xfrm>
        <a:prstGeom prst="rect">
          <a:avLst/>
        </a:prstGeom>
        <a:solidFill>
          <a:schemeClr val="accent2">
            <a:hueOff val="-2880000"/>
            <a:satOff val="-12001"/>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latin typeface="Cavolini" panose="03000502040302020204" pitchFamily="66" charset="0"/>
              <a:cs typeface="Cavolini" panose="03000502040302020204" pitchFamily="66" charset="0"/>
            </a:rPr>
            <a:t>E’ un obbligo del titolare che </a:t>
          </a:r>
          <a:r>
            <a:rPr lang="it-IT" sz="1600" kern="1200" dirty="0">
              <a:latin typeface="Cavolini" panose="03000502040302020204" pitchFamily="66" charset="0"/>
              <a:cs typeface="Cavolini" panose="03000502040302020204" pitchFamily="66" charset="0"/>
            </a:rPr>
            <a:t>il DPO supporta in fase di realizzazione </a:t>
          </a:r>
          <a:endParaRPr lang="en-US" sz="2000" kern="1200" dirty="0">
            <a:latin typeface="Cavolini" panose="03000502040302020204" pitchFamily="66" charset="0"/>
            <a:cs typeface="Cavolini" panose="03000502040302020204" pitchFamily="66" charset="0"/>
          </a:endParaRPr>
        </a:p>
      </dsp:txBody>
      <dsp:txXfrm>
        <a:off x="2967111" y="1488"/>
        <a:ext cx="2287215" cy="1372329"/>
      </dsp:txXfrm>
    </dsp:sp>
    <dsp:sp modelId="{7CB16B4B-0A10-43AF-978E-5DEA644272E0}">
      <dsp:nvSpPr>
        <dsp:cNvPr id="0" name=""/>
        <dsp:cNvSpPr/>
      </dsp:nvSpPr>
      <dsp:spPr>
        <a:xfrm>
          <a:off x="451174" y="1602539"/>
          <a:ext cx="2287215" cy="1372329"/>
        </a:xfrm>
        <a:prstGeom prst="rect">
          <a:avLst/>
        </a:prstGeom>
        <a:solidFill>
          <a:schemeClr val="accent2">
            <a:hueOff val="-5760000"/>
            <a:satOff val="-24001"/>
            <a:lumOff val="2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latin typeface="Cavolini" panose="03000502040302020204" pitchFamily="66" charset="0"/>
              <a:cs typeface="Cavolini" panose="03000502040302020204" pitchFamily="66" charset="0"/>
            </a:rPr>
            <a:t>DPO successivamente lo usa nelle attività di monitoraggio</a:t>
          </a:r>
          <a:endParaRPr lang="en-US" sz="1800" kern="1200" dirty="0">
            <a:latin typeface="Cavolini" panose="03000502040302020204" pitchFamily="66" charset="0"/>
            <a:cs typeface="Cavolini" panose="03000502040302020204" pitchFamily="66" charset="0"/>
          </a:endParaRPr>
        </a:p>
      </dsp:txBody>
      <dsp:txXfrm>
        <a:off x="451174" y="1602539"/>
        <a:ext cx="2287215" cy="1372329"/>
      </dsp:txXfrm>
    </dsp:sp>
    <dsp:sp modelId="{C938F261-9377-4934-AEFD-B4ED73C55B91}">
      <dsp:nvSpPr>
        <dsp:cNvPr id="0" name=""/>
        <dsp:cNvSpPr/>
      </dsp:nvSpPr>
      <dsp:spPr>
        <a:xfrm>
          <a:off x="2967111" y="1619158"/>
          <a:ext cx="2287215" cy="1372329"/>
        </a:xfrm>
        <a:prstGeom prst="rect">
          <a:avLst/>
        </a:prstGeom>
        <a:solidFill>
          <a:schemeClr val="accent2">
            <a:hueOff val="-8640000"/>
            <a:satOff val="-36002"/>
            <a:lumOff val="30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solidFill>
                <a:schemeClr val="tx1"/>
              </a:solidFill>
              <a:latin typeface="Cavolini" panose="03000502040302020204" pitchFamily="66" charset="0"/>
              <a:cs typeface="Cavolini" panose="03000502040302020204" pitchFamily="66" charset="0"/>
            </a:rPr>
            <a:t>In cosa consiste?</a:t>
          </a:r>
          <a:endParaRPr lang="en-US" sz="2400" kern="1200" dirty="0">
            <a:solidFill>
              <a:schemeClr val="tx1"/>
            </a:solidFill>
            <a:latin typeface="Cavolini" panose="03000502040302020204" pitchFamily="66" charset="0"/>
            <a:cs typeface="Cavolini" panose="03000502040302020204" pitchFamily="66" charset="0"/>
          </a:endParaRPr>
        </a:p>
      </dsp:txBody>
      <dsp:txXfrm>
        <a:off x="2967111" y="1619158"/>
        <a:ext cx="2287215" cy="1372329"/>
      </dsp:txXfrm>
    </dsp:sp>
    <dsp:sp modelId="{B396AC1A-3BD8-4F39-A353-EBABBED210F6}">
      <dsp:nvSpPr>
        <dsp:cNvPr id="0" name=""/>
        <dsp:cNvSpPr/>
      </dsp:nvSpPr>
      <dsp:spPr>
        <a:xfrm>
          <a:off x="465492" y="3205078"/>
          <a:ext cx="2287215" cy="1372329"/>
        </a:xfrm>
        <a:prstGeom prst="rect">
          <a:avLst/>
        </a:prstGeom>
        <a:solidFill>
          <a:schemeClr val="accent2">
            <a:hueOff val="-11520000"/>
            <a:satOff val="-48002"/>
            <a:lumOff val="40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66725">
            <a:lnSpc>
              <a:spcPct val="90000"/>
            </a:lnSpc>
            <a:spcBef>
              <a:spcPct val="0"/>
            </a:spcBef>
            <a:spcAft>
              <a:spcPct val="35000"/>
            </a:spcAft>
            <a:buNone/>
          </a:pPr>
          <a:r>
            <a:rPr lang="it-IT" sz="1050" kern="1200" dirty="0">
              <a:solidFill>
                <a:schemeClr val="tx1"/>
              </a:solidFill>
              <a:latin typeface="Cavolini" panose="03000502040302020204" pitchFamily="66" charset="0"/>
              <a:cs typeface="Cavolini" panose="03000502040302020204" pitchFamily="66" charset="0"/>
            </a:rPr>
            <a:t>Chi lo deve «fare»?</a:t>
          </a:r>
        </a:p>
        <a:p>
          <a:pPr marL="57150" lvl="1" indent="-57150" algn="l" defTabSz="400050">
            <a:lnSpc>
              <a:spcPct val="90000"/>
            </a:lnSpc>
            <a:spcBef>
              <a:spcPct val="0"/>
            </a:spcBef>
            <a:spcAft>
              <a:spcPct val="15000"/>
            </a:spcAft>
            <a:buChar char="•"/>
          </a:pPr>
          <a:r>
            <a:rPr lang="it-IT" sz="900" kern="1200" dirty="0">
              <a:solidFill>
                <a:schemeClr val="tx1"/>
              </a:solidFill>
              <a:latin typeface="Cavolini" panose="03000502040302020204" pitchFamily="66" charset="0"/>
              <a:cs typeface="Cavolini" panose="03000502040302020204" pitchFamily="66" charset="0"/>
            </a:rPr>
            <a:t>Servizi che tipicamente trattano dati personali (Direzione/Personale, Amministrazione, Radioprotezione, RSPP, Calcolo e Reti)</a:t>
          </a:r>
          <a:endParaRPr lang="en-US" sz="900" kern="1200" dirty="0">
            <a:solidFill>
              <a:schemeClr val="tx1"/>
            </a:solidFill>
            <a:latin typeface="Cavolini" panose="03000502040302020204" pitchFamily="66" charset="0"/>
            <a:cs typeface="Cavolini" panose="03000502040302020204" pitchFamily="66" charset="0"/>
          </a:endParaRPr>
        </a:p>
        <a:p>
          <a:pPr marL="57150" lvl="1" indent="-57150" algn="l" defTabSz="400050">
            <a:lnSpc>
              <a:spcPct val="90000"/>
            </a:lnSpc>
            <a:spcBef>
              <a:spcPct val="0"/>
            </a:spcBef>
            <a:spcAft>
              <a:spcPct val="15000"/>
            </a:spcAft>
            <a:buChar char="•"/>
          </a:pPr>
          <a:r>
            <a:rPr lang="it-IT" sz="900" kern="1200" dirty="0">
              <a:solidFill>
                <a:schemeClr val="tx1"/>
              </a:solidFill>
              <a:latin typeface="Cavolini" panose="03000502040302020204" pitchFamily="66" charset="0"/>
              <a:cs typeface="Cavolini" panose="03000502040302020204" pitchFamily="66" charset="0"/>
            </a:rPr>
            <a:t>Progetti (Horizon EU, PON, POR, TT, terza missione)</a:t>
          </a:r>
          <a:endParaRPr lang="en-US" sz="900" kern="1200" dirty="0">
            <a:solidFill>
              <a:schemeClr val="tx1"/>
            </a:solidFill>
            <a:latin typeface="Cavolini" panose="03000502040302020204" pitchFamily="66" charset="0"/>
            <a:cs typeface="Cavolini" panose="03000502040302020204" pitchFamily="66" charset="0"/>
          </a:endParaRPr>
        </a:p>
      </dsp:txBody>
      <dsp:txXfrm>
        <a:off x="465492" y="3205078"/>
        <a:ext cx="2287215" cy="1372329"/>
      </dsp:txXfrm>
    </dsp:sp>
    <dsp:sp modelId="{4FA600C1-F60D-4F5D-9746-635EECC0A1F7}">
      <dsp:nvSpPr>
        <dsp:cNvPr id="0" name=""/>
        <dsp:cNvSpPr/>
      </dsp:nvSpPr>
      <dsp:spPr>
        <a:xfrm>
          <a:off x="2967111" y="3203590"/>
          <a:ext cx="2287215" cy="1372329"/>
        </a:xfrm>
        <a:prstGeom prst="rect">
          <a:avLst/>
        </a:prstGeom>
        <a:solidFill>
          <a:schemeClr val="accent2">
            <a:hueOff val="-14400000"/>
            <a:satOff val="-60003"/>
            <a:lumOff val="50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kern="1200"/>
            <a:t>Parte integrante del Registro sono le misure di sicurezza</a:t>
          </a:r>
          <a:endParaRPr lang="en-US" sz="1800" kern="1200"/>
        </a:p>
        <a:p>
          <a:pPr marL="114300" lvl="1" indent="-114300" algn="l" defTabSz="622300">
            <a:lnSpc>
              <a:spcPct val="90000"/>
            </a:lnSpc>
            <a:spcBef>
              <a:spcPct val="0"/>
            </a:spcBef>
            <a:spcAft>
              <a:spcPct val="15000"/>
            </a:spcAft>
            <a:buChar char="•"/>
          </a:pPr>
          <a:r>
            <a:rPr lang="it-IT" sz="1400" kern="1200"/>
            <a:t>Ruolo specifico dei Servizi Calcolo e Reti</a:t>
          </a:r>
          <a:endParaRPr lang="en-US" sz="1400" kern="1200"/>
        </a:p>
      </dsp:txBody>
      <dsp:txXfrm>
        <a:off x="2967111" y="3203590"/>
        <a:ext cx="2287215" cy="1372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2BE85-BD73-43D2-B29B-475B29E9F5A6}">
      <dsp:nvSpPr>
        <dsp:cNvPr id="0" name=""/>
        <dsp:cNvSpPr/>
      </dsp:nvSpPr>
      <dsp:spPr>
        <a:xfrm>
          <a:off x="1061" y="347433"/>
          <a:ext cx="3725321" cy="23655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C473F-7A2F-4465-B8C9-814B9A7958F9}">
      <dsp:nvSpPr>
        <dsp:cNvPr id="0" name=""/>
        <dsp:cNvSpPr/>
      </dsp:nvSpPr>
      <dsp:spPr>
        <a:xfrm>
          <a:off x="414985" y="740662"/>
          <a:ext cx="3725321" cy="236557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kern="1200"/>
            <a:t>Stefano Rodotà</a:t>
          </a:r>
          <a:r>
            <a:rPr lang="it-IT" sz="2600" kern="1200"/>
            <a:t> </a:t>
          </a:r>
          <a:endParaRPr lang="en-US" sz="2600" kern="1200"/>
        </a:p>
      </dsp:txBody>
      <dsp:txXfrm>
        <a:off x="484270" y="809947"/>
        <a:ext cx="3586751" cy="2227009"/>
      </dsp:txXfrm>
    </dsp:sp>
    <dsp:sp modelId="{70E41BD2-4D9D-4BE1-91D6-C68B1C304F7D}">
      <dsp:nvSpPr>
        <dsp:cNvPr id="0" name=""/>
        <dsp:cNvSpPr/>
      </dsp:nvSpPr>
      <dsp:spPr>
        <a:xfrm>
          <a:off x="4554232" y="347433"/>
          <a:ext cx="3725321" cy="23655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356CD-8B74-4EDF-9A4D-209F847130D2}">
      <dsp:nvSpPr>
        <dsp:cNvPr id="0" name=""/>
        <dsp:cNvSpPr/>
      </dsp:nvSpPr>
      <dsp:spPr>
        <a:xfrm>
          <a:off x="4968156" y="740662"/>
          <a:ext cx="3725321" cy="236557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kern="1200" dirty="0"/>
            <a:t>«…dal diritto di essere lasciato solo, al diritto di mantenere il controllo sulle proprie informazioni…»</a:t>
          </a:r>
          <a:endParaRPr lang="en-US" sz="2600" kern="1200" dirty="0"/>
        </a:p>
      </dsp:txBody>
      <dsp:txXfrm>
        <a:off x="5037441" y="809947"/>
        <a:ext cx="3586751" cy="22270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AE4E5-D5CF-4424-AA22-0819526E16F0}">
      <dsp:nvSpPr>
        <dsp:cNvPr id="0" name=""/>
        <dsp:cNvSpPr/>
      </dsp:nvSpPr>
      <dsp:spPr>
        <a:xfrm>
          <a:off x="0" y="17199"/>
          <a:ext cx="9070975" cy="11700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it-IT" sz="5000" kern="1200"/>
            <a:t>INTERESSATO </a:t>
          </a:r>
        </a:p>
      </dsp:txBody>
      <dsp:txXfrm>
        <a:off x="57115" y="74314"/>
        <a:ext cx="8956745" cy="1055770"/>
      </dsp:txXfrm>
    </dsp:sp>
    <dsp:sp modelId="{9A14C49B-4533-4F7E-B8B9-A6EAE8BB508F}">
      <dsp:nvSpPr>
        <dsp:cNvPr id="0" name=""/>
        <dsp:cNvSpPr/>
      </dsp:nvSpPr>
      <dsp:spPr>
        <a:xfrm>
          <a:off x="0" y="1187199"/>
          <a:ext cx="9070975" cy="253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003" tIns="63500" rIns="355600" bIns="63500" numCol="1" spcCol="1270" anchor="t" anchorCtr="0">
          <a:noAutofit/>
        </a:bodyPr>
        <a:lstStyle/>
        <a:p>
          <a:pPr marL="285750" lvl="1" indent="-285750" algn="l" defTabSz="1733550">
            <a:lnSpc>
              <a:spcPct val="90000"/>
            </a:lnSpc>
            <a:spcBef>
              <a:spcPct val="0"/>
            </a:spcBef>
            <a:spcAft>
              <a:spcPct val="20000"/>
            </a:spcAft>
            <a:buChar char="•"/>
          </a:pPr>
          <a:r>
            <a:rPr lang="it-IT" sz="3900" i="1" kern="1200"/>
            <a:t>persona fisica </a:t>
          </a:r>
          <a:endParaRPr lang="it-IT" sz="3900" kern="1200"/>
        </a:p>
        <a:p>
          <a:pPr marL="285750" lvl="1" indent="-285750" algn="l" defTabSz="1733550">
            <a:lnSpc>
              <a:spcPct val="90000"/>
            </a:lnSpc>
            <a:spcBef>
              <a:spcPct val="0"/>
            </a:spcBef>
            <a:spcAft>
              <a:spcPct val="20000"/>
            </a:spcAft>
            <a:buChar char="•"/>
          </a:pPr>
          <a:r>
            <a:rPr lang="it-IT" sz="3900" i="1" kern="1200"/>
            <a:t>identificata o identificabile,</a:t>
          </a:r>
          <a:endParaRPr lang="it-IT" sz="3900" kern="1200"/>
        </a:p>
        <a:p>
          <a:pPr marL="285750" lvl="1" indent="-285750" algn="l" defTabSz="1733550">
            <a:lnSpc>
              <a:spcPct val="90000"/>
            </a:lnSpc>
            <a:spcBef>
              <a:spcPct val="0"/>
            </a:spcBef>
            <a:spcAft>
              <a:spcPct val="20000"/>
            </a:spcAft>
            <a:buChar char="•"/>
          </a:pPr>
          <a:r>
            <a:rPr lang="it-IT" sz="3900" i="1" kern="1200"/>
            <a:t>direttamente o indirettamente.</a:t>
          </a:r>
          <a:endParaRPr lang="it-IT" sz="3900" kern="1200"/>
        </a:p>
        <a:p>
          <a:pPr marL="285750" lvl="1" indent="-285750" algn="l" defTabSz="1733550">
            <a:lnSpc>
              <a:spcPct val="90000"/>
            </a:lnSpc>
            <a:spcBef>
              <a:spcPct val="0"/>
            </a:spcBef>
            <a:spcAft>
              <a:spcPct val="20000"/>
            </a:spcAft>
            <a:buChar char="•"/>
          </a:pPr>
          <a:r>
            <a:rPr lang="it-IT" sz="3900" i="1" kern="1200"/>
            <a:t>Non le persone giuridiche </a:t>
          </a:r>
          <a:endParaRPr lang="it-IT" sz="3900" kern="1200"/>
        </a:p>
      </dsp:txBody>
      <dsp:txXfrm>
        <a:off x="0" y="1187199"/>
        <a:ext cx="9070975" cy="2535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AD123-55A0-4253-9735-5869E38CCC62}">
      <dsp:nvSpPr>
        <dsp:cNvPr id="0" name=""/>
        <dsp:cNvSpPr/>
      </dsp:nvSpPr>
      <dsp:spPr>
        <a:xfrm>
          <a:off x="0" y="222624"/>
          <a:ext cx="9070975" cy="1234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04008" tIns="291592" rIns="704008" bIns="199136" numCol="1" spcCol="1270" anchor="t" anchorCtr="0">
          <a:noAutofit/>
        </a:bodyPr>
        <a:lstStyle/>
        <a:p>
          <a:pPr marL="285750" lvl="1" indent="-285750" algn="l" defTabSz="1244600">
            <a:lnSpc>
              <a:spcPct val="90000"/>
            </a:lnSpc>
            <a:spcBef>
              <a:spcPct val="0"/>
            </a:spcBef>
            <a:spcAft>
              <a:spcPct val="15000"/>
            </a:spcAft>
            <a:buChar char="•"/>
          </a:pPr>
          <a:r>
            <a:rPr lang="it-IT" sz="2800" kern="1200"/>
            <a:t>informazioni che non riguardano una persona identificata o identificabile</a:t>
          </a:r>
        </a:p>
      </dsp:txBody>
      <dsp:txXfrm>
        <a:off x="0" y="222624"/>
        <a:ext cx="9070975" cy="1234800"/>
      </dsp:txXfrm>
    </dsp:sp>
    <dsp:sp modelId="{039CF773-DF1F-4496-AE5B-D39565626106}">
      <dsp:nvSpPr>
        <dsp:cNvPr id="0" name=""/>
        <dsp:cNvSpPr/>
      </dsp:nvSpPr>
      <dsp:spPr>
        <a:xfrm>
          <a:off x="453548" y="15984"/>
          <a:ext cx="6349682" cy="4132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03" tIns="0" rIns="240003" bIns="0" numCol="1" spcCol="1270" anchor="ctr" anchorCtr="0">
          <a:noAutofit/>
        </a:bodyPr>
        <a:lstStyle/>
        <a:p>
          <a:pPr marL="0" lvl="0" indent="0" algn="l" defTabSz="1066800">
            <a:lnSpc>
              <a:spcPct val="90000"/>
            </a:lnSpc>
            <a:spcBef>
              <a:spcPct val="0"/>
            </a:spcBef>
            <a:spcAft>
              <a:spcPct val="35000"/>
            </a:spcAft>
            <a:buNone/>
          </a:pPr>
          <a:r>
            <a:rPr lang="it-IT" sz="2400" kern="1200"/>
            <a:t>DATI ANONIMI  </a:t>
          </a:r>
        </a:p>
      </dsp:txBody>
      <dsp:txXfrm>
        <a:off x="473723" y="36159"/>
        <a:ext cx="6309332" cy="372930"/>
      </dsp:txXfrm>
    </dsp:sp>
    <dsp:sp modelId="{B118FD74-D0BC-49A0-88E5-40E8D722BF3D}">
      <dsp:nvSpPr>
        <dsp:cNvPr id="0" name=""/>
        <dsp:cNvSpPr/>
      </dsp:nvSpPr>
      <dsp:spPr>
        <a:xfrm>
          <a:off x="0" y="1739665"/>
          <a:ext cx="9070975" cy="19845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04008" tIns="291592" rIns="704008" bIns="199136" numCol="1" spcCol="1270" anchor="t" anchorCtr="0">
          <a:noAutofit/>
        </a:bodyPr>
        <a:lstStyle/>
        <a:p>
          <a:pPr marL="285750" lvl="1" indent="-285750" algn="l" defTabSz="1244600">
            <a:lnSpc>
              <a:spcPct val="90000"/>
            </a:lnSpc>
            <a:spcBef>
              <a:spcPct val="0"/>
            </a:spcBef>
            <a:spcAft>
              <a:spcPct val="15000"/>
            </a:spcAft>
            <a:buChar char="•"/>
          </a:pPr>
          <a:r>
            <a:rPr lang="it-IT" sz="2800" kern="1200"/>
            <a:t>trattamento volto a de-identificare </a:t>
          </a:r>
          <a:r>
            <a:rPr lang="it-IT" sz="2800" b="1" kern="1200"/>
            <a:t>in maniera irreversibile</a:t>
          </a:r>
          <a:r>
            <a:rPr lang="it-IT" sz="2800" kern="1200"/>
            <a:t> l’informazione dal soggetto cui si riferisce (tecniche di </a:t>
          </a:r>
          <a:r>
            <a:rPr lang="it-IT" sz="2800" i="1" kern="1200"/>
            <a:t>randomizzazione</a:t>
          </a:r>
          <a:r>
            <a:rPr lang="it-IT" sz="2800" kern="1200"/>
            <a:t> o di </a:t>
          </a:r>
          <a:r>
            <a:rPr lang="it-IT" sz="2800" i="1" kern="1200"/>
            <a:t>generalizzazione</a:t>
          </a:r>
          <a:r>
            <a:rPr lang="it-IT" sz="2800" kern="1200"/>
            <a:t>)​</a:t>
          </a:r>
        </a:p>
      </dsp:txBody>
      <dsp:txXfrm>
        <a:off x="0" y="1739665"/>
        <a:ext cx="9070975" cy="1984500"/>
      </dsp:txXfrm>
    </dsp:sp>
    <dsp:sp modelId="{C92A0E09-522C-4EF2-B3D8-1252C83562BD}">
      <dsp:nvSpPr>
        <dsp:cNvPr id="0" name=""/>
        <dsp:cNvSpPr/>
      </dsp:nvSpPr>
      <dsp:spPr>
        <a:xfrm>
          <a:off x="453548" y="1533025"/>
          <a:ext cx="6349682" cy="4132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03" tIns="0" rIns="240003" bIns="0" numCol="1" spcCol="1270" anchor="ctr" anchorCtr="0">
          <a:noAutofit/>
        </a:bodyPr>
        <a:lstStyle/>
        <a:p>
          <a:pPr marL="0" lvl="0" indent="0" algn="l" defTabSz="1066800">
            <a:lnSpc>
              <a:spcPct val="90000"/>
            </a:lnSpc>
            <a:spcBef>
              <a:spcPct val="0"/>
            </a:spcBef>
            <a:spcAft>
              <a:spcPct val="35000"/>
            </a:spcAft>
            <a:buNone/>
          </a:pPr>
          <a:r>
            <a:rPr lang="it-IT" sz="2400" kern="1200"/>
            <a:t>DATI ANONIMIZZATI</a:t>
          </a:r>
        </a:p>
      </dsp:txBody>
      <dsp:txXfrm>
        <a:off x="473723" y="1553200"/>
        <a:ext cx="6309332"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07FA0-432F-4606-AFD1-003DA59F82EA}">
      <dsp:nvSpPr>
        <dsp:cNvPr id="0" name=""/>
        <dsp:cNvSpPr/>
      </dsp:nvSpPr>
      <dsp:spPr>
        <a:xfrm rot="5400000">
          <a:off x="4857564" y="-845548"/>
          <a:ext cx="2992120" cy="5431246"/>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it-IT" sz="2000" kern="1200"/>
            <a:t>i dati personali che non possono più essere attribuiti a un interessato specifico </a:t>
          </a:r>
          <a:r>
            <a:rPr lang="it-IT" sz="2000" b="1" kern="1200"/>
            <a:t>senza l'utilizzo di informazioni aggiuntive</a:t>
          </a:r>
          <a:r>
            <a:rPr lang="it-IT" sz="2000" kern="1200"/>
            <a:t>, a condizione che tali informazioni aggiuntive siano conservate separatamente e soggette a misure tecniche e organizzative intese a garantire che tali dati personali non siano attribuiti a una persona fisica identificata o identificabile - </a:t>
          </a:r>
          <a:r>
            <a:rPr lang="it-IT" sz="2000" i="1" kern="1200"/>
            <a:t>cifratura</a:t>
          </a:r>
        </a:p>
      </dsp:txBody>
      <dsp:txXfrm rot="-5400000">
        <a:off x="3638002" y="520077"/>
        <a:ext cx="5285183" cy="2699994"/>
      </dsp:txXfrm>
    </dsp:sp>
    <dsp:sp modelId="{58A42F89-587D-4841-81D3-92B35BFCF54C}">
      <dsp:nvSpPr>
        <dsp:cNvPr id="0" name=""/>
        <dsp:cNvSpPr/>
      </dsp:nvSpPr>
      <dsp:spPr>
        <a:xfrm>
          <a:off x="7376" y="0"/>
          <a:ext cx="3636273" cy="374015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b="1" kern="1200"/>
            <a:t>DATI PSEUDONIMIZZATI</a:t>
          </a:r>
        </a:p>
      </dsp:txBody>
      <dsp:txXfrm>
        <a:off x="184884" y="177508"/>
        <a:ext cx="3281257" cy="33851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A911B-F88E-4119-B3E8-BD139F79E88A}">
      <dsp:nvSpPr>
        <dsp:cNvPr id="0" name=""/>
        <dsp:cNvSpPr/>
      </dsp:nvSpPr>
      <dsp:spPr>
        <a:xfrm rot="5400000">
          <a:off x="5686134" y="-2298224"/>
          <a:ext cx="964257" cy="5805424"/>
        </a:xfrm>
        <a:prstGeom prst="round2Same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800100" rtl="0">
            <a:lnSpc>
              <a:spcPct val="90000"/>
            </a:lnSpc>
            <a:spcBef>
              <a:spcPct val="0"/>
            </a:spcBef>
            <a:spcAft>
              <a:spcPct val="15000"/>
            </a:spcAft>
            <a:buChar char="•"/>
          </a:pPr>
          <a:r>
            <a:rPr lang="it-IT" sz="1800" kern="1200"/>
            <a:t>permette l’identificazione diretta o indiretta di una persona</a:t>
          </a:r>
        </a:p>
      </dsp:txBody>
      <dsp:txXfrm rot="-5400000">
        <a:off x="3265551" y="169430"/>
        <a:ext cx="5758353" cy="870115"/>
      </dsp:txXfrm>
    </dsp:sp>
    <dsp:sp modelId="{3F204309-D89C-489F-9A73-82AEEDD37FCD}">
      <dsp:nvSpPr>
        <dsp:cNvPr id="0" name=""/>
        <dsp:cNvSpPr/>
      </dsp:nvSpPr>
      <dsp:spPr>
        <a:xfrm>
          <a:off x="0" y="1826"/>
          <a:ext cx="3265551" cy="120532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it-IT" sz="2800" kern="1200"/>
            <a:t>DATO COMUNE</a:t>
          </a:r>
        </a:p>
      </dsp:txBody>
      <dsp:txXfrm>
        <a:off x="58839" y="60665"/>
        <a:ext cx="3147873" cy="1087643"/>
      </dsp:txXfrm>
    </dsp:sp>
    <dsp:sp modelId="{28C2E34E-9C6E-433A-8937-27CF2C745DC3}">
      <dsp:nvSpPr>
        <dsp:cNvPr id="0" name=""/>
        <dsp:cNvSpPr/>
      </dsp:nvSpPr>
      <dsp:spPr>
        <a:xfrm rot="5400000">
          <a:off x="5686134" y="-1032637"/>
          <a:ext cx="964257" cy="5805424"/>
        </a:xfrm>
        <a:prstGeom prst="round2Same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800100" rtl="0">
            <a:lnSpc>
              <a:spcPct val="90000"/>
            </a:lnSpc>
            <a:spcBef>
              <a:spcPct val="0"/>
            </a:spcBef>
            <a:spcAft>
              <a:spcPct val="15000"/>
            </a:spcAft>
            <a:buChar char="•"/>
          </a:pPr>
          <a:r>
            <a:rPr lang="it-IT" sz="1800" kern="1200"/>
            <a:t>rivela l'origine razziale od etnica, le convinzioni religiose, filosofiche, le opinioni politiche, l'appartenenza sindacale, relativi alla salute o alla vita sessuale.</a:t>
          </a:r>
        </a:p>
      </dsp:txBody>
      <dsp:txXfrm rot="-5400000">
        <a:off x="3265551" y="1435017"/>
        <a:ext cx="5758353" cy="870115"/>
      </dsp:txXfrm>
    </dsp:sp>
    <dsp:sp modelId="{404CA540-C836-401C-9FC7-B0606691950B}">
      <dsp:nvSpPr>
        <dsp:cNvPr id="0" name=""/>
        <dsp:cNvSpPr/>
      </dsp:nvSpPr>
      <dsp:spPr>
        <a:xfrm>
          <a:off x="0" y="1267414"/>
          <a:ext cx="3265551" cy="120532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it-IT" sz="2800" kern="1200"/>
            <a:t>DATO PARTICOLARE</a:t>
          </a:r>
        </a:p>
      </dsp:txBody>
      <dsp:txXfrm>
        <a:off x="58839" y="1326253"/>
        <a:ext cx="3147873" cy="1087643"/>
      </dsp:txXfrm>
    </dsp:sp>
    <dsp:sp modelId="{84BA4BA3-A93E-496D-833C-4D956E3799BB}">
      <dsp:nvSpPr>
        <dsp:cNvPr id="0" name=""/>
        <dsp:cNvSpPr/>
      </dsp:nvSpPr>
      <dsp:spPr>
        <a:xfrm rot="5400000">
          <a:off x="5686134" y="232950"/>
          <a:ext cx="964257" cy="5805424"/>
        </a:xfrm>
        <a:prstGeom prst="round2Same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800100" rtl="0">
            <a:lnSpc>
              <a:spcPct val="90000"/>
            </a:lnSpc>
            <a:spcBef>
              <a:spcPct val="0"/>
            </a:spcBef>
            <a:spcAft>
              <a:spcPct val="15000"/>
            </a:spcAft>
            <a:buChar char="•"/>
          </a:pPr>
          <a:r>
            <a:rPr lang="it-IT" sz="1800" kern="1200"/>
            <a:t>rivela l'esistenza di determinati provvedimenti giudiziari soggetti ad iscrizione nel casellario giudiziale </a:t>
          </a:r>
        </a:p>
      </dsp:txBody>
      <dsp:txXfrm rot="-5400000">
        <a:off x="3265551" y="2700605"/>
        <a:ext cx="5758353" cy="870115"/>
      </dsp:txXfrm>
    </dsp:sp>
    <dsp:sp modelId="{CA6C3254-5DA4-45DB-AC9F-F0057835E548}">
      <dsp:nvSpPr>
        <dsp:cNvPr id="0" name=""/>
        <dsp:cNvSpPr/>
      </dsp:nvSpPr>
      <dsp:spPr>
        <a:xfrm>
          <a:off x="0" y="2533001"/>
          <a:ext cx="3265551" cy="120532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it-IT" sz="2800" kern="1200"/>
            <a:t>DATO GIUDIZIARIO</a:t>
          </a:r>
        </a:p>
      </dsp:txBody>
      <dsp:txXfrm>
        <a:off x="58839" y="2591840"/>
        <a:ext cx="3147873" cy="10876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AA306-DE2C-42C3-AD18-FE3B1C89B207}">
      <dsp:nvSpPr>
        <dsp:cNvPr id="0" name=""/>
        <dsp:cNvSpPr/>
      </dsp:nvSpPr>
      <dsp:spPr>
        <a:xfrm>
          <a:off x="152585" y="246777"/>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 nome</a:t>
          </a:r>
        </a:p>
      </dsp:txBody>
      <dsp:txXfrm>
        <a:off x="152585" y="246777"/>
        <a:ext cx="1623297" cy="973978"/>
      </dsp:txXfrm>
    </dsp:sp>
    <dsp:sp modelId="{A9837493-EFB0-41FC-8842-8711C4FCCE4E}">
      <dsp:nvSpPr>
        <dsp:cNvPr id="0" name=""/>
        <dsp:cNvSpPr/>
      </dsp:nvSpPr>
      <dsp:spPr>
        <a:xfrm>
          <a:off x="1938212" y="246777"/>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numero di identificazione</a:t>
          </a:r>
        </a:p>
      </dsp:txBody>
      <dsp:txXfrm>
        <a:off x="1938212" y="246777"/>
        <a:ext cx="1623297" cy="973978"/>
      </dsp:txXfrm>
    </dsp:sp>
    <dsp:sp modelId="{D8B084C0-B8D3-440F-8434-5C301B77868D}">
      <dsp:nvSpPr>
        <dsp:cNvPr id="0" name=""/>
        <dsp:cNvSpPr/>
      </dsp:nvSpPr>
      <dsp:spPr>
        <a:xfrm>
          <a:off x="3723838" y="246777"/>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dati relativi all'ubicazione</a:t>
          </a:r>
        </a:p>
      </dsp:txBody>
      <dsp:txXfrm>
        <a:off x="3723838" y="246777"/>
        <a:ext cx="1623297" cy="973978"/>
      </dsp:txXfrm>
    </dsp:sp>
    <dsp:sp modelId="{B6F318B0-DF19-4A28-848D-B568CE7A0EF0}">
      <dsp:nvSpPr>
        <dsp:cNvPr id="0" name=""/>
        <dsp:cNvSpPr/>
      </dsp:nvSpPr>
      <dsp:spPr>
        <a:xfrm>
          <a:off x="5509465" y="246777"/>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identificativo online     </a:t>
          </a:r>
        </a:p>
        <a:p>
          <a:pPr marL="0" lvl="0" indent="0" algn="ctr" defTabSz="800100">
            <a:lnSpc>
              <a:spcPct val="90000"/>
            </a:lnSpc>
            <a:spcBef>
              <a:spcPct val="0"/>
            </a:spcBef>
            <a:spcAft>
              <a:spcPct val="35000"/>
            </a:spcAft>
            <a:buNone/>
          </a:pPr>
          <a:r>
            <a:rPr lang="it-IT" sz="1800" kern="1200" dirty="0"/>
            <a:t> (indirizzi IP)</a:t>
          </a:r>
        </a:p>
      </dsp:txBody>
      <dsp:txXfrm>
        <a:off x="5509465" y="246777"/>
        <a:ext cx="1623297" cy="973978"/>
      </dsp:txXfrm>
    </dsp:sp>
    <dsp:sp modelId="{625347E4-6954-48A6-81AC-D32D54491915}">
      <dsp:nvSpPr>
        <dsp:cNvPr id="0" name=""/>
        <dsp:cNvSpPr/>
      </dsp:nvSpPr>
      <dsp:spPr>
        <a:xfrm>
          <a:off x="7295092" y="246777"/>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a:t>identità fisica</a:t>
          </a:r>
        </a:p>
      </dsp:txBody>
      <dsp:txXfrm>
        <a:off x="7295092" y="246777"/>
        <a:ext cx="1623297" cy="973978"/>
      </dsp:txXfrm>
    </dsp:sp>
    <dsp:sp modelId="{ADCB794E-7C84-4DF3-A0DE-39347B4F5581}">
      <dsp:nvSpPr>
        <dsp:cNvPr id="0" name=""/>
        <dsp:cNvSpPr/>
      </dsp:nvSpPr>
      <dsp:spPr>
        <a:xfrm>
          <a:off x="52898" y="1383085"/>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identità fisiologica</a:t>
          </a:r>
        </a:p>
      </dsp:txBody>
      <dsp:txXfrm>
        <a:off x="52898" y="1383085"/>
        <a:ext cx="1623297" cy="973978"/>
      </dsp:txXfrm>
    </dsp:sp>
    <dsp:sp modelId="{1E95BB9E-DDA6-4DD7-BF7E-FAEB3BA3FE50}">
      <dsp:nvSpPr>
        <dsp:cNvPr id="0" name=""/>
        <dsp:cNvSpPr/>
      </dsp:nvSpPr>
      <dsp:spPr>
        <a:xfrm>
          <a:off x="1838525" y="1383085"/>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identità psichica</a:t>
          </a:r>
        </a:p>
      </dsp:txBody>
      <dsp:txXfrm>
        <a:off x="1838525" y="1383085"/>
        <a:ext cx="1623297" cy="973978"/>
      </dsp:txXfrm>
    </dsp:sp>
    <dsp:sp modelId="{24E72D99-F68A-3E4F-8272-94453FC4EDDC}">
      <dsp:nvSpPr>
        <dsp:cNvPr id="0" name=""/>
        <dsp:cNvSpPr/>
      </dsp:nvSpPr>
      <dsp:spPr>
        <a:xfrm>
          <a:off x="3601734" y="1311167"/>
          <a:ext cx="1822670"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it-IT" sz="3600" b="1" kern="1200" dirty="0"/>
        </a:p>
      </dsp:txBody>
      <dsp:txXfrm>
        <a:off x="3601734" y="1311167"/>
        <a:ext cx="1822670" cy="973978"/>
      </dsp:txXfrm>
    </dsp:sp>
    <dsp:sp modelId="{F059394F-60C1-4B99-8A24-6C38DEE437E2}">
      <dsp:nvSpPr>
        <dsp:cNvPr id="0" name=""/>
        <dsp:cNvSpPr/>
      </dsp:nvSpPr>
      <dsp:spPr>
        <a:xfrm>
          <a:off x="5609152" y="1383085"/>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identità genetica</a:t>
          </a:r>
        </a:p>
      </dsp:txBody>
      <dsp:txXfrm>
        <a:off x="5609152" y="1383085"/>
        <a:ext cx="1623297" cy="973978"/>
      </dsp:txXfrm>
    </dsp:sp>
    <dsp:sp modelId="{748BAA6E-1CAF-4B23-BAE6-3CB23A5955D2}">
      <dsp:nvSpPr>
        <dsp:cNvPr id="0" name=""/>
        <dsp:cNvSpPr/>
      </dsp:nvSpPr>
      <dsp:spPr>
        <a:xfrm>
          <a:off x="7394779" y="1383085"/>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dati biometrici</a:t>
          </a:r>
        </a:p>
      </dsp:txBody>
      <dsp:txXfrm>
        <a:off x="7394779" y="1383085"/>
        <a:ext cx="1623297" cy="973978"/>
      </dsp:txXfrm>
    </dsp:sp>
    <dsp:sp modelId="{D861A573-3A15-49EC-B666-83FA1A2230C6}">
      <dsp:nvSpPr>
        <dsp:cNvPr id="0" name=""/>
        <dsp:cNvSpPr/>
      </dsp:nvSpPr>
      <dsp:spPr>
        <a:xfrm>
          <a:off x="1045398" y="2519393"/>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dati sulla salute</a:t>
          </a:r>
        </a:p>
      </dsp:txBody>
      <dsp:txXfrm>
        <a:off x="1045398" y="2519393"/>
        <a:ext cx="1623297" cy="973978"/>
      </dsp:txXfrm>
    </dsp:sp>
    <dsp:sp modelId="{6CE6E498-1290-4F38-8FEF-B19AF770AFBA}">
      <dsp:nvSpPr>
        <dsp:cNvPr id="0" name=""/>
        <dsp:cNvSpPr/>
      </dsp:nvSpPr>
      <dsp:spPr>
        <a:xfrm>
          <a:off x="2831025" y="2519393"/>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identità economica</a:t>
          </a:r>
        </a:p>
      </dsp:txBody>
      <dsp:txXfrm>
        <a:off x="2831025" y="2519393"/>
        <a:ext cx="1623297" cy="973978"/>
      </dsp:txXfrm>
    </dsp:sp>
    <dsp:sp modelId="{04196FB2-7BE0-44FE-8F61-1B9DCCCB9197}">
      <dsp:nvSpPr>
        <dsp:cNvPr id="0" name=""/>
        <dsp:cNvSpPr/>
      </dsp:nvSpPr>
      <dsp:spPr>
        <a:xfrm>
          <a:off x="4616652" y="2519393"/>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a:t>identità culturale</a:t>
          </a:r>
        </a:p>
      </dsp:txBody>
      <dsp:txXfrm>
        <a:off x="4616652" y="2519393"/>
        <a:ext cx="1623297" cy="973978"/>
      </dsp:txXfrm>
    </dsp:sp>
    <dsp:sp modelId="{F023A69E-C9B2-4B3A-8111-F48BEDE648A8}">
      <dsp:nvSpPr>
        <dsp:cNvPr id="0" name=""/>
        <dsp:cNvSpPr/>
      </dsp:nvSpPr>
      <dsp:spPr>
        <a:xfrm>
          <a:off x="6402279" y="2519393"/>
          <a:ext cx="1623297" cy="97397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identità sociale</a:t>
          </a:r>
        </a:p>
      </dsp:txBody>
      <dsp:txXfrm>
        <a:off x="6402279" y="2519393"/>
        <a:ext cx="1623297" cy="9739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B6A6F-1BFE-4EA7-9BDD-6FF0094EDBC9}">
      <dsp:nvSpPr>
        <dsp:cNvPr id="0" name=""/>
        <dsp:cNvSpPr/>
      </dsp:nvSpPr>
      <dsp:spPr>
        <a:xfrm>
          <a:off x="1061" y="462159"/>
          <a:ext cx="1337294" cy="802376"/>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RACCOLTA</a:t>
          </a:r>
        </a:p>
      </dsp:txBody>
      <dsp:txXfrm>
        <a:off x="1061" y="462159"/>
        <a:ext cx="1337294" cy="802376"/>
      </dsp:txXfrm>
    </dsp:sp>
    <dsp:sp modelId="{F888828B-0808-420D-9D0F-DB4FB30B35A6}">
      <dsp:nvSpPr>
        <dsp:cNvPr id="0" name=""/>
        <dsp:cNvSpPr/>
      </dsp:nvSpPr>
      <dsp:spPr>
        <a:xfrm>
          <a:off x="1472085" y="462159"/>
          <a:ext cx="1337294" cy="802376"/>
        </a:xfrm>
        <a:prstGeom prst="rect">
          <a:avLst/>
        </a:prstGeom>
        <a:solidFill>
          <a:schemeClr val="accent5">
            <a:shade val="50000"/>
            <a:hueOff val="-11307"/>
            <a:satOff val="3130"/>
            <a:lumOff val="37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REGISTRAZIONE</a:t>
          </a:r>
        </a:p>
      </dsp:txBody>
      <dsp:txXfrm>
        <a:off x="1472085" y="462159"/>
        <a:ext cx="1337294" cy="802376"/>
      </dsp:txXfrm>
    </dsp:sp>
    <dsp:sp modelId="{72A9EC84-9E93-4258-862F-BE74FC57D895}">
      <dsp:nvSpPr>
        <dsp:cNvPr id="0" name=""/>
        <dsp:cNvSpPr/>
      </dsp:nvSpPr>
      <dsp:spPr>
        <a:xfrm>
          <a:off x="2943110" y="462159"/>
          <a:ext cx="1337294" cy="802376"/>
        </a:xfrm>
        <a:prstGeom prst="rect">
          <a:avLst/>
        </a:prstGeom>
        <a:solidFill>
          <a:schemeClr val="accent5">
            <a:shade val="50000"/>
            <a:hueOff val="-22614"/>
            <a:satOff val="6260"/>
            <a:lumOff val="75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ORGANIZZAZIONE</a:t>
          </a:r>
        </a:p>
      </dsp:txBody>
      <dsp:txXfrm>
        <a:off x="2943110" y="462159"/>
        <a:ext cx="1337294" cy="802376"/>
      </dsp:txXfrm>
    </dsp:sp>
    <dsp:sp modelId="{9AC028AE-710B-458E-9085-C935E9DA6607}">
      <dsp:nvSpPr>
        <dsp:cNvPr id="0" name=""/>
        <dsp:cNvSpPr/>
      </dsp:nvSpPr>
      <dsp:spPr>
        <a:xfrm>
          <a:off x="4414134" y="462159"/>
          <a:ext cx="1337294" cy="802376"/>
        </a:xfrm>
        <a:prstGeom prst="rect">
          <a:avLst/>
        </a:prstGeom>
        <a:solidFill>
          <a:schemeClr val="accent5">
            <a:shade val="50000"/>
            <a:hueOff val="-33920"/>
            <a:satOff val="9390"/>
            <a:lumOff val="113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STRUTTURAZIONE</a:t>
          </a:r>
        </a:p>
      </dsp:txBody>
      <dsp:txXfrm>
        <a:off x="4414134" y="462159"/>
        <a:ext cx="1337294" cy="802376"/>
      </dsp:txXfrm>
    </dsp:sp>
    <dsp:sp modelId="{3C7148E1-3140-45C6-A074-774BF3E60521}">
      <dsp:nvSpPr>
        <dsp:cNvPr id="0" name=""/>
        <dsp:cNvSpPr/>
      </dsp:nvSpPr>
      <dsp:spPr>
        <a:xfrm>
          <a:off x="5885159" y="462159"/>
          <a:ext cx="1337294" cy="802376"/>
        </a:xfrm>
        <a:prstGeom prst="rect">
          <a:avLst/>
        </a:prstGeom>
        <a:solidFill>
          <a:schemeClr val="accent5">
            <a:shade val="50000"/>
            <a:hueOff val="-45227"/>
            <a:satOff val="12520"/>
            <a:lumOff val="151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CONSERVAZIONE</a:t>
          </a:r>
        </a:p>
      </dsp:txBody>
      <dsp:txXfrm>
        <a:off x="5885159" y="462159"/>
        <a:ext cx="1337294" cy="802376"/>
      </dsp:txXfrm>
    </dsp:sp>
    <dsp:sp modelId="{3D94BA86-453E-476D-BADA-E74EE2AAA1A7}">
      <dsp:nvSpPr>
        <dsp:cNvPr id="0" name=""/>
        <dsp:cNvSpPr/>
      </dsp:nvSpPr>
      <dsp:spPr>
        <a:xfrm>
          <a:off x="7356183" y="462159"/>
          <a:ext cx="1337294" cy="802376"/>
        </a:xfrm>
        <a:prstGeom prst="rect">
          <a:avLst/>
        </a:prstGeom>
        <a:solidFill>
          <a:schemeClr val="accent5">
            <a:shade val="50000"/>
            <a:hueOff val="-56534"/>
            <a:satOff val="15649"/>
            <a:lumOff val="188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ADATTAMENTO</a:t>
          </a:r>
        </a:p>
      </dsp:txBody>
      <dsp:txXfrm>
        <a:off x="7356183" y="462159"/>
        <a:ext cx="1337294" cy="802376"/>
      </dsp:txXfrm>
    </dsp:sp>
    <dsp:sp modelId="{0FA2E4A3-4EA6-41B0-A291-D6E7961E1A56}">
      <dsp:nvSpPr>
        <dsp:cNvPr id="0" name=""/>
        <dsp:cNvSpPr/>
      </dsp:nvSpPr>
      <dsp:spPr>
        <a:xfrm>
          <a:off x="1061" y="1398266"/>
          <a:ext cx="1337294" cy="802376"/>
        </a:xfrm>
        <a:prstGeom prst="rect">
          <a:avLst/>
        </a:prstGeom>
        <a:solidFill>
          <a:schemeClr val="accent5">
            <a:shade val="50000"/>
            <a:hueOff val="-67841"/>
            <a:satOff val="18779"/>
            <a:lumOff val="22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 MODIFICA</a:t>
          </a:r>
        </a:p>
      </dsp:txBody>
      <dsp:txXfrm>
        <a:off x="1061" y="1398266"/>
        <a:ext cx="1337294" cy="802376"/>
      </dsp:txXfrm>
    </dsp:sp>
    <dsp:sp modelId="{1E89BCA1-95D9-4FFF-B6A4-D6AEAE0C1E04}">
      <dsp:nvSpPr>
        <dsp:cNvPr id="0" name=""/>
        <dsp:cNvSpPr/>
      </dsp:nvSpPr>
      <dsp:spPr>
        <a:xfrm>
          <a:off x="1472085" y="1398266"/>
          <a:ext cx="1337294" cy="802376"/>
        </a:xfrm>
        <a:prstGeom prst="rect">
          <a:avLst/>
        </a:prstGeom>
        <a:solidFill>
          <a:schemeClr val="accent5">
            <a:shade val="50000"/>
            <a:hueOff val="-79147"/>
            <a:satOff val="21909"/>
            <a:lumOff val="26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ESTRAZIONE</a:t>
          </a:r>
        </a:p>
      </dsp:txBody>
      <dsp:txXfrm>
        <a:off x="1472085" y="1398266"/>
        <a:ext cx="1337294" cy="802376"/>
      </dsp:txXfrm>
    </dsp:sp>
    <dsp:sp modelId="{2EFB17BF-0524-4D69-A3C5-9030CF84A531}">
      <dsp:nvSpPr>
        <dsp:cNvPr id="0" name=""/>
        <dsp:cNvSpPr/>
      </dsp:nvSpPr>
      <dsp:spPr>
        <a:xfrm>
          <a:off x="2943110" y="1398266"/>
          <a:ext cx="1337294" cy="802376"/>
        </a:xfrm>
        <a:prstGeom prst="rect">
          <a:avLst/>
        </a:prstGeom>
        <a:solidFill>
          <a:schemeClr val="accent5">
            <a:shade val="50000"/>
            <a:hueOff val="-90454"/>
            <a:satOff val="25039"/>
            <a:lumOff val="302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CONSULTAZIONE</a:t>
          </a:r>
        </a:p>
      </dsp:txBody>
      <dsp:txXfrm>
        <a:off x="2943110" y="1398266"/>
        <a:ext cx="1337294" cy="802376"/>
      </dsp:txXfrm>
    </dsp:sp>
    <dsp:sp modelId="{2EF9A529-15C4-444E-9B64-CA2DAE8792E1}">
      <dsp:nvSpPr>
        <dsp:cNvPr id="0" name=""/>
        <dsp:cNvSpPr/>
      </dsp:nvSpPr>
      <dsp:spPr>
        <a:xfrm>
          <a:off x="4414134" y="1398266"/>
          <a:ext cx="1337294" cy="802376"/>
        </a:xfrm>
        <a:prstGeom prst="rect">
          <a:avLst/>
        </a:prstGeom>
        <a:solidFill>
          <a:schemeClr val="accent5">
            <a:shade val="50000"/>
            <a:hueOff val="-90454"/>
            <a:satOff val="25039"/>
            <a:lumOff val="302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USO</a:t>
          </a:r>
        </a:p>
      </dsp:txBody>
      <dsp:txXfrm>
        <a:off x="4414134" y="1398266"/>
        <a:ext cx="1337294" cy="802376"/>
      </dsp:txXfrm>
    </dsp:sp>
    <dsp:sp modelId="{162F2235-33B2-4B62-89DE-55851ADE6B77}">
      <dsp:nvSpPr>
        <dsp:cNvPr id="0" name=""/>
        <dsp:cNvSpPr/>
      </dsp:nvSpPr>
      <dsp:spPr>
        <a:xfrm>
          <a:off x="5885159" y="1398266"/>
          <a:ext cx="1337294" cy="802376"/>
        </a:xfrm>
        <a:prstGeom prst="rect">
          <a:avLst/>
        </a:prstGeom>
        <a:solidFill>
          <a:schemeClr val="accent5">
            <a:shade val="50000"/>
            <a:hueOff val="-79147"/>
            <a:satOff val="21909"/>
            <a:lumOff val="26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COMUNICAZIONE MEDIANTE TRASMISSIONE</a:t>
          </a:r>
        </a:p>
      </dsp:txBody>
      <dsp:txXfrm>
        <a:off x="5885159" y="1398266"/>
        <a:ext cx="1337294" cy="802376"/>
      </dsp:txXfrm>
    </dsp:sp>
    <dsp:sp modelId="{E6DDD863-2728-4C19-AEC0-64F0A8BC6EB4}">
      <dsp:nvSpPr>
        <dsp:cNvPr id="0" name=""/>
        <dsp:cNvSpPr/>
      </dsp:nvSpPr>
      <dsp:spPr>
        <a:xfrm>
          <a:off x="7356183" y="1398266"/>
          <a:ext cx="1337294" cy="802376"/>
        </a:xfrm>
        <a:prstGeom prst="rect">
          <a:avLst/>
        </a:prstGeom>
        <a:solidFill>
          <a:schemeClr val="accent5">
            <a:shade val="50000"/>
            <a:hueOff val="-67841"/>
            <a:satOff val="18779"/>
            <a:lumOff val="22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DIFFUSIONE O QUALSIASI ALTRA FORMA DI MESSA A DISPOSIZIONE</a:t>
          </a:r>
        </a:p>
      </dsp:txBody>
      <dsp:txXfrm>
        <a:off x="7356183" y="1398266"/>
        <a:ext cx="1337294" cy="802376"/>
      </dsp:txXfrm>
    </dsp:sp>
    <dsp:sp modelId="{B4E93A48-9510-4B7E-A387-B6BAC2BEDD42}">
      <dsp:nvSpPr>
        <dsp:cNvPr id="0" name=""/>
        <dsp:cNvSpPr/>
      </dsp:nvSpPr>
      <dsp:spPr>
        <a:xfrm>
          <a:off x="736573" y="2334372"/>
          <a:ext cx="1337294" cy="802376"/>
        </a:xfrm>
        <a:prstGeom prst="rect">
          <a:avLst/>
        </a:prstGeom>
        <a:solidFill>
          <a:schemeClr val="accent5">
            <a:shade val="50000"/>
            <a:hueOff val="-56534"/>
            <a:satOff val="15649"/>
            <a:lumOff val="188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RAFFRONTO</a:t>
          </a:r>
        </a:p>
      </dsp:txBody>
      <dsp:txXfrm>
        <a:off x="736573" y="2334372"/>
        <a:ext cx="1337294" cy="802376"/>
      </dsp:txXfrm>
    </dsp:sp>
    <dsp:sp modelId="{F01DABCF-AFA1-4A88-866A-E4C4487E5D2F}">
      <dsp:nvSpPr>
        <dsp:cNvPr id="0" name=""/>
        <dsp:cNvSpPr/>
      </dsp:nvSpPr>
      <dsp:spPr>
        <a:xfrm>
          <a:off x="2207598" y="2334372"/>
          <a:ext cx="1337294" cy="802376"/>
        </a:xfrm>
        <a:prstGeom prst="rect">
          <a:avLst/>
        </a:prstGeom>
        <a:solidFill>
          <a:schemeClr val="accent5">
            <a:shade val="50000"/>
            <a:hueOff val="-45227"/>
            <a:satOff val="12520"/>
            <a:lumOff val="151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INTER</a:t>
          </a:r>
        </a:p>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CONNESSIONE</a:t>
          </a:r>
        </a:p>
      </dsp:txBody>
      <dsp:txXfrm>
        <a:off x="2207598" y="2334372"/>
        <a:ext cx="1337294" cy="802376"/>
      </dsp:txXfrm>
    </dsp:sp>
    <dsp:sp modelId="{536D7405-5F4C-4639-91C3-E095D1D27A24}">
      <dsp:nvSpPr>
        <dsp:cNvPr id="0" name=""/>
        <dsp:cNvSpPr/>
      </dsp:nvSpPr>
      <dsp:spPr>
        <a:xfrm>
          <a:off x="3678622" y="2334372"/>
          <a:ext cx="1337294" cy="802376"/>
        </a:xfrm>
        <a:prstGeom prst="rect">
          <a:avLst/>
        </a:prstGeom>
        <a:solidFill>
          <a:schemeClr val="accent5">
            <a:shade val="50000"/>
            <a:hueOff val="-33920"/>
            <a:satOff val="9390"/>
            <a:lumOff val="113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LIMITAZIONE</a:t>
          </a:r>
        </a:p>
      </dsp:txBody>
      <dsp:txXfrm>
        <a:off x="3678622" y="2334372"/>
        <a:ext cx="1337294" cy="802376"/>
      </dsp:txXfrm>
    </dsp:sp>
    <dsp:sp modelId="{2AFA8F68-AFB9-4228-A935-C1206992ED18}">
      <dsp:nvSpPr>
        <dsp:cNvPr id="0" name=""/>
        <dsp:cNvSpPr/>
      </dsp:nvSpPr>
      <dsp:spPr>
        <a:xfrm>
          <a:off x="5149646" y="2334372"/>
          <a:ext cx="1337294" cy="802376"/>
        </a:xfrm>
        <a:prstGeom prst="rect">
          <a:avLst/>
        </a:prstGeom>
        <a:solidFill>
          <a:schemeClr val="accent5">
            <a:shade val="50000"/>
            <a:hueOff val="-22614"/>
            <a:satOff val="6260"/>
            <a:lumOff val="75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CANCELLAZIONE</a:t>
          </a:r>
        </a:p>
      </dsp:txBody>
      <dsp:txXfrm>
        <a:off x="5149646" y="2334372"/>
        <a:ext cx="1337294" cy="802376"/>
      </dsp:txXfrm>
    </dsp:sp>
    <dsp:sp modelId="{71CD2B74-F38D-4302-87A5-E712C578888F}">
      <dsp:nvSpPr>
        <dsp:cNvPr id="0" name=""/>
        <dsp:cNvSpPr/>
      </dsp:nvSpPr>
      <dsp:spPr>
        <a:xfrm>
          <a:off x="6620671" y="2334372"/>
          <a:ext cx="1337294" cy="802376"/>
        </a:xfrm>
        <a:prstGeom prst="rect">
          <a:avLst/>
        </a:prstGeom>
        <a:solidFill>
          <a:schemeClr val="accent5">
            <a:shade val="50000"/>
            <a:hueOff val="-11307"/>
            <a:satOff val="3130"/>
            <a:lumOff val="37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0" kern="1200" cap="none" spc="0">
              <a:ln w="0"/>
              <a:solidFill>
                <a:schemeClr val="tx1"/>
              </a:solidFill>
              <a:effectLst>
                <a:outerShdw blurRad="38100" dist="19050" dir="2700000" algn="tl" rotWithShape="0">
                  <a:schemeClr val="dk1">
                    <a:alpha val="40000"/>
                  </a:schemeClr>
                </a:outerShdw>
              </a:effectLst>
            </a:rPr>
            <a:t>DISTRUZIONE</a:t>
          </a:r>
        </a:p>
      </dsp:txBody>
      <dsp:txXfrm>
        <a:off x="6620671" y="2334372"/>
        <a:ext cx="1337294" cy="8023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97748-7614-4677-AF78-90DAB7CDB17D}">
      <dsp:nvSpPr>
        <dsp:cNvPr id="0" name=""/>
        <dsp:cNvSpPr/>
      </dsp:nvSpPr>
      <dsp:spPr>
        <a:xfrm>
          <a:off x="0" y="2236465"/>
          <a:ext cx="9070975" cy="14810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it-IT" sz="2400" b="0" kern="1200" cap="none" spc="0" dirty="0">
              <a:ln w="0"/>
              <a:solidFill>
                <a:schemeClr val="tx1"/>
              </a:solidFill>
              <a:effectLst>
                <a:outerShdw blurRad="38100" dist="19050" dir="2700000" algn="tl" rotWithShape="0">
                  <a:schemeClr val="dk1">
                    <a:alpha val="40000"/>
                  </a:schemeClr>
                </a:outerShdw>
              </a:effectLst>
            </a:rPr>
            <a:t>spetta  titolari il compito di decidere autonomamente le modalità, le garanzie e i limiti del trattamento dei dati personali, dimostrando e comprovando la conformità al GDPR</a:t>
          </a:r>
          <a:endParaRPr lang="en-US" sz="2400" b="0" kern="1200" cap="none" spc="0" dirty="0">
            <a:ln w="0"/>
            <a:solidFill>
              <a:schemeClr val="tx1"/>
            </a:solidFill>
            <a:effectLst>
              <a:outerShdw blurRad="38100" dist="19050" dir="2700000" algn="tl" rotWithShape="0">
                <a:schemeClr val="dk1">
                  <a:alpha val="40000"/>
                </a:schemeClr>
              </a:outerShdw>
            </a:effectLst>
          </a:endParaRPr>
        </a:p>
      </dsp:txBody>
      <dsp:txXfrm>
        <a:off x="0" y="2236465"/>
        <a:ext cx="9070975" cy="1481084"/>
      </dsp:txXfrm>
    </dsp:sp>
    <dsp:sp modelId="{1504641C-3571-474A-9EB9-C9D6515DAD93}">
      <dsp:nvSpPr>
        <dsp:cNvPr id="0" name=""/>
        <dsp:cNvSpPr/>
      </dsp:nvSpPr>
      <dsp:spPr>
        <a:xfrm rot="10800000">
          <a:off x="0" y="1686"/>
          <a:ext cx="9070975" cy="227790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it-IT" sz="2400" b="1" kern="1200" cap="none" spc="0">
              <a:ln w="0"/>
              <a:solidFill>
                <a:schemeClr val="tx1"/>
              </a:solidFill>
              <a:effectLst>
                <a:outerShdw blurRad="38100" dist="19050" dir="2700000" algn="tl" rotWithShape="0">
                  <a:schemeClr val="dk1">
                    <a:alpha val="40000"/>
                  </a:schemeClr>
                </a:outerShdw>
              </a:effectLst>
            </a:rPr>
            <a:t>PRINCIPIO DELL’ACCOUNTABILITY</a:t>
          </a:r>
          <a:br>
            <a:rPr lang="it-IT" sz="2400" b="0" kern="1200" cap="none" spc="0">
              <a:ln w="0"/>
              <a:solidFill>
                <a:schemeClr val="tx1"/>
              </a:solidFill>
              <a:effectLst>
                <a:outerShdw blurRad="38100" dist="19050" dir="2700000" algn="tl" rotWithShape="0">
                  <a:schemeClr val="dk1">
                    <a:alpha val="40000"/>
                  </a:schemeClr>
                </a:outerShdw>
              </a:effectLst>
            </a:rPr>
          </a:br>
          <a:r>
            <a:rPr lang="it-IT" sz="2400" b="0" kern="1200" cap="none" spc="0">
              <a:ln w="0"/>
              <a:solidFill>
                <a:schemeClr val="tx1"/>
              </a:solidFill>
              <a:effectLst>
                <a:outerShdw blurRad="38100" dist="19050" dir="2700000" algn="tl" rotWithShape="0">
                  <a:schemeClr val="dk1">
                    <a:alpha val="40000"/>
                  </a:schemeClr>
                </a:outerShdw>
              </a:effectLst>
            </a:rPr>
            <a:t> o della responsabilizzazione/rendicontazione</a:t>
          </a:r>
          <a:endParaRPr lang="en-US" sz="2400" b="0" kern="1200" cap="none" spc="0">
            <a:ln w="0"/>
            <a:solidFill>
              <a:schemeClr val="tx1"/>
            </a:solidFill>
            <a:effectLst>
              <a:outerShdw blurRad="38100" dist="19050" dir="2700000" algn="tl" rotWithShape="0">
                <a:schemeClr val="dk1">
                  <a:alpha val="40000"/>
                </a:schemeClr>
              </a:outerShdw>
            </a:effectLst>
          </a:endParaRPr>
        </a:p>
      </dsp:txBody>
      <dsp:txXfrm rot="10800000">
        <a:off x="0" y="1686"/>
        <a:ext cx="9070975" cy="148011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4281488" y="0"/>
            <a:ext cx="3276600" cy="536575"/>
          </a:xfrm>
          <a:prstGeom prst="rect">
            <a:avLst/>
          </a:prstGeom>
        </p:spPr>
        <p:txBody>
          <a:bodyPr vert="horz" lIns="91440" tIns="45720" rIns="91440" bIns="45720" rtlCol="0"/>
          <a:lstStyle>
            <a:lvl1pPr algn="r">
              <a:defRPr sz="1200"/>
            </a:lvl1pPr>
          </a:lstStyle>
          <a:p>
            <a:fld id="{0B75480C-1377-4FD2-AA23-273D54B92B08}" type="datetimeFigureOut">
              <a:rPr lang="it-IT" smtClean="0"/>
              <a:t>10/10/2023</a:t>
            </a:fld>
            <a:endParaRPr lang="it-IT"/>
          </a:p>
        </p:txBody>
      </p:sp>
      <p:sp>
        <p:nvSpPr>
          <p:cNvPr id="4" name="Segnaposto piè di pagina 3"/>
          <p:cNvSpPr>
            <a:spLocks noGrp="1"/>
          </p:cNvSpPr>
          <p:nvPr>
            <p:ph type="ftr" sz="quarter" idx="2"/>
          </p:nvPr>
        </p:nvSpPr>
        <p:spPr>
          <a:xfrm>
            <a:off x="0" y="10155238"/>
            <a:ext cx="3276600" cy="53657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4281488" y="10155238"/>
            <a:ext cx="3276600" cy="536575"/>
          </a:xfrm>
          <a:prstGeom prst="rect">
            <a:avLst/>
          </a:prstGeom>
        </p:spPr>
        <p:txBody>
          <a:bodyPr vert="horz" lIns="91440" tIns="45720" rIns="91440" bIns="45720" rtlCol="0" anchor="b"/>
          <a:lstStyle>
            <a:lvl1pPr algn="r">
              <a:defRPr sz="1200"/>
            </a:lvl1pPr>
          </a:lstStyle>
          <a:p>
            <a:fld id="{C79E0452-8993-42C0-803E-A1D5B7F7760F}" type="slidenum">
              <a:rPr lang="it-IT" smtClean="0"/>
              <a:t>‹N›</a:t>
            </a:fld>
            <a:endParaRPr lang="it-IT"/>
          </a:p>
        </p:txBody>
      </p:sp>
    </p:spTree>
    <p:extLst>
      <p:ext uri="{BB962C8B-B14F-4D97-AF65-F5344CB8AC3E}">
        <p14:creationId xmlns:p14="http://schemas.microsoft.com/office/powerpoint/2010/main" val="4218467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4" name="Rectangle 2"/>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p>
        </p:txBody>
      </p:sp>
      <p:sp>
        <p:nvSpPr>
          <p:cNvPr id="3075" name="Rectangle 3"/>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Arial Unicode MS" panose="020B0604020202020204" pitchFamily="34" charset="-128"/>
              </a:defRPr>
            </a:lvl1pPr>
          </a:lstStyle>
          <a:p>
            <a:endParaRPr lang="it-IT"/>
          </a:p>
        </p:txBody>
      </p:sp>
      <p:sp>
        <p:nvSpPr>
          <p:cNvPr id="3076" name="Rectangle 4"/>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Arial Unicode MS" panose="020B0604020202020204" pitchFamily="34" charset="-128"/>
              </a:defRPr>
            </a:lvl1pPr>
          </a:lstStyle>
          <a:p>
            <a:endParaRPr lang="it-IT"/>
          </a:p>
        </p:txBody>
      </p:sp>
      <p:sp>
        <p:nvSpPr>
          <p:cNvPr id="3077" name="Rectangle 5"/>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Arial Unicode MS" panose="020B0604020202020204" pitchFamily="34" charset="-128"/>
              </a:defRPr>
            </a:lvl1pPr>
          </a:lstStyle>
          <a:p>
            <a:endParaRPr lang="it-IT"/>
          </a:p>
        </p:txBody>
      </p:sp>
      <p:sp>
        <p:nvSpPr>
          <p:cNvPr id="3078" name="Rectangle 6"/>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Arial Unicode MS" panose="020B0604020202020204" pitchFamily="34" charset="-128"/>
              </a:defRPr>
            </a:lvl1pPr>
          </a:lstStyle>
          <a:p>
            <a:fld id="{03BDC5EA-E2B5-4722-810C-6A81D613BAB5}" type="slidenum">
              <a:rPr lang="it-IT"/>
              <a:pPr/>
              <a:t>‹N›</a:t>
            </a:fld>
            <a:endParaRPr lang="it-IT"/>
          </a:p>
        </p:txBody>
      </p:sp>
    </p:spTree>
    <p:extLst>
      <p:ext uri="{BB962C8B-B14F-4D97-AF65-F5344CB8AC3E}">
        <p14:creationId xmlns:p14="http://schemas.microsoft.com/office/powerpoint/2010/main" val="738271888"/>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1525" cy="400685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03BDC5EA-E2B5-4722-810C-6A81D613BAB5}" type="slidenum">
              <a:rPr lang="it-IT" smtClean="0"/>
              <a:pPr/>
              <a:t>4</a:t>
            </a:fld>
            <a:endParaRPr lang="it-IT"/>
          </a:p>
        </p:txBody>
      </p:sp>
    </p:spTree>
    <p:extLst>
      <p:ext uri="{BB962C8B-B14F-4D97-AF65-F5344CB8AC3E}">
        <p14:creationId xmlns:p14="http://schemas.microsoft.com/office/powerpoint/2010/main" val="211340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1525" cy="400685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03BDC5EA-E2B5-4722-810C-6A81D613BAB5}" type="slidenum">
              <a:rPr lang="it-IT" smtClean="0"/>
              <a:pPr/>
              <a:t>10</a:t>
            </a:fld>
            <a:endParaRPr lang="it-IT"/>
          </a:p>
        </p:txBody>
      </p:sp>
    </p:spTree>
    <p:extLst>
      <p:ext uri="{BB962C8B-B14F-4D97-AF65-F5344CB8AC3E}">
        <p14:creationId xmlns:p14="http://schemas.microsoft.com/office/powerpoint/2010/main" val="390038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1525" cy="400685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03BDC5EA-E2B5-4722-810C-6A81D613BAB5}" type="slidenum">
              <a:rPr lang="it-IT" smtClean="0"/>
              <a:pPr/>
              <a:t>30</a:t>
            </a:fld>
            <a:endParaRPr lang="it-IT"/>
          </a:p>
        </p:txBody>
      </p:sp>
    </p:spTree>
    <p:extLst>
      <p:ext uri="{BB962C8B-B14F-4D97-AF65-F5344CB8AC3E}">
        <p14:creationId xmlns:p14="http://schemas.microsoft.com/office/powerpoint/2010/main" val="371886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1525" cy="400685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03BDC5EA-E2B5-4722-810C-6A81D613BAB5}" type="slidenum">
              <a:rPr lang="it-IT" smtClean="0"/>
              <a:pPr/>
              <a:t>37</a:t>
            </a:fld>
            <a:endParaRPr lang="it-IT"/>
          </a:p>
        </p:txBody>
      </p:sp>
    </p:spTree>
    <p:extLst>
      <p:ext uri="{BB962C8B-B14F-4D97-AF65-F5344CB8AC3E}">
        <p14:creationId xmlns:p14="http://schemas.microsoft.com/office/powerpoint/2010/main" val="926451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1525" cy="400685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fld id="{03BDC5EA-E2B5-4722-810C-6A81D613BAB5}" type="slidenum">
              <a:rPr lang="it-IT" smtClean="0"/>
              <a:pPr/>
              <a:t>51</a:t>
            </a:fld>
            <a:endParaRPr lang="it-IT"/>
          </a:p>
        </p:txBody>
      </p:sp>
    </p:spTree>
    <p:extLst>
      <p:ext uri="{BB962C8B-B14F-4D97-AF65-F5344CB8AC3E}">
        <p14:creationId xmlns:p14="http://schemas.microsoft.com/office/powerpoint/2010/main" val="368455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1525" cy="400685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03BDC5EA-E2B5-4722-810C-6A81D613BAB5}" type="slidenum">
              <a:rPr lang="it-IT" smtClean="0"/>
              <a:pPr/>
              <a:t>53</a:t>
            </a:fld>
            <a:endParaRPr lang="it-IT"/>
          </a:p>
        </p:txBody>
      </p:sp>
    </p:spTree>
    <p:extLst>
      <p:ext uri="{BB962C8B-B14F-4D97-AF65-F5344CB8AC3E}">
        <p14:creationId xmlns:p14="http://schemas.microsoft.com/office/powerpoint/2010/main" val="3408000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1525" cy="400685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03BDC5EA-E2B5-4722-810C-6A81D613BAB5}" type="slidenum">
              <a:rPr lang="it-IT" smtClean="0"/>
              <a:pPr/>
              <a:t>102</a:t>
            </a:fld>
            <a:endParaRPr lang="it-IT"/>
          </a:p>
        </p:txBody>
      </p:sp>
    </p:spTree>
    <p:extLst>
      <p:ext uri="{BB962C8B-B14F-4D97-AF65-F5344CB8AC3E}">
        <p14:creationId xmlns:p14="http://schemas.microsoft.com/office/powerpoint/2010/main" val="148519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260475" y="928688"/>
            <a:ext cx="7559675" cy="1973262"/>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260475" y="2978150"/>
            <a:ext cx="7559675" cy="1370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4172169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15213" y="225425"/>
            <a:ext cx="2303462" cy="48418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503238" y="225425"/>
            <a:ext cx="6759575" cy="484187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0293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ormal_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9604A2-E8ED-FC41-9D20-20427708D351}"/>
              </a:ext>
            </a:extLst>
          </p:cNvPr>
          <p:cNvSpPr>
            <a:spLocks noGrp="1"/>
          </p:cNvSpPr>
          <p:nvPr>
            <p:ph type="dt" sz="half" idx="10"/>
          </p:nvPr>
        </p:nvSpPr>
        <p:spPr>
          <a:xfrm>
            <a:off x="509891" y="5255760"/>
            <a:ext cx="2268141" cy="301904"/>
          </a:xfrm>
        </p:spPr>
        <p:txBody>
          <a:bodyPr/>
          <a:lstStyle>
            <a:lvl1pPr>
              <a:defRPr>
                <a:latin typeface="Fira Code" panose="020B0809050000020004" pitchFamily="49" charset="0"/>
                <a:ea typeface="Fira Code" panose="020B0809050000020004" pitchFamily="49" charset="0"/>
                <a:cs typeface="Fira Code" panose="020B0809050000020004" pitchFamily="49" charset="0"/>
              </a:defRPr>
            </a:lvl1pPr>
          </a:lstStyle>
          <a:p>
            <a:r>
              <a:rPr lang="it-IT"/>
              <a:t>Silvia  Arezzini</a:t>
            </a:r>
            <a:endParaRPr lang="en-IT"/>
          </a:p>
        </p:txBody>
      </p:sp>
      <p:sp>
        <p:nvSpPr>
          <p:cNvPr id="3" name="Footer Placeholder 2">
            <a:extLst>
              <a:ext uri="{FF2B5EF4-FFF2-40B4-BE49-F238E27FC236}">
                <a16:creationId xmlns:a16="http://schemas.microsoft.com/office/drawing/2014/main" id="{B77D5A5F-26AE-1449-9BE1-97D97620C972}"/>
              </a:ext>
            </a:extLst>
          </p:cNvPr>
          <p:cNvSpPr>
            <a:spLocks noGrp="1"/>
          </p:cNvSpPr>
          <p:nvPr>
            <p:ph type="ftr" sz="quarter" idx="11"/>
          </p:nvPr>
        </p:nvSpPr>
        <p:spPr/>
        <p:txBody>
          <a:bodyPr/>
          <a:lstStyle>
            <a:lvl1pPr>
              <a:defRPr>
                <a:latin typeface="Fira Code" panose="020B0809050000020004" pitchFamily="49" charset="0"/>
                <a:ea typeface="Fira Code" panose="020B0809050000020004" pitchFamily="49" charset="0"/>
                <a:cs typeface="Fira Code" panose="020B0809050000020004" pitchFamily="49" charset="0"/>
              </a:defRPr>
            </a:lvl1pPr>
          </a:lstStyle>
          <a:p>
            <a:r>
              <a:rPr lang="it-IT"/>
              <a:t>10 ottobre 2023</a:t>
            </a:r>
            <a:endParaRPr lang="en-IT"/>
          </a:p>
        </p:txBody>
      </p:sp>
      <p:sp>
        <p:nvSpPr>
          <p:cNvPr id="4" name="Slide Number Placeholder 3">
            <a:extLst>
              <a:ext uri="{FF2B5EF4-FFF2-40B4-BE49-F238E27FC236}">
                <a16:creationId xmlns:a16="http://schemas.microsoft.com/office/drawing/2014/main" id="{97FDF1B4-6EA2-F04F-9AB9-99549A7E01CD}"/>
              </a:ext>
            </a:extLst>
          </p:cNvPr>
          <p:cNvSpPr>
            <a:spLocks noGrp="1"/>
          </p:cNvSpPr>
          <p:nvPr>
            <p:ph type="sldNum" sz="quarter" idx="12"/>
          </p:nvPr>
        </p:nvSpPr>
        <p:spPr/>
        <p:txBody>
          <a:bodyPr/>
          <a:lstStyle/>
          <a:p>
            <a:fld id="{8DC61B12-E862-CA45-A112-8753F74D8BFF}" type="slidenum">
              <a:rPr lang="en-IT" smtClean="0"/>
              <a:t>‹N›</a:t>
            </a:fld>
            <a:endParaRPr lang="en-IT"/>
          </a:p>
        </p:txBody>
      </p:sp>
      <p:sp>
        <p:nvSpPr>
          <p:cNvPr id="11" name="Text Placeholder 10">
            <a:extLst>
              <a:ext uri="{FF2B5EF4-FFF2-40B4-BE49-F238E27FC236}">
                <a16:creationId xmlns:a16="http://schemas.microsoft.com/office/drawing/2014/main" id="{173C394F-916E-DC40-A15B-32169F11D861}"/>
              </a:ext>
            </a:extLst>
          </p:cNvPr>
          <p:cNvSpPr>
            <a:spLocks noGrp="1"/>
          </p:cNvSpPr>
          <p:nvPr>
            <p:ph type="body" sz="quarter" idx="14" hasCustomPrompt="1"/>
          </p:nvPr>
        </p:nvSpPr>
        <p:spPr>
          <a:xfrm>
            <a:off x="509891" y="4032654"/>
            <a:ext cx="7386599" cy="596195"/>
          </a:xfrm>
        </p:spPr>
        <p:txBody>
          <a:bodyPr/>
          <a:lstStyle>
            <a:lvl1pPr>
              <a:defRPr b="1">
                <a:solidFill>
                  <a:srgbClr val="20314C"/>
                </a:solidFill>
                <a:latin typeface="Fira Sans" panose="020B0503050000020004" pitchFamily="34" charset="0"/>
              </a:defRPr>
            </a:lvl1pPr>
            <a:lvl2pPr marL="378013" indent="0">
              <a:buNone/>
              <a:defRPr/>
            </a:lvl2pPr>
            <a:lvl3pPr marL="756026" indent="0">
              <a:buNone/>
              <a:defRPr/>
            </a:lvl3pPr>
            <a:lvl4pPr marL="1134039" indent="0">
              <a:buNone/>
              <a:defRPr/>
            </a:lvl4pPr>
            <a:lvl5pPr marL="1512052" indent="0">
              <a:buNone/>
              <a:defRPr/>
            </a:lvl5pPr>
          </a:lstStyle>
          <a:p>
            <a:pPr lvl="0"/>
            <a:r>
              <a:rPr lang="en-GB"/>
              <a:t>Testo da </a:t>
            </a:r>
            <a:r>
              <a:rPr lang="en-GB" err="1"/>
              <a:t>evidenziare</a:t>
            </a:r>
            <a:endParaRPr lang="en-GB"/>
          </a:p>
        </p:txBody>
      </p:sp>
      <p:sp>
        <p:nvSpPr>
          <p:cNvPr id="12" name="Title 11">
            <a:extLst>
              <a:ext uri="{FF2B5EF4-FFF2-40B4-BE49-F238E27FC236}">
                <a16:creationId xmlns:a16="http://schemas.microsoft.com/office/drawing/2014/main" id="{BA54C930-59CA-1047-AE6B-4DB971AFFB89}"/>
              </a:ext>
            </a:extLst>
          </p:cNvPr>
          <p:cNvSpPr>
            <a:spLocks noGrp="1"/>
          </p:cNvSpPr>
          <p:nvPr>
            <p:ph type="title" hasCustomPrompt="1"/>
          </p:nvPr>
        </p:nvSpPr>
        <p:spPr>
          <a:xfrm>
            <a:off x="509891" y="171818"/>
            <a:ext cx="7764622" cy="1096044"/>
          </a:xfrm>
        </p:spPr>
        <p:txBody>
          <a:bodyPr>
            <a:normAutofit/>
          </a:bodyPr>
          <a:lstStyle>
            <a:lvl1pPr>
              <a:defRPr sz="3307" b="0">
                <a:solidFill>
                  <a:srgbClr val="20314C"/>
                </a:solidFill>
                <a:effectLst/>
                <a:latin typeface="Fira Sans" panose="020B0503050000020004" pitchFamily="34" charset="0"/>
              </a:defRPr>
            </a:lvl1pPr>
          </a:lstStyle>
          <a:p>
            <a:r>
              <a:rPr lang="en-GB" dirty="0"/>
              <a:t>Click to edit slide title</a:t>
            </a:r>
            <a:endParaRPr lang="en-IT" dirty="0"/>
          </a:p>
        </p:txBody>
      </p:sp>
      <p:sp>
        <p:nvSpPr>
          <p:cNvPr id="15" name="Content Placeholder 14">
            <a:extLst>
              <a:ext uri="{FF2B5EF4-FFF2-40B4-BE49-F238E27FC236}">
                <a16:creationId xmlns:a16="http://schemas.microsoft.com/office/drawing/2014/main" id="{7C289C5B-DFCE-544F-9A41-74675D51AC5F}"/>
              </a:ext>
            </a:extLst>
          </p:cNvPr>
          <p:cNvSpPr>
            <a:spLocks noGrp="1"/>
          </p:cNvSpPr>
          <p:nvPr>
            <p:ph sz="quarter" idx="15" hasCustomPrompt="1"/>
          </p:nvPr>
        </p:nvSpPr>
        <p:spPr>
          <a:xfrm>
            <a:off x="509282" y="1378259"/>
            <a:ext cx="7765231" cy="2578000"/>
          </a:xfrm>
        </p:spPr>
        <p:txBody>
          <a:bodyPr/>
          <a:lstStyle>
            <a:lvl1pPr>
              <a:defRPr>
                <a:solidFill>
                  <a:srgbClr val="20314C"/>
                </a:solidFill>
                <a:latin typeface="Fira Sans" panose="020B0503050000020004" pitchFamily="34" charset="0"/>
              </a:defRPr>
            </a:lvl1pPr>
            <a:lvl2pPr>
              <a:defRPr>
                <a:solidFill>
                  <a:srgbClr val="20314C"/>
                </a:solidFill>
                <a:latin typeface="Fira Sans" panose="020B0503050000020004" pitchFamily="34" charset="0"/>
              </a:defRPr>
            </a:lvl2pPr>
            <a:lvl3pPr>
              <a:defRPr>
                <a:solidFill>
                  <a:srgbClr val="20314C"/>
                </a:solidFill>
                <a:latin typeface="Fira Sans" panose="020B0503050000020004" pitchFamily="34" charset="0"/>
              </a:defRPr>
            </a:lvl3pPr>
            <a:lvl4pPr>
              <a:defRPr>
                <a:solidFill>
                  <a:srgbClr val="20314C"/>
                </a:solidFill>
                <a:latin typeface="Fira Sans" panose="020B0503050000020004" pitchFamily="34" charset="0"/>
              </a:defRPr>
            </a:lvl4pPr>
            <a:lvl5pPr>
              <a:defRPr>
                <a:solidFill>
                  <a:srgbClr val="20314C"/>
                </a:solidFill>
                <a:latin typeface="Fira Sans" panose="020B0503050000020004" pitchFamily="34" charset="0"/>
              </a:defRPr>
            </a:lvl5pPr>
          </a:lstStyle>
          <a:p>
            <a:pPr lvl="0"/>
            <a:r>
              <a:rPr lang="en-GB" dirty="0"/>
              <a:t>Click to enter text</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Tree>
    <p:extLst>
      <p:ext uri="{BB962C8B-B14F-4D97-AF65-F5344CB8AC3E}">
        <p14:creationId xmlns:p14="http://schemas.microsoft.com/office/powerpoint/2010/main" val="421839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tx1"/>
                </a:solidFill>
                <a:latin typeface="Arial Narrow"/>
                <a:cs typeface="Arial Narrow"/>
              </a:defRPr>
            </a:lvl1pPr>
          </a:lstStyle>
          <a:p>
            <a:pPr marL="12696">
              <a:lnSpc>
                <a:spcPct val="100000"/>
              </a:lnSpc>
              <a:spcBef>
                <a:spcPts val="15"/>
              </a:spcBef>
            </a:pPr>
            <a:r>
              <a:rPr lang="it-IT" spc="-40"/>
              <a:t>10 ottobre 2023</a:t>
            </a:r>
            <a:endParaRPr lang="it-IT" spc="-10" dirty="0"/>
          </a:p>
        </p:txBody>
      </p:sp>
      <p:sp>
        <p:nvSpPr>
          <p:cNvPr id="3" name="Holder 3"/>
          <p:cNvSpPr>
            <a:spLocks noGrp="1"/>
          </p:cNvSpPr>
          <p:nvPr>
            <p:ph type="dt" sz="half" idx="6"/>
          </p:nvPr>
        </p:nvSpPr>
        <p:spPr/>
        <p:txBody>
          <a:bodyPr lIns="0" tIns="0" rIns="0" bIns="0"/>
          <a:lstStyle>
            <a:lvl1pPr>
              <a:defRPr sz="1200" b="0" i="0">
                <a:solidFill>
                  <a:schemeClr val="tx1"/>
                </a:solidFill>
                <a:latin typeface="Arial Narrow"/>
                <a:cs typeface="Arial Narrow"/>
              </a:defRPr>
            </a:lvl1pPr>
          </a:lstStyle>
          <a:p>
            <a:pPr marL="12696">
              <a:lnSpc>
                <a:spcPct val="100000"/>
              </a:lnSpc>
              <a:spcBef>
                <a:spcPts val="15"/>
              </a:spcBef>
            </a:pPr>
            <a:r>
              <a:rPr lang="it-IT" spc="-10"/>
              <a:t>Silvia  Arezzini</a:t>
            </a:r>
            <a:endParaRPr lang="it-IT" spc="-10" dirty="0"/>
          </a:p>
        </p:txBody>
      </p:sp>
      <p:sp>
        <p:nvSpPr>
          <p:cNvPr id="4" name="Holder 4"/>
          <p:cNvSpPr>
            <a:spLocks noGrp="1"/>
          </p:cNvSpPr>
          <p:nvPr>
            <p:ph type="sldNum" sz="quarter" idx="7"/>
          </p:nvPr>
        </p:nvSpPr>
        <p:spPr/>
        <p:txBody>
          <a:bodyPr lIns="0" tIns="0" rIns="0" bIns="0"/>
          <a:lstStyle>
            <a:lvl1pPr>
              <a:defRPr sz="1400" b="0" i="0">
                <a:solidFill>
                  <a:schemeClr val="tx1"/>
                </a:solidFill>
                <a:latin typeface="Arial Narrow"/>
                <a:cs typeface="Arial Narrow"/>
              </a:defRPr>
            </a:lvl1pPr>
          </a:lstStyle>
          <a:p>
            <a:pPr marL="75542">
              <a:lnSpc>
                <a:spcPct val="100000"/>
              </a:lnSpc>
              <a:spcBef>
                <a:spcPts val="5"/>
              </a:spcBef>
            </a:pPr>
            <a:fld id="{81D60167-4931-47E6-BA6A-407CBD079E47}" type="slidenum">
              <a:rPr lang="it-IT" spc="-40" smtClean="0"/>
              <a:pPr marL="75542">
                <a:lnSpc>
                  <a:spcPct val="100000"/>
                </a:lnSpc>
                <a:spcBef>
                  <a:spcPts val="5"/>
                </a:spcBef>
              </a:pPr>
              <a:t>‹N›</a:t>
            </a:fld>
            <a:endParaRPr lang="it-IT" spc="-40" dirty="0"/>
          </a:p>
        </p:txBody>
      </p:sp>
    </p:spTree>
    <p:extLst>
      <p:ext uri="{BB962C8B-B14F-4D97-AF65-F5344CB8AC3E}">
        <p14:creationId xmlns:p14="http://schemas.microsoft.com/office/powerpoint/2010/main" val="96025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Segnaposto data 6">
            <a:extLst>
              <a:ext uri="{FF2B5EF4-FFF2-40B4-BE49-F238E27FC236}">
                <a16:creationId xmlns:a16="http://schemas.microsoft.com/office/drawing/2014/main" id="{C9500B98-3E58-4204-A061-F957A3B10F90}"/>
              </a:ext>
            </a:extLst>
          </p:cNvPr>
          <p:cNvSpPr>
            <a:spLocks noGrp="1"/>
          </p:cNvSpPr>
          <p:nvPr>
            <p:ph type="dt" sz="half" idx="10"/>
          </p:nvPr>
        </p:nvSpPr>
        <p:spPr/>
        <p:txBody>
          <a:bodyPr/>
          <a:lstStyle/>
          <a:p>
            <a:r>
              <a:rPr lang="it-IT"/>
              <a:t>Silvia  Arezzini</a:t>
            </a:r>
            <a:endParaRPr lang="it-IT" dirty="0"/>
          </a:p>
        </p:txBody>
      </p:sp>
      <p:sp>
        <p:nvSpPr>
          <p:cNvPr id="8" name="Segnaposto piè di pagina 7">
            <a:extLst>
              <a:ext uri="{FF2B5EF4-FFF2-40B4-BE49-F238E27FC236}">
                <a16:creationId xmlns:a16="http://schemas.microsoft.com/office/drawing/2014/main" id="{4B90F200-484E-41EA-9F74-1187742A4D0F}"/>
              </a:ext>
            </a:extLst>
          </p:cNvPr>
          <p:cNvSpPr>
            <a:spLocks noGrp="1"/>
          </p:cNvSpPr>
          <p:nvPr>
            <p:ph type="ftr" sz="quarter" idx="11"/>
          </p:nvPr>
        </p:nvSpPr>
        <p:spPr/>
        <p:txBody>
          <a:bodyPr/>
          <a:lstStyle/>
          <a:p>
            <a:r>
              <a:rPr lang="it-IT"/>
              <a:t>10 ottobre 2023</a:t>
            </a:r>
            <a:endParaRPr lang="it-IT" dirty="0"/>
          </a:p>
        </p:txBody>
      </p:sp>
      <p:sp>
        <p:nvSpPr>
          <p:cNvPr id="9" name="Segnaposto numero diapositiva 8">
            <a:extLst>
              <a:ext uri="{FF2B5EF4-FFF2-40B4-BE49-F238E27FC236}">
                <a16:creationId xmlns:a16="http://schemas.microsoft.com/office/drawing/2014/main" id="{04AC5615-6460-4ED7-B97D-1C5A9BE04B1B}"/>
              </a:ext>
            </a:extLst>
          </p:cNvPr>
          <p:cNvSpPr>
            <a:spLocks noGrp="1"/>
          </p:cNvSpPr>
          <p:nvPr>
            <p:ph type="sldNum" sz="quarter" idx="12"/>
          </p:nvPr>
        </p:nvSpPr>
        <p:spPr/>
        <p:txBody>
          <a:bodyPr/>
          <a:lstStyle/>
          <a:p>
            <a:fld id="{03B6912A-B584-4AC7-9983-D43B1428DAB0}" type="slidenum">
              <a:rPr lang="it-IT" smtClean="0"/>
              <a:pPr/>
              <a:t>‹N›</a:t>
            </a:fld>
            <a:endParaRPr lang="it-IT" dirty="0"/>
          </a:p>
        </p:txBody>
      </p:sp>
    </p:spTree>
    <p:extLst>
      <p:ext uri="{BB962C8B-B14F-4D97-AF65-F5344CB8AC3E}">
        <p14:creationId xmlns:p14="http://schemas.microsoft.com/office/powerpoint/2010/main" val="377722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03238" y="1327150"/>
            <a:ext cx="4459287" cy="374015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114925" y="1327150"/>
            <a:ext cx="4459288" cy="374015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575816" y="5368925"/>
            <a:ext cx="2266950" cy="301625"/>
          </a:xfrm>
        </p:spPr>
        <p:txBody>
          <a:bodyPr/>
          <a:lstStyle/>
          <a:p>
            <a:r>
              <a:rPr lang="it-IT"/>
              <a:t>Silvia  Arezzini</a:t>
            </a:r>
            <a:endParaRPr lang="it-IT" dirty="0"/>
          </a:p>
        </p:txBody>
      </p:sp>
      <p:sp>
        <p:nvSpPr>
          <p:cNvPr id="6" name="Segnaposto piè di pagina 5"/>
          <p:cNvSpPr>
            <a:spLocks noGrp="1"/>
          </p:cNvSpPr>
          <p:nvPr>
            <p:ph type="ftr" sz="quarter" idx="11"/>
          </p:nvPr>
        </p:nvSpPr>
        <p:spPr/>
        <p:txBody>
          <a:bodyPr/>
          <a:lstStyle/>
          <a:p>
            <a:r>
              <a:rPr lang="it-IT"/>
              <a:t>10 ottobre 2023</a:t>
            </a:r>
          </a:p>
        </p:txBody>
      </p:sp>
      <p:sp>
        <p:nvSpPr>
          <p:cNvPr id="7" name="Segnaposto numero diapositiva 6"/>
          <p:cNvSpPr>
            <a:spLocks noGrp="1"/>
          </p:cNvSpPr>
          <p:nvPr>
            <p:ph type="sldNum" sz="quarter" idx="12"/>
          </p:nvPr>
        </p:nvSpPr>
        <p:spPr/>
        <p:txBody>
          <a:bodyPr/>
          <a:lstStyle/>
          <a:p>
            <a:fld id="{03B6912A-B584-4AC7-9983-D43B1428DAB0}" type="slidenum">
              <a:rPr lang="it-IT" smtClean="0"/>
              <a:t>‹N›</a:t>
            </a:fld>
            <a:endParaRPr lang="it-IT"/>
          </a:p>
        </p:txBody>
      </p:sp>
    </p:spTree>
    <p:extLst>
      <p:ext uri="{BB962C8B-B14F-4D97-AF65-F5344CB8AC3E}">
        <p14:creationId xmlns:p14="http://schemas.microsoft.com/office/powerpoint/2010/main" val="94293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93738" y="301625"/>
            <a:ext cx="8694737" cy="1096963"/>
          </a:xfrm>
        </p:spPr>
        <p:txBody>
          <a:bodyPr/>
          <a:lstStyle/>
          <a:p>
            <a:r>
              <a:rPr lang="it-IT"/>
              <a:t>Fare clic per modificare lo stile del titolo</a:t>
            </a:r>
          </a:p>
        </p:txBody>
      </p:sp>
      <p:sp>
        <p:nvSpPr>
          <p:cNvPr id="3" name="Segnaposto testo 2"/>
          <p:cNvSpPr>
            <a:spLocks noGrp="1"/>
          </p:cNvSpPr>
          <p:nvPr>
            <p:ph type="body" idx="1"/>
          </p:nvPr>
        </p:nvSpPr>
        <p:spPr>
          <a:xfrm>
            <a:off x="693738" y="1390650"/>
            <a:ext cx="426561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93738" y="2071688"/>
            <a:ext cx="4265612" cy="304641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103813" y="1390650"/>
            <a:ext cx="428466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5103813" y="2071688"/>
            <a:ext cx="4284662" cy="304641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r>
              <a:rPr lang="it-IT"/>
              <a:t>Silvia  Arezzini</a:t>
            </a:r>
            <a:endParaRPr lang="it-IT" dirty="0"/>
          </a:p>
        </p:txBody>
      </p:sp>
      <p:sp>
        <p:nvSpPr>
          <p:cNvPr id="8" name="Segnaposto piè di pagina 7"/>
          <p:cNvSpPr>
            <a:spLocks noGrp="1"/>
          </p:cNvSpPr>
          <p:nvPr>
            <p:ph type="ftr" sz="quarter" idx="11"/>
          </p:nvPr>
        </p:nvSpPr>
        <p:spPr/>
        <p:txBody>
          <a:bodyPr/>
          <a:lstStyle/>
          <a:p>
            <a:r>
              <a:rPr lang="it-IT"/>
              <a:t>10 ottobre 2023</a:t>
            </a:r>
          </a:p>
        </p:txBody>
      </p:sp>
      <p:sp>
        <p:nvSpPr>
          <p:cNvPr id="9" name="Segnaposto numero diapositiva 8"/>
          <p:cNvSpPr>
            <a:spLocks noGrp="1"/>
          </p:cNvSpPr>
          <p:nvPr>
            <p:ph type="sldNum" sz="quarter" idx="12"/>
          </p:nvPr>
        </p:nvSpPr>
        <p:spPr/>
        <p:txBody>
          <a:bodyPr/>
          <a:lstStyle/>
          <a:p>
            <a:fld id="{03B6912A-B584-4AC7-9983-D43B1428DAB0}" type="slidenum">
              <a:rPr lang="it-IT" smtClean="0"/>
              <a:t>‹N›</a:t>
            </a:fld>
            <a:endParaRPr lang="it-IT"/>
          </a:p>
        </p:txBody>
      </p:sp>
    </p:spTree>
    <p:extLst>
      <p:ext uri="{BB962C8B-B14F-4D97-AF65-F5344CB8AC3E}">
        <p14:creationId xmlns:p14="http://schemas.microsoft.com/office/powerpoint/2010/main" val="1457712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r>
              <a:rPr lang="it-IT"/>
              <a:t>Silvia  Arezzini</a:t>
            </a:r>
            <a:endParaRPr lang="it-IT" dirty="0"/>
          </a:p>
        </p:txBody>
      </p:sp>
      <p:sp>
        <p:nvSpPr>
          <p:cNvPr id="4" name="Segnaposto piè di pagina 3"/>
          <p:cNvSpPr>
            <a:spLocks noGrp="1"/>
          </p:cNvSpPr>
          <p:nvPr>
            <p:ph type="ftr" sz="quarter" idx="11"/>
          </p:nvPr>
        </p:nvSpPr>
        <p:spPr/>
        <p:txBody>
          <a:bodyPr/>
          <a:lstStyle/>
          <a:p>
            <a:r>
              <a:rPr lang="it-IT"/>
              <a:t>10 ottobre 2023</a:t>
            </a:r>
          </a:p>
        </p:txBody>
      </p:sp>
      <p:sp>
        <p:nvSpPr>
          <p:cNvPr id="5" name="Segnaposto numero diapositiva 4"/>
          <p:cNvSpPr>
            <a:spLocks noGrp="1"/>
          </p:cNvSpPr>
          <p:nvPr>
            <p:ph type="sldNum" sz="quarter" idx="12"/>
          </p:nvPr>
        </p:nvSpPr>
        <p:spPr/>
        <p:txBody>
          <a:bodyPr/>
          <a:lstStyle/>
          <a:p>
            <a:fld id="{03B6912A-B584-4AC7-9983-D43B1428DAB0}" type="slidenum">
              <a:rPr lang="it-IT" smtClean="0"/>
              <a:t>‹N›</a:t>
            </a:fld>
            <a:endParaRPr lang="it-IT"/>
          </a:p>
        </p:txBody>
      </p:sp>
    </p:spTree>
    <p:extLst>
      <p:ext uri="{BB962C8B-B14F-4D97-AF65-F5344CB8AC3E}">
        <p14:creationId xmlns:p14="http://schemas.microsoft.com/office/powerpoint/2010/main" val="1173866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Silvia  Arezzini</a:t>
            </a:r>
            <a:endParaRPr lang="it-IT" dirty="0"/>
          </a:p>
        </p:txBody>
      </p:sp>
      <p:sp>
        <p:nvSpPr>
          <p:cNvPr id="3" name="Segnaposto piè di pagina 2"/>
          <p:cNvSpPr>
            <a:spLocks noGrp="1"/>
          </p:cNvSpPr>
          <p:nvPr>
            <p:ph type="ftr" sz="quarter" idx="11"/>
          </p:nvPr>
        </p:nvSpPr>
        <p:spPr/>
        <p:txBody>
          <a:bodyPr/>
          <a:lstStyle/>
          <a:p>
            <a:r>
              <a:rPr lang="it-IT"/>
              <a:t>10 ottobre 2023</a:t>
            </a:r>
          </a:p>
        </p:txBody>
      </p:sp>
      <p:sp>
        <p:nvSpPr>
          <p:cNvPr id="4" name="Segnaposto numero diapositiva 3"/>
          <p:cNvSpPr>
            <a:spLocks noGrp="1"/>
          </p:cNvSpPr>
          <p:nvPr>
            <p:ph type="sldNum" sz="quarter" idx="12"/>
          </p:nvPr>
        </p:nvSpPr>
        <p:spPr/>
        <p:txBody>
          <a:bodyPr/>
          <a:lstStyle/>
          <a:p>
            <a:fld id="{03B6912A-B584-4AC7-9983-D43B1428DAB0}" type="slidenum">
              <a:rPr lang="it-IT" smtClean="0"/>
              <a:t>‹N›</a:t>
            </a:fld>
            <a:endParaRPr lang="it-IT"/>
          </a:p>
        </p:txBody>
      </p:sp>
    </p:spTree>
    <p:extLst>
      <p:ext uri="{BB962C8B-B14F-4D97-AF65-F5344CB8AC3E}">
        <p14:creationId xmlns:p14="http://schemas.microsoft.com/office/powerpoint/2010/main" val="345136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93738" y="377825"/>
            <a:ext cx="3251200" cy="1323975"/>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4286250" y="815975"/>
            <a:ext cx="5102225" cy="4030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Tree>
    <p:extLst>
      <p:ext uri="{BB962C8B-B14F-4D97-AF65-F5344CB8AC3E}">
        <p14:creationId xmlns:p14="http://schemas.microsoft.com/office/powerpoint/2010/main" val="1679007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93738" y="377825"/>
            <a:ext cx="3251200" cy="1323975"/>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4286250" y="815975"/>
            <a:ext cx="5102225" cy="4030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Tree>
    <p:extLst>
      <p:ext uri="{BB962C8B-B14F-4D97-AF65-F5344CB8AC3E}">
        <p14:creationId xmlns:p14="http://schemas.microsoft.com/office/powerpoint/2010/main" val="21207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313162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2700" y="5400675"/>
            <a:ext cx="10079038" cy="269875"/>
          </a:xfrm>
          <a:prstGeom prst="rect">
            <a:avLst/>
          </a:prstGeom>
          <a:solidFill>
            <a:srgbClr val="CCFFFF"/>
          </a:solidFill>
          <a:ln>
            <a:noFill/>
          </a:ln>
          <a:effectLst/>
          <a:extLst>
            <a:ext uri="{91240B29-F687-4F45-9708-019B960494DF}">
              <a14:hiddenLine xmlns:a14="http://schemas.microsoft.com/office/drawing/2010/main" w="7200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6" name="Rectangle 2"/>
          <p:cNvSpPr>
            <a:spLocks noChangeArrowheads="1"/>
          </p:cNvSpPr>
          <p:nvPr/>
        </p:nvSpPr>
        <p:spPr bwMode="auto">
          <a:xfrm>
            <a:off x="0" y="0"/>
            <a:ext cx="10079038" cy="1214438"/>
          </a:xfrm>
          <a:prstGeom prst="rect">
            <a:avLst/>
          </a:prstGeom>
          <a:solidFill>
            <a:srgbClr val="CCFFFF"/>
          </a:solidFill>
          <a:ln>
            <a:noFill/>
          </a:ln>
          <a:effectLst/>
          <a:extLst>
            <a:ext uri="{91240B29-F687-4F45-9708-019B960494DF}">
              <a14:hiddenLine xmlns:a14="http://schemas.microsoft.com/office/drawing/2010/main" w="7200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Rectangle 3"/>
          <p:cNvSpPr>
            <a:spLocks noChangeArrowheads="1"/>
          </p:cNvSpPr>
          <p:nvPr/>
        </p:nvSpPr>
        <p:spPr bwMode="auto">
          <a:xfrm>
            <a:off x="19725" y="5432055"/>
            <a:ext cx="2732088"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200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Rectangle 4"/>
          <p:cNvSpPr>
            <a:spLocks noChangeArrowheads="1"/>
          </p:cNvSpPr>
          <p:nvPr/>
        </p:nvSpPr>
        <p:spPr bwMode="auto">
          <a:xfrm>
            <a:off x="3245912" y="5432055"/>
            <a:ext cx="5649912"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200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Oval 5"/>
          <p:cNvSpPr>
            <a:spLocks noChangeArrowheads="1"/>
          </p:cNvSpPr>
          <p:nvPr/>
        </p:nvSpPr>
        <p:spPr bwMode="auto">
          <a:xfrm>
            <a:off x="9269413" y="5170488"/>
            <a:ext cx="539750" cy="404812"/>
          </a:xfrm>
          <a:prstGeom prst="ellipse">
            <a:avLst/>
          </a:prstGeom>
          <a:gradFill rotWithShape="0">
            <a:gsLst>
              <a:gs pos="0">
                <a:srgbClr val="99FFFF"/>
              </a:gs>
              <a:gs pos="100000">
                <a:srgbClr val="00CCCC"/>
              </a:gs>
            </a:gsLst>
            <a:path path="rect">
              <a:fillToRect r="100000" b="100000"/>
            </a:path>
          </a:gradFill>
          <a:ln>
            <a:noFill/>
          </a:ln>
          <a:effectLst/>
          <a:extLst>
            <a:ext uri="{91240B29-F687-4F45-9708-019B960494DF}">
              <a14:hiddenLine xmlns:a14="http://schemas.microsoft.com/office/drawing/2010/main" w="7200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963" y="0"/>
            <a:ext cx="1585912" cy="1185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1" name="Rectangle 7"/>
          <p:cNvSpPr>
            <a:spLocks noGrp="1" noChangeArrowheads="1"/>
          </p:cNvSpPr>
          <p:nvPr>
            <p:ph type="title"/>
          </p:nvPr>
        </p:nvSpPr>
        <p:spPr bwMode="auto">
          <a:xfrm>
            <a:off x="1999984" y="248444"/>
            <a:ext cx="7699375"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dirty="0"/>
              <a:t>Fate </a:t>
            </a:r>
            <a:r>
              <a:rPr lang="en-GB" dirty="0" err="1"/>
              <a:t>clic</a:t>
            </a:r>
            <a:r>
              <a:rPr lang="en-GB" dirty="0"/>
              <a:t> per </a:t>
            </a:r>
            <a:r>
              <a:rPr lang="en-GB" dirty="0" err="1"/>
              <a:t>modificare</a:t>
            </a:r>
            <a:r>
              <a:rPr lang="en-GB" dirty="0"/>
              <a:t> </a:t>
            </a:r>
            <a:r>
              <a:rPr lang="en-GB" dirty="0" err="1"/>
              <a:t>il</a:t>
            </a:r>
            <a:r>
              <a:rPr lang="en-GB" dirty="0"/>
              <a:t> </a:t>
            </a:r>
            <a:r>
              <a:rPr lang="en-GB" dirty="0" err="1"/>
              <a:t>formato</a:t>
            </a:r>
            <a:r>
              <a:rPr lang="en-GB" dirty="0"/>
              <a:t> del </a:t>
            </a:r>
            <a:r>
              <a:rPr lang="en-GB" dirty="0" err="1"/>
              <a:t>testo</a:t>
            </a:r>
            <a:r>
              <a:rPr lang="en-GB" dirty="0"/>
              <a:t> del </a:t>
            </a:r>
            <a:r>
              <a:rPr lang="en-GB" dirty="0" err="1"/>
              <a:t>titolo</a:t>
            </a:r>
            <a:endParaRPr lang="en-GB" dirty="0"/>
          </a:p>
        </p:txBody>
      </p:sp>
      <p:sp>
        <p:nvSpPr>
          <p:cNvPr id="1032" name="Rectangle 8"/>
          <p:cNvSpPr>
            <a:spLocks noGrp="1" noChangeArrowheads="1"/>
          </p:cNvSpPr>
          <p:nvPr>
            <p:ph type="body" idx="1"/>
          </p:nvPr>
        </p:nvSpPr>
        <p:spPr bwMode="auto">
          <a:xfrm>
            <a:off x="503238" y="1327150"/>
            <a:ext cx="9070975" cy="374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bodyPr>
          <a:lstStyle/>
          <a:p>
            <a:pPr lvl="0"/>
            <a:r>
              <a:rPr lang="en-GB" dirty="0"/>
              <a:t>Fate </a:t>
            </a:r>
            <a:r>
              <a:rPr lang="en-GB" dirty="0" err="1"/>
              <a:t>clic</a:t>
            </a:r>
            <a:r>
              <a:rPr lang="en-GB" dirty="0"/>
              <a:t> per </a:t>
            </a:r>
            <a:r>
              <a:rPr lang="en-GB" dirty="0" err="1"/>
              <a:t>modificare</a:t>
            </a:r>
            <a:r>
              <a:rPr lang="en-GB" dirty="0"/>
              <a:t> </a:t>
            </a:r>
            <a:r>
              <a:rPr lang="en-GB" dirty="0" err="1"/>
              <a:t>il</a:t>
            </a:r>
            <a:r>
              <a:rPr lang="en-GB" dirty="0"/>
              <a:t> </a:t>
            </a:r>
            <a:r>
              <a:rPr lang="en-GB" dirty="0" err="1"/>
              <a:t>formato</a:t>
            </a:r>
            <a:r>
              <a:rPr lang="en-GB" dirty="0"/>
              <a:t> del </a:t>
            </a:r>
            <a:r>
              <a:rPr lang="en-GB" dirty="0" err="1"/>
              <a:t>testo</a:t>
            </a:r>
            <a:r>
              <a:rPr lang="en-GB" dirty="0"/>
              <a:t> </a:t>
            </a:r>
            <a:r>
              <a:rPr lang="en-GB" dirty="0" err="1"/>
              <a:t>della</a:t>
            </a:r>
            <a:r>
              <a:rPr lang="en-GB" dirty="0"/>
              <a:t> </a:t>
            </a:r>
            <a:r>
              <a:rPr lang="en-GB" dirty="0" err="1"/>
              <a:t>struttura</a:t>
            </a:r>
            <a:endParaRPr lang="en-GB" dirty="0"/>
          </a:p>
          <a:p>
            <a:pPr lvl="1"/>
            <a:r>
              <a:rPr lang="en-GB" dirty="0"/>
              <a:t>Secondo </a:t>
            </a:r>
            <a:r>
              <a:rPr lang="en-GB" dirty="0" err="1"/>
              <a:t>livello</a:t>
            </a:r>
            <a:r>
              <a:rPr lang="en-GB" dirty="0"/>
              <a:t> </a:t>
            </a:r>
            <a:r>
              <a:rPr lang="en-GB" dirty="0" err="1"/>
              <a:t>struttura</a:t>
            </a:r>
            <a:endParaRPr lang="en-GB" dirty="0"/>
          </a:p>
          <a:p>
            <a:pPr lvl="2"/>
            <a:r>
              <a:rPr lang="en-GB" dirty="0" err="1"/>
              <a:t>Terzo</a:t>
            </a:r>
            <a:r>
              <a:rPr lang="en-GB" dirty="0"/>
              <a:t> </a:t>
            </a:r>
            <a:r>
              <a:rPr lang="en-GB" dirty="0" err="1"/>
              <a:t>livello</a:t>
            </a:r>
            <a:r>
              <a:rPr lang="en-GB" dirty="0"/>
              <a:t> </a:t>
            </a:r>
            <a:r>
              <a:rPr lang="en-GB" dirty="0" err="1"/>
              <a:t>struttura</a:t>
            </a:r>
            <a:endParaRPr lang="en-GB" dirty="0"/>
          </a:p>
          <a:p>
            <a:pPr lvl="3"/>
            <a:r>
              <a:rPr lang="en-GB" dirty="0"/>
              <a:t>Quarto </a:t>
            </a:r>
            <a:r>
              <a:rPr lang="en-GB" dirty="0" err="1"/>
              <a:t>livello</a:t>
            </a:r>
            <a:r>
              <a:rPr lang="en-GB" dirty="0"/>
              <a:t> </a:t>
            </a:r>
            <a:r>
              <a:rPr lang="en-GB" dirty="0" err="1"/>
              <a:t>struttura</a:t>
            </a:r>
            <a:endParaRPr lang="en-GB" dirty="0"/>
          </a:p>
          <a:p>
            <a:pPr lvl="4"/>
            <a:r>
              <a:rPr lang="en-GB" dirty="0" err="1"/>
              <a:t>Quinto</a:t>
            </a:r>
            <a:r>
              <a:rPr lang="en-GB" dirty="0"/>
              <a:t> </a:t>
            </a:r>
            <a:r>
              <a:rPr lang="en-GB" dirty="0" err="1"/>
              <a:t>livello</a:t>
            </a:r>
            <a:r>
              <a:rPr lang="en-GB" dirty="0"/>
              <a:t> </a:t>
            </a:r>
            <a:r>
              <a:rPr lang="en-GB" dirty="0" err="1"/>
              <a:t>struttura</a:t>
            </a:r>
            <a:endParaRPr lang="en-GB" dirty="0"/>
          </a:p>
        </p:txBody>
      </p:sp>
      <p:sp>
        <p:nvSpPr>
          <p:cNvPr id="2" name="Segnaposto data 1"/>
          <p:cNvSpPr>
            <a:spLocks noGrp="1"/>
          </p:cNvSpPr>
          <p:nvPr>
            <p:ph type="dt" sz="half" idx="2"/>
          </p:nvPr>
        </p:nvSpPr>
        <p:spPr>
          <a:xfrm>
            <a:off x="484863" y="5416179"/>
            <a:ext cx="2266950" cy="301625"/>
          </a:xfrm>
          <a:prstGeom prst="rect">
            <a:avLst/>
          </a:prstGeom>
        </p:spPr>
        <p:txBody>
          <a:bodyPr vert="horz" lIns="91440" tIns="45720" rIns="91440" bIns="45720" rtlCol="0" anchor="ctr"/>
          <a:lstStyle>
            <a:lvl1pPr algn="l">
              <a:defRPr sz="1200">
                <a:solidFill>
                  <a:srgbClr val="002D4C"/>
                </a:solidFill>
              </a:defRPr>
            </a:lvl1pPr>
          </a:lstStyle>
          <a:p>
            <a:r>
              <a:rPr lang="it-IT"/>
              <a:t>Silvia  Arezzini</a:t>
            </a:r>
            <a:endParaRPr lang="it-IT" dirty="0"/>
          </a:p>
        </p:txBody>
      </p:sp>
      <p:sp>
        <p:nvSpPr>
          <p:cNvPr id="3" name="Segnaposto piè di pagina 2"/>
          <p:cNvSpPr>
            <a:spLocks noGrp="1"/>
          </p:cNvSpPr>
          <p:nvPr>
            <p:ph type="ftr" sz="quarter" idx="3"/>
          </p:nvPr>
        </p:nvSpPr>
        <p:spPr>
          <a:xfrm>
            <a:off x="3350418" y="5368924"/>
            <a:ext cx="5002261" cy="301625"/>
          </a:xfrm>
          <a:prstGeom prst="rect">
            <a:avLst/>
          </a:prstGeom>
        </p:spPr>
        <p:txBody>
          <a:bodyPr vert="horz" lIns="91440" tIns="45720" rIns="91440" bIns="45720" rtlCol="0" anchor="ctr"/>
          <a:lstStyle>
            <a:lvl1pPr algn="ctr">
              <a:defRPr sz="1200">
                <a:solidFill>
                  <a:srgbClr val="002D4C"/>
                </a:solidFill>
              </a:defRPr>
            </a:lvl1pPr>
          </a:lstStyle>
          <a:p>
            <a:r>
              <a:rPr lang="it-IT"/>
              <a:t>10 ottobre 2023</a:t>
            </a:r>
            <a:endParaRPr lang="it-IT" dirty="0"/>
          </a:p>
        </p:txBody>
      </p:sp>
      <p:sp>
        <p:nvSpPr>
          <p:cNvPr id="4" name="Segnaposto numero diapositiva 3"/>
          <p:cNvSpPr>
            <a:spLocks noGrp="1"/>
          </p:cNvSpPr>
          <p:nvPr>
            <p:ph type="sldNum" sz="quarter" idx="4"/>
          </p:nvPr>
        </p:nvSpPr>
        <p:spPr>
          <a:xfrm>
            <a:off x="7474711" y="5202608"/>
            <a:ext cx="2266950" cy="301625"/>
          </a:xfrm>
          <a:prstGeom prst="rect">
            <a:avLst/>
          </a:prstGeom>
        </p:spPr>
        <p:txBody>
          <a:bodyPr vert="horz" lIns="91440" tIns="45720" rIns="91440" bIns="45720" rtlCol="0" anchor="ctr"/>
          <a:lstStyle>
            <a:lvl1pPr algn="r">
              <a:defRPr sz="1200">
                <a:solidFill>
                  <a:srgbClr val="002D4C"/>
                </a:solidFill>
              </a:defRPr>
            </a:lvl1pPr>
          </a:lstStyle>
          <a:p>
            <a:fld id="{03B6912A-B584-4AC7-9983-D43B1428DAB0}" type="slidenum">
              <a:rPr lang="it-IT" smtClean="0"/>
              <a:pPr/>
              <a:t>‹N›</a:t>
            </a:fld>
            <a:endParaRPr lang="it-IT"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hdr="0"/>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b="1" kern="1200">
          <a:solidFill>
            <a:srgbClr val="002D4C"/>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pngall.com/thank-you-png" TargetMode="External"/><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8.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it.wikipedia.org/wiki/Progettazione" TargetMode="External"/><Relationship Id="rId2" Type="http://schemas.openxmlformats.org/officeDocument/2006/relationships/hyperlink" Target="https://it.wikipedia.org/wiki/Privacy" TargetMode="External"/><Relationship Id="rId1" Type="http://schemas.openxmlformats.org/officeDocument/2006/relationships/slideLayout" Target="../slideLayouts/slideLayout2.xml"/><Relationship Id="rId5" Type="http://schemas.openxmlformats.org/officeDocument/2006/relationships/hyperlink" Target="https://it.wikipedia.org/wiki/Applicazione_(informatica)" TargetMode="External"/><Relationship Id="rId4" Type="http://schemas.openxmlformats.org/officeDocument/2006/relationships/hyperlink" Target="https://it.wikipedia.org/wiki/Processo_aziendal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https://servizi.gpdp.it/databreach/s/self-assessment" TargetMode="External"/><Relationship Id="rId2" Type="http://schemas.openxmlformats.org/officeDocument/2006/relationships/hyperlink" Target="https://servizi.gpdp.it/databreach/s/self-asses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hyperlink" Target="https://www.freeimageslive.co.uk/free_stock_image/3d-help-text-jpg" TargetMode="External"/><Relationship Id="rId3" Type="http://schemas.openxmlformats.org/officeDocument/2006/relationships/diagramLayout" Target="../diagrams/layout18.xml"/><Relationship Id="rId7" Type="http://schemas.openxmlformats.org/officeDocument/2006/relationships/image" Target="../media/image64.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 Id="rId9" Type="http://schemas.openxmlformats.org/officeDocument/2006/relationships/hyperlink" Target="https://creativecommons.org/licenses/by/3.0/"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09C1CF-768D-23EF-ED18-452EBBF5E3C5}"/>
              </a:ext>
            </a:extLst>
          </p:cNvPr>
          <p:cNvPicPr>
            <a:picLocks noChangeAspect="1"/>
          </p:cNvPicPr>
          <p:nvPr/>
        </p:nvPicPr>
        <p:blipFill rotWithShape="1">
          <a:blip r:embed="rId2">
            <a:alphaModFix amt="50000"/>
          </a:blip>
          <a:srcRect r="2" b="-2"/>
          <a:stretch/>
        </p:blipFill>
        <p:spPr>
          <a:xfrm>
            <a:off x="0" y="0"/>
            <a:ext cx="10080605" cy="5670540"/>
          </a:xfrm>
          <a:prstGeom prst="rect">
            <a:avLst/>
          </a:prstGeom>
        </p:spPr>
      </p:pic>
      <p:sp>
        <p:nvSpPr>
          <p:cNvPr id="2" name="Titolo 1">
            <a:extLst>
              <a:ext uri="{FF2B5EF4-FFF2-40B4-BE49-F238E27FC236}">
                <a16:creationId xmlns:a16="http://schemas.microsoft.com/office/drawing/2014/main" id="{FB772E9D-B623-B83F-6A63-234CAC2B9DEB}"/>
              </a:ext>
            </a:extLst>
          </p:cNvPr>
          <p:cNvSpPr>
            <a:spLocks noGrp="1"/>
          </p:cNvSpPr>
          <p:nvPr>
            <p:ph type="ctrTitle"/>
          </p:nvPr>
        </p:nvSpPr>
        <p:spPr>
          <a:xfrm>
            <a:off x="1260078" y="928027"/>
            <a:ext cx="7560468" cy="2398298"/>
          </a:xfrm>
        </p:spPr>
        <p:txBody>
          <a:bodyPr>
            <a:normAutofit fontScale="90000"/>
          </a:bodyPr>
          <a:lstStyle/>
          <a:p>
            <a:r>
              <a:rPr lang="it-IT" sz="5600" dirty="0">
                <a:solidFill>
                  <a:srgbClr val="FFFFFF"/>
                </a:solidFill>
              </a:rPr>
              <a:t>GDPR e trattamento dei dati personali</a:t>
            </a:r>
            <a:br>
              <a:rPr lang="it-IT" sz="5600" dirty="0">
                <a:solidFill>
                  <a:srgbClr val="FFFFFF"/>
                </a:solidFill>
              </a:rPr>
            </a:br>
            <a:r>
              <a:rPr lang="it-IT" sz="5600" dirty="0">
                <a:solidFill>
                  <a:srgbClr val="FFFFFF"/>
                </a:solidFill>
              </a:rPr>
              <a:t>(privacy e cybersecurity)</a:t>
            </a:r>
          </a:p>
        </p:txBody>
      </p:sp>
      <p:sp>
        <p:nvSpPr>
          <p:cNvPr id="7" name="Sottotitolo 6">
            <a:extLst>
              <a:ext uri="{FF2B5EF4-FFF2-40B4-BE49-F238E27FC236}">
                <a16:creationId xmlns:a16="http://schemas.microsoft.com/office/drawing/2014/main" id="{53045DBB-91B5-D5F5-6197-D8BA28622442}"/>
              </a:ext>
            </a:extLst>
          </p:cNvPr>
          <p:cNvSpPr>
            <a:spLocks noGrp="1"/>
          </p:cNvSpPr>
          <p:nvPr>
            <p:ph type="subTitle" idx="1"/>
          </p:nvPr>
        </p:nvSpPr>
        <p:spPr>
          <a:xfrm>
            <a:off x="1260068" y="4347443"/>
            <a:ext cx="7560468" cy="908210"/>
          </a:xfrm>
        </p:spPr>
        <p:txBody>
          <a:bodyPr>
            <a:normAutofit/>
          </a:bodyPr>
          <a:lstStyle/>
          <a:p>
            <a:r>
              <a:rPr lang="it-IT" sz="1800" b="1" i="1" dirty="0">
                <a:solidFill>
                  <a:srgbClr val="FFFFFF"/>
                </a:solidFill>
              </a:rPr>
              <a:t>Corso di formazione per neoassunti nelle attività di Computing</a:t>
            </a:r>
            <a:endParaRPr lang="it-IT" sz="1800" b="1" dirty="0">
              <a:solidFill>
                <a:srgbClr val="FFFFFF"/>
              </a:solidFill>
            </a:endParaRPr>
          </a:p>
          <a:p>
            <a:r>
              <a:rPr lang="it-IT" sz="1100" i="1" dirty="0">
                <a:solidFill>
                  <a:srgbClr val="FFFFFF"/>
                </a:solidFill>
              </a:rPr>
              <a:t>Silvia Arezzini</a:t>
            </a:r>
          </a:p>
        </p:txBody>
      </p:sp>
    </p:spTree>
    <p:extLst>
      <p:ext uri="{BB962C8B-B14F-4D97-AF65-F5344CB8AC3E}">
        <p14:creationId xmlns:p14="http://schemas.microsoft.com/office/powerpoint/2010/main" val="18830592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4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4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1D81290-AE6B-CDE2-52FE-07B959E35076}"/>
              </a:ext>
            </a:extLst>
          </p:cNvPr>
          <p:cNvSpPr>
            <a:spLocks noGrp="1"/>
          </p:cNvSpPr>
          <p:nvPr>
            <p:ph type="ctrTitle"/>
          </p:nvPr>
        </p:nvSpPr>
        <p:spPr>
          <a:xfrm>
            <a:off x="575816" y="891059"/>
            <a:ext cx="9001000" cy="3453829"/>
          </a:xfrm>
        </p:spPr>
        <p:txBody>
          <a:bodyPr/>
          <a:lstStyle/>
          <a:p>
            <a:pPr marL="571500" indent="-571500" algn="l">
              <a:buFont typeface="Arial" panose="020B0604020202020204" pitchFamily="34" charset="0"/>
              <a:buChar char="•"/>
            </a:pPr>
            <a:br>
              <a:rPr lang="it-IT" sz="3600" dirty="0"/>
            </a:br>
            <a:br>
              <a:rPr lang="it-IT" sz="3600" dirty="0"/>
            </a:br>
            <a:br>
              <a:rPr lang="it-IT" sz="3600" dirty="0"/>
            </a:br>
            <a:br>
              <a:rPr lang="it-IT" sz="3600" dirty="0"/>
            </a:br>
            <a:br>
              <a:rPr lang="it-IT" sz="3600" dirty="0"/>
            </a:br>
            <a:r>
              <a:rPr lang="it-IT" sz="3600" dirty="0"/>
              <a:t>				LE DUE NORMATIVE </a:t>
            </a:r>
            <a:br>
              <a:rPr lang="it-IT" sz="3600" dirty="0"/>
            </a:br>
            <a:br>
              <a:rPr lang="it-IT" sz="3600" dirty="0"/>
            </a:br>
            <a:r>
              <a:rPr lang="it-IT" sz="3600" dirty="0"/>
              <a:t>- HANNO APPLICAZIONE DIRETTA,</a:t>
            </a:r>
            <a:br>
              <a:rPr lang="it-IT" sz="3600" dirty="0"/>
            </a:br>
            <a:r>
              <a:rPr lang="it-IT" sz="3600" dirty="0"/>
              <a:t>- COESISTONO,</a:t>
            </a:r>
            <a:br>
              <a:rPr lang="it-IT" sz="3600" dirty="0"/>
            </a:br>
            <a:r>
              <a:rPr lang="it-IT" sz="3600" dirty="0"/>
              <a:t>- VANNO CITATE ENTRAMBE.</a:t>
            </a:r>
            <a:br>
              <a:rPr lang="it-IT" sz="3600" dirty="0"/>
            </a:br>
            <a:r>
              <a:rPr lang="it-IT" sz="3600" dirty="0"/>
              <a:t> </a:t>
            </a:r>
          </a:p>
        </p:txBody>
      </p:sp>
      <p:sp>
        <p:nvSpPr>
          <p:cNvPr id="6" name="Sottotitolo 5">
            <a:extLst>
              <a:ext uri="{FF2B5EF4-FFF2-40B4-BE49-F238E27FC236}">
                <a16:creationId xmlns:a16="http://schemas.microsoft.com/office/drawing/2014/main" id="{B5979963-1852-8CA2-A829-8C69F094C9CA}"/>
              </a:ext>
            </a:extLst>
          </p:cNvPr>
          <p:cNvSpPr>
            <a:spLocks noGrp="1"/>
          </p:cNvSpPr>
          <p:nvPr>
            <p:ph type="subTitle" idx="1"/>
          </p:nvPr>
        </p:nvSpPr>
        <p:spPr>
          <a:xfrm>
            <a:off x="251780" y="3810957"/>
            <a:ext cx="9577064" cy="1370013"/>
          </a:xfrm>
        </p:spPr>
        <p:txBody>
          <a:bodyPr/>
          <a:lstStyle/>
          <a:p>
            <a:endParaRPr lang="it-IT" sz="1800" dirty="0">
              <a:effectLst/>
              <a:latin typeface="DejaVu Serif"/>
              <a:ea typeface="Times New Roman" panose="02020603050405020304" pitchFamily="18" charset="0"/>
              <a:cs typeface="Times New Roman" panose="02020603050405020304" pitchFamily="18" charset="0"/>
            </a:endParaRPr>
          </a:p>
          <a:p>
            <a:r>
              <a:rPr lang="it-IT" sz="2200" i="1" dirty="0">
                <a:effectLst/>
                <a:latin typeface="DejaVu Serif"/>
                <a:ea typeface="Times New Roman" panose="02020603050405020304" pitchFamily="18" charset="0"/>
                <a:cs typeface="Times New Roman" panose="02020603050405020304" pitchFamily="18" charset="0"/>
              </a:rPr>
              <a:t>ai sensi del Regolamento UE 2016/679 e del </a:t>
            </a:r>
            <a:r>
              <a:rPr lang="it-IT" sz="2200" i="1" dirty="0" err="1">
                <a:effectLst/>
                <a:latin typeface="DejaVu Serif"/>
                <a:ea typeface="Times New Roman" panose="02020603050405020304" pitchFamily="18" charset="0"/>
                <a:cs typeface="Times New Roman" panose="02020603050405020304" pitchFamily="18" charset="0"/>
              </a:rPr>
              <a:t>D.Lgs.</a:t>
            </a:r>
            <a:r>
              <a:rPr lang="it-IT" sz="2200" i="1" dirty="0">
                <a:effectLst/>
                <a:latin typeface="DejaVu Serif"/>
                <a:ea typeface="Times New Roman" panose="02020603050405020304" pitchFamily="18" charset="0"/>
                <a:cs typeface="Times New Roman" panose="02020603050405020304" pitchFamily="18" charset="0"/>
              </a:rPr>
              <a:t> 30 giugno 2003 n. 196 e </a:t>
            </a:r>
            <a:r>
              <a:rPr lang="it-IT" sz="2200" i="1" dirty="0" err="1">
                <a:effectLst/>
                <a:latin typeface="DejaVu Serif"/>
                <a:ea typeface="Times New Roman" panose="02020603050405020304" pitchFamily="18" charset="0"/>
                <a:cs typeface="Times New Roman" panose="02020603050405020304" pitchFamily="18" charset="0"/>
              </a:rPr>
              <a:t>ss.mm.ii</a:t>
            </a:r>
            <a:r>
              <a:rPr lang="it-IT" sz="2200" i="1" dirty="0">
                <a:effectLst/>
                <a:latin typeface="DejaVu Serif"/>
                <a:ea typeface="Times New Roman" panose="02020603050405020304" pitchFamily="18" charset="0"/>
                <a:cs typeface="Times New Roman" panose="02020603050405020304" pitchFamily="18" charset="0"/>
              </a:rPr>
              <a:t>.  </a:t>
            </a:r>
            <a:endParaRPr lang="it-IT" sz="2200" i="1" dirty="0"/>
          </a:p>
        </p:txBody>
      </p:sp>
      <p:sp>
        <p:nvSpPr>
          <p:cNvPr id="2" name="Rettangolo 1">
            <a:extLst>
              <a:ext uri="{FF2B5EF4-FFF2-40B4-BE49-F238E27FC236}">
                <a16:creationId xmlns:a16="http://schemas.microsoft.com/office/drawing/2014/main" id="{11582345-27D2-3C35-4DC3-E15FA63E8168}"/>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6705359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461510" y="5423652"/>
            <a:ext cx="2268141" cy="301904"/>
          </a:xfrm>
        </p:spPr>
        <p:txBody>
          <a:bodyPr/>
          <a:lstStyle/>
          <a:p>
            <a:r>
              <a:rPr lang="it-IT" dirty="0"/>
              <a:t>Silvia  Arezzini</a:t>
            </a:r>
            <a:endParaRPr lang="en-IT" dirty="0"/>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dirty="0"/>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100</a:t>
            </a:fld>
            <a:endParaRPr lang="en-IT"/>
          </a:p>
        </p:txBody>
      </p:sp>
      <p:sp>
        <p:nvSpPr>
          <p:cNvPr id="5" name="Segnaposto testo 4">
            <a:extLst>
              <a:ext uri="{FF2B5EF4-FFF2-40B4-BE49-F238E27FC236}">
                <a16:creationId xmlns:a16="http://schemas.microsoft.com/office/drawing/2014/main" id="{24CC113B-604D-4690-AF4E-B23E48F55613}"/>
              </a:ext>
            </a:extLst>
          </p:cNvPr>
          <p:cNvSpPr>
            <a:spLocks noGrp="1"/>
          </p:cNvSpPr>
          <p:nvPr>
            <p:ph type="body" sz="quarter" idx="14"/>
          </p:nvPr>
        </p:nvSpPr>
        <p:spPr>
          <a:xfrm>
            <a:off x="509891" y="4571009"/>
            <a:ext cx="7386599" cy="596174"/>
          </a:xfrm>
        </p:spPr>
        <p:txBody>
          <a:bodyPr/>
          <a:lstStyle/>
          <a:p>
            <a:pPr marL="0" indent="0"/>
            <a:r>
              <a:rPr lang="it-IT" dirty="0"/>
              <a:t>PRIVACY</a:t>
            </a:r>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a:xfrm>
            <a:off x="2316003" y="113928"/>
            <a:ext cx="7764622" cy="1096044"/>
          </a:xfrm>
        </p:spPr>
        <p:txBody>
          <a:bodyPr>
            <a:noAutofit/>
          </a:bodyPr>
          <a:lstStyle/>
          <a:p>
            <a:pPr algn="l" rtl="0" fontAlgn="base"/>
            <a:r>
              <a:rPr lang="it-IT" b="1" i="1" dirty="0">
                <a:solidFill>
                  <a:srgbClr val="FF0000"/>
                </a:solidFill>
                <a:effectLst/>
                <a:latin typeface="Times New Roman" panose="02020603050405020304" pitchFamily="18" charset="0"/>
              </a:rPr>
              <a:t>Norme privacy (b)</a:t>
            </a:r>
            <a:endParaRPr lang="it-IT" b="1" i="1" dirty="0">
              <a:solidFill>
                <a:srgbClr val="FF0000"/>
              </a:solidFill>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509281" y="1378309"/>
            <a:ext cx="9006217" cy="3104207"/>
          </a:xfrm>
        </p:spPr>
        <p:txBody>
          <a:bodyPr>
            <a:normAutofit fontScale="85000" lnSpcReduction="20000"/>
          </a:bodyPr>
          <a:lstStyle/>
          <a:p>
            <a:pPr marL="0" indent="0"/>
            <a:r>
              <a:rPr lang="it-IT" dirty="0">
                <a:effectLst/>
                <a:latin typeface="Arial" panose="020B0604020202020204" pitchFamily="34" charset="0"/>
              </a:rPr>
              <a:t>Norme per l'uso dei sistemi informatici destinati al trattamento di dati personali nell’INFN</a:t>
            </a:r>
            <a:r>
              <a:rPr lang="it-IT" dirty="0">
                <a:latin typeface="Calibri" panose="020F0502020204030204" pitchFamily="34" charset="0"/>
                <a:ea typeface="Calibri" panose="020F0502020204030204" pitchFamily="34" charset="0"/>
                <a:cs typeface="Calibri" panose="020F0502020204030204" pitchFamily="34" charset="0"/>
              </a:rPr>
              <a:t> (allegato alla delibera)</a:t>
            </a:r>
          </a:p>
          <a:p>
            <a:pPr marL="0" indent="0"/>
            <a:endParaRPr lang="it-IT" dirty="0">
              <a:effectLst/>
              <a:latin typeface="Calibri" panose="020F0502020204030204" pitchFamily="34" charset="0"/>
              <a:ea typeface="Calibri" panose="020F0502020204030204" pitchFamily="34" charset="0"/>
              <a:cs typeface="Calibri" panose="020F0502020204030204" pitchFamily="34" charset="0"/>
            </a:endParaRPr>
          </a:p>
          <a:p>
            <a:pPr marL="0" indent="0"/>
            <a:r>
              <a:rPr lang="it-IT" dirty="0">
                <a:latin typeface="Calibri" panose="020F0502020204030204" pitchFamily="34" charset="0"/>
                <a:ea typeface="Calibri" panose="020F0502020204030204" pitchFamily="34" charset="0"/>
                <a:cs typeface="Calibri" panose="020F0502020204030204" pitchFamily="34" charset="0"/>
              </a:rPr>
              <a:t>Indicazioni e approfondimenti sull’applicazione misure minime:</a:t>
            </a:r>
          </a:p>
          <a:p>
            <a:r>
              <a:rPr lang="it-IT" dirty="0">
                <a:effectLst/>
                <a:latin typeface="Calibri" panose="020F0502020204030204" pitchFamily="34" charset="0"/>
                <a:ea typeface="Calibri" panose="020F0502020204030204" pitchFamily="34" charset="0"/>
                <a:cs typeface="Calibri" panose="020F0502020204030204" pitchFamily="34" charset="0"/>
              </a:rPr>
              <a:t>sistemi LINUX</a:t>
            </a:r>
          </a:p>
          <a:p>
            <a:r>
              <a:rPr lang="it-IT" dirty="0">
                <a:latin typeface="Calibri" panose="020F0502020204030204" pitchFamily="34" charset="0"/>
                <a:ea typeface="Calibri" panose="020F0502020204030204" pitchFamily="34" charset="0"/>
                <a:cs typeface="Calibri" panose="020F0502020204030204" pitchFamily="34" charset="0"/>
              </a:rPr>
              <a:t>sistemi MAC-OS</a:t>
            </a:r>
          </a:p>
          <a:p>
            <a:pPr algn="l"/>
            <a:r>
              <a:rPr lang="it-IT" dirty="0">
                <a:latin typeface="Calibri" panose="020F0502020204030204" pitchFamily="34" charset="0"/>
                <a:ea typeface="Calibri" panose="020F0502020204030204" pitchFamily="34" charset="0"/>
                <a:cs typeface="Calibri" panose="020F0502020204030204" pitchFamily="34" charset="0"/>
              </a:rPr>
              <a:t>Sistemi WINDOWS</a:t>
            </a:r>
            <a:endParaRPr lang="it-IT"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9" name="Rettangolo 8">
            <a:extLst>
              <a:ext uri="{FF2B5EF4-FFF2-40B4-BE49-F238E27FC236}">
                <a16:creationId xmlns:a16="http://schemas.microsoft.com/office/drawing/2014/main" id="{08E2FADE-007B-44E7-AA0E-B696051181B7}"/>
              </a:ext>
            </a:extLst>
          </p:cNvPr>
          <p:cNvSpPr/>
          <p:nvPr/>
        </p:nvSpPr>
        <p:spPr>
          <a:xfrm rot="20230673">
            <a:off x="2534993" y="3390931"/>
            <a:ext cx="7973738" cy="715363"/>
          </a:xfrm>
          <a:prstGeom prst="rect">
            <a:avLst/>
          </a:prstGeom>
          <a:noFill/>
        </p:spPr>
        <p:txBody>
          <a:bodyPr wrap="none" lIns="75605" tIns="37802" rIns="75605" bIns="37802">
            <a:spAutoFit/>
          </a:bodyPr>
          <a:lstStyle/>
          <a:p>
            <a:pPr algn="ctr"/>
            <a:r>
              <a:rPr lang="it-IT" sz="446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Un buon punto di partenza…</a:t>
            </a:r>
          </a:p>
        </p:txBody>
      </p:sp>
      <p:sp>
        <p:nvSpPr>
          <p:cNvPr id="11" name="CasellaDiTesto 10">
            <a:extLst>
              <a:ext uri="{FF2B5EF4-FFF2-40B4-BE49-F238E27FC236}">
                <a16:creationId xmlns:a16="http://schemas.microsoft.com/office/drawing/2014/main" id="{7446C482-CCCD-4C1B-BFC7-10C4019D1C9D}"/>
              </a:ext>
            </a:extLst>
          </p:cNvPr>
          <p:cNvSpPr txBox="1"/>
          <p:nvPr/>
        </p:nvSpPr>
        <p:spPr>
          <a:xfrm>
            <a:off x="6387996" y="4151939"/>
            <a:ext cx="3503531" cy="755079"/>
          </a:xfrm>
          <a:prstGeom prst="rect">
            <a:avLst/>
          </a:prstGeom>
          <a:noFill/>
        </p:spPr>
        <p:txBody>
          <a:bodyPr wrap="square" rtlCol="0">
            <a:spAutoFit/>
          </a:bodyPr>
          <a:lstStyle/>
          <a:p>
            <a:pPr algn="just"/>
            <a:r>
              <a:rPr lang="it-IT" sz="1158" dirty="0">
                <a:latin typeface="DejaVuSerif"/>
              </a:rPr>
              <a:t>L'attuazione delle presenti norme dovrà pertanto essere valutata in ciascuna Struttura ed eventualmente adattata alle particolari situazioni locali, </a:t>
            </a:r>
            <a:r>
              <a:rPr lang="it-IT" sz="1158" i="1" dirty="0">
                <a:latin typeface="DejaVuSerif-Italic"/>
              </a:rPr>
              <a:t>documentando con chiarezza </a:t>
            </a:r>
            <a:r>
              <a:rPr lang="it-IT" sz="1158" dirty="0">
                <a:latin typeface="DejaVuSerif"/>
              </a:rPr>
              <a:t>il motivo delle scelte fatte.</a:t>
            </a:r>
            <a:endParaRPr lang="it-IT" sz="1158"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80128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215776" y="5368924"/>
            <a:ext cx="2268141" cy="301904"/>
          </a:xfrm>
        </p:spPr>
        <p:txBody>
          <a:bodyPr/>
          <a:lstStyle/>
          <a:p>
            <a:r>
              <a:rPr lang="it-IT" dirty="0"/>
              <a:t>Silvia  Arezzini</a:t>
            </a:r>
            <a:endParaRPr lang="en-IT" dirty="0"/>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dirty="0"/>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101</a:t>
            </a:fld>
            <a:endParaRPr lang="en-IT"/>
          </a:p>
        </p:txBody>
      </p:sp>
      <p:sp>
        <p:nvSpPr>
          <p:cNvPr id="5" name="Segnaposto testo 4">
            <a:extLst>
              <a:ext uri="{FF2B5EF4-FFF2-40B4-BE49-F238E27FC236}">
                <a16:creationId xmlns:a16="http://schemas.microsoft.com/office/drawing/2014/main" id="{24CC113B-604D-4690-AF4E-B23E48F55613}"/>
              </a:ext>
            </a:extLst>
          </p:cNvPr>
          <p:cNvSpPr>
            <a:spLocks noGrp="1"/>
          </p:cNvSpPr>
          <p:nvPr>
            <p:ph type="body" sz="quarter" idx="14"/>
          </p:nvPr>
        </p:nvSpPr>
        <p:spPr>
          <a:xfrm>
            <a:off x="509891" y="4571009"/>
            <a:ext cx="7386599" cy="596174"/>
          </a:xfrm>
        </p:spPr>
        <p:txBody>
          <a:bodyPr/>
          <a:lstStyle/>
          <a:p>
            <a:pPr marL="0" indent="0"/>
            <a:r>
              <a:rPr lang="it-IT" dirty="0"/>
              <a:t>PRIVACY</a:t>
            </a:r>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a:xfrm>
            <a:off x="2316003" y="113928"/>
            <a:ext cx="7764622" cy="1096044"/>
          </a:xfrm>
        </p:spPr>
        <p:txBody>
          <a:bodyPr>
            <a:noAutofit/>
          </a:bodyPr>
          <a:lstStyle/>
          <a:p>
            <a:pPr algn="l" rtl="0" fontAlgn="base"/>
            <a:r>
              <a:rPr lang="it-IT" b="1" i="1" dirty="0">
                <a:solidFill>
                  <a:srgbClr val="FF0000"/>
                </a:solidFill>
                <a:effectLst/>
                <a:latin typeface="Times New Roman" panose="02020603050405020304" pitchFamily="18" charset="0"/>
              </a:rPr>
              <a:t>Norme privacy (</a:t>
            </a:r>
            <a:r>
              <a:rPr lang="it-IT" b="1" i="1" dirty="0">
                <a:solidFill>
                  <a:srgbClr val="FF0000"/>
                </a:solidFill>
                <a:latin typeface="Times New Roman" panose="02020603050405020304" pitchFamily="18" charset="0"/>
              </a:rPr>
              <a:t>c</a:t>
            </a:r>
            <a:r>
              <a:rPr lang="it-IT" b="1" i="1" dirty="0">
                <a:solidFill>
                  <a:srgbClr val="FF0000"/>
                </a:solidFill>
                <a:effectLst/>
                <a:latin typeface="Times New Roman" panose="02020603050405020304" pitchFamily="18" charset="0"/>
              </a:rPr>
              <a:t>)</a:t>
            </a:r>
            <a:endParaRPr lang="it-IT" b="1" i="1" dirty="0">
              <a:solidFill>
                <a:srgbClr val="FF0000"/>
              </a:solidFill>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509281" y="1378309"/>
            <a:ext cx="9006217" cy="3104207"/>
          </a:xfrm>
        </p:spPr>
        <p:txBody>
          <a:bodyPr>
            <a:normAutofit fontScale="77500" lnSpcReduction="20000"/>
          </a:bodyPr>
          <a:lstStyle/>
          <a:p>
            <a:pPr marL="0" indent="0">
              <a:buNone/>
            </a:pPr>
            <a:r>
              <a:rPr lang="it-IT" dirty="0">
                <a:effectLst/>
                <a:latin typeface="Arial" panose="020B0604020202020204" pitchFamily="34" charset="0"/>
              </a:rPr>
              <a:t>Norme per il trattamento di dati personali nell’INFN</a:t>
            </a:r>
            <a:endParaRPr lang="it-IT"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it-IT" dirty="0">
              <a:effectLst/>
              <a:latin typeface="Calibri" panose="020F0502020204030204" pitchFamily="34" charset="0"/>
              <a:ea typeface="Calibri" panose="020F0502020204030204" pitchFamily="34" charset="0"/>
              <a:cs typeface="Calibri" panose="020F0502020204030204" pitchFamily="34" charset="0"/>
            </a:endParaRPr>
          </a:p>
          <a:p>
            <a:r>
              <a:rPr lang="it-IT" dirty="0">
                <a:effectLst/>
                <a:latin typeface="Calibri" panose="020F0502020204030204" pitchFamily="34" charset="0"/>
                <a:ea typeface="Calibri" panose="020F0502020204030204" pitchFamily="34" charset="0"/>
                <a:cs typeface="Calibri" panose="020F0502020204030204" pitchFamily="34" charset="0"/>
              </a:rPr>
              <a:t>Una raccolta dei principali aspetti normativi</a:t>
            </a:r>
          </a:p>
          <a:p>
            <a:r>
              <a:rPr lang="it-IT" dirty="0">
                <a:latin typeface="Calibri" panose="020F0502020204030204" pitchFamily="34" charset="0"/>
                <a:ea typeface="Calibri" panose="020F0502020204030204" pitchFamily="34" charset="0"/>
                <a:cs typeface="Calibri" panose="020F0502020204030204" pitchFamily="34" charset="0"/>
              </a:rPr>
              <a:t>Individuazione delle figure rilevanti in ambito privacy INFN</a:t>
            </a:r>
            <a:endParaRPr lang="it-IT" dirty="0">
              <a:effectLst/>
              <a:latin typeface="Calibri" panose="020F0502020204030204" pitchFamily="34" charset="0"/>
              <a:ea typeface="Calibri" panose="020F0502020204030204" pitchFamily="34" charset="0"/>
              <a:cs typeface="Calibri" panose="020F0502020204030204" pitchFamily="34" charset="0"/>
            </a:endParaRPr>
          </a:p>
          <a:p>
            <a:r>
              <a:rPr lang="it-IT" dirty="0">
                <a:latin typeface="Calibri" panose="020F0502020204030204" pitchFamily="34" charset="0"/>
                <a:ea typeface="Calibri" panose="020F0502020204030204" pitchFamily="34" charset="0"/>
                <a:cs typeface="Calibri" panose="020F0502020204030204" pitchFamily="34" charset="0"/>
              </a:rPr>
              <a:t>Indicazioni anche pratiche per il trattamento di dati sia in forma cartacea che elettronica</a:t>
            </a:r>
          </a:p>
          <a:p>
            <a:r>
              <a:rPr lang="it-IT" dirty="0">
                <a:latin typeface="Calibri" panose="020F0502020204030204" pitchFamily="34" charset="0"/>
                <a:ea typeface="Calibri" panose="020F0502020204030204" pitchFamily="34" charset="0"/>
                <a:cs typeface="Calibri" panose="020F0502020204030204" pitchFamily="34" charset="0"/>
              </a:rPr>
              <a:t>Una guida che aiuti tutti gli autorizzati al trattamento</a:t>
            </a:r>
          </a:p>
          <a:p>
            <a:pPr marL="0" indent="0"/>
            <a:endParaRPr lang="it-IT"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9748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2" y="0"/>
            <a:ext cx="10078103"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54" y="0"/>
            <a:ext cx="10078101" cy="5670550"/>
            <a:chOff x="-2848" y="0"/>
            <a:chExt cx="12188949" cy="6858000"/>
          </a:xfrm>
        </p:grpSpPr>
        <p:sp>
          <p:nvSpPr>
            <p:cNvPr id="31"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8492" y="494671"/>
            <a:ext cx="9003640" cy="4697132"/>
            <a:chOff x="651279" y="598259"/>
            <a:chExt cx="10889442" cy="5680742"/>
          </a:xfrm>
        </p:grpSpPr>
        <p:sp>
          <p:nvSpPr>
            <p:cNvPr id="35"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Formule matematiche complesse su una lavagna">
            <a:extLst>
              <a:ext uri="{FF2B5EF4-FFF2-40B4-BE49-F238E27FC236}">
                <a16:creationId xmlns:a16="http://schemas.microsoft.com/office/drawing/2014/main" id="{209AC6AB-2262-7B8F-57EC-3B0C6846BBE0}"/>
              </a:ext>
            </a:extLst>
          </p:cNvPr>
          <p:cNvPicPr>
            <a:picLocks noChangeAspect="1"/>
          </p:cNvPicPr>
          <p:nvPr/>
        </p:nvPicPr>
        <p:blipFill rotWithShape="1">
          <a:blip r:embed="rId3"/>
          <a:srcRect l="27079" r="14278" b="1"/>
          <a:stretch/>
        </p:blipFill>
        <p:spPr>
          <a:xfrm>
            <a:off x="5856229" y="695930"/>
            <a:ext cx="3444669" cy="4287990"/>
          </a:xfrm>
          <a:prstGeom prst="rect">
            <a:avLst/>
          </a:prstGeom>
        </p:spPr>
      </p:pic>
      <p:grpSp>
        <p:nvGrpSpPr>
          <p:cNvPr id="38" name="Group 37">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54" y="0"/>
            <a:ext cx="10078108" cy="5670549"/>
            <a:chOff x="0" y="0"/>
            <a:chExt cx="12188952" cy="6858000"/>
          </a:xfrm>
        </p:grpSpPr>
        <p:sp>
          <p:nvSpPr>
            <p:cNvPr id="39" name="Freeform: Shape 38">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olo 2">
            <a:extLst>
              <a:ext uri="{FF2B5EF4-FFF2-40B4-BE49-F238E27FC236}">
                <a16:creationId xmlns:a16="http://schemas.microsoft.com/office/drawing/2014/main" id="{E6B58050-906B-D4A5-CF69-F9DDD5EC7CE5}"/>
              </a:ext>
            </a:extLst>
          </p:cNvPr>
          <p:cNvSpPr>
            <a:spLocks noGrp="1"/>
          </p:cNvSpPr>
          <p:nvPr>
            <p:ph type="title"/>
          </p:nvPr>
        </p:nvSpPr>
        <p:spPr>
          <a:xfrm>
            <a:off x="839212" y="677204"/>
            <a:ext cx="4813380" cy="1945881"/>
          </a:xfrm>
        </p:spPr>
        <p:txBody>
          <a:bodyPr anchor="b">
            <a:normAutofit/>
          </a:bodyPr>
          <a:lstStyle/>
          <a:p>
            <a:pPr algn="l"/>
            <a:r>
              <a:rPr lang="it-IT" sz="3900">
                <a:solidFill>
                  <a:schemeClr val="bg1"/>
                </a:solidFill>
              </a:rPr>
              <a:t>Collocare la privacy nel giusto contesto…</a:t>
            </a:r>
          </a:p>
        </p:txBody>
      </p:sp>
      <p:sp>
        <p:nvSpPr>
          <p:cNvPr id="4" name="Segnaposto data 3">
            <a:extLst>
              <a:ext uri="{FF2B5EF4-FFF2-40B4-BE49-F238E27FC236}">
                <a16:creationId xmlns:a16="http://schemas.microsoft.com/office/drawing/2014/main" id="{1F39F655-FA67-4C18-87DF-D2C585E14F7A}"/>
              </a:ext>
            </a:extLst>
          </p:cNvPr>
          <p:cNvSpPr>
            <a:spLocks noGrp="1"/>
          </p:cNvSpPr>
          <p:nvPr>
            <p:ph type="dt" sz="half" idx="10"/>
          </p:nvPr>
        </p:nvSpPr>
        <p:spPr>
          <a:xfrm rot="5400000">
            <a:off x="8868429" y="816559"/>
            <a:ext cx="1890118" cy="529251"/>
          </a:xfrm>
        </p:spPr>
        <p:txBody>
          <a:bodyPr anchor="ctr">
            <a:normAutofit/>
          </a:bodyPr>
          <a:lstStyle/>
          <a:p>
            <a:pPr algn="r">
              <a:spcAft>
                <a:spcPts val="600"/>
              </a:spcAft>
            </a:pPr>
            <a:r>
              <a:rPr lang="it-IT" sz="800">
                <a:solidFill>
                  <a:schemeClr val="tx2"/>
                </a:solidFill>
              </a:rPr>
              <a:t>Silvia  Arezzini</a:t>
            </a:r>
          </a:p>
        </p:txBody>
      </p:sp>
      <p:sp>
        <p:nvSpPr>
          <p:cNvPr id="2" name="Segnaposto contenuto 1">
            <a:extLst>
              <a:ext uri="{FF2B5EF4-FFF2-40B4-BE49-F238E27FC236}">
                <a16:creationId xmlns:a16="http://schemas.microsoft.com/office/drawing/2014/main" id="{3C366E2A-8A6A-4AF3-9C1D-267E7C259F31}"/>
              </a:ext>
            </a:extLst>
          </p:cNvPr>
          <p:cNvSpPr>
            <a:spLocks noGrp="1"/>
          </p:cNvSpPr>
          <p:nvPr>
            <p:ph idx="1"/>
          </p:nvPr>
        </p:nvSpPr>
        <p:spPr>
          <a:xfrm>
            <a:off x="839212" y="2846097"/>
            <a:ext cx="4813380" cy="2147248"/>
          </a:xfrm>
        </p:spPr>
        <p:txBody>
          <a:bodyPr anchor="t">
            <a:normAutofit/>
          </a:bodyPr>
          <a:lstStyle/>
          <a:p>
            <a:pPr marL="0" indent="0"/>
            <a:endParaRPr lang="it-IT" sz="1400" dirty="0">
              <a:solidFill>
                <a:schemeClr val="bg1"/>
              </a:solidFill>
              <a:effectLst/>
              <a:latin typeface="Cavolini" panose="03000502040302020204" pitchFamily="66" charset="0"/>
              <a:ea typeface="Calibri" panose="020F0502020204030204" pitchFamily="34" charset="0"/>
              <a:cs typeface="Cavolini" panose="03000502040302020204" pitchFamily="66" charset="0"/>
            </a:endParaRPr>
          </a:p>
          <a:p>
            <a:pPr marL="0" indent="0"/>
            <a:r>
              <a:rPr lang="it-IT" sz="1400" dirty="0">
                <a:solidFill>
                  <a:schemeClr val="bg1"/>
                </a:solidFill>
                <a:latin typeface="Cavolini" panose="03000502040302020204" pitchFamily="66" charset="0"/>
                <a:ea typeface="Calibri" panose="020F0502020204030204" pitchFamily="34" charset="0"/>
                <a:cs typeface="Cavolini" panose="03000502040302020204" pitchFamily="66" charset="0"/>
              </a:rPr>
              <a:t>Consapevolezza &amp; </a:t>
            </a:r>
            <a:r>
              <a:rPr lang="it-IT" sz="1400" dirty="0">
                <a:solidFill>
                  <a:schemeClr val="bg1"/>
                </a:solidFill>
                <a:effectLst/>
                <a:latin typeface="Cavolini" panose="03000502040302020204" pitchFamily="66" charset="0"/>
                <a:ea typeface="Calibri" panose="020F0502020204030204" pitchFamily="34" charset="0"/>
                <a:cs typeface="Cavolini" panose="03000502040302020204" pitchFamily="66" charset="0"/>
              </a:rPr>
              <a:t>attenzione</a:t>
            </a:r>
          </a:p>
          <a:p>
            <a:pPr marL="0" indent="0"/>
            <a:r>
              <a:rPr lang="it-IT" sz="1400" dirty="0">
                <a:solidFill>
                  <a:schemeClr val="bg1"/>
                </a:solidFill>
                <a:latin typeface="Cavolini" panose="03000502040302020204" pitchFamily="66" charset="0"/>
                <a:ea typeface="Calibri" panose="020F0502020204030204" pitchFamily="34" charset="0"/>
                <a:cs typeface="Cavolini" panose="03000502040302020204" pitchFamily="66" charset="0"/>
              </a:rPr>
              <a:t>Referenti locali privacy &amp; DPO</a:t>
            </a:r>
          </a:p>
          <a:p>
            <a:pPr marL="0" indent="0"/>
            <a:r>
              <a:rPr lang="it-IT" sz="1400" dirty="0">
                <a:solidFill>
                  <a:schemeClr val="bg1"/>
                </a:solidFill>
                <a:latin typeface="Cavolini" panose="03000502040302020204" pitchFamily="66" charset="0"/>
                <a:ea typeface="Calibri" panose="020F0502020204030204" pitchFamily="34" charset="0"/>
                <a:cs typeface="Cavolini" panose="03000502040302020204" pitchFamily="66" charset="0"/>
              </a:rPr>
              <a:t> </a:t>
            </a:r>
          </a:p>
          <a:p>
            <a:pPr marL="0" indent="0"/>
            <a:endParaRPr lang="it-IT" sz="1400" dirty="0">
              <a:solidFill>
                <a:schemeClr val="bg1"/>
              </a:solidFill>
              <a:latin typeface="Cavolini" panose="03000502040302020204" pitchFamily="66" charset="0"/>
              <a:ea typeface="Calibri" panose="020F0502020204030204" pitchFamily="34" charset="0"/>
              <a:cs typeface="Cavolini" panose="03000502040302020204" pitchFamily="66" charset="0"/>
            </a:endParaRPr>
          </a:p>
          <a:p>
            <a:r>
              <a:rPr lang="it-IT" sz="1400" dirty="0">
                <a:solidFill>
                  <a:schemeClr val="bg1"/>
                </a:solidFill>
                <a:latin typeface="Cavolini" panose="03000502040302020204" pitchFamily="66" charset="0"/>
                <a:ea typeface="Calibri" panose="020F0502020204030204" pitchFamily="34" charset="0"/>
                <a:cs typeface="Cavolini" panose="03000502040302020204" pitchFamily="66" charset="0"/>
              </a:rPr>
              <a:t>	</a:t>
            </a:r>
            <a:r>
              <a:rPr lang="it-IT" sz="1400" b="1" dirty="0">
                <a:solidFill>
                  <a:schemeClr val="bg1"/>
                </a:solidFill>
                <a:latin typeface="Cavolini" panose="03000502040302020204" pitchFamily="66" charset="0"/>
                <a:ea typeface="Calibri" panose="020F0502020204030204" pitchFamily="34" charset="0"/>
                <a:cs typeface="Cavolini" panose="03000502040302020204" pitchFamily="66" charset="0"/>
              </a:rPr>
              <a:t>cultura della privacy! </a:t>
            </a:r>
            <a:endParaRPr lang="it-IT" sz="1400" b="1" dirty="0">
              <a:solidFill>
                <a:schemeClr val="bg1"/>
              </a:solidFill>
              <a:effectLst/>
              <a:latin typeface="Cavolini" panose="03000502040302020204" pitchFamily="66" charset="0"/>
              <a:ea typeface="Calibri" panose="020F0502020204030204" pitchFamily="34" charset="0"/>
              <a:cs typeface="Cavolini" panose="03000502040302020204" pitchFamily="66" charset="0"/>
            </a:endParaRPr>
          </a:p>
        </p:txBody>
      </p:sp>
      <p:sp>
        <p:nvSpPr>
          <p:cNvPr id="5" name="Segnaposto piè di pagina 4">
            <a:extLst>
              <a:ext uri="{FF2B5EF4-FFF2-40B4-BE49-F238E27FC236}">
                <a16:creationId xmlns:a16="http://schemas.microsoft.com/office/drawing/2014/main" id="{1AE4B704-7270-49B8-8BB2-AC81ED10DE77}"/>
              </a:ext>
            </a:extLst>
          </p:cNvPr>
          <p:cNvSpPr>
            <a:spLocks noGrp="1"/>
          </p:cNvSpPr>
          <p:nvPr>
            <p:ph type="ftr" sz="quarter" idx="11"/>
          </p:nvPr>
        </p:nvSpPr>
        <p:spPr>
          <a:xfrm rot="5400000">
            <a:off x="8301394" y="3334283"/>
            <a:ext cx="3024188" cy="529251"/>
          </a:xfrm>
        </p:spPr>
        <p:txBody>
          <a:bodyPr anchor="ctr">
            <a:normAutofit/>
          </a:bodyPr>
          <a:lstStyle/>
          <a:p>
            <a:pPr>
              <a:spcAft>
                <a:spcPts val="600"/>
              </a:spcAft>
            </a:pPr>
            <a:r>
              <a:rPr lang="it-IT" sz="800">
                <a:solidFill>
                  <a:schemeClr val="tx2"/>
                </a:solidFill>
              </a:rPr>
              <a:t>10 ottobre 2023</a:t>
            </a:r>
          </a:p>
        </p:txBody>
      </p:sp>
      <p:sp>
        <p:nvSpPr>
          <p:cNvPr id="6" name="Segnaposto numero diapositiva 5">
            <a:extLst>
              <a:ext uri="{FF2B5EF4-FFF2-40B4-BE49-F238E27FC236}">
                <a16:creationId xmlns:a16="http://schemas.microsoft.com/office/drawing/2014/main" id="{B295D7A7-8726-4300-B44A-ADADF1F157B6}"/>
              </a:ext>
            </a:extLst>
          </p:cNvPr>
          <p:cNvSpPr>
            <a:spLocks noGrp="1"/>
          </p:cNvSpPr>
          <p:nvPr>
            <p:ph type="sldNum" sz="quarter" idx="12"/>
          </p:nvPr>
        </p:nvSpPr>
        <p:spPr>
          <a:xfrm>
            <a:off x="9548872" y="5141298"/>
            <a:ext cx="529232" cy="529252"/>
          </a:xfrm>
        </p:spPr>
        <p:txBody>
          <a:bodyPr>
            <a:normAutofit/>
          </a:bodyPr>
          <a:lstStyle/>
          <a:p>
            <a:pPr algn="ctr">
              <a:spcAft>
                <a:spcPts val="600"/>
              </a:spcAft>
            </a:pPr>
            <a:fld id="{03B6912A-B584-4AC7-9983-D43B1428DAB0}" type="slidenum">
              <a:rPr lang="it-IT" sz="1300">
                <a:solidFill>
                  <a:schemeClr val="tx2"/>
                </a:solidFill>
              </a:rPr>
              <a:pPr algn="ctr">
                <a:spcAft>
                  <a:spcPts val="600"/>
                </a:spcAft>
              </a:pPr>
              <a:t>102</a:t>
            </a:fld>
            <a:endParaRPr lang="it-IT" sz="1300">
              <a:solidFill>
                <a:schemeClr val="tx2"/>
              </a:solidFill>
            </a:endParaRPr>
          </a:p>
        </p:txBody>
      </p:sp>
    </p:spTree>
    <p:extLst>
      <p:ext uri="{BB962C8B-B14F-4D97-AF65-F5344CB8AC3E}">
        <p14:creationId xmlns:p14="http://schemas.microsoft.com/office/powerpoint/2010/main" val="10773721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7F38FFBA-8485-9AE4-3B85-253245829742}"/>
              </a:ext>
            </a:extLst>
          </p:cNvPr>
          <p:cNvSpPr>
            <a:spLocks noGrp="1"/>
          </p:cNvSpPr>
          <p:nvPr>
            <p:ph type="dt" sz="half" idx="10"/>
          </p:nvPr>
        </p:nvSpPr>
        <p:spPr>
          <a:xfrm>
            <a:off x="693042" y="5255675"/>
            <a:ext cx="2268141" cy="301894"/>
          </a:xfrm>
        </p:spPr>
        <p:txBody>
          <a:bodyPr vert="horz" lIns="75605" tIns="37802" rIns="75605" bIns="37802" rtlCol="0" anchor="ctr">
            <a:normAutofit/>
          </a:bodyPr>
          <a:lstStyle/>
          <a:p>
            <a:pPr>
              <a:spcAft>
                <a:spcPts val="496"/>
              </a:spcAft>
              <a:defRPr/>
            </a:pPr>
            <a:r>
              <a:rPr lang="it-IT" sz="992">
                <a:solidFill>
                  <a:srgbClr val="FFFFFF"/>
                </a:solidFill>
              </a:rPr>
              <a:t>Silvia  Arezzini</a:t>
            </a:r>
            <a:endParaRPr lang="en-US" sz="992" dirty="0">
              <a:solidFill>
                <a:srgbClr val="FFFFFF"/>
              </a:solidFill>
            </a:endParaRPr>
          </a:p>
        </p:txBody>
      </p:sp>
      <p:sp>
        <p:nvSpPr>
          <p:cNvPr id="5" name="Segnaposto piè di pagina 4">
            <a:extLst>
              <a:ext uri="{FF2B5EF4-FFF2-40B4-BE49-F238E27FC236}">
                <a16:creationId xmlns:a16="http://schemas.microsoft.com/office/drawing/2014/main" id="{667278AA-8B09-0CF8-5451-6D54A678E930}"/>
              </a:ext>
            </a:extLst>
          </p:cNvPr>
          <p:cNvSpPr>
            <a:spLocks noGrp="1"/>
          </p:cNvSpPr>
          <p:nvPr>
            <p:ph type="ftr" sz="quarter" idx="11"/>
          </p:nvPr>
        </p:nvSpPr>
        <p:spPr>
          <a:xfrm>
            <a:off x="3339207" y="5255675"/>
            <a:ext cx="3402211" cy="301894"/>
          </a:xfrm>
        </p:spPr>
        <p:txBody>
          <a:bodyPr vert="horz" lIns="75605" tIns="37802" rIns="75605" bIns="37802" rtlCol="0" anchor="ctr">
            <a:normAutofit/>
          </a:bodyPr>
          <a:lstStyle/>
          <a:p>
            <a:pPr>
              <a:spcAft>
                <a:spcPts val="496"/>
              </a:spcAft>
              <a:defRPr/>
            </a:pPr>
            <a:r>
              <a:rPr lang="it-IT" sz="992">
                <a:solidFill>
                  <a:srgbClr val="FFFFFF"/>
                </a:solidFill>
                <a:latin typeface="+mn-lt"/>
                <a:ea typeface="+mn-ea"/>
              </a:rPr>
              <a:t>10 ottobre 2023</a:t>
            </a:r>
            <a:endParaRPr lang="en-US" sz="992">
              <a:solidFill>
                <a:srgbClr val="FFFFFF"/>
              </a:solidFill>
              <a:latin typeface="+mn-lt"/>
              <a:ea typeface="+mn-ea"/>
            </a:endParaRPr>
          </a:p>
        </p:txBody>
      </p:sp>
      <p:sp>
        <p:nvSpPr>
          <p:cNvPr id="6" name="Segnaposto numero diapositiva 5">
            <a:extLst>
              <a:ext uri="{FF2B5EF4-FFF2-40B4-BE49-F238E27FC236}">
                <a16:creationId xmlns:a16="http://schemas.microsoft.com/office/drawing/2014/main" id="{DEFB0BF5-A3E8-3247-FAF0-8A75E4C06943}"/>
              </a:ext>
            </a:extLst>
          </p:cNvPr>
          <p:cNvSpPr>
            <a:spLocks noGrp="1"/>
          </p:cNvSpPr>
          <p:nvPr>
            <p:ph type="sldNum" sz="quarter" idx="12"/>
          </p:nvPr>
        </p:nvSpPr>
        <p:spPr>
          <a:xfrm>
            <a:off x="7119441" y="5255675"/>
            <a:ext cx="2268141" cy="301894"/>
          </a:xfrm>
          <a:prstGeom prst="ellipse">
            <a:avLst/>
          </a:prstGeom>
        </p:spPr>
        <p:txBody>
          <a:bodyPr vert="horz" lIns="75605" tIns="37802" rIns="75605" bIns="37802" rtlCol="0" anchor="ctr">
            <a:normAutofit/>
          </a:bodyPr>
          <a:lstStyle/>
          <a:p>
            <a:pPr>
              <a:lnSpc>
                <a:spcPct val="90000"/>
              </a:lnSpc>
              <a:spcAft>
                <a:spcPts val="496"/>
              </a:spcAft>
              <a:defRPr/>
            </a:pPr>
            <a:fld id="{03B6912A-B584-4AC7-9983-D43B1428DAB0}" type="slidenum">
              <a:rPr lang="en-US" sz="992">
                <a:solidFill>
                  <a:srgbClr val="FFFFFF"/>
                </a:solidFill>
              </a:rPr>
              <a:pPr>
                <a:lnSpc>
                  <a:spcPct val="90000"/>
                </a:lnSpc>
                <a:spcAft>
                  <a:spcPts val="496"/>
                </a:spcAft>
                <a:defRPr/>
              </a:pPr>
              <a:t>103</a:t>
            </a:fld>
            <a:endParaRPr lang="en-US" sz="992">
              <a:solidFill>
                <a:srgbClr val="FFFFFF"/>
              </a:solidFill>
            </a:endParaRPr>
          </a:p>
        </p:txBody>
      </p:sp>
      <p:sp>
        <p:nvSpPr>
          <p:cNvPr id="13" name="Rettangolo 12">
            <a:extLst>
              <a:ext uri="{FF2B5EF4-FFF2-40B4-BE49-F238E27FC236}">
                <a16:creationId xmlns:a16="http://schemas.microsoft.com/office/drawing/2014/main" id="{63631424-6843-69AA-3F2A-7C7FEF2E3CF5}"/>
              </a:ext>
            </a:extLst>
          </p:cNvPr>
          <p:cNvSpPr/>
          <p:nvPr/>
        </p:nvSpPr>
        <p:spPr>
          <a:xfrm>
            <a:off x="434509" y="2825827"/>
            <a:ext cx="3797615" cy="2166143"/>
          </a:xfrm>
          <a:prstGeom prst="rect">
            <a:avLst/>
          </a:prstGeom>
        </p:spPr>
        <p:txBody>
          <a:bodyPr vert="horz" lIns="75605" tIns="37802" rIns="75605" bIns="37802" rtlCol="0" anchor="ctr">
            <a:normAutofit/>
          </a:bodyPr>
          <a:lstStyle/>
          <a:p>
            <a:pPr>
              <a:lnSpc>
                <a:spcPct val="90000"/>
              </a:lnSpc>
              <a:spcAft>
                <a:spcPts val="496"/>
              </a:spcAft>
            </a:pPr>
            <a:endParaRPr lang="en-US" b="1" dirty="0">
              <a:ln w="9525">
                <a:solidFill>
                  <a:schemeClr val="bg1"/>
                </a:solidFill>
                <a:prstDash val="solid"/>
              </a:ln>
              <a:effectLst>
                <a:outerShdw blurRad="12700" dist="38100" dir="2700000" algn="tl" rotWithShape="0">
                  <a:schemeClr val="bg1">
                    <a:lumMod val="50000"/>
                  </a:schemeClr>
                </a:outerShdw>
              </a:effectLst>
            </a:endParaRPr>
          </a:p>
        </p:txBody>
      </p:sp>
      <p:pic>
        <p:nvPicPr>
          <p:cNvPr id="17" name="Immagine 16">
            <a:extLst>
              <a:ext uri="{FF2B5EF4-FFF2-40B4-BE49-F238E27FC236}">
                <a16:creationId xmlns:a16="http://schemas.microsoft.com/office/drawing/2014/main" id="{16FC5FD5-0EA0-7D48-21DE-FC684BE855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0435704">
            <a:off x="720452" y="1698934"/>
            <a:ext cx="8199983" cy="2272682"/>
          </a:xfrm>
          <a:prstGeom prst="rect">
            <a:avLst/>
          </a:prstGeom>
        </p:spPr>
      </p:pic>
      <p:sp>
        <p:nvSpPr>
          <p:cNvPr id="19" name="CasellaDiTesto 18">
            <a:extLst>
              <a:ext uri="{FF2B5EF4-FFF2-40B4-BE49-F238E27FC236}">
                <a16:creationId xmlns:a16="http://schemas.microsoft.com/office/drawing/2014/main" id="{001361CE-E4A2-ACDD-8727-5EF3E7D6A8B5}"/>
              </a:ext>
            </a:extLst>
          </p:cNvPr>
          <p:cNvSpPr txBox="1"/>
          <p:nvPr/>
        </p:nvSpPr>
        <p:spPr>
          <a:xfrm>
            <a:off x="-8959" y="5260723"/>
            <a:ext cx="8199983" cy="198837"/>
          </a:xfrm>
          <a:prstGeom prst="rect">
            <a:avLst/>
          </a:prstGeom>
          <a:noFill/>
        </p:spPr>
        <p:txBody>
          <a:bodyPr wrap="square" rtlCol="0">
            <a:spAutoFit/>
          </a:bodyPr>
          <a:lstStyle/>
          <a:p>
            <a:r>
              <a:rPr lang="it-IT" sz="744" dirty="0">
                <a:hlinkClick r:id="rId3" tooltip="https://www.pngall.com/thank-you-png"/>
              </a:rPr>
              <a:t>Questa foto</a:t>
            </a:r>
            <a:r>
              <a:rPr lang="it-IT" sz="744" dirty="0"/>
              <a:t> di Autore sconosciuto è concesso in licenza da </a:t>
            </a:r>
            <a:r>
              <a:rPr lang="it-IT" sz="744" dirty="0">
                <a:hlinkClick r:id="rId4" tooltip="https://creativecommons.org/licenses/by-nc/3.0/"/>
              </a:rPr>
              <a:t>CC BY-NC</a:t>
            </a:r>
            <a:endParaRPr lang="it-IT" sz="744" dirty="0"/>
          </a:p>
        </p:txBody>
      </p:sp>
    </p:spTree>
    <p:extLst>
      <p:ext uri="{BB962C8B-B14F-4D97-AF65-F5344CB8AC3E}">
        <p14:creationId xmlns:p14="http://schemas.microsoft.com/office/powerpoint/2010/main" val="9930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775F3-00E0-DC1B-AD38-A1EDE7EE3446}"/>
              </a:ext>
            </a:extLst>
          </p:cNvPr>
          <p:cNvSpPr>
            <a:spLocks noGrp="1"/>
          </p:cNvSpPr>
          <p:nvPr>
            <p:ph type="title"/>
          </p:nvPr>
        </p:nvSpPr>
        <p:spPr/>
        <p:txBody>
          <a:bodyPr/>
          <a:lstStyle/>
          <a:p>
            <a:r>
              <a:rPr lang="it-IT"/>
              <a:t>IL DATO E' ...</a:t>
            </a:r>
          </a:p>
        </p:txBody>
      </p:sp>
      <p:sp>
        <p:nvSpPr>
          <p:cNvPr id="3" name="Segnaposto contenuto 2">
            <a:extLst>
              <a:ext uri="{FF2B5EF4-FFF2-40B4-BE49-F238E27FC236}">
                <a16:creationId xmlns:a16="http://schemas.microsoft.com/office/drawing/2014/main" id="{161B1078-B391-1629-796E-FA85AB1098AE}"/>
              </a:ext>
            </a:extLst>
          </p:cNvPr>
          <p:cNvSpPr>
            <a:spLocks noGrp="1"/>
          </p:cNvSpPr>
          <p:nvPr>
            <p:ph idx="1"/>
          </p:nvPr>
        </p:nvSpPr>
        <p:spPr/>
        <p:txBody>
          <a:bodyPr/>
          <a:lstStyle/>
          <a:p>
            <a:r>
              <a:rPr lang="it-IT" dirty="0"/>
              <a:t> </a:t>
            </a:r>
          </a:p>
          <a:p>
            <a:pPr algn="ctr"/>
            <a:endParaRPr lang="it-IT" dirty="0"/>
          </a:p>
          <a:p>
            <a:pPr algn="ctr"/>
            <a:r>
              <a:rPr lang="it-IT" dirty="0"/>
              <a:t>qualsiasi </a:t>
            </a:r>
            <a:r>
              <a:rPr lang="it-IT" b="1" dirty="0"/>
              <a:t>informazione</a:t>
            </a:r>
            <a:r>
              <a:rPr lang="it-IT" dirty="0"/>
              <a:t> riguardante </a:t>
            </a:r>
          </a:p>
          <a:p>
            <a:pPr algn="ctr"/>
            <a:r>
              <a:rPr lang="it-IT" dirty="0"/>
              <a:t>una persona fisica identificata o identificabile</a:t>
            </a:r>
          </a:p>
        </p:txBody>
      </p:sp>
      <p:sp>
        <p:nvSpPr>
          <p:cNvPr id="4" name="Segnaposto data 3">
            <a:extLst>
              <a:ext uri="{FF2B5EF4-FFF2-40B4-BE49-F238E27FC236}">
                <a16:creationId xmlns:a16="http://schemas.microsoft.com/office/drawing/2014/main" id="{8BCF1959-DBC5-004B-2BF6-9196007A105F}"/>
              </a:ext>
            </a:extLst>
          </p:cNvPr>
          <p:cNvSpPr>
            <a:spLocks noGrp="1"/>
          </p:cNvSpPr>
          <p:nvPr>
            <p:ph type="dt" sz="half" idx="10"/>
          </p:nvPr>
        </p:nvSpPr>
        <p:spPr/>
        <p:txBody>
          <a:bodyPr/>
          <a:lstStyle/>
          <a:p>
            <a:r>
              <a:rPr lang="it-IT" dirty="0"/>
              <a:t>Silvia  Arezzini</a:t>
            </a:r>
          </a:p>
        </p:txBody>
      </p:sp>
      <p:sp>
        <p:nvSpPr>
          <p:cNvPr id="5" name="Segnaposto piè di pagina 4">
            <a:extLst>
              <a:ext uri="{FF2B5EF4-FFF2-40B4-BE49-F238E27FC236}">
                <a16:creationId xmlns:a16="http://schemas.microsoft.com/office/drawing/2014/main" id="{209DE846-E24E-CC54-964F-C45BF711271F}"/>
              </a:ext>
            </a:extLst>
          </p:cNvPr>
          <p:cNvSpPr>
            <a:spLocks noGrp="1"/>
          </p:cNvSpPr>
          <p:nvPr>
            <p:ph type="ftr" sz="quarter" idx="11"/>
          </p:nvPr>
        </p:nvSpPr>
        <p:spPr/>
        <p:txBody>
          <a:bodyPr/>
          <a:lstStyle/>
          <a:p>
            <a:r>
              <a:rPr lang="it-IT"/>
              <a:t>10 ottobre 2023</a:t>
            </a:r>
          </a:p>
        </p:txBody>
      </p:sp>
      <p:sp>
        <p:nvSpPr>
          <p:cNvPr id="6" name="Segnaposto numero diapositiva 5">
            <a:extLst>
              <a:ext uri="{FF2B5EF4-FFF2-40B4-BE49-F238E27FC236}">
                <a16:creationId xmlns:a16="http://schemas.microsoft.com/office/drawing/2014/main" id="{923E1BFB-11B3-8636-E05B-0DD919263C64}"/>
              </a:ext>
            </a:extLst>
          </p:cNvPr>
          <p:cNvSpPr>
            <a:spLocks noGrp="1"/>
          </p:cNvSpPr>
          <p:nvPr>
            <p:ph type="sldNum" sz="quarter" idx="12"/>
          </p:nvPr>
        </p:nvSpPr>
        <p:spPr/>
        <p:txBody>
          <a:bodyPr/>
          <a:lstStyle/>
          <a:p>
            <a:fld id="{03B6912A-B584-4AC7-9983-D43B1428DAB0}" type="slidenum">
              <a:rPr lang="it-IT" smtClean="0"/>
              <a:pPr/>
              <a:t>11</a:t>
            </a:fld>
            <a:endParaRPr lang="it-IT"/>
          </a:p>
        </p:txBody>
      </p:sp>
      <p:sp>
        <p:nvSpPr>
          <p:cNvPr id="7" name="Rettangolo 6">
            <a:extLst>
              <a:ext uri="{FF2B5EF4-FFF2-40B4-BE49-F238E27FC236}">
                <a16:creationId xmlns:a16="http://schemas.microsoft.com/office/drawing/2014/main" id="{323FAEEE-8FEA-7D92-5D7C-6741E14587E1}"/>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2698041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pt-BR" sz="3600"/>
              <a:t>IL SOGGETTO TUTELATO</a:t>
            </a:r>
            <a:endParaRPr lang="it-IT" sz="3600"/>
          </a:p>
        </p:txBody>
      </p:sp>
      <p:graphicFrame>
        <p:nvGraphicFramePr>
          <p:cNvPr id="7" name="Segnaposto contenuto 6">
            <a:extLst>
              <a:ext uri="{FF2B5EF4-FFF2-40B4-BE49-F238E27FC236}">
                <a16:creationId xmlns:a16="http://schemas.microsoft.com/office/drawing/2014/main" id="{3D15E970-FB87-077A-FE71-0944F48B38B2}"/>
              </a:ext>
            </a:extLst>
          </p:cNvPr>
          <p:cNvGraphicFramePr>
            <a:graphicFrameLocks noGrp="1"/>
          </p:cNvGraphicFramePr>
          <p:nvPr>
            <p:ph idx="1"/>
          </p:nvPr>
        </p:nvGraphicFramePr>
        <p:xfrm>
          <a:off x="503238" y="1327150"/>
          <a:ext cx="9070975"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p:cNvSpPr>
            <a:spLocks noGrp="1"/>
          </p:cNvSpPr>
          <p:nvPr>
            <p:ph type="dt" sz="half" idx="10"/>
          </p:nvPr>
        </p:nvSpPr>
        <p:spPr/>
        <p:txBody>
          <a:bodyPr/>
          <a:lstStyle/>
          <a:p>
            <a:r>
              <a:rPr lang="it-IT"/>
              <a:t>Silvia  Arezzini</a:t>
            </a:r>
          </a:p>
        </p:txBody>
      </p:sp>
      <p:sp>
        <p:nvSpPr>
          <p:cNvPr id="5" name="Segnaposto piè di pagina 4"/>
          <p:cNvSpPr>
            <a:spLocks noGrp="1"/>
          </p:cNvSpPr>
          <p:nvPr>
            <p:ph type="ftr" sz="quarter" idx="11"/>
          </p:nvPr>
        </p:nvSpPr>
        <p:spPr/>
        <p:txBody>
          <a:bodyPr/>
          <a:lstStyle/>
          <a:p>
            <a:r>
              <a:rPr lang="it-IT"/>
              <a:t>10 ottobre 2023</a:t>
            </a:r>
          </a:p>
        </p:txBody>
      </p:sp>
      <p:sp>
        <p:nvSpPr>
          <p:cNvPr id="6" name="Segnaposto numero diapositiva 5"/>
          <p:cNvSpPr>
            <a:spLocks noGrp="1"/>
          </p:cNvSpPr>
          <p:nvPr>
            <p:ph type="sldNum" sz="quarter" idx="12"/>
          </p:nvPr>
        </p:nvSpPr>
        <p:spPr/>
        <p:txBody>
          <a:bodyPr/>
          <a:lstStyle/>
          <a:p>
            <a:fld id="{03B6912A-B584-4AC7-9983-D43B1428DAB0}" type="slidenum">
              <a:rPr lang="it-IT" smtClean="0"/>
              <a:t>12</a:t>
            </a:fld>
            <a:endParaRPr lang="it-IT"/>
          </a:p>
        </p:txBody>
      </p:sp>
      <p:sp>
        <p:nvSpPr>
          <p:cNvPr id="3" name="Rettangolo 2">
            <a:extLst>
              <a:ext uri="{FF2B5EF4-FFF2-40B4-BE49-F238E27FC236}">
                <a16:creationId xmlns:a16="http://schemas.microsoft.com/office/drawing/2014/main" id="{AE193C43-9203-F9E6-0371-D687ED819FAE}"/>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312920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a:t>ESCLUSIONE DAL GDPR</a:t>
            </a:r>
          </a:p>
        </p:txBody>
      </p:sp>
      <p:graphicFrame>
        <p:nvGraphicFramePr>
          <p:cNvPr id="8" name="Segnaposto contenuto 7"/>
          <p:cNvGraphicFramePr>
            <a:graphicFrameLocks noGrp="1"/>
          </p:cNvGraphicFramePr>
          <p:nvPr>
            <p:ph idx="1"/>
          </p:nvPr>
        </p:nvGraphicFramePr>
        <p:xfrm>
          <a:off x="503238" y="1327150"/>
          <a:ext cx="9070975"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p:cNvSpPr>
            <a:spLocks noGrp="1"/>
          </p:cNvSpPr>
          <p:nvPr>
            <p:ph type="dt" sz="half" idx="10"/>
          </p:nvPr>
        </p:nvSpPr>
        <p:spPr>
          <a:xfrm>
            <a:off x="484407" y="5321026"/>
            <a:ext cx="2266950" cy="301625"/>
          </a:xfrm>
        </p:spPr>
        <p:txBody>
          <a:bodyPr/>
          <a:lstStyle/>
          <a:p>
            <a:r>
              <a:rPr lang="it-IT"/>
              <a:t>Silvia  Arezzini</a:t>
            </a:r>
          </a:p>
        </p:txBody>
      </p:sp>
      <p:sp>
        <p:nvSpPr>
          <p:cNvPr id="6" name="Segnaposto numero diapositiva 5"/>
          <p:cNvSpPr>
            <a:spLocks noGrp="1"/>
          </p:cNvSpPr>
          <p:nvPr>
            <p:ph type="sldNum" sz="quarter" idx="12"/>
          </p:nvPr>
        </p:nvSpPr>
        <p:spPr/>
        <p:txBody>
          <a:bodyPr/>
          <a:lstStyle/>
          <a:p>
            <a:fld id="{03B6912A-B584-4AC7-9983-D43B1428DAB0}" type="slidenum">
              <a:rPr lang="it-IT" smtClean="0"/>
              <a:t>13</a:t>
            </a:fld>
            <a:endParaRPr lang="it-IT"/>
          </a:p>
        </p:txBody>
      </p:sp>
      <p:sp>
        <p:nvSpPr>
          <p:cNvPr id="3" name="Rettangolo 2">
            <a:extLst>
              <a:ext uri="{FF2B5EF4-FFF2-40B4-BE49-F238E27FC236}">
                <a16:creationId xmlns:a16="http://schemas.microsoft.com/office/drawing/2014/main" id="{E61E07F1-72F3-131E-755C-C9B2106A85F6}"/>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
        <p:nvSpPr>
          <p:cNvPr id="5" name="Segnaposto piè di pagina 4">
            <a:extLst>
              <a:ext uri="{FF2B5EF4-FFF2-40B4-BE49-F238E27FC236}">
                <a16:creationId xmlns:a16="http://schemas.microsoft.com/office/drawing/2014/main" id="{C03573C5-B4CC-490D-66DD-2F387996C443}"/>
              </a:ext>
            </a:extLst>
          </p:cNvPr>
          <p:cNvSpPr>
            <a:spLocks noGrp="1"/>
          </p:cNvSpPr>
          <p:nvPr>
            <p:ph type="ftr" sz="quarter" idx="11"/>
          </p:nvPr>
        </p:nvSpPr>
        <p:spPr/>
        <p:txBody>
          <a:bodyPr/>
          <a:lstStyle/>
          <a:p>
            <a:r>
              <a:rPr lang="it-IT"/>
              <a:t>10 ottobre 2023</a:t>
            </a:r>
            <a:endParaRPr lang="it-IT" dirty="0"/>
          </a:p>
        </p:txBody>
      </p:sp>
    </p:spTree>
    <p:extLst>
      <p:ext uri="{BB962C8B-B14F-4D97-AF65-F5344CB8AC3E}">
        <p14:creationId xmlns:p14="http://schemas.microsoft.com/office/powerpoint/2010/main" val="1659193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a:t>INCLUSIONE NEL GDPR</a:t>
            </a:r>
          </a:p>
        </p:txBody>
      </p:sp>
      <p:graphicFrame>
        <p:nvGraphicFramePr>
          <p:cNvPr id="7" name="Segnaposto contenuto 6"/>
          <p:cNvGraphicFramePr>
            <a:graphicFrameLocks noGrp="1"/>
          </p:cNvGraphicFramePr>
          <p:nvPr>
            <p:ph idx="1"/>
          </p:nvPr>
        </p:nvGraphicFramePr>
        <p:xfrm>
          <a:off x="503238" y="1327150"/>
          <a:ext cx="9070975"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p:cNvSpPr>
            <a:spLocks noGrp="1"/>
          </p:cNvSpPr>
          <p:nvPr>
            <p:ph type="dt" sz="half" idx="10"/>
          </p:nvPr>
        </p:nvSpPr>
        <p:spPr/>
        <p:txBody>
          <a:bodyPr/>
          <a:lstStyle/>
          <a:p>
            <a:r>
              <a:rPr lang="it-IT"/>
              <a:t>Silvia  Arezzini</a:t>
            </a:r>
          </a:p>
        </p:txBody>
      </p:sp>
      <p:sp>
        <p:nvSpPr>
          <p:cNvPr id="6" name="Segnaposto numero diapositiva 5"/>
          <p:cNvSpPr>
            <a:spLocks noGrp="1"/>
          </p:cNvSpPr>
          <p:nvPr>
            <p:ph type="sldNum" sz="quarter" idx="12"/>
          </p:nvPr>
        </p:nvSpPr>
        <p:spPr>
          <a:xfrm>
            <a:off x="7439826" y="5261024"/>
            <a:ext cx="2266950" cy="215801"/>
          </a:xfrm>
        </p:spPr>
        <p:txBody>
          <a:bodyPr/>
          <a:lstStyle/>
          <a:p>
            <a:fld id="{03B6912A-B584-4AC7-9983-D43B1428DAB0}" type="slidenum">
              <a:rPr lang="it-IT" smtClean="0"/>
              <a:t>14</a:t>
            </a:fld>
            <a:endParaRPr lang="it-IT"/>
          </a:p>
        </p:txBody>
      </p:sp>
      <p:sp>
        <p:nvSpPr>
          <p:cNvPr id="3" name="Rettangolo 2">
            <a:extLst>
              <a:ext uri="{FF2B5EF4-FFF2-40B4-BE49-F238E27FC236}">
                <a16:creationId xmlns:a16="http://schemas.microsoft.com/office/drawing/2014/main" id="{F8D9EBD1-A547-E79B-B326-A50C8A52982C}"/>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
        <p:nvSpPr>
          <p:cNvPr id="5" name="Segnaposto piè di pagina 4">
            <a:extLst>
              <a:ext uri="{FF2B5EF4-FFF2-40B4-BE49-F238E27FC236}">
                <a16:creationId xmlns:a16="http://schemas.microsoft.com/office/drawing/2014/main" id="{3EE9E7C7-C01F-EC8C-A36C-CB37181E796C}"/>
              </a:ext>
            </a:extLst>
          </p:cNvPr>
          <p:cNvSpPr>
            <a:spLocks noGrp="1"/>
          </p:cNvSpPr>
          <p:nvPr>
            <p:ph type="ftr" sz="quarter" idx="11"/>
          </p:nvPr>
        </p:nvSpPr>
        <p:spPr/>
        <p:txBody>
          <a:bodyPr/>
          <a:lstStyle/>
          <a:p>
            <a:r>
              <a:rPr lang="it-IT"/>
              <a:t>10 ottobre 2023</a:t>
            </a:r>
            <a:endParaRPr lang="it-IT" dirty="0"/>
          </a:p>
        </p:txBody>
      </p:sp>
    </p:spTree>
    <p:extLst>
      <p:ext uri="{BB962C8B-B14F-4D97-AF65-F5344CB8AC3E}">
        <p14:creationId xmlns:p14="http://schemas.microsoft.com/office/powerpoint/2010/main" val="3696266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a:t>CLASSIFICAZIONE DEI DATI</a:t>
            </a:r>
          </a:p>
        </p:txBody>
      </p:sp>
      <p:graphicFrame>
        <p:nvGraphicFramePr>
          <p:cNvPr id="8" name="Segnaposto contenuto 7"/>
          <p:cNvGraphicFramePr>
            <a:graphicFrameLocks noGrp="1"/>
          </p:cNvGraphicFramePr>
          <p:nvPr>
            <p:ph idx="1"/>
          </p:nvPr>
        </p:nvGraphicFramePr>
        <p:xfrm>
          <a:off x="503238" y="1327150"/>
          <a:ext cx="9070975"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p:cNvSpPr>
            <a:spLocks noGrp="1"/>
          </p:cNvSpPr>
          <p:nvPr>
            <p:ph type="dt" sz="half" idx="10"/>
          </p:nvPr>
        </p:nvSpPr>
        <p:spPr/>
        <p:txBody>
          <a:bodyPr/>
          <a:lstStyle/>
          <a:p>
            <a:r>
              <a:rPr lang="it-IT"/>
              <a:t>Silvia  Arezzini</a:t>
            </a:r>
          </a:p>
        </p:txBody>
      </p:sp>
      <p:sp>
        <p:nvSpPr>
          <p:cNvPr id="5" name="Segnaposto piè di pagina 4"/>
          <p:cNvSpPr>
            <a:spLocks noGrp="1"/>
          </p:cNvSpPr>
          <p:nvPr>
            <p:ph type="ftr" sz="quarter" idx="11"/>
          </p:nvPr>
        </p:nvSpPr>
        <p:spPr/>
        <p:txBody>
          <a:bodyPr/>
          <a:lstStyle/>
          <a:p>
            <a:r>
              <a:rPr lang="it-IT"/>
              <a:t>10 ottobre 2023</a:t>
            </a:r>
          </a:p>
        </p:txBody>
      </p:sp>
      <p:sp>
        <p:nvSpPr>
          <p:cNvPr id="6" name="Segnaposto numero diapositiva 5"/>
          <p:cNvSpPr>
            <a:spLocks noGrp="1"/>
          </p:cNvSpPr>
          <p:nvPr>
            <p:ph type="sldNum" sz="quarter" idx="12"/>
          </p:nvPr>
        </p:nvSpPr>
        <p:spPr/>
        <p:txBody>
          <a:bodyPr/>
          <a:lstStyle/>
          <a:p>
            <a:fld id="{03B6912A-B584-4AC7-9983-D43B1428DAB0}" type="slidenum">
              <a:rPr lang="it-IT" smtClean="0"/>
              <a:t>15</a:t>
            </a:fld>
            <a:endParaRPr lang="it-IT"/>
          </a:p>
        </p:txBody>
      </p:sp>
      <p:sp>
        <p:nvSpPr>
          <p:cNvPr id="3" name="Rettangolo 2">
            <a:extLst>
              <a:ext uri="{FF2B5EF4-FFF2-40B4-BE49-F238E27FC236}">
                <a16:creationId xmlns:a16="http://schemas.microsoft.com/office/drawing/2014/main" id="{489B591E-D6DB-71AE-716E-6E84CF499905}"/>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1145803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a:t>QUALCHE ESEMPIO</a:t>
            </a:r>
          </a:p>
        </p:txBody>
      </p:sp>
      <p:graphicFrame>
        <p:nvGraphicFramePr>
          <p:cNvPr id="7" name="Segnaposto contenuto 6"/>
          <p:cNvGraphicFramePr>
            <a:graphicFrameLocks noGrp="1"/>
          </p:cNvGraphicFramePr>
          <p:nvPr>
            <p:ph idx="1"/>
          </p:nvPr>
        </p:nvGraphicFramePr>
        <p:xfrm>
          <a:off x="503238" y="1327150"/>
          <a:ext cx="9070975"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p:cNvSpPr>
            <a:spLocks noGrp="1"/>
          </p:cNvSpPr>
          <p:nvPr>
            <p:ph type="dt" sz="half" idx="10"/>
          </p:nvPr>
        </p:nvSpPr>
        <p:spPr>
          <a:xfrm>
            <a:off x="484407" y="5350835"/>
            <a:ext cx="2266950" cy="301625"/>
          </a:xfrm>
        </p:spPr>
        <p:txBody>
          <a:bodyPr/>
          <a:lstStyle/>
          <a:p>
            <a:r>
              <a:rPr lang="it-IT"/>
              <a:t>Silvia  Arezzini</a:t>
            </a:r>
            <a:endParaRPr lang="it-IT" dirty="0"/>
          </a:p>
        </p:txBody>
      </p:sp>
      <p:sp>
        <p:nvSpPr>
          <p:cNvPr id="5" name="Segnaposto piè di pagina 4"/>
          <p:cNvSpPr>
            <a:spLocks noGrp="1"/>
          </p:cNvSpPr>
          <p:nvPr>
            <p:ph type="ftr" sz="quarter" idx="11"/>
          </p:nvPr>
        </p:nvSpPr>
        <p:spPr/>
        <p:txBody>
          <a:bodyPr/>
          <a:lstStyle/>
          <a:p>
            <a:r>
              <a:rPr lang="it-IT"/>
              <a:t>10 ottobre 2023</a:t>
            </a:r>
            <a:endParaRPr lang="it-IT" dirty="0"/>
          </a:p>
        </p:txBody>
      </p:sp>
      <p:sp>
        <p:nvSpPr>
          <p:cNvPr id="6" name="Segnaposto numero diapositiva 5"/>
          <p:cNvSpPr>
            <a:spLocks noGrp="1"/>
          </p:cNvSpPr>
          <p:nvPr>
            <p:ph type="sldNum" sz="quarter" idx="12"/>
          </p:nvPr>
        </p:nvSpPr>
        <p:spPr/>
        <p:txBody>
          <a:bodyPr/>
          <a:lstStyle/>
          <a:p>
            <a:fld id="{03B6912A-B584-4AC7-9983-D43B1428DAB0}" type="slidenum">
              <a:rPr lang="it-IT" smtClean="0"/>
              <a:t>16</a:t>
            </a:fld>
            <a:endParaRPr lang="it-IT"/>
          </a:p>
        </p:txBody>
      </p:sp>
      <p:pic>
        <p:nvPicPr>
          <p:cNvPr id="3" name="Immagine 2" descr="5b98f622-a990-459f-a649-508496c71a6d.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4208" y="2619251"/>
            <a:ext cx="1800202" cy="1008112"/>
          </a:xfrm>
          <a:prstGeom prst="rect">
            <a:avLst/>
          </a:prstGeom>
        </p:spPr>
      </p:pic>
      <p:sp>
        <p:nvSpPr>
          <p:cNvPr id="8" name="Rettangolo 7">
            <a:extLst>
              <a:ext uri="{FF2B5EF4-FFF2-40B4-BE49-F238E27FC236}">
                <a16:creationId xmlns:a16="http://schemas.microsoft.com/office/drawing/2014/main" id="{DB689F98-7936-BB5C-E33C-A90E63BDA1A5}"/>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2052021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775F3-00E0-DC1B-AD38-A1EDE7EE3446}"/>
              </a:ext>
            </a:extLst>
          </p:cNvPr>
          <p:cNvSpPr>
            <a:spLocks noGrp="1"/>
          </p:cNvSpPr>
          <p:nvPr>
            <p:ph type="title"/>
          </p:nvPr>
        </p:nvSpPr>
        <p:spPr/>
        <p:txBody>
          <a:bodyPr/>
          <a:lstStyle/>
          <a:p>
            <a:r>
              <a:rPr lang="it-IT" sz="3600"/>
              <a:t>IL TRATTAMENTO E' ...</a:t>
            </a:r>
          </a:p>
        </p:txBody>
      </p:sp>
      <p:sp>
        <p:nvSpPr>
          <p:cNvPr id="3" name="Segnaposto contenuto 2">
            <a:extLst>
              <a:ext uri="{FF2B5EF4-FFF2-40B4-BE49-F238E27FC236}">
                <a16:creationId xmlns:a16="http://schemas.microsoft.com/office/drawing/2014/main" id="{161B1078-B391-1629-796E-FA85AB1098AE}"/>
              </a:ext>
            </a:extLst>
          </p:cNvPr>
          <p:cNvSpPr>
            <a:spLocks noGrp="1"/>
          </p:cNvSpPr>
          <p:nvPr>
            <p:ph idx="1"/>
          </p:nvPr>
        </p:nvSpPr>
        <p:spPr>
          <a:xfrm>
            <a:off x="503238" y="1327150"/>
            <a:ext cx="9070975" cy="2919882"/>
          </a:xfrm>
        </p:spPr>
        <p:txBody>
          <a:bodyPr/>
          <a:lstStyle/>
          <a:p>
            <a:r>
              <a:rPr lang="it-IT"/>
              <a:t> </a:t>
            </a:r>
          </a:p>
          <a:p>
            <a:pPr algn="ctr"/>
            <a:r>
              <a:rPr lang="it-IT"/>
              <a:t>qualsiasi operazione o insieme di operazioni, compiute con o senza l’ausilio di processi automatizzati e applicate a dati personali o insiemi di dati personali, come ….</a:t>
            </a:r>
          </a:p>
        </p:txBody>
      </p:sp>
      <p:sp>
        <p:nvSpPr>
          <p:cNvPr id="4" name="Segnaposto data 3">
            <a:extLst>
              <a:ext uri="{FF2B5EF4-FFF2-40B4-BE49-F238E27FC236}">
                <a16:creationId xmlns:a16="http://schemas.microsoft.com/office/drawing/2014/main" id="{8BCF1959-DBC5-004B-2BF6-9196007A105F}"/>
              </a:ext>
            </a:extLst>
          </p:cNvPr>
          <p:cNvSpPr>
            <a:spLocks noGrp="1"/>
          </p:cNvSpPr>
          <p:nvPr>
            <p:ph type="dt" sz="half" idx="10"/>
          </p:nvPr>
        </p:nvSpPr>
        <p:spPr/>
        <p:txBody>
          <a:bodyPr/>
          <a:lstStyle/>
          <a:p>
            <a:r>
              <a:rPr lang="it-IT"/>
              <a:t>Silvia  Arezzini</a:t>
            </a:r>
          </a:p>
        </p:txBody>
      </p:sp>
      <p:sp>
        <p:nvSpPr>
          <p:cNvPr id="5" name="Segnaposto piè di pagina 4">
            <a:extLst>
              <a:ext uri="{FF2B5EF4-FFF2-40B4-BE49-F238E27FC236}">
                <a16:creationId xmlns:a16="http://schemas.microsoft.com/office/drawing/2014/main" id="{209DE846-E24E-CC54-964F-C45BF711271F}"/>
              </a:ext>
            </a:extLst>
          </p:cNvPr>
          <p:cNvSpPr>
            <a:spLocks noGrp="1"/>
          </p:cNvSpPr>
          <p:nvPr>
            <p:ph type="ftr" sz="quarter" idx="11"/>
          </p:nvPr>
        </p:nvSpPr>
        <p:spPr/>
        <p:txBody>
          <a:bodyPr/>
          <a:lstStyle/>
          <a:p>
            <a:r>
              <a:rPr lang="it-IT"/>
              <a:t>10 ottobre 2023</a:t>
            </a:r>
          </a:p>
        </p:txBody>
      </p:sp>
      <p:sp>
        <p:nvSpPr>
          <p:cNvPr id="6" name="Segnaposto numero diapositiva 5">
            <a:extLst>
              <a:ext uri="{FF2B5EF4-FFF2-40B4-BE49-F238E27FC236}">
                <a16:creationId xmlns:a16="http://schemas.microsoft.com/office/drawing/2014/main" id="{923E1BFB-11B3-8636-E05B-0DD919263C64}"/>
              </a:ext>
            </a:extLst>
          </p:cNvPr>
          <p:cNvSpPr>
            <a:spLocks noGrp="1"/>
          </p:cNvSpPr>
          <p:nvPr>
            <p:ph type="sldNum" sz="quarter" idx="12"/>
          </p:nvPr>
        </p:nvSpPr>
        <p:spPr/>
        <p:txBody>
          <a:bodyPr/>
          <a:lstStyle/>
          <a:p>
            <a:fld id="{03B6912A-B584-4AC7-9983-D43B1428DAB0}" type="slidenum">
              <a:rPr lang="it-IT" smtClean="0"/>
              <a:pPr/>
              <a:t>17</a:t>
            </a:fld>
            <a:endParaRPr lang="it-IT"/>
          </a:p>
        </p:txBody>
      </p:sp>
      <p:sp>
        <p:nvSpPr>
          <p:cNvPr id="7" name="Rettangolo 6">
            <a:extLst>
              <a:ext uri="{FF2B5EF4-FFF2-40B4-BE49-F238E27FC236}">
                <a16:creationId xmlns:a16="http://schemas.microsoft.com/office/drawing/2014/main" id="{819A205B-13FB-0DE3-FCC0-21C9326E768B}"/>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394349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1451" y="238317"/>
            <a:ext cx="8694540" cy="937236"/>
          </a:xfrm>
        </p:spPr>
        <p:txBody>
          <a:bodyPr>
            <a:normAutofit/>
          </a:bodyPr>
          <a:lstStyle/>
          <a:p>
            <a:r>
              <a:rPr lang="it-IT" sz="3700"/>
              <a:t>TIPOLOGIE DI TRATTAMENTO</a:t>
            </a:r>
          </a:p>
        </p:txBody>
      </p:sp>
      <p:graphicFrame>
        <p:nvGraphicFramePr>
          <p:cNvPr id="7" name="Segnaposto contenuto 6"/>
          <p:cNvGraphicFramePr>
            <a:graphicFrameLocks noGrp="1"/>
          </p:cNvGraphicFramePr>
          <p:nvPr>
            <p:ph idx="1"/>
          </p:nvPr>
        </p:nvGraphicFramePr>
        <p:xfrm>
          <a:off x="693042" y="1512146"/>
          <a:ext cx="8694540" cy="3598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p:cNvSpPr>
            <a:spLocks noGrp="1"/>
          </p:cNvSpPr>
          <p:nvPr>
            <p:ph type="dt" sz="half" idx="10"/>
          </p:nvPr>
        </p:nvSpPr>
        <p:spPr>
          <a:xfrm>
            <a:off x="693042" y="5255759"/>
            <a:ext cx="2268141" cy="301905"/>
          </a:xfrm>
        </p:spPr>
        <p:txBody>
          <a:bodyPr>
            <a:normAutofit/>
          </a:bodyPr>
          <a:lstStyle/>
          <a:p>
            <a:pPr>
              <a:spcAft>
                <a:spcPts val="600"/>
              </a:spcAft>
            </a:pPr>
            <a:r>
              <a:rPr lang="it-IT"/>
              <a:t>Silvia  Arezzini</a:t>
            </a:r>
          </a:p>
        </p:txBody>
      </p:sp>
      <p:sp>
        <p:nvSpPr>
          <p:cNvPr id="5" name="Segnaposto piè di pagina 4"/>
          <p:cNvSpPr>
            <a:spLocks noGrp="1"/>
          </p:cNvSpPr>
          <p:nvPr>
            <p:ph type="ftr" sz="quarter" idx="11"/>
          </p:nvPr>
        </p:nvSpPr>
        <p:spPr>
          <a:xfrm>
            <a:off x="3339207" y="5255759"/>
            <a:ext cx="3402210" cy="301905"/>
          </a:xfrm>
        </p:spPr>
        <p:txBody>
          <a:bodyPr>
            <a:normAutofit/>
          </a:bodyPr>
          <a:lstStyle/>
          <a:p>
            <a:pPr>
              <a:spcAft>
                <a:spcPts val="600"/>
              </a:spcAft>
            </a:pPr>
            <a:r>
              <a:rPr lang="it-IT"/>
              <a:t>10 ottobre 2023</a:t>
            </a:r>
          </a:p>
        </p:txBody>
      </p:sp>
      <p:sp>
        <p:nvSpPr>
          <p:cNvPr id="6" name="Segnaposto numero diapositiva 5"/>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smtClean="0"/>
              <a:pPr>
                <a:spcAft>
                  <a:spcPts val="600"/>
                </a:spcAft>
              </a:pPr>
              <a:t>18</a:t>
            </a:fld>
            <a:endParaRPr lang="it-IT"/>
          </a:p>
        </p:txBody>
      </p:sp>
      <p:sp>
        <p:nvSpPr>
          <p:cNvPr id="3" name="Rettangolo 2">
            <a:extLst>
              <a:ext uri="{FF2B5EF4-FFF2-40B4-BE49-F238E27FC236}">
                <a16:creationId xmlns:a16="http://schemas.microsoft.com/office/drawing/2014/main" id="{999D1E13-A69D-7A47-8D99-97A5EA8B304C}"/>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1524813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2B9433-CED1-8F94-EA7C-AB6774D2708A}"/>
              </a:ext>
            </a:extLst>
          </p:cNvPr>
          <p:cNvSpPr>
            <a:spLocks noGrp="1"/>
          </p:cNvSpPr>
          <p:nvPr>
            <p:ph type="title"/>
          </p:nvPr>
        </p:nvSpPr>
        <p:spPr>
          <a:xfrm>
            <a:off x="532034" y="532051"/>
            <a:ext cx="4222846" cy="3369389"/>
          </a:xfrm>
        </p:spPr>
        <p:txBody>
          <a:bodyPr vert="horz" lIns="91440" tIns="45720" rIns="91440" bIns="45720" rtlCol="0" anchor="b">
            <a:normAutofit/>
          </a:bodyPr>
          <a:lstStyle/>
          <a:p>
            <a:pPr algn="l" defTabSz="914400" hangingPunct="1">
              <a:lnSpc>
                <a:spcPct val="90000"/>
              </a:lnSpc>
            </a:pPr>
            <a:r>
              <a:rPr lang="en-US" sz="3600" dirty="0">
                <a:solidFill>
                  <a:schemeClr val="tx1"/>
                </a:solidFill>
              </a:rPr>
              <a:t>E’ NORMATIVA PERVASIVA DI OGNI ATTIVITA’ DELL’INFN</a:t>
            </a:r>
          </a:p>
        </p:txBody>
      </p:sp>
      <p:pic>
        <p:nvPicPr>
          <p:cNvPr id="8" name="Segnaposto contenuto 7" descr="Immagine che contiene interno, vaso, vetro, finestra&#10;&#10;Descrizione generata automaticamente">
            <a:extLst>
              <a:ext uri="{FF2B5EF4-FFF2-40B4-BE49-F238E27FC236}">
                <a16:creationId xmlns:a16="http://schemas.microsoft.com/office/drawing/2014/main" id="{C57FD683-3DFC-B757-0BF9-12F78ABFAA1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986" r="1" b="1"/>
          <a:stretch/>
        </p:blipFill>
        <p:spPr>
          <a:xfrm>
            <a:off x="5150457" y="10"/>
            <a:ext cx="4930168" cy="567054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egnaposto piè di pagina 4">
            <a:extLst>
              <a:ext uri="{FF2B5EF4-FFF2-40B4-BE49-F238E27FC236}">
                <a16:creationId xmlns:a16="http://schemas.microsoft.com/office/drawing/2014/main" id="{AFAC303F-18F8-B028-11CE-C7A4F08ECD6A}"/>
              </a:ext>
            </a:extLst>
          </p:cNvPr>
          <p:cNvSpPr>
            <a:spLocks noGrp="1"/>
          </p:cNvSpPr>
          <p:nvPr>
            <p:ph type="ftr" sz="quarter" idx="11"/>
          </p:nvPr>
        </p:nvSpPr>
        <p:spPr>
          <a:xfrm>
            <a:off x="230247" y="5138499"/>
            <a:ext cx="3402210" cy="301905"/>
          </a:xfrm>
        </p:spPr>
        <p:txBody>
          <a:bodyPr vert="horz" lIns="91440" tIns="45720" rIns="91440" bIns="45720" rtlCol="0" anchor="ctr">
            <a:normAutofit/>
          </a:bodyPr>
          <a:lstStyle/>
          <a:p>
            <a:pPr defTabSz="914400" fontAlgn="auto" hangingPunct="1">
              <a:lnSpc>
                <a:spcPct val="100000"/>
              </a:lnSpc>
              <a:spcBef>
                <a:spcPts val="0"/>
              </a:spcBef>
              <a:spcAft>
                <a:spcPts val="0"/>
              </a:spcAft>
              <a:buClrTx/>
              <a:buSzTx/>
              <a:defRPr/>
            </a:pPr>
            <a:r>
              <a:rPr lang="it-IT"/>
              <a:t>10 ottobre 2023</a:t>
            </a:r>
            <a:endParaRPr lang="en-US" sz="1200" kern="1200" dirty="0">
              <a:solidFill>
                <a:prstClr val="black">
                  <a:tint val="75000"/>
                </a:prstClr>
              </a:solidFill>
              <a:latin typeface="Calibri" panose="020F0502020204030204"/>
              <a:ea typeface="+mn-ea"/>
              <a:cs typeface="+mn-cs"/>
            </a:endParaRPr>
          </a:p>
        </p:txBody>
      </p:sp>
      <p:sp>
        <p:nvSpPr>
          <p:cNvPr id="6" name="Segnaposto numero diapositiva 5">
            <a:extLst>
              <a:ext uri="{FF2B5EF4-FFF2-40B4-BE49-F238E27FC236}">
                <a16:creationId xmlns:a16="http://schemas.microsoft.com/office/drawing/2014/main" id="{5D4DD678-4171-98F5-BF2C-87B9E33601DB}"/>
              </a:ext>
            </a:extLst>
          </p:cNvPr>
          <p:cNvSpPr>
            <a:spLocks noGrp="1"/>
          </p:cNvSpPr>
          <p:nvPr>
            <p:ph type="sldNum" sz="quarter" idx="12"/>
          </p:nvPr>
        </p:nvSpPr>
        <p:spPr>
          <a:xfrm>
            <a:off x="7119441" y="5255759"/>
            <a:ext cx="2268141"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fld id="{03B6912A-B584-4AC7-9983-D43B1428DAB0}" type="slidenum">
              <a:rPr lang="en-US" smtClean="0">
                <a:solidFill>
                  <a:srgbClr val="FFFFFF"/>
                </a:solidFill>
                <a:latin typeface="Calibri" panose="020F0502020204030204"/>
                <a:ea typeface="+mn-ea"/>
              </a:rPr>
              <a:pPr defTabSz="914400" fontAlgn="auto" hangingPunct="1">
                <a:lnSpc>
                  <a:spcPct val="100000"/>
                </a:lnSpc>
                <a:spcBef>
                  <a:spcPts val="0"/>
                </a:spcBef>
                <a:spcAft>
                  <a:spcPts val="600"/>
                </a:spcAft>
                <a:buClrTx/>
                <a:buSzTx/>
                <a:defRPr/>
              </a:pPr>
              <a:t>19</a:t>
            </a:fld>
            <a:endParaRPr lang="en-US">
              <a:solidFill>
                <a:srgbClr val="FFFFFF"/>
              </a:solidFill>
              <a:latin typeface="Calibri" panose="020F0502020204030204"/>
              <a:ea typeface="+mn-ea"/>
            </a:endParaRPr>
          </a:p>
        </p:txBody>
      </p:sp>
      <p:sp>
        <p:nvSpPr>
          <p:cNvPr id="3" name="Rettangolo 2">
            <a:extLst>
              <a:ext uri="{FF2B5EF4-FFF2-40B4-BE49-F238E27FC236}">
                <a16:creationId xmlns:a16="http://schemas.microsoft.com/office/drawing/2014/main" id="{A5EED6B1-078F-D882-6AE6-7F79381AC65D}"/>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
        <p:nvSpPr>
          <p:cNvPr id="4" name="Segnaposto data 3">
            <a:extLst>
              <a:ext uri="{FF2B5EF4-FFF2-40B4-BE49-F238E27FC236}">
                <a16:creationId xmlns:a16="http://schemas.microsoft.com/office/drawing/2014/main" id="{F44DA210-AF65-E253-8A98-4F2DBDB3D8E5}"/>
              </a:ext>
            </a:extLst>
          </p:cNvPr>
          <p:cNvSpPr>
            <a:spLocks noGrp="1"/>
          </p:cNvSpPr>
          <p:nvPr>
            <p:ph type="dt" sz="half" idx="10"/>
          </p:nvPr>
        </p:nvSpPr>
        <p:spPr/>
        <p:txBody>
          <a:bodyPr/>
          <a:lstStyle/>
          <a:p>
            <a:r>
              <a:rPr lang="it-IT"/>
              <a:t>Silvia  Arezzini</a:t>
            </a:r>
            <a:endParaRPr lang="it-IT" dirty="0"/>
          </a:p>
        </p:txBody>
      </p:sp>
    </p:spTree>
    <p:extLst>
      <p:ext uri="{BB962C8B-B14F-4D97-AF65-F5344CB8AC3E}">
        <p14:creationId xmlns:p14="http://schemas.microsoft.com/office/powerpoint/2010/main" val="248123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914C13-D24E-16F1-E75F-AFA423252ADA}"/>
              </a:ext>
            </a:extLst>
          </p:cNvPr>
          <p:cNvSpPr>
            <a:spLocks noGrp="1"/>
          </p:cNvSpPr>
          <p:nvPr>
            <p:ph type="title"/>
          </p:nvPr>
        </p:nvSpPr>
        <p:spPr/>
        <p:txBody>
          <a:bodyPr/>
          <a:lstStyle/>
          <a:p>
            <a:r>
              <a:rPr lang="it-IT" dirty="0"/>
              <a:t>GDPR</a:t>
            </a:r>
          </a:p>
        </p:txBody>
      </p:sp>
      <p:sp>
        <p:nvSpPr>
          <p:cNvPr id="4" name="Segnaposto contenuto 3">
            <a:extLst>
              <a:ext uri="{FF2B5EF4-FFF2-40B4-BE49-F238E27FC236}">
                <a16:creationId xmlns:a16="http://schemas.microsoft.com/office/drawing/2014/main" id="{518E3407-A723-D8DF-02B2-D7AB2F4E454F}"/>
              </a:ext>
            </a:extLst>
          </p:cNvPr>
          <p:cNvSpPr>
            <a:spLocks noGrp="1"/>
          </p:cNvSpPr>
          <p:nvPr>
            <p:ph sz="half" idx="2"/>
          </p:nvPr>
        </p:nvSpPr>
        <p:spPr/>
        <p:txBody>
          <a:bodyPr/>
          <a:lstStyle/>
          <a:p>
            <a:r>
              <a:rPr lang="it-IT" sz="2800" dirty="0"/>
              <a:t>Un termine comparso ieri!</a:t>
            </a:r>
          </a:p>
          <a:p>
            <a:r>
              <a:rPr lang="it-IT" sz="2800" dirty="0"/>
              <a:t>In riferimento ad una serie di attività legate alla FISICA MEDICA</a:t>
            </a:r>
          </a:p>
        </p:txBody>
      </p:sp>
      <p:sp>
        <p:nvSpPr>
          <p:cNvPr id="7" name="Segnaposto data 6">
            <a:extLst>
              <a:ext uri="{FF2B5EF4-FFF2-40B4-BE49-F238E27FC236}">
                <a16:creationId xmlns:a16="http://schemas.microsoft.com/office/drawing/2014/main" id="{D417A56C-F9FC-DC9C-1C00-52006E20A59D}"/>
              </a:ext>
            </a:extLst>
          </p:cNvPr>
          <p:cNvSpPr>
            <a:spLocks noGrp="1"/>
          </p:cNvSpPr>
          <p:nvPr>
            <p:ph type="dt" sz="half" idx="10"/>
          </p:nvPr>
        </p:nvSpPr>
        <p:spPr/>
        <p:txBody>
          <a:bodyPr/>
          <a:lstStyle/>
          <a:p>
            <a:r>
              <a:rPr lang="it-IT"/>
              <a:t>Silvia  Arezzini</a:t>
            </a:r>
            <a:endParaRPr lang="it-IT" dirty="0"/>
          </a:p>
        </p:txBody>
      </p:sp>
      <p:sp>
        <p:nvSpPr>
          <p:cNvPr id="8" name="Segnaposto piè di pagina 7">
            <a:extLst>
              <a:ext uri="{FF2B5EF4-FFF2-40B4-BE49-F238E27FC236}">
                <a16:creationId xmlns:a16="http://schemas.microsoft.com/office/drawing/2014/main" id="{78C5E1F1-2A4D-87DA-E6CD-46A7E3FDDBCD}"/>
              </a:ext>
            </a:extLst>
          </p:cNvPr>
          <p:cNvSpPr>
            <a:spLocks noGrp="1"/>
          </p:cNvSpPr>
          <p:nvPr>
            <p:ph type="ftr" sz="quarter" idx="11"/>
          </p:nvPr>
        </p:nvSpPr>
        <p:spPr/>
        <p:txBody>
          <a:bodyPr/>
          <a:lstStyle/>
          <a:p>
            <a:r>
              <a:rPr lang="it-IT"/>
              <a:t>10 ottobre 2023</a:t>
            </a:r>
          </a:p>
        </p:txBody>
      </p:sp>
      <p:sp>
        <p:nvSpPr>
          <p:cNvPr id="9" name="Segnaposto numero diapositiva 8">
            <a:extLst>
              <a:ext uri="{FF2B5EF4-FFF2-40B4-BE49-F238E27FC236}">
                <a16:creationId xmlns:a16="http://schemas.microsoft.com/office/drawing/2014/main" id="{8794623B-BEDD-EA2C-24C4-5AD47B05C810}"/>
              </a:ext>
            </a:extLst>
          </p:cNvPr>
          <p:cNvSpPr>
            <a:spLocks noGrp="1"/>
          </p:cNvSpPr>
          <p:nvPr>
            <p:ph type="sldNum" sz="quarter" idx="12"/>
          </p:nvPr>
        </p:nvSpPr>
        <p:spPr/>
        <p:txBody>
          <a:bodyPr/>
          <a:lstStyle/>
          <a:p>
            <a:fld id="{03B6912A-B584-4AC7-9983-D43B1428DAB0}" type="slidenum">
              <a:rPr lang="it-IT" smtClean="0"/>
              <a:t>2</a:t>
            </a:fld>
            <a:endParaRPr lang="it-IT"/>
          </a:p>
        </p:txBody>
      </p:sp>
      <p:sp>
        <p:nvSpPr>
          <p:cNvPr id="10" name="Rettangolo 9">
            <a:extLst>
              <a:ext uri="{FF2B5EF4-FFF2-40B4-BE49-F238E27FC236}">
                <a16:creationId xmlns:a16="http://schemas.microsoft.com/office/drawing/2014/main" id="{053770F4-EBC4-A2E8-0163-6292708967BE}"/>
              </a:ext>
            </a:extLst>
          </p:cNvPr>
          <p:cNvSpPr/>
          <p:nvPr/>
        </p:nvSpPr>
        <p:spPr>
          <a:xfrm rot="20215394">
            <a:off x="3457582" y="2751016"/>
            <a:ext cx="6024406" cy="1237262"/>
          </a:xfrm>
          <a:prstGeom prst="rect">
            <a:avLst/>
          </a:prstGeom>
          <a:noFill/>
        </p:spPr>
        <p:txBody>
          <a:bodyPr wrap="none" lIns="91440" tIns="45720" rIns="91440" bIns="45720">
            <a:spAutoFit/>
          </a:bodyPr>
          <a:lstStyle/>
          <a:p>
            <a:pPr algn="ctr"/>
            <a:r>
              <a:rPr lang="it-IT" sz="4000" b="1" dirty="0">
                <a:ln w="22225">
                  <a:solidFill>
                    <a:schemeClr val="accent2"/>
                  </a:solidFill>
                  <a:prstDash val="solid"/>
                </a:ln>
                <a:solidFill>
                  <a:schemeClr val="accent2">
                    <a:lumMod val="40000"/>
                    <a:lumOff val="60000"/>
                  </a:schemeClr>
                </a:solidFill>
              </a:rPr>
              <a:t>Ma non è l’unico ambito</a:t>
            </a:r>
          </a:p>
          <a:p>
            <a:pPr algn="ctr"/>
            <a:r>
              <a:rPr lang="it-IT" sz="4000" b="1" dirty="0">
                <a:ln w="22225">
                  <a:solidFill>
                    <a:schemeClr val="accent2"/>
                  </a:solidFill>
                  <a:prstDash val="solid"/>
                </a:ln>
                <a:solidFill>
                  <a:schemeClr val="accent2">
                    <a:lumMod val="40000"/>
                    <a:lumOff val="60000"/>
                  </a:schemeClr>
                </a:solidFill>
              </a:rPr>
              <a:t> che ci riguarda…</a:t>
            </a:r>
          </a:p>
        </p:txBody>
      </p:sp>
    </p:spTree>
    <p:extLst>
      <p:ext uri="{BB962C8B-B14F-4D97-AF65-F5344CB8AC3E}">
        <p14:creationId xmlns:p14="http://schemas.microsoft.com/office/powerpoint/2010/main" val="2349744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99984" y="248443"/>
            <a:ext cx="7741677" cy="729827"/>
          </a:xfrm>
        </p:spPr>
        <p:txBody>
          <a:bodyPr/>
          <a:lstStyle/>
          <a:p>
            <a:pPr lvl="0"/>
            <a:br>
              <a:rPr lang="it-IT" sz="2800" dirty="0"/>
            </a:br>
            <a:r>
              <a:rPr lang="it-IT" sz="2800" dirty="0"/>
              <a:t> </a:t>
            </a:r>
          </a:p>
        </p:txBody>
      </p:sp>
      <p:graphicFrame>
        <p:nvGraphicFramePr>
          <p:cNvPr id="8" name="Segnaposto contenuto 2">
            <a:extLst>
              <a:ext uri="{FF2B5EF4-FFF2-40B4-BE49-F238E27FC236}">
                <a16:creationId xmlns:a16="http://schemas.microsoft.com/office/drawing/2014/main" id="{DB791057-3AB0-A265-236D-1765CF4F5329}"/>
              </a:ext>
            </a:extLst>
          </p:cNvPr>
          <p:cNvGraphicFramePr>
            <a:graphicFrameLocks noGrp="1"/>
          </p:cNvGraphicFramePr>
          <p:nvPr>
            <p:ph idx="1"/>
          </p:nvPr>
        </p:nvGraphicFramePr>
        <p:xfrm>
          <a:off x="503238" y="1327150"/>
          <a:ext cx="9070975"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p:cNvSpPr>
            <a:spLocks noGrp="1"/>
          </p:cNvSpPr>
          <p:nvPr>
            <p:ph type="dt" sz="half" idx="10"/>
          </p:nvPr>
        </p:nvSpPr>
        <p:spPr/>
        <p:txBody>
          <a:bodyPr/>
          <a:lstStyle/>
          <a:p>
            <a:r>
              <a:rPr lang="it-IT"/>
              <a:t>Silvia  Arezzini</a:t>
            </a:r>
          </a:p>
        </p:txBody>
      </p:sp>
      <p:sp>
        <p:nvSpPr>
          <p:cNvPr id="6" name="Segnaposto numero diapositiva 5"/>
          <p:cNvSpPr>
            <a:spLocks noGrp="1"/>
          </p:cNvSpPr>
          <p:nvPr>
            <p:ph type="sldNum" sz="quarter" idx="12"/>
          </p:nvPr>
        </p:nvSpPr>
        <p:spPr/>
        <p:txBody>
          <a:bodyPr/>
          <a:lstStyle/>
          <a:p>
            <a:fld id="{03B6912A-B584-4AC7-9983-D43B1428DAB0}" type="slidenum">
              <a:rPr lang="it-IT" smtClean="0"/>
              <a:t>20</a:t>
            </a:fld>
            <a:endParaRPr lang="it-IT"/>
          </a:p>
        </p:txBody>
      </p:sp>
      <p:sp>
        <p:nvSpPr>
          <p:cNvPr id="3" name="Rettangolo 2">
            <a:extLst>
              <a:ext uri="{FF2B5EF4-FFF2-40B4-BE49-F238E27FC236}">
                <a16:creationId xmlns:a16="http://schemas.microsoft.com/office/drawing/2014/main" id="{6B551F13-AEFD-A4D6-496A-8F2834DAAF2C}"/>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
        <p:nvSpPr>
          <p:cNvPr id="5" name="Segnaposto piè di pagina 4">
            <a:extLst>
              <a:ext uri="{FF2B5EF4-FFF2-40B4-BE49-F238E27FC236}">
                <a16:creationId xmlns:a16="http://schemas.microsoft.com/office/drawing/2014/main" id="{AE6370AF-0EEB-FB23-128F-7BCBCEA9B8E3}"/>
              </a:ext>
            </a:extLst>
          </p:cNvPr>
          <p:cNvSpPr>
            <a:spLocks noGrp="1"/>
          </p:cNvSpPr>
          <p:nvPr>
            <p:ph type="ftr" sz="quarter" idx="11"/>
          </p:nvPr>
        </p:nvSpPr>
        <p:spPr/>
        <p:txBody>
          <a:bodyPr/>
          <a:lstStyle/>
          <a:p>
            <a:r>
              <a:rPr lang="it-IT"/>
              <a:t>10 ottobre 2023</a:t>
            </a:r>
            <a:endParaRPr lang="it-IT" dirty="0"/>
          </a:p>
        </p:txBody>
      </p:sp>
    </p:spTree>
    <p:extLst>
      <p:ext uri="{BB962C8B-B14F-4D97-AF65-F5344CB8AC3E}">
        <p14:creationId xmlns:p14="http://schemas.microsoft.com/office/powerpoint/2010/main" val="2445397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52F3EA-24AC-47AA-6305-CFC6F48C25C4}"/>
              </a:ext>
            </a:extLst>
          </p:cNvPr>
          <p:cNvSpPr>
            <a:spLocks noGrp="1"/>
          </p:cNvSpPr>
          <p:nvPr>
            <p:ph type="title"/>
          </p:nvPr>
        </p:nvSpPr>
        <p:spPr/>
        <p:txBody>
          <a:bodyPr/>
          <a:lstStyle/>
          <a:p>
            <a:pPr algn="l"/>
            <a:r>
              <a:rPr lang="it-IT" sz="3200" dirty="0"/>
              <a:t>I soggetti del trattamento</a:t>
            </a:r>
            <a:br>
              <a:rPr lang="it-IT" sz="3600" dirty="0"/>
            </a:br>
            <a:r>
              <a:rPr lang="it-IT" sz="3600" dirty="0"/>
              <a:t>				</a:t>
            </a:r>
            <a:r>
              <a:rPr lang="it-IT" sz="2400" dirty="0"/>
              <a:t>chi protegge i dati dell’interessato?</a:t>
            </a:r>
          </a:p>
        </p:txBody>
      </p:sp>
      <p:sp>
        <p:nvSpPr>
          <p:cNvPr id="3" name="Segnaposto contenuto 2">
            <a:extLst>
              <a:ext uri="{FF2B5EF4-FFF2-40B4-BE49-F238E27FC236}">
                <a16:creationId xmlns:a16="http://schemas.microsoft.com/office/drawing/2014/main" id="{FA0F46EB-81C2-7281-27E2-31A31459A320}"/>
              </a:ext>
            </a:extLst>
          </p:cNvPr>
          <p:cNvSpPr>
            <a:spLocks noGrp="1"/>
          </p:cNvSpPr>
          <p:nvPr>
            <p:ph sz="half" idx="1"/>
          </p:nvPr>
        </p:nvSpPr>
        <p:spPr/>
        <p:txBody>
          <a:bodyPr/>
          <a:lstStyle/>
          <a:p>
            <a:r>
              <a:rPr lang="it-IT" sz="1800" dirty="0"/>
              <a:t>	</a:t>
            </a:r>
          </a:p>
          <a:p>
            <a:r>
              <a:rPr lang="it-IT" sz="1800" b="1" dirty="0"/>
              <a:t>	</a:t>
            </a:r>
          </a:p>
          <a:p>
            <a:r>
              <a:rPr lang="it-IT" sz="1800" b="1" dirty="0"/>
              <a:t>	TITOLARE:</a:t>
            </a:r>
            <a:r>
              <a:rPr lang="it-IT" sz="1800" dirty="0"/>
              <a:t> la persona fisica o giuridica o l’autorità pubblica che </a:t>
            </a:r>
            <a:r>
              <a:rPr lang="it-IT" sz="1800" b="1" dirty="0"/>
              <a:t>determina le finalità e i mezzi del trattamento</a:t>
            </a:r>
          </a:p>
          <a:p>
            <a:r>
              <a:rPr lang="it-IT" sz="1800" dirty="0"/>
              <a:t>	</a:t>
            </a:r>
          </a:p>
          <a:p>
            <a:r>
              <a:rPr lang="it-IT" sz="1800" b="1" dirty="0"/>
              <a:t>	AUTORIZZATI</a:t>
            </a:r>
            <a:r>
              <a:rPr lang="it-IT" sz="1800" dirty="0"/>
              <a:t>: coloro che agiscono sotto l’autorità del Titolare</a:t>
            </a:r>
          </a:p>
        </p:txBody>
      </p:sp>
      <p:sp>
        <p:nvSpPr>
          <p:cNvPr id="7" name="Segnaposto contenuto 6">
            <a:extLst>
              <a:ext uri="{FF2B5EF4-FFF2-40B4-BE49-F238E27FC236}">
                <a16:creationId xmlns:a16="http://schemas.microsoft.com/office/drawing/2014/main" id="{53B746CC-FE86-397A-DA1F-BC27CA0B132F}"/>
              </a:ext>
            </a:extLst>
          </p:cNvPr>
          <p:cNvSpPr>
            <a:spLocks noGrp="1"/>
          </p:cNvSpPr>
          <p:nvPr>
            <p:ph sz="half" idx="2"/>
          </p:nvPr>
        </p:nvSpPr>
        <p:spPr/>
        <p:txBody>
          <a:bodyPr/>
          <a:lstStyle/>
          <a:p>
            <a:r>
              <a:rPr lang="it-IT" sz="1800" b="1" cap="small" dirty="0"/>
              <a:t>Possono aggiungersi</a:t>
            </a:r>
          </a:p>
          <a:p>
            <a:r>
              <a:rPr lang="it-IT" sz="1800" dirty="0"/>
              <a:t>	</a:t>
            </a:r>
            <a:r>
              <a:rPr lang="it-IT" sz="1600" b="1" dirty="0"/>
              <a:t>ALTRI TITOLARI AUTONOMI</a:t>
            </a:r>
            <a:r>
              <a:rPr lang="it-IT" sz="1600" dirty="0"/>
              <a:t>: persone fisiche o giuridiche la cui </a:t>
            </a:r>
            <a:r>
              <a:rPr lang="it-IT" sz="1600" b="1" dirty="0"/>
              <a:t>attività</a:t>
            </a:r>
            <a:r>
              <a:rPr lang="it-IT" sz="1600" dirty="0"/>
              <a:t> è </a:t>
            </a:r>
            <a:r>
              <a:rPr lang="it-IT" sz="1600" b="1" dirty="0"/>
              <a:t>definita dettagliatamente da norme di legge</a:t>
            </a:r>
            <a:r>
              <a:rPr lang="it-IT" sz="1600" dirty="0"/>
              <a:t> e per lo svolgimento della cui attività sono </a:t>
            </a:r>
            <a:r>
              <a:rPr lang="it-IT" sz="1600" b="1" dirty="0"/>
              <a:t>specializzati e appositamente autorizzati</a:t>
            </a:r>
          </a:p>
          <a:p>
            <a:r>
              <a:rPr lang="it-IT" sz="1600" b="1" dirty="0"/>
              <a:t>	RESPONSABILI DEL TRATTAMENTO: </a:t>
            </a:r>
            <a:r>
              <a:rPr lang="it-IT" sz="1600" dirty="0"/>
              <a:t>coloro che effettuano un trattamento </a:t>
            </a:r>
            <a:r>
              <a:rPr lang="it-IT" sz="1600" b="1" dirty="0"/>
              <a:t>per conto</a:t>
            </a:r>
            <a:r>
              <a:rPr lang="it-IT" sz="1600" dirty="0"/>
              <a:t> del Titolare</a:t>
            </a:r>
          </a:p>
          <a:p>
            <a:r>
              <a:rPr lang="it-IT" sz="1600" b="1" dirty="0"/>
              <a:t>	CONTITOLARI:</a:t>
            </a:r>
            <a:r>
              <a:rPr lang="it-IT" sz="1600" dirty="0"/>
              <a:t> le persone fisiche o giuridiche o autorità pubbliche che </a:t>
            </a:r>
            <a:r>
              <a:rPr lang="it-IT" sz="1600" b="1" dirty="0"/>
              <a:t>determinano congiuntamente</a:t>
            </a:r>
            <a:r>
              <a:rPr lang="it-IT" sz="1600" dirty="0"/>
              <a:t> le finalità e i mezzi del trattamento</a:t>
            </a:r>
          </a:p>
          <a:p>
            <a:r>
              <a:rPr lang="it-IT" sz="1600" dirty="0"/>
              <a:t>	</a:t>
            </a:r>
          </a:p>
        </p:txBody>
      </p:sp>
      <p:sp>
        <p:nvSpPr>
          <p:cNvPr id="4" name="Segnaposto data 3">
            <a:extLst>
              <a:ext uri="{FF2B5EF4-FFF2-40B4-BE49-F238E27FC236}">
                <a16:creationId xmlns:a16="http://schemas.microsoft.com/office/drawing/2014/main" id="{9C1BBDE5-0D9F-9EE7-F0F9-8537301B16F7}"/>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79EADE5E-72D1-8B3A-233D-32A80FADF77B}"/>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4499E1BC-92EE-F48B-B57C-141FF67356A4}"/>
              </a:ext>
            </a:extLst>
          </p:cNvPr>
          <p:cNvSpPr>
            <a:spLocks noGrp="1"/>
          </p:cNvSpPr>
          <p:nvPr>
            <p:ph type="sldNum" sz="quarter" idx="12"/>
          </p:nvPr>
        </p:nvSpPr>
        <p:spPr/>
        <p:txBody>
          <a:bodyPr/>
          <a:lstStyle/>
          <a:p>
            <a:fld id="{03B6912A-B584-4AC7-9983-D43B1428DAB0}" type="slidenum">
              <a:rPr lang="it-IT" smtClean="0"/>
              <a:pPr/>
              <a:t>21</a:t>
            </a:fld>
            <a:endParaRPr lang="it-IT" dirty="0"/>
          </a:p>
        </p:txBody>
      </p:sp>
      <p:sp>
        <p:nvSpPr>
          <p:cNvPr id="8" name="Rettangolo 7">
            <a:extLst>
              <a:ext uri="{FF2B5EF4-FFF2-40B4-BE49-F238E27FC236}">
                <a16:creationId xmlns:a16="http://schemas.microsoft.com/office/drawing/2014/main" id="{4860CF86-13E2-9AE6-1B8D-8A8062BBACC7}"/>
              </a:ext>
            </a:extLst>
          </p:cNvPr>
          <p:cNvSpPr/>
          <p:nvPr/>
        </p:nvSpPr>
        <p:spPr>
          <a:xfrm rot="20532377">
            <a:off x="90468" y="1115756"/>
            <a:ext cx="23903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Bovo</a:t>
            </a:r>
          </a:p>
        </p:txBody>
      </p:sp>
    </p:spTree>
    <p:extLst>
      <p:ext uri="{BB962C8B-B14F-4D97-AF65-F5344CB8AC3E}">
        <p14:creationId xmlns:p14="http://schemas.microsoft.com/office/powerpoint/2010/main" val="3613333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93042" y="460712"/>
            <a:ext cx="2789813" cy="4603821"/>
          </a:xfrm>
        </p:spPr>
        <p:txBody>
          <a:bodyPr>
            <a:normAutofit/>
          </a:bodyPr>
          <a:lstStyle/>
          <a:p>
            <a:r>
              <a:rPr lang="it-IT" sz="3000"/>
              <a:t>E il DPO…  Data Protection Officer</a:t>
            </a:r>
            <a:br>
              <a:rPr lang="it-IT" sz="3000"/>
            </a:br>
            <a:r>
              <a:rPr lang="it-IT" sz="3000"/>
              <a:t>o</a:t>
            </a:r>
            <a:br>
              <a:rPr lang="it-IT" sz="3000"/>
            </a:br>
            <a:r>
              <a:rPr lang="it-IT" sz="3000"/>
              <a:t>Responsabile della Protezione dei Dati</a:t>
            </a:r>
            <a:br>
              <a:rPr lang="it-IT" sz="3000"/>
            </a:br>
            <a:r>
              <a:rPr lang="it-IT" sz="3000"/>
              <a:t>(RPD)</a:t>
            </a:r>
          </a:p>
        </p:txBody>
      </p:sp>
      <p:sp>
        <p:nvSpPr>
          <p:cNvPr id="4" name="Segnaposto data 3"/>
          <p:cNvSpPr>
            <a:spLocks noGrp="1"/>
          </p:cNvSpPr>
          <p:nvPr>
            <p:ph type="dt" sz="half" idx="10"/>
          </p:nvPr>
        </p:nvSpPr>
        <p:spPr>
          <a:xfrm>
            <a:off x="693042" y="5255759"/>
            <a:ext cx="2268141" cy="301905"/>
          </a:xfrm>
        </p:spPr>
        <p:txBody>
          <a:bodyPr>
            <a:normAutofit/>
          </a:bodyPr>
          <a:lstStyle/>
          <a:p>
            <a:pPr>
              <a:spcAft>
                <a:spcPts val="600"/>
              </a:spcAft>
            </a:pPr>
            <a:r>
              <a:rPr lang="it-IT"/>
              <a:t>Silvia  Arezzini</a:t>
            </a:r>
          </a:p>
        </p:txBody>
      </p:sp>
      <p:sp>
        <p:nvSpPr>
          <p:cNvPr id="5" name="Segnaposto piè di pagina 4"/>
          <p:cNvSpPr>
            <a:spLocks noGrp="1"/>
          </p:cNvSpPr>
          <p:nvPr>
            <p:ph type="ftr" sz="quarter" idx="11"/>
          </p:nvPr>
        </p:nvSpPr>
        <p:spPr>
          <a:xfrm>
            <a:off x="3339207" y="5255759"/>
            <a:ext cx="3402210" cy="301905"/>
          </a:xfrm>
        </p:spPr>
        <p:txBody>
          <a:bodyPr>
            <a:normAutofit/>
          </a:bodyPr>
          <a:lstStyle/>
          <a:p>
            <a:pPr>
              <a:spcAft>
                <a:spcPts val="600"/>
              </a:spcAft>
            </a:pPr>
            <a:r>
              <a:rPr lang="it-IT"/>
              <a:t>10 ottobre 2023</a:t>
            </a:r>
          </a:p>
        </p:txBody>
      </p:sp>
      <p:sp>
        <p:nvSpPr>
          <p:cNvPr id="6" name="Segnaposto numero diapositiva 5"/>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a:pPr>
                <a:spcAft>
                  <a:spcPts val="600"/>
                </a:spcAft>
              </a:pPr>
              <a:t>22</a:t>
            </a:fld>
            <a:endParaRPr lang="it-IT"/>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2077250186"/>
              </p:ext>
            </p:extLst>
          </p:nvPr>
        </p:nvGraphicFramePr>
        <p:xfrm>
          <a:off x="4211181" y="512972"/>
          <a:ext cx="5178921" cy="4551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4825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59E36C-7550-4B27-5539-07DD6E40B58E}"/>
              </a:ext>
            </a:extLst>
          </p:cNvPr>
          <p:cNvSpPr>
            <a:spLocks noGrp="1"/>
          </p:cNvSpPr>
          <p:nvPr>
            <p:ph type="title"/>
          </p:nvPr>
        </p:nvSpPr>
        <p:spPr>
          <a:xfrm>
            <a:off x="1999984" y="166317"/>
            <a:ext cx="7792856" cy="878957"/>
          </a:xfrm>
        </p:spPr>
        <p:txBody>
          <a:bodyPr/>
          <a:lstStyle/>
          <a:p>
            <a:r>
              <a:rPr lang="it-IT" sz="3200">
                <a:cs typeface="Arial"/>
              </a:rPr>
              <a:t>PRINCIPI DEL TRATTAMENTO</a:t>
            </a:r>
            <a:endParaRPr lang="it-IT" sz="3200"/>
          </a:p>
        </p:txBody>
      </p:sp>
      <p:graphicFrame>
        <p:nvGraphicFramePr>
          <p:cNvPr id="7" name="Diagramma 7">
            <a:extLst>
              <a:ext uri="{FF2B5EF4-FFF2-40B4-BE49-F238E27FC236}">
                <a16:creationId xmlns:a16="http://schemas.microsoft.com/office/drawing/2014/main" id="{49C0D6D1-0FDE-BEA4-39D4-62CBE279DDA2}"/>
              </a:ext>
            </a:extLst>
          </p:cNvPr>
          <p:cNvGraphicFramePr>
            <a:graphicFrameLocks noGrp="1"/>
          </p:cNvGraphicFramePr>
          <p:nvPr>
            <p:ph idx="1"/>
          </p:nvPr>
        </p:nvGraphicFramePr>
        <p:xfrm>
          <a:off x="503238" y="1337024"/>
          <a:ext cx="9070975"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a:extLst>
              <a:ext uri="{FF2B5EF4-FFF2-40B4-BE49-F238E27FC236}">
                <a16:creationId xmlns:a16="http://schemas.microsoft.com/office/drawing/2014/main" id="{4EA6A372-700B-E6DC-CA76-09C35551DECF}"/>
              </a:ext>
            </a:extLst>
          </p:cNvPr>
          <p:cNvSpPr>
            <a:spLocks noGrp="1"/>
          </p:cNvSpPr>
          <p:nvPr>
            <p:ph type="dt" sz="half" idx="10"/>
          </p:nvPr>
        </p:nvSpPr>
        <p:spPr/>
        <p:txBody>
          <a:bodyPr/>
          <a:lstStyle/>
          <a:p>
            <a:r>
              <a:rPr lang="it-IT"/>
              <a:t>Silvia  Arezzini</a:t>
            </a:r>
          </a:p>
        </p:txBody>
      </p:sp>
      <p:sp>
        <p:nvSpPr>
          <p:cNvPr id="5" name="Segnaposto piè di pagina 4">
            <a:extLst>
              <a:ext uri="{FF2B5EF4-FFF2-40B4-BE49-F238E27FC236}">
                <a16:creationId xmlns:a16="http://schemas.microsoft.com/office/drawing/2014/main" id="{08C713DE-9469-2C61-5FD1-276E4AA9F16E}"/>
              </a:ext>
            </a:extLst>
          </p:cNvPr>
          <p:cNvSpPr>
            <a:spLocks noGrp="1"/>
          </p:cNvSpPr>
          <p:nvPr>
            <p:ph type="ftr" sz="quarter" idx="11"/>
          </p:nvPr>
        </p:nvSpPr>
        <p:spPr/>
        <p:txBody>
          <a:bodyPr/>
          <a:lstStyle/>
          <a:p>
            <a:r>
              <a:rPr lang="it-IT"/>
              <a:t>10 ottobre 2023</a:t>
            </a:r>
          </a:p>
        </p:txBody>
      </p:sp>
      <p:sp>
        <p:nvSpPr>
          <p:cNvPr id="6" name="Segnaposto numero diapositiva 5">
            <a:extLst>
              <a:ext uri="{FF2B5EF4-FFF2-40B4-BE49-F238E27FC236}">
                <a16:creationId xmlns:a16="http://schemas.microsoft.com/office/drawing/2014/main" id="{D4E15918-73DC-9A8E-4357-2AC13DE47F24}"/>
              </a:ext>
            </a:extLst>
          </p:cNvPr>
          <p:cNvSpPr>
            <a:spLocks noGrp="1"/>
          </p:cNvSpPr>
          <p:nvPr>
            <p:ph type="sldNum" sz="quarter" idx="12"/>
          </p:nvPr>
        </p:nvSpPr>
        <p:spPr/>
        <p:txBody>
          <a:bodyPr/>
          <a:lstStyle/>
          <a:p>
            <a:fld id="{03B6912A-B584-4AC7-9983-D43B1428DAB0}" type="slidenum">
              <a:rPr lang="it-IT" smtClean="0"/>
              <a:pPr/>
              <a:t>23</a:t>
            </a:fld>
            <a:endParaRPr lang="it-IT"/>
          </a:p>
        </p:txBody>
      </p:sp>
      <p:sp>
        <p:nvSpPr>
          <p:cNvPr id="3" name="Rettangolo 2">
            <a:extLst>
              <a:ext uri="{FF2B5EF4-FFF2-40B4-BE49-F238E27FC236}">
                <a16:creationId xmlns:a16="http://schemas.microsoft.com/office/drawing/2014/main" id="{2B0512BE-984C-D03A-6E32-2EDED905F1F0}"/>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4133782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8B0702AA-1681-1FFB-FF1D-F0410304088E}"/>
              </a:ext>
            </a:extLst>
          </p:cNvPr>
          <p:cNvSpPr>
            <a:spLocks noGrp="1"/>
          </p:cNvSpPr>
          <p:nvPr>
            <p:ph type="title"/>
          </p:nvPr>
        </p:nvSpPr>
        <p:spPr/>
        <p:txBody>
          <a:bodyPr/>
          <a:lstStyle/>
          <a:p>
            <a:r>
              <a:rPr lang="it-IT" sz="2800" dirty="0"/>
              <a:t>BASI GIURIDICHE DEL TRATTAMENTO DEI DATI COMUNI</a:t>
            </a:r>
          </a:p>
        </p:txBody>
      </p:sp>
      <p:graphicFrame>
        <p:nvGraphicFramePr>
          <p:cNvPr id="7" name="Segnaposto contenuto 6">
            <a:extLst>
              <a:ext uri="{FF2B5EF4-FFF2-40B4-BE49-F238E27FC236}">
                <a16:creationId xmlns:a16="http://schemas.microsoft.com/office/drawing/2014/main" id="{5980F67C-E37A-7A5F-4D6F-4EBC513DEC44}"/>
              </a:ext>
            </a:extLst>
          </p:cNvPr>
          <p:cNvGraphicFramePr>
            <a:graphicFrameLocks noGrp="1"/>
          </p:cNvGraphicFramePr>
          <p:nvPr>
            <p:ph idx="1"/>
            <p:extLst>
              <p:ext uri="{D42A27DB-BD31-4B8C-83A1-F6EECF244321}">
                <p14:modId xmlns:p14="http://schemas.microsoft.com/office/powerpoint/2010/main" val="2674418673"/>
              </p:ext>
            </p:extLst>
          </p:nvPr>
        </p:nvGraphicFramePr>
        <p:xfrm>
          <a:off x="503238" y="1327150"/>
          <a:ext cx="9070975"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egnaposto data 1">
            <a:extLst>
              <a:ext uri="{FF2B5EF4-FFF2-40B4-BE49-F238E27FC236}">
                <a16:creationId xmlns:a16="http://schemas.microsoft.com/office/drawing/2014/main" id="{FF1CA445-8D25-ADB4-A5D5-9E47460005BE}"/>
              </a:ext>
            </a:extLst>
          </p:cNvPr>
          <p:cNvSpPr>
            <a:spLocks noGrp="1"/>
          </p:cNvSpPr>
          <p:nvPr>
            <p:ph type="dt" sz="half" idx="10"/>
          </p:nvPr>
        </p:nvSpPr>
        <p:spPr/>
        <p:txBody>
          <a:bodyPr/>
          <a:lstStyle/>
          <a:p>
            <a:r>
              <a:rPr lang="it-IT"/>
              <a:t>Silvia  Arezzini</a:t>
            </a:r>
          </a:p>
        </p:txBody>
      </p:sp>
      <p:sp>
        <p:nvSpPr>
          <p:cNvPr id="3" name="Segnaposto piè di pagina 2">
            <a:extLst>
              <a:ext uri="{FF2B5EF4-FFF2-40B4-BE49-F238E27FC236}">
                <a16:creationId xmlns:a16="http://schemas.microsoft.com/office/drawing/2014/main" id="{CC0C933B-11A7-363A-9087-966ED73929E3}"/>
              </a:ext>
            </a:extLst>
          </p:cNvPr>
          <p:cNvSpPr>
            <a:spLocks noGrp="1"/>
          </p:cNvSpPr>
          <p:nvPr>
            <p:ph type="ftr" sz="quarter" idx="11"/>
          </p:nvPr>
        </p:nvSpPr>
        <p:spPr/>
        <p:txBody>
          <a:bodyPr/>
          <a:lstStyle/>
          <a:p>
            <a:r>
              <a:rPr lang="it-IT"/>
              <a:t>10 ottobre 2023</a:t>
            </a:r>
          </a:p>
        </p:txBody>
      </p:sp>
      <p:sp>
        <p:nvSpPr>
          <p:cNvPr id="4" name="Segnaposto numero diapositiva 3">
            <a:extLst>
              <a:ext uri="{FF2B5EF4-FFF2-40B4-BE49-F238E27FC236}">
                <a16:creationId xmlns:a16="http://schemas.microsoft.com/office/drawing/2014/main" id="{031E8133-50EB-4576-B4F2-B35A842B960A}"/>
              </a:ext>
            </a:extLst>
          </p:cNvPr>
          <p:cNvSpPr>
            <a:spLocks noGrp="1"/>
          </p:cNvSpPr>
          <p:nvPr>
            <p:ph type="sldNum" sz="quarter" idx="12"/>
          </p:nvPr>
        </p:nvSpPr>
        <p:spPr/>
        <p:txBody>
          <a:bodyPr/>
          <a:lstStyle/>
          <a:p>
            <a:fld id="{03B6912A-B584-4AC7-9983-D43B1428DAB0}" type="slidenum">
              <a:rPr lang="it-IT" smtClean="0"/>
              <a:t>24</a:t>
            </a:fld>
            <a:endParaRPr lang="it-IT"/>
          </a:p>
        </p:txBody>
      </p:sp>
      <p:sp>
        <p:nvSpPr>
          <p:cNvPr id="6" name="Rettangolo 5">
            <a:extLst>
              <a:ext uri="{FF2B5EF4-FFF2-40B4-BE49-F238E27FC236}">
                <a16:creationId xmlns:a16="http://schemas.microsoft.com/office/drawing/2014/main" id="{4EC7EE29-BBFE-46B7-D157-F24164E5AE40}"/>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
        <p:nvSpPr>
          <p:cNvPr id="8" name="Rettangolo 7">
            <a:extLst>
              <a:ext uri="{FF2B5EF4-FFF2-40B4-BE49-F238E27FC236}">
                <a16:creationId xmlns:a16="http://schemas.microsoft.com/office/drawing/2014/main" id="{8F26F6D2-C2DE-3A42-DEC4-6A1CDD207074}"/>
              </a:ext>
            </a:extLst>
          </p:cNvPr>
          <p:cNvSpPr/>
          <p:nvPr/>
        </p:nvSpPr>
        <p:spPr>
          <a:xfrm>
            <a:off x="6768504" y="3051299"/>
            <a:ext cx="583814" cy="1237262"/>
          </a:xfrm>
          <a:prstGeom prst="rect">
            <a:avLst/>
          </a:prstGeom>
          <a:noFill/>
        </p:spPr>
        <p:txBody>
          <a:bodyPr wrap="none" lIns="91440" tIns="45720" rIns="91440" bIns="45720">
            <a:spAutoFit/>
          </a:bodyPr>
          <a:lstStyle/>
          <a:p>
            <a:pPr algn="ctr"/>
            <a:r>
              <a:rPr lang="it-IT" sz="8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a:r>
            <a:endParaRPr lang="it-IT" sz="8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9" name="Rettangolo 8">
            <a:extLst>
              <a:ext uri="{FF2B5EF4-FFF2-40B4-BE49-F238E27FC236}">
                <a16:creationId xmlns:a16="http://schemas.microsoft.com/office/drawing/2014/main" id="{EEEDCF20-5892-8D1A-201D-650D5E00F742}"/>
              </a:ext>
            </a:extLst>
          </p:cNvPr>
          <p:cNvSpPr/>
          <p:nvPr/>
        </p:nvSpPr>
        <p:spPr>
          <a:xfrm>
            <a:off x="6759159" y="1132310"/>
            <a:ext cx="583814" cy="1237262"/>
          </a:xfrm>
          <a:prstGeom prst="rect">
            <a:avLst/>
          </a:prstGeom>
          <a:noFill/>
        </p:spPr>
        <p:txBody>
          <a:bodyPr wrap="none" lIns="91440" tIns="45720" rIns="91440" bIns="45720">
            <a:spAutoFit/>
          </a:bodyPr>
          <a:lstStyle/>
          <a:p>
            <a:pPr algn="ctr"/>
            <a:r>
              <a:rPr lang="it-IT" sz="8000" b="1" dirty="0">
                <a:ln w="12700">
                  <a:solidFill>
                    <a:schemeClr val="tx2">
                      <a:lumMod val="75000"/>
                    </a:schemeClr>
                  </a:solidFill>
                  <a:prstDash val="solid"/>
                </a:ln>
                <a:solidFill>
                  <a:srgbClr val="FFCCCC"/>
                </a:solidFill>
                <a:effectLst>
                  <a:outerShdw dist="38100" dir="2640000" algn="bl" rotWithShape="0">
                    <a:schemeClr val="tx2">
                      <a:lumMod val="75000"/>
                    </a:schemeClr>
                  </a:outerShdw>
                </a:effectLst>
              </a:rPr>
              <a:t>*</a:t>
            </a:r>
            <a:endParaRPr lang="it-IT" sz="8000" b="1" cap="none" spc="0" dirty="0">
              <a:ln w="12700">
                <a:solidFill>
                  <a:schemeClr val="tx2">
                    <a:lumMod val="75000"/>
                  </a:schemeClr>
                </a:solidFill>
                <a:prstDash val="solid"/>
              </a:ln>
              <a:solidFill>
                <a:srgbClr val="FFCCCC"/>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906262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91840" y="963067"/>
            <a:ext cx="3251200" cy="1323975"/>
          </a:xfrm>
        </p:spPr>
        <p:txBody>
          <a:bodyPr/>
          <a:lstStyle/>
          <a:p>
            <a:br>
              <a:rPr lang="it-IT" sz="2800"/>
            </a:br>
            <a:r>
              <a:rPr lang="it-IT" sz="2800"/>
              <a:t>Chi tratta i dati nell’INFN?</a:t>
            </a:r>
          </a:p>
        </p:txBody>
      </p:sp>
      <p:pic>
        <p:nvPicPr>
          <p:cNvPr id="8" name="Segnaposto immagine 7" descr="incaricato.jpg"/>
          <p:cNvPicPr>
            <a:picLocks noGrp="1" noChangeAspect="1"/>
          </p:cNvPicPr>
          <p:nvPr>
            <p:ph type="pic" idx="1"/>
          </p:nvPr>
        </p:nvPicPr>
        <p:blipFill>
          <a:blip r:embed="rId2">
            <a:extLst>
              <a:ext uri="{28A0092B-C50C-407E-A947-70E740481C1C}">
                <a14:useLocalDpi xmlns:a14="http://schemas.microsoft.com/office/drawing/2010/main" val="0"/>
              </a:ext>
            </a:extLst>
          </a:blip>
          <a:srcRect l="11602" r="11602"/>
          <a:stretch>
            <a:fillRect/>
          </a:stretch>
        </p:blipFill>
        <p:spPr/>
      </p:pic>
      <p:sp>
        <p:nvSpPr>
          <p:cNvPr id="3" name="Segnaposto contenuto 2"/>
          <p:cNvSpPr>
            <a:spLocks noGrp="1"/>
          </p:cNvSpPr>
          <p:nvPr>
            <p:ph type="body" sz="half" idx="2"/>
          </p:nvPr>
        </p:nvSpPr>
        <p:spPr>
          <a:xfrm>
            <a:off x="693738" y="2403226"/>
            <a:ext cx="3251200" cy="2449761"/>
          </a:xfrm>
        </p:spPr>
        <p:txBody>
          <a:bodyPr/>
          <a:lstStyle/>
          <a:p>
            <a:endParaRPr lang="it-IT"/>
          </a:p>
          <a:p>
            <a:pPr algn="ctr"/>
            <a:r>
              <a:rPr lang="it-IT"/>
              <a:t>coloro che operativamente trattano i dati personali secondo le istruzioni del Titolare sono    </a:t>
            </a:r>
            <a:r>
              <a:rPr lang="it-IT" sz="2000" b="1"/>
              <a:t> </a:t>
            </a:r>
          </a:p>
          <a:p>
            <a:pPr algn="ctr"/>
            <a:r>
              <a:rPr lang="it-IT" sz="3600" b="1"/>
              <a:t>AUTORIZZATI  </a:t>
            </a:r>
            <a:endParaRPr lang="it-IT" sz="3600"/>
          </a:p>
        </p:txBody>
      </p:sp>
      <p:sp>
        <p:nvSpPr>
          <p:cNvPr id="4" name="Segnaposto data 3"/>
          <p:cNvSpPr>
            <a:spLocks noGrp="1"/>
          </p:cNvSpPr>
          <p:nvPr>
            <p:ph type="dt" sz="half" idx="4294967295"/>
          </p:nvPr>
        </p:nvSpPr>
        <p:spPr>
          <a:xfrm>
            <a:off x="0" y="5351463"/>
            <a:ext cx="2266950" cy="301625"/>
          </a:xfrm>
        </p:spPr>
        <p:txBody>
          <a:bodyPr/>
          <a:lstStyle/>
          <a:p>
            <a:r>
              <a:rPr lang="it-IT"/>
              <a:t>Silvia  Arezzini</a:t>
            </a:r>
          </a:p>
        </p:txBody>
      </p:sp>
      <p:sp>
        <p:nvSpPr>
          <p:cNvPr id="5" name="Segnaposto piè di pagina 4"/>
          <p:cNvSpPr>
            <a:spLocks noGrp="1"/>
          </p:cNvSpPr>
          <p:nvPr>
            <p:ph type="ftr" sz="quarter" idx="4294967295"/>
          </p:nvPr>
        </p:nvSpPr>
        <p:spPr>
          <a:xfrm>
            <a:off x="4391025" y="5368925"/>
            <a:ext cx="5689600" cy="301625"/>
          </a:xfrm>
        </p:spPr>
        <p:txBody>
          <a:bodyPr/>
          <a:lstStyle/>
          <a:p>
            <a:r>
              <a:rPr lang="it-IT"/>
              <a:t>10 ottobre 2023</a:t>
            </a:r>
          </a:p>
        </p:txBody>
      </p:sp>
      <p:sp>
        <p:nvSpPr>
          <p:cNvPr id="6" name="Segnaposto numero diapositiva 5"/>
          <p:cNvSpPr>
            <a:spLocks noGrp="1"/>
          </p:cNvSpPr>
          <p:nvPr>
            <p:ph type="sldNum" sz="quarter" idx="4294967295"/>
          </p:nvPr>
        </p:nvSpPr>
        <p:spPr>
          <a:xfrm>
            <a:off x="8174038" y="5200650"/>
            <a:ext cx="1906587" cy="301625"/>
          </a:xfrm>
        </p:spPr>
        <p:txBody>
          <a:bodyPr/>
          <a:lstStyle/>
          <a:p>
            <a:fld id="{03B6912A-B584-4AC7-9983-D43B1428DAB0}" type="slidenum">
              <a:rPr lang="it-IT" smtClean="0"/>
              <a:t>25</a:t>
            </a:fld>
            <a:endParaRPr lang="it-IT"/>
          </a:p>
        </p:txBody>
      </p:sp>
      <p:sp>
        <p:nvSpPr>
          <p:cNvPr id="7" name="Rettangolo 6">
            <a:extLst>
              <a:ext uri="{FF2B5EF4-FFF2-40B4-BE49-F238E27FC236}">
                <a16:creationId xmlns:a16="http://schemas.microsoft.com/office/drawing/2014/main" id="{CEC0E26C-3D52-97B1-39BE-6502D161DA7F}"/>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2637439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64754" y="218798"/>
            <a:ext cx="7798011" cy="855615"/>
          </a:xfrm>
        </p:spPr>
        <p:txBody>
          <a:bodyPr/>
          <a:lstStyle/>
          <a:p>
            <a:br>
              <a:rPr lang="it-IT" sz="2800"/>
            </a:br>
            <a:r>
              <a:rPr lang="it-IT" sz="2400"/>
              <a:t>DESIGNAZIONE E ISTRUZIONI AGLI AUTORIZZATI</a:t>
            </a:r>
            <a:br>
              <a:rPr lang="it-IT" sz="2400">
                <a:cs typeface="Arial"/>
              </a:rPr>
            </a:br>
            <a:r>
              <a:rPr lang="it-IT" sz="1600">
                <a:cs typeface="Arial"/>
              </a:rPr>
              <a:t>in: https//dpo.infn.it</a:t>
            </a:r>
            <a:br>
              <a:rPr lang="it-IT" sz="1600"/>
            </a:br>
            <a:r>
              <a:rPr lang="it-IT" sz="2800"/>
              <a:t> </a:t>
            </a:r>
          </a:p>
        </p:txBody>
      </p:sp>
      <p:sp>
        <p:nvSpPr>
          <p:cNvPr id="3" name="Segnaposto contenuto 2"/>
          <p:cNvSpPr>
            <a:spLocks noGrp="1"/>
          </p:cNvSpPr>
          <p:nvPr>
            <p:ph idx="1"/>
          </p:nvPr>
        </p:nvSpPr>
        <p:spPr/>
        <p:txBody>
          <a:bodyPr/>
          <a:lstStyle/>
          <a:p>
            <a:endParaRPr lang="it-IT"/>
          </a:p>
          <a:p>
            <a:endParaRPr lang="it-IT"/>
          </a:p>
          <a:p>
            <a:endParaRPr lang="it-IT"/>
          </a:p>
        </p:txBody>
      </p:sp>
      <p:sp>
        <p:nvSpPr>
          <p:cNvPr id="4" name="Segnaposto data 3"/>
          <p:cNvSpPr>
            <a:spLocks noGrp="1"/>
          </p:cNvSpPr>
          <p:nvPr>
            <p:ph type="dt" sz="half" idx="10"/>
          </p:nvPr>
        </p:nvSpPr>
        <p:spPr/>
        <p:txBody>
          <a:bodyPr/>
          <a:lstStyle/>
          <a:p>
            <a:r>
              <a:rPr lang="it-IT"/>
              <a:t>Silvia  Arezzini</a:t>
            </a:r>
          </a:p>
        </p:txBody>
      </p:sp>
      <p:sp>
        <p:nvSpPr>
          <p:cNvPr id="5" name="Segnaposto piè di pagina 4"/>
          <p:cNvSpPr>
            <a:spLocks noGrp="1"/>
          </p:cNvSpPr>
          <p:nvPr>
            <p:ph type="ftr" sz="quarter" idx="11"/>
          </p:nvPr>
        </p:nvSpPr>
        <p:spPr/>
        <p:txBody>
          <a:bodyPr/>
          <a:lstStyle/>
          <a:p>
            <a:r>
              <a:rPr lang="it-IT"/>
              <a:t>10 ottobre 2023</a:t>
            </a:r>
          </a:p>
        </p:txBody>
      </p:sp>
      <p:sp>
        <p:nvSpPr>
          <p:cNvPr id="6" name="Segnaposto numero diapositiva 5"/>
          <p:cNvSpPr>
            <a:spLocks noGrp="1"/>
          </p:cNvSpPr>
          <p:nvPr>
            <p:ph type="sldNum" sz="quarter" idx="12"/>
          </p:nvPr>
        </p:nvSpPr>
        <p:spPr/>
        <p:txBody>
          <a:bodyPr/>
          <a:lstStyle/>
          <a:p>
            <a:fld id="{03B6912A-B584-4AC7-9983-D43B1428DAB0}" type="slidenum">
              <a:rPr lang="it-IT" smtClean="0"/>
              <a:t>26</a:t>
            </a:fld>
            <a:endParaRPr lang="it-IT"/>
          </a:p>
        </p:txBody>
      </p:sp>
      <p:pic>
        <p:nvPicPr>
          <p:cNvPr id="7" name="Immagine 6" descr=" .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01" y="1211674"/>
            <a:ext cx="3411076" cy="3572360"/>
          </a:xfrm>
          <a:prstGeom prst="rect">
            <a:avLst/>
          </a:prstGeom>
        </p:spPr>
      </p:pic>
      <p:pic>
        <p:nvPicPr>
          <p:cNvPr id="8" name="Immagine 7" descr="Pagine da Norme_Trattamento_Dati_Personali_INFN.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352" y="1323107"/>
            <a:ext cx="3180564" cy="3816424"/>
          </a:xfrm>
          <a:prstGeom prst="rect">
            <a:avLst/>
          </a:prstGeom>
        </p:spPr>
      </p:pic>
      <p:sp>
        <p:nvSpPr>
          <p:cNvPr id="9" name="Rettangolo 8">
            <a:extLst>
              <a:ext uri="{FF2B5EF4-FFF2-40B4-BE49-F238E27FC236}">
                <a16:creationId xmlns:a16="http://schemas.microsoft.com/office/drawing/2014/main" id="{DFCD4D98-01D0-5C4A-8AF5-540E08E2C9AB}"/>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2449630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11920" y="328934"/>
            <a:ext cx="7699375" cy="717550"/>
          </a:xfrm>
        </p:spPr>
        <p:txBody>
          <a:bodyPr/>
          <a:lstStyle/>
          <a:p>
            <a:r>
              <a:rPr lang="it-IT" sz="2400"/>
              <a:t>GLI STRUMENTI PER DIMOSTRARE IL RISPETTO </a:t>
            </a:r>
            <a:br>
              <a:rPr lang="it-IT" sz="2400"/>
            </a:br>
            <a:r>
              <a:rPr lang="it-IT" sz="2400"/>
              <a:t>DEI PRINCIPI GENERALI</a:t>
            </a:r>
          </a:p>
        </p:txBody>
      </p:sp>
      <p:graphicFrame>
        <p:nvGraphicFramePr>
          <p:cNvPr id="7" name="Segnaposto contenuto 6"/>
          <p:cNvGraphicFramePr>
            <a:graphicFrameLocks noGrp="1"/>
          </p:cNvGraphicFramePr>
          <p:nvPr>
            <p:ph idx="1"/>
          </p:nvPr>
        </p:nvGraphicFramePr>
        <p:xfrm>
          <a:off x="503238" y="1327150"/>
          <a:ext cx="9070975"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p:cNvSpPr>
            <a:spLocks noGrp="1"/>
          </p:cNvSpPr>
          <p:nvPr>
            <p:ph type="dt" sz="half" idx="10"/>
          </p:nvPr>
        </p:nvSpPr>
        <p:spPr/>
        <p:txBody>
          <a:bodyPr/>
          <a:lstStyle/>
          <a:p>
            <a:r>
              <a:rPr lang="it-IT"/>
              <a:t>Silvia  Arezzini</a:t>
            </a:r>
          </a:p>
        </p:txBody>
      </p:sp>
      <p:sp>
        <p:nvSpPr>
          <p:cNvPr id="5" name="Segnaposto piè di pagina 4"/>
          <p:cNvSpPr>
            <a:spLocks noGrp="1"/>
          </p:cNvSpPr>
          <p:nvPr>
            <p:ph type="ftr" sz="quarter" idx="11"/>
          </p:nvPr>
        </p:nvSpPr>
        <p:spPr/>
        <p:txBody>
          <a:bodyPr/>
          <a:lstStyle/>
          <a:p>
            <a:r>
              <a:rPr lang="it-IT"/>
              <a:t>10 ottobre 2023</a:t>
            </a:r>
          </a:p>
        </p:txBody>
      </p:sp>
      <p:sp>
        <p:nvSpPr>
          <p:cNvPr id="6" name="Segnaposto numero diapositiva 5"/>
          <p:cNvSpPr>
            <a:spLocks noGrp="1"/>
          </p:cNvSpPr>
          <p:nvPr>
            <p:ph type="sldNum" sz="quarter" idx="12"/>
          </p:nvPr>
        </p:nvSpPr>
        <p:spPr/>
        <p:txBody>
          <a:bodyPr/>
          <a:lstStyle/>
          <a:p>
            <a:fld id="{03B6912A-B584-4AC7-9983-D43B1428DAB0}" type="slidenum">
              <a:rPr lang="it-IT" smtClean="0"/>
              <a:t>27</a:t>
            </a:fld>
            <a:endParaRPr lang="it-IT"/>
          </a:p>
        </p:txBody>
      </p:sp>
      <p:sp>
        <p:nvSpPr>
          <p:cNvPr id="3" name="Rettangolo 2">
            <a:extLst>
              <a:ext uri="{FF2B5EF4-FFF2-40B4-BE49-F238E27FC236}">
                <a16:creationId xmlns:a16="http://schemas.microsoft.com/office/drawing/2014/main" id="{4FE3C0B0-6F19-FB32-D4EB-566CA8280F5C}"/>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245131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7" descr="Tante autostrade che si intrecciano con auto che guidano in direzioni diverse">
            <a:extLst>
              <a:ext uri="{FF2B5EF4-FFF2-40B4-BE49-F238E27FC236}">
                <a16:creationId xmlns:a16="http://schemas.microsoft.com/office/drawing/2014/main" id="{C40ABACF-73BA-D7C0-04C5-0404CC68044E}"/>
              </a:ext>
            </a:extLst>
          </p:cNvPr>
          <p:cNvPicPr>
            <a:picLocks noChangeAspect="1"/>
          </p:cNvPicPr>
          <p:nvPr/>
        </p:nvPicPr>
        <p:blipFill rotWithShape="1">
          <a:blip r:embed="rId2"/>
          <a:srcRect l="22111" r="22114" b="1"/>
          <a:stretch/>
        </p:blipFill>
        <p:spPr>
          <a:xfrm>
            <a:off x="20" y="10"/>
            <a:ext cx="5040292" cy="5670540"/>
          </a:xfrm>
          <a:prstGeom prst="rect">
            <a:avLst/>
          </a:prstGeom>
        </p:spPr>
      </p:pic>
      <p:grpSp>
        <p:nvGrpSpPr>
          <p:cNvPr id="24" name="Group 20">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01998" cy="5670550"/>
            <a:chOff x="12068638" y="0"/>
            <a:chExt cx="123362" cy="6858000"/>
          </a:xfrm>
        </p:grpSpPr>
        <p:sp>
          <p:nvSpPr>
            <p:cNvPr id="22" name="Rectangle 21">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egnaposto contenuto 2">
            <a:extLst>
              <a:ext uri="{FF2B5EF4-FFF2-40B4-BE49-F238E27FC236}">
                <a16:creationId xmlns:a16="http://schemas.microsoft.com/office/drawing/2014/main" id="{93C472D5-949B-F6DA-77BB-04C3E93734B3}"/>
              </a:ext>
            </a:extLst>
          </p:cNvPr>
          <p:cNvSpPr>
            <a:spLocks noGrp="1"/>
          </p:cNvSpPr>
          <p:nvPr>
            <p:ph idx="1"/>
          </p:nvPr>
        </p:nvSpPr>
        <p:spPr>
          <a:xfrm>
            <a:off x="5642138" y="2094809"/>
            <a:ext cx="3713940" cy="2850846"/>
          </a:xfrm>
        </p:spPr>
        <p:txBody>
          <a:bodyPr anchor="t">
            <a:normAutofit/>
          </a:bodyPr>
          <a:lstStyle/>
          <a:p>
            <a:pPr marL="285750" indent="-285750">
              <a:buFont typeface="Arial" panose="020B0604020202020204" pitchFamily="34" charset="0"/>
              <a:buChar char="•"/>
            </a:pPr>
            <a:r>
              <a:rPr lang="it-IT" sz="1600" b="1" dirty="0">
                <a:latin typeface="Cavolini" panose="03000502040302020204" pitchFamily="66" charset="0"/>
                <a:cs typeface="Cavolini" panose="03000502040302020204" pitchFamily="66" charset="0"/>
              </a:rPr>
              <a:t>DOVE</a:t>
            </a:r>
          </a:p>
          <a:p>
            <a:pPr marL="285750" indent="-285750">
              <a:buFont typeface="Arial" panose="020B0604020202020204" pitchFamily="34" charset="0"/>
              <a:buChar char="•"/>
            </a:pPr>
            <a:r>
              <a:rPr lang="it-IT" sz="1600" b="1" dirty="0">
                <a:latin typeface="Cavolini" panose="03000502040302020204" pitchFamily="66" charset="0"/>
                <a:cs typeface="Cavolini" panose="03000502040302020204" pitchFamily="66" charset="0"/>
              </a:rPr>
              <a:t>COME</a:t>
            </a:r>
          </a:p>
          <a:p>
            <a:pPr marL="285750" indent="-285750">
              <a:buFont typeface="Arial" panose="020B0604020202020204" pitchFamily="34" charset="0"/>
              <a:buChar char="•"/>
            </a:pPr>
            <a:r>
              <a:rPr lang="it-IT" sz="1600" b="1" dirty="0">
                <a:latin typeface="Cavolini" panose="03000502040302020204" pitchFamily="66" charset="0"/>
                <a:cs typeface="Cavolini" panose="03000502040302020204" pitchFamily="66" charset="0"/>
              </a:rPr>
              <a:t>QUANDO</a:t>
            </a:r>
          </a:p>
          <a:p>
            <a:pPr marL="285750" indent="-285750">
              <a:buFont typeface="Arial" panose="020B0604020202020204" pitchFamily="34" charset="0"/>
              <a:buChar char="•"/>
            </a:pPr>
            <a:r>
              <a:rPr lang="it-IT" sz="1600" b="1" dirty="0">
                <a:latin typeface="Cavolini" panose="03000502040302020204" pitchFamily="66" charset="0"/>
                <a:cs typeface="Cavolini" panose="03000502040302020204" pitchFamily="66" charset="0"/>
              </a:rPr>
              <a:t>PERCHE’</a:t>
            </a:r>
          </a:p>
          <a:p>
            <a:pPr marL="0" indent="0"/>
            <a:endParaRPr lang="it-IT" sz="1600" b="1" dirty="0">
              <a:latin typeface="Cavolini" panose="03000502040302020204" pitchFamily="66" charset="0"/>
              <a:cs typeface="Cavolini" panose="03000502040302020204" pitchFamily="66" charset="0"/>
            </a:endParaRPr>
          </a:p>
          <a:p>
            <a:pPr marL="0" indent="0"/>
            <a:r>
              <a:rPr lang="it-IT" sz="1600" b="1" dirty="0">
                <a:latin typeface="Cavolini" panose="03000502040302020204" pitchFamily="66" charset="0"/>
                <a:cs typeface="Cavolini" panose="03000502040302020204" pitchFamily="66" charset="0"/>
              </a:rPr>
              <a:t> incontriamo (o ci scontriamo…) con la PRIVACY?</a:t>
            </a:r>
          </a:p>
          <a:p>
            <a:pPr>
              <a:buFont typeface="Arial" panose="020B0604020202020204" pitchFamily="34" charset="0"/>
              <a:buChar char="•"/>
            </a:pPr>
            <a:endParaRPr lang="it-IT" sz="1600" dirty="0"/>
          </a:p>
        </p:txBody>
      </p:sp>
      <p:sp>
        <p:nvSpPr>
          <p:cNvPr id="4" name="Segnaposto data 3">
            <a:extLst>
              <a:ext uri="{FF2B5EF4-FFF2-40B4-BE49-F238E27FC236}">
                <a16:creationId xmlns:a16="http://schemas.microsoft.com/office/drawing/2014/main" id="{E572D283-8662-1DF3-9826-FCCE48E3EB39}"/>
              </a:ext>
            </a:extLst>
          </p:cNvPr>
          <p:cNvSpPr>
            <a:spLocks noGrp="1"/>
          </p:cNvSpPr>
          <p:nvPr>
            <p:ph type="dt" sz="half" idx="10"/>
          </p:nvPr>
        </p:nvSpPr>
        <p:spPr>
          <a:xfrm>
            <a:off x="693042" y="5255759"/>
            <a:ext cx="2268141" cy="301905"/>
          </a:xfrm>
        </p:spPr>
        <p:txBody>
          <a:bodyPr>
            <a:normAutofit/>
          </a:bodyPr>
          <a:lstStyle/>
          <a:p>
            <a:pPr>
              <a:spcAft>
                <a:spcPts val="600"/>
              </a:spcAft>
            </a:pPr>
            <a:r>
              <a:rPr lang="it-IT">
                <a:solidFill>
                  <a:srgbClr val="FFFFFF"/>
                </a:solidFill>
              </a:rPr>
              <a:t>Silvia  Arezzini</a:t>
            </a:r>
          </a:p>
        </p:txBody>
      </p:sp>
      <p:sp>
        <p:nvSpPr>
          <p:cNvPr id="5" name="Segnaposto piè di pagina 4">
            <a:extLst>
              <a:ext uri="{FF2B5EF4-FFF2-40B4-BE49-F238E27FC236}">
                <a16:creationId xmlns:a16="http://schemas.microsoft.com/office/drawing/2014/main" id="{9BA41D13-3298-7043-82A6-6178195DC329}"/>
              </a:ext>
            </a:extLst>
          </p:cNvPr>
          <p:cNvSpPr>
            <a:spLocks noGrp="1"/>
          </p:cNvSpPr>
          <p:nvPr>
            <p:ph type="ftr" sz="quarter" idx="11"/>
          </p:nvPr>
        </p:nvSpPr>
        <p:spPr>
          <a:xfrm>
            <a:off x="5642138" y="5255759"/>
            <a:ext cx="2223005" cy="301905"/>
          </a:xfrm>
        </p:spPr>
        <p:txBody>
          <a:bodyPr>
            <a:normAutofit/>
          </a:bodyPr>
          <a:lstStyle/>
          <a:p>
            <a:pPr algn="l">
              <a:spcAft>
                <a:spcPts val="600"/>
              </a:spcAft>
            </a:pPr>
            <a:r>
              <a:rPr lang="it-IT">
                <a:solidFill>
                  <a:schemeClr val="tx1">
                    <a:lumMod val="50000"/>
                    <a:lumOff val="50000"/>
                  </a:schemeClr>
                </a:solidFill>
              </a:rPr>
              <a:t>10 ottobre 2023</a:t>
            </a:r>
          </a:p>
        </p:txBody>
      </p:sp>
      <p:sp>
        <p:nvSpPr>
          <p:cNvPr id="6" name="Segnaposto numero diapositiva 5">
            <a:extLst>
              <a:ext uri="{FF2B5EF4-FFF2-40B4-BE49-F238E27FC236}">
                <a16:creationId xmlns:a16="http://schemas.microsoft.com/office/drawing/2014/main" id="{6DD9B9A8-BD44-7F8B-4E40-C617FF0D71CA}"/>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a:solidFill>
                  <a:schemeClr val="tx1">
                    <a:lumMod val="50000"/>
                    <a:lumOff val="50000"/>
                  </a:schemeClr>
                </a:solidFill>
              </a:rPr>
              <a:pPr>
                <a:spcAft>
                  <a:spcPts val="600"/>
                </a:spcAft>
              </a:pPr>
              <a:t>28</a:t>
            </a:fld>
            <a:endParaRPr lang="it-IT">
              <a:solidFill>
                <a:schemeClr val="tx1">
                  <a:lumMod val="50000"/>
                  <a:lumOff val="50000"/>
                </a:schemeClr>
              </a:solidFill>
            </a:endParaRPr>
          </a:p>
        </p:txBody>
      </p:sp>
    </p:spTree>
    <p:extLst>
      <p:ext uri="{BB962C8B-B14F-4D97-AF65-F5344CB8AC3E}">
        <p14:creationId xmlns:p14="http://schemas.microsoft.com/office/powerpoint/2010/main" val="2435116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3844EE9-2895-4B7B-A445-00BA9172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0080625"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olo 1">
            <a:extLst>
              <a:ext uri="{FF2B5EF4-FFF2-40B4-BE49-F238E27FC236}">
                <a16:creationId xmlns:a16="http://schemas.microsoft.com/office/drawing/2014/main" id="{DF8D0445-F69A-DBD2-AC0C-75C0DC5C40B5}"/>
              </a:ext>
            </a:extLst>
          </p:cNvPr>
          <p:cNvSpPr>
            <a:spLocks noGrp="1"/>
          </p:cNvSpPr>
          <p:nvPr>
            <p:ph type="title"/>
          </p:nvPr>
        </p:nvSpPr>
        <p:spPr>
          <a:xfrm>
            <a:off x="4552502" y="916036"/>
            <a:ext cx="4835080" cy="865441"/>
          </a:xfrm>
        </p:spPr>
        <p:txBody>
          <a:bodyPr>
            <a:normAutofit/>
          </a:bodyPr>
          <a:lstStyle/>
          <a:p>
            <a:r>
              <a:rPr lang="it-IT" sz="2300"/>
              <a:t>Privacy?</a:t>
            </a:r>
          </a:p>
        </p:txBody>
      </p:sp>
      <p:sp>
        <p:nvSpPr>
          <p:cNvPr id="66" name="Rectangle 65">
            <a:extLst>
              <a:ext uri="{FF2B5EF4-FFF2-40B4-BE49-F238E27FC236}">
                <a16:creationId xmlns:a16="http://schemas.microsoft.com/office/drawing/2014/main" id="{97B03642-7722-4B15-897F-76918F86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6447"/>
            <a:ext cx="3741874" cy="47776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068EAC2-2623-4156-A990-D776FF9B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6447"/>
            <a:ext cx="10080625" cy="529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9" name="Graphic 48" descr="Portatile sicuro">
            <a:extLst>
              <a:ext uri="{FF2B5EF4-FFF2-40B4-BE49-F238E27FC236}">
                <a16:creationId xmlns:a16="http://schemas.microsoft.com/office/drawing/2014/main" id="{3C2E805E-7EDF-813E-27C9-5295CBFCB6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2233" y="1226570"/>
            <a:ext cx="3217408" cy="3217408"/>
          </a:xfrm>
          <a:prstGeom prst="rect">
            <a:avLst/>
          </a:prstGeom>
        </p:spPr>
      </p:pic>
      <p:sp>
        <p:nvSpPr>
          <p:cNvPr id="3" name="Segnaposto contenuto 2">
            <a:extLst>
              <a:ext uri="{FF2B5EF4-FFF2-40B4-BE49-F238E27FC236}">
                <a16:creationId xmlns:a16="http://schemas.microsoft.com/office/drawing/2014/main" id="{58BB27EB-3282-BEB2-015C-070776336E8E}"/>
              </a:ext>
            </a:extLst>
          </p:cNvPr>
          <p:cNvSpPr>
            <a:spLocks noGrp="1"/>
          </p:cNvSpPr>
          <p:nvPr>
            <p:ph idx="1"/>
          </p:nvPr>
        </p:nvSpPr>
        <p:spPr>
          <a:xfrm>
            <a:off x="4552503" y="1986313"/>
            <a:ext cx="4835079" cy="2768200"/>
          </a:xfrm>
        </p:spPr>
        <p:txBody>
          <a:bodyPr anchor="ctr">
            <a:normAutofit/>
          </a:bodyPr>
          <a:lstStyle/>
          <a:p>
            <a:pPr marL="457200" indent="-457200">
              <a:buFont typeface="Arial" panose="020B0604020202020204" pitchFamily="34" charset="0"/>
              <a:buChar char="•"/>
            </a:pPr>
            <a:r>
              <a:rPr lang="en-US" sz="1500"/>
              <a:t>NORMATIVA PERVASIVA DI OGNI ATTIVITA’ DELL’INFN quindi anche delle nostre attività:</a:t>
            </a:r>
          </a:p>
          <a:p>
            <a:pPr marL="857250" lvl="1" indent="-457200">
              <a:buFont typeface="Arial" panose="020B0604020202020204" pitchFamily="34" charset="0"/>
              <a:buChar char="•"/>
            </a:pPr>
            <a:r>
              <a:rPr lang="en-US" sz="1500"/>
              <a:t>Non solo perchè trattiamo dati che riguardano le attività di persone fisiche,</a:t>
            </a:r>
          </a:p>
          <a:p>
            <a:pPr marL="857250" lvl="1" indent="-457200">
              <a:buFont typeface="Arial" panose="020B0604020202020204" pitchFamily="34" charset="0"/>
              <a:buChar char="•"/>
            </a:pPr>
            <a:r>
              <a:rPr lang="en-US" sz="1500"/>
              <a:t>Ma anche e soprattutto perchè chi opera nelle attività di IT è chiamato a </a:t>
            </a:r>
            <a:r>
              <a:rPr lang="en-US" sz="1500" b="1"/>
              <a:t>proteggere</a:t>
            </a:r>
            <a:r>
              <a:rPr lang="en-US" sz="1500"/>
              <a:t> con idonee misure (cybersecurity) i dati personali trattati dall’Ente.</a:t>
            </a:r>
            <a:endParaRPr lang="it-IT" sz="1500"/>
          </a:p>
          <a:p>
            <a:pPr marL="0" indent="0"/>
            <a:endParaRPr lang="it-IT" sz="1500"/>
          </a:p>
        </p:txBody>
      </p:sp>
      <p:sp>
        <p:nvSpPr>
          <p:cNvPr id="70" name="Rectangle 69">
            <a:extLst>
              <a:ext uri="{FF2B5EF4-FFF2-40B4-BE49-F238E27FC236}">
                <a16:creationId xmlns:a16="http://schemas.microsoft.com/office/drawing/2014/main" id="{4C707BC9-731A-490A-AF25-6F349FD9B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171176"/>
            <a:ext cx="10080625" cy="529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Segnaposto data 3">
            <a:extLst>
              <a:ext uri="{FF2B5EF4-FFF2-40B4-BE49-F238E27FC236}">
                <a16:creationId xmlns:a16="http://schemas.microsoft.com/office/drawing/2014/main" id="{C56D8745-1051-1D5C-D1BE-FC868B5A8242}"/>
              </a:ext>
            </a:extLst>
          </p:cNvPr>
          <p:cNvSpPr>
            <a:spLocks noGrp="1"/>
          </p:cNvSpPr>
          <p:nvPr>
            <p:ph type="dt" sz="half" idx="10"/>
          </p:nvPr>
        </p:nvSpPr>
        <p:spPr>
          <a:xfrm>
            <a:off x="693042" y="5255759"/>
            <a:ext cx="2268141" cy="301905"/>
          </a:xfrm>
        </p:spPr>
        <p:txBody>
          <a:bodyPr>
            <a:normAutofit/>
          </a:bodyPr>
          <a:lstStyle/>
          <a:p>
            <a:pPr>
              <a:spcAft>
                <a:spcPts val="600"/>
              </a:spcAft>
            </a:pPr>
            <a:r>
              <a:rPr lang="it-IT" dirty="0"/>
              <a:t>Silvia  Arezzini</a:t>
            </a:r>
          </a:p>
        </p:txBody>
      </p:sp>
      <p:sp>
        <p:nvSpPr>
          <p:cNvPr id="5" name="Segnaposto piè di pagina 4">
            <a:extLst>
              <a:ext uri="{FF2B5EF4-FFF2-40B4-BE49-F238E27FC236}">
                <a16:creationId xmlns:a16="http://schemas.microsoft.com/office/drawing/2014/main" id="{1240B660-352F-3D5A-9060-EA2D3888D21A}"/>
              </a:ext>
            </a:extLst>
          </p:cNvPr>
          <p:cNvSpPr>
            <a:spLocks noGrp="1"/>
          </p:cNvSpPr>
          <p:nvPr>
            <p:ph type="ftr" sz="quarter" idx="11"/>
          </p:nvPr>
        </p:nvSpPr>
        <p:spPr>
          <a:xfrm>
            <a:off x="3339207" y="5255759"/>
            <a:ext cx="3402210" cy="301905"/>
          </a:xfrm>
        </p:spPr>
        <p:txBody>
          <a:bodyPr>
            <a:normAutofit/>
          </a:bodyPr>
          <a:lstStyle/>
          <a:p>
            <a:pPr>
              <a:spcAft>
                <a:spcPts val="600"/>
              </a:spcAft>
            </a:pPr>
            <a:r>
              <a:rPr lang="it-IT"/>
              <a:t>10 ottobre 2023</a:t>
            </a:r>
          </a:p>
        </p:txBody>
      </p:sp>
      <p:sp>
        <p:nvSpPr>
          <p:cNvPr id="72" name="Rectangle 71">
            <a:extLst>
              <a:ext uri="{FF2B5EF4-FFF2-40B4-BE49-F238E27FC236}">
                <a16:creationId xmlns:a16="http://schemas.microsoft.com/office/drawing/2014/main" id="{3FD7C480-AC7D-4FEE-BB95-EEE23BB3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0137" y="2808814"/>
            <a:ext cx="5670552" cy="5292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egnaposto numero diapositiva 5">
            <a:extLst>
              <a:ext uri="{FF2B5EF4-FFF2-40B4-BE49-F238E27FC236}">
                <a16:creationId xmlns:a16="http://schemas.microsoft.com/office/drawing/2014/main" id="{6817CAD1-50BF-091F-B0B6-DDCE11547A06}"/>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a:solidFill>
                  <a:srgbClr val="FFFFFF"/>
                </a:solidFill>
              </a:rPr>
              <a:pPr>
                <a:spcAft>
                  <a:spcPts val="600"/>
                </a:spcAft>
              </a:pPr>
              <a:t>29</a:t>
            </a:fld>
            <a:endParaRPr lang="it-IT">
              <a:solidFill>
                <a:srgbClr val="FFFFFF"/>
              </a:solidFill>
            </a:endParaRPr>
          </a:p>
        </p:txBody>
      </p:sp>
    </p:spTree>
    <p:extLst>
      <p:ext uri="{BB962C8B-B14F-4D97-AF65-F5344CB8AC3E}">
        <p14:creationId xmlns:p14="http://schemas.microsoft.com/office/powerpoint/2010/main" val="1839740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5F31973-03A4-C0DA-CB5F-16A1817D97E1}"/>
              </a:ext>
            </a:extLst>
          </p:cNvPr>
          <p:cNvSpPr>
            <a:spLocks noGrp="1"/>
          </p:cNvSpPr>
          <p:nvPr>
            <p:ph type="title"/>
          </p:nvPr>
        </p:nvSpPr>
        <p:spPr>
          <a:xfrm>
            <a:off x="693042" y="301904"/>
            <a:ext cx="8694540" cy="1096044"/>
          </a:xfrm>
        </p:spPr>
        <p:txBody>
          <a:bodyPr>
            <a:normAutofit/>
          </a:bodyPr>
          <a:lstStyle/>
          <a:p>
            <a:r>
              <a:rPr lang="it-IT"/>
              <a:t>In sintesi</a:t>
            </a:r>
          </a:p>
        </p:txBody>
      </p:sp>
      <p:sp>
        <p:nvSpPr>
          <p:cNvPr id="2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042" y="1542337"/>
            <a:ext cx="8618935" cy="15121"/>
          </a:xfrm>
          <a:custGeom>
            <a:avLst/>
            <a:gdLst>
              <a:gd name="connsiteX0" fmla="*/ 0 w 8618935"/>
              <a:gd name="connsiteY0" fmla="*/ 0 h 15121"/>
              <a:gd name="connsiteX1" fmla="*/ 576806 w 8618935"/>
              <a:gd name="connsiteY1" fmla="*/ 0 h 15121"/>
              <a:gd name="connsiteX2" fmla="*/ 1239801 w 8618935"/>
              <a:gd name="connsiteY2" fmla="*/ 0 h 15121"/>
              <a:gd name="connsiteX3" fmla="*/ 1988985 w 8618935"/>
              <a:gd name="connsiteY3" fmla="*/ 0 h 15121"/>
              <a:gd name="connsiteX4" fmla="*/ 2565791 w 8618935"/>
              <a:gd name="connsiteY4" fmla="*/ 0 h 15121"/>
              <a:gd name="connsiteX5" fmla="*/ 3228786 w 8618935"/>
              <a:gd name="connsiteY5" fmla="*/ 0 h 15121"/>
              <a:gd name="connsiteX6" fmla="*/ 4064159 w 8618935"/>
              <a:gd name="connsiteY6" fmla="*/ 0 h 15121"/>
              <a:gd name="connsiteX7" fmla="*/ 4554776 w 8618935"/>
              <a:gd name="connsiteY7" fmla="*/ 0 h 15121"/>
              <a:gd name="connsiteX8" fmla="*/ 5303960 w 8618935"/>
              <a:gd name="connsiteY8" fmla="*/ 0 h 15121"/>
              <a:gd name="connsiteX9" fmla="*/ 5794576 w 8618935"/>
              <a:gd name="connsiteY9" fmla="*/ 0 h 15121"/>
              <a:gd name="connsiteX10" fmla="*/ 6457571 w 8618935"/>
              <a:gd name="connsiteY10" fmla="*/ 0 h 15121"/>
              <a:gd name="connsiteX11" fmla="*/ 7206756 w 8618935"/>
              <a:gd name="connsiteY11" fmla="*/ 0 h 15121"/>
              <a:gd name="connsiteX12" fmla="*/ 7611183 w 8618935"/>
              <a:gd name="connsiteY12" fmla="*/ 0 h 15121"/>
              <a:gd name="connsiteX13" fmla="*/ 8015610 w 8618935"/>
              <a:gd name="connsiteY13" fmla="*/ 0 h 15121"/>
              <a:gd name="connsiteX14" fmla="*/ 8618935 w 8618935"/>
              <a:gd name="connsiteY14" fmla="*/ 0 h 15121"/>
              <a:gd name="connsiteX15" fmla="*/ 8618935 w 8618935"/>
              <a:gd name="connsiteY15" fmla="*/ 15121 h 15121"/>
              <a:gd name="connsiteX16" fmla="*/ 7869751 w 8618935"/>
              <a:gd name="connsiteY16" fmla="*/ 15121 h 15121"/>
              <a:gd name="connsiteX17" fmla="*/ 7206756 w 8618935"/>
              <a:gd name="connsiteY17" fmla="*/ 15121 h 15121"/>
              <a:gd name="connsiteX18" fmla="*/ 6629950 w 8618935"/>
              <a:gd name="connsiteY18" fmla="*/ 15121 h 15121"/>
              <a:gd name="connsiteX19" fmla="*/ 5880766 w 8618935"/>
              <a:gd name="connsiteY19" fmla="*/ 15121 h 15121"/>
              <a:gd name="connsiteX20" fmla="*/ 5217771 w 8618935"/>
              <a:gd name="connsiteY20" fmla="*/ 15121 h 15121"/>
              <a:gd name="connsiteX21" fmla="*/ 4382397 w 8618935"/>
              <a:gd name="connsiteY21" fmla="*/ 15121 h 15121"/>
              <a:gd name="connsiteX22" fmla="*/ 3547023 w 8618935"/>
              <a:gd name="connsiteY22" fmla="*/ 15121 h 15121"/>
              <a:gd name="connsiteX23" fmla="*/ 2797839 w 8618935"/>
              <a:gd name="connsiteY23" fmla="*/ 15121 h 15121"/>
              <a:gd name="connsiteX24" fmla="*/ 2048655 w 8618935"/>
              <a:gd name="connsiteY24" fmla="*/ 15121 h 15121"/>
              <a:gd name="connsiteX25" fmla="*/ 1299470 w 8618935"/>
              <a:gd name="connsiteY25" fmla="*/ 15121 h 15121"/>
              <a:gd name="connsiteX26" fmla="*/ 808854 w 8618935"/>
              <a:gd name="connsiteY26" fmla="*/ 15121 h 15121"/>
              <a:gd name="connsiteX27" fmla="*/ 0 w 8618935"/>
              <a:gd name="connsiteY27" fmla="*/ 15121 h 15121"/>
              <a:gd name="connsiteX28" fmla="*/ 0 w 8618935"/>
              <a:gd name="connsiteY28" fmla="*/ 0 h 15121"/>
              <a:gd name="connsiteX0" fmla="*/ 0 w 8618935"/>
              <a:gd name="connsiteY0" fmla="*/ 0 h 15121"/>
              <a:gd name="connsiteX1" fmla="*/ 576806 w 8618935"/>
              <a:gd name="connsiteY1" fmla="*/ 0 h 15121"/>
              <a:gd name="connsiteX2" fmla="*/ 981233 w 8618935"/>
              <a:gd name="connsiteY2" fmla="*/ 0 h 15121"/>
              <a:gd name="connsiteX3" fmla="*/ 1816606 w 8618935"/>
              <a:gd name="connsiteY3" fmla="*/ 0 h 15121"/>
              <a:gd name="connsiteX4" fmla="*/ 2393412 w 8618935"/>
              <a:gd name="connsiteY4" fmla="*/ 0 h 15121"/>
              <a:gd name="connsiteX5" fmla="*/ 2970218 w 8618935"/>
              <a:gd name="connsiteY5" fmla="*/ 0 h 15121"/>
              <a:gd name="connsiteX6" fmla="*/ 3805591 w 8618935"/>
              <a:gd name="connsiteY6" fmla="*/ 0 h 15121"/>
              <a:gd name="connsiteX7" fmla="*/ 4296208 w 8618935"/>
              <a:gd name="connsiteY7" fmla="*/ 0 h 15121"/>
              <a:gd name="connsiteX8" fmla="*/ 5131581 w 8618935"/>
              <a:gd name="connsiteY8" fmla="*/ 0 h 15121"/>
              <a:gd name="connsiteX9" fmla="*/ 5966955 w 8618935"/>
              <a:gd name="connsiteY9" fmla="*/ 0 h 15121"/>
              <a:gd name="connsiteX10" fmla="*/ 6629950 w 8618935"/>
              <a:gd name="connsiteY10" fmla="*/ 0 h 15121"/>
              <a:gd name="connsiteX11" fmla="*/ 7465324 w 8618935"/>
              <a:gd name="connsiteY11" fmla="*/ 0 h 15121"/>
              <a:gd name="connsiteX12" fmla="*/ 8042129 w 8618935"/>
              <a:gd name="connsiteY12" fmla="*/ 0 h 15121"/>
              <a:gd name="connsiteX13" fmla="*/ 8618935 w 8618935"/>
              <a:gd name="connsiteY13" fmla="*/ 0 h 15121"/>
              <a:gd name="connsiteX14" fmla="*/ 8618935 w 8618935"/>
              <a:gd name="connsiteY14" fmla="*/ 15121 h 15121"/>
              <a:gd name="connsiteX15" fmla="*/ 7955940 w 8618935"/>
              <a:gd name="connsiteY15" fmla="*/ 15121 h 15121"/>
              <a:gd name="connsiteX16" fmla="*/ 7292945 w 8618935"/>
              <a:gd name="connsiteY16" fmla="*/ 15121 h 15121"/>
              <a:gd name="connsiteX17" fmla="*/ 6457571 w 8618935"/>
              <a:gd name="connsiteY17" fmla="*/ 15121 h 15121"/>
              <a:gd name="connsiteX18" fmla="*/ 5794576 w 8618935"/>
              <a:gd name="connsiteY18" fmla="*/ 15121 h 15121"/>
              <a:gd name="connsiteX19" fmla="*/ 5390149 w 8618935"/>
              <a:gd name="connsiteY19" fmla="*/ 15121 h 15121"/>
              <a:gd name="connsiteX20" fmla="*/ 4899533 w 8618935"/>
              <a:gd name="connsiteY20" fmla="*/ 15121 h 15121"/>
              <a:gd name="connsiteX21" fmla="*/ 4064159 w 8618935"/>
              <a:gd name="connsiteY21" fmla="*/ 15121 h 15121"/>
              <a:gd name="connsiteX22" fmla="*/ 3401164 w 8618935"/>
              <a:gd name="connsiteY22" fmla="*/ 15121 h 15121"/>
              <a:gd name="connsiteX23" fmla="*/ 2910548 w 8618935"/>
              <a:gd name="connsiteY23" fmla="*/ 15121 h 15121"/>
              <a:gd name="connsiteX24" fmla="*/ 2247553 w 8618935"/>
              <a:gd name="connsiteY24" fmla="*/ 15121 h 15121"/>
              <a:gd name="connsiteX25" fmla="*/ 1843126 w 8618935"/>
              <a:gd name="connsiteY25" fmla="*/ 15121 h 15121"/>
              <a:gd name="connsiteX26" fmla="*/ 1438699 w 8618935"/>
              <a:gd name="connsiteY26" fmla="*/ 15121 h 15121"/>
              <a:gd name="connsiteX27" fmla="*/ 775704 w 8618935"/>
              <a:gd name="connsiteY27" fmla="*/ 15121 h 15121"/>
              <a:gd name="connsiteX28" fmla="*/ 0 w 8618935"/>
              <a:gd name="connsiteY28" fmla="*/ 15121 h 15121"/>
              <a:gd name="connsiteX29" fmla="*/ 0 w 8618935"/>
              <a:gd name="connsiteY29"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18935" h="15121" fill="none" extrusionOk="0">
                <a:moveTo>
                  <a:pt x="0" y="0"/>
                </a:moveTo>
                <a:cubicBezTo>
                  <a:pt x="272696" y="-15099"/>
                  <a:pt x="419119" y="-7193"/>
                  <a:pt x="576806" y="0"/>
                </a:cubicBezTo>
                <a:cubicBezTo>
                  <a:pt x="756795" y="34943"/>
                  <a:pt x="919169" y="5531"/>
                  <a:pt x="1239801" y="0"/>
                </a:cubicBezTo>
                <a:cubicBezTo>
                  <a:pt x="1558076" y="-24963"/>
                  <a:pt x="1706307" y="-9999"/>
                  <a:pt x="1988985" y="0"/>
                </a:cubicBezTo>
                <a:cubicBezTo>
                  <a:pt x="2289675" y="27926"/>
                  <a:pt x="2453143" y="21399"/>
                  <a:pt x="2565791" y="0"/>
                </a:cubicBezTo>
                <a:cubicBezTo>
                  <a:pt x="2689324" y="-5643"/>
                  <a:pt x="2905038" y="-68437"/>
                  <a:pt x="3228786" y="0"/>
                </a:cubicBezTo>
                <a:cubicBezTo>
                  <a:pt x="3508228" y="44611"/>
                  <a:pt x="3813250" y="-17514"/>
                  <a:pt x="4064159" y="0"/>
                </a:cubicBezTo>
                <a:cubicBezTo>
                  <a:pt x="4356785" y="17699"/>
                  <a:pt x="4369841" y="-16800"/>
                  <a:pt x="4554776" y="0"/>
                </a:cubicBezTo>
                <a:cubicBezTo>
                  <a:pt x="4710527" y="24486"/>
                  <a:pt x="5012688" y="6854"/>
                  <a:pt x="5303960" y="0"/>
                </a:cubicBezTo>
                <a:cubicBezTo>
                  <a:pt x="5595637" y="21523"/>
                  <a:pt x="5562269" y="17783"/>
                  <a:pt x="5794576" y="0"/>
                </a:cubicBezTo>
                <a:cubicBezTo>
                  <a:pt x="6044467" y="2516"/>
                  <a:pt x="6309951" y="-19966"/>
                  <a:pt x="6457571" y="0"/>
                </a:cubicBezTo>
                <a:cubicBezTo>
                  <a:pt x="6580411" y="37521"/>
                  <a:pt x="6880414" y="-13087"/>
                  <a:pt x="7206756" y="0"/>
                </a:cubicBezTo>
                <a:cubicBezTo>
                  <a:pt x="7533156" y="204"/>
                  <a:pt x="7446101" y="-8502"/>
                  <a:pt x="7611183" y="0"/>
                </a:cubicBezTo>
                <a:cubicBezTo>
                  <a:pt x="7767203" y="-7214"/>
                  <a:pt x="7899018" y="-23573"/>
                  <a:pt x="8015610" y="0"/>
                </a:cubicBezTo>
                <a:cubicBezTo>
                  <a:pt x="8150743" y="3031"/>
                  <a:pt x="8483574" y="-26083"/>
                  <a:pt x="8618935" y="0"/>
                </a:cubicBezTo>
                <a:cubicBezTo>
                  <a:pt x="8618336" y="3828"/>
                  <a:pt x="8618452" y="7645"/>
                  <a:pt x="8618935" y="15121"/>
                </a:cubicBezTo>
                <a:cubicBezTo>
                  <a:pt x="8354484" y="52222"/>
                  <a:pt x="8201256" y="-18946"/>
                  <a:pt x="7869751" y="15121"/>
                </a:cubicBezTo>
                <a:cubicBezTo>
                  <a:pt x="7535407" y="45217"/>
                  <a:pt x="7406862" y="44348"/>
                  <a:pt x="7206756" y="15121"/>
                </a:cubicBezTo>
                <a:cubicBezTo>
                  <a:pt x="6981218" y="-6650"/>
                  <a:pt x="6839900" y="-21575"/>
                  <a:pt x="6629950" y="15121"/>
                </a:cubicBezTo>
                <a:cubicBezTo>
                  <a:pt x="6381829" y="36740"/>
                  <a:pt x="6247471" y="34182"/>
                  <a:pt x="5880766" y="15121"/>
                </a:cubicBezTo>
                <a:cubicBezTo>
                  <a:pt x="5510080" y="23776"/>
                  <a:pt x="5429310" y="23204"/>
                  <a:pt x="5217771" y="15121"/>
                </a:cubicBezTo>
                <a:cubicBezTo>
                  <a:pt x="4986296" y="5039"/>
                  <a:pt x="4602922" y="46626"/>
                  <a:pt x="4382397" y="15121"/>
                </a:cubicBezTo>
                <a:cubicBezTo>
                  <a:pt x="4103592" y="-23754"/>
                  <a:pt x="3733838" y="-13780"/>
                  <a:pt x="3547023" y="15121"/>
                </a:cubicBezTo>
                <a:cubicBezTo>
                  <a:pt x="3350121" y="44845"/>
                  <a:pt x="3129294" y="36548"/>
                  <a:pt x="2797839" y="15121"/>
                </a:cubicBezTo>
                <a:cubicBezTo>
                  <a:pt x="2456150" y="4969"/>
                  <a:pt x="2330391" y="14784"/>
                  <a:pt x="2048655" y="15121"/>
                </a:cubicBezTo>
                <a:cubicBezTo>
                  <a:pt x="1732037" y="18983"/>
                  <a:pt x="1515833" y="8436"/>
                  <a:pt x="1299470" y="15121"/>
                </a:cubicBezTo>
                <a:cubicBezTo>
                  <a:pt x="1089890" y="-5634"/>
                  <a:pt x="962794" y="-1922"/>
                  <a:pt x="808854" y="15121"/>
                </a:cubicBezTo>
                <a:cubicBezTo>
                  <a:pt x="708512" y="-8007"/>
                  <a:pt x="252410" y="33575"/>
                  <a:pt x="0" y="15121"/>
                </a:cubicBezTo>
                <a:cubicBezTo>
                  <a:pt x="-469" y="10057"/>
                  <a:pt x="508" y="6165"/>
                  <a:pt x="0" y="0"/>
                </a:cubicBezTo>
                <a:close/>
              </a:path>
              <a:path w="8618935" h="15121" stroke="0" extrusionOk="0">
                <a:moveTo>
                  <a:pt x="0" y="0"/>
                </a:moveTo>
                <a:cubicBezTo>
                  <a:pt x="232368" y="25551"/>
                  <a:pt x="337071" y="-31231"/>
                  <a:pt x="576806" y="0"/>
                </a:cubicBezTo>
                <a:cubicBezTo>
                  <a:pt x="805723" y="18944"/>
                  <a:pt x="861886" y="-3008"/>
                  <a:pt x="981233" y="0"/>
                </a:cubicBezTo>
                <a:cubicBezTo>
                  <a:pt x="1084024" y="51794"/>
                  <a:pt x="1628806" y="-39842"/>
                  <a:pt x="1816606" y="0"/>
                </a:cubicBezTo>
                <a:cubicBezTo>
                  <a:pt x="2018422" y="21507"/>
                  <a:pt x="2232842" y="-6451"/>
                  <a:pt x="2393412" y="0"/>
                </a:cubicBezTo>
                <a:cubicBezTo>
                  <a:pt x="2573464" y="-8242"/>
                  <a:pt x="2783239" y="-12203"/>
                  <a:pt x="2970218" y="0"/>
                </a:cubicBezTo>
                <a:cubicBezTo>
                  <a:pt x="3191809" y="6860"/>
                  <a:pt x="3633589" y="57883"/>
                  <a:pt x="3805591" y="0"/>
                </a:cubicBezTo>
                <a:cubicBezTo>
                  <a:pt x="3968666" y="-36388"/>
                  <a:pt x="4154438" y="-4564"/>
                  <a:pt x="4296208" y="0"/>
                </a:cubicBezTo>
                <a:cubicBezTo>
                  <a:pt x="4467125" y="-12427"/>
                  <a:pt x="4936118" y="-41442"/>
                  <a:pt x="5131581" y="0"/>
                </a:cubicBezTo>
                <a:cubicBezTo>
                  <a:pt x="5381350" y="74133"/>
                  <a:pt x="5673228" y="14341"/>
                  <a:pt x="5966955" y="0"/>
                </a:cubicBezTo>
                <a:cubicBezTo>
                  <a:pt x="6318285" y="-26135"/>
                  <a:pt x="6446862" y="-41076"/>
                  <a:pt x="6629950" y="0"/>
                </a:cubicBezTo>
                <a:cubicBezTo>
                  <a:pt x="6834353" y="18290"/>
                  <a:pt x="7173036" y="-29794"/>
                  <a:pt x="7465324" y="0"/>
                </a:cubicBezTo>
                <a:cubicBezTo>
                  <a:pt x="7813013" y="-1460"/>
                  <a:pt x="7886566" y="-13319"/>
                  <a:pt x="8042129" y="0"/>
                </a:cubicBezTo>
                <a:cubicBezTo>
                  <a:pt x="8196942" y="-4231"/>
                  <a:pt x="8462274" y="10368"/>
                  <a:pt x="8618935" y="0"/>
                </a:cubicBezTo>
                <a:cubicBezTo>
                  <a:pt x="8619428" y="6942"/>
                  <a:pt x="8618777" y="8651"/>
                  <a:pt x="8618935" y="15121"/>
                </a:cubicBezTo>
                <a:cubicBezTo>
                  <a:pt x="8289493" y="-7301"/>
                  <a:pt x="8252249" y="16637"/>
                  <a:pt x="7955940" y="15121"/>
                </a:cubicBezTo>
                <a:cubicBezTo>
                  <a:pt x="7658318" y="21800"/>
                  <a:pt x="7529661" y="22160"/>
                  <a:pt x="7292945" y="15121"/>
                </a:cubicBezTo>
                <a:cubicBezTo>
                  <a:pt x="7114950" y="31010"/>
                  <a:pt x="6758035" y="12397"/>
                  <a:pt x="6457571" y="15121"/>
                </a:cubicBezTo>
                <a:cubicBezTo>
                  <a:pt x="6166377" y="57032"/>
                  <a:pt x="6008751" y="5399"/>
                  <a:pt x="5794576" y="15121"/>
                </a:cubicBezTo>
                <a:cubicBezTo>
                  <a:pt x="5595936" y="5056"/>
                  <a:pt x="5529099" y="-3194"/>
                  <a:pt x="5390149" y="15121"/>
                </a:cubicBezTo>
                <a:cubicBezTo>
                  <a:pt x="5240138" y="36785"/>
                  <a:pt x="5096390" y="14299"/>
                  <a:pt x="4899533" y="15121"/>
                </a:cubicBezTo>
                <a:cubicBezTo>
                  <a:pt x="4718189" y="9125"/>
                  <a:pt x="4415969" y="-14287"/>
                  <a:pt x="4064159" y="15121"/>
                </a:cubicBezTo>
                <a:cubicBezTo>
                  <a:pt x="3747200" y="-5704"/>
                  <a:pt x="3639230" y="47792"/>
                  <a:pt x="3401164" y="15121"/>
                </a:cubicBezTo>
                <a:cubicBezTo>
                  <a:pt x="3149703" y="-7299"/>
                  <a:pt x="3151312" y="26043"/>
                  <a:pt x="2910548" y="15121"/>
                </a:cubicBezTo>
                <a:cubicBezTo>
                  <a:pt x="2694993" y="-5646"/>
                  <a:pt x="2546049" y="-29665"/>
                  <a:pt x="2247553" y="15121"/>
                </a:cubicBezTo>
                <a:cubicBezTo>
                  <a:pt x="1937204" y="50411"/>
                  <a:pt x="1947846" y="6320"/>
                  <a:pt x="1843126" y="15121"/>
                </a:cubicBezTo>
                <a:cubicBezTo>
                  <a:pt x="1720422" y="31476"/>
                  <a:pt x="1594232" y="29925"/>
                  <a:pt x="1438699" y="15121"/>
                </a:cubicBezTo>
                <a:cubicBezTo>
                  <a:pt x="1230925" y="31037"/>
                  <a:pt x="994638" y="80073"/>
                  <a:pt x="775704" y="15121"/>
                </a:cubicBezTo>
                <a:cubicBezTo>
                  <a:pt x="523194" y="-13953"/>
                  <a:pt x="355253" y="6604"/>
                  <a:pt x="0" y="15121"/>
                </a:cubicBezTo>
                <a:cubicBezTo>
                  <a:pt x="206" y="7714"/>
                  <a:pt x="18" y="6340"/>
                  <a:pt x="0" y="0"/>
                </a:cubicBezTo>
                <a:close/>
              </a:path>
              <a:path w="8618935" h="15121" fill="none" stroke="0" extrusionOk="0">
                <a:moveTo>
                  <a:pt x="0" y="0"/>
                </a:moveTo>
                <a:cubicBezTo>
                  <a:pt x="244713" y="-24434"/>
                  <a:pt x="405928" y="-20086"/>
                  <a:pt x="576806" y="0"/>
                </a:cubicBezTo>
                <a:cubicBezTo>
                  <a:pt x="740172" y="29337"/>
                  <a:pt x="894726" y="26047"/>
                  <a:pt x="1239801" y="0"/>
                </a:cubicBezTo>
                <a:cubicBezTo>
                  <a:pt x="1545375" y="-16229"/>
                  <a:pt x="1692287" y="10746"/>
                  <a:pt x="1988985" y="0"/>
                </a:cubicBezTo>
                <a:cubicBezTo>
                  <a:pt x="2258365" y="6952"/>
                  <a:pt x="2468420" y="21957"/>
                  <a:pt x="2565791" y="0"/>
                </a:cubicBezTo>
                <a:cubicBezTo>
                  <a:pt x="2698582" y="-11036"/>
                  <a:pt x="2940801" y="-43224"/>
                  <a:pt x="3228786" y="0"/>
                </a:cubicBezTo>
                <a:cubicBezTo>
                  <a:pt x="3502417" y="26301"/>
                  <a:pt x="3757025" y="-4938"/>
                  <a:pt x="4064159" y="0"/>
                </a:cubicBezTo>
                <a:cubicBezTo>
                  <a:pt x="4349347" y="22069"/>
                  <a:pt x="4366320" y="-3614"/>
                  <a:pt x="4554776" y="0"/>
                </a:cubicBezTo>
                <a:cubicBezTo>
                  <a:pt x="4763880" y="27128"/>
                  <a:pt x="5025841" y="-19718"/>
                  <a:pt x="5303960" y="0"/>
                </a:cubicBezTo>
                <a:cubicBezTo>
                  <a:pt x="5591411" y="22421"/>
                  <a:pt x="5562396" y="18972"/>
                  <a:pt x="5794576" y="0"/>
                </a:cubicBezTo>
                <a:cubicBezTo>
                  <a:pt x="6047282" y="11115"/>
                  <a:pt x="6296313" y="-306"/>
                  <a:pt x="6457571" y="0"/>
                </a:cubicBezTo>
                <a:cubicBezTo>
                  <a:pt x="6649310" y="66297"/>
                  <a:pt x="6921590" y="46515"/>
                  <a:pt x="7206756" y="0"/>
                </a:cubicBezTo>
                <a:cubicBezTo>
                  <a:pt x="7542182" y="-4611"/>
                  <a:pt x="7441814" y="1695"/>
                  <a:pt x="7611183" y="0"/>
                </a:cubicBezTo>
                <a:cubicBezTo>
                  <a:pt x="7775046" y="-7230"/>
                  <a:pt x="7880233" y="-19166"/>
                  <a:pt x="8015610" y="0"/>
                </a:cubicBezTo>
                <a:cubicBezTo>
                  <a:pt x="8107124" y="9209"/>
                  <a:pt x="8470369" y="-32890"/>
                  <a:pt x="8618935" y="0"/>
                </a:cubicBezTo>
                <a:cubicBezTo>
                  <a:pt x="8618303" y="3874"/>
                  <a:pt x="8618130" y="7980"/>
                  <a:pt x="8618935" y="15121"/>
                </a:cubicBezTo>
                <a:cubicBezTo>
                  <a:pt x="8355955" y="34783"/>
                  <a:pt x="8212201" y="-8734"/>
                  <a:pt x="7869751" y="15121"/>
                </a:cubicBezTo>
                <a:cubicBezTo>
                  <a:pt x="7531748" y="46424"/>
                  <a:pt x="7438721" y="31900"/>
                  <a:pt x="7206756" y="15121"/>
                </a:cubicBezTo>
                <a:cubicBezTo>
                  <a:pt x="6976972" y="6111"/>
                  <a:pt x="6833363" y="7827"/>
                  <a:pt x="6629950" y="15121"/>
                </a:cubicBezTo>
                <a:cubicBezTo>
                  <a:pt x="6436218" y="56057"/>
                  <a:pt x="6236135" y="11691"/>
                  <a:pt x="5880766" y="15121"/>
                </a:cubicBezTo>
                <a:cubicBezTo>
                  <a:pt x="5513982" y="14864"/>
                  <a:pt x="5390985" y="20369"/>
                  <a:pt x="5217771" y="15121"/>
                </a:cubicBezTo>
                <a:cubicBezTo>
                  <a:pt x="5055568" y="34475"/>
                  <a:pt x="4633757" y="50981"/>
                  <a:pt x="4382397" y="15121"/>
                </a:cubicBezTo>
                <a:cubicBezTo>
                  <a:pt x="4109596" y="29308"/>
                  <a:pt x="3711368" y="-26340"/>
                  <a:pt x="3547023" y="15121"/>
                </a:cubicBezTo>
                <a:cubicBezTo>
                  <a:pt x="3381199" y="34595"/>
                  <a:pt x="3131555" y="-7388"/>
                  <a:pt x="2797839" y="15121"/>
                </a:cubicBezTo>
                <a:cubicBezTo>
                  <a:pt x="2482811" y="16260"/>
                  <a:pt x="2314041" y="7328"/>
                  <a:pt x="2048655" y="15121"/>
                </a:cubicBezTo>
                <a:cubicBezTo>
                  <a:pt x="1768813" y="31402"/>
                  <a:pt x="1510339" y="2958"/>
                  <a:pt x="1299470" y="15121"/>
                </a:cubicBezTo>
                <a:cubicBezTo>
                  <a:pt x="1092828" y="654"/>
                  <a:pt x="963049" y="-8815"/>
                  <a:pt x="808854" y="15121"/>
                </a:cubicBezTo>
                <a:cubicBezTo>
                  <a:pt x="631764" y="10099"/>
                  <a:pt x="252855" y="31010"/>
                  <a:pt x="0" y="15121"/>
                </a:cubicBezTo>
                <a:cubicBezTo>
                  <a:pt x="-702" y="9587"/>
                  <a:pt x="242" y="666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618935"/>
                      <a:gd name="connsiteY0" fmla="*/ 0 h 15121"/>
                      <a:gd name="connsiteX1" fmla="*/ 576806 w 8618935"/>
                      <a:gd name="connsiteY1" fmla="*/ 0 h 15121"/>
                      <a:gd name="connsiteX2" fmla="*/ 1239801 w 8618935"/>
                      <a:gd name="connsiteY2" fmla="*/ 0 h 15121"/>
                      <a:gd name="connsiteX3" fmla="*/ 1988985 w 8618935"/>
                      <a:gd name="connsiteY3" fmla="*/ 0 h 15121"/>
                      <a:gd name="connsiteX4" fmla="*/ 2565791 w 8618935"/>
                      <a:gd name="connsiteY4" fmla="*/ 0 h 15121"/>
                      <a:gd name="connsiteX5" fmla="*/ 3228786 w 8618935"/>
                      <a:gd name="connsiteY5" fmla="*/ 0 h 15121"/>
                      <a:gd name="connsiteX6" fmla="*/ 4064159 w 8618935"/>
                      <a:gd name="connsiteY6" fmla="*/ 0 h 15121"/>
                      <a:gd name="connsiteX7" fmla="*/ 4554776 w 8618935"/>
                      <a:gd name="connsiteY7" fmla="*/ 0 h 15121"/>
                      <a:gd name="connsiteX8" fmla="*/ 5303960 w 8618935"/>
                      <a:gd name="connsiteY8" fmla="*/ 0 h 15121"/>
                      <a:gd name="connsiteX9" fmla="*/ 5794576 w 8618935"/>
                      <a:gd name="connsiteY9" fmla="*/ 0 h 15121"/>
                      <a:gd name="connsiteX10" fmla="*/ 6457571 w 8618935"/>
                      <a:gd name="connsiteY10" fmla="*/ 0 h 15121"/>
                      <a:gd name="connsiteX11" fmla="*/ 7206756 w 8618935"/>
                      <a:gd name="connsiteY11" fmla="*/ 0 h 15121"/>
                      <a:gd name="connsiteX12" fmla="*/ 7611183 w 8618935"/>
                      <a:gd name="connsiteY12" fmla="*/ 0 h 15121"/>
                      <a:gd name="connsiteX13" fmla="*/ 8015610 w 8618935"/>
                      <a:gd name="connsiteY13" fmla="*/ 0 h 15121"/>
                      <a:gd name="connsiteX14" fmla="*/ 8618935 w 8618935"/>
                      <a:gd name="connsiteY14" fmla="*/ 0 h 15121"/>
                      <a:gd name="connsiteX15" fmla="*/ 8618935 w 8618935"/>
                      <a:gd name="connsiteY15" fmla="*/ 15121 h 15121"/>
                      <a:gd name="connsiteX16" fmla="*/ 7869751 w 8618935"/>
                      <a:gd name="connsiteY16" fmla="*/ 15121 h 15121"/>
                      <a:gd name="connsiteX17" fmla="*/ 7206756 w 8618935"/>
                      <a:gd name="connsiteY17" fmla="*/ 15121 h 15121"/>
                      <a:gd name="connsiteX18" fmla="*/ 6629950 w 8618935"/>
                      <a:gd name="connsiteY18" fmla="*/ 15121 h 15121"/>
                      <a:gd name="connsiteX19" fmla="*/ 5880766 w 8618935"/>
                      <a:gd name="connsiteY19" fmla="*/ 15121 h 15121"/>
                      <a:gd name="connsiteX20" fmla="*/ 5217771 w 8618935"/>
                      <a:gd name="connsiteY20" fmla="*/ 15121 h 15121"/>
                      <a:gd name="connsiteX21" fmla="*/ 4382397 w 8618935"/>
                      <a:gd name="connsiteY21" fmla="*/ 15121 h 15121"/>
                      <a:gd name="connsiteX22" fmla="*/ 3547023 w 8618935"/>
                      <a:gd name="connsiteY22" fmla="*/ 15121 h 15121"/>
                      <a:gd name="connsiteX23" fmla="*/ 2797839 w 8618935"/>
                      <a:gd name="connsiteY23" fmla="*/ 15121 h 15121"/>
                      <a:gd name="connsiteX24" fmla="*/ 2048655 w 8618935"/>
                      <a:gd name="connsiteY24" fmla="*/ 15121 h 15121"/>
                      <a:gd name="connsiteX25" fmla="*/ 1299470 w 8618935"/>
                      <a:gd name="connsiteY25" fmla="*/ 15121 h 15121"/>
                      <a:gd name="connsiteX26" fmla="*/ 808854 w 8618935"/>
                      <a:gd name="connsiteY26" fmla="*/ 15121 h 15121"/>
                      <a:gd name="connsiteX27" fmla="*/ 0 w 8618935"/>
                      <a:gd name="connsiteY27" fmla="*/ 15121 h 15121"/>
                      <a:gd name="connsiteX28" fmla="*/ 0 w 8618935"/>
                      <a:gd name="connsiteY28"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618935" h="15121" fill="none" extrusionOk="0">
                        <a:moveTo>
                          <a:pt x="0" y="0"/>
                        </a:moveTo>
                        <a:cubicBezTo>
                          <a:pt x="262974" y="-13170"/>
                          <a:pt x="424419" y="-27026"/>
                          <a:pt x="576806" y="0"/>
                        </a:cubicBezTo>
                        <a:cubicBezTo>
                          <a:pt x="729193" y="27026"/>
                          <a:pt x="925165" y="25079"/>
                          <a:pt x="1239801" y="0"/>
                        </a:cubicBezTo>
                        <a:cubicBezTo>
                          <a:pt x="1554437" y="-25079"/>
                          <a:pt x="1697661" y="-18958"/>
                          <a:pt x="1988985" y="0"/>
                        </a:cubicBezTo>
                        <a:cubicBezTo>
                          <a:pt x="2280309" y="18958"/>
                          <a:pt x="2449714" y="13019"/>
                          <a:pt x="2565791" y="0"/>
                        </a:cubicBezTo>
                        <a:cubicBezTo>
                          <a:pt x="2681868" y="-13019"/>
                          <a:pt x="2934141" y="-29519"/>
                          <a:pt x="3228786" y="0"/>
                        </a:cubicBezTo>
                        <a:cubicBezTo>
                          <a:pt x="3523432" y="29519"/>
                          <a:pt x="3778634" y="-25283"/>
                          <a:pt x="4064159" y="0"/>
                        </a:cubicBezTo>
                        <a:cubicBezTo>
                          <a:pt x="4349684" y="25283"/>
                          <a:pt x="4372452" y="-12136"/>
                          <a:pt x="4554776" y="0"/>
                        </a:cubicBezTo>
                        <a:cubicBezTo>
                          <a:pt x="4737100" y="12136"/>
                          <a:pt x="5010673" y="-23365"/>
                          <a:pt x="5303960" y="0"/>
                        </a:cubicBezTo>
                        <a:cubicBezTo>
                          <a:pt x="5597247" y="23365"/>
                          <a:pt x="5561698" y="18401"/>
                          <a:pt x="5794576" y="0"/>
                        </a:cubicBezTo>
                        <a:cubicBezTo>
                          <a:pt x="6027454" y="-18401"/>
                          <a:pt x="6294153" y="-22674"/>
                          <a:pt x="6457571" y="0"/>
                        </a:cubicBezTo>
                        <a:cubicBezTo>
                          <a:pt x="6620989" y="22674"/>
                          <a:pt x="6880690" y="-3584"/>
                          <a:pt x="7206756" y="0"/>
                        </a:cubicBezTo>
                        <a:cubicBezTo>
                          <a:pt x="7532822" y="3584"/>
                          <a:pt x="7440395" y="8367"/>
                          <a:pt x="7611183" y="0"/>
                        </a:cubicBezTo>
                        <a:cubicBezTo>
                          <a:pt x="7781971" y="-8367"/>
                          <a:pt x="7891288" y="-11538"/>
                          <a:pt x="8015610" y="0"/>
                        </a:cubicBezTo>
                        <a:cubicBezTo>
                          <a:pt x="8139932" y="11538"/>
                          <a:pt x="8474070" y="-25345"/>
                          <a:pt x="8618935" y="0"/>
                        </a:cubicBezTo>
                        <a:cubicBezTo>
                          <a:pt x="8618295" y="3985"/>
                          <a:pt x="8618406" y="7819"/>
                          <a:pt x="8618935" y="15121"/>
                        </a:cubicBezTo>
                        <a:cubicBezTo>
                          <a:pt x="8359141" y="29087"/>
                          <a:pt x="8207585" y="-12164"/>
                          <a:pt x="7869751" y="15121"/>
                        </a:cubicBezTo>
                        <a:cubicBezTo>
                          <a:pt x="7531917" y="42406"/>
                          <a:pt x="7427427" y="38599"/>
                          <a:pt x="7206756" y="15121"/>
                        </a:cubicBezTo>
                        <a:cubicBezTo>
                          <a:pt x="6986085" y="-8357"/>
                          <a:pt x="6840481" y="7447"/>
                          <a:pt x="6629950" y="15121"/>
                        </a:cubicBezTo>
                        <a:cubicBezTo>
                          <a:pt x="6419419" y="22795"/>
                          <a:pt x="6249420" y="4685"/>
                          <a:pt x="5880766" y="15121"/>
                        </a:cubicBezTo>
                        <a:cubicBezTo>
                          <a:pt x="5512112" y="25557"/>
                          <a:pt x="5409786" y="21433"/>
                          <a:pt x="5217771" y="15121"/>
                        </a:cubicBezTo>
                        <a:cubicBezTo>
                          <a:pt x="5025757" y="8809"/>
                          <a:pt x="4640676" y="30088"/>
                          <a:pt x="4382397" y="15121"/>
                        </a:cubicBezTo>
                        <a:cubicBezTo>
                          <a:pt x="4124118" y="154"/>
                          <a:pt x="3732605" y="1838"/>
                          <a:pt x="3547023" y="15121"/>
                        </a:cubicBezTo>
                        <a:cubicBezTo>
                          <a:pt x="3361441" y="28404"/>
                          <a:pt x="3133202" y="26793"/>
                          <a:pt x="2797839" y="15121"/>
                        </a:cubicBezTo>
                        <a:cubicBezTo>
                          <a:pt x="2462476" y="3449"/>
                          <a:pt x="2326663" y="4558"/>
                          <a:pt x="2048655" y="15121"/>
                        </a:cubicBezTo>
                        <a:cubicBezTo>
                          <a:pt x="1770647" y="25684"/>
                          <a:pt x="1516353" y="21896"/>
                          <a:pt x="1299470" y="15121"/>
                        </a:cubicBezTo>
                        <a:cubicBezTo>
                          <a:pt x="1082588" y="8346"/>
                          <a:pt x="953528" y="7716"/>
                          <a:pt x="808854" y="15121"/>
                        </a:cubicBezTo>
                        <a:cubicBezTo>
                          <a:pt x="664180" y="22526"/>
                          <a:pt x="236934" y="46666"/>
                          <a:pt x="0" y="15121"/>
                        </a:cubicBezTo>
                        <a:cubicBezTo>
                          <a:pt x="-566" y="9511"/>
                          <a:pt x="173" y="6479"/>
                          <a:pt x="0" y="0"/>
                        </a:cubicBezTo>
                        <a:close/>
                      </a:path>
                      <a:path w="8618935" h="15121" stroke="0" extrusionOk="0">
                        <a:moveTo>
                          <a:pt x="0" y="0"/>
                        </a:moveTo>
                        <a:cubicBezTo>
                          <a:pt x="225418" y="25124"/>
                          <a:pt x="338149" y="-17874"/>
                          <a:pt x="576806" y="0"/>
                        </a:cubicBezTo>
                        <a:cubicBezTo>
                          <a:pt x="815463" y="17874"/>
                          <a:pt x="859575" y="-5824"/>
                          <a:pt x="981233" y="0"/>
                        </a:cubicBezTo>
                        <a:cubicBezTo>
                          <a:pt x="1102891" y="5824"/>
                          <a:pt x="1621339" y="-37220"/>
                          <a:pt x="1816606" y="0"/>
                        </a:cubicBezTo>
                        <a:cubicBezTo>
                          <a:pt x="2011873" y="37220"/>
                          <a:pt x="2224941" y="-9938"/>
                          <a:pt x="2393412" y="0"/>
                        </a:cubicBezTo>
                        <a:cubicBezTo>
                          <a:pt x="2561883" y="9938"/>
                          <a:pt x="2760729" y="-4695"/>
                          <a:pt x="2970218" y="0"/>
                        </a:cubicBezTo>
                        <a:cubicBezTo>
                          <a:pt x="3179707" y="4695"/>
                          <a:pt x="3631584" y="32281"/>
                          <a:pt x="3805591" y="0"/>
                        </a:cubicBezTo>
                        <a:cubicBezTo>
                          <a:pt x="3979598" y="-32281"/>
                          <a:pt x="4124939" y="-2620"/>
                          <a:pt x="4296208" y="0"/>
                        </a:cubicBezTo>
                        <a:cubicBezTo>
                          <a:pt x="4467477" y="2620"/>
                          <a:pt x="4908177" y="-21173"/>
                          <a:pt x="5131581" y="0"/>
                        </a:cubicBezTo>
                        <a:cubicBezTo>
                          <a:pt x="5354985" y="21173"/>
                          <a:pt x="5626126" y="15367"/>
                          <a:pt x="5966955" y="0"/>
                        </a:cubicBezTo>
                        <a:cubicBezTo>
                          <a:pt x="6307784" y="-15367"/>
                          <a:pt x="6435254" y="-13899"/>
                          <a:pt x="6629950" y="0"/>
                        </a:cubicBezTo>
                        <a:cubicBezTo>
                          <a:pt x="6824647" y="13899"/>
                          <a:pt x="7131366" y="6292"/>
                          <a:pt x="7465324" y="0"/>
                        </a:cubicBezTo>
                        <a:cubicBezTo>
                          <a:pt x="7799282" y="-6292"/>
                          <a:pt x="7884615" y="-1732"/>
                          <a:pt x="8042129" y="0"/>
                        </a:cubicBezTo>
                        <a:cubicBezTo>
                          <a:pt x="8199643" y="1732"/>
                          <a:pt x="8461053" y="1202"/>
                          <a:pt x="8618935" y="0"/>
                        </a:cubicBezTo>
                        <a:cubicBezTo>
                          <a:pt x="8619646" y="6994"/>
                          <a:pt x="8618782" y="8783"/>
                          <a:pt x="8618935" y="15121"/>
                        </a:cubicBezTo>
                        <a:cubicBezTo>
                          <a:pt x="8295358" y="-2214"/>
                          <a:pt x="8257305" y="10685"/>
                          <a:pt x="7955940" y="15121"/>
                        </a:cubicBezTo>
                        <a:cubicBezTo>
                          <a:pt x="7654576" y="19557"/>
                          <a:pt x="7525269" y="22793"/>
                          <a:pt x="7292945" y="15121"/>
                        </a:cubicBezTo>
                        <a:cubicBezTo>
                          <a:pt x="7060621" y="7449"/>
                          <a:pt x="6739705" y="562"/>
                          <a:pt x="6457571" y="15121"/>
                        </a:cubicBezTo>
                        <a:cubicBezTo>
                          <a:pt x="6175437" y="29680"/>
                          <a:pt x="5982724" y="20268"/>
                          <a:pt x="5794576" y="15121"/>
                        </a:cubicBezTo>
                        <a:cubicBezTo>
                          <a:pt x="5606428" y="9974"/>
                          <a:pt x="5537828" y="10653"/>
                          <a:pt x="5390149" y="15121"/>
                        </a:cubicBezTo>
                        <a:cubicBezTo>
                          <a:pt x="5242470" y="19589"/>
                          <a:pt x="5084677" y="4559"/>
                          <a:pt x="4899533" y="15121"/>
                        </a:cubicBezTo>
                        <a:cubicBezTo>
                          <a:pt x="4714389" y="25683"/>
                          <a:pt x="4387294" y="37367"/>
                          <a:pt x="4064159" y="15121"/>
                        </a:cubicBezTo>
                        <a:cubicBezTo>
                          <a:pt x="3741024" y="-7125"/>
                          <a:pt x="3650798" y="40777"/>
                          <a:pt x="3401164" y="15121"/>
                        </a:cubicBezTo>
                        <a:cubicBezTo>
                          <a:pt x="3151531" y="-10535"/>
                          <a:pt x="3147886" y="25412"/>
                          <a:pt x="2910548" y="15121"/>
                        </a:cubicBezTo>
                        <a:cubicBezTo>
                          <a:pt x="2673210" y="4830"/>
                          <a:pt x="2555900" y="-15283"/>
                          <a:pt x="2247553" y="15121"/>
                        </a:cubicBezTo>
                        <a:cubicBezTo>
                          <a:pt x="1939206" y="45525"/>
                          <a:pt x="1944129" y="1617"/>
                          <a:pt x="1843126" y="15121"/>
                        </a:cubicBezTo>
                        <a:cubicBezTo>
                          <a:pt x="1742123" y="28625"/>
                          <a:pt x="1592471" y="8717"/>
                          <a:pt x="1438699" y="15121"/>
                        </a:cubicBezTo>
                        <a:cubicBezTo>
                          <a:pt x="1284927" y="21525"/>
                          <a:pt x="1004680" y="38603"/>
                          <a:pt x="775704" y="15121"/>
                        </a:cubicBezTo>
                        <a:cubicBezTo>
                          <a:pt x="546729" y="-8361"/>
                          <a:pt x="379075" y="-6863"/>
                          <a:pt x="0" y="15121"/>
                        </a:cubicBezTo>
                        <a:cubicBezTo>
                          <a:pt x="186" y="7782"/>
                          <a:pt x="50" y="635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data 3">
            <a:extLst>
              <a:ext uri="{FF2B5EF4-FFF2-40B4-BE49-F238E27FC236}">
                <a16:creationId xmlns:a16="http://schemas.microsoft.com/office/drawing/2014/main" id="{3E5BB916-14C1-F33D-74A4-413E41857558}"/>
              </a:ext>
            </a:extLst>
          </p:cNvPr>
          <p:cNvSpPr>
            <a:spLocks noGrp="1"/>
          </p:cNvSpPr>
          <p:nvPr>
            <p:ph type="dt" sz="half" idx="10"/>
          </p:nvPr>
        </p:nvSpPr>
        <p:spPr>
          <a:xfrm>
            <a:off x="693042" y="5255759"/>
            <a:ext cx="2268141" cy="301905"/>
          </a:xfrm>
        </p:spPr>
        <p:txBody>
          <a:bodyPr>
            <a:normAutofit/>
          </a:bodyPr>
          <a:lstStyle/>
          <a:p>
            <a:pPr>
              <a:spcAft>
                <a:spcPts val="600"/>
              </a:spcAft>
            </a:pPr>
            <a:r>
              <a:rPr lang="it-IT"/>
              <a:t>Silvia  Arezzini</a:t>
            </a:r>
          </a:p>
        </p:txBody>
      </p:sp>
      <p:sp>
        <p:nvSpPr>
          <p:cNvPr id="5" name="Segnaposto piè di pagina 4">
            <a:extLst>
              <a:ext uri="{FF2B5EF4-FFF2-40B4-BE49-F238E27FC236}">
                <a16:creationId xmlns:a16="http://schemas.microsoft.com/office/drawing/2014/main" id="{95896546-1FF2-5222-7C98-D6CC615FF88B}"/>
              </a:ext>
            </a:extLst>
          </p:cNvPr>
          <p:cNvSpPr>
            <a:spLocks noGrp="1"/>
          </p:cNvSpPr>
          <p:nvPr>
            <p:ph type="ftr" sz="quarter" idx="11"/>
          </p:nvPr>
        </p:nvSpPr>
        <p:spPr>
          <a:xfrm>
            <a:off x="3339207" y="5255759"/>
            <a:ext cx="3402210" cy="301905"/>
          </a:xfrm>
        </p:spPr>
        <p:txBody>
          <a:bodyPr>
            <a:normAutofit/>
          </a:bodyPr>
          <a:lstStyle/>
          <a:p>
            <a:pPr>
              <a:spcAft>
                <a:spcPts val="600"/>
              </a:spcAft>
            </a:pPr>
            <a:r>
              <a:rPr lang="it-IT"/>
              <a:t>10 ottobre 2023</a:t>
            </a:r>
          </a:p>
        </p:txBody>
      </p:sp>
      <p:sp>
        <p:nvSpPr>
          <p:cNvPr id="6" name="Segnaposto numero diapositiva 5">
            <a:extLst>
              <a:ext uri="{FF2B5EF4-FFF2-40B4-BE49-F238E27FC236}">
                <a16:creationId xmlns:a16="http://schemas.microsoft.com/office/drawing/2014/main" id="{6F4158C4-FF0C-0E3E-78F9-8B5CFDEF7BD2}"/>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smtClean="0"/>
              <a:pPr>
                <a:spcAft>
                  <a:spcPts val="600"/>
                </a:spcAft>
              </a:pPr>
              <a:t>3</a:t>
            </a:fld>
            <a:endParaRPr lang="it-IT"/>
          </a:p>
        </p:txBody>
      </p:sp>
      <p:graphicFrame>
        <p:nvGraphicFramePr>
          <p:cNvPr id="8" name="Segnaposto contenuto 2">
            <a:extLst>
              <a:ext uri="{FF2B5EF4-FFF2-40B4-BE49-F238E27FC236}">
                <a16:creationId xmlns:a16="http://schemas.microsoft.com/office/drawing/2014/main" id="{38C25FBD-64AE-CA78-F5CD-A70D3B85D969}"/>
              </a:ext>
            </a:extLst>
          </p:cNvPr>
          <p:cNvGraphicFramePr>
            <a:graphicFrameLocks noGrp="1"/>
          </p:cNvGraphicFramePr>
          <p:nvPr>
            <p:ph idx="1"/>
            <p:extLst>
              <p:ext uri="{D42A27DB-BD31-4B8C-83A1-F6EECF244321}">
                <p14:modId xmlns:p14="http://schemas.microsoft.com/office/powerpoint/2010/main" val="848284667"/>
              </p:ext>
            </p:extLst>
          </p:nvPr>
        </p:nvGraphicFramePr>
        <p:xfrm>
          <a:off x="693042" y="1842297"/>
          <a:ext cx="8694540" cy="3265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1314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057C279-2447-4F33-800E-7CD19B4C6B9E}"/>
              </a:ext>
            </a:extLst>
          </p:cNvPr>
          <p:cNvSpPr>
            <a:spLocks noGrp="1"/>
          </p:cNvSpPr>
          <p:nvPr>
            <p:ph type="title"/>
          </p:nvPr>
        </p:nvSpPr>
        <p:spPr>
          <a:xfrm>
            <a:off x="691785" y="598556"/>
            <a:ext cx="4962682" cy="1236495"/>
          </a:xfrm>
        </p:spPr>
        <p:txBody>
          <a:bodyPr>
            <a:normAutofit/>
          </a:bodyPr>
          <a:lstStyle/>
          <a:p>
            <a:r>
              <a:rPr lang="it-IT" sz="3100">
                <a:cs typeface="Cavolini" panose="03000502040302020204" pitchFamily="66" charset="0"/>
              </a:rPr>
              <a:t>IT: </a:t>
            </a:r>
            <a:br>
              <a:rPr lang="it-IT" sz="3100">
                <a:cs typeface="Cavolini" panose="03000502040302020204" pitchFamily="66" charset="0"/>
              </a:rPr>
            </a:br>
            <a:r>
              <a:rPr lang="it-IT" sz="3100">
                <a:cs typeface="Cavolini" panose="03000502040302020204" pitchFamily="66" charset="0"/>
              </a:rPr>
              <a:t>i due ambiti della privacy</a:t>
            </a:r>
          </a:p>
        </p:txBody>
      </p:sp>
      <p:sp>
        <p:nvSpPr>
          <p:cNvPr id="13" name="Segnaposto contenuto 6">
            <a:extLst>
              <a:ext uri="{FF2B5EF4-FFF2-40B4-BE49-F238E27FC236}">
                <a16:creationId xmlns:a16="http://schemas.microsoft.com/office/drawing/2014/main" id="{E6A78363-DA2E-48ED-98B0-9DDE71FB3266}"/>
              </a:ext>
            </a:extLst>
          </p:cNvPr>
          <p:cNvSpPr>
            <a:spLocks noGrp="1"/>
          </p:cNvSpPr>
          <p:nvPr>
            <p:ph idx="1"/>
          </p:nvPr>
        </p:nvSpPr>
        <p:spPr>
          <a:xfrm>
            <a:off x="691786" y="1988634"/>
            <a:ext cx="4962682" cy="3083358"/>
          </a:xfrm>
        </p:spPr>
        <p:txBody>
          <a:bodyPr>
            <a:normAutofit/>
          </a:bodyPr>
          <a:lstStyle/>
          <a:p>
            <a:pPr marL="171450" indent="-171450">
              <a:buFont typeface="Arial" panose="020B0604020202020204" pitchFamily="34" charset="0"/>
              <a:buChar char="•"/>
            </a:pPr>
            <a:r>
              <a:rPr lang="it-IT" sz="1200" dirty="0">
                <a:latin typeface="+mj-lt"/>
                <a:cs typeface="Cavolini" panose="03000502040302020204" pitchFamily="66" charset="0"/>
              </a:rPr>
              <a:t>Problematiche di tutti i giorni dalla manipolazione dei dati personali vera e propria (log, file con username, database di utenti e asset, ticketing system </a:t>
            </a:r>
            <a:r>
              <a:rPr lang="it-IT" sz="1200" dirty="0" err="1">
                <a:latin typeface="+mj-lt"/>
                <a:cs typeface="Cavolini" panose="03000502040302020204" pitchFamily="66" charset="0"/>
              </a:rPr>
              <a:t>ecc</a:t>
            </a:r>
            <a:r>
              <a:rPr lang="it-IT" sz="1200" dirty="0">
                <a:latin typeface="+mj-lt"/>
                <a:cs typeface="Cavolini" panose="03000502040302020204" pitchFamily="66" charset="0"/>
              </a:rPr>
              <a:t>) al costruire un habitat  protetto (privacy by design e by default) e ritagliato sulle caratteristiche della propria struttura alla condivisione di regole con tutta la comunità INFN… </a:t>
            </a:r>
          </a:p>
          <a:p>
            <a:pPr marL="0" indent="0"/>
            <a:endParaRPr lang="it-IT" sz="1200" dirty="0">
              <a:latin typeface="+mj-lt"/>
              <a:cs typeface="Cavolini" panose="03000502040302020204" pitchFamily="66" charset="0"/>
            </a:endParaRPr>
          </a:p>
          <a:p>
            <a:pPr marL="285750" indent="-285750">
              <a:buFont typeface="Arial" panose="020B0604020202020204" pitchFamily="34" charset="0"/>
              <a:buChar char="•"/>
            </a:pPr>
            <a:r>
              <a:rPr lang="it-IT" sz="1200" dirty="0">
                <a:latin typeface="+mj-lt"/>
                <a:cs typeface="Cavolini" panose="03000502040302020204" pitchFamily="66" charset="0"/>
              </a:rPr>
              <a:t>La cybersecurity…</a:t>
            </a:r>
          </a:p>
          <a:p>
            <a:pPr marL="0" indent="0"/>
            <a:r>
              <a:rPr lang="it-IT" sz="1200" dirty="0">
                <a:effectLst/>
                <a:latin typeface="+mj-lt"/>
                <a:ea typeface="Times New Roman" panose="02020603050405020304" pitchFamily="18" charset="0"/>
                <a:cs typeface="Cavolini" panose="03000502040302020204" pitchFamily="66" charset="0"/>
              </a:rPr>
              <a:t>GDPR (art.24) </a:t>
            </a:r>
          </a:p>
          <a:p>
            <a:pPr marL="0" indent="0"/>
            <a:r>
              <a:rPr lang="it-IT" sz="1200" dirty="0">
                <a:effectLst/>
                <a:latin typeface="+mj-lt"/>
                <a:ea typeface="Times New Roman" panose="02020603050405020304" pitchFamily="18" charset="0"/>
                <a:cs typeface="Cavolini" panose="03000502040302020204" pitchFamily="66" charset="0"/>
              </a:rPr>
              <a:t>misure tecniche ed 	organizzative  adeguate a garantire, e se richiesto a dimostrare, che i dati 	personali vengono protetti a 	norma       di regolamento. </a:t>
            </a:r>
            <a:endParaRPr lang="it-IT" sz="1200" dirty="0">
              <a:latin typeface="+mj-lt"/>
              <a:cs typeface="Cavolini" panose="03000502040302020204" pitchFamily="66" charset="0"/>
            </a:endParaRPr>
          </a:p>
        </p:txBody>
      </p:sp>
      <p:sp>
        <p:nvSpPr>
          <p:cNvPr id="4" name="Segnaposto data 3">
            <a:extLst>
              <a:ext uri="{FF2B5EF4-FFF2-40B4-BE49-F238E27FC236}">
                <a16:creationId xmlns:a16="http://schemas.microsoft.com/office/drawing/2014/main" id="{1F39F655-FA67-4C18-87DF-D2C585E14F7A}"/>
              </a:ext>
            </a:extLst>
          </p:cNvPr>
          <p:cNvSpPr>
            <a:spLocks noGrp="1"/>
          </p:cNvSpPr>
          <p:nvPr>
            <p:ph type="dt" sz="half" idx="10"/>
          </p:nvPr>
        </p:nvSpPr>
        <p:spPr>
          <a:xfrm>
            <a:off x="693042" y="5255759"/>
            <a:ext cx="1789862" cy="301905"/>
          </a:xfrm>
        </p:spPr>
        <p:txBody>
          <a:bodyPr>
            <a:normAutofit/>
          </a:bodyPr>
          <a:lstStyle/>
          <a:p>
            <a:pPr>
              <a:spcAft>
                <a:spcPts val="600"/>
              </a:spcAft>
            </a:pPr>
            <a:r>
              <a:rPr lang="it-IT"/>
              <a:t>Silvia  Arezzini</a:t>
            </a:r>
          </a:p>
        </p:txBody>
      </p:sp>
      <p:sp>
        <p:nvSpPr>
          <p:cNvPr id="5" name="Segnaposto piè di pagina 4">
            <a:extLst>
              <a:ext uri="{FF2B5EF4-FFF2-40B4-BE49-F238E27FC236}">
                <a16:creationId xmlns:a16="http://schemas.microsoft.com/office/drawing/2014/main" id="{1AE4B704-7270-49B8-8BB2-AC81ED10DE77}"/>
              </a:ext>
            </a:extLst>
          </p:cNvPr>
          <p:cNvSpPr>
            <a:spLocks noGrp="1"/>
          </p:cNvSpPr>
          <p:nvPr>
            <p:ph type="ftr" sz="quarter" idx="11"/>
          </p:nvPr>
        </p:nvSpPr>
        <p:spPr>
          <a:xfrm>
            <a:off x="2642090" y="5255759"/>
            <a:ext cx="3151383" cy="301905"/>
          </a:xfrm>
        </p:spPr>
        <p:txBody>
          <a:bodyPr>
            <a:normAutofit/>
          </a:bodyPr>
          <a:lstStyle/>
          <a:p>
            <a:pPr algn="l">
              <a:spcAft>
                <a:spcPts val="600"/>
              </a:spcAft>
            </a:pPr>
            <a:r>
              <a:rPr lang="it-IT"/>
              <a:t>10 ottobre 2023</a:t>
            </a:r>
          </a:p>
        </p:txBody>
      </p:sp>
      <p:pic>
        <p:nvPicPr>
          <p:cNvPr id="28" name="Picture 17">
            <a:extLst>
              <a:ext uri="{FF2B5EF4-FFF2-40B4-BE49-F238E27FC236}">
                <a16:creationId xmlns:a16="http://schemas.microsoft.com/office/drawing/2014/main" id="{4CEA65CC-7FFC-D1D5-D3CC-AE7520BFB118}"/>
              </a:ext>
            </a:extLst>
          </p:cNvPr>
          <p:cNvPicPr>
            <a:picLocks noChangeAspect="1"/>
          </p:cNvPicPr>
          <p:nvPr/>
        </p:nvPicPr>
        <p:blipFill rotWithShape="1">
          <a:blip r:embed="rId3"/>
          <a:srcRect l="12834" r="46217" b="-2"/>
          <a:stretch/>
        </p:blipFill>
        <p:spPr>
          <a:xfrm>
            <a:off x="5952661" y="10"/>
            <a:ext cx="4127964" cy="5670540"/>
          </a:xfrm>
          <a:prstGeom prst="rect">
            <a:avLst/>
          </a:prstGeom>
          <a:effectLst/>
        </p:spPr>
      </p:pic>
      <p:sp>
        <p:nvSpPr>
          <p:cNvPr id="6" name="Segnaposto numero diapositiva 5">
            <a:extLst>
              <a:ext uri="{FF2B5EF4-FFF2-40B4-BE49-F238E27FC236}">
                <a16:creationId xmlns:a16="http://schemas.microsoft.com/office/drawing/2014/main" id="{B295D7A7-8726-4300-B44A-ADADF1F157B6}"/>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a:solidFill>
                  <a:srgbClr val="FFFFFF"/>
                </a:solidFill>
              </a:rPr>
              <a:pPr>
                <a:spcAft>
                  <a:spcPts val="600"/>
                </a:spcAft>
              </a:pPr>
              <a:t>30</a:t>
            </a:fld>
            <a:endParaRPr lang="it-IT">
              <a:solidFill>
                <a:srgbClr val="FFFFFF"/>
              </a:solidFill>
            </a:endParaRPr>
          </a:p>
        </p:txBody>
      </p:sp>
    </p:spTree>
    <p:extLst>
      <p:ext uri="{BB962C8B-B14F-4D97-AF65-F5344CB8AC3E}">
        <p14:creationId xmlns:p14="http://schemas.microsoft.com/office/powerpoint/2010/main" val="337641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Punto interrogativo su sfondo verde pastello">
            <a:extLst>
              <a:ext uri="{FF2B5EF4-FFF2-40B4-BE49-F238E27FC236}">
                <a16:creationId xmlns:a16="http://schemas.microsoft.com/office/drawing/2014/main" id="{6A69979B-AC31-6795-9DEF-6CEE905DF967}"/>
              </a:ext>
            </a:extLst>
          </p:cNvPr>
          <p:cNvPicPr>
            <a:picLocks noGrp="1" noChangeAspect="1"/>
          </p:cNvPicPr>
          <p:nvPr>
            <p:ph idx="1"/>
          </p:nvPr>
        </p:nvPicPr>
        <p:blipFill rotWithShape="1">
          <a:blip r:embed="rId2"/>
          <a:srcRect t="12498" r="2" b="12501"/>
          <a:stretch/>
        </p:blipFill>
        <p:spPr>
          <a:xfrm>
            <a:off x="20" y="10"/>
            <a:ext cx="10080604" cy="5670540"/>
          </a:xfrm>
          <a:prstGeom prst="rect">
            <a:avLst/>
          </a:prstGeom>
        </p:spPr>
      </p:pic>
      <p:sp>
        <p:nvSpPr>
          <p:cNvPr id="4" name="Segnaposto data 3">
            <a:extLst>
              <a:ext uri="{FF2B5EF4-FFF2-40B4-BE49-F238E27FC236}">
                <a16:creationId xmlns:a16="http://schemas.microsoft.com/office/drawing/2014/main" id="{22A91FEE-2D26-FF9D-5F77-50CE5E837567}"/>
              </a:ext>
            </a:extLst>
          </p:cNvPr>
          <p:cNvSpPr>
            <a:spLocks noGrp="1"/>
          </p:cNvSpPr>
          <p:nvPr>
            <p:ph type="dt" sz="half" idx="10"/>
          </p:nvPr>
        </p:nvSpPr>
        <p:spPr>
          <a:xfrm>
            <a:off x="693042" y="5255759"/>
            <a:ext cx="2268141" cy="301905"/>
          </a:xfrm>
        </p:spPr>
        <p:txBody>
          <a:bodyPr vert="horz" lIns="91440" tIns="45720" rIns="91440" bIns="45720" rtlCol="0" anchor="ctr">
            <a:normAutofit/>
          </a:bodyPr>
          <a:lstStyle/>
          <a:p>
            <a:pPr defTabSz="914400" hangingPunct="1">
              <a:spcAft>
                <a:spcPts val="600"/>
              </a:spcAft>
            </a:pPr>
            <a:r>
              <a:rPr lang="it-IT">
                <a:solidFill>
                  <a:srgbClr val="FFFFFF"/>
                </a:solidFill>
                <a:latin typeface="+mn-lt"/>
                <a:ea typeface="+mn-ea"/>
              </a:rPr>
              <a:t>Silvia  Arezzini</a:t>
            </a:r>
            <a:endParaRPr lang="en-US">
              <a:solidFill>
                <a:srgbClr val="FFFFFF"/>
              </a:solidFill>
              <a:latin typeface="+mn-lt"/>
              <a:ea typeface="+mn-ea"/>
            </a:endParaRPr>
          </a:p>
        </p:txBody>
      </p:sp>
      <p:sp>
        <p:nvSpPr>
          <p:cNvPr id="5" name="Segnaposto piè di pagina 4">
            <a:extLst>
              <a:ext uri="{FF2B5EF4-FFF2-40B4-BE49-F238E27FC236}">
                <a16:creationId xmlns:a16="http://schemas.microsoft.com/office/drawing/2014/main" id="{0D9E3661-E75D-020E-2D6F-EF3A7D7BEA87}"/>
              </a:ext>
            </a:extLst>
          </p:cNvPr>
          <p:cNvSpPr>
            <a:spLocks noGrp="1"/>
          </p:cNvSpPr>
          <p:nvPr>
            <p:ph type="ftr" sz="quarter" idx="11"/>
          </p:nvPr>
        </p:nvSpPr>
        <p:spPr>
          <a:xfrm>
            <a:off x="3339207" y="5255759"/>
            <a:ext cx="3402210" cy="301905"/>
          </a:xfrm>
        </p:spPr>
        <p:txBody>
          <a:bodyPr vert="horz" lIns="91440" tIns="45720" rIns="91440" bIns="45720" rtlCol="0" anchor="ctr">
            <a:normAutofit/>
          </a:bodyPr>
          <a:lstStyle/>
          <a:p>
            <a:pPr defTabSz="914400" hangingPunct="1">
              <a:spcAft>
                <a:spcPts val="600"/>
              </a:spcAft>
            </a:pPr>
            <a:r>
              <a:rPr lang="en-US" kern="1200">
                <a:solidFill>
                  <a:srgbClr val="FFFFFF"/>
                </a:solidFill>
                <a:latin typeface="+mn-lt"/>
                <a:ea typeface="+mn-ea"/>
                <a:cs typeface="+mn-cs"/>
              </a:rPr>
              <a:t>10 ottobre 2023</a:t>
            </a:r>
          </a:p>
        </p:txBody>
      </p:sp>
      <p:sp>
        <p:nvSpPr>
          <p:cNvPr id="6" name="Segnaposto numero diapositiva 5">
            <a:extLst>
              <a:ext uri="{FF2B5EF4-FFF2-40B4-BE49-F238E27FC236}">
                <a16:creationId xmlns:a16="http://schemas.microsoft.com/office/drawing/2014/main" id="{1F304911-6D78-4024-F1EC-464481522B27}"/>
              </a:ext>
            </a:extLst>
          </p:cNvPr>
          <p:cNvSpPr>
            <a:spLocks noGrp="1"/>
          </p:cNvSpPr>
          <p:nvPr>
            <p:ph type="sldNum" sz="quarter" idx="12"/>
          </p:nvPr>
        </p:nvSpPr>
        <p:spPr>
          <a:xfrm>
            <a:off x="7119441" y="5255759"/>
            <a:ext cx="2268141" cy="301905"/>
          </a:xfrm>
        </p:spPr>
        <p:txBody>
          <a:bodyPr vert="horz" lIns="91440" tIns="45720" rIns="91440" bIns="45720" rtlCol="0" anchor="ctr">
            <a:normAutofit/>
          </a:bodyPr>
          <a:lstStyle/>
          <a:p>
            <a:pPr defTabSz="914400" hangingPunct="1">
              <a:spcAft>
                <a:spcPts val="600"/>
              </a:spcAft>
            </a:pPr>
            <a:fld id="{03B6912A-B584-4AC7-9983-D43B1428DAB0}" type="slidenum">
              <a:rPr lang="en-US">
                <a:solidFill>
                  <a:srgbClr val="FFFFFF"/>
                </a:solidFill>
                <a:latin typeface="+mn-lt"/>
                <a:ea typeface="+mn-ea"/>
              </a:rPr>
              <a:pPr defTabSz="914400" hangingPunct="1">
                <a:spcAft>
                  <a:spcPts val="600"/>
                </a:spcAft>
              </a:pPr>
              <a:t>31</a:t>
            </a:fld>
            <a:endParaRPr lang="en-US">
              <a:solidFill>
                <a:srgbClr val="FFFFFF"/>
              </a:solidFill>
              <a:latin typeface="+mn-lt"/>
              <a:ea typeface="+mn-ea"/>
            </a:endParaRPr>
          </a:p>
        </p:txBody>
      </p:sp>
    </p:spTree>
    <p:extLst>
      <p:ext uri="{BB962C8B-B14F-4D97-AF65-F5344CB8AC3E}">
        <p14:creationId xmlns:p14="http://schemas.microsoft.com/office/powerpoint/2010/main" val="379187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BFA64D-AD73-42C7-91F3-079501C744C9}"/>
              </a:ext>
            </a:extLst>
          </p:cNvPr>
          <p:cNvSpPr>
            <a:spLocks noGrp="1"/>
          </p:cNvSpPr>
          <p:nvPr>
            <p:ph type="title"/>
          </p:nvPr>
        </p:nvSpPr>
        <p:spPr>
          <a:xfrm>
            <a:off x="4118056" y="26963"/>
            <a:ext cx="5445862" cy="1386303"/>
          </a:xfrm>
        </p:spPr>
        <p:txBody>
          <a:bodyPr>
            <a:normAutofit/>
          </a:bodyPr>
          <a:lstStyle/>
          <a:p>
            <a:r>
              <a:rPr lang="it-IT" dirty="0">
                <a:cs typeface="Cavolini" panose="03000502040302020204" pitchFamily="66" charset="0"/>
              </a:rPr>
              <a:t>File di LOG</a:t>
            </a:r>
          </a:p>
        </p:txBody>
      </p:sp>
      <p:sp>
        <p:nvSpPr>
          <p:cNvPr id="46" name="Segnaposto contenuto 2">
            <a:extLst>
              <a:ext uri="{FF2B5EF4-FFF2-40B4-BE49-F238E27FC236}">
                <a16:creationId xmlns:a16="http://schemas.microsoft.com/office/drawing/2014/main" id="{D4E6E2FF-ACA3-4483-B4CD-8C1FC3F1894B}"/>
              </a:ext>
            </a:extLst>
          </p:cNvPr>
          <p:cNvSpPr>
            <a:spLocks noGrp="1"/>
          </p:cNvSpPr>
          <p:nvPr>
            <p:ph idx="1"/>
          </p:nvPr>
        </p:nvSpPr>
        <p:spPr>
          <a:xfrm>
            <a:off x="3881140" y="1251100"/>
            <a:ext cx="4975595" cy="1224136"/>
          </a:xfrm>
        </p:spPr>
        <p:txBody>
          <a:bodyPr anchor="ctr">
            <a:normAutofit fontScale="92500"/>
          </a:bodyPr>
          <a:lstStyle/>
          <a:p>
            <a:pPr marL="457200" indent="-457200">
              <a:buFont typeface="Arial" panose="020B0604020202020204" pitchFamily="34" charset="0"/>
              <a:buChar char="•"/>
            </a:pPr>
            <a:r>
              <a:rPr lang="it-IT" sz="1600" dirty="0">
                <a:effectLst/>
                <a:latin typeface="+mj-lt"/>
                <a:ea typeface="Times New Roman" panose="02020603050405020304" pitchFamily="18" charset="0"/>
                <a:cs typeface="Cavolini" panose="03000502040302020204" pitchFamily="66" charset="0"/>
              </a:rPr>
              <a:t>user names nei log files</a:t>
            </a:r>
          </a:p>
          <a:p>
            <a:pPr marL="457200" indent="-457200">
              <a:buFont typeface="Arial" panose="020B0604020202020204" pitchFamily="34" charset="0"/>
              <a:buChar char="•"/>
            </a:pPr>
            <a:r>
              <a:rPr lang="it-IT" sz="1600" dirty="0">
                <a:effectLst/>
                <a:latin typeface="+mj-lt"/>
                <a:ea typeface="Times New Roman" panose="02020603050405020304" pitchFamily="18" charset="0"/>
                <a:cs typeface="Cavolini" panose="03000502040302020204" pitchFamily="66" charset="0"/>
              </a:rPr>
              <a:t>log di sistema con dati personali</a:t>
            </a:r>
          </a:p>
          <a:p>
            <a:pPr marL="457200" indent="-457200">
              <a:buFont typeface="Arial" panose="020B0604020202020204" pitchFamily="34" charset="0"/>
              <a:buChar char="•"/>
            </a:pPr>
            <a:r>
              <a:rPr lang="it-IT" sz="1600" dirty="0">
                <a:latin typeface="+mj-lt"/>
                <a:ea typeface="Times New Roman" panose="02020603050405020304" pitchFamily="18" charset="0"/>
                <a:cs typeface="Cavolini" panose="03000502040302020204" pitchFamily="66" charset="0"/>
              </a:rPr>
              <a:t>SIEM (Security Information and Event Management)</a:t>
            </a:r>
          </a:p>
          <a:p>
            <a:pPr marL="0" indent="0"/>
            <a:endParaRPr lang="it-IT" sz="1300" dirty="0">
              <a:latin typeface="+mj-lt"/>
              <a:cs typeface="Cavolini" panose="03000502040302020204" pitchFamily="66" charset="0"/>
            </a:endParaRPr>
          </a:p>
        </p:txBody>
      </p:sp>
      <p:sp>
        <p:nvSpPr>
          <p:cNvPr id="4" name="Segnaposto data 3">
            <a:extLst>
              <a:ext uri="{FF2B5EF4-FFF2-40B4-BE49-F238E27FC236}">
                <a16:creationId xmlns:a16="http://schemas.microsoft.com/office/drawing/2014/main" id="{8D466882-5B13-4083-9F09-38142B59AC2D}"/>
              </a:ext>
            </a:extLst>
          </p:cNvPr>
          <p:cNvSpPr>
            <a:spLocks noGrp="1"/>
          </p:cNvSpPr>
          <p:nvPr>
            <p:ph type="dt" sz="half" idx="10"/>
          </p:nvPr>
        </p:nvSpPr>
        <p:spPr>
          <a:xfrm>
            <a:off x="693042" y="5255759"/>
            <a:ext cx="1694868" cy="301905"/>
          </a:xfrm>
        </p:spPr>
        <p:txBody>
          <a:bodyPr>
            <a:normAutofit/>
          </a:bodyPr>
          <a:lstStyle/>
          <a:p>
            <a:pPr>
              <a:spcAft>
                <a:spcPts val="600"/>
              </a:spcAft>
            </a:pPr>
            <a:r>
              <a:rPr lang="it-IT">
                <a:solidFill>
                  <a:srgbClr val="FFFFFF"/>
                </a:solidFill>
              </a:rPr>
              <a:t>Silvia  Arezzini</a:t>
            </a:r>
            <a:endParaRPr lang="it-IT" dirty="0">
              <a:solidFill>
                <a:srgbClr val="FFFFFF"/>
              </a:solidFill>
            </a:endParaRPr>
          </a:p>
        </p:txBody>
      </p:sp>
      <p:sp>
        <p:nvSpPr>
          <p:cNvPr id="5" name="Segnaposto piè di pagina 4">
            <a:extLst>
              <a:ext uri="{FF2B5EF4-FFF2-40B4-BE49-F238E27FC236}">
                <a16:creationId xmlns:a16="http://schemas.microsoft.com/office/drawing/2014/main" id="{8B3B7142-9C2E-4D1C-AE56-BD53B79982C1}"/>
              </a:ext>
            </a:extLst>
          </p:cNvPr>
          <p:cNvSpPr>
            <a:spLocks noGrp="1"/>
          </p:cNvSpPr>
          <p:nvPr>
            <p:ph type="ftr" sz="quarter" idx="11"/>
          </p:nvPr>
        </p:nvSpPr>
        <p:spPr>
          <a:xfrm>
            <a:off x="4105531" y="5362491"/>
            <a:ext cx="3887109" cy="301905"/>
          </a:xfrm>
        </p:spPr>
        <p:txBody>
          <a:bodyPr>
            <a:normAutofit/>
          </a:bodyPr>
          <a:lstStyle/>
          <a:p>
            <a:pPr algn="l">
              <a:spcAft>
                <a:spcPts val="600"/>
              </a:spcAft>
            </a:pPr>
            <a:r>
              <a:rPr lang="it-IT"/>
              <a:t>10 ottobre 2023</a:t>
            </a:r>
            <a:endParaRPr lang="it-IT" dirty="0"/>
          </a:p>
        </p:txBody>
      </p:sp>
      <p:sp>
        <p:nvSpPr>
          <p:cNvPr id="6" name="Segnaposto numero diapositiva 5">
            <a:extLst>
              <a:ext uri="{FF2B5EF4-FFF2-40B4-BE49-F238E27FC236}">
                <a16:creationId xmlns:a16="http://schemas.microsoft.com/office/drawing/2014/main" id="{30C47F57-B559-461F-B648-24DF81752591}"/>
              </a:ext>
            </a:extLst>
          </p:cNvPr>
          <p:cNvSpPr>
            <a:spLocks noGrp="1"/>
          </p:cNvSpPr>
          <p:nvPr>
            <p:ph type="sldNum" sz="quarter" idx="12"/>
          </p:nvPr>
        </p:nvSpPr>
        <p:spPr>
          <a:xfrm>
            <a:off x="8712720" y="5211539"/>
            <a:ext cx="981239" cy="301905"/>
          </a:xfrm>
        </p:spPr>
        <p:txBody>
          <a:bodyPr>
            <a:normAutofit/>
          </a:bodyPr>
          <a:lstStyle/>
          <a:p>
            <a:pPr>
              <a:spcAft>
                <a:spcPts val="600"/>
              </a:spcAft>
            </a:pPr>
            <a:fld id="{03B6912A-B584-4AC7-9983-D43B1428DAB0}" type="slidenum">
              <a:rPr lang="it-IT" smtClean="0"/>
              <a:pPr>
                <a:spcAft>
                  <a:spcPts val="600"/>
                </a:spcAft>
              </a:pPr>
              <a:t>32</a:t>
            </a:fld>
            <a:endParaRPr lang="it-IT" dirty="0"/>
          </a:p>
        </p:txBody>
      </p:sp>
      <p:pic>
        <p:nvPicPr>
          <p:cNvPr id="64" name="Picture 63">
            <a:extLst>
              <a:ext uri="{FF2B5EF4-FFF2-40B4-BE49-F238E27FC236}">
                <a16:creationId xmlns:a16="http://schemas.microsoft.com/office/drawing/2014/main" id="{AD030F76-C99B-1290-0A3E-A3D384AB48C0}"/>
              </a:ext>
            </a:extLst>
          </p:cNvPr>
          <p:cNvPicPr>
            <a:picLocks noChangeAspect="1"/>
          </p:cNvPicPr>
          <p:nvPr/>
        </p:nvPicPr>
        <p:blipFill rotWithShape="1">
          <a:blip r:embed="rId2"/>
          <a:srcRect l="47855" r="10577"/>
          <a:stretch/>
        </p:blipFill>
        <p:spPr>
          <a:xfrm>
            <a:off x="20" y="10"/>
            <a:ext cx="3832792" cy="5670540"/>
          </a:xfrm>
          <a:prstGeom prst="rect">
            <a:avLst/>
          </a:prstGeom>
          <a:effectLst/>
        </p:spPr>
      </p:pic>
      <p:graphicFrame>
        <p:nvGraphicFramePr>
          <p:cNvPr id="62" name="CasellaDiTesto 18">
            <a:extLst>
              <a:ext uri="{FF2B5EF4-FFF2-40B4-BE49-F238E27FC236}">
                <a16:creationId xmlns:a16="http://schemas.microsoft.com/office/drawing/2014/main" id="{6BDB004D-7E55-61B8-E01F-643A409E73FA}"/>
              </a:ext>
            </a:extLst>
          </p:cNvPr>
          <p:cNvGraphicFramePr/>
          <p:nvPr>
            <p:extLst>
              <p:ext uri="{D42A27DB-BD31-4B8C-83A1-F6EECF244321}">
                <p14:modId xmlns:p14="http://schemas.microsoft.com/office/powerpoint/2010/main" val="4077099533"/>
              </p:ext>
            </p:extLst>
          </p:nvPr>
        </p:nvGraphicFramePr>
        <p:xfrm>
          <a:off x="4102663" y="2276730"/>
          <a:ext cx="5445860" cy="3129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450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E3B4307-8CAF-9E81-7136-943E82A06315}"/>
              </a:ext>
            </a:extLst>
          </p:cNvPr>
          <p:cNvSpPr>
            <a:spLocks noGrp="1"/>
          </p:cNvSpPr>
          <p:nvPr>
            <p:ph type="title"/>
          </p:nvPr>
        </p:nvSpPr>
        <p:spPr>
          <a:xfrm>
            <a:off x="3848278" y="272186"/>
            <a:ext cx="5700594" cy="1474343"/>
          </a:xfrm>
        </p:spPr>
        <p:txBody>
          <a:bodyPr anchor="b">
            <a:normAutofit/>
          </a:bodyPr>
          <a:lstStyle/>
          <a:p>
            <a:r>
              <a:rPr lang="it-IT" dirty="0"/>
              <a:t>altri </a:t>
            </a:r>
            <a:r>
              <a:rPr lang="it-IT"/>
              <a:t>file </a:t>
            </a:r>
            <a:br>
              <a:rPr lang="it-IT"/>
            </a:br>
            <a:r>
              <a:rPr lang="it-IT" sz="3200"/>
              <a:t>non </a:t>
            </a:r>
            <a:r>
              <a:rPr lang="it-IT" sz="3200" dirty="0"/>
              <a:t>esaustivo…</a:t>
            </a:r>
            <a:endParaRPr lang="it-IT" dirty="0"/>
          </a:p>
        </p:txBody>
      </p:sp>
      <p:pic>
        <p:nvPicPr>
          <p:cNvPr id="8" name="Picture 7" descr="Organizzatori di colori diversi">
            <a:extLst>
              <a:ext uri="{FF2B5EF4-FFF2-40B4-BE49-F238E27FC236}">
                <a16:creationId xmlns:a16="http://schemas.microsoft.com/office/drawing/2014/main" id="{34C7C6C6-34D6-354F-3055-27A3A4621B76}"/>
              </a:ext>
            </a:extLst>
          </p:cNvPr>
          <p:cNvPicPr>
            <a:picLocks noChangeAspect="1"/>
          </p:cNvPicPr>
          <p:nvPr/>
        </p:nvPicPr>
        <p:blipFill rotWithShape="1">
          <a:blip r:embed="rId2"/>
          <a:srcRect l="32536" r="31714"/>
          <a:stretch/>
        </p:blipFill>
        <p:spPr>
          <a:xfrm>
            <a:off x="20" y="10"/>
            <a:ext cx="3350714" cy="567054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8278" y="1980912"/>
            <a:ext cx="3508697" cy="15121"/>
          </a:xfrm>
          <a:custGeom>
            <a:avLst/>
            <a:gdLst>
              <a:gd name="connsiteX0" fmla="*/ 0 w 3508697"/>
              <a:gd name="connsiteY0" fmla="*/ 0 h 15121"/>
              <a:gd name="connsiteX1" fmla="*/ 584783 w 3508697"/>
              <a:gd name="connsiteY1" fmla="*/ 0 h 15121"/>
              <a:gd name="connsiteX2" fmla="*/ 1099392 w 3508697"/>
              <a:gd name="connsiteY2" fmla="*/ 0 h 15121"/>
              <a:gd name="connsiteX3" fmla="*/ 1684175 w 3508697"/>
              <a:gd name="connsiteY3" fmla="*/ 0 h 15121"/>
              <a:gd name="connsiteX4" fmla="*/ 2163696 w 3508697"/>
              <a:gd name="connsiteY4" fmla="*/ 0 h 15121"/>
              <a:gd name="connsiteX5" fmla="*/ 2713392 w 3508697"/>
              <a:gd name="connsiteY5" fmla="*/ 0 h 15121"/>
              <a:gd name="connsiteX6" fmla="*/ 3508697 w 3508697"/>
              <a:gd name="connsiteY6" fmla="*/ 0 h 15121"/>
              <a:gd name="connsiteX7" fmla="*/ 3508697 w 3508697"/>
              <a:gd name="connsiteY7" fmla="*/ 15121 h 15121"/>
              <a:gd name="connsiteX8" fmla="*/ 2923914 w 3508697"/>
              <a:gd name="connsiteY8" fmla="*/ 15121 h 15121"/>
              <a:gd name="connsiteX9" fmla="*/ 2304044 w 3508697"/>
              <a:gd name="connsiteY9" fmla="*/ 15121 h 15121"/>
              <a:gd name="connsiteX10" fmla="*/ 1789435 w 3508697"/>
              <a:gd name="connsiteY10" fmla="*/ 15121 h 15121"/>
              <a:gd name="connsiteX11" fmla="*/ 1134479 w 3508697"/>
              <a:gd name="connsiteY11" fmla="*/ 15121 h 15121"/>
              <a:gd name="connsiteX12" fmla="*/ 619870 w 3508697"/>
              <a:gd name="connsiteY12" fmla="*/ 15121 h 15121"/>
              <a:gd name="connsiteX13" fmla="*/ 0 w 3508697"/>
              <a:gd name="connsiteY13" fmla="*/ 15121 h 15121"/>
              <a:gd name="connsiteX14" fmla="*/ 0 w 3508697"/>
              <a:gd name="connsiteY14" fmla="*/ 0 h 15121"/>
              <a:gd name="connsiteX0" fmla="*/ 0 w 3508697"/>
              <a:gd name="connsiteY0" fmla="*/ 0 h 15121"/>
              <a:gd name="connsiteX1" fmla="*/ 514609 w 3508697"/>
              <a:gd name="connsiteY1" fmla="*/ 0 h 15121"/>
              <a:gd name="connsiteX2" fmla="*/ 994131 w 3508697"/>
              <a:gd name="connsiteY2" fmla="*/ 0 h 15121"/>
              <a:gd name="connsiteX3" fmla="*/ 1508740 w 3508697"/>
              <a:gd name="connsiteY3" fmla="*/ 0 h 15121"/>
              <a:gd name="connsiteX4" fmla="*/ 2093523 w 3508697"/>
              <a:gd name="connsiteY4" fmla="*/ 0 h 15121"/>
              <a:gd name="connsiteX5" fmla="*/ 2713392 w 3508697"/>
              <a:gd name="connsiteY5" fmla="*/ 0 h 15121"/>
              <a:gd name="connsiteX6" fmla="*/ 3508697 w 3508697"/>
              <a:gd name="connsiteY6" fmla="*/ 0 h 15121"/>
              <a:gd name="connsiteX7" fmla="*/ 3508697 w 3508697"/>
              <a:gd name="connsiteY7" fmla="*/ 15121 h 15121"/>
              <a:gd name="connsiteX8" fmla="*/ 2853740 w 3508697"/>
              <a:gd name="connsiteY8" fmla="*/ 15121 h 15121"/>
              <a:gd name="connsiteX9" fmla="*/ 2374218 w 3508697"/>
              <a:gd name="connsiteY9" fmla="*/ 15121 h 15121"/>
              <a:gd name="connsiteX10" fmla="*/ 1719262 w 3508697"/>
              <a:gd name="connsiteY10" fmla="*/ 15121 h 15121"/>
              <a:gd name="connsiteX11" fmla="*/ 1064305 w 3508697"/>
              <a:gd name="connsiteY11" fmla="*/ 15121 h 15121"/>
              <a:gd name="connsiteX12" fmla="*/ 584783 w 3508697"/>
              <a:gd name="connsiteY12" fmla="*/ 15121 h 15121"/>
              <a:gd name="connsiteX13" fmla="*/ 0 w 3508697"/>
              <a:gd name="connsiteY13" fmla="*/ 15121 h 15121"/>
              <a:gd name="connsiteX14" fmla="*/ 0 w 3508697"/>
              <a:gd name="connsiteY14"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8697" h="15121" fill="none" extrusionOk="0">
                <a:moveTo>
                  <a:pt x="0" y="0"/>
                </a:moveTo>
                <a:cubicBezTo>
                  <a:pt x="146229" y="-14140"/>
                  <a:pt x="425161" y="-21146"/>
                  <a:pt x="584783" y="0"/>
                </a:cubicBezTo>
                <a:cubicBezTo>
                  <a:pt x="746109" y="-12699"/>
                  <a:pt x="943627" y="-11792"/>
                  <a:pt x="1099392" y="0"/>
                </a:cubicBezTo>
                <a:cubicBezTo>
                  <a:pt x="1211724" y="48535"/>
                  <a:pt x="1396346" y="-38095"/>
                  <a:pt x="1684175" y="0"/>
                </a:cubicBezTo>
                <a:cubicBezTo>
                  <a:pt x="1964209" y="17511"/>
                  <a:pt x="1981588" y="-20504"/>
                  <a:pt x="2163696" y="0"/>
                </a:cubicBezTo>
                <a:cubicBezTo>
                  <a:pt x="2337913" y="-3341"/>
                  <a:pt x="2490111" y="-28857"/>
                  <a:pt x="2713392" y="0"/>
                </a:cubicBezTo>
                <a:cubicBezTo>
                  <a:pt x="2928287" y="13597"/>
                  <a:pt x="3226654" y="-72075"/>
                  <a:pt x="3508697" y="0"/>
                </a:cubicBezTo>
                <a:cubicBezTo>
                  <a:pt x="3509039" y="4316"/>
                  <a:pt x="3508015" y="11111"/>
                  <a:pt x="3508697" y="15121"/>
                </a:cubicBezTo>
                <a:cubicBezTo>
                  <a:pt x="3313114" y="-8288"/>
                  <a:pt x="3147391" y="13717"/>
                  <a:pt x="2923914" y="15121"/>
                </a:cubicBezTo>
                <a:cubicBezTo>
                  <a:pt x="2707506" y="21324"/>
                  <a:pt x="2582446" y="47874"/>
                  <a:pt x="2304044" y="15121"/>
                </a:cubicBezTo>
                <a:cubicBezTo>
                  <a:pt x="1996832" y="-9414"/>
                  <a:pt x="1988659" y="28304"/>
                  <a:pt x="1789435" y="15121"/>
                </a:cubicBezTo>
                <a:cubicBezTo>
                  <a:pt x="1581402" y="-452"/>
                  <a:pt x="1381975" y="2704"/>
                  <a:pt x="1134479" y="15121"/>
                </a:cubicBezTo>
                <a:cubicBezTo>
                  <a:pt x="894916" y="31068"/>
                  <a:pt x="809878" y="14643"/>
                  <a:pt x="619870" y="15121"/>
                </a:cubicBezTo>
                <a:cubicBezTo>
                  <a:pt x="453747" y="25096"/>
                  <a:pt x="194020" y="13949"/>
                  <a:pt x="0" y="15121"/>
                </a:cubicBezTo>
                <a:cubicBezTo>
                  <a:pt x="459" y="7735"/>
                  <a:pt x="-231" y="5467"/>
                  <a:pt x="0" y="0"/>
                </a:cubicBezTo>
                <a:close/>
              </a:path>
              <a:path w="3508697" h="15121" stroke="0" extrusionOk="0">
                <a:moveTo>
                  <a:pt x="0" y="0"/>
                </a:moveTo>
                <a:cubicBezTo>
                  <a:pt x="194755" y="4612"/>
                  <a:pt x="258789" y="-23170"/>
                  <a:pt x="514609" y="0"/>
                </a:cubicBezTo>
                <a:cubicBezTo>
                  <a:pt x="756889" y="23732"/>
                  <a:pt x="817501" y="-2117"/>
                  <a:pt x="994131" y="0"/>
                </a:cubicBezTo>
                <a:cubicBezTo>
                  <a:pt x="1148887" y="-9972"/>
                  <a:pt x="1364311" y="10852"/>
                  <a:pt x="1508740" y="0"/>
                </a:cubicBezTo>
                <a:cubicBezTo>
                  <a:pt x="1661531" y="8801"/>
                  <a:pt x="1832899" y="7515"/>
                  <a:pt x="2093523" y="0"/>
                </a:cubicBezTo>
                <a:cubicBezTo>
                  <a:pt x="2351315" y="-5266"/>
                  <a:pt x="2572871" y="-28598"/>
                  <a:pt x="2713392" y="0"/>
                </a:cubicBezTo>
                <a:cubicBezTo>
                  <a:pt x="2881656" y="12091"/>
                  <a:pt x="3200714" y="25120"/>
                  <a:pt x="3508697" y="0"/>
                </a:cubicBezTo>
                <a:cubicBezTo>
                  <a:pt x="3508512" y="5482"/>
                  <a:pt x="3508047" y="7652"/>
                  <a:pt x="3508697" y="15121"/>
                </a:cubicBezTo>
                <a:cubicBezTo>
                  <a:pt x="3212352" y="-14987"/>
                  <a:pt x="3180208" y="33574"/>
                  <a:pt x="2853740" y="15121"/>
                </a:cubicBezTo>
                <a:cubicBezTo>
                  <a:pt x="2541466" y="9156"/>
                  <a:pt x="2460984" y="29896"/>
                  <a:pt x="2374218" y="15121"/>
                </a:cubicBezTo>
                <a:cubicBezTo>
                  <a:pt x="2265237" y="43503"/>
                  <a:pt x="1958245" y="-26260"/>
                  <a:pt x="1719262" y="15121"/>
                </a:cubicBezTo>
                <a:cubicBezTo>
                  <a:pt x="1512970" y="76077"/>
                  <a:pt x="1270330" y="72187"/>
                  <a:pt x="1064305" y="15121"/>
                </a:cubicBezTo>
                <a:cubicBezTo>
                  <a:pt x="841531" y="-186"/>
                  <a:pt x="815784" y="-7945"/>
                  <a:pt x="584783" y="15121"/>
                </a:cubicBezTo>
                <a:cubicBezTo>
                  <a:pt x="361652" y="71547"/>
                  <a:pt x="180935" y="35757"/>
                  <a:pt x="0" y="15121"/>
                </a:cubicBezTo>
                <a:cubicBezTo>
                  <a:pt x="-504" y="8720"/>
                  <a:pt x="322" y="2974"/>
                  <a:pt x="0" y="0"/>
                </a:cubicBezTo>
                <a:close/>
              </a:path>
              <a:path w="3508697" h="15121" fill="none" stroke="0" extrusionOk="0">
                <a:moveTo>
                  <a:pt x="0" y="0"/>
                </a:moveTo>
                <a:cubicBezTo>
                  <a:pt x="135287" y="35450"/>
                  <a:pt x="396575" y="-34156"/>
                  <a:pt x="584783" y="0"/>
                </a:cubicBezTo>
                <a:cubicBezTo>
                  <a:pt x="729660" y="3663"/>
                  <a:pt x="960773" y="-12732"/>
                  <a:pt x="1099392" y="0"/>
                </a:cubicBezTo>
                <a:cubicBezTo>
                  <a:pt x="1248518" y="7631"/>
                  <a:pt x="1364644" y="2993"/>
                  <a:pt x="1684175" y="0"/>
                </a:cubicBezTo>
                <a:cubicBezTo>
                  <a:pt x="1971294" y="21267"/>
                  <a:pt x="1987959" y="-13163"/>
                  <a:pt x="2163696" y="0"/>
                </a:cubicBezTo>
                <a:cubicBezTo>
                  <a:pt x="2378412" y="32696"/>
                  <a:pt x="2491509" y="-38563"/>
                  <a:pt x="2713392" y="0"/>
                </a:cubicBezTo>
                <a:cubicBezTo>
                  <a:pt x="2926882" y="3214"/>
                  <a:pt x="3236458" y="21110"/>
                  <a:pt x="3508697" y="0"/>
                </a:cubicBezTo>
                <a:cubicBezTo>
                  <a:pt x="3508841" y="4760"/>
                  <a:pt x="3507180" y="11095"/>
                  <a:pt x="3508697" y="15121"/>
                </a:cubicBezTo>
                <a:cubicBezTo>
                  <a:pt x="3295951" y="-25195"/>
                  <a:pt x="3155184" y="-35500"/>
                  <a:pt x="2923914" y="15121"/>
                </a:cubicBezTo>
                <a:cubicBezTo>
                  <a:pt x="2718350" y="7935"/>
                  <a:pt x="2596197" y="36162"/>
                  <a:pt x="2304044" y="15121"/>
                </a:cubicBezTo>
                <a:cubicBezTo>
                  <a:pt x="2002288" y="-15933"/>
                  <a:pt x="1990087" y="21020"/>
                  <a:pt x="1789435" y="15121"/>
                </a:cubicBezTo>
                <a:cubicBezTo>
                  <a:pt x="1616659" y="24045"/>
                  <a:pt x="1333688" y="-3089"/>
                  <a:pt x="1134479" y="15121"/>
                </a:cubicBezTo>
                <a:cubicBezTo>
                  <a:pt x="914024" y="22895"/>
                  <a:pt x="795385" y="12999"/>
                  <a:pt x="619870" y="15121"/>
                </a:cubicBezTo>
                <a:cubicBezTo>
                  <a:pt x="428632" y="25337"/>
                  <a:pt x="183529" y="22856"/>
                  <a:pt x="0" y="15121"/>
                </a:cubicBezTo>
                <a:cubicBezTo>
                  <a:pt x="652" y="7448"/>
                  <a:pt x="-642" y="477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508697"/>
                      <a:gd name="connsiteY0" fmla="*/ 0 h 15121"/>
                      <a:gd name="connsiteX1" fmla="*/ 584783 w 3508697"/>
                      <a:gd name="connsiteY1" fmla="*/ 0 h 15121"/>
                      <a:gd name="connsiteX2" fmla="*/ 1099392 w 3508697"/>
                      <a:gd name="connsiteY2" fmla="*/ 0 h 15121"/>
                      <a:gd name="connsiteX3" fmla="*/ 1684175 w 3508697"/>
                      <a:gd name="connsiteY3" fmla="*/ 0 h 15121"/>
                      <a:gd name="connsiteX4" fmla="*/ 2163696 w 3508697"/>
                      <a:gd name="connsiteY4" fmla="*/ 0 h 15121"/>
                      <a:gd name="connsiteX5" fmla="*/ 2713392 w 3508697"/>
                      <a:gd name="connsiteY5" fmla="*/ 0 h 15121"/>
                      <a:gd name="connsiteX6" fmla="*/ 3508697 w 3508697"/>
                      <a:gd name="connsiteY6" fmla="*/ 0 h 15121"/>
                      <a:gd name="connsiteX7" fmla="*/ 3508697 w 3508697"/>
                      <a:gd name="connsiteY7" fmla="*/ 15121 h 15121"/>
                      <a:gd name="connsiteX8" fmla="*/ 2923914 w 3508697"/>
                      <a:gd name="connsiteY8" fmla="*/ 15121 h 15121"/>
                      <a:gd name="connsiteX9" fmla="*/ 2304044 w 3508697"/>
                      <a:gd name="connsiteY9" fmla="*/ 15121 h 15121"/>
                      <a:gd name="connsiteX10" fmla="*/ 1789435 w 3508697"/>
                      <a:gd name="connsiteY10" fmla="*/ 15121 h 15121"/>
                      <a:gd name="connsiteX11" fmla="*/ 1134479 w 3508697"/>
                      <a:gd name="connsiteY11" fmla="*/ 15121 h 15121"/>
                      <a:gd name="connsiteX12" fmla="*/ 619870 w 3508697"/>
                      <a:gd name="connsiteY12" fmla="*/ 15121 h 15121"/>
                      <a:gd name="connsiteX13" fmla="*/ 0 w 3508697"/>
                      <a:gd name="connsiteY13" fmla="*/ 15121 h 15121"/>
                      <a:gd name="connsiteX14" fmla="*/ 0 w 3508697"/>
                      <a:gd name="connsiteY14"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8697" h="15121" fill="none" extrusionOk="0">
                        <a:moveTo>
                          <a:pt x="0" y="0"/>
                        </a:moveTo>
                        <a:cubicBezTo>
                          <a:pt x="162319" y="23018"/>
                          <a:pt x="421683" y="-5158"/>
                          <a:pt x="584783" y="0"/>
                        </a:cubicBezTo>
                        <a:cubicBezTo>
                          <a:pt x="747883" y="5158"/>
                          <a:pt x="972220" y="-19064"/>
                          <a:pt x="1099392" y="0"/>
                        </a:cubicBezTo>
                        <a:cubicBezTo>
                          <a:pt x="1226564" y="19064"/>
                          <a:pt x="1402882" y="-16644"/>
                          <a:pt x="1684175" y="0"/>
                        </a:cubicBezTo>
                        <a:cubicBezTo>
                          <a:pt x="1965468" y="16644"/>
                          <a:pt x="1980450" y="-17077"/>
                          <a:pt x="2163696" y="0"/>
                        </a:cubicBezTo>
                        <a:cubicBezTo>
                          <a:pt x="2346942" y="17077"/>
                          <a:pt x="2492387" y="-24234"/>
                          <a:pt x="2713392" y="0"/>
                        </a:cubicBezTo>
                        <a:cubicBezTo>
                          <a:pt x="2934397" y="24234"/>
                          <a:pt x="3264739" y="-29594"/>
                          <a:pt x="3508697" y="0"/>
                        </a:cubicBezTo>
                        <a:cubicBezTo>
                          <a:pt x="3508378" y="4643"/>
                          <a:pt x="3507990" y="11341"/>
                          <a:pt x="3508697" y="15121"/>
                        </a:cubicBezTo>
                        <a:cubicBezTo>
                          <a:pt x="3308784" y="-3244"/>
                          <a:pt x="3142167" y="1719"/>
                          <a:pt x="2923914" y="15121"/>
                        </a:cubicBezTo>
                        <a:cubicBezTo>
                          <a:pt x="2705661" y="28523"/>
                          <a:pt x="2605430" y="43402"/>
                          <a:pt x="2304044" y="15121"/>
                        </a:cubicBezTo>
                        <a:cubicBezTo>
                          <a:pt x="2002658" y="-13160"/>
                          <a:pt x="1987551" y="21722"/>
                          <a:pt x="1789435" y="15121"/>
                        </a:cubicBezTo>
                        <a:cubicBezTo>
                          <a:pt x="1591319" y="8520"/>
                          <a:pt x="1370463" y="6989"/>
                          <a:pt x="1134479" y="15121"/>
                        </a:cubicBezTo>
                        <a:cubicBezTo>
                          <a:pt x="898495" y="23253"/>
                          <a:pt x="798302" y="8466"/>
                          <a:pt x="619870" y="15121"/>
                        </a:cubicBezTo>
                        <a:cubicBezTo>
                          <a:pt x="441438" y="21776"/>
                          <a:pt x="173838" y="-2426"/>
                          <a:pt x="0" y="15121"/>
                        </a:cubicBezTo>
                        <a:cubicBezTo>
                          <a:pt x="629" y="7579"/>
                          <a:pt x="-696" y="5097"/>
                          <a:pt x="0" y="0"/>
                        </a:cubicBezTo>
                        <a:close/>
                      </a:path>
                      <a:path w="3508697" h="15121" stroke="0" extrusionOk="0">
                        <a:moveTo>
                          <a:pt x="0" y="0"/>
                        </a:moveTo>
                        <a:cubicBezTo>
                          <a:pt x="185862" y="-6873"/>
                          <a:pt x="260291" y="-19085"/>
                          <a:pt x="514609" y="0"/>
                        </a:cubicBezTo>
                        <a:cubicBezTo>
                          <a:pt x="768927" y="19085"/>
                          <a:pt x="826906" y="-14935"/>
                          <a:pt x="994131" y="0"/>
                        </a:cubicBezTo>
                        <a:cubicBezTo>
                          <a:pt x="1161356" y="14935"/>
                          <a:pt x="1378898" y="-8223"/>
                          <a:pt x="1508740" y="0"/>
                        </a:cubicBezTo>
                        <a:cubicBezTo>
                          <a:pt x="1638582" y="8223"/>
                          <a:pt x="1848818" y="-13753"/>
                          <a:pt x="2093523" y="0"/>
                        </a:cubicBezTo>
                        <a:cubicBezTo>
                          <a:pt x="2338228" y="13753"/>
                          <a:pt x="2555571" y="-13387"/>
                          <a:pt x="2713392" y="0"/>
                        </a:cubicBezTo>
                        <a:cubicBezTo>
                          <a:pt x="2871213" y="13387"/>
                          <a:pt x="3210822" y="7195"/>
                          <a:pt x="3508697" y="0"/>
                        </a:cubicBezTo>
                        <a:cubicBezTo>
                          <a:pt x="3508438" y="5516"/>
                          <a:pt x="3508184" y="7725"/>
                          <a:pt x="3508697" y="15121"/>
                        </a:cubicBezTo>
                        <a:cubicBezTo>
                          <a:pt x="3210300" y="-11211"/>
                          <a:pt x="3170870" y="30285"/>
                          <a:pt x="2853740" y="15121"/>
                        </a:cubicBezTo>
                        <a:cubicBezTo>
                          <a:pt x="2536610" y="-43"/>
                          <a:pt x="2471352" y="27846"/>
                          <a:pt x="2374218" y="15121"/>
                        </a:cubicBezTo>
                        <a:cubicBezTo>
                          <a:pt x="2277084" y="2396"/>
                          <a:pt x="1924456" y="5022"/>
                          <a:pt x="1719262" y="15121"/>
                        </a:cubicBezTo>
                        <a:cubicBezTo>
                          <a:pt x="1514068" y="25220"/>
                          <a:pt x="1280641" y="32995"/>
                          <a:pt x="1064305" y="15121"/>
                        </a:cubicBezTo>
                        <a:cubicBezTo>
                          <a:pt x="847969" y="-2753"/>
                          <a:pt x="813777" y="-7504"/>
                          <a:pt x="584783" y="15121"/>
                        </a:cubicBezTo>
                        <a:cubicBezTo>
                          <a:pt x="355789" y="37746"/>
                          <a:pt x="166158" y="30140"/>
                          <a:pt x="0" y="15121"/>
                        </a:cubicBezTo>
                        <a:cubicBezTo>
                          <a:pt x="-112" y="8493"/>
                          <a:pt x="116" y="30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6325D44F-BE3A-ADFA-A2E1-34BE731214D8}"/>
              </a:ext>
            </a:extLst>
          </p:cNvPr>
          <p:cNvSpPr>
            <a:spLocks noGrp="1"/>
          </p:cNvSpPr>
          <p:nvPr>
            <p:ph idx="1"/>
          </p:nvPr>
        </p:nvSpPr>
        <p:spPr>
          <a:xfrm>
            <a:off x="3848277" y="2237977"/>
            <a:ext cx="6232347" cy="2880639"/>
          </a:xfrm>
        </p:spPr>
        <p:txBody>
          <a:bodyPr>
            <a:normAutofit lnSpcReduction="10000"/>
          </a:bodyPr>
          <a:lstStyle/>
          <a:p>
            <a:pPr marL="0" indent="0">
              <a:buNone/>
            </a:pPr>
            <a:r>
              <a:rPr lang="it-IT" sz="1800">
                <a:latin typeface="+mj-lt"/>
                <a:ea typeface="Times New Roman" panose="02020603050405020304" pitchFamily="18" charset="0"/>
                <a:cs typeface="Cavolini" panose="03000502040302020204" pitchFamily="66" charset="0"/>
              </a:rPr>
              <a:t>DataBase utenti </a:t>
            </a:r>
          </a:p>
          <a:p>
            <a:pPr marL="0" indent="0">
              <a:buNone/>
            </a:pPr>
            <a:r>
              <a:rPr lang="it-IT" sz="1800">
                <a:latin typeface="+mj-lt"/>
                <a:ea typeface="Times New Roman" panose="02020603050405020304" pitchFamily="18" charset="0"/>
                <a:cs typeface="Cavolini" panose="03000502040302020204" pitchFamily="66" charset="0"/>
              </a:rPr>
              <a:t>	locali	Directory Server di Domini Windows</a:t>
            </a:r>
          </a:p>
          <a:p>
            <a:pPr marL="0" indent="0">
              <a:buNone/>
            </a:pPr>
            <a:r>
              <a:rPr lang="it-IT" sz="1800">
                <a:latin typeface="+mj-lt"/>
                <a:ea typeface="Times New Roman" panose="02020603050405020304" pitchFamily="18" charset="0"/>
                <a:cs typeface="Cavolini" panose="03000502040302020204" pitchFamily="66" charset="0"/>
              </a:rPr>
              <a:t>			etc/passwd etc/group</a:t>
            </a:r>
          </a:p>
          <a:p>
            <a:pPr marL="0" indent="0">
              <a:buNone/>
            </a:pPr>
            <a:r>
              <a:rPr lang="it-IT" sz="1800">
                <a:latin typeface="+mj-lt"/>
                <a:ea typeface="Times New Roman" panose="02020603050405020304" pitchFamily="18" charset="0"/>
                <a:cs typeface="Cavolini" panose="03000502040302020204" pitchFamily="66" charset="0"/>
              </a:rPr>
              <a:t>	INFNwide	 ldap, GODiVA</a:t>
            </a:r>
          </a:p>
          <a:p>
            <a:pPr marL="0" indent="0">
              <a:buNone/>
            </a:pPr>
            <a:endParaRPr lang="it-IT" sz="1800">
              <a:latin typeface="+mj-lt"/>
              <a:ea typeface="Times New Roman" panose="02020603050405020304" pitchFamily="18" charset="0"/>
              <a:cs typeface="Cavolini" panose="03000502040302020204" pitchFamily="66" charset="0"/>
            </a:endParaRPr>
          </a:p>
          <a:p>
            <a:pPr marL="0" indent="0">
              <a:buNone/>
            </a:pPr>
            <a:r>
              <a:rPr lang="it-IT" sz="1800">
                <a:latin typeface="+mj-lt"/>
                <a:ea typeface="Times New Roman" panose="02020603050405020304" pitchFamily="18" charset="0"/>
                <a:cs typeface="Cavolini" panose="03000502040302020204" pitchFamily="66" charset="0"/>
              </a:rPr>
              <a:t>DataBase degli asset, con associazione di utenti </a:t>
            </a:r>
          </a:p>
          <a:p>
            <a:pPr marL="0" indent="0">
              <a:buNone/>
            </a:pPr>
            <a:r>
              <a:rPr lang="it-IT" sz="1800">
                <a:latin typeface="+mj-lt"/>
                <a:ea typeface="Times New Roman" panose="02020603050405020304" pitchFamily="18" charset="0"/>
                <a:cs typeface="Cavolini" panose="03000502040302020204" pitchFamily="66" charset="0"/>
              </a:rPr>
              <a:t>Ticket system</a:t>
            </a:r>
          </a:p>
          <a:p>
            <a:pPr marL="0" indent="0">
              <a:buNone/>
            </a:pPr>
            <a:endParaRPr lang="it-IT" sz="1800">
              <a:latin typeface="+mj-lt"/>
              <a:ea typeface="Times New Roman" panose="02020603050405020304" pitchFamily="18" charset="0"/>
              <a:cs typeface="Cavolini" panose="03000502040302020204" pitchFamily="66" charset="0"/>
            </a:endParaRPr>
          </a:p>
          <a:p>
            <a:pPr marL="0" indent="0">
              <a:buNone/>
            </a:pPr>
            <a:endParaRPr lang="it-IT" sz="1800">
              <a:latin typeface="+mj-lt"/>
              <a:ea typeface="Times New Roman" panose="02020603050405020304" pitchFamily="18" charset="0"/>
              <a:cs typeface="Cavolini" panose="03000502040302020204" pitchFamily="66" charset="0"/>
            </a:endParaRPr>
          </a:p>
          <a:p>
            <a:pPr marL="0" indent="0">
              <a:buNone/>
            </a:pPr>
            <a:endParaRPr lang="it-IT" sz="1800">
              <a:latin typeface="Cavolini" panose="03000502040302020204" pitchFamily="66" charset="0"/>
              <a:ea typeface="Times New Roman" panose="02020603050405020304" pitchFamily="18" charset="0"/>
              <a:cs typeface="Cavolini" panose="03000502040302020204" pitchFamily="66" charset="0"/>
            </a:endParaRPr>
          </a:p>
          <a:p>
            <a:pPr marL="0" indent="0">
              <a:buNone/>
            </a:pPr>
            <a:endParaRPr lang="it-IT" sz="1800">
              <a:latin typeface="Cavolini" panose="03000502040302020204" pitchFamily="66" charset="0"/>
              <a:ea typeface="Times New Roman" panose="02020603050405020304" pitchFamily="18" charset="0"/>
              <a:cs typeface="Cavolini" panose="03000502040302020204" pitchFamily="66" charset="0"/>
            </a:endParaRPr>
          </a:p>
          <a:p>
            <a:endParaRPr lang="it-IT" sz="1800" dirty="0"/>
          </a:p>
        </p:txBody>
      </p:sp>
      <p:sp>
        <p:nvSpPr>
          <p:cNvPr id="4" name="Segnaposto data 3">
            <a:extLst>
              <a:ext uri="{FF2B5EF4-FFF2-40B4-BE49-F238E27FC236}">
                <a16:creationId xmlns:a16="http://schemas.microsoft.com/office/drawing/2014/main" id="{D770A838-DBA1-61E8-5821-200BBB812547}"/>
              </a:ext>
            </a:extLst>
          </p:cNvPr>
          <p:cNvSpPr>
            <a:spLocks noGrp="1"/>
          </p:cNvSpPr>
          <p:nvPr>
            <p:ph type="dt" sz="half" idx="10"/>
          </p:nvPr>
        </p:nvSpPr>
        <p:spPr>
          <a:xfrm>
            <a:off x="693042" y="5255759"/>
            <a:ext cx="2268141" cy="301905"/>
          </a:xfrm>
        </p:spPr>
        <p:txBody>
          <a:bodyPr>
            <a:normAutofit/>
          </a:bodyPr>
          <a:lstStyle/>
          <a:p>
            <a:pPr>
              <a:spcAft>
                <a:spcPts val="600"/>
              </a:spcAft>
            </a:pPr>
            <a:r>
              <a:rPr lang="it-IT">
                <a:solidFill>
                  <a:srgbClr val="FFFFFF"/>
                </a:solidFill>
              </a:rPr>
              <a:t>Silvia  Arezzini</a:t>
            </a:r>
          </a:p>
        </p:txBody>
      </p:sp>
      <p:sp>
        <p:nvSpPr>
          <p:cNvPr id="5" name="Segnaposto piè di pagina 4">
            <a:extLst>
              <a:ext uri="{FF2B5EF4-FFF2-40B4-BE49-F238E27FC236}">
                <a16:creationId xmlns:a16="http://schemas.microsoft.com/office/drawing/2014/main" id="{444CCC26-9564-BF49-1587-C9E1BCD1E854}"/>
              </a:ext>
            </a:extLst>
          </p:cNvPr>
          <p:cNvSpPr>
            <a:spLocks noGrp="1"/>
          </p:cNvSpPr>
          <p:nvPr>
            <p:ph type="ftr" sz="quarter" idx="11"/>
          </p:nvPr>
        </p:nvSpPr>
        <p:spPr>
          <a:xfrm>
            <a:off x="3848278" y="5255759"/>
            <a:ext cx="3402211" cy="301905"/>
          </a:xfrm>
        </p:spPr>
        <p:txBody>
          <a:bodyPr>
            <a:normAutofit/>
          </a:bodyPr>
          <a:lstStyle/>
          <a:p>
            <a:pPr algn="l">
              <a:spcAft>
                <a:spcPts val="600"/>
              </a:spcAft>
            </a:pPr>
            <a:r>
              <a:rPr lang="it-IT"/>
              <a:t>10 ottobre 2023</a:t>
            </a:r>
          </a:p>
        </p:txBody>
      </p:sp>
      <p:sp>
        <p:nvSpPr>
          <p:cNvPr id="6" name="Segnaposto numero diapositiva 5">
            <a:extLst>
              <a:ext uri="{FF2B5EF4-FFF2-40B4-BE49-F238E27FC236}">
                <a16:creationId xmlns:a16="http://schemas.microsoft.com/office/drawing/2014/main" id="{7D6538FA-7DA5-D38E-CFDA-B6817466FDEC}"/>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smtClean="0"/>
              <a:pPr>
                <a:spcAft>
                  <a:spcPts val="600"/>
                </a:spcAft>
              </a:pPr>
              <a:t>33</a:t>
            </a:fld>
            <a:endParaRPr lang="it-IT"/>
          </a:p>
        </p:txBody>
      </p:sp>
    </p:spTree>
    <p:extLst>
      <p:ext uri="{BB962C8B-B14F-4D97-AF65-F5344CB8AC3E}">
        <p14:creationId xmlns:p14="http://schemas.microsoft.com/office/powerpoint/2010/main" val="2325695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CFA0DD-925B-A9ED-1FE2-ECF285409EFA}"/>
              </a:ext>
            </a:extLst>
          </p:cNvPr>
          <p:cNvSpPr>
            <a:spLocks noGrp="1"/>
          </p:cNvSpPr>
          <p:nvPr>
            <p:ph type="title"/>
          </p:nvPr>
        </p:nvSpPr>
        <p:spPr>
          <a:xfrm>
            <a:off x="5642138" y="613020"/>
            <a:ext cx="3713941" cy="1336360"/>
          </a:xfrm>
        </p:spPr>
        <p:txBody>
          <a:bodyPr anchor="b">
            <a:normAutofit/>
          </a:bodyPr>
          <a:lstStyle/>
          <a:p>
            <a:r>
              <a:rPr lang="it-IT" sz="2600">
                <a:latin typeface="Cavolini" panose="03000502040302020204" pitchFamily="66" charset="0"/>
                <a:cs typeface="Cavolini" panose="03000502040302020204" pitchFamily="66" charset="0"/>
              </a:rPr>
              <a:t>E-mail</a:t>
            </a:r>
            <a:endParaRPr lang="it-IT" sz="2600"/>
          </a:p>
        </p:txBody>
      </p:sp>
      <p:sp>
        <p:nvSpPr>
          <p:cNvPr id="3" name="Segnaposto contenuto 2">
            <a:extLst>
              <a:ext uri="{FF2B5EF4-FFF2-40B4-BE49-F238E27FC236}">
                <a16:creationId xmlns:a16="http://schemas.microsoft.com/office/drawing/2014/main" id="{F8436490-E814-6A3A-3908-5DC8A017B1D0}"/>
              </a:ext>
            </a:extLst>
          </p:cNvPr>
          <p:cNvSpPr>
            <a:spLocks noGrp="1"/>
          </p:cNvSpPr>
          <p:nvPr>
            <p:ph idx="1"/>
          </p:nvPr>
        </p:nvSpPr>
        <p:spPr>
          <a:xfrm>
            <a:off x="5642138" y="2094809"/>
            <a:ext cx="3713940" cy="2850846"/>
          </a:xfrm>
        </p:spPr>
        <p:txBody>
          <a:bodyPr anchor="t">
            <a:normAutofit/>
          </a:bodyPr>
          <a:lstStyle/>
          <a:p>
            <a:r>
              <a:rPr lang="it-IT" sz="1600"/>
              <a:t>Tipica attività legata al trattamento di dati personali richiamata specificamente nel disciplinare risorse informatiche.</a:t>
            </a:r>
          </a:p>
          <a:p>
            <a:r>
              <a:rPr lang="it-IT" sz="1600"/>
              <a:t>Servizio da proteggere (antivirus/antispam)</a:t>
            </a:r>
          </a:p>
          <a:p>
            <a:r>
              <a:rPr lang="it-IT" sz="1600"/>
              <a:t>Un uso estremamente diffuso, eccessivamente diffuso…</a:t>
            </a:r>
          </a:p>
          <a:p>
            <a:endParaRPr lang="it-IT" sz="1600"/>
          </a:p>
          <a:p>
            <a:endParaRPr lang="it-IT" sz="1600"/>
          </a:p>
        </p:txBody>
      </p:sp>
      <p:sp>
        <p:nvSpPr>
          <p:cNvPr id="4" name="Segnaposto data 3">
            <a:extLst>
              <a:ext uri="{FF2B5EF4-FFF2-40B4-BE49-F238E27FC236}">
                <a16:creationId xmlns:a16="http://schemas.microsoft.com/office/drawing/2014/main" id="{73629B83-EB33-EF88-FE51-6DEC420625FF}"/>
              </a:ext>
            </a:extLst>
          </p:cNvPr>
          <p:cNvSpPr>
            <a:spLocks noGrp="1"/>
          </p:cNvSpPr>
          <p:nvPr>
            <p:ph type="dt" sz="half" idx="10"/>
          </p:nvPr>
        </p:nvSpPr>
        <p:spPr>
          <a:xfrm>
            <a:off x="693042" y="5255759"/>
            <a:ext cx="2268141" cy="301905"/>
          </a:xfrm>
        </p:spPr>
        <p:txBody>
          <a:bodyPr>
            <a:normAutofit/>
          </a:bodyPr>
          <a:lstStyle/>
          <a:p>
            <a:pPr>
              <a:spcAft>
                <a:spcPts val="600"/>
              </a:spcAft>
            </a:pPr>
            <a:r>
              <a:rPr lang="it-IT">
                <a:solidFill>
                  <a:srgbClr val="FFFFFF"/>
                </a:solidFill>
              </a:rPr>
              <a:t>Silvia  Arezzini</a:t>
            </a:r>
          </a:p>
        </p:txBody>
      </p:sp>
      <p:sp>
        <p:nvSpPr>
          <p:cNvPr id="5" name="Segnaposto piè di pagina 4">
            <a:extLst>
              <a:ext uri="{FF2B5EF4-FFF2-40B4-BE49-F238E27FC236}">
                <a16:creationId xmlns:a16="http://schemas.microsoft.com/office/drawing/2014/main" id="{7FCE4C5F-57E3-3625-7F4C-68C814E78B7B}"/>
              </a:ext>
            </a:extLst>
          </p:cNvPr>
          <p:cNvSpPr>
            <a:spLocks noGrp="1"/>
          </p:cNvSpPr>
          <p:nvPr>
            <p:ph type="ftr" sz="quarter" idx="11"/>
          </p:nvPr>
        </p:nvSpPr>
        <p:spPr>
          <a:xfrm>
            <a:off x="5642138" y="5255759"/>
            <a:ext cx="2223005" cy="301905"/>
          </a:xfrm>
        </p:spPr>
        <p:txBody>
          <a:bodyPr>
            <a:normAutofit/>
          </a:bodyPr>
          <a:lstStyle/>
          <a:p>
            <a:pPr algn="l">
              <a:spcAft>
                <a:spcPts val="600"/>
              </a:spcAft>
            </a:pPr>
            <a:r>
              <a:rPr lang="it-IT">
                <a:solidFill>
                  <a:schemeClr val="tx1">
                    <a:lumMod val="50000"/>
                    <a:lumOff val="50000"/>
                  </a:schemeClr>
                </a:solidFill>
              </a:rPr>
              <a:t>10 ottobre 2023</a:t>
            </a:r>
          </a:p>
        </p:txBody>
      </p:sp>
      <p:sp>
        <p:nvSpPr>
          <p:cNvPr id="6" name="Segnaposto numero diapositiva 5">
            <a:extLst>
              <a:ext uri="{FF2B5EF4-FFF2-40B4-BE49-F238E27FC236}">
                <a16:creationId xmlns:a16="http://schemas.microsoft.com/office/drawing/2014/main" id="{7ABBFC6B-1A11-9355-EA29-39CAC03B7013}"/>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a:solidFill>
                  <a:schemeClr val="tx1">
                    <a:lumMod val="50000"/>
                    <a:lumOff val="50000"/>
                  </a:schemeClr>
                </a:solidFill>
              </a:rPr>
              <a:pPr>
                <a:spcAft>
                  <a:spcPts val="600"/>
                </a:spcAft>
              </a:pPr>
              <a:t>34</a:t>
            </a:fld>
            <a:endParaRPr lang="it-IT">
              <a:solidFill>
                <a:schemeClr val="tx1">
                  <a:lumMod val="50000"/>
                  <a:lumOff val="50000"/>
                </a:schemeClr>
              </a:solidFill>
            </a:endParaRPr>
          </a:p>
        </p:txBody>
      </p:sp>
      <p:pic>
        <p:nvPicPr>
          <p:cNvPr id="8" name="Picture 7" descr="Persona con in mano un mouse">
            <a:extLst>
              <a:ext uri="{FF2B5EF4-FFF2-40B4-BE49-F238E27FC236}">
                <a16:creationId xmlns:a16="http://schemas.microsoft.com/office/drawing/2014/main" id="{2B0294C9-C2E4-00A8-7B73-18A25E145DF0}"/>
              </a:ext>
            </a:extLst>
          </p:cNvPr>
          <p:cNvPicPr>
            <a:picLocks noChangeAspect="1"/>
          </p:cNvPicPr>
          <p:nvPr/>
        </p:nvPicPr>
        <p:blipFill rotWithShape="1">
          <a:blip r:embed="rId2"/>
          <a:srcRect l="22029" r="18640"/>
          <a:stretch/>
        </p:blipFill>
        <p:spPr>
          <a:xfrm>
            <a:off x="20" y="10"/>
            <a:ext cx="5040292" cy="5670540"/>
          </a:xfrm>
          <a:prstGeom prst="rect">
            <a:avLst/>
          </a:prstGeom>
        </p:spPr>
      </p:pic>
    </p:spTree>
    <p:extLst>
      <p:ext uri="{BB962C8B-B14F-4D97-AF65-F5344CB8AC3E}">
        <p14:creationId xmlns:p14="http://schemas.microsoft.com/office/powerpoint/2010/main" val="3644192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779D7A-63C5-4BAE-B1D5-B9D877E7C530}"/>
              </a:ext>
            </a:extLst>
          </p:cNvPr>
          <p:cNvSpPr>
            <a:spLocks noGrp="1"/>
          </p:cNvSpPr>
          <p:nvPr>
            <p:ph type="title"/>
          </p:nvPr>
        </p:nvSpPr>
        <p:spPr>
          <a:xfrm>
            <a:off x="1367904" y="128952"/>
            <a:ext cx="7907213" cy="949479"/>
          </a:xfrm>
        </p:spPr>
        <p:txBody>
          <a:bodyPr anchor="t">
            <a:normAutofit fontScale="90000"/>
          </a:bodyPr>
          <a:lstStyle/>
          <a:p>
            <a:br>
              <a:rPr lang="it-IT" sz="2100"/>
            </a:br>
            <a:r>
              <a:rPr lang="it-IT" sz="3600"/>
              <a:t>problematiche e-</a:t>
            </a:r>
            <a:r>
              <a:rPr lang="it-IT" sz="3600">
                <a:cs typeface="Cavolini" panose="03000502040302020204" pitchFamily="66" charset="0"/>
              </a:rPr>
              <a:t>mail</a:t>
            </a:r>
            <a:br>
              <a:rPr lang="it-IT" sz="2100">
                <a:latin typeface="Cavolini" panose="03000502040302020204" pitchFamily="66" charset="0"/>
                <a:cs typeface="Cavolini" panose="03000502040302020204" pitchFamily="66" charset="0"/>
              </a:rPr>
            </a:br>
            <a:endParaRPr lang="it-IT" sz="2100" dirty="0"/>
          </a:p>
        </p:txBody>
      </p:sp>
      <p:graphicFrame>
        <p:nvGraphicFramePr>
          <p:cNvPr id="10" name="Segnaposto contenuto 2">
            <a:extLst>
              <a:ext uri="{FF2B5EF4-FFF2-40B4-BE49-F238E27FC236}">
                <a16:creationId xmlns:a16="http://schemas.microsoft.com/office/drawing/2014/main" id="{03866855-A703-DF4B-B817-10AB76D59574}"/>
              </a:ext>
            </a:extLst>
          </p:cNvPr>
          <p:cNvGraphicFramePr>
            <a:graphicFrameLocks noGrp="1"/>
          </p:cNvGraphicFramePr>
          <p:nvPr>
            <p:ph idx="1"/>
            <p:extLst>
              <p:ext uri="{D42A27DB-BD31-4B8C-83A1-F6EECF244321}">
                <p14:modId xmlns:p14="http://schemas.microsoft.com/office/powerpoint/2010/main" val="3635566277"/>
              </p:ext>
            </p:extLst>
          </p:nvPr>
        </p:nvGraphicFramePr>
        <p:xfrm>
          <a:off x="-27578" y="1287997"/>
          <a:ext cx="9964434" cy="4109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data 3">
            <a:extLst>
              <a:ext uri="{FF2B5EF4-FFF2-40B4-BE49-F238E27FC236}">
                <a16:creationId xmlns:a16="http://schemas.microsoft.com/office/drawing/2014/main" id="{8E6C0086-EF60-4173-8823-5F3BB0E2A8A6}"/>
              </a:ext>
            </a:extLst>
          </p:cNvPr>
          <p:cNvSpPr>
            <a:spLocks noGrp="1"/>
          </p:cNvSpPr>
          <p:nvPr>
            <p:ph type="dt" sz="half" idx="10"/>
          </p:nvPr>
        </p:nvSpPr>
        <p:spPr>
          <a:xfrm>
            <a:off x="359792" y="5397451"/>
            <a:ext cx="2268141" cy="301905"/>
          </a:xfrm>
        </p:spPr>
        <p:txBody>
          <a:bodyPr>
            <a:normAutofit/>
          </a:bodyPr>
          <a:lstStyle/>
          <a:p>
            <a:pPr>
              <a:spcAft>
                <a:spcPts val="600"/>
              </a:spcAft>
            </a:pPr>
            <a:r>
              <a:rPr lang="it-IT"/>
              <a:t>Silvia  Arezzini</a:t>
            </a:r>
            <a:endParaRPr lang="it-IT" dirty="0"/>
          </a:p>
        </p:txBody>
      </p:sp>
      <p:sp>
        <p:nvSpPr>
          <p:cNvPr id="5" name="Segnaposto piè di pagina 4">
            <a:extLst>
              <a:ext uri="{FF2B5EF4-FFF2-40B4-BE49-F238E27FC236}">
                <a16:creationId xmlns:a16="http://schemas.microsoft.com/office/drawing/2014/main" id="{30559306-930E-4762-A7A3-D1C9FDD9B805}"/>
              </a:ext>
            </a:extLst>
          </p:cNvPr>
          <p:cNvSpPr>
            <a:spLocks noGrp="1"/>
          </p:cNvSpPr>
          <p:nvPr>
            <p:ph type="ftr" sz="quarter" idx="11"/>
          </p:nvPr>
        </p:nvSpPr>
        <p:spPr>
          <a:xfrm>
            <a:off x="3155907" y="5406711"/>
            <a:ext cx="3402210" cy="301905"/>
          </a:xfrm>
        </p:spPr>
        <p:txBody>
          <a:bodyPr>
            <a:normAutofit/>
          </a:bodyPr>
          <a:lstStyle/>
          <a:p>
            <a:pPr>
              <a:spcAft>
                <a:spcPts val="600"/>
              </a:spcAft>
            </a:pPr>
            <a:r>
              <a:rPr lang="it-IT"/>
              <a:t>10 ottobre 2023</a:t>
            </a:r>
            <a:endParaRPr lang="it-IT" dirty="0"/>
          </a:p>
        </p:txBody>
      </p:sp>
      <p:sp>
        <p:nvSpPr>
          <p:cNvPr id="6" name="Segnaposto numero diapositiva 5">
            <a:extLst>
              <a:ext uri="{FF2B5EF4-FFF2-40B4-BE49-F238E27FC236}">
                <a16:creationId xmlns:a16="http://schemas.microsoft.com/office/drawing/2014/main" id="{DCEAC29E-FC51-472B-9DF9-B5FAB10AA305}"/>
              </a:ext>
            </a:extLst>
          </p:cNvPr>
          <p:cNvSpPr>
            <a:spLocks noGrp="1"/>
          </p:cNvSpPr>
          <p:nvPr>
            <p:ph type="sldNum" sz="quarter" idx="12"/>
          </p:nvPr>
        </p:nvSpPr>
        <p:spPr>
          <a:xfrm>
            <a:off x="7452692" y="5246498"/>
            <a:ext cx="2268141" cy="301905"/>
          </a:xfrm>
        </p:spPr>
        <p:txBody>
          <a:bodyPr>
            <a:normAutofit/>
          </a:bodyPr>
          <a:lstStyle/>
          <a:p>
            <a:pPr>
              <a:spcAft>
                <a:spcPts val="600"/>
              </a:spcAft>
            </a:pPr>
            <a:fld id="{03B6912A-B584-4AC7-9983-D43B1428DAB0}" type="slidenum">
              <a:rPr lang="it-IT" smtClean="0"/>
              <a:pPr>
                <a:spcAft>
                  <a:spcPts val="600"/>
                </a:spcAft>
              </a:pPr>
              <a:t>35</a:t>
            </a:fld>
            <a:endParaRPr lang="it-IT" dirty="0"/>
          </a:p>
        </p:txBody>
      </p:sp>
    </p:spTree>
    <p:extLst>
      <p:ext uri="{BB962C8B-B14F-4D97-AF65-F5344CB8AC3E}">
        <p14:creationId xmlns:p14="http://schemas.microsoft.com/office/powerpoint/2010/main" val="3384621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D3DDF02-E29A-4060-9B54-FEAED37AEBD1}"/>
              </a:ext>
            </a:extLst>
          </p:cNvPr>
          <p:cNvSpPr>
            <a:spLocks noGrp="1"/>
          </p:cNvSpPr>
          <p:nvPr>
            <p:ph type="title"/>
          </p:nvPr>
        </p:nvSpPr>
        <p:spPr>
          <a:xfrm>
            <a:off x="691785" y="598556"/>
            <a:ext cx="4962682" cy="1236495"/>
          </a:xfrm>
        </p:spPr>
        <p:txBody>
          <a:bodyPr>
            <a:normAutofit/>
          </a:bodyPr>
          <a:lstStyle/>
          <a:p>
            <a:r>
              <a:rPr lang="it-IT" sz="3300">
                <a:effectLst>
                  <a:outerShdw blurRad="38100" dist="38100" dir="2700000" algn="tl">
                    <a:srgbClr val="000000">
                      <a:alpha val="43137"/>
                    </a:srgbClr>
                  </a:outerShdw>
                </a:effectLst>
                <a:cs typeface="Cavolini" panose="03000502040302020204" pitchFamily="66" charset="0"/>
              </a:rPr>
              <a:t>Server WEB</a:t>
            </a:r>
          </a:p>
        </p:txBody>
      </p:sp>
      <p:sp>
        <p:nvSpPr>
          <p:cNvPr id="3" name="Segnaposto contenuto 2">
            <a:extLst>
              <a:ext uri="{FF2B5EF4-FFF2-40B4-BE49-F238E27FC236}">
                <a16:creationId xmlns:a16="http://schemas.microsoft.com/office/drawing/2014/main" id="{9DC6DD6E-1812-4C01-9460-2750DF8B2E6F}"/>
              </a:ext>
            </a:extLst>
          </p:cNvPr>
          <p:cNvSpPr>
            <a:spLocks noGrp="1"/>
          </p:cNvSpPr>
          <p:nvPr>
            <p:ph idx="1"/>
          </p:nvPr>
        </p:nvSpPr>
        <p:spPr>
          <a:xfrm>
            <a:off x="691786" y="1988634"/>
            <a:ext cx="4962682" cy="3083358"/>
          </a:xfrm>
        </p:spPr>
        <p:txBody>
          <a:bodyPr>
            <a:normAutofit fontScale="92500" lnSpcReduction="20000"/>
          </a:bodyPr>
          <a:lstStyle/>
          <a:p>
            <a:r>
              <a:rPr lang="it-IT" sz="1500" dirty="0">
                <a:effectLst/>
                <a:latin typeface="+mj-lt"/>
                <a:ea typeface="Times New Roman" panose="02020603050405020304" pitchFamily="18" charset="0"/>
                <a:cs typeface="Cavolini" panose="03000502040302020204" pitchFamily="66" charset="0"/>
              </a:rPr>
              <a:t>Gestione della privacy di un sito web istituzionale</a:t>
            </a:r>
            <a:endParaRPr lang="it-IT" sz="1500" dirty="0">
              <a:latin typeface="+mj-lt"/>
              <a:ea typeface="Times New Roman" panose="02020603050405020304" pitchFamily="18" charset="0"/>
              <a:cs typeface="Cavolini" panose="03000502040302020204" pitchFamily="66" charset="0"/>
            </a:endParaRPr>
          </a:p>
          <a:p>
            <a:endParaRPr lang="it-IT" sz="1500" dirty="0">
              <a:effectLst/>
              <a:latin typeface="+mj-lt"/>
              <a:ea typeface="Times New Roman" panose="02020603050405020304" pitchFamily="18" charset="0"/>
            </a:endParaRPr>
          </a:p>
          <a:p>
            <a:r>
              <a:rPr lang="it-IT" sz="1500" dirty="0">
                <a:latin typeface="+mj-lt"/>
                <a:ea typeface="Times New Roman" panose="02020603050405020304" pitchFamily="18" charset="0"/>
              </a:rPr>
              <a:t>	</a:t>
            </a:r>
            <a:r>
              <a:rPr lang="it-IT" sz="1500" dirty="0">
                <a:latin typeface="+mj-lt"/>
                <a:ea typeface="Times New Roman" panose="02020603050405020304" pitchFamily="18" charset="0"/>
                <a:cs typeface="Cavolini" panose="03000502040302020204" pitchFamily="66" charset="0"/>
              </a:rPr>
              <a:t>I</a:t>
            </a:r>
            <a:r>
              <a:rPr lang="it-IT" sz="1500" dirty="0">
                <a:effectLst/>
                <a:latin typeface="+mj-lt"/>
                <a:ea typeface="Times New Roman" panose="02020603050405020304" pitchFamily="18" charset="0"/>
                <a:cs typeface="Cavolini" panose="03000502040302020204" pitchFamily="66" charset="0"/>
              </a:rPr>
              <a:t>ndicazioni standard.</a:t>
            </a:r>
          </a:p>
          <a:p>
            <a:r>
              <a:rPr lang="it-IT" sz="1500" dirty="0">
                <a:latin typeface="+mj-lt"/>
                <a:ea typeface="Times New Roman" panose="02020603050405020304" pitchFamily="18" charset="0"/>
                <a:cs typeface="Cavolini" panose="03000502040302020204" pitchFamily="66" charset="0"/>
              </a:rPr>
              <a:t>	</a:t>
            </a:r>
            <a:r>
              <a:rPr lang="it-IT" sz="1500" dirty="0">
                <a:effectLst/>
                <a:latin typeface="+mj-lt"/>
                <a:ea typeface="Times New Roman" panose="02020603050405020304" pitchFamily="18" charset="0"/>
                <a:cs typeface="Cavolini" panose="03000502040302020204" pitchFamily="66" charset="0"/>
              </a:rPr>
              <a:t>E’ necessario fornire una informativa, accessibile da tutte le pagine del sito. L’informativa deve essere personalizzata e non può essere quella generica fornita dal DPO. </a:t>
            </a:r>
          </a:p>
          <a:p>
            <a:r>
              <a:rPr lang="it-IT" sz="1500" dirty="0">
                <a:latin typeface="+mj-lt"/>
                <a:ea typeface="Times New Roman" panose="02020603050405020304" pitchFamily="18" charset="0"/>
                <a:cs typeface="Cavolini" panose="03000502040302020204" pitchFamily="66" charset="0"/>
              </a:rPr>
              <a:t>	</a:t>
            </a:r>
            <a:r>
              <a:rPr lang="it-IT" sz="1500" dirty="0">
                <a:effectLst/>
                <a:latin typeface="+mj-lt"/>
                <a:ea typeface="Times New Roman" panose="02020603050405020304" pitchFamily="18" charset="0"/>
                <a:cs typeface="Cavolini" panose="03000502040302020204" pitchFamily="66" charset="0"/>
              </a:rPr>
              <a:t>Occorre una indicazione specifica per i cookie, che quindi devono essere attentamente valutati. La problematica più significativa è quella dei cookie analitici, nel caso in cui siano presenti. </a:t>
            </a:r>
          </a:p>
          <a:p>
            <a:r>
              <a:rPr lang="it-IT" sz="1500" dirty="0">
                <a:latin typeface="+mj-lt"/>
                <a:ea typeface="Times New Roman" panose="02020603050405020304" pitchFamily="18" charset="0"/>
                <a:cs typeface="Cavolini" panose="03000502040302020204" pitchFamily="66" charset="0"/>
              </a:rPr>
              <a:t>	Google Analytics… recente richiamo del Garante Privacy</a:t>
            </a:r>
            <a:endParaRPr lang="it-IT" sz="1500" dirty="0">
              <a:effectLst/>
              <a:latin typeface="+mj-lt"/>
              <a:ea typeface="Times New Roman" panose="02020603050405020304" pitchFamily="18" charset="0"/>
              <a:cs typeface="Cavolini" panose="03000502040302020204" pitchFamily="66" charset="0"/>
            </a:endParaRPr>
          </a:p>
          <a:p>
            <a:endParaRPr lang="it-IT" sz="1200" dirty="0">
              <a:latin typeface="Cavolini" panose="03000502040302020204" pitchFamily="66" charset="0"/>
              <a:ea typeface="Times New Roman" panose="02020603050405020304" pitchFamily="18" charset="0"/>
              <a:cs typeface="Cavolini" panose="03000502040302020204" pitchFamily="66" charset="0"/>
            </a:endParaRPr>
          </a:p>
          <a:p>
            <a:endParaRPr lang="it-IT" sz="1200" dirty="0">
              <a:effectLst/>
              <a:latin typeface="Cavolini" panose="03000502040302020204" pitchFamily="66" charset="0"/>
              <a:ea typeface="Times New Roman" panose="02020603050405020304" pitchFamily="18" charset="0"/>
              <a:cs typeface="Cavolini" panose="03000502040302020204" pitchFamily="66" charset="0"/>
            </a:endParaRPr>
          </a:p>
          <a:p>
            <a:endParaRPr lang="it-IT" sz="1200" dirty="0">
              <a:latin typeface="Cavolini" panose="03000502040302020204" pitchFamily="66" charset="0"/>
              <a:cs typeface="Cavolini" panose="03000502040302020204" pitchFamily="66" charset="0"/>
            </a:endParaRPr>
          </a:p>
        </p:txBody>
      </p:sp>
      <p:sp>
        <p:nvSpPr>
          <p:cNvPr id="4" name="Segnaposto data 3">
            <a:extLst>
              <a:ext uri="{FF2B5EF4-FFF2-40B4-BE49-F238E27FC236}">
                <a16:creationId xmlns:a16="http://schemas.microsoft.com/office/drawing/2014/main" id="{47EAE96C-F334-4EC7-9974-1252C5624F1B}"/>
              </a:ext>
            </a:extLst>
          </p:cNvPr>
          <p:cNvSpPr>
            <a:spLocks noGrp="1"/>
          </p:cNvSpPr>
          <p:nvPr>
            <p:ph type="dt" sz="half" idx="10"/>
          </p:nvPr>
        </p:nvSpPr>
        <p:spPr>
          <a:xfrm>
            <a:off x="693042" y="5255759"/>
            <a:ext cx="1789862" cy="301905"/>
          </a:xfrm>
        </p:spPr>
        <p:txBody>
          <a:bodyPr>
            <a:normAutofit/>
          </a:bodyPr>
          <a:lstStyle/>
          <a:p>
            <a:pPr marL="0" marR="0" lvl="0" indent="0" defTabSz="449263" rtl="0" eaLnBrk="1" fontAlgn="base" latinLnBrk="0" hangingPunct="0">
              <a:spcBef>
                <a:spcPct val="0"/>
              </a:spcBef>
              <a:spcAft>
                <a:spcPts val="600"/>
              </a:spcAft>
              <a:buClr>
                <a:srgbClr val="000000"/>
              </a:buClr>
              <a:buSzPct val="100000"/>
              <a:buFont typeface="Times New Roman" panose="02020603050405020304" pitchFamily="18" charset="0"/>
              <a:buNone/>
              <a:tabLst/>
              <a:defRPr/>
            </a:pPr>
            <a:r>
              <a:rPr kumimoji="0" lang="it-IT" b="0" i="0" u="none" strike="noStrike" kern="1200" cap="none" spc="0" normalizeH="0" baseline="0" noProof="0">
                <a:ln>
                  <a:noFill/>
                </a:ln>
                <a:effectLst/>
                <a:uLnTx/>
                <a:uFillTx/>
                <a:latin typeface="Arial" panose="020B0604020202020204" pitchFamily="34" charset="0"/>
                <a:ea typeface="Microsoft YaHei" panose="020B0503020204020204" pitchFamily="34" charset="-122"/>
                <a:cs typeface="+mn-cs"/>
              </a:rPr>
              <a:t>Silvia  Arezzini</a:t>
            </a:r>
          </a:p>
        </p:txBody>
      </p:sp>
      <p:sp>
        <p:nvSpPr>
          <p:cNvPr id="5" name="Segnaposto piè di pagina 4">
            <a:extLst>
              <a:ext uri="{FF2B5EF4-FFF2-40B4-BE49-F238E27FC236}">
                <a16:creationId xmlns:a16="http://schemas.microsoft.com/office/drawing/2014/main" id="{314F3CAC-BE6B-4A29-9508-B9B009A082DB}"/>
              </a:ext>
            </a:extLst>
          </p:cNvPr>
          <p:cNvSpPr>
            <a:spLocks noGrp="1"/>
          </p:cNvSpPr>
          <p:nvPr>
            <p:ph type="ftr" sz="quarter" idx="11"/>
          </p:nvPr>
        </p:nvSpPr>
        <p:spPr>
          <a:xfrm>
            <a:off x="2642090" y="5255759"/>
            <a:ext cx="3151383" cy="301905"/>
          </a:xfrm>
        </p:spPr>
        <p:txBody>
          <a:bodyPr>
            <a:normAutofit/>
          </a:bodyPr>
          <a:lstStyle/>
          <a:p>
            <a:pPr marL="0" marR="0" lvl="0" indent="0" algn="l" defTabSz="449263" rtl="0" eaLnBrk="1" fontAlgn="base" latinLnBrk="0" hangingPunct="0">
              <a:spcBef>
                <a:spcPct val="0"/>
              </a:spcBef>
              <a:spcAft>
                <a:spcPts val="600"/>
              </a:spcAft>
              <a:buClr>
                <a:srgbClr val="000000"/>
              </a:buClr>
              <a:buSzPct val="100000"/>
              <a:buFont typeface="Times New Roman" panose="02020603050405020304" pitchFamily="18" charset="0"/>
              <a:buNone/>
              <a:tabLst/>
              <a:defRPr/>
            </a:pPr>
            <a:r>
              <a:rPr kumimoji="0" lang="it-IT" b="0" i="0" u="none" strike="noStrike" kern="1200" cap="none" spc="0" normalizeH="0" baseline="0" noProof="0">
                <a:ln>
                  <a:noFill/>
                </a:ln>
                <a:effectLst/>
                <a:uLnTx/>
                <a:uFillTx/>
                <a:latin typeface="Arial" panose="020B0604020202020204" pitchFamily="34" charset="0"/>
                <a:ea typeface="Microsoft YaHei" panose="020B0503020204020204" pitchFamily="34" charset="-122"/>
                <a:cs typeface="+mn-cs"/>
              </a:rPr>
              <a:t>10 ottobre 2023</a:t>
            </a:r>
          </a:p>
        </p:txBody>
      </p:sp>
      <p:pic>
        <p:nvPicPr>
          <p:cNvPr id="22" name="Picture 13" descr="Scheletri di cubi 3D">
            <a:extLst>
              <a:ext uri="{FF2B5EF4-FFF2-40B4-BE49-F238E27FC236}">
                <a16:creationId xmlns:a16="http://schemas.microsoft.com/office/drawing/2014/main" id="{6CC91C39-1F91-8F4C-7411-628D89E50DBC}"/>
              </a:ext>
            </a:extLst>
          </p:cNvPr>
          <p:cNvPicPr>
            <a:picLocks noChangeAspect="1"/>
          </p:cNvPicPr>
          <p:nvPr/>
        </p:nvPicPr>
        <p:blipFill rotWithShape="1">
          <a:blip r:embed="rId2"/>
          <a:srcRect l="28187" r="23221"/>
          <a:stretch/>
        </p:blipFill>
        <p:spPr>
          <a:xfrm>
            <a:off x="5952661" y="10"/>
            <a:ext cx="4127964" cy="5670540"/>
          </a:xfrm>
          <a:prstGeom prst="rect">
            <a:avLst/>
          </a:prstGeom>
          <a:effectLst/>
        </p:spPr>
      </p:pic>
      <p:sp>
        <p:nvSpPr>
          <p:cNvPr id="6" name="Segnaposto numero diapositiva 5">
            <a:extLst>
              <a:ext uri="{FF2B5EF4-FFF2-40B4-BE49-F238E27FC236}">
                <a16:creationId xmlns:a16="http://schemas.microsoft.com/office/drawing/2014/main" id="{9EC0A8BB-EE9E-4635-B42F-B82B481B0703}"/>
              </a:ext>
            </a:extLst>
          </p:cNvPr>
          <p:cNvSpPr>
            <a:spLocks noGrp="1"/>
          </p:cNvSpPr>
          <p:nvPr>
            <p:ph type="sldNum" sz="quarter" idx="12"/>
          </p:nvPr>
        </p:nvSpPr>
        <p:spPr>
          <a:xfrm>
            <a:off x="7119441" y="5255759"/>
            <a:ext cx="2268141" cy="301905"/>
          </a:xfrm>
        </p:spPr>
        <p:txBody>
          <a:bodyPr>
            <a:normAutofit/>
          </a:bodyPr>
          <a:lstStyle/>
          <a:p>
            <a:pPr marL="0" marR="0" lvl="0" indent="0" defTabSz="449263" rtl="0" eaLnBrk="1" fontAlgn="base" latinLnBrk="0" hangingPunct="0">
              <a:spcBef>
                <a:spcPct val="0"/>
              </a:spcBef>
              <a:spcAft>
                <a:spcPts val="600"/>
              </a:spcAft>
              <a:buClr>
                <a:srgbClr val="000000"/>
              </a:buClr>
              <a:buSzPct val="100000"/>
              <a:buFont typeface="Times New Roman" panose="02020603050405020304" pitchFamily="18" charset="0"/>
              <a:buNone/>
              <a:tabLst/>
              <a:defRPr/>
            </a:pPr>
            <a:fld id="{03B6912A-B584-4AC7-9983-D43B1428DAB0}" type="slidenum">
              <a:rPr kumimoji="0" lang="it-IT"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rPr>
              <a:pPr marL="0" marR="0" lvl="0" indent="0" defTabSz="449263" rtl="0" eaLnBrk="1" fontAlgn="base" latinLnBrk="0" hangingPunct="0">
                <a:spcBef>
                  <a:spcPct val="0"/>
                </a:spcBef>
                <a:spcAft>
                  <a:spcPts val="600"/>
                </a:spcAft>
                <a:buClr>
                  <a:srgbClr val="000000"/>
                </a:buClr>
                <a:buSzPct val="100000"/>
                <a:buFont typeface="Times New Roman" panose="02020603050405020304" pitchFamily="18" charset="0"/>
                <a:buNone/>
                <a:tabLst/>
                <a:defRPr/>
              </a:pPr>
              <a:t>36</a:t>
            </a:fld>
            <a:endParaRPr kumimoji="0" lang="it-IT"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839231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777416-26FA-42BD-A30E-12F0B4286240}"/>
              </a:ext>
            </a:extLst>
          </p:cNvPr>
          <p:cNvSpPr>
            <a:spLocks noGrp="1"/>
          </p:cNvSpPr>
          <p:nvPr>
            <p:ph type="title"/>
          </p:nvPr>
        </p:nvSpPr>
        <p:spPr>
          <a:xfrm>
            <a:off x="1029454" y="1066444"/>
            <a:ext cx="3362786" cy="3531454"/>
          </a:xfrm>
        </p:spPr>
        <p:txBody>
          <a:bodyPr anchor="ctr">
            <a:normAutofit/>
          </a:bodyPr>
          <a:lstStyle/>
          <a:p>
            <a:pPr algn="l"/>
            <a:r>
              <a:rPr lang="it-IT" sz="6000" dirty="0">
                <a:solidFill>
                  <a:schemeClr val="accent1">
                    <a:lumMod val="60000"/>
                    <a:lumOff val="40000"/>
                  </a:schemeClr>
                </a:solidFill>
                <a:effectLst>
                  <a:outerShdw blurRad="38100" dist="38100" dir="2700000" algn="tl">
                    <a:srgbClr val="000000">
                      <a:alpha val="43137"/>
                    </a:srgbClr>
                  </a:outerShdw>
                </a:effectLst>
                <a:cs typeface="Cavolini" panose="03000502040302020204" pitchFamily="66" charset="0"/>
              </a:rPr>
              <a:t>Eventi</a:t>
            </a:r>
            <a:br>
              <a:rPr lang="it-IT" sz="1800" dirty="0">
                <a:solidFill>
                  <a:schemeClr val="tx1"/>
                </a:solidFill>
                <a:cs typeface="Cavolini" panose="03000502040302020204" pitchFamily="66" charset="0"/>
              </a:rPr>
            </a:br>
            <a:br>
              <a:rPr lang="it-IT" sz="1800" dirty="0">
                <a:solidFill>
                  <a:schemeClr val="tx1"/>
                </a:solidFill>
                <a:cs typeface="Cavolini" panose="03000502040302020204" pitchFamily="66" charset="0"/>
              </a:rPr>
            </a:br>
            <a:r>
              <a:rPr lang="it-IT" sz="1800" dirty="0">
                <a:solidFill>
                  <a:srgbClr val="FF0000"/>
                </a:solidFill>
                <a:effectLst/>
                <a:ea typeface="Times New Roman" panose="02020603050405020304" pitchFamily="18" charset="0"/>
                <a:cs typeface="Cavolini" panose="03000502040302020204" pitchFamily="66" charset="0"/>
              </a:rPr>
              <a:t>iscrizioni</a:t>
            </a:r>
            <a:br>
              <a:rPr lang="it-IT" sz="1800" dirty="0">
                <a:solidFill>
                  <a:srgbClr val="FF0000"/>
                </a:solidFill>
                <a:effectLst/>
                <a:ea typeface="Times New Roman" panose="02020603050405020304" pitchFamily="18" charset="0"/>
                <a:cs typeface="Cavolini" panose="03000502040302020204" pitchFamily="66" charset="0"/>
              </a:rPr>
            </a:br>
            <a:br>
              <a:rPr lang="it-IT" sz="1800" dirty="0">
                <a:solidFill>
                  <a:srgbClr val="FF0000"/>
                </a:solidFill>
                <a:effectLst/>
                <a:ea typeface="Times New Roman" panose="02020603050405020304" pitchFamily="18" charset="0"/>
                <a:cs typeface="Cavolini" panose="03000502040302020204" pitchFamily="66" charset="0"/>
              </a:rPr>
            </a:br>
            <a:r>
              <a:rPr lang="it-IT" sz="1800" dirty="0">
                <a:solidFill>
                  <a:srgbClr val="FF0000"/>
                </a:solidFill>
                <a:effectLst/>
                <a:ea typeface="Times New Roman" panose="02020603050405020304" pitchFamily="18" charset="0"/>
                <a:cs typeface="Cavolini" panose="03000502040302020204" pitchFamily="66" charset="0"/>
              </a:rPr>
              <a:t>informazioni sulla salute per la predisposizione di cibi</a:t>
            </a:r>
            <a:br>
              <a:rPr lang="it-IT" sz="1800" dirty="0">
                <a:solidFill>
                  <a:srgbClr val="FF0000"/>
                </a:solidFill>
                <a:ea typeface="Times New Roman" panose="02020603050405020304" pitchFamily="18" charset="0"/>
                <a:cs typeface="Cavolini" panose="03000502040302020204" pitchFamily="66" charset="0"/>
              </a:rPr>
            </a:br>
            <a:br>
              <a:rPr lang="it-IT" sz="1800" dirty="0">
                <a:solidFill>
                  <a:srgbClr val="FF0000"/>
                </a:solidFill>
                <a:ea typeface="Times New Roman" panose="02020603050405020304" pitchFamily="18" charset="0"/>
                <a:cs typeface="Cavolini" panose="03000502040302020204" pitchFamily="66" charset="0"/>
              </a:rPr>
            </a:br>
            <a:r>
              <a:rPr lang="it-IT" sz="1800" dirty="0">
                <a:solidFill>
                  <a:srgbClr val="FF0000"/>
                </a:solidFill>
                <a:effectLst/>
                <a:ea typeface="Times New Roman" panose="02020603050405020304" pitchFamily="18" charset="0"/>
                <a:cs typeface="Cavolini" panose="03000502040302020204" pitchFamily="66" charset="0"/>
              </a:rPr>
              <a:t>acquisizione di materiale audio/video</a:t>
            </a:r>
            <a:endParaRPr lang="it-IT" sz="1800" dirty="0">
              <a:solidFill>
                <a:srgbClr val="FF0000"/>
              </a:solidFill>
              <a:cs typeface="Cavolini" panose="03000502040302020204" pitchFamily="66" charset="0"/>
            </a:endParaRPr>
          </a:p>
        </p:txBody>
      </p:sp>
      <p:sp>
        <p:nvSpPr>
          <p:cNvPr id="3" name="Segnaposto contenuto 2">
            <a:extLst>
              <a:ext uri="{FF2B5EF4-FFF2-40B4-BE49-F238E27FC236}">
                <a16:creationId xmlns:a16="http://schemas.microsoft.com/office/drawing/2014/main" id="{7F74F451-7062-4C41-9515-8C233F60E8F7}"/>
              </a:ext>
            </a:extLst>
          </p:cNvPr>
          <p:cNvSpPr>
            <a:spLocks noGrp="1"/>
          </p:cNvSpPr>
          <p:nvPr>
            <p:ph idx="1"/>
          </p:nvPr>
        </p:nvSpPr>
        <p:spPr>
          <a:xfrm>
            <a:off x="5206695" y="428640"/>
            <a:ext cx="4658151" cy="4827118"/>
          </a:xfrm>
        </p:spPr>
        <p:txBody>
          <a:bodyPr anchor="ctr">
            <a:normAutofit fontScale="92500" lnSpcReduction="20000"/>
          </a:bodyPr>
          <a:lstStyle/>
          <a:p>
            <a:r>
              <a:rPr lang="it-IT" sz="2800" dirty="0">
                <a:solidFill>
                  <a:srgbClr val="0070C0"/>
                </a:solidFill>
                <a:latin typeface="+mj-lt"/>
                <a:cs typeface="Cavolini" panose="03000502040302020204" pitchFamily="66" charset="0"/>
              </a:rPr>
              <a:t>Organizzazione eventi fisici/virtuali</a:t>
            </a:r>
          </a:p>
          <a:p>
            <a:pPr marL="0" indent="0"/>
            <a:r>
              <a:rPr lang="it-IT" sz="1400" b="1" dirty="0">
                <a:solidFill>
                  <a:srgbClr val="0070C0"/>
                </a:solidFill>
                <a:effectLst/>
                <a:latin typeface="+mj-lt"/>
                <a:ea typeface="Times New Roman" panose="02020603050405020304" pitchFamily="18" charset="0"/>
                <a:cs typeface="Cavolini" panose="03000502040302020204" pitchFamily="66" charset="0"/>
              </a:rPr>
              <a:t>registrazioni di presentazioni, foto e video ricordo ecc. utilizzabili eventualmente anche con scopi pubblicitari interni</a:t>
            </a:r>
          </a:p>
          <a:p>
            <a:pPr marL="0" indent="0"/>
            <a:endParaRPr lang="it-IT" sz="1400" b="1" dirty="0">
              <a:solidFill>
                <a:srgbClr val="0070C0"/>
              </a:solidFill>
              <a:latin typeface="+mj-lt"/>
              <a:ea typeface="Times New Roman" panose="02020603050405020304" pitchFamily="18" charset="0"/>
              <a:cs typeface="Cavolini" panose="03000502040302020204" pitchFamily="66" charset="0"/>
            </a:endParaRPr>
          </a:p>
          <a:p>
            <a:pPr marL="0" indent="0"/>
            <a:r>
              <a:rPr lang="it-IT" sz="1400" dirty="0">
                <a:solidFill>
                  <a:srgbClr val="0070C0"/>
                </a:solidFill>
                <a:effectLst/>
                <a:latin typeface="+mj-lt"/>
                <a:ea typeface="Times New Roman" panose="02020603050405020304" pitchFamily="18" charset="0"/>
                <a:cs typeface="Cavolini" panose="03000502040302020204" pitchFamily="66" charset="0"/>
              </a:rPr>
              <a:t>INFORMATIVA sul sito DPO, da ADATTARE</a:t>
            </a:r>
          </a:p>
          <a:p>
            <a:pPr marL="0" indent="0"/>
            <a:r>
              <a:rPr lang="it-IT" sz="1400" dirty="0">
                <a:solidFill>
                  <a:srgbClr val="0070C0"/>
                </a:solidFill>
                <a:effectLst/>
                <a:latin typeface="+mj-lt"/>
                <a:ea typeface="Times New Roman" panose="02020603050405020304" pitchFamily="18" charset="0"/>
                <a:cs typeface="Cavolini" panose="03000502040302020204" pitchFamily="66" charset="0"/>
              </a:rPr>
              <a:t>CONSENSO uso di materiale audio/video/fotografico</a:t>
            </a:r>
            <a:endParaRPr lang="it-IT" sz="1400" dirty="0">
              <a:solidFill>
                <a:srgbClr val="0070C0"/>
              </a:solidFill>
              <a:latin typeface="+mj-lt"/>
              <a:ea typeface="Times New Roman" panose="02020603050405020304" pitchFamily="18" charset="0"/>
              <a:cs typeface="Cavolini" panose="03000502040302020204" pitchFamily="66" charset="0"/>
            </a:endParaRPr>
          </a:p>
          <a:p>
            <a:pPr marL="0" indent="0"/>
            <a:r>
              <a:rPr lang="it-IT" sz="1400" dirty="0">
                <a:solidFill>
                  <a:srgbClr val="0070C0"/>
                </a:solidFill>
                <a:effectLst/>
                <a:latin typeface="+mj-lt"/>
                <a:ea typeface="Times New Roman" panose="02020603050405020304" pitchFamily="18" charset="0"/>
                <a:cs typeface="Cavolini" panose="03000502040302020204" pitchFamily="66" charset="0"/>
              </a:rPr>
              <a:t>&amp; </a:t>
            </a:r>
            <a:r>
              <a:rPr lang="it-IT" sz="1400" u="sng" dirty="0">
                <a:solidFill>
                  <a:srgbClr val="0070C0"/>
                </a:solidFill>
                <a:effectLst/>
                <a:latin typeface="+mj-lt"/>
                <a:ea typeface="Times New Roman" panose="02020603050405020304" pitchFamily="18" charset="0"/>
                <a:cs typeface="Cavolini" panose="03000502040302020204" pitchFamily="66" charset="0"/>
              </a:rPr>
              <a:t>alla pubblicazione del nominativo tra l’elenco degli iscritti</a:t>
            </a:r>
          </a:p>
          <a:p>
            <a:pPr marL="0" indent="0"/>
            <a:endParaRPr lang="it-IT" sz="1400" dirty="0">
              <a:solidFill>
                <a:srgbClr val="0070C0"/>
              </a:solidFill>
              <a:effectLst/>
              <a:latin typeface="+mj-lt"/>
              <a:ea typeface="Times New Roman" panose="02020603050405020304" pitchFamily="18" charset="0"/>
              <a:cs typeface="Cavolini" panose="03000502040302020204" pitchFamily="66" charset="0"/>
            </a:endParaRPr>
          </a:p>
          <a:p>
            <a:pPr marL="0" indent="0"/>
            <a:r>
              <a:rPr lang="it-IT" sz="2400" b="1" dirty="0">
                <a:solidFill>
                  <a:srgbClr val="0070C0"/>
                </a:solidFill>
                <a:effectLst/>
                <a:latin typeface="+mj-lt"/>
                <a:ea typeface="Times New Roman" panose="02020603050405020304" pitchFamily="18" charset="0"/>
                <a:cs typeface="Cavolini" panose="03000502040302020204" pitchFamily="66" charset="0"/>
              </a:rPr>
              <a:t>sistemi automatizzati (come agenda/indico)</a:t>
            </a:r>
            <a:endParaRPr lang="it-IT" sz="1400" dirty="0">
              <a:solidFill>
                <a:srgbClr val="0070C0"/>
              </a:solidFill>
              <a:effectLst/>
              <a:latin typeface="+mj-lt"/>
              <a:ea typeface="Times New Roman" panose="02020603050405020304" pitchFamily="18" charset="0"/>
              <a:cs typeface="Cavolini" panose="03000502040302020204" pitchFamily="66" charset="0"/>
            </a:endParaRPr>
          </a:p>
          <a:p>
            <a:pPr marL="0" indent="0"/>
            <a:r>
              <a:rPr lang="it-IT" sz="1400" dirty="0">
                <a:solidFill>
                  <a:srgbClr val="0070C0"/>
                </a:solidFill>
                <a:effectLst/>
                <a:latin typeface="+mj-lt"/>
                <a:ea typeface="Times New Roman" panose="02020603050405020304" pitchFamily="18" charset="0"/>
                <a:cs typeface="Cavolini" panose="03000502040302020204" pitchFamily="66" charset="0"/>
              </a:rPr>
              <a:t>Particolare attenzione  al mancato consenso per l’uso di immagini. </a:t>
            </a:r>
          </a:p>
          <a:p>
            <a:pPr marL="0" indent="0"/>
            <a:r>
              <a:rPr lang="it-IT" sz="1400" dirty="0">
                <a:solidFill>
                  <a:srgbClr val="0070C0"/>
                </a:solidFill>
                <a:latin typeface="+mj-lt"/>
                <a:ea typeface="Times New Roman" panose="02020603050405020304" pitchFamily="18" charset="0"/>
                <a:cs typeface="Cavolini" panose="03000502040302020204" pitchFamily="66" charset="0"/>
              </a:rPr>
              <a:t>Elenco partecipanti</a:t>
            </a:r>
            <a:endParaRPr lang="it-IT" sz="1400" dirty="0">
              <a:solidFill>
                <a:srgbClr val="0070C0"/>
              </a:solidFill>
              <a:effectLst/>
              <a:latin typeface="+mj-lt"/>
              <a:ea typeface="Times New Roman" panose="02020603050405020304" pitchFamily="18" charset="0"/>
              <a:cs typeface="Cavolini" panose="03000502040302020204" pitchFamily="66" charset="0"/>
            </a:endParaRPr>
          </a:p>
          <a:p>
            <a:pPr marL="0" indent="0"/>
            <a:r>
              <a:rPr lang="it-IT" sz="1400" dirty="0">
                <a:solidFill>
                  <a:srgbClr val="0070C0"/>
                </a:solidFill>
                <a:effectLst/>
                <a:latin typeface="+mj-lt"/>
                <a:ea typeface="Times New Roman" panose="02020603050405020304" pitchFamily="18" charset="0"/>
                <a:cs typeface="Cavolini" panose="03000502040302020204" pitchFamily="66" charset="0"/>
              </a:rPr>
              <a:t>In caso di evento fisico appositi spazi video/foto free </a:t>
            </a:r>
            <a:endParaRPr lang="it-IT" sz="1000" dirty="0">
              <a:solidFill>
                <a:srgbClr val="0070C0"/>
              </a:solidFill>
              <a:effectLst/>
              <a:latin typeface="+mj-lt"/>
              <a:ea typeface="Times New Roman" panose="02020603050405020304" pitchFamily="18" charset="0"/>
              <a:cs typeface="Cavolini" panose="03000502040302020204" pitchFamily="66" charset="0"/>
            </a:endParaRPr>
          </a:p>
        </p:txBody>
      </p:sp>
      <p:sp>
        <p:nvSpPr>
          <p:cNvPr id="4" name="Segnaposto data 3">
            <a:extLst>
              <a:ext uri="{FF2B5EF4-FFF2-40B4-BE49-F238E27FC236}">
                <a16:creationId xmlns:a16="http://schemas.microsoft.com/office/drawing/2014/main" id="{B3CC858E-8E21-46CC-8899-143DDF2D318F}"/>
              </a:ext>
            </a:extLst>
          </p:cNvPr>
          <p:cNvSpPr>
            <a:spLocks noGrp="1"/>
          </p:cNvSpPr>
          <p:nvPr>
            <p:ph type="dt" sz="half" idx="10"/>
          </p:nvPr>
        </p:nvSpPr>
        <p:spPr>
          <a:xfrm>
            <a:off x="287932" y="5368645"/>
            <a:ext cx="2268141" cy="301905"/>
          </a:xfrm>
        </p:spPr>
        <p:txBody>
          <a:bodyPr>
            <a:normAutofit/>
          </a:bodyPr>
          <a:lstStyle/>
          <a:p>
            <a:pPr>
              <a:spcAft>
                <a:spcPts val="600"/>
              </a:spcAft>
            </a:pPr>
            <a:r>
              <a:rPr lang="it-IT" dirty="0">
                <a:solidFill>
                  <a:schemeClr val="tx1">
                    <a:alpha val="60000"/>
                  </a:schemeClr>
                </a:solidFill>
              </a:rPr>
              <a:t>Silvia  Arezzini</a:t>
            </a:r>
          </a:p>
        </p:txBody>
      </p:sp>
      <p:sp>
        <p:nvSpPr>
          <p:cNvPr id="12" name="Segnaposto piè di pagina 4">
            <a:extLst>
              <a:ext uri="{FF2B5EF4-FFF2-40B4-BE49-F238E27FC236}">
                <a16:creationId xmlns:a16="http://schemas.microsoft.com/office/drawing/2014/main" id="{00E6F074-18E8-405C-BC69-DB5152DB1FEC}"/>
              </a:ext>
            </a:extLst>
          </p:cNvPr>
          <p:cNvSpPr>
            <a:spLocks noGrp="1"/>
          </p:cNvSpPr>
          <p:nvPr>
            <p:ph type="ftr" sz="quarter" idx="11"/>
          </p:nvPr>
        </p:nvSpPr>
        <p:spPr>
          <a:xfrm>
            <a:off x="2556073" y="5425591"/>
            <a:ext cx="4994915" cy="264146"/>
          </a:xfrm>
        </p:spPr>
        <p:txBody>
          <a:bodyPr>
            <a:noAutofit/>
          </a:bodyPr>
          <a:lstStyle/>
          <a:p>
            <a:pPr>
              <a:spcAft>
                <a:spcPts val="600"/>
              </a:spcAft>
            </a:pPr>
            <a:r>
              <a:rPr lang="it-IT" dirty="0"/>
              <a:t>10 ottobre 2023</a:t>
            </a:r>
          </a:p>
        </p:txBody>
      </p:sp>
      <p:sp>
        <p:nvSpPr>
          <p:cNvPr id="6" name="Segnaposto numero diapositiva 5">
            <a:extLst>
              <a:ext uri="{FF2B5EF4-FFF2-40B4-BE49-F238E27FC236}">
                <a16:creationId xmlns:a16="http://schemas.microsoft.com/office/drawing/2014/main" id="{2C9C612E-BDBF-4FF1-B947-CFB86D5A9931}"/>
              </a:ext>
            </a:extLst>
          </p:cNvPr>
          <p:cNvSpPr>
            <a:spLocks noGrp="1"/>
          </p:cNvSpPr>
          <p:nvPr>
            <p:ph type="sldNum" sz="quarter" idx="12"/>
          </p:nvPr>
        </p:nvSpPr>
        <p:spPr>
          <a:xfrm>
            <a:off x="7501801" y="5247087"/>
            <a:ext cx="2268141" cy="301905"/>
          </a:xfrm>
        </p:spPr>
        <p:txBody>
          <a:bodyPr>
            <a:normAutofit/>
          </a:bodyPr>
          <a:lstStyle/>
          <a:p>
            <a:pPr>
              <a:spcAft>
                <a:spcPts val="600"/>
              </a:spcAft>
            </a:pPr>
            <a:fld id="{03B6912A-B584-4AC7-9983-D43B1428DAB0}" type="slidenum">
              <a:rPr lang="it-IT" smtClean="0">
                <a:solidFill>
                  <a:schemeClr val="tx1">
                    <a:alpha val="60000"/>
                  </a:schemeClr>
                </a:solidFill>
              </a:rPr>
              <a:pPr>
                <a:spcAft>
                  <a:spcPts val="600"/>
                </a:spcAft>
              </a:pPr>
              <a:t>37</a:t>
            </a:fld>
            <a:endParaRPr lang="it-IT" dirty="0">
              <a:solidFill>
                <a:schemeClr val="tx1">
                  <a:alpha val="60000"/>
                </a:schemeClr>
              </a:solidFill>
            </a:endParaRPr>
          </a:p>
        </p:txBody>
      </p:sp>
    </p:spTree>
    <p:extLst>
      <p:ext uri="{BB962C8B-B14F-4D97-AF65-F5344CB8AC3E}">
        <p14:creationId xmlns:p14="http://schemas.microsoft.com/office/powerpoint/2010/main" val="189195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884F30B-B35C-4060-85DF-C9BC6861C6C9}"/>
              </a:ext>
            </a:extLst>
          </p:cNvPr>
          <p:cNvSpPr>
            <a:spLocks noGrp="1"/>
          </p:cNvSpPr>
          <p:nvPr>
            <p:ph type="title"/>
          </p:nvPr>
        </p:nvSpPr>
        <p:spPr>
          <a:xfrm>
            <a:off x="4380311" y="272186"/>
            <a:ext cx="5168561" cy="1474343"/>
          </a:xfrm>
        </p:spPr>
        <p:txBody>
          <a:bodyPr vert="horz" lIns="91440" tIns="45720" rIns="91440" bIns="45720" rtlCol="0" anchor="b">
            <a:normAutofit/>
          </a:bodyPr>
          <a:lstStyle/>
          <a:p>
            <a:pPr defTabSz="914400" hangingPunct="1"/>
            <a:r>
              <a:rPr lang="en-US" dirty="0">
                <a:cs typeface="Cavolini" panose="03000502040302020204" pitchFamily="66" charset="0"/>
              </a:rPr>
              <a:t>FOTO e VIDEO</a:t>
            </a:r>
          </a:p>
        </p:txBody>
      </p:sp>
      <p:pic>
        <p:nvPicPr>
          <p:cNvPr id="8" name="Picture 7" descr="Obiettivo della fotocamera">
            <a:extLst>
              <a:ext uri="{FF2B5EF4-FFF2-40B4-BE49-F238E27FC236}">
                <a16:creationId xmlns:a16="http://schemas.microsoft.com/office/drawing/2014/main" id="{6927101E-6D12-45C7-B5A8-E12A88B5CB4E}"/>
              </a:ext>
            </a:extLst>
          </p:cNvPr>
          <p:cNvPicPr>
            <a:picLocks noChangeAspect="1"/>
          </p:cNvPicPr>
          <p:nvPr/>
        </p:nvPicPr>
        <p:blipFill rotWithShape="1">
          <a:blip r:embed="rId2"/>
          <a:srcRect l="15489" r="39182"/>
          <a:stretch/>
        </p:blipFill>
        <p:spPr>
          <a:xfrm>
            <a:off x="20" y="10"/>
            <a:ext cx="3850779" cy="567054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311" y="1963729"/>
            <a:ext cx="3508696" cy="15121"/>
          </a:xfrm>
          <a:custGeom>
            <a:avLst/>
            <a:gdLst>
              <a:gd name="connsiteX0" fmla="*/ 0 w 3508696"/>
              <a:gd name="connsiteY0" fmla="*/ 0 h 15121"/>
              <a:gd name="connsiteX1" fmla="*/ 584783 w 3508696"/>
              <a:gd name="connsiteY1" fmla="*/ 0 h 15121"/>
              <a:gd name="connsiteX2" fmla="*/ 1099391 w 3508696"/>
              <a:gd name="connsiteY2" fmla="*/ 0 h 15121"/>
              <a:gd name="connsiteX3" fmla="*/ 1684174 w 3508696"/>
              <a:gd name="connsiteY3" fmla="*/ 0 h 15121"/>
              <a:gd name="connsiteX4" fmla="*/ 2163696 w 3508696"/>
              <a:gd name="connsiteY4" fmla="*/ 0 h 15121"/>
              <a:gd name="connsiteX5" fmla="*/ 2713392 w 3508696"/>
              <a:gd name="connsiteY5" fmla="*/ 0 h 15121"/>
              <a:gd name="connsiteX6" fmla="*/ 3508696 w 3508696"/>
              <a:gd name="connsiteY6" fmla="*/ 0 h 15121"/>
              <a:gd name="connsiteX7" fmla="*/ 3508696 w 3508696"/>
              <a:gd name="connsiteY7" fmla="*/ 15121 h 15121"/>
              <a:gd name="connsiteX8" fmla="*/ 2923913 w 3508696"/>
              <a:gd name="connsiteY8" fmla="*/ 15121 h 15121"/>
              <a:gd name="connsiteX9" fmla="*/ 2304044 w 3508696"/>
              <a:gd name="connsiteY9" fmla="*/ 15121 h 15121"/>
              <a:gd name="connsiteX10" fmla="*/ 1789435 w 3508696"/>
              <a:gd name="connsiteY10" fmla="*/ 15121 h 15121"/>
              <a:gd name="connsiteX11" fmla="*/ 1134478 w 3508696"/>
              <a:gd name="connsiteY11" fmla="*/ 15121 h 15121"/>
              <a:gd name="connsiteX12" fmla="*/ 619870 w 3508696"/>
              <a:gd name="connsiteY12" fmla="*/ 15121 h 15121"/>
              <a:gd name="connsiteX13" fmla="*/ 0 w 3508696"/>
              <a:gd name="connsiteY13" fmla="*/ 15121 h 15121"/>
              <a:gd name="connsiteX14" fmla="*/ 0 w 3508696"/>
              <a:gd name="connsiteY14" fmla="*/ 0 h 15121"/>
              <a:gd name="connsiteX0" fmla="*/ 0 w 3508696"/>
              <a:gd name="connsiteY0" fmla="*/ 0 h 15121"/>
              <a:gd name="connsiteX1" fmla="*/ 514609 w 3508696"/>
              <a:gd name="connsiteY1" fmla="*/ 0 h 15121"/>
              <a:gd name="connsiteX2" fmla="*/ 994131 w 3508696"/>
              <a:gd name="connsiteY2" fmla="*/ 0 h 15121"/>
              <a:gd name="connsiteX3" fmla="*/ 1508739 w 3508696"/>
              <a:gd name="connsiteY3" fmla="*/ 0 h 15121"/>
              <a:gd name="connsiteX4" fmla="*/ 2093522 w 3508696"/>
              <a:gd name="connsiteY4" fmla="*/ 0 h 15121"/>
              <a:gd name="connsiteX5" fmla="*/ 2713392 w 3508696"/>
              <a:gd name="connsiteY5" fmla="*/ 0 h 15121"/>
              <a:gd name="connsiteX6" fmla="*/ 3508696 w 3508696"/>
              <a:gd name="connsiteY6" fmla="*/ 0 h 15121"/>
              <a:gd name="connsiteX7" fmla="*/ 3508696 w 3508696"/>
              <a:gd name="connsiteY7" fmla="*/ 15121 h 15121"/>
              <a:gd name="connsiteX8" fmla="*/ 2853739 w 3508696"/>
              <a:gd name="connsiteY8" fmla="*/ 15121 h 15121"/>
              <a:gd name="connsiteX9" fmla="*/ 2374218 w 3508696"/>
              <a:gd name="connsiteY9" fmla="*/ 15121 h 15121"/>
              <a:gd name="connsiteX10" fmla="*/ 1719261 w 3508696"/>
              <a:gd name="connsiteY10" fmla="*/ 15121 h 15121"/>
              <a:gd name="connsiteX11" fmla="*/ 1064304 w 3508696"/>
              <a:gd name="connsiteY11" fmla="*/ 15121 h 15121"/>
              <a:gd name="connsiteX12" fmla="*/ 584783 w 3508696"/>
              <a:gd name="connsiteY12" fmla="*/ 15121 h 15121"/>
              <a:gd name="connsiteX13" fmla="*/ 0 w 3508696"/>
              <a:gd name="connsiteY13" fmla="*/ 15121 h 15121"/>
              <a:gd name="connsiteX14" fmla="*/ 0 w 3508696"/>
              <a:gd name="connsiteY14"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8696" h="15121" fill="none" extrusionOk="0">
                <a:moveTo>
                  <a:pt x="0" y="0"/>
                </a:moveTo>
                <a:cubicBezTo>
                  <a:pt x="146229" y="-14140"/>
                  <a:pt x="425161" y="-21146"/>
                  <a:pt x="584783" y="0"/>
                </a:cubicBezTo>
                <a:cubicBezTo>
                  <a:pt x="744845" y="-25423"/>
                  <a:pt x="964949" y="-12672"/>
                  <a:pt x="1099391" y="0"/>
                </a:cubicBezTo>
                <a:cubicBezTo>
                  <a:pt x="1213529" y="34233"/>
                  <a:pt x="1394830" y="-43069"/>
                  <a:pt x="1684174" y="0"/>
                </a:cubicBezTo>
                <a:cubicBezTo>
                  <a:pt x="1958984" y="21109"/>
                  <a:pt x="1977094" y="-26995"/>
                  <a:pt x="2163696" y="0"/>
                </a:cubicBezTo>
                <a:cubicBezTo>
                  <a:pt x="2344615" y="3606"/>
                  <a:pt x="2485824" y="-37567"/>
                  <a:pt x="2713392" y="0"/>
                </a:cubicBezTo>
                <a:cubicBezTo>
                  <a:pt x="2917794" y="-4672"/>
                  <a:pt x="3230200" y="-72392"/>
                  <a:pt x="3508696" y="0"/>
                </a:cubicBezTo>
                <a:cubicBezTo>
                  <a:pt x="3509038" y="4316"/>
                  <a:pt x="3508014" y="11111"/>
                  <a:pt x="3508696" y="15121"/>
                </a:cubicBezTo>
                <a:cubicBezTo>
                  <a:pt x="3313113" y="-8288"/>
                  <a:pt x="3147390" y="13717"/>
                  <a:pt x="2923913" y="15121"/>
                </a:cubicBezTo>
                <a:cubicBezTo>
                  <a:pt x="2709252" y="14507"/>
                  <a:pt x="2588956" y="41956"/>
                  <a:pt x="2304044" y="15121"/>
                </a:cubicBezTo>
                <a:cubicBezTo>
                  <a:pt x="2002091" y="-5850"/>
                  <a:pt x="1988950" y="30033"/>
                  <a:pt x="1789435" y="15121"/>
                </a:cubicBezTo>
                <a:cubicBezTo>
                  <a:pt x="1566566" y="-13873"/>
                  <a:pt x="1419125" y="-5905"/>
                  <a:pt x="1134478" y="15121"/>
                </a:cubicBezTo>
                <a:cubicBezTo>
                  <a:pt x="893923" y="22436"/>
                  <a:pt x="800822" y="7880"/>
                  <a:pt x="619870" y="15121"/>
                </a:cubicBezTo>
                <a:cubicBezTo>
                  <a:pt x="454499" y="27428"/>
                  <a:pt x="194020" y="13949"/>
                  <a:pt x="0" y="15121"/>
                </a:cubicBezTo>
                <a:cubicBezTo>
                  <a:pt x="459" y="7735"/>
                  <a:pt x="-231" y="5467"/>
                  <a:pt x="0" y="0"/>
                </a:cubicBezTo>
                <a:close/>
              </a:path>
              <a:path w="3508696" h="15121" stroke="0" extrusionOk="0">
                <a:moveTo>
                  <a:pt x="0" y="0"/>
                </a:moveTo>
                <a:cubicBezTo>
                  <a:pt x="194755" y="4612"/>
                  <a:pt x="258789" y="-23170"/>
                  <a:pt x="514609" y="0"/>
                </a:cubicBezTo>
                <a:cubicBezTo>
                  <a:pt x="756889" y="23732"/>
                  <a:pt x="817501" y="-2117"/>
                  <a:pt x="994131" y="0"/>
                </a:cubicBezTo>
                <a:cubicBezTo>
                  <a:pt x="1148747" y="-10253"/>
                  <a:pt x="1377083" y="10927"/>
                  <a:pt x="1508739" y="0"/>
                </a:cubicBezTo>
                <a:cubicBezTo>
                  <a:pt x="1647304" y="296"/>
                  <a:pt x="1821128" y="23240"/>
                  <a:pt x="2093522" y="0"/>
                </a:cubicBezTo>
                <a:cubicBezTo>
                  <a:pt x="2355744" y="-11702"/>
                  <a:pt x="2569460" y="-35424"/>
                  <a:pt x="2713392" y="0"/>
                </a:cubicBezTo>
                <a:cubicBezTo>
                  <a:pt x="2913330" y="15164"/>
                  <a:pt x="3187107" y="55428"/>
                  <a:pt x="3508696" y="0"/>
                </a:cubicBezTo>
                <a:cubicBezTo>
                  <a:pt x="3508511" y="5482"/>
                  <a:pt x="3508046" y="7652"/>
                  <a:pt x="3508696" y="15121"/>
                </a:cubicBezTo>
                <a:cubicBezTo>
                  <a:pt x="3212351" y="-14987"/>
                  <a:pt x="3180207" y="33574"/>
                  <a:pt x="2853739" y="15121"/>
                </a:cubicBezTo>
                <a:cubicBezTo>
                  <a:pt x="2539661" y="5739"/>
                  <a:pt x="2599081" y="22411"/>
                  <a:pt x="2374218" y="15121"/>
                </a:cubicBezTo>
                <a:cubicBezTo>
                  <a:pt x="2126941" y="51027"/>
                  <a:pt x="1952351" y="-18106"/>
                  <a:pt x="1719261" y="15121"/>
                </a:cubicBezTo>
                <a:cubicBezTo>
                  <a:pt x="1512404" y="73902"/>
                  <a:pt x="1270329" y="72187"/>
                  <a:pt x="1064304" y="15121"/>
                </a:cubicBezTo>
                <a:cubicBezTo>
                  <a:pt x="846185" y="-2042"/>
                  <a:pt x="820961" y="34247"/>
                  <a:pt x="584783" y="15121"/>
                </a:cubicBezTo>
                <a:cubicBezTo>
                  <a:pt x="365942" y="27277"/>
                  <a:pt x="180935" y="35757"/>
                  <a:pt x="0" y="15121"/>
                </a:cubicBezTo>
                <a:cubicBezTo>
                  <a:pt x="-504" y="8720"/>
                  <a:pt x="322" y="2974"/>
                  <a:pt x="0" y="0"/>
                </a:cubicBezTo>
                <a:close/>
              </a:path>
              <a:path w="3508696" h="15121" fill="none" stroke="0" extrusionOk="0">
                <a:moveTo>
                  <a:pt x="0" y="0"/>
                </a:moveTo>
                <a:cubicBezTo>
                  <a:pt x="135287" y="35450"/>
                  <a:pt x="396575" y="-34156"/>
                  <a:pt x="584783" y="0"/>
                </a:cubicBezTo>
                <a:cubicBezTo>
                  <a:pt x="734249" y="4039"/>
                  <a:pt x="960432" y="-6934"/>
                  <a:pt x="1099391" y="0"/>
                </a:cubicBezTo>
                <a:cubicBezTo>
                  <a:pt x="1241286" y="5903"/>
                  <a:pt x="1394151" y="-12161"/>
                  <a:pt x="1684174" y="0"/>
                </a:cubicBezTo>
                <a:cubicBezTo>
                  <a:pt x="1966648" y="17581"/>
                  <a:pt x="1981270" y="-17757"/>
                  <a:pt x="2163696" y="0"/>
                </a:cubicBezTo>
                <a:cubicBezTo>
                  <a:pt x="2373805" y="31650"/>
                  <a:pt x="2490245" y="-59196"/>
                  <a:pt x="2713392" y="0"/>
                </a:cubicBezTo>
                <a:cubicBezTo>
                  <a:pt x="2919897" y="-16326"/>
                  <a:pt x="3259547" y="-12508"/>
                  <a:pt x="3508696" y="0"/>
                </a:cubicBezTo>
                <a:cubicBezTo>
                  <a:pt x="3508840" y="4760"/>
                  <a:pt x="3507179" y="11095"/>
                  <a:pt x="3508696" y="15121"/>
                </a:cubicBezTo>
                <a:cubicBezTo>
                  <a:pt x="3295950" y="-25195"/>
                  <a:pt x="3155183" y="-35500"/>
                  <a:pt x="2923913" y="15121"/>
                </a:cubicBezTo>
                <a:cubicBezTo>
                  <a:pt x="2716593" y="10784"/>
                  <a:pt x="2595426" y="35913"/>
                  <a:pt x="2304044" y="15121"/>
                </a:cubicBezTo>
                <a:cubicBezTo>
                  <a:pt x="2007075" y="-14749"/>
                  <a:pt x="1996052" y="19370"/>
                  <a:pt x="1789435" y="15121"/>
                </a:cubicBezTo>
                <a:cubicBezTo>
                  <a:pt x="1614625" y="22798"/>
                  <a:pt x="1342607" y="2585"/>
                  <a:pt x="1134478" y="15121"/>
                </a:cubicBezTo>
                <a:cubicBezTo>
                  <a:pt x="897703" y="19127"/>
                  <a:pt x="784642" y="26191"/>
                  <a:pt x="619870" y="15121"/>
                </a:cubicBezTo>
                <a:cubicBezTo>
                  <a:pt x="429384" y="27669"/>
                  <a:pt x="183529" y="22856"/>
                  <a:pt x="0" y="15121"/>
                </a:cubicBezTo>
                <a:cubicBezTo>
                  <a:pt x="652" y="7448"/>
                  <a:pt x="-642" y="477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508696"/>
                      <a:gd name="connsiteY0" fmla="*/ 0 h 15121"/>
                      <a:gd name="connsiteX1" fmla="*/ 584783 w 3508696"/>
                      <a:gd name="connsiteY1" fmla="*/ 0 h 15121"/>
                      <a:gd name="connsiteX2" fmla="*/ 1099391 w 3508696"/>
                      <a:gd name="connsiteY2" fmla="*/ 0 h 15121"/>
                      <a:gd name="connsiteX3" fmla="*/ 1684174 w 3508696"/>
                      <a:gd name="connsiteY3" fmla="*/ 0 h 15121"/>
                      <a:gd name="connsiteX4" fmla="*/ 2163696 w 3508696"/>
                      <a:gd name="connsiteY4" fmla="*/ 0 h 15121"/>
                      <a:gd name="connsiteX5" fmla="*/ 2713392 w 3508696"/>
                      <a:gd name="connsiteY5" fmla="*/ 0 h 15121"/>
                      <a:gd name="connsiteX6" fmla="*/ 3508696 w 3508696"/>
                      <a:gd name="connsiteY6" fmla="*/ 0 h 15121"/>
                      <a:gd name="connsiteX7" fmla="*/ 3508696 w 3508696"/>
                      <a:gd name="connsiteY7" fmla="*/ 15121 h 15121"/>
                      <a:gd name="connsiteX8" fmla="*/ 2923913 w 3508696"/>
                      <a:gd name="connsiteY8" fmla="*/ 15121 h 15121"/>
                      <a:gd name="connsiteX9" fmla="*/ 2304044 w 3508696"/>
                      <a:gd name="connsiteY9" fmla="*/ 15121 h 15121"/>
                      <a:gd name="connsiteX10" fmla="*/ 1789435 w 3508696"/>
                      <a:gd name="connsiteY10" fmla="*/ 15121 h 15121"/>
                      <a:gd name="connsiteX11" fmla="*/ 1134478 w 3508696"/>
                      <a:gd name="connsiteY11" fmla="*/ 15121 h 15121"/>
                      <a:gd name="connsiteX12" fmla="*/ 619870 w 3508696"/>
                      <a:gd name="connsiteY12" fmla="*/ 15121 h 15121"/>
                      <a:gd name="connsiteX13" fmla="*/ 0 w 3508696"/>
                      <a:gd name="connsiteY13" fmla="*/ 15121 h 15121"/>
                      <a:gd name="connsiteX14" fmla="*/ 0 w 3508696"/>
                      <a:gd name="connsiteY14"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8696" h="15121" fill="none" extrusionOk="0">
                        <a:moveTo>
                          <a:pt x="0" y="0"/>
                        </a:moveTo>
                        <a:cubicBezTo>
                          <a:pt x="162319" y="23018"/>
                          <a:pt x="421683" y="-5158"/>
                          <a:pt x="584783" y="0"/>
                        </a:cubicBezTo>
                        <a:cubicBezTo>
                          <a:pt x="747883" y="5158"/>
                          <a:pt x="975784" y="-15427"/>
                          <a:pt x="1099391" y="0"/>
                        </a:cubicBezTo>
                        <a:cubicBezTo>
                          <a:pt x="1222998" y="15427"/>
                          <a:pt x="1402881" y="-16644"/>
                          <a:pt x="1684174" y="0"/>
                        </a:cubicBezTo>
                        <a:cubicBezTo>
                          <a:pt x="1965467" y="16644"/>
                          <a:pt x="1975096" y="-20975"/>
                          <a:pt x="2163696" y="0"/>
                        </a:cubicBezTo>
                        <a:cubicBezTo>
                          <a:pt x="2352296" y="20975"/>
                          <a:pt x="2492387" y="-24234"/>
                          <a:pt x="2713392" y="0"/>
                        </a:cubicBezTo>
                        <a:cubicBezTo>
                          <a:pt x="2934397" y="24234"/>
                          <a:pt x="3268882" y="-29245"/>
                          <a:pt x="3508696" y="0"/>
                        </a:cubicBezTo>
                        <a:cubicBezTo>
                          <a:pt x="3508377" y="4643"/>
                          <a:pt x="3507989" y="11341"/>
                          <a:pt x="3508696" y="15121"/>
                        </a:cubicBezTo>
                        <a:cubicBezTo>
                          <a:pt x="3308783" y="-3244"/>
                          <a:pt x="3142166" y="1719"/>
                          <a:pt x="2923913" y="15121"/>
                        </a:cubicBezTo>
                        <a:cubicBezTo>
                          <a:pt x="2705660" y="28523"/>
                          <a:pt x="2600314" y="39746"/>
                          <a:pt x="2304044" y="15121"/>
                        </a:cubicBezTo>
                        <a:cubicBezTo>
                          <a:pt x="2007774" y="-9504"/>
                          <a:pt x="1987551" y="21722"/>
                          <a:pt x="1789435" y="15121"/>
                        </a:cubicBezTo>
                        <a:cubicBezTo>
                          <a:pt x="1591319" y="8520"/>
                          <a:pt x="1373542" y="11062"/>
                          <a:pt x="1134478" y="15121"/>
                        </a:cubicBezTo>
                        <a:cubicBezTo>
                          <a:pt x="895414" y="19180"/>
                          <a:pt x="797550" y="6134"/>
                          <a:pt x="619870" y="15121"/>
                        </a:cubicBezTo>
                        <a:cubicBezTo>
                          <a:pt x="442190" y="24108"/>
                          <a:pt x="173838" y="-2426"/>
                          <a:pt x="0" y="15121"/>
                        </a:cubicBezTo>
                        <a:cubicBezTo>
                          <a:pt x="629" y="7579"/>
                          <a:pt x="-696" y="5097"/>
                          <a:pt x="0" y="0"/>
                        </a:cubicBezTo>
                        <a:close/>
                      </a:path>
                      <a:path w="3508696" h="15121" stroke="0" extrusionOk="0">
                        <a:moveTo>
                          <a:pt x="0" y="0"/>
                        </a:moveTo>
                        <a:cubicBezTo>
                          <a:pt x="185862" y="-6873"/>
                          <a:pt x="260291" y="-19085"/>
                          <a:pt x="514609" y="0"/>
                        </a:cubicBezTo>
                        <a:cubicBezTo>
                          <a:pt x="768927" y="19085"/>
                          <a:pt x="826906" y="-14935"/>
                          <a:pt x="994131" y="0"/>
                        </a:cubicBezTo>
                        <a:cubicBezTo>
                          <a:pt x="1161356" y="14935"/>
                          <a:pt x="1385372" y="87"/>
                          <a:pt x="1508739" y="0"/>
                        </a:cubicBezTo>
                        <a:cubicBezTo>
                          <a:pt x="1632106" y="-87"/>
                          <a:pt x="1848817" y="-13753"/>
                          <a:pt x="2093522" y="0"/>
                        </a:cubicBezTo>
                        <a:cubicBezTo>
                          <a:pt x="2338227" y="13753"/>
                          <a:pt x="2551834" y="-19926"/>
                          <a:pt x="2713392" y="0"/>
                        </a:cubicBezTo>
                        <a:cubicBezTo>
                          <a:pt x="2874950" y="19926"/>
                          <a:pt x="3212491" y="10414"/>
                          <a:pt x="3508696" y="0"/>
                        </a:cubicBezTo>
                        <a:cubicBezTo>
                          <a:pt x="3508437" y="5516"/>
                          <a:pt x="3508183" y="7725"/>
                          <a:pt x="3508696" y="15121"/>
                        </a:cubicBezTo>
                        <a:cubicBezTo>
                          <a:pt x="3210299" y="-11211"/>
                          <a:pt x="3170869" y="30285"/>
                          <a:pt x="2853739" y="15121"/>
                        </a:cubicBezTo>
                        <a:cubicBezTo>
                          <a:pt x="2536609" y="-43"/>
                          <a:pt x="2609648" y="20321"/>
                          <a:pt x="2374218" y="15121"/>
                        </a:cubicBezTo>
                        <a:cubicBezTo>
                          <a:pt x="2138788" y="9921"/>
                          <a:pt x="1925020" y="7197"/>
                          <a:pt x="1719261" y="15121"/>
                        </a:cubicBezTo>
                        <a:cubicBezTo>
                          <a:pt x="1513502" y="23045"/>
                          <a:pt x="1280640" y="32995"/>
                          <a:pt x="1064304" y="15121"/>
                        </a:cubicBezTo>
                        <a:cubicBezTo>
                          <a:pt x="847968" y="-2753"/>
                          <a:pt x="809487" y="36766"/>
                          <a:pt x="584783" y="15121"/>
                        </a:cubicBezTo>
                        <a:cubicBezTo>
                          <a:pt x="360079" y="-6524"/>
                          <a:pt x="166158" y="30140"/>
                          <a:pt x="0" y="15121"/>
                        </a:cubicBezTo>
                        <a:cubicBezTo>
                          <a:pt x="-112" y="8493"/>
                          <a:pt x="116" y="30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0F4C1338-5708-4172-A0D3-CDB5BD538A85}"/>
              </a:ext>
            </a:extLst>
          </p:cNvPr>
          <p:cNvSpPr>
            <a:spLocks noGrp="1"/>
          </p:cNvSpPr>
          <p:nvPr>
            <p:ph idx="1"/>
          </p:nvPr>
        </p:nvSpPr>
        <p:spPr>
          <a:xfrm>
            <a:off x="4380311" y="2237977"/>
            <a:ext cx="5168561" cy="2880639"/>
          </a:xfrm>
        </p:spPr>
        <p:txBody>
          <a:bodyPr vert="horz" lIns="91440" tIns="45720" rIns="91440" bIns="45720" rtlCol="0">
            <a:normAutofit fontScale="92500" lnSpcReduction="20000"/>
          </a:bodyPr>
          <a:lstStyle/>
          <a:p>
            <a:pPr marL="0" indent="0" defTabSz="914400" hangingPunct="1">
              <a:spcBef>
                <a:spcPts val="1000"/>
              </a:spcBef>
            </a:pPr>
            <a:r>
              <a:rPr lang="en-US" sz="1400" b="1" dirty="0">
                <a:latin typeface="+mj-lt"/>
                <a:cs typeface="Cavolini" panose="03000502040302020204" pitchFamily="66" charset="0"/>
              </a:rPr>
              <a:t>Foto di </a:t>
            </a:r>
            <a:r>
              <a:rPr lang="en-US" sz="1400" b="1" dirty="0" err="1">
                <a:latin typeface="+mj-lt"/>
                <a:cs typeface="Cavolini" panose="03000502040302020204" pitchFamily="66" charset="0"/>
              </a:rPr>
              <a:t>persone</a:t>
            </a:r>
            <a:r>
              <a:rPr lang="en-US" sz="1400" b="1" dirty="0">
                <a:latin typeface="+mj-lt"/>
                <a:cs typeface="Cavolini" panose="03000502040302020204" pitchFamily="66" charset="0"/>
              </a:rPr>
              <a:t> ben </a:t>
            </a:r>
            <a:r>
              <a:rPr lang="en-US" sz="1400" b="1" dirty="0" err="1">
                <a:latin typeface="+mj-lt"/>
                <a:cs typeface="Cavolini" panose="03000502040302020204" pitchFamily="66" charset="0"/>
              </a:rPr>
              <a:t>riconoscibili</a:t>
            </a:r>
            <a:endParaRPr lang="en-US" sz="1400" b="1" dirty="0">
              <a:latin typeface="+mj-lt"/>
              <a:cs typeface="Cavolini" panose="03000502040302020204" pitchFamily="66" charset="0"/>
            </a:endParaRPr>
          </a:p>
          <a:p>
            <a:pPr marL="0" indent="0" defTabSz="914400" hangingPunct="1">
              <a:spcBef>
                <a:spcPts val="1000"/>
              </a:spcBef>
            </a:pPr>
            <a:r>
              <a:rPr lang="it-IT" sz="1400" dirty="0">
                <a:effectLst/>
                <a:latin typeface="+mj-lt"/>
                <a:ea typeface="Times New Roman" panose="02020603050405020304" pitchFamily="18" charset="0"/>
                <a:cs typeface="Cavolini" panose="03000502040302020204" pitchFamily="66" charset="0"/>
              </a:rPr>
              <a:t>Se l’identità non è chiara perché è oscurata o sfocata o perché il soggetto è ripreso in una modalità che ne impedisce il riconoscimento il problema non si pone .</a:t>
            </a:r>
          </a:p>
          <a:p>
            <a:pPr marL="0" indent="0" defTabSz="914400" hangingPunct="1">
              <a:spcBef>
                <a:spcPts val="1000"/>
              </a:spcBef>
            </a:pPr>
            <a:r>
              <a:rPr lang="it-IT" sz="1400" u="sng" dirty="0">
                <a:effectLst/>
                <a:latin typeface="+mj-lt"/>
                <a:ea typeface="Times New Roman" panose="02020603050405020304" pitchFamily="18" charset="0"/>
                <a:cs typeface="Cavolini" panose="03000502040302020204" pitchFamily="66" charset="0"/>
              </a:rPr>
              <a:t>(ed è questa lo modalità da usare in particolari contesti)</a:t>
            </a:r>
          </a:p>
          <a:p>
            <a:pPr marL="0" indent="0" defTabSz="914400" hangingPunct="1">
              <a:spcBef>
                <a:spcPts val="1000"/>
              </a:spcBef>
            </a:pPr>
            <a:r>
              <a:rPr lang="it-IT" sz="1400" b="1" u="sng" dirty="0">
                <a:latin typeface="+mj-lt"/>
                <a:cs typeface="Cavolini" panose="03000502040302020204" pitchFamily="66" charset="0"/>
              </a:rPr>
              <a:t>CONSENSO</a:t>
            </a:r>
          </a:p>
          <a:p>
            <a:pPr marL="0" indent="0" defTabSz="914400" hangingPunct="1">
              <a:spcBef>
                <a:spcPts val="1000"/>
              </a:spcBef>
            </a:pPr>
            <a:r>
              <a:rPr lang="it-IT" sz="1400" b="1" u="sng" dirty="0">
                <a:latin typeface="+mj-lt"/>
                <a:cs typeface="Cavolini" panose="03000502040302020204" pitchFamily="66" charset="0"/>
              </a:rPr>
              <a:t>INFORMATIVA</a:t>
            </a:r>
          </a:p>
          <a:p>
            <a:pPr marL="0" indent="0" defTabSz="914400" hangingPunct="1">
              <a:spcBef>
                <a:spcPts val="1000"/>
              </a:spcBef>
            </a:pPr>
            <a:r>
              <a:rPr lang="it-IT" sz="1400" dirty="0">
                <a:latin typeface="+mj-lt"/>
                <a:cs typeface="Cavolini" panose="03000502040302020204" pitchFamily="66" charset="0"/>
              </a:rPr>
              <a:t>Esempi: formazione INFN</a:t>
            </a:r>
            <a:endParaRPr lang="en-US" sz="1400" dirty="0">
              <a:latin typeface="+mj-lt"/>
              <a:cs typeface="Cavolini" panose="03000502040302020204" pitchFamily="66" charset="0"/>
            </a:endParaRPr>
          </a:p>
        </p:txBody>
      </p:sp>
      <p:sp>
        <p:nvSpPr>
          <p:cNvPr id="4" name="Segnaposto data 3">
            <a:extLst>
              <a:ext uri="{FF2B5EF4-FFF2-40B4-BE49-F238E27FC236}">
                <a16:creationId xmlns:a16="http://schemas.microsoft.com/office/drawing/2014/main" id="{233AF026-D41F-4CC4-B07D-77F565DD65EE}"/>
              </a:ext>
            </a:extLst>
          </p:cNvPr>
          <p:cNvSpPr>
            <a:spLocks noGrp="1"/>
          </p:cNvSpPr>
          <p:nvPr>
            <p:ph type="dt" sz="half" idx="10"/>
          </p:nvPr>
        </p:nvSpPr>
        <p:spPr>
          <a:xfrm>
            <a:off x="693042" y="5255759"/>
            <a:ext cx="2268141" cy="301905"/>
          </a:xfrm>
        </p:spPr>
        <p:txBody>
          <a:bodyPr vert="horz" lIns="91440" tIns="45720" rIns="91440" bIns="45720" rtlCol="0">
            <a:normAutofit/>
          </a:bodyPr>
          <a:lstStyle/>
          <a:p>
            <a:pPr defTabSz="914400" fontAlgn="auto" hangingPunct="1">
              <a:spcBef>
                <a:spcPts val="0"/>
              </a:spcBef>
              <a:spcAft>
                <a:spcPts val="600"/>
              </a:spcAft>
              <a:buClrTx/>
              <a:buSzTx/>
              <a:defRPr/>
            </a:pPr>
            <a:r>
              <a:rPr lang="it-IT">
                <a:solidFill>
                  <a:srgbClr val="FFFFFF"/>
                </a:solidFill>
                <a:latin typeface="+mj-lt"/>
                <a:ea typeface="+mn-ea"/>
              </a:rPr>
              <a:t>Silvia  Arezzini</a:t>
            </a:r>
            <a:endParaRPr lang="en-US">
              <a:solidFill>
                <a:srgbClr val="FFFFFF"/>
              </a:solidFill>
              <a:latin typeface="+mj-lt"/>
              <a:ea typeface="+mn-ea"/>
            </a:endParaRPr>
          </a:p>
        </p:txBody>
      </p:sp>
      <p:sp>
        <p:nvSpPr>
          <p:cNvPr id="5" name="Segnaposto piè di pagina 4">
            <a:extLst>
              <a:ext uri="{FF2B5EF4-FFF2-40B4-BE49-F238E27FC236}">
                <a16:creationId xmlns:a16="http://schemas.microsoft.com/office/drawing/2014/main" id="{300E3A34-2272-4AB9-90F2-7F42965F6AB7}"/>
              </a:ext>
            </a:extLst>
          </p:cNvPr>
          <p:cNvSpPr>
            <a:spLocks noGrp="1"/>
          </p:cNvSpPr>
          <p:nvPr>
            <p:ph type="ftr" sz="quarter" idx="11"/>
          </p:nvPr>
        </p:nvSpPr>
        <p:spPr>
          <a:xfrm>
            <a:off x="4380311" y="5255759"/>
            <a:ext cx="3402210" cy="301905"/>
          </a:xfrm>
        </p:spPr>
        <p:txBody>
          <a:bodyPr vert="horz" lIns="91440" tIns="45720" rIns="91440" bIns="45720" rtlCol="0">
            <a:normAutofit/>
          </a:bodyPr>
          <a:lstStyle/>
          <a:p>
            <a:pPr algn="l" defTabSz="914400" fontAlgn="auto" hangingPunct="1">
              <a:spcBef>
                <a:spcPts val="0"/>
              </a:spcBef>
              <a:spcAft>
                <a:spcPts val="600"/>
              </a:spcAft>
              <a:buClrTx/>
              <a:buSzTx/>
              <a:defRPr/>
            </a:pPr>
            <a:r>
              <a:rPr lang="it-IT" kern="1200">
                <a:latin typeface="+mj-lt"/>
                <a:ea typeface="+mn-ea"/>
                <a:cs typeface="+mn-cs"/>
              </a:rPr>
              <a:t>10 ottobre 2023</a:t>
            </a:r>
            <a:endParaRPr lang="en-US" kern="1200">
              <a:latin typeface="+mj-lt"/>
              <a:ea typeface="+mn-ea"/>
              <a:cs typeface="+mn-cs"/>
            </a:endParaRPr>
          </a:p>
        </p:txBody>
      </p:sp>
      <p:sp>
        <p:nvSpPr>
          <p:cNvPr id="6" name="Segnaposto numero diapositiva 5">
            <a:extLst>
              <a:ext uri="{FF2B5EF4-FFF2-40B4-BE49-F238E27FC236}">
                <a16:creationId xmlns:a16="http://schemas.microsoft.com/office/drawing/2014/main" id="{180550B5-25DA-4928-8913-2F9D881B8A4B}"/>
              </a:ext>
            </a:extLst>
          </p:cNvPr>
          <p:cNvSpPr>
            <a:spLocks noGrp="1"/>
          </p:cNvSpPr>
          <p:nvPr>
            <p:ph type="sldNum" sz="quarter" idx="12"/>
          </p:nvPr>
        </p:nvSpPr>
        <p:spPr>
          <a:xfrm>
            <a:off x="8312032" y="5255759"/>
            <a:ext cx="1075549" cy="301905"/>
          </a:xfrm>
        </p:spPr>
        <p:txBody>
          <a:bodyPr vert="horz" lIns="91440" tIns="45720" rIns="91440" bIns="45720" rtlCol="0">
            <a:normAutofit/>
          </a:bodyPr>
          <a:lstStyle/>
          <a:p>
            <a:pPr defTabSz="914400" fontAlgn="auto" hangingPunct="1">
              <a:spcBef>
                <a:spcPts val="0"/>
              </a:spcBef>
              <a:spcAft>
                <a:spcPts val="600"/>
              </a:spcAft>
              <a:buClrTx/>
              <a:buSzTx/>
              <a:defRPr/>
            </a:pPr>
            <a:fld id="{03B6912A-B584-4AC7-9983-D43B1428DAB0}" type="slidenum">
              <a:rPr lang="en-US">
                <a:latin typeface="+mj-lt"/>
                <a:ea typeface="+mn-ea"/>
              </a:rPr>
              <a:pPr defTabSz="914400" fontAlgn="auto" hangingPunct="1">
                <a:spcBef>
                  <a:spcPts val="0"/>
                </a:spcBef>
                <a:spcAft>
                  <a:spcPts val="600"/>
                </a:spcAft>
                <a:buClrTx/>
                <a:buSzTx/>
                <a:defRPr/>
              </a:pPr>
              <a:t>38</a:t>
            </a:fld>
            <a:endParaRPr lang="en-US">
              <a:latin typeface="+mj-lt"/>
              <a:ea typeface="+mn-ea"/>
            </a:endParaRPr>
          </a:p>
        </p:txBody>
      </p:sp>
    </p:spTree>
    <p:extLst>
      <p:ext uri="{BB962C8B-B14F-4D97-AF65-F5344CB8AC3E}">
        <p14:creationId xmlns:p14="http://schemas.microsoft.com/office/powerpoint/2010/main" val="37599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53CABE-4010-48FC-9E8B-305C3EAAF529}"/>
              </a:ext>
            </a:extLst>
          </p:cNvPr>
          <p:cNvSpPr>
            <a:spLocks noGrp="1"/>
          </p:cNvSpPr>
          <p:nvPr>
            <p:ph type="title"/>
          </p:nvPr>
        </p:nvSpPr>
        <p:spPr/>
        <p:txBody>
          <a:bodyPr/>
          <a:lstStyle/>
          <a:p>
            <a:r>
              <a:rPr lang="it-IT" dirty="0">
                <a:solidFill>
                  <a:schemeClr val="tx2"/>
                </a:solidFill>
                <a:effectLst>
                  <a:outerShdw blurRad="38100" dist="38100" dir="2700000" algn="tl">
                    <a:srgbClr val="000000">
                      <a:alpha val="43137"/>
                    </a:srgbClr>
                  </a:outerShdw>
                </a:effectLst>
                <a:cs typeface="Cavolini" panose="03000502040302020204" pitchFamily="66" charset="0"/>
              </a:rPr>
              <a:t>DROPBOX e gli altri???</a:t>
            </a:r>
          </a:p>
        </p:txBody>
      </p:sp>
      <p:sp>
        <p:nvSpPr>
          <p:cNvPr id="3" name="Segnaposto contenuto 2">
            <a:extLst>
              <a:ext uri="{FF2B5EF4-FFF2-40B4-BE49-F238E27FC236}">
                <a16:creationId xmlns:a16="http://schemas.microsoft.com/office/drawing/2014/main" id="{61E029B0-D9EA-4AE4-96A3-49A0B089A2FC}"/>
              </a:ext>
            </a:extLst>
          </p:cNvPr>
          <p:cNvSpPr>
            <a:spLocks noGrp="1"/>
          </p:cNvSpPr>
          <p:nvPr>
            <p:ph idx="1"/>
          </p:nvPr>
        </p:nvSpPr>
        <p:spPr>
          <a:xfrm>
            <a:off x="503238" y="1327150"/>
            <a:ext cx="9070975" cy="4041774"/>
          </a:xfrm>
        </p:spPr>
        <p:txBody>
          <a:bodyPr/>
          <a:lstStyle/>
          <a:p>
            <a:r>
              <a:rPr lang="it-IT" sz="3200" dirty="0">
                <a:solidFill>
                  <a:srgbClr val="0070C0"/>
                </a:solidFill>
                <a:effectLst/>
                <a:latin typeface="+mj-lt"/>
                <a:ea typeface="Times New Roman" panose="02020603050405020304" pitchFamily="18" charset="0"/>
                <a:cs typeface="Cavolini" panose="03000502040302020204" pitchFamily="66" charset="0"/>
              </a:rPr>
              <a:t>Utilizzo di piattaforme esterne</a:t>
            </a:r>
          </a:p>
          <a:p>
            <a:r>
              <a:rPr lang="it-IT" dirty="0">
                <a:solidFill>
                  <a:srgbClr val="0070C0"/>
                </a:solidFill>
                <a:latin typeface="+mj-lt"/>
                <a:cs typeface="Cavolini" panose="03000502040302020204" pitchFamily="66" charset="0"/>
              </a:rPr>
              <a:t>	</a:t>
            </a:r>
            <a:r>
              <a:rPr lang="it-IT" sz="2400" b="1" dirty="0">
                <a:solidFill>
                  <a:srgbClr val="0070C0"/>
                </a:solidFill>
                <a:latin typeface="+mj-lt"/>
                <a:cs typeface="Cavolini" panose="03000502040302020204" pitchFamily="66" charset="0"/>
              </a:rPr>
              <a:t>Dal disciplinare sull’uso di risorse informatiche</a:t>
            </a:r>
            <a:endParaRPr lang="it-IT" b="1" dirty="0">
              <a:solidFill>
                <a:srgbClr val="0070C0"/>
              </a:solidFill>
              <a:latin typeface="+mj-lt"/>
              <a:cs typeface="Cavolini" panose="03000502040302020204" pitchFamily="66" charset="0"/>
            </a:endParaRPr>
          </a:p>
          <a:p>
            <a:r>
              <a:rPr lang="it-IT" sz="1800" dirty="0">
                <a:solidFill>
                  <a:srgbClr val="0070C0"/>
                </a:solidFill>
                <a:effectLst/>
                <a:latin typeface="+mj-lt"/>
                <a:ea typeface="Times New Roman" panose="02020603050405020304" pitchFamily="18" charset="0"/>
              </a:rPr>
              <a:t>	</a:t>
            </a:r>
            <a:r>
              <a:rPr lang="it-IT" sz="1800" i="1" dirty="0">
                <a:solidFill>
                  <a:srgbClr val="0070C0"/>
                </a:solidFill>
                <a:effectLst/>
                <a:latin typeface="+mj-lt"/>
                <a:ea typeface="Times New Roman" panose="02020603050405020304" pitchFamily="18" charset="0"/>
                <a:cs typeface="Cavolini" panose="03000502040302020204" pitchFamily="66" charset="0"/>
              </a:rPr>
              <a:t>il </a:t>
            </a:r>
            <a:r>
              <a:rPr lang="it-IT" sz="1800" i="1" dirty="0">
                <a:solidFill>
                  <a:srgbClr val="0070C0"/>
                </a:solidFill>
                <a:effectLst/>
                <a:latin typeface="+mj-lt"/>
                <a:ea typeface="Calibri" panose="020F0502020204030204" pitchFamily="34" charset="0"/>
                <a:cs typeface="Cavolini" panose="03000502040302020204" pitchFamily="66" charset="0"/>
              </a:rPr>
              <a:t>trattamento dei dati personali di qualunque tipo o di particolare rilevanza per l'Ente può essere effettuato mediante l'uso di servizi esterni, anche di tipo cloud, soltanto ove l'INFN abbia preventivamente verificato i rischi e i benefici connessi ai servizi offerti, i limiti nella circolazione e trasferimento dei dati, nonché l’affidabilità del fornitore, la sussistenza di garanzie e cautele per la conservazione, persistenza e confidenzialità dei dati oltre ai profili di responsabilità nel trattamento</a:t>
            </a:r>
          </a:p>
        </p:txBody>
      </p:sp>
      <p:sp>
        <p:nvSpPr>
          <p:cNvPr id="4" name="Segnaposto data 3">
            <a:extLst>
              <a:ext uri="{FF2B5EF4-FFF2-40B4-BE49-F238E27FC236}">
                <a16:creationId xmlns:a16="http://schemas.microsoft.com/office/drawing/2014/main" id="{B8458D88-AFEC-479F-8059-8558A534B7F5}"/>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83A8EE33-FAB4-44F9-A328-FCD82A75BE02}"/>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72E22035-4588-462D-B3EB-7831870BCB5B}"/>
              </a:ext>
            </a:extLst>
          </p:cNvPr>
          <p:cNvSpPr>
            <a:spLocks noGrp="1"/>
          </p:cNvSpPr>
          <p:nvPr>
            <p:ph type="sldNum" sz="quarter" idx="12"/>
          </p:nvPr>
        </p:nvSpPr>
        <p:spPr/>
        <p:txBody>
          <a:bodyPr/>
          <a:lstStyle/>
          <a:p>
            <a:fld id="{03B6912A-B584-4AC7-9983-D43B1428DAB0}" type="slidenum">
              <a:rPr lang="it-IT" smtClean="0"/>
              <a:pPr/>
              <a:t>39</a:t>
            </a:fld>
            <a:endParaRPr lang="it-IT" dirty="0"/>
          </a:p>
        </p:txBody>
      </p:sp>
      <p:sp>
        <p:nvSpPr>
          <p:cNvPr id="7" name="Rettangolo 6">
            <a:extLst>
              <a:ext uri="{FF2B5EF4-FFF2-40B4-BE49-F238E27FC236}">
                <a16:creationId xmlns:a16="http://schemas.microsoft.com/office/drawing/2014/main" id="{0AA97477-9B96-1D91-29D3-1ABF6A1DF3DB}"/>
              </a:ext>
            </a:extLst>
          </p:cNvPr>
          <p:cNvSpPr/>
          <p:nvPr/>
        </p:nvSpPr>
        <p:spPr>
          <a:xfrm>
            <a:off x="4011366" y="4527378"/>
            <a:ext cx="5980163" cy="865173"/>
          </a:xfrm>
          <a:prstGeom prst="rect">
            <a:avLst/>
          </a:prstGeom>
          <a:noFill/>
        </p:spPr>
        <p:txBody>
          <a:bodyPr wrap="none" lIns="91440" tIns="45720" rIns="91440" bIns="45720">
            <a:spAutoFit/>
          </a:bodyPr>
          <a:lstStyle/>
          <a:p>
            <a:pPr algn="ctr"/>
            <a:r>
              <a:rPr lang="it-IT"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a:t>
            </a:r>
            <a:r>
              <a:rPr lang="it-IT"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365 </a:t>
            </a:r>
            <a:r>
              <a:rPr lang="it-IT"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un discorso un po’ diverso</a:t>
            </a:r>
            <a:endParaRPr lang="it-IT"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295223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persona, Viso umano, occhiale, pelle&#10;&#10;Descrizione generata automaticamente">
            <a:extLst>
              <a:ext uri="{FF2B5EF4-FFF2-40B4-BE49-F238E27FC236}">
                <a16:creationId xmlns:a16="http://schemas.microsoft.com/office/drawing/2014/main" id="{C7787157-E572-5A60-76FA-2241154976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896" y="1539131"/>
            <a:ext cx="2712599" cy="2712599"/>
          </a:xfrm>
          <a:effectLst>
            <a:outerShdw blurRad="1270000" dist="50800" dir="5400000" algn="ctr" rotWithShape="0">
              <a:srgbClr val="000000">
                <a:alpha val="95000"/>
              </a:srgbClr>
            </a:outerShdw>
            <a:softEdge rad="139700"/>
          </a:effectLst>
        </p:spPr>
      </p:pic>
      <p:sp>
        <p:nvSpPr>
          <p:cNvPr id="4" name="Segnaposto data 3">
            <a:extLst>
              <a:ext uri="{FF2B5EF4-FFF2-40B4-BE49-F238E27FC236}">
                <a16:creationId xmlns:a16="http://schemas.microsoft.com/office/drawing/2014/main" id="{C76DC377-C481-DE88-B3AA-5310AFB479DA}"/>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027800FF-27C7-21D6-7B16-101544D39B82}"/>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7C2DB365-0330-B54E-6446-37795197D7F8}"/>
              </a:ext>
            </a:extLst>
          </p:cNvPr>
          <p:cNvSpPr>
            <a:spLocks noGrp="1"/>
          </p:cNvSpPr>
          <p:nvPr>
            <p:ph type="sldNum" sz="quarter" idx="12"/>
          </p:nvPr>
        </p:nvSpPr>
        <p:spPr/>
        <p:txBody>
          <a:bodyPr/>
          <a:lstStyle/>
          <a:p>
            <a:fld id="{03B6912A-B584-4AC7-9983-D43B1428DAB0}" type="slidenum">
              <a:rPr lang="it-IT" smtClean="0"/>
              <a:pPr/>
              <a:t>4</a:t>
            </a:fld>
            <a:endParaRPr lang="it-IT" dirty="0"/>
          </a:p>
        </p:txBody>
      </p:sp>
      <p:sp>
        <p:nvSpPr>
          <p:cNvPr id="9" name="Rettangolo 8">
            <a:extLst>
              <a:ext uri="{FF2B5EF4-FFF2-40B4-BE49-F238E27FC236}">
                <a16:creationId xmlns:a16="http://schemas.microsoft.com/office/drawing/2014/main" id="{0E2E9F5F-F75D-AFFC-31B2-D8DE74F02B59}"/>
              </a:ext>
            </a:extLst>
          </p:cNvPr>
          <p:cNvSpPr/>
          <p:nvPr/>
        </p:nvSpPr>
        <p:spPr>
          <a:xfrm>
            <a:off x="6825846" y="1382948"/>
            <a:ext cx="2712599" cy="3736502"/>
          </a:xfrm>
          <a:prstGeom prst="rect">
            <a:avLst/>
          </a:prstGeom>
          <a:blipFill rotWithShape="1">
            <a:blip r:embed="rId4"/>
            <a:stretch>
              <a:fillRect/>
            </a:stretch>
          </a:blipFill>
          <a:effectLst>
            <a:outerShdw blurRad="482600" dist="203200" dir="5400000" sx="120000" sy="120000" algn="ctr" rotWithShape="0">
              <a:srgbClr val="000000">
                <a:alpha val="54000"/>
              </a:srgbClr>
            </a:outerShdw>
            <a:softEdge rad="647700"/>
          </a:effectLst>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10" name="Rettangolo 9">
            <a:extLst>
              <a:ext uri="{FF2B5EF4-FFF2-40B4-BE49-F238E27FC236}">
                <a16:creationId xmlns:a16="http://schemas.microsoft.com/office/drawing/2014/main" id="{E886777D-CCA9-A50B-6FFA-99D1FE7A528C}"/>
              </a:ext>
            </a:extLst>
          </p:cNvPr>
          <p:cNvSpPr/>
          <p:nvPr/>
        </p:nvSpPr>
        <p:spPr>
          <a:xfrm rot="21221614">
            <a:off x="4396293" y="2045008"/>
            <a:ext cx="6156835" cy="1638013"/>
          </a:xfrm>
          <a:prstGeom prst="rect">
            <a:avLst/>
          </a:prstGeom>
          <a:noFill/>
        </p:spPr>
        <p:txBody>
          <a:bodyPr wrap="square" lIns="91440" tIns="45720" rIns="91440" bIns="45720">
            <a:spAutoFit/>
          </a:bodyPr>
          <a:lstStyle/>
          <a:p>
            <a:pPr algn="ctr"/>
            <a:r>
              <a:rPr lang="it-IT"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Componente di un team</a:t>
            </a:r>
          </a:p>
        </p:txBody>
      </p:sp>
      <p:sp>
        <p:nvSpPr>
          <p:cNvPr id="3" name="Rettangolo 2">
            <a:extLst>
              <a:ext uri="{FF2B5EF4-FFF2-40B4-BE49-F238E27FC236}">
                <a16:creationId xmlns:a16="http://schemas.microsoft.com/office/drawing/2014/main" id="{B114642C-EBEF-16EA-E714-4873552EF0AB}"/>
              </a:ext>
            </a:extLst>
          </p:cNvPr>
          <p:cNvSpPr/>
          <p:nvPr/>
        </p:nvSpPr>
        <p:spPr>
          <a:xfrm>
            <a:off x="71760" y="4170937"/>
            <a:ext cx="4560351" cy="607602"/>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r="100000" b="100000"/>
            </a:path>
            <a:tileRect l="-100000" t="-100000"/>
          </a:gradFill>
          <a:scene3d>
            <a:camera prst="isometricOffAxis1Right"/>
            <a:lightRig rig="threePt" dir="t"/>
          </a:scene3d>
        </p:spPr>
        <p:txBody>
          <a:bodyPr wrap="none" lIns="91440" tIns="45720" rIns="91440" bIns="45720">
            <a:spAutoFit/>
          </a:bodyPr>
          <a:lstStyle/>
          <a:p>
            <a:pPr algn="ctr"/>
            <a:r>
              <a:rPr lang="it-IT"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Centro di calcolo Pisa Tier2 CMS/Belle2</a:t>
            </a:r>
          </a:p>
          <a:p>
            <a:r>
              <a:rPr lang="it-IT"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CCR AAI </a:t>
            </a:r>
            <a:r>
              <a:rPr lang="it-IT" b="1" u="sng"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Formazione</a:t>
            </a:r>
            <a:r>
              <a:rPr lang="it-IT"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Harmony</a:t>
            </a:r>
            <a:endParaRPr lang="it-IT"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922034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0" y="0"/>
            <a:ext cx="10078105"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45595" cy="567055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52C2AF5-9D09-4A6F-8EB1-55C9AF40CE35}"/>
              </a:ext>
            </a:extLst>
          </p:cNvPr>
          <p:cNvSpPr>
            <a:spLocks noGrp="1"/>
          </p:cNvSpPr>
          <p:nvPr>
            <p:ph type="title"/>
          </p:nvPr>
        </p:nvSpPr>
        <p:spPr>
          <a:xfrm>
            <a:off x="567890" y="953833"/>
            <a:ext cx="2646164" cy="3688721"/>
          </a:xfrm>
        </p:spPr>
        <p:txBody>
          <a:bodyPr>
            <a:normAutofit/>
          </a:bodyPr>
          <a:lstStyle/>
          <a:p>
            <a:r>
              <a:rPr lang="it-IT" sz="3100" dirty="0">
                <a:solidFill>
                  <a:srgbClr val="FFFFFF"/>
                </a:solidFill>
                <a:effectLst>
                  <a:outerShdw blurRad="38100" dist="38100" dir="2700000" algn="tl">
                    <a:srgbClr val="000000">
                      <a:alpha val="43137"/>
                    </a:srgbClr>
                  </a:outerShdw>
                </a:effectLst>
                <a:cs typeface="Cavolini" panose="03000502040302020204" pitchFamily="66" charset="0"/>
              </a:rPr>
              <a:t>RUP &amp; Gare</a:t>
            </a:r>
            <a:br>
              <a:rPr lang="it-IT" sz="3100" dirty="0">
                <a:solidFill>
                  <a:srgbClr val="FFFFFF"/>
                </a:solidFill>
                <a:effectLst>
                  <a:outerShdw blurRad="38100" dist="38100" dir="2700000" algn="tl">
                    <a:srgbClr val="000000">
                      <a:alpha val="43137"/>
                    </a:srgbClr>
                  </a:outerShdw>
                </a:effectLst>
                <a:cs typeface="Cavolini" panose="03000502040302020204" pitchFamily="66" charset="0"/>
              </a:rPr>
            </a:br>
            <a:r>
              <a:rPr lang="it-IT" sz="3100" dirty="0">
                <a:solidFill>
                  <a:srgbClr val="FFFFFF"/>
                </a:solidFill>
                <a:effectLst>
                  <a:outerShdw blurRad="38100" dist="38100" dir="2700000" algn="tl">
                    <a:srgbClr val="000000">
                      <a:alpha val="43137"/>
                    </a:srgbClr>
                  </a:outerShdw>
                </a:effectLst>
                <a:cs typeface="Cavolini" panose="03000502040302020204" pitchFamily="66" charset="0"/>
              </a:rPr>
              <a:t>Commissari &amp; Concorsi</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42845" y="2030317"/>
            <a:ext cx="3376276" cy="3376394"/>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236CA738-F51B-4164-BAC0-74A8335E7DA9}"/>
              </a:ext>
            </a:extLst>
          </p:cNvPr>
          <p:cNvSpPr>
            <a:spLocks noGrp="1"/>
          </p:cNvSpPr>
          <p:nvPr>
            <p:ph idx="1"/>
          </p:nvPr>
        </p:nvSpPr>
        <p:spPr>
          <a:xfrm>
            <a:off x="3677136" y="488953"/>
            <a:ext cx="5710445" cy="4618480"/>
          </a:xfrm>
        </p:spPr>
        <p:txBody>
          <a:bodyPr anchor="ctr">
            <a:normAutofit lnSpcReduction="10000"/>
          </a:bodyPr>
          <a:lstStyle/>
          <a:p>
            <a:pPr marL="0" indent="0"/>
            <a:r>
              <a:rPr lang="it-IT" sz="1600" dirty="0">
                <a:effectLst/>
                <a:latin typeface="+mj-lt"/>
                <a:ea typeface="Times New Roman" panose="02020603050405020304" pitchFamily="18" charset="0"/>
                <a:cs typeface="Cavolini" panose="03000502040302020204" pitchFamily="66" charset="0"/>
              </a:rPr>
              <a:t>La documentazione di gara deve essere trattata solo da personale incaricato del trattamento ed è quindi necessario che il RUP venga nominato tale dal Direttore. </a:t>
            </a:r>
          </a:p>
          <a:p>
            <a:pPr marL="0" indent="0"/>
            <a:r>
              <a:rPr lang="it-IT" sz="1600" dirty="0">
                <a:effectLst/>
                <a:latin typeface="+mj-lt"/>
                <a:ea typeface="Times New Roman" panose="02020603050405020304" pitchFamily="18" charset="0"/>
                <a:cs typeface="Cavolini" panose="03000502040302020204" pitchFamily="66" charset="0"/>
              </a:rPr>
              <a:t>Il RUP deve trattare convenientemente i dati. Per questo è ragionevole predisporre istruzioni che rimandino alle norme INFN e prevedere della formazione specifica. </a:t>
            </a:r>
          </a:p>
          <a:p>
            <a:pPr marL="0" indent="0"/>
            <a:r>
              <a:rPr lang="it-IT" sz="1600" dirty="0">
                <a:effectLst/>
                <a:latin typeface="+mj-lt"/>
                <a:ea typeface="Times New Roman" panose="02020603050405020304" pitchFamily="18" charset="0"/>
                <a:cs typeface="Cavolini" panose="03000502040302020204" pitchFamily="66" charset="0"/>
              </a:rPr>
              <a:t>Può essere certo fonte di preoccupazione sapere che i RUP conservano sui loro computer personali molti dei dati relativi alle gare. Per questo è raccomandabile il ricorso a spazi condivisi centralizzati, in grado di fornire la possibilità di archiviazione remota su server ben protetti. E’ chiaro però che l’eventuale trasferimento su sistemi personali rientra nella facoltà del RUP che deve per questo essere conscio delle responsabilità collegate a questa operazione.</a:t>
            </a:r>
            <a:endParaRPr lang="it-IT" sz="1600" dirty="0">
              <a:latin typeface="+mj-lt"/>
              <a:ea typeface="Times New Roman" panose="02020603050405020304" pitchFamily="18" charset="0"/>
              <a:cs typeface="Cavolini" panose="03000502040302020204" pitchFamily="66" charset="0"/>
            </a:endParaRPr>
          </a:p>
          <a:p>
            <a:pPr marL="0" indent="0"/>
            <a:endParaRPr lang="it-IT" sz="1600" dirty="0">
              <a:latin typeface="+mj-lt"/>
              <a:ea typeface="Times New Roman" panose="02020603050405020304" pitchFamily="18" charset="0"/>
              <a:cs typeface="Cavolini" panose="03000502040302020204" pitchFamily="66" charset="0"/>
            </a:endParaRPr>
          </a:p>
          <a:p>
            <a:pPr marL="0" indent="0"/>
            <a:r>
              <a:rPr lang="it-IT" sz="1600" dirty="0">
                <a:effectLst/>
                <a:latin typeface="+mj-lt"/>
                <a:ea typeface="Times New Roman" panose="02020603050405020304" pitchFamily="18" charset="0"/>
                <a:cs typeface="Cavolini" panose="03000502040302020204" pitchFamily="66" charset="0"/>
              </a:rPr>
              <a:t>Analoghe considerazioni valgono per i commissari di concorso nel momento in cui decidono di trasferire sui loro sistemi i dati personali relativi ai concorrenti.</a:t>
            </a:r>
          </a:p>
        </p:txBody>
      </p:sp>
      <p:sp>
        <p:nvSpPr>
          <p:cNvPr id="4" name="Segnaposto data 3">
            <a:extLst>
              <a:ext uri="{FF2B5EF4-FFF2-40B4-BE49-F238E27FC236}">
                <a16:creationId xmlns:a16="http://schemas.microsoft.com/office/drawing/2014/main" id="{637B8519-924D-42CC-83E2-B3B411BF21AF}"/>
              </a:ext>
            </a:extLst>
          </p:cNvPr>
          <p:cNvSpPr>
            <a:spLocks noGrp="1"/>
          </p:cNvSpPr>
          <p:nvPr>
            <p:ph type="dt" sz="half" idx="10"/>
          </p:nvPr>
        </p:nvSpPr>
        <p:spPr>
          <a:xfrm>
            <a:off x="693042" y="5255759"/>
            <a:ext cx="1355954" cy="301905"/>
          </a:xfrm>
        </p:spPr>
        <p:txBody>
          <a:bodyPr>
            <a:normAutofit/>
          </a:bodyPr>
          <a:lstStyle/>
          <a:p>
            <a:pPr>
              <a:spcAft>
                <a:spcPts val="600"/>
              </a:spcAft>
            </a:pPr>
            <a:r>
              <a:rPr lang="it-IT">
                <a:solidFill>
                  <a:srgbClr val="FFFFFF"/>
                </a:solidFill>
              </a:rPr>
              <a:t>Silvia  Arezzini</a:t>
            </a:r>
          </a:p>
        </p:txBody>
      </p:sp>
      <p:sp>
        <p:nvSpPr>
          <p:cNvPr id="5" name="Segnaposto piè di pagina 4">
            <a:extLst>
              <a:ext uri="{FF2B5EF4-FFF2-40B4-BE49-F238E27FC236}">
                <a16:creationId xmlns:a16="http://schemas.microsoft.com/office/drawing/2014/main" id="{1002A4DD-F7BA-4F25-B314-8C10B21D32F9}"/>
              </a:ext>
            </a:extLst>
          </p:cNvPr>
          <p:cNvSpPr>
            <a:spLocks noGrp="1"/>
          </p:cNvSpPr>
          <p:nvPr>
            <p:ph type="ftr" sz="quarter" idx="11"/>
          </p:nvPr>
        </p:nvSpPr>
        <p:spPr>
          <a:xfrm>
            <a:off x="3339207" y="5255759"/>
            <a:ext cx="4341791" cy="301905"/>
          </a:xfrm>
        </p:spPr>
        <p:txBody>
          <a:bodyPr>
            <a:normAutofit/>
          </a:bodyPr>
          <a:lstStyle/>
          <a:p>
            <a:pPr>
              <a:spcAft>
                <a:spcPts val="600"/>
              </a:spcAft>
            </a:pPr>
            <a:r>
              <a:rPr lang="it-IT"/>
              <a:t>10 ottobre 2023</a:t>
            </a:r>
            <a:endParaRPr lang="it-IT" dirty="0"/>
          </a:p>
        </p:txBody>
      </p:sp>
      <p:sp>
        <p:nvSpPr>
          <p:cNvPr id="6" name="Segnaposto numero diapositiva 5">
            <a:extLst>
              <a:ext uri="{FF2B5EF4-FFF2-40B4-BE49-F238E27FC236}">
                <a16:creationId xmlns:a16="http://schemas.microsoft.com/office/drawing/2014/main" id="{09B11778-9D2E-4847-A9D5-BB3EFCAAAFD4}"/>
              </a:ext>
            </a:extLst>
          </p:cNvPr>
          <p:cNvSpPr>
            <a:spLocks noGrp="1"/>
          </p:cNvSpPr>
          <p:nvPr>
            <p:ph type="sldNum" sz="quarter" idx="12"/>
          </p:nvPr>
        </p:nvSpPr>
        <p:spPr>
          <a:xfrm>
            <a:off x="7889183" y="5255759"/>
            <a:ext cx="1498398" cy="301905"/>
          </a:xfrm>
        </p:spPr>
        <p:txBody>
          <a:bodyPr>
            <a:normAutofit/>
          </a:bodyPr>
          <a:lstStyle/>
          <a:p>
            <a:pPr>
              <a:spcAft>
                <a:spcPts val="600"/>
              </a:spcAft>
            </a:pPr>
            <a:fld id="{03B6912A-B584-4AC7-9983-D43B1428DAB0}" type="slidenum">
              <a:rPr lang="it-IT"/>
              <a:pPr>
                <a:spcAft>
                  <a:spcPts val="600"/>
                </a:spcAft>
              </a:pPr>
              <a:t>40</a:t>
            </a:fld>
            <a:endParaRPr lang="it-IT" dirty="0"/>
          </a:p>
        </p:txBody>
      </p:sp>
    </p:spTree>
    <p:extLst>
      <p:ext uri="{BB962C8B-B14F-4D97-AF65-F5344CB8AC3E}">
        <p14:creationId xmlns:p14="http://schemas.microsoft.com/office/powerpoint/2010/main" val="343881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5C87F1-9677-42A6-A31B-9C428E8664AE}"/>
              </a:ext>
            </a:extLst>
          </p:cNvPr>
          <p:cNvSpPr>
            <a:spLocks noGrp="1"/>
          </p:cNvSpPr>
          <p:nvPr>
            <p:ph type="title"/>
          </p:nvPr>
        </p:nvSpPr>
        <p:spPr>
          <a:xfrm>
            <a:off x="1022092" y="104905"/>
            <a:ext cx="9027790" cy="1096044"/>
          </a:xfrm>
        </p:spPr>
        <p:txBody>
          <a:bodyPr>
            <a:normAutofit/>
          </a:bodyPr>
          <a:lstStyle/>
          <a:p>
            <a:r>
              <a:rPr lang="it-IT" sz="4000" dirty="0">
                <a:effectLst>
                  <a:outerShdw blurRad="38100" dist="38100" dir="2700000" algn="tl">
                    <a:srgbClr val="000000">
                      <a:alpha val="43137"/>
                    </a:srgbClr>
                  </a:outerShdw>
                </a:effectLst>
                <a:cs typeface="Cavolini" panose="03000502040302020204" pitchFamily="66" charset="0"/>
              </a:rPr>
              <a:t>anonimizzare / </a:t>
            </a:r>
            <a:r>
              <a:rPr lang="it-IT" sz="4000" dirty="0" err="1">
                <a:effectLst>
                  <a:outerShdw blurRad="38100" dist="38100" dir="2700000" algn="tl">
                    <a:srgbClr val="000000">
                      <a:alpha val="43137"/>
                    </a:srgbClr>
                  </a:outerShdw>
                </a:effectLst>
                <a:cs typeface="Cavolini" panose="03000502040302020204" pitchFamily="66" charset="0"/>
              </a:rPr>
              <a:t>pseudonimizzare</a:t>
            </a:r>
            <a:endParaRPr lang="it-IT" sz="4000" dirty="0">
              <a:effectLst>
                <a:outerShdw blurRad="38100" dist="38100" dir="2700000" algn="tl">
                  <a:srgbClr val="000000">
                    <a:alpha val="43137"/>
                  </a:srgbClr>
                </a:outerShdw>
              </a:effectLst>
              <a:cs typeface="Cavolini" panose="03000502040302020204" pitchFamily="66" charset="0"/>
            </a:endParaRPr>
          </a:p>
        </p:txBody>
      </p:sp>
      <p:sp>
        <p:nvSpPr>
          <p:cNvPr id="3" name="Segnaposto contenuto 2">
            <a:extLst>
              <a:ext uri="{FF2B5EF4-FFF2-40B4-BE49-F238E27FC236}">
                <a16:creationId xmlns:a16="http://schemas.microsoft.com/office/drawing/2014/main" id="{9A252AAE-422E-46AC-97D1-2F466355EB32}"/>
              </a:ext>
            </a:extLst>
          </p:cNvPr>
          <p:cNvSpPr>
            <a:spLocks noGrp="1"/>
          </p:cNvSpPr>
          <p:nvPr>
            <p:ph idx="1"/>
          </p:nvPr>
        </p:nvSpPr>
        <p:spPr>
          <a:xfrm>
            <a:off x="693042" y="1509521"/>
            <a:ext cx="8694540" cy="3597912"/>
          </a:xfrm>
        </p:spPr>
        <p:txBody>
          <a:bodyPr>
            <a:normAutofit fontScale="92500" lnSpcReduction="10000"/>
          </a:bodyPr>
          <a:lstStyle/>
          <a:p>
            <a:endParaRPr lang="it-IT" sz="1500" dirty="0">
              <a:latin typeface="Calibri" panose="020F0502020204030204" pitchFamily="34" charset="0"/>
            </a:endParaRPr>
          </a:p>
          <a:p>
            <a:endParaRPr lang="it-IT" sz="1500" dirty="0">
              <a:effectLst/>
              <a:latin typeface="Cavolini" panose="03000502040302020204" pitchFamily="66" charset="0"/>
              <a:ea typeface="Times New Roman" panose="02020603050405020304" pitchFamily="18" charset="0"/>
              <a:cs typeface="Cavolini" panose="03000502040302020204" pitchFamily="66" charset="0"/>
            </a:endParaRPr>
          </a:p>
          <a:p>
            <a:pPr algn="just"/>
            <a:r>
              <a:rPr lang="it-IT" sz="2000" dirty="0">
                <a:effectLst/>
                <a:latin typeface="+mj-lt"/>
                <a:ea typeface="Times New Roman" panose="02020603050405020304" pitchFamily="18" charset="0"/>
                <a:cs typeface="Cavolini" panose="03000502040302020204" pitchFamily="66" charset="0"/>
              </a:rPr>
              <a:t>Le problematiche di anonimizzazione/</a:t>
            </a:r>
            <a:r>
              <a:rPr lang="it-IT" sz="2000" dirty="0" err="1">
                <a:effectLst/>
                <a:latin typeface="+mj-lt"/>
                <a:ea typeface="Times New Roman" panose="02020603050405020304" pitchFamily="18" charset="0"/>
                <a:cs typeface="Cavolini" panose="03000502040302020204" pitchFamily="66" charset="0"/>
              </a:rPr>
              <a:t>pseudonimizzazione</a:t>
            </a:r>
            <a:r>
              <a:rPr lang="it-IT" sz="2000" dirty="0">
                <a:effectLst/>
                <a:latin typeface="+mj-lt"/>
                <a:ea typeface="Times New Roman" panose="02020603050405020304" pitchFamily="18" charset="0"/>
                <a:cs typeface="Cavolini" panose="03000502040302020204" pitchFamily="66" charset="0"/>
              </a:rPr>
              <a:t> di dati non sono in generale presenti nelle attività standard del sistemista INFN. Esse possono presentarsi in situazioni particolari ad esempio nel caso di progetti in cui siano presenti </a:t>
            </a:r>
            <a:r>
              <a:rPr lang="it-IT" sz="2000" dirty="0">
                <a:latin typeface="+mj-lt"/>
                <a:ea typeface="Times New Roman" panose="02020603050405020304" pitchFamily="18" charset="0"/>
                <a:cs typeface="Cavolini" panose="03000502040302020204" pitchFamily="66" charset="0"/>
              </a:rPr>
              <a:t>dat</a:t>
            </a:r>
            <a:r>
              <a:rPr lang="it-IT" sz="2000" dirty="0">
                <a:effectLst/>
                <a:latin typeface="+mj-lt"/>
                <a:ea typeface="Times New Roman" panose="02020603050405020304" pitchFamily="18" charset="0"/>
                <a:cs typeface="Cavolini" panose="03000502040302020204" pitchFamily="66" charset="0"/>
              </a:rPr>
              <a:t>i sanitari. In questo caso, se l’INFN è chiamato a trattare questo tipo di dati occorre prevedere misure specifiche. Esiste una indicazione ad hoc del garante</a:t>
            </a:r>
          </a:p>
          <a:p>
            <a:endParaRPr lang="it-IT" sz="2000" dirty="0">
              <a:latin typeface="+mj-lt"/>
              <a:cs typeface="Cavolini" panose="03000502040302020204" pitchFamily="66" charset="0"/>
            </a:endParaRPr>
          </a:p>
          <a:p>
            <a:pPr algn="just"/>
            <a:r>
              <a:rPr lang="it-IT" sz="2000" dirty="0">
                <a:effectLst/>
                <a:latin typeface="+mj-lt"/>
                <a:ea typeface="Times New Roman" panose="02020603050405020304" pitchFamily="18" charset="0"/>
                <a:cs typeface="Cavolini" panose="03000502040302020204" pitchFamily="66" charset="0"/>
              </a:rPr>
              <a:t>La problematica dei dati biologici in generale attiene a specifici progetti con entità esterne. In più occasioni il DPO ha avuto modo di dare indicazioni considerato anche che esistono specifiche raccomandazioni del </a:t>
            </a:r>
            <a:r>
              <a:rPr lang="it-IT" sz="2000" dirty="0">
                <a:latin typeface="+mj-lt"/>
                <a:ea typeface="Times New Roman" panose="02020603050405020304" pitchFamily="18" charset="0"/>
                <a:cs typeface="Cavolini" panose="03000502040302020204" pitchFamily="66" charset="0"/>
              </a:rPr>
              <a:t>G</a:t>
            </a:r>
            <a:r>
              <a:rPr lang="it-IT" sz="2000" dirty="0">
                <a:effectLst/>
                <a:latin typeface="+mj-lt"/>
                <a:ea typeface="Times New Roman" panose="02020603050405020304" pitchFamily="18" charset="0"/>
                <a:cs typeface="Cavolini" panose="03000502040302020204" pitchFamily="66" charset="0"/>
              </a:rPr>
              <a:t>arante.</a:t>
            </a:r>
            <a:endParaRPr lang="it-IT" sz="2000" dirty="0">
              <a:latin typeface="+mj-lt"/>
            </a:endParaRPr>
          </a:p>
        </p:txBody>
      </p:sp>
      <p:sp>
        <p:nvSpPr>
          <p:cNvPr id="4" name="Segnaposto data 3">
            <a:extLst>
              <a:ext uri="{FF2B5EF4-FFF2-40B4-BE49-F238E27FC236}">
                <a16:creationId xmlns:a16="http://schemas.microsoft.com/office/drawing/2014/main" id="{31F02BD6-C1C5-44DC-984D-F17193E189AA}"/>
              </a:ext>
            </a:extLst>
          </p:cNvPr>
          <p:cNvSpPr>
            <a:spLocks noGrp="1"/>
          </p:cNvSpPr>
          <p:nvPr>
            <p:ph type="dt" sz="half" idx="10"/>
          </p:nvPr>
        </p:nvSpPr>
        <p:spPr>
          <a:xfrm>
            <a:off x="693042" y="5255759"/>
            <a:ext cx="2268141" cy="301905"/>
          </a:xfrm>
        </p:spPr>
        <p:txBody>
          <a:bodyPr>
            <a:normAutofit/>
          </a:bodyPr>
          <a:lstStyle/>
          <a:p>
            <a:pPr>
              <a:spcAft>
                <a:spcPts val="600"/>
              </a:spcAft>
            </a:pPr>
            <a:r>
              <a:rPr lang="it-IT" sz="1000">
                <a:solidFill>
                  <a:schemeClr val="tx1">
                    <a:lumMod val="50000"/>
                    <a:lumOff val="50000"/>
                  </a:schemeClr>
                </a:solidFill>
              </a:rPr>
              <a:t>Silvia  Arezzini</a:t>
            </a:r>
          </a:p>
        </p:txBody>
      </p:sp>
      <p:sp>
        <p:nvSpPr>
          <p:cNvPr id="5" name="Segnaposto piè di pagina 4">
            <a:extLst>
              <a:ext uri="{FF2B5EF4-FFF2-40B4-BE49-F238E27FC236}">
                <a16:creationId xmlns:a16="http://schemas.microsoft.com/office/drawing/2014/main" id="{31E9D194-DAA8-4B37-84AE-827DD26A3825}"/>
              </a:ext>
            </a:extLst>
          </p:cNvPr>
          <p:cNvSpPr>
            <a:spLocks noGrp="1"/>
          </p:cNvSpPr>
          <p:nvPr>
            <p:ph type="ftr" sz="quarter" idx="11"/>
          </p:nvPr>
        </p:nvSpPr>
        <p:spPr>
          <a:xfrm>
            <a:off x="3339207" y="5255759"/>
            <a:ext cx="3402210" cy="301905"/>
          </a:xfrm>
        </p:spPr>
        <p:txBody>
          <a:bodyPr>
            <a:normAutofit/>
          </a:bodyPr>
          <a:lstStyle/>
          <a:p>
            <a:pPr>
              <a:spcAft>
                <a:spcPts val="600"/>
              </a:spcAft>
            </a:pPr>
            <a:r>
              <a:rPr lang="it-IT" sz="1000">
                <a:solidFill>
                  <a:schemeClr val="tx1">
                    <a:lumMod val="50000"/>
                    <a:lumOff val="50000"/>
                  </a:schemeClr>
                </a:solidFill>
              </a:rPr>
              <a:t>10 ottobre 2023</a:t>
            </a:r>
          </a:p>
        </p:txBody>
      </p:sp>
      <p:sp>
        <p:nvSpPr>
          <p:cNvPr id="6" name="Segnaposto numero diapositiva 5">
            <a:extLst>
              <a:ext uri="{FF2B5EF4-FFF2-40B4-BE49-F238E27FC236}">
                <a16:creationId xmlns:a16="http://schemas.microsoft.com/office/drawing/2014/main" id="{AC37DC56-9475-443B-80F9-FFF16F954EE5}"/>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sz="1000">
                <a:solidFill>
                  <a:schemeClr val="tx1">
                    <a:lumMod val="50000"/>
                    <a:lumOff val="50000"/>
                  </a:schemeClr>
                </a:solidFill>
              </a:rPr>
              <a:pPr>
                <a:spcAft>
                  <a:spcPts val="600"/>
                </a:spcAft>
              </a:pPr>
              <a:t>41</a:t>
            </a:fld>
            <a:endParaRPr lang="it-IT" sz="1000">
              <a:solidFill>
                <a:schemeClr val="tx1">
                  <a:lumMod val="50000"/>
                  <a:lumOff val="50000"/>
                </a:schemeClr>
              </a:solidFill>
            </a:endParaRPr>
          </a:p>
        </p:txBody>
      </p:sp>
      <p:sp>
        <p:nvSpPr>
          <p:cNvPr id="7" name="Rettangolo 6">
            <a:extLst>
              <a:ext uri="{FF2B5EF4-FFF2-40B4-BE49-F238E27FC236}">
                <a16:creationId xmlns:a16="http://schemas.microsoft.com/office/drawing/2014/main" id="{A7E617A3-32AF-BD1C-7213-80261BE8E96C}"/>
              </a:ext>
            </a:extLst>
          </p:cNvPr>
          <p:cNvSpPr/>
          <p:nvPr/>
        </p:nvSpPr>
        <p:spPr>
          <a:xfrm rot="21307104">
            <a:off x="1653998" y="1004290"/>
            <a:ext cx="6551795" cy="865173"/>
          </a:xfrm>
          <a:prstGeom prst="rect">
            <a:avLst/>
          </a:prstGeom>
          <a:noFill/>
        </p:spPr>
        <p:txBody>
          <a:bodyPr wrap="none" lIns="91440" tIns="45720" rIns="91440" bIns="45720">
            <a:spAutoFit/>
          </a:bodyPr>
          <a:lstStyle/>
          <a:p>
            <a:pPr algn="ctr"/>
            <a:r>
              <a:rPr lang="it-IT"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volini" panose="03000502040302020204" pitchFamily="66" charset="0"/>
                <a:cs typeface="Cavolini" panose="03000502040302020204" pitchFamily="66" charset="0"/>
              </a:rPr>
              <a:t>Progetti «salute»</a:t>
            </a:r>
            <a:endParaRPr lang="it-IT"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507301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p:txBody>
          <a:bodyPr/>
          <a:lstStyle/>
          <a:p>
            <a:r>
              <a:rPr lang="it-IT"/>
              <a:t>Silvia  Arezzini</a:t>
            </a:r>
            <a:endParaRPr lang="en-IT"/>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42</a:t>
            </a:fld>
            <a:endParaRPr lang="en-IT"/>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a:xfrm>
            <a:off x="1727944" y="73200"/>
            <a:ext cx="7764622" cy="1096044"/>
          </a:xfrm>
        </p:spPr>
        <p:txBody>
          <a:bodyPr/>
          <a:lstStyle/>
          <a:p>
            <a:r>
              <a:rPr lang="it-IT" b="1" i="1">
                <a:solidFill>
                  <a:srgbClr val="FF0000"/>
                </a:solidFill>
                <a:latin typeface="+mj-lt"/>
                <a:cs typeface="Times New Roman" panose="02020603050405020304" pitchFamily="18" charset="0"/>
              </a:rPr>
              <a:t>Attenzione… </a:t>
            </a:r>
            <a:br>
              <a:rPr lang="it-IT" b="1" i="1">
                <a:solidFill>
                  <a:srgbClr val="FF0000"/>
                </a:solidFill>
                <a:latin typeface="+mj-lt"/>
                <a:cs typeface="Times New Roman" panose="02020603050405020304" pitchFamily="18" charset="0"/>
              </a:rPr>
            </a:br>
            <a:r>
              <a:rPr lang="it-IT" b="1" i="1">
                <a:solidFill>
                  <a:srgbClr val="FF0000"/>
                </a:solidFill>
                <a:latin typeface="+mj-lt"/>
                <a:cs typeface="Times New Roman" panose="02020603050405020304" pitchFamily="18" charset="0"/>
              </a:rPr>
              <a:t>Privacy e accesso a dati personali</a:t>
            </a:r>
            <a:endParaRPr lang="it-IT" b="1" i="1" dirty="0">
              <a:solidFill>
                <a:srgbClr val="FF0000"/>
              </a:solidFill>
              <a:latin typeface="+mj-lt"/>
              <a:cs typeface="Times New Roman" panose="02020603050405020304" pitchFamily="18" charset="0"/>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509281" y="1496680"/>
            <a:ext cx="9284962" cy="3104207"/>
          </a:xfrm>
        </p:spPr>
        <p:txBody>
          <a:bodyPr>
            <a:normAutofit fontScale="85000" lnSpcReduction="20000"/>
          </a:bodyPr>
          <a:lstStyle/>
          <a:p>
            <a:pPr marL="0" indent="0"/>
            <a:r>
              <a:rPr lang="it-IT" sz="2894" dirty="0">
                <a:solidFill>
                  <a:srgbClr val="002060"/>
                </a:solidFill>
                <a:latin typeface="+mj-lt"/>
                <a:ea typeface="Times New Roman" panose="02020603050405020304" pitchFamily="18" charset="0"/>
                <a:cs typeface="Cavolini" panose="03000502040302020204" pitchFamily="66" charset="0"/>
              </a:rPr>
              <a:t>E’ una preoccupazione frequente dei sistemisti:</a:t>
            </a:r>
          </a:p>
          <a:p>
            <a:pPr marL="0" indent="0"/>
            <a:endParaRPr lang="it-IT" sz="2894" dirty="0">
              <a:solidFill>
                <a:srgbClr val="002060"/>
              </a:solidFill>
              <a:latin typeface="+mj-lt"/>
              <a:ea typeface="Times New Roman" panose="02020603050405020304" pitchFamily="18" charset="0"/>
              <a:cs typeface="Cavolini" panose="03000502040302020204" pitchFamily="66" charset="0"/>
            </a:endParaRPr>
          </a:p>
          <a:p>
            <a:pPr marL="0" indent="0"/>
            <a:r>
              <a:rPr lang="it-IT" sz="2894" i="1" dirty="0">
                <a:solidFill>
                  <a:srgbClr val="002060"/>
                </a:solidFill>
                <a:latin typeface="+mj-lt"/>
                <a:ea typeface="Times New Roman" panose="02020603050405020304" pitchFamily="18" charset="0"/>
                <a:cs typeface="Cavolini" panose="03000502040302020204" pitchFamily="66" charset="0"/>
              </a:rPr>
              <a:t>Nel corso del mio lavoro può capitare di «vedere» dati personali degli utenti</a:t>
            </a:r>
          </a:p>
          <a:p>
            <a:pPr marL="0" indent="0"/>
            <a:endParaRPr lang="it-IT" sz="2894" i="1" dirty="0">
              <a:solidFill>
                <a:srgbClr val="002060"/>
              </a:solidFill>
              <a:latin typeface="+mj-lt"/>
              <a:ea typeface="Times New Roman" panose="02020603050405020304" pitchFamily="18" charset="0"/>
              <a:cs typeface="Cavolini" panose="03000502040302020204" pitchFamily="66" charset="0"/>
            </a:endParaRPr>
          </a:p>
          <a:p>
            <a:pPr marL="0" indent="0"/>
            <a:r>
              <a:rPr lang="it-IT" sz="2894" dirty="0">
                <a:solidFill>
                  <a:srgbClr val="002060"/>
                </a:solidFill>
                <a:latin typeface="+mj-lt"/>
                <a:ea typeface="Times New Roman" panose="02020603050405020304" pitchFamily="18" charset="0"/>
                <a:cs typeface="Cavolini" panose="03000502040302020204" pitchFamily="66" charset="0"/>
              </a:rPr>
              <a:t>Qui non si tratta di applicare le norme sulla privacy, ma quelle sulla deontologia professionale</a:t>
            </a:r>
          </a:p>
          <a:p>
            <a:pPr marL="0" indent="0"/>
            <a:endParaRPr lang="it-IT" sz="2894" u="sng" dirty="0">
              <a:solidFill>
                <a:srgbClr val="002060"/>
              </a:solidFill>
              <a:latin typeface="Cavolini" panose="03000502040302020204" pitchFamily="66" charset="0"/>
              <a:ea typeface="Times New Roman" panose="02020603050405020304" pitchFamily="18" charset="0"/>
              <a:cs typeface="Cavolini" panose="03000502040302020204" pitchFamily="66" charset="0"/>
            </a:endParaRPr>
          </a:p>
          <a:p>
            <a:pPr marL="0" indent="0"/>
            <a:endParaRPr lang="it-IT" sz="2976" dirty="0">
              <a:solidFill>
                <a:srgbClr val="002060"/>
              </a:solidFill>
              <a:latin typeface="Cavolini" panose="03000502040302020204" pitchFamily="66" charset="0"/>
              <a:ea typeface="Times New Roman" panose="02020603050405020304" pitchFamily="18" charset="0"/>
              <a:cs typeface="Cavolini" panose="03000502040302020204" pitchFamily="66" charset="0"/>
            </a:endParaRPr>
          </a:p>
          <a:p>
            <a:pPr marL="0" indent="0"/>
            <a:endParaRPr lang="it-IT" sz="2976" dirty="0">
              <a:solidFill>
                <a:srgbClr val="002060"/>
              </a:solidFill>
              <a:latin typeface="Cavolini" panose="03000502040302020204" pitchFamily="66" charset="0"/>
              <a:ea typeface="Times New Roman" panose="02020603050405020304" pitchFamily="18" charset="0"/>
              <a:cs typeface="Cavolini" panose="03000502040302020204" pitchFamily="66" charset="0"/>
            </a:endParaRPr>
          </a:p>
          <a:p>
            <a:pPr marL="0" indent="0"/>
            <a:endParaRPr lang="it-IT" sz="2976" dirty="0">
              <a:solidFill>
                <a:srgbClr val="002060"/>
              </a:solidFill>
              <a:latin typeface="Cavolini" panose="03000502040302020204" pitchFamily="66" charset="0"/>
              <a:ea typeface="Times New Roman" panose="02020603050405020304" pitchFamily="18" charset="0"/>
              <a:cs typeface="Cavolini" panose="03000502040302020204" pitchFamily="66" charset="0"/>
            </a:endParaRPr>
          </a:p>
          <a:p>
            <a:pPr marL="0" indent="0"/>
            <a:endParaRPr lang="it-IT" sz="2976" dirty="0">
              <a:solidFill>
                <a:srgbClr val="002060"/>
              </a:solidFill>
              <a:latin typeface="Cavolini" panose="03000502040302020204" pitchFamily="66" charset="0"/>
              <a:ea typeface="Times New Roman" panose="02020603050405020304" pitchFamily="18" charset="0"/>
              <a:cs typeface="Cavolini" panose="03000502040302020204" pitchFamily="66" charset="0"/>
            </a:endParaRPr>
          </a:p>
          <a:p>
            <a:endParaRPr lang="it-IT" sz="2976" dirty="0">
              <a:solidFill>
                <a:srgbClr val="002060"/>
              </a:solidFill>
              <a:latin typeface="Cavolini" panose="03000502040302020204" pitchFamily="66" charset="0"/>
              <a:cs typeface="Cavolini" panose="03000502040302020204" pitchFamily="66" charset="0"/>
            </a:endParaRPr>
          </a:p>
          <a:p>
            <a:pPr marL="0" indent="0" algn="just"/>
            <a:endParaRPr lang="it-IT" sz="2976" dirty="0">
              <a:latin typeface="Cambria" panose="02040503050406030204" pitchFamily="18" charset="0"/>
            </a:endParaRPr>
          </a:p>
        </p:txBody>
      </p:sp>
    </p:spTree>
    <p:extLst>
      <p:ext uri="{BB962C8B-B14F-4D97-AF65-F5344CB8AC3E}">
        <p14:creationId xmlns:p14="http://schemas.microsoft.com/office/powerpoint/2010/main" val="1708978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8" descr="CPU with binary numbers and blueprint">
            <a:extLst>
              <a:ext uri="{FF2B5EF4-FFF2-40B4-BE49-F238E27FC236}">
                <a16:creationId xmlns:a16="http://schemas.microsoft.com/office/drawing/2014/main" id="{A3F981D9-F75F-24D7-79D0-F2019166B0EB}"/>
              </a:ext>
            </a:extLst>
          </p:cNvPr>
          <p:cNvPicPr>
            <a:picLocks noChangeAspect="1"/>
          </p:cNvPicPr>
          <p:nvPr/>
        </p:nvPicPr>
        <p:blipFill rotWithShape="1">
          <a:blip r:embed="rId2"/>
          <a:srcRect l="3" r="-2" b="-2"/>
          <a:stretch/>
        </p:blipFill>
        <p:spPr>
          <a:xfrm>
            <a:off x="-2519" y="10"/>
            <a:ext cx="10080623" cy="5670540"/>
          </a:xfrm>
          <a:prstGeom prst="rect">
            <a:avLst/>
          </a:prstGeom>
        </p:spPr>
      </p:pic>
      <p:sp>
        <p:nvSpPr>
          <p:cNvPr id="2" name="Titolo 1">
            <a:extLst>
              <a:ext uri="{FF2B5EF4-FFF2-40B4-BE49-F238E27FC236}">
                <a16:creationId xmlns:a16="http://schemas.microsoft.com/office/drawing/2014/main" id="{739E94A3-FD26-05F5-7769-BE77D0DA2323}"/>
              </a:ext>
            </a:extLst>
          </p:cNvPr>
          <p:cNvSpPr>
            <a:spLocks noGrp="1"/>
          </p:cNvSpPr>
          <p:nvPr>
            <p:ph type="title"/>
          </p:nvPr>
        </p:nvSpPr>
        <p:spPr>
          <a:xfrm>
            <a:off x="143768" y="170979"/>
            <a:ext cx="4349080" cy="1846014"/>
          </a:xfrm>
          <a:effectLst>
            <a:outerShdw blurRad="50800" dist="38100" dir="2700000" algn="tl" rotWithShape="0">
              <a:prstClr val="black">
                <a:alpha val="40000"/>
              </a:prstClr>
            </a:outerShdw>
          </a:effectLst>
        </p:spPr>
        <p:txBody>
          <a:bodyPr vert="horz" lIns="91440" tIns="45720" rIns="91440" bIns="45720" rtlCol="0" anchor="b">
            <a:normAutofit/>
          </a:bodyPr>
          <a:lstStyle/>
          <a:p>
            <a:pPr defTabSz="914400" hangingPunct="1">
              <a:lnSpc>
                <a:spcPct val="90000"/>
              </a:lnSpc>
            </a:pPr>
            <a:r>
              <a:rPr lang="en-US" sz="4300" dirty="0">
                <a:solidFill>
                  <a:srgbClr val="FFFFFF"/>
                </a:solidFill>
                <a:latin typeface="Cavolini" panose="03000502040302020204" pitchFamily="66" charset="0"/>
                <a:cs typeface="Cavolini" panose="03000502040302020204" pitchFamily="66" charset="0"/>
              </a:rPr>
              <a:t>Cybersecurity</a:t>
            </a:r>
          </a:p>
        </p:txBody>
      </p:sp>
      <p:sp>
        <p:nvSpPr>
          <p:cNvPr id="4" name="Segnaposto data 3">
            <a:extLst>
              <a:ext uri="{FF2B5EF4-FFF2-40B4-BE49-F238E27FC236}">
                <a16:creationId xmlns:a16="http://schemas.microsoft.com/office/drawing/2014/main" id="{5B2C6797-9CEC-EA43-D2B0-36D14989AAA4}"/>
              </a:ext>
            </a:extLst>
          </p:cNvPr>
          <p:cNvSpPr>
            <a:spLocks noGrp="1"/>
          </p:cNvSpPr>
          <p:nvPr>
            <p:ph type="dt" sz="half" idx="10"/>
          </p:nvPr>
        </p:nvSpPr>
        <p:spPr>
          <a:xfrm>
            <a:off x="693042" y="5255759"/>
            <a:ext cx="2268141"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r>
              <a:rPr lang="it-IT">
                <a:solidFill>
                  <a:srgbClr val="FFFFFF"/>
                </a:solidFill>
                <a:latin typeface="Calibri" panose="020F0502020204030204"/>
                <a:ea typeface="+mn-ea"/>
              </a:rPr>
              <a:t>Silvia  Arezzini</a:t>
            </a:r>
            <a:endParaRPr lang="en-US">
              <a:solidFill>
                <a:srgbClr val="FFFFFF"/>
              </a:solidFill>
              <a:latin typeface="Calibri" panose="020F0502020204030204"/>
              <a:ea typeface="+mn-ea"/>
            </a:endParaRPr>
          </a:p>
        </p:txBody>
      </p:sp>
      <p:sp>
        <p:nvSpPr>
          <p:cNvPr id="5" name="Segnaposto piè di pagina 4">
            <a:extLst>
              <a:ext uri="{FF2B5EF4-FFF2-40B4-BE49-F238E27FC236}">
                <a16:creationId xmlns:a16="http://schemas.microsoft.com/office/drawing/2014/main" id="{0439CD71-9F61-68E9-C572-953F42FD117F}"/>
              </a:ext>
            </a:extLst>
          </p:cNvPr>
          <p:cNvSpPr>
            <a:spLocks noGrp="1"/>
          </p:cNvSpPr>
          <p:nvPr>
            <p:ph type="ftr" sz="quarter" idx="11"/>
          </p:nvPr>
        </p:nvSpPr>
        <p:spPr>
          <a:xfrm>
            <a:off x="3339207" y="5255759"/>
            <a:ext cx="3402210" cy="301905"/>
          </a:xfrm>
        </p:spPr>
        <p:txBody>
          <a:bodyPr vert="horz" lIns="91440" tIns="45720" rIns="91440" bIns="45720" rtlCol="0" anchor="ctr">
            <a:normAutofit/>
          </a:bodyPr>
          <a:lstStyle/>
          <a:p>
            <a:pPr defTabSz="914400" fontAlgn="auto" hangingPunct="1">
              <a:lnSpc>
                <a:spcPct val="90000"/>
              </a:lnSpc>
              <a:spcBef>
                <a:spcPts val="0"/>
              </a:spcBef>
              <a:spcAft>
                <a:spcPts val="600"/>
              </a:spcAft>
              <a:buClrTx/>
              <a:buSzTx/>
              <a:defRPr/>
            </a:pPr>
            <a:r>
              <a:rPr lang="en-US" sz="900" kern="1200">
                <a:solidFill>
                  <a:srgbClr val="FFFFFF"/>
                </a:solidFill>
                <a:latin typeface="Calibri" panose="020F0502020204030204"/>
                <a:ea typeface="+mn-ea"/>
                <a:cs typeface="+mn-cs"/>
              </a:rPr>
              <a:t>10 ottobre 2023</a:t>
            </a:r>
          </a:p>
        </p:txBody>
      </p:sp>
      <p:sp>
        <p:nvSpPr>
          <p:cNvPr id="6" name="Segnaposto numero diapositiva 5">
            <a:extLst>
              <a:ext uri="{FF2B5EF4-FFF2-40B4-BE49-F238E27FC236}">
                <a16:creationId xmlns:a16="http://schemas.microsoft.com/office/drawing/2014/main" id="{49E293D6-EBC8-BEBE-6656-7F3D0182F93E}"/>
              </a:ext>
            </a:extLst>
          </p:cNvPr>
          <p:cNvSpPr>
            <a:spLocks noGrp="1"/>
          </p:cNvSpPr>
          <p:nvPr>
            <p:ph type="sldNum" sz="quarter" idx="12"/>
          </p:nvPr>
        </p:nvSpPr>
        <p:spPr>
          <a:xfrm>
            <a:off x="7119441" y="5255759"/>
            <a:ext cx="2268141"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fld id="{03B6912A-B584-4AC7-9983-D43B1428DAB0}" type="slidenum">
              <a:rPr lang="en-US">
                <a:solidFill>
                  <a:srgbClr val="FFFFFF"/>
                </a:solidFill>
                <a:latin typeface="Calibri" panose="020F0502020204030204"/>
                <a:ea typeface="+mn-ea"/>
              </a:rPr>
              <a:pPr defTabSz="914400" fontAlgn="auto" hangingPunct="1">
                <a:lnSpc>
                  <a:spcPct val="100000"/>
                </a:lnSpc>
                <a:spcBef>
                  <a:spcPts val="0"/>
                </a:spcBef>
                <a:spcAft>
                  <a:spcPts val="600"/>
                </a:spcAft>
                <a:buClrTx/>
                <a:buSzTx/>
                <a:defRPr/>
              </a:pPr>
              <a:t>43</a:t>
            </a:fld>
            <a:endParaRPr lang="en-US">
              <a:solidFill>
                <a:srgbClr val="FFFFFF"/>
              </a:solidFill>
              <a:latin typeface="Calibri" panose="020F0502020204030204"/>
              <a:ea typeface="+mn-ea"/>
            </a:endParaRPr>
          </a:p>
        </p:txBody>
      </p:sp>
    </p:spTree>
    <p:extLst>
      <p:ext uri="{BB962C8B-B14F-4D97-AF65-F5344CB8AC3E}">
        <p14:creationId xmlns:p14="http://schemas.microsoft.com/office/powerpoint/2010/main" val="1314222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EE0FEC-575C-E75E-7250-3A43414DBE5D}"/>
              </a:ext>
            </a:extLst>
          </p:cNvPr>
          <p:cNvSpPr>
            <a:spLocks noGrp="1"/>
          </p:cNvSpPr>
          <p:nvPr>
            <p:ph type="title"/>
          </p:nvPr>
        </p:nvSpPr>
        <p:spPr/>
        <p:txBody>
          <a:bodyPr/>
          <a:lstStyle/>
          <a:p>
            <a:r>
              <a:rPr lang="it-IT" dirty="0"/>
              <a:t>PROTEGGERE cosa?</a:t>
            </a:r>
          </a:p>
        </p:txBody>
      </p:sp>
      <p:sp>
        <p:nvSpPr>
          <p:cNvPr id="3" name="Segnaposto contenuto 2">
            <a:extLst>
              <a:ext uri="{FF2B5EF4-FFF2-40B4-BE49-F238E27FC236}">
                <a16:creationId xmlns:a16="http://schemas.microsoft.com/office/drawing/2014/main" id="{5851BE97-86EF-4D6E-D40A-C5D2BEE20C27}"/>
              </a:ext>
            </a:extLst>
          </p:cNvPr>
          <p:cNvSpPr>
            <a:spLocks noGrp="1"/>
          </p:cNvSpPr>
          <p:nvPr>
            <p:ph idx="1"/>
          </p:nvPr>
        </p:nvSpPr>
        <p:spPr>
          <a:xfrm>
            <a:off x="462752" y="1321011"/>
            <a:ext cx="9070975" cy="3740150"/>
          </a:xfrm>
        </p:spPr>
        <p:txBody>
          <a:bodyPr/>
          <a:lstStyle/>
          <a:p>
            <a:r>
              <a:rPr lang="it-IT" sz="7200" dirty="0">
                <a:solidFill>
                  <a:schemeClr val="accent2">
                    <a:lumMod val="75000"/>
                  </a:schemeClr>
                </a:solidFill>
              </a:rPr>
              <a:t>C.I.A. </a:t>
            </a:r>
            <a:br>
              <a:rPr lang="it-IT" dirty="0">
                <a:solidFill>
                  <a:schemeClr val="accent2">
                    <a:lumMod val="75000"/>
                  </a:schemeClr>
                </a:solidFill>
              </a:rPr>
            </a:br>
            <a:endParaRPr lang="it-IT" dirty="0">
              <a:solidFill>
                <a:schemeClr val="accent2">
                  <a:lumMod val="75000"/>
                </a:schemeClr>
              </a:solidFill>
            </a:endParaRPr>
          </a:p>
          <a:p>
            <a:r>
              <a:rPr lang="it-IT" sz="3200" i="1" dirty="0">
                <a:solidFill>
                  <a:schemeClr val="accent2">
                    <a:lumMod val="75000"/>
                  </a:schemeClr>
                </a:solidFill>
              </a:rPr>
              <a:t>	</a:t>
            </a:r>
            <a:r>
              <a:rPr lang="it-IT" sz="3200" i="1" dirty="0" err="1">
                <a:solidFill>
                  <a:schemeClr val="accent2">
                    <a:lumMod val="75000"/>
                  </a:schemeClr>
                </a:solidFill>
              </a:rPr>
              <a:t>Confidentiality</a:t>
            </a:r>
            <a:r>
              <a:rPr lang="it-IT" sz="3200" i="1" dirty="0">
                <a:solidFill>
                  <a:schemeClr val="accent2">
                    <a:lumMod val="75000"/>
                  </a:schemeClr>
                </a:solidFill>
              </a:rPr>
              <a:t> (Riservatezza)</a:t>
            </a:r>
            <a:br>
              <a:rPr lang="it-IT" sz="3200" i="1" dirty="0">
                <a:solidFill>
                  <a:schemeClr val="accent2">
                    <a:lumMod val="75000"/>
                  </a:schemeClr>
                </a:solidFill>
              </a:rPr>
            </a:br>
            <a:r>
              <a:rPr lang="it-IT" sz="3200" i="1" dirty="0" err="1">
                <a:solidFill>
                  <a:schemeClr val="accent2">
                    <a:lumMod val="75000"/>
                  </a:schemeClr>
                </a:solidFill>
              </a:rPr>
              <a:t>Integrity</a:t>
            </a:r>
            <a:r>
              <a:rPr lang="it-IT" sz="3200" i="1" dirty="0">
                <a:solidFill>
                  <a:schemeClr val="accent2">
                    <a:lumMod val="75000"/>
                  </a:schemeClr>
                </a:solidFill>
              </a:rPr>
              <a:t> (Integrità)</a:t>
            </a:r>
            <a:br>
              <a:rPr lang="it-IT" sz="3200" i="1" dirty="0">
                <a:solidFill>
                  <a:schemeClr val="accent2">
                    <a:lumMod val="75000"/>
                  </a:schemeClr>
                </a:solidFill>
              </a:rPr>
            </a:br>
            <a:r>
              <a:rPr lang="it-IT" sz="3200" i="1" dirty="0" err="1">
                <a:solidFill>
                  <a:schemeClr val="accent2">
                    <a:lumMod val="75000"/>
                  </a:schemeClr>
                </a:solidFill>
              </a:rPr>
              <a:t>Availability</a:t>
            </a:r>
            <a:r>
              <a:rPr lang="it-IT" sz="3200" i="1" dirty="0">
                <a:solidFill>
                  <a:schemeClr val="accent2">
                    <a:lumMod val="75000"/>
                  </a:schemeClr>
                </a:solidFill>
              </a:rPr>
              <a:t> (Disponibilità)</a:t>
            </a:r>
            <a:br>
              <a:rPr lang="it-IT" sz="3200" i="1" dirty="0">
                <a:solidFill>
                  <a:schemeClr val="accent2">
                    <a:lumMod val="75000"/>
                  </a:schemeClr>
                </a:solidFill>
              </a:rPr>
            </a:br>
            <a:endParaRPr lang="it-IT" dirty="0">
              <a:solidFill>
                <a:schemeClr val="accent2">
                  <a:lumMod val="75000"/>
                </a:schemeClr>
              </a:solidFill>
            </a:endParaRPr>
          </a:p>
        </p:txBody>
      </p:sp>
      <p:sp>
        <p:nvSpPr>
          <p:cNvPr id="13" name="Segnaposto data 12">
            <a:extLst>
              <a:ext uri="{FF2B5EF4-FFF2-40B4-BE49-F238E27FC236}">
                <a16:creationId xmlns:a16="http://schemas.microsoft.com/office/drawing/2014/main" id="{D7AAC947-C5B2-30AD-DB9B-148C734F062E}"/>
              </a:ext>
            </a:extLst>
          </p:cNvPr>
          <p:cNvSpPr>
            <a:spLocks noGrp="1"/>
          </p:cNvSpPr>
          <p:nvPr>
            <p:ph type="dt" sz="half" idx="10"/>
          </p:nvPr>
        </p:nvSpPr>
        <p:spPr/>
        <p:txBody>
          <a:bodyPr/>
          <a:lstStyle/>
          <a:p>
            <a:r>
              <a:rPr lang="it-IT"/>
              <a:t>Silvia  Arezzini</a:t>
            </a:r>
          </a:p>
        </p:txBody>
      </p:sp>
      <p:sp>
        <p:nvSpPr>
          <p:cNvPr id="8" name="Segnaposto piè di pagina 7">
            <a:extLst>
              <a:ext uri="{FF2B5EF4-FFF2-40B4-BE49-F238E27FC236}">
                <a16:creationId xmlns:a16="http://schemas.microsoft.com/office/drawing/2014/main" id="{B9863513-9842-589B-734E-E5AEDDD59CAC}"/>
              </a:ext>
            </a:extLst>
          </p:cNvPr>
          <p:cNvSpPr>
            <a:spLocks noGrp="1"/>
          </p:cNvSpPr>
          <p:nvPr>
            <p:ph type="ftr" sz="quarter" idx="11"/>
          </p:nvPr>
        </p:nvSpPr>
        <p:spPr/>
        <p:txBody>
          <a:bodyPr/>
          <a:lstStyle/>
          <a:p>
            <a:r>
              <a:rPr lang="it-IT"/>
              <a:t>10 ottobre 2023</a:t>
            </a:r>
          </a:p>
        </p:txBody>
      </p:sp>
      <p:sp>
        <p:nvSpPr>
          <p:cNvPr id="10" name="Segnaposto numero diapositiva 9">
            <a:extLst>
              <a:ext uri="{FF2B5EF4-FFF2-40B4-BE49-F238E27FC236}">
                <a16:creationId xmlns:a16="http://schemas.microsoft.com/office/drawing/2014/main" id="{7AB4C34B-531A-07BF-E47A-248E592ADCEF}"/>
              </a:ext>
            </a:extLst>
          </p:cNvPr>
          <p:cNvSpPr>
            <a:spLocks noGrp="1"/>
          </p:cNvSpPr>
          <p:nvPr>
            <p:ph type="sldNum" sz="quarter" idx="12"/>
          </p:nvPr>
        </p:nvSpPr>
        <p:spPr/>
        <p:txBody>
          <a:bodyPr/>
          <a:lstStyle/>
          <a:p>
            <a:fld id="{03B6912A-B584-4AC7-9983-D43B1428DAB0}" type="slidenum">
              <a:rPr lang="it-IT" smtClean="0"/>
              <a:pPr/>
              <a:t>44</a:t>
            </a:fld>
            <a:endParaRPr lang="it-IT"/>
          </a:p>
        </p:txBody>
      </p:sp>
    </p:spTree>
    <p:extLst>
      <p:ext uri="{BB962C8B-B14F-4D97-AF65-F5344CB8AC3E}">
        <p14:creationId xmlns:p14="http://schemas.microsoft.com/office/powerpoint/2010/main" val="3411586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B4AFA9-637C-7EB3-55B5-AF441FB8C77D}"/>
              </a:ext>
            </a:extLst>
          </p:cNvPr>
          <p:cNvSpPr>
            <a:spLocks noGrp="1"/>
          </p:cNvSpPr>
          <p:nvPr>
            <p:ph type="title"/>
          </p:nvPr>
        </p:nvSpPr>
        <p:spPr>
          <a:xfrm>
            <a:off x="1709291" y="29341"/>
            <a:ext cx="7699375" cy="717550"/>
          </a:xfrm>
        </p:spPr>
        <p:txBody>
          <a:bodyPr anchor="b">
            <a:normAutofit/>
          </a:bodyPr>
          <a:lstStyle/>
          <a:p>
            <a:r>
              <a:rPr lang="it-IT" sz="3000" dirty="0">
                <a:solidFill>
                  <a:schemeClr val="tx2"/>
                </a:solidFill>
              </a:rPr>
              <a:t>Documenti protetti, come?</a:t>
            </a:r>
          </a:p>
        </p:txBody>
      </p:sp>
      <p:graphicFrame>
        <p:nvGraphicFramePr>
          <p:cNvPr id="15" name="Segnaposto contenuto 2">
            <a:extLst>
              <a:ext uri="{FF2B5EF4-FFF2-40B4-BE49-F238E27FC236}">
                <a16:creationId xmlns:a16="http://schemas.microsoft.com/office/drawing/2014/main" id="{ED9C86D9-9E27-C7AC-EB7E-968C221EA73A}"/>
              </a:ext>
            </a:extLst>
          </p:cNvPr>
          <p:cNvGraphicFramePr>
            <a:graphicFrameLocks noGrp="1"/>
          </p:cNvGraphicFramePr>
          <p:nvPr>
            <p:ph sz="half" idx="1"/>
            <p:extLst>
              <p:ext uri="{D42A27DB-BD31-4B8C-83A1-F6EECF244321}">
                <p14:modId xmlns:p14="http://schemas.microsoft.com/office/powerpoint/2010/main" val="4235093907"/>
              </p:ext>
            </p:extLst>
          </p:nvPr>
        </p:nvGraphicFramePr>
        <p:xfrm>
          <a:off x="411798" y="1326014"/>
          <a:ext cx="4459288" cy="4028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egnaposto contenuto 2">
            <a:extLst>
              <a:ext uri="{FF2B5EF4-FFF2-40B4-BE49-F238E27FC236}">
                <a16:creationId xmlns:a16="http://schemas.microsoft.com/office/drawing/2014/main" id="{8087CAE2-D664-554E-5FD4-BB9395A0DC6C}"/>
              </a:ext>
            </a:extLst>
          </p:cNvPr>
          <p:cNvSpPr>
            <a:spLocks noGrp="1"/>
          </p:cNvSpPr>
          <p:nvPr>
            <p:ph sz="half" idx="2"/>
          </p:nvPr>
        </p:nvSpPr>
        <p:spPr>
          <a:xfrm>
            <a:off x="5558978" y="1455477"/>
            <a:ext cx="4459288" cy="3740150"/>
          </a:xfrm>
        </p:spPr>
        <p:txBody>
          <a:bodyPr>
            <a:normAutofit fontScale="77500" lnSpcReduction="20000"/>
          </a:bodyPr>
          <a:lstStyle/>
          <a:p>
            <a:pPr marL="0" indent="0"/>
            <a:r>
              <a:rPr lang="it-IT" sz="1800" dirty="0">
                <a:solidFill>
                  <a:schemeClr val="tx2"/>
                </a:solidFill>
              </a:rPr>
              <a:t>INTEGRITA’ </a:t>
            </a:r>
            <a:r>
              <a:rPr lang="en-US" sz="1800" dirty="0" err="1">
                <a:latin typeface="Bitstream Vera Sans"/>
              </a:rPr>
              <a:t>Impedire</a:t>
            </a:r>
            <a:r>
              <a:rPr lang="en-US" sz="1800" dirty="0">
                <a:latin typeface="Bitstream Vera Sans"/>
              </a:rPr>
              <a:t> </a:t>
            </a:r>
            <a:r>
              <a:rPr lang="en-US" sz="1800" dirty="0" err="1">
                <a:latin typeface="Bitstream Vera Sans"/>
              </a:rPr>
              <a:t>che</a:t>
            </a:r>
            <a:r>
              <a:rPr lang="en-US" sz="1800" dirty="0">
                <a:latin typeface="Bitstream Vera Sans"/>
              </a:rPr>
              <a:t> </a:t>
            </a:r>
            <a:r>
              <a:rPr lang="en-US" sz="1800" dirty="0" err="1">
                <a:latin typeface="Bitstream Vera Sans"/>
              </a:rPr>
              <a:t>possano</a:t>
            </a:r>
            <a:r>
              <a:rPr lang="en-US" sz="1800" dirty="0">
                <a:latin typeface="Bitstream Vera Sans"/>
              </a:rPr>
              <a:t> </a:t>
            </a:r>
            <a:r>
              <a:rPr lang="en-US" sz="1800" dirty="0" err="1">
                <a:latin typeface="Bitstream Vera Sans"/>
              </a:rPr>
              <a:t>avvenire</a:t>
            </a:r>
            <a:r>
              <a:rPr lang="en-US" sz="1800" dirty="0">
                <a:latin typeface="Bitstream Vera Sans"/>
              </a:rPr>
              <a:t> </a:t>
            </a:r>
            <a:r>
              <a:rPr lang="en-US" sz="1800" dirty="0" err="1">
                <a:latin typeface="Bitstream Vera Sans"/>
              </a:rPr>
              <a:t>cancellazioni</a:t>
            </a:r>
            <a:r>
              <a:rPr lang="en-US" sz="1800" dirty="0">
                <a:latin typeface="Bitstream Vera Sans"/>
              </a:rPr>
              <a:t> o </a:t>
            </a:r>
            <a:r>
              <a:rPr lang="en-US" sz="1800" dirty="0" err="1">
                <a:latin typeface="Bitstream Vera Sans"/>
              </a:rPr>
              <a:t>modifiche</a:t>
            </a:r>
            <a:r>
              <a:rPr lang="en-US" sz="1800" dirty="0">
                <a:latin typeface="Bitstream Vera Sans"/>
              </a:rPr>
              <a:t> a causa di </a:t>
            </a:r>
            <a:r>
              <a:rPr lang="en-US" sz="1800" dirty="0" err="1">
                <a:latin typeface="Bitstream Vera Sans"/>
              </a:rPr>
              <a:t>interventi</a:t>
            </a:r>
            <a:r>
              <a:rPr lang="en-US" sz="1800" dirty="0">
                <a:latin typeface="Bitstream Vera Sans"/>
              </a:rPr>
              <a:t> non </a:t>
            </a:r>
            <a:r>
              <a:rPr lang="en-US" sz="1800" dirty="0" err="1">
                <a:latin typeface="Bitstream Vera Sans"/>
              </a:rPr>
              <a:t>autorizzati</a:t>
            </a:r>
            <a:r>
              <a:rPr lang="en-US" sz="1800" dirty="0">
                <a:latin typeface="Bitstream Vera Sans"/>
              </a:rPr>
              <a:t> o a causa di </a:t>
            </a:r>
            <a:r>
              <a:rPr lang="en-US" sz="1800" dirty="0" err="1">
                <a:latin typeface="Bitstream Vera Sans"/>
              </a:rPr>
              <a:t>eventi</a:t>
            </a:r>
            <a:r>
              <a:rPr lang="en-US" sz="1800" dirty="0">
                <a:latin typeface="Bitstream Vera Sans"/>
              </a:rPr>
              <a:t> non </a:t>
            </a:r>
            <a:r>
              <a:rPr lang="en-US" sz="1800" dirty="0" err="1">
                <a:latin typeface="Bitstream Vera Sans"/>
              </a:rPr>
              <a:t>facilmente</a:t>
            </a:r>
            <a:r>
              <a:rPr lang="en-US" sz="1800" dirty="0">
                <a:latin typeface="Bitstream Vera Sans"/>
              </a:rPr>
              <a:t> </a:t>
            </a:r>
            <a:r>
              <a:rPr lang="en-US" sz="1800" dirty="0" err="1">
                <a:latin typeface="Bitstream Vera Sans"/>
              </a:rPr>
              <a:t>controllabili</a:t>
            </a:r>
            <a:r>
              <a:rPr lang="en-US" sz="1800" dirty="0">
                <a:latin typeface="Bitstream Vera Sans"/>
              </a:rPr>
              <a:t> (</a:t>
            </a:r>
            <a:r>
              <a:rPr lang="en-US" sz="1800" dirty="0" err="1">
                <a:latin typeface="Bitstream Vera Sans"/>
              </a:rPr>
              <a:t>incendi</a:t>
            </a:r>
            <a:r>
              <a:rPr lang="en-US" sz="1800" dirty="0">
                <a:latin typeface="Bitstream Vera Sans"/>
              </a:rPr>
              <a:t>, </a:t>
            </a:r>
            <a:r>
              <a:rPr lang="en-US" sz="1800" dirty="0" err="1">
                <a:latin typeface="Bitstream Vera Sans"/>
              </a:rPr>
              <a:t>allagamenti</a:t>
            </a:r>
            <a:r>
              <a:rPr lang="en-US" sz="1800" dirty="0">
                <a:latin typeface="Bitstream Vera Sans"/>
              </a:rPr>
              <a:t>…):</a:t>
            </a:r>
          </a:p>
          <a:p>
            <a:pPr marL="0" indent="0"/>
            <a:r>
              <a:rPr lang="en-US" sz="1800" dirty="0" err="1">
                <a:solidFill>
                  <a:srgbClr val="FF0000"/>
                </a:solidFill>
                <a:latin typeface="Bitstream Vera Sans"/>
              </a:rPr>
              <a:t>modifiche</a:t>
            </a:r>
            <a:r>
              <a:rPr lang="en-US" sz="1800" dirty="0">
                <a:solidFill>
                  <a:srgbClr val="FF0000"/>
                </a:solidFill>
                <a:latin typeface="Bitstream Vera Sans"/>
              </a:rPr>
              <a:t> non </a:t>
            </a:r>
            <a:r>
              <a:rPr lang="en-US" sz="1800" dirty="0" err="1">
                <a:solidFill>
                  <a:srgbClr val="FF0000"/>
                </a:solidFill>
                <a:latin typeface="Bitstream Vera Sans"/>
              </a:rPr>
              <a:t>autorizzate</a:t>
            </a:r>
            <a:r>
              <a:rPr lang="en-US" sz="1800" dirty="0">
                <a:solidFill>
                  <a:srgbClr val="FF0000"/>
                </a:solidFill>
                <a:latin typeface="Bitstream Vera Sans"/>
              </a:rPr>
              <a:t> </a:t>
            </a:r>
            <a:r>
              <a:rPr lang="en-US" sz="1800" dirty="0" err="1">
                <a:solidFill>
                  <a:srgbClr val="FF0000"/>
                </a:solidFill>
                <a:latin typeface="Bitstream Vera Sans"/>
              </a:rPr>
              <a:t>anche</a:t>
            </a:r>
            <a:r>
              <a:rPr lang="en-US" sz="1800" dirty="0">
                <a:solidFill>
                  <a:srgbClr val="FF0000"/>
                </a:solidFill>
                <a:latin typeface="Bitstream Vera Sans"/>
              </a:rPr>
              <a:t> </a:t>
            </a:r>
            <a:r>
              <a:rPr lang="en-US" sz="1800" dirty="0" err="1">
                <a:solidFill>
                  <a:srgbClr val="FF0000"/>
                </a:solidFill>
                <a:latin typeface="Bitstream Vera Sans"/>
              </a:rPr>
              <a:t>accidentali</a:t>
            </a:r>
            <a:endParaRPr lang="en-US" sz="1800" dirty="0">
              <a:solidFill>
                <a:srgbClr val="FF0000"/>
              </a:solidFill>
              <a:latin typeface="Bitstream Vera Sans"/>
            </a:endParaRPr>
          </a:p>
          <a:p>
            <a:pPr marL="457200" indent="-457200">
              <a:buFont typeface="Arial" panose="020B0604020202020204" pitchFamily="34" charset="0"/>
              <a:buChar char="•"/>
            </a:pPr>
            <a:endParaRPr lang="en-US" sz="1800" dirty="0">
              <a:latin typeface="Bitstream Vera Sans"/>
            </a:endParaRPr>
          </a:p>
          <a:p>
            <a:pPr marL="0" indent="0"/>
            <a:r>
              <a:rPr lang="en-US" sz="1900" dirty="0">
                <a:solidFill>
                  <a:schemeClr val="tx2"/>
                </a:solidFill>
                <a:latin typeface="Bitstream Vera Sans"/>
              </a:rPr>
              <a:t>RISERVATEZZA </a:t>
            </a:r>
            <a:r>
              <a:rPr lang="en-US" sz="1900" dirty="0" err="1">
                <a:latin typeface="Bitstream Vera Sans"/>
              </a:rPr>
              <a:t>Impedire</a:t>
            </a:r>
            <a:r>
              <a:rPr lang="en-US" sz="1900" dirty="0">
                <a:latin typeface="Bitstream Vera Sans"/>
              </a:rPr>
              <a:t> </a:t>
            </a:r>
            <a:r>
              <a:rPr lang="en-US" sz="1900" dirty="0" err="1">
                <a:latin typeface="Bitstream Vera Sans"/>
              </a:rPr>
              <a:t>che</a:t>
            </a:r>
            <a:r>
              <a:rPr lang="en-US" sz="1900" dirty="0">
                <a:latin typeface="Bitstream Vera Sans"/>
              </a:rPr>
              <a:t> </a:t>
            </a:r>
            <a:r>
              <a:rPr lang="en-US" sz="1900" dirty="0" err="1">
                <a:latin typeface="Bitstream Vera Sans"/>
              </a:rPr>
              <a:t>qualcuno</a:t>
            </a:r>
            <a:r>
              <a:rPr lang="en-US" sz="1900" dirty="0">
                <a:latin typeface="Bitstream Vera Sans"/>
              </a:rPr>
              <a:t> </a:t>
            </a:r>
            <a:r>
              <a:rPr lang="en-US" sz="1900" dirty="0" err="1">
                <a:latin typeface="Bitstream Vera Sans"/>
              </a:rPr>
              <a:t>possa</a:t>
            </a:r>
            <a:r>
              <a:rPr lang="en-US" sz="1900" dirty="0">
                <a:latin typeface="Bitstream Vera Sans"/>
              </a:rPr>
              <a:t> </a:t>
            </a:r>
            <a:r>
              <a:rPr lang="en-US" sz="1900" dirty="0" err="1">
                <a:latin typeface="Bitstream Vera Sans"/>
              </a:rPr>
              <a:t>volontariamente</a:t>
            </a:r>
            <a:r>
              <a:rPr lang="en-US" sz="1900" dirty="0">
                <a:latin typeface="Bitstream Vera Sans"/>
              </a:rPr>
              <a:t> o </a:t>
            </a:r>
            <a:r>
              <a:rPr lang="en-US" sz="1900" dirty="0" err="1">
                <a:latin typeface="Bitstream Vera Sans"/>
              </a:rPr>
              <a:t>involontariamente</a:t>
            </a:r>
            <a:r>
              <a:rPr lang="en-US" sz="1900" dirty="0">
                <a:latin typeface="Bitstream Vera Sans"/>
              </a:rPr>
              <a:t> </a:t>
            </a:r>
            <a:r>
              <a:rPr lang="en-US" sz="1900" dirty="0" err="1">
                <a:latin typeface="Bitstream Vera Sans"/>
              </a:rPr>
              <a:t>accedere</a:t>
            </a:r>
            <a:r>
              <a:rPr lang="en-US" sz="1900" dirty="0">
                <a:latin typeface="Bitstream Vera Sans"/>
              </a:rPr>
              <a:t> </a:t>
            </a:r>
            <a:r>
              <a:rPr lang="en-US" sz="1900" dirty="0" err="1">
                <a:latin typeface="Bitstream Vera Sans"/>
              </a:rPr>
              <a:t>all’informazione</a:t>
            </a:r>
            <a:r>
              <a:rPr lang="en-US" sz="1900" dirty="0">
                <a:latin typeface="Bitstream Vera Sans"/>
              </a:rPr>
              <a:t> senza </a:t>
            </a:r>
            <a:r>
              <a:rPr lang="en-US" sz="1900" dirty="0" err="1">
                <a:latin typeface="Bitstream Vera Sans"/>
              </a:rPr>
              <a:t>essere</a:t>
            </a:r>
            <a:r>
              <a:rPr lang="en-US" sz="1900" dirty="0">
                <a:latin typeface="Bitstream Vera Sans"/>
              </a:rPr>
              <a:t> </a:t>
            </a:r>
            <a:r>
              <a:rPr lang="en-US" sz="1900" dirty="0" err="1">
                <a:latin typeface="Bitstream Vera Sans"/>
              </a:rPr>
              <a:t>autorizzato</a:t>
            </a:r>
            <a:r>
              <a:rPr lang="en-US" sz="1900" dirty="0">
                <a:latin typeface="Bitstream Vera Sans"/>
              </a:rPr>
              <a:t>: </a:t>
            </a:r>
          </a:p>
          <a:p>
            <a:pPr marL="0" indent="0"/>
            <a:r>
              <a:rPr lang="en-US" sz="1900" dirty="0" err="1">
                <a:solidFill>
                  <a:srgbClr val="FF0000"/>
                </a:solidFill>
                <a:latin typeface="Bitstream Vera Sans"/>
              </a:rPr>
              <a:t>furti</a:t>
            </a:r>
            <a:r>
              <a:rPr lang="en-US" sz="1900" dirty="0">
                <a:solidFill>
                  <a:srgbClr val="FF0000"/>
                </a:solidFill>
                <a:latin typeface="Bitstream Vera Sans"/>
              </a:rPr>
              <a:t>, </a:t>
            </a:r>
            <a:r>
              <a:rPr lang="en-US" sz="1900" dirty="0" err="1">
                <a:solidFill>
                  <a:srgbClr val="FF0000"/>
                </a:solidFill>
                <a:latin typeface="Bitstream Vera Sans"/>
              </a:rPr>
              <a:t>smarrimenti</a:t>
            </a:r>
            <a:r>
              <a:rPr lang="en-US" sz="1900" dirty="0">
                <a:solidFill>
                  <a:srgbClr val="FF0000"/>
                </a:solidFill>
                <a:latin typeface="Bitstream Vera Sans"/>
              </a:rPr>
              <a:t>, accesso da non </a:t>
            </a:r>
            <a:r>
              <a:rPr lang="en-US" sz="1900" dirty="0" err="1">
                <a:solidFill>
                  <a:srgbClr val="FF0000"/>
                </a:solidFill>
                <a:latin typeface="Bitstream Vera Sans"/>
              </a:rPr>
              <a:t>autorizzati</a:t>
            </a:r>
            <a:endParaRPr lang="en-US" sz="1900" dirty="0">
              <a:solidFill>
                <a:srgbClr val="FF0000"/>
              </a:solidFill>
              <a:latin typeface="Bitstream Vera Sans"/>
            </a:endParaRPr>
          </a:p>
          <a:p>
            <a:pPr marL="0" indent="0"/>
            <a:endParaRPr lang="it-IT" sz="1800" dirty="0">
              <a:solidFill>
                <a:schemeClr val="tx2"/>
              </a:solidFill>
            </a:endParaRPr>
          </a:p>
          <a:p>
            <a:pPr marL="0" indent="0"/>
            <a:r>
              <a:rPr lang="it-IT" sz="1700" dirty="0">
                <a:solidFill>
                  <a:schemeClr val="tx2"/>
                </a:solidFill>
              </a:rPr>
              <a:t>DISPONIBILITA’: </a:t>
            </a:r>
            <a:r>
              <a:rPr lang="en-US" sz="1900" dirty="0">
                <a:solidFill>
                  <a:schemeClr val="tx1">
                    <a:lumMod val="75000"/>
                    <a:lumOff val="25000"/>
                  </a:schemeClr>
                </a:solidFill>
                <a:latin typeface="Bitstream Vera Sans" pitchFamily="34" charset="0"/>
              </a:rPr>
              <a:t>Far </a:t>
            </a:r>
            <a:r>
              <a:rPr lang="en-US" sz="1900" dirty="0" err="1">
                <a:solidFill>
                  <a:schemeClr val="tx1">
                    <a:lumMod val="75000"/>
                    <a:lumOff val="25000"/>
                  </a:schemeClr>
                </a:solidFill>
                <a:latin typeface="Bitstream Vera Sans" pitchFamily="34" charset="0"/>
              </a:rPr>
              <a:t>sì</a:t>
            </a:r>
            <a:r>
              <a:rPr lang="en-US" sz="1900" dirty="0">
                <a:solidFill>
                  <a:schemeClr val="tx1">
                    <a:lumMod val="75000"/>
                    <a:lumOff val="25000"/>
                  </a:schemeClr>
                </a:solidFill>
                <a:latin typeface="Bitstream Vera Sans" pitchFamily="34" charset="0"/>
              </a:rPr>
              <a:t> </a:t>
            </a:r>
            <a:r>
              <a:rPr lang="en-US" sz="1900" dirty="0" err="1">
                <a:solidFill>
                  <a:schemeClr val="tx1">
                    <a:lumMod val="75000"/>
                    <a:lumOff val="25000"/>
                  </a:schemeClr>
                </a:solidFill>
                <a:latin typeface="Bitstream Vera Sans" pitchFamily="34" charset="0"/>
              </a:rPr>
              <a:t>che</a:t>
            </a:r>
            <a:r>
              <a:rPr lang="en-US" sz="1900" dirty="0">
                <a:solidFill>
                  <a:schemeClr val="tx1">
                    <a:lumMod val="75000"/>
                    <a:lumOff val="25000"/>
                  </a:schemeClr>
                </a:solidFill>
                <a:latin typeface="Bitstream Vera Sans" pitchFamily="34" charset="0"/>
              </a:rPr>
              <a:t> non </a:t>
            </a:r>
            <a:r>
              <a:rPr lang="en-US" sz="1900" dirty="0" err="1">
                <a:solidFill>
                  <a:schemeClr val="tx1">
                    <a:lumMod val="75000"/>
                    <a:lumOff val="25000"/>
                  </a:schemeClr>
                </a:solidFill>
                <a:latin typeface="Bitstream Vera Sans" pitchFamily="34" charset="0"/>
              </a:rPr>
              <a:t>venga</a:t>
            </a:r>
            <a:r>
              <a:rPr lang="en-US" sz="1900" dirty="0">
                <a:solidFill>
                  <a:schemeClr val="tx1">
                    <a:lumMod val="75000"/>
                    <a:lumOff val="25000"/>
                  </a:schemeClr>
                </a:solidFill>
                <a:latin typeface="Bitstream Vera Sans" pitchFamily="34" charset="0"/>
              </a:rPr>
              <a:t> </a:t>
            </a:r>
            <a:r>
              <a:rPr lang="en-US" sz="1900" dirty="0" err="1">
                <a:solidFill>
                  <a:schemeClr val="tx1">
                    <a:lumMod val="75000"/>
                    <a:lumOff val="25000"/>
                  </a:schemeClr>
                </a:solidFill>
                <a:latin typeface="Bitstream Vera Sans" pitchFamily="34" charset="0"/>
              </a:rPr>
              <a:t>impedito</a:t>
            </a:r>
            <a:r>
              <a:rPr lang="en-US" sz="1900" dirty="0">
                <a:solidFill>
                  <a:schemeClr val="tx1">
                    <a:lumMod val="75000"/>
                    <a:lumOff val="25000"/>
                  </a:schemeClr>
                </a:solidFill>
                <a:latin typeface="Bitstream Vera Sans" pitchFamily="34" charset="0"/>
              </a:rPr>
              <a:t> </a:t>
            </a:r>
            <a:r>
              <a:rPr lang="en-US" sz="1900" dirty="0" err="1">
                <a:solidFill>
                  <a:schemeClr val="tx1">
                    <a:lumMod val="75000"/>
                    <a:lumOff val="25000"/>
                  </a:schemeClr>
                </a:solidFill>
                <a:latin typeface="Bitstream Vera Sans" pitchFamily="34" charset="0"/>
              </a:rPr>
              <a:t>l’accesso</a:t>
            </a:r>
            <a:r>
              <a:rPr lang="en-US" sz="1900" dirty="0">
                <a:solidFill>
                  <a:schemeClr val="tx1">
                    <a:lumMod val="75000"/>
                    <a:lumOff val="25000"/>
                  </a:schemeClr>
                </a:solidFill>
                <a:latin typeface="Bitstream Vera Sans" pitchFamily="34" charset="0"/>
              </a:rPr>
              <a:t> </a:t>
            </a:r>
            <a:r>
              <a:rPr lang="en-US" sz="1900" dirty="0" err="1">
                <a:solidFill>
                  <a:schemeClr val="tx1">
                    <a:lumMod val="75000"/>
                    <a:lumOff val="25000"/>
                  </a:schemeClr>
                </a:solidFill>
                <a:latin typeface="Bitstream Vera Sans" pitchFamily="34" charset="0"/>
              </a:rPr>
              <a:t>all’informazione</a:t>
            </a:r>
            <a:r>
              <a:rPr lang="en-US" sz="1900" dirty="0">
                <a:solidFill>
                  <a:schemeClr val="tx1">
                    <a:lumMod val="75000"/>
                    <a:lumOff val="25000"/>
                  </a:schemeClr>
                </a:solidFill>
                <a:latin typeface="Bitstream Vera Sans" pitchFamily="34" charset="0"/>
              </a:rPr>
              <a:t> a chi ne ha </a:t>
            </a:r>
            <a:r>
              <a:rPr lang="en-US" sz="1900" dirty="0" err="1">
                <a:solidFill>
                  <a:schemeClr val="tx1">
                    <a:lumMod val="75000"/>
                    <a:lumOff val="25000"/>
                  </a:schemeClr>
                </a:solidFill>
                <a:latin typeface="Bitstream Vera Sans" pitchFamily="34" charset="0"/>
              </a:rPr>
              <a:t>invece</a:t>
            </a:r>
            <a:r>
              <a:rPr lang="en-US" sz="1900" dirty="0">
                <a:solidFill>
                  <a:schemeClr val="tx1">
                    <a:lumMod val="75000"/>
                    <a:lumOff val="25000"/>
                  </a:schemeClr>
                </a:solidFill>
                <a:latin typeface="Bitstream Vera Sans" pitchFamily="34" charset="0"/>
              </a:rPr>
              <a:t> </a:t>
            </a:r>
            <a:r>
              <a:rPr lang="en-US" sz="1900" dirty="0" err="1">
                <a:solidFill>
                  <a:schemeClr val="tx1">
                    <a:lumMod val="75000"/>
                    <a:lumOff val="25000"/>
                  </a:schemeClr>
                </a:solidFill>
                <a:latin typeface="Bitstream Vera Sans" pitchFamily="34" charset="0"/>
              </a:rPr>
              <a:t>l’autorizzazione</a:t>
            </a:r>
            <a:r>
              <a:rPr lang="en-US" sz="1300" dirty="0">
                <a:solidFill>
                  <a:schemeClr val="tx1">
                    <a:lumMod val="75000"/>
                    <a:lumOff val="25000"/>
                  </a:schemeClr>
                </a:solidFill>
                <a:latin typeface="Bitstream Vera Sans" pitchFamily="34" charset="0"/>
              </a:rPr>
              <a:t> :  </a:t>
            </a:r>
          </a:p>
          <a:p>
            <a:pPr marL="0" indent="0"/>
            <a:r>
              <a:rPr lang="en-US" sz="1900" dirty="0">
                <a:solidFill>
                  <a:srgbClr val="FF0000"/>
                </a:solidFill>
                <a:latin typeface="Bitstream Vera Sans" pitchFamily="34" charset="0"/>
              </a:rPr>
              <a:t>cause </a:t>
            </a:r>
            <a:r>
              <a:rPr lang="en-US" sz="1900" dirty="0" err="1">
                <a:solidFill>
                  <a:srgbClr val="FF0000"/>
                </a:solidFill>
                <a:latin typeface="Bitstream Vera Sans" pitchFamily="34" charset="0"/>
              </a:rPr>
              <a:t>accidentali</a:t>
            </a:r>
            <a:r>
              <a:rPr lang="en-US" sz="1900" dirty="0">
                <a:solidFill>
                  <a:srgbClr val="FF0000"/>
                </a:solidFill>
                <a:latin typeface="Bitstream Vera Sans" pitchFamily="34" charset="0"/>
              </a:rPr>
              <a:t> </a:t>
            </a:r>
            <a:r>
              <a:rPr lang="en-US" sz="1900" dirty="0" err="1">
                <a:solidFill>
                  <a:srgbClr val="FF0000"/>
                </a:solidFill>
                <a:latin typeface="Bitstream Vera Sans" pitchFamily="34" charset="0"/>
              </a:rPr>
              <a:t>anche</a:t>
            </a:r>
            <a:r>
              <a:rPr lang="en-US" sz="1900" dirty="0">
                <a:solidFill>
                  <a:srgbClr val="FF0000"/>
                </a:solidFill>
                <a:latin typeface="Bitstream Vera Sans" pitchFamily="34" charset="0"/>
              </a:rPr>
              <a:t> </a:t>
            </a:r>
            <a:r>
              <a:rPr lang="en-US" sz="1900" dirty="0" err="1">
                <a:solidFill>
                  <a:srgbClr val="FF0000"/>
                </a:solidFill>
                <a:latin typeface="Bitstream Vera Sans" pitchFamily="34" charset="0"/>
              </a:rPr>
              <a:t>fisiche</a:t>
            </a:r>
            <a:r>
              <a:rPr lang="en-US" sz="1900" dirty="0">
                <a:solidFill>
                  <a:srgbClr val="FF0000"/>
                </a:solidFill>
                <a:latin typeface="Bitstream Vera Sans" pitchFamily="34" charset="0"/>
              </a:rPr>
              <a:t>, virus, malware</a:t>
            </a:r>
            <a:endParaRPr lang="it-IT" sz="1900" dirty="0">
              <a:solidFill>
                <a:srgbClr val="FF0000"/>
              </a:solidFill>
            </a:endParaRPr>
          </a:p>
        </p:txBody>
      </p:sp>
      <p:sp>
        <p:nvSpPr>
          <p:cNvPr id="14" name="Segnaposto data 13">
            <a:extLst>
              <a:ext uri="{FF2B5EF4-FFF2-40B4-BE49-F238E27FC236}">
                <a16:creationId xmlns:a16="http://schemas.microsoft.com/office/drawing/2014/main" id="{CE0261CE-6D54-6E05-0D01-196F06AE2D57}"/>
              </a:ext>
            </a:extLst>
          </p:cNvPr>
          <p:cNvSpPr>
            <a:spLocks noGrp="1"/>
          </p:cNvSpPr>
          <p:nvPr>
            <p:ph type="dt" sz="half" idx="10"/>
          </p:nvPr>
        </p:nvSpPr>
        <p:spPr/>
        <p:txBody>
          <a:bodyPr/>
          <a:lstStyle/>
          <a:p>
            <a:r>
              <a:rPr lang="it-IT"/>
              <a:t>Silvia  Arezzini</a:t>
            </a:r>
          </a:p>
        </p:txBody>
      </p:sp>
      <p:sp>
        <p:nvSpPr>
          <p:cNvPr id="4" name="Segnaposto piè di pagina 3">
            <a:extLst>
              <a:ext uri="{FF2B5EF4-FFF2-40B4-BE49-F238E27FC236}">
                <a16:creationId xmlns:a16="http://schemas.microsoft.com/office/drawing/2014/main" id="{6CBCBE04-9C54-4694-4207-55CDA92D0ECA}"/>
              </a:ext>
            </a:extLst>
          </p:cNvPr>
          <p:cNvSpPr>
            <a:spLocks noGrp="1"/>
          </p:cNvSpPr>
          <p:nvPr>
            <p:ph type="ftr" sz="quarter" idx="11"/>
          </p:nvPr>
        </p:nvSpPr>
        <p:spPr/>
        <p:txBody>
          <a:bodyPr>
            <a:normAutofit/>
          </a:bodyPr>
          <a:lstStyle/>
          <a:p>
            <a:pPr algn="r">
              <a:spcAft>
                <a:spcPts val="600"/>
              </a:spcAft>
            </a:pPr>
            <a:r>
              <a:rPr lang="it-IT" sz="800" dirty="0">
                <a:solidFill>
                  <a:schemeClr val="tx2"/>
                </a:solidFill>
              </a:rPr>
              <a:t>10 ottobre 2023</a:t>
            </a:r>
          </a:p>
        </p:txBody>
      </p:sp>
      <p:sp>
        <p:nvSpPr>
          <p:cNvPr id="5" name="Segnaposto numero diapositiva 4">
            <a:extLst>
              <a:ext uri="{FF2B5EF4-FFF2-40B4-BE49-F238E27FC236}">
                <a16:creationId xmlns:a16="http://schemas.microsoft.com/office/drawing/2014/main" id="{C9B71911-4C49-C77F-E6EE-7B78B24CC0BA}"/>
              </a:ext>
            </a:extLst>
          </p:cNvPr>
          <p:cNvSpPr>
            <a:spLocks noGrp="1"/>
          </p:cNvSpPr>
          <p:nvPr>
            <p:ph type="sldNum" sz="quarter" idx="12"/>
          </p:nvPr>
        </p:nvSpPr>
        <p:spPr/>
        <p:txBody>
          <a:bodyPr>
            <a:normAutofit/>
          </a:bodyPr>
          <a:lstStyle/>
          <a:p>
            <a:pPr>
              <a:spcAft>
                <a:spcPts val="600"/>
              </a:spcAft>
            </a:pPr>
            <a:fld id="{03B6912A-B584-4AC7-9983-D43B1428DAB0}" type="slidenum">
              <a:rPr lang="it-IT">
                <a:solidFill>
                  <a:schemeClr val="tx2"/>
                </a:solidFill>
              </a:rPr>
              <a:pPr>
                <a:spcAft>
                  <a:spcPts val="600"/>
                </a:spcAft>
              </a:pPr>
              <a:t>45</a:t>
            </a:fld>
            <a:endParaRPr lang="it-IT">
              <a:solidFill>
                <a:schemeClr val="tx2"/>
              </a:solidFill>
            </a:endParaRPr>
          </a:p>
        </p:txBody>
      </p:sp>
      <p:sp>
        <p:nvSpPr>
          <p:cNvPr id="9" name="Rettangolo 8">
            <a:extLst>
              <a:ext uri="{FF2B5EF4-FFF2-40B4-BE49-F238E27FC236}">
                <a16:creationId xmlns:a16="http://schemas.microsoft.com/office/drawing/2014/main" id="{3521BB60-7EFE-EF05-8C27-D4673CCE1BD7}"/>
              </a:ext>
            </a:extLst>
          </p:cNvPr>
          <p:cNvSpPr/>
          <p:nvPr/>
        </p:nvSpPr>
        <p:spPr>
          <a:xfrm>
            <a:off x="-15584" y="1081424"/>
            <a:ext cx="5466561" cy="435825"/>
          </a:xfrm>
          <a:prstGeom prst="rect">
            <a:avLst/>
          </a:prstGeom>
          <a:solidFill>
            <a:srgbClr val="FF0000"/>
          </a:solidFill>
        </p:spPr>
        <p:txBody>
          <a:bodyPr wrap="none" lIns="91440" tIns="45720" rIns="91440" bIns="45720">
            <a:spAutoFit/>
          </a:bodyPr>
          <a:lstStyle/>
          <a:p>
            <a:pPr algn="ctr"/>
            <a:r>
              <a:rPr lang="it-IT"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Backup / protezione fisica / cifratura</a:t>
            </a:r>
          </a:p>
        </p:txBody>
      </p:sp>
      <p:sp>
        <p:nvSpPr>
          <p:cNvPr id="10" name="Rettangolo 9">
            <a:extLst>
              <a:ext uri="{FF2B5EF4-FFF2-40B4-BE49-F238E27FC236}">
                <a16:creationId xmlns:a16="http://schemas.microsoft.com/office/drawing/2014/main" id="{71AEDB17-786F-5ECF-370C-3D1F7D45EC55}"/>
              </a:ext>
            </a:extLst>
          </p:cNvPr>
          <p:cNvSpPr/>
          <p:nvPr/>
        </p:nvSpPr>
        <p:spPr>
          <a:xfrm>
            <a:off x="0" y="2399450"/>
            <a:ext cx="3617337" cy="435825"/>
          </a:xfrm>
          <a:prstGeom prst="rect">
            <a:avLst/>
          </a:prstGeom>
          <a:solidFill>
            <a:srgbClr val="FF0000"/>
          </a:solidFill>
        </p:spPr>
        <p:txBody>
          <a:bodyPr wrap="none" lIns="91440" tIns="45720" rIns="91440" bIns="45720">
            <a:spAutoFit/>
          </a:bodyPr>
          <a:lstStyle/>
          <a:p>
            <a:pPr algn="ctr"/>
            <a:r>
              <a:rPr lang="it-IT" sz="2400" b="1" dirty="0">
                <a:ln w="12700">
                  <a:solidFill>
                    <a:schemeClr val="accent1"/>
                  </a:solidFill>
                  <a:prstDash val="solid"/>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dist="38100" dir="2640000" algn="bl" rotWithShape="0">
                    <a:schemeClr val="accent1"/>
                  </a:outerShdw>
                </a:effectLst>
              </a:rPr>
              <a:t>Credenziali / ACL / ruoli</a:t>
            </a:r>
            <a:endParaRPr lang="it-IT" sz="2400" b="1" cap="none" spc="0" dirty="0">
              <a:ln w="12700">
                <a:solidFill>
                  <a:schemeClr val="accent1"/>
                </a:solidFill>
                <a:prstDash val="solid"/>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dist="38100" dir="2640000" algn="bl" rotWithShape="0">
                  <a:schemeClr val="accent1"/>
                </a:outerShdw>
              </a:effectLst>
            </a:endParaRPr>
          </a:p>
        </p:txBody>
      </p:sp>
      <p:sp>
        <p:nvSpPr>
          <p:cNvPr id="13" name="Rettangolo 12">
            <a:extLst>
              <a:ext uri="{FF2B5EF4-FFF2-40B4-BE49-F238E27FC236}">
                <a16:creationId xmlns:a16="http://schemas.microsoft.com/office/drawing/2014/main" id="{7840AD1D-5A61-C279-6E52-C7F1F9F916A2}"/>
              </a:ext>
            </a:extLst>
          </p:cNvPr>
          <p:cNvSpPr/>
          <p:nvPr/>
        </p:nvSpPr>
        <p:spPr>
          <a:xfrm>
            <a:off x="-15584" y="3908711"/>
            <a:ext cx="4883068" cy="435825"/>
          </a:xfrm>
          <a:prstGeom prst="rect">
            <a:avLst/>
          </a:prstGeom>
          <a:solidFill>
            <a:srgbClr val="FF0000"/>
          </a:solidFill>
        </p:spPr>
        <p:txBody>
          <a:bodyPr wrap="none" lIns="91440" tIns="45720" rIns="91440" bIns="45720">
            <a:spAutoFit/>
          </a:bodyPr>
          <a:lstStyle/>
          <a:p>
            <a:pPr algn="ctr"/>
            <a:r>
              <a:rPr lang="it-IT"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Organizzazione / permessi/ ruoli</a:t>
            </a:r>
            <a:endParaRPr lang="it-IT"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069844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olo 7">
            <a:extLst>
              <a:ext uri="{FF2B5EF4-FFF2-40B4-BE49-F238E27FC236}">
                <a16:creationId xmlns:a16="http://schemas.microsoft.com/office/drawing/2014/main" id="{4EF3327F-550B-2325-DDEF-CBEABED4DA7B}"/>
              </a:ext>
            </a:extLst>
          </p:cNvPr>
          <p:cNvSpPr>
            <a:spLocks noGrp="1"/>
          </p:cNvSpPr>
          <p:nvPr>
            <p:ph type="title"/>
          </p:nvPr>
        </p:nvSpPr>
        <p:spPr>
          <a:xfrm>
            <a:off x="521672" y="528788"/>
            <a:ext cx="2835176" cy="1421418"/>
          </a:xfrm>
        </p:spPr>
        <p:txBody>
          <a:bodyPr anchor="b">
            <a:normAutofit/>
          </a:bodyPr>
          <a:lstStyle/>
          <a:p>
            <a:r>
              <a:rPr lang="it-IT" dirty="0"/>
              <a:t>strumenti</a:t>
            </a:r>
          </a:p>
        </p:txBody>
      </p:sp>
      <p:sp>
        <p:nvSpPr>
          <p:cNvPr id="1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76" y="2128114"/>
            <a:ext cx="2691388" cy="15122"/>
          </a:xfrm>
          <a:custGeom>
            <a:avLst/>
            <a:gdLst>
              <a:gd name="connsiteX0" fmla="*/ 0 w 2691388"/>
              <a:gd name="connsiteY0" fmla="*/ 0 h 15122"/>
              <a:gd name="connsiteX1" fmla="*/ 645933 w 2691388"/>
              <a:gd name="connsiteY1" fmla="*/ 0 h 15122"/>
              <a:gd name="connsiteX2" fmla="*/ 1318780 w 2691388"/>
              <a:gd name="connsiteY2" fmla="*/ 0 h 15122"/>
              <a:gd name="connsiteX3" fmla="*/ 1991627 w 2691388"/>
              <a:gd name="connsiteY3" fmla="*/ 0 h 15122"/>
              <a:gd name="connsiteX4" fmla="*/ 2691388 w 2691388"/>
              <a:gd name="connsiteY4" fmla="*/ 0 h 15122"/>
              <a:gd name="connsiteX5" fmla="*/ 2691388 w 2691388"/>
              <a:gd name="connsiteY5" fmla="*/ 15122 h 15122"/>
              <a:gd name="connsiteX6" fmla="*/ 2018541 w 2691388"/>
              <a:gd name="connsiteY6" fmla="*/ 15122 h 15122"/>
              <a:gd name="connsiteX7" fmla="*/ 1399522 w 2691388"/>
              <a:gd name="connsiteY7" fmla="*/ 15122 h 15122"/>
              <a:gd name="connsiteX8" fmla="*/ 780503 w 2691388"/>
              <a:gd name="connsiteY8" fmla="*/ 15122 h 15122"/>
              <a:gd name="connsiteX9" fmla="*/ 0 w 2691388"/>
              <a:gd name="connsiteY9" fmla="*/ 15122 h 15122"/>
              <a:gd name="connsiteX10" fmla="*/ 0 w 2691388"/>
              <a:gd name="connsiteY10" fmla="*/ 0 h 15122"/>
              <a:gd name="connsiteX0" fmla="*/ 0 w 2691388"/>
              <a:gd name="connsiteY0" fmla="*/ 0 h 15122"/>
              <a:gd name="connsiteX1" fmla="*/ 645933 w 2691388"/>
              <a:gd name="connsiteY1" fmla="*/ 0 h 15122"/>
              <a:gd name="connsiteX2" fmla="*/ 1238038 w 2691388"/>
              <a:gd name="connsiteY2" fmla="*/ 0 h 15122"/>
              <a:gd name="connsiteX3" fmla="*/ 1964713 w 2691388"/>
              <a:gd name="connsiteY3" fmla="*/ 0 h 15122"/>
              <a:gd name="connsiteX4" fmla="*/ 2691388 w 2691388"/>
              <a:gd name="connsiteY4" fmla="*/ 0 h 15122"/>
              <a:gd name="connsiteX5" fmla="*/ 2691388 w 2691388"/>
              <a:gd name="connsiteY5" fmla="*/ 15122 h 15122"/>
              <a:gd name="connsiteX6" fmla="*/ 2072369 w 2691388"/>
              <a:gd name="connsiteY6" fmla="*/ 15122 h 15122"/>
              <a:gd name="connsiteX7" fmla="*/ 1453350 w 2691388"/>
              <a:gd name="connsiteY7" fmla="*/ 15122 h 15122"/>
              <a:gd name="connsiteX8" fmla="*/ 726675 w 2691388"/>
              <a:gd name="connsiteY8" fmla="*/ 15122 h 15122"/>
              <a:gd name="connsiteX9" fmla="*/ 0 w 2691388"/>
              <a:gd name="connsiteY9" fmla="*/ 15122 h 15122"/>
              <a:gd name="connsiteX10" fmla="*/ 0 w 2691388"/>
              <a:gd name="connsiteY10"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1388" h="15122" fill="none" extrusionOk="0">
                <a:moveTo>
                  <a:pt x="0" y="0"/>
                </a:moveTo>
                <a:cubicBezTo>
                  <a:pt x="269939" y="-5183"/>
                  <a:pt x="485612" y="5782"/>
                  <a:pt x="645933" y="0"/>
                </a:cubicBezTo>
                <a:cubicBezTo>
                  <a:pt x="827972" y="898"/>
                  <a:pt x="1043114" y="-25589"/>
                  <a:pt x="1318780" y="0"/>
                </a:cubicBezTo>
                <a:cubicBezTo>
                  <a:pt x="1583861" y="-19779"/>
                  <a:pt x="1702548" y="11161"/>
                  <a:pt x="1991627" y="0"/>
                </a:cubicBezTo>
                <a:cubicBezTo>
                  <a:pt x="2237895" y="-19727"/>
                  <a:pt x="2440952" y="-51359"/>
                  <a:pt x="2691388" y="0"/>
                </a:cubicBezTo>
                <a:cubicBezTo>
                  <a:pt x="2691035" y="4316"/>
                  <a:pt x="2690372" y="8874"/>
                  <a:pt x="2691388" y="15122"/>
                </a:cubicBezTo>
                <a:cubicBezTo>
                  <a:pt x="2365735" y="36770"/>
                  <a:pt x="2281504" y="40853"/>
                  <a:pt x="2018541" y="15122"/>
                </a:cubicBezTo>
                <a:cubicBezTo>
                  <a:pt x="1757315" y="-880"/>
                  <a:pt x="1567461" y="4960"/>
                  <a:pt x="1399522" y="15122"/>
                </a:cubicBezTo>
                <a:cubicBezTo>
                  <a:pt x="1238077" y="29896"/>
                  <a:pt x="968803" y="23776"/>
                  <a:pt x="780503" y="15122"/>
                </a:cubicBezTo>
                <a:cubicBezTo>
                  <a:pt x="606384" y="58741"/>
                  <a:pt x="236906" y="62469"/>
                  <a:pt x="0" y="15122"/>
                </a:cubicBezTo>
                <a:cubicBezTo>
                  <a:pt x="184" y="8945"/>
                  <a:pt x="-906" y="3547"/>
                  <a:pt x="0" y="0"/>
                </a:cubicBezTo>
                <a:close/>
              </a:path>
              <a:path w="2691388" h="15122" stroke="0" extrusionOk="0">
                <a:moveTo>
                  <a:pt x="0" y="0"/>
                </a:moveTo>
                <a:cubicBezTo>
                  <a:pt x="324546" y="-19697"/>
                  <a:pt x="397834" y="-1686"/>
                  <a:pt x="645933" y="0"/>
                </a:cubicBezTo>
                <a:cubicBezTo>
                  <a:pt x="882832" y="31101"/>
                  <a:pt x="1031103" y="-35014"/>
                  <a:pt x="1238038" y="0"/>
                </a:cubicBezTo>
                <a:cubicBezTo>
                  <a:pt x="1449120" y="21710"/>
                  <a:pt x="1712555" y="-63026"/>
                  <a:pt x="1964713" y="0"/>
                </a:cubicBezTo>
                <a:cubicBezTo>
                  <a:pt x="2263975" y="59558"/>
                  <a:pt x="2417338" y="-19719"/>
                  <a:pt x="2691388" y="0"/>
                </a:cubicBezTo>
                <a:cubicBezTo>
                  <a:pt x="2691672" y="3630"/>
                  <a:pt x="2691216" y="7292"/>
                  <a:pt x="2691388" y="15122"/>
                </a:cubicBezTo>
                <a:cubicBezTo>
                  <a:pt x="2553182" y="6378"/>
                  <a:pt x="2336315" y="-48524"/>
                  <a:pt x="2072369" y="15122"/>
                </a:cubicBezTo>
                <a:cubicBezTo>
                  <a:pt x="1822067" y="29209"/>
                  <a:pt x="1644290" y="11706"/>
                  <a:pt x="1453350" y="15122"/>
                </a:cubicBezTo>
                <a:cubicBezTo>
                  <a:pt x="1232102" y="27790"/>
                  <a:pt x="955739" y="-4214"/>
                  <a:pt x="726675" y="15122"/>
                </a:cubicBezTo>
                <a:cubicBezTo>
                  <a:pt x="531915" y="35568"/>
                  <a:pt x="167811" y="41268"/>
                  <a:pt x="0" y="15122"/>
                </a:cubicBezTo>
                <a:cubicBezTo>
                  <a:pt x="331" y="8543"/>
                  <a:pt x="43" y="7220"/>
                  <a:pt x="0" y="0"/>
                </a:cubicBezTo>
                <a:close/>
              </a:path>
              <a:path w="2691388" h="15122" fill="none" stroke="0" extrusionOk="0">
                <a:moveTo>
                  <a:pt x="0" y="0"/>
                </a:moveTo>
                <a:cubicBezTo>
                  <a:pt x="252483" y="-20335"/>
                  <a:pt x="466856" y="-6754"/>
                  <a:pt x="645933" y="0"/>
                </a:cubicBezTo>
                <a:cubicBezTo>
                  <a:pt x="844521" y="14683"/>
                  <a:pt x="1011695" y="23890"/>
                  <a:pt x="1318780" y="0"/>
                </a:cubicBezTo>
                <a:cubicBezTo>
                  <a:pt x="1591908" y="-10609"/>
                  <a:pt x="1709433" y="28622"/>
                  <a:pt x="1991627" y="0"/>
                </a:cubicBezTo>
                <a:cubicBezTo>
                  <a:pt x="2232885" y="-38601"/>
                  <a:pt x="2464556" y="-10835"/>
                  <a:pt x="2691388" y="0"/>
                </a:cubicBezTo>
                <a:cubicBezTo>
                  <a:pt x="2691311" y="4711"/>
                  <a:pt x="2690968" y="8090"/>
                  <a:pt x="2691388" y="15122"/>
                </a:cubicBezTo>
                <a:cubicBezTo>
                  <a:pt x="2350990" y="24396"/>
                  <a:pt x="2265335" y="52571"/>
                  <a:pt x="2018541" y="15122"/>
                </a:cubicBezTo>
                <a:cubicBezTo>
                  <a:pt x="1756349" y="-21553"/>
                  <a:pt x="1537213" y="35043"/>
                  <a:pt x="1399522" y="15122"/>
                </a:cubicBezTo>
                <a:cubicBezTo>
                  <a:pt x="1253347" y="20168"/>
                  <a:pt x="1013564" y="31043"/>
                  <a:pt x="780503" y="15122"/>
                </a:cubicBezTo>
                <a:cubicBezTo>
                  <a:pt x="530115" y="-1016"/>
                  <a:pt x="317926" y="48663"/>
                  <a:pt x="0" y="15122"/>
                </a:cubicBezTo>
                <a:cubicBezTo>
                  <a:pt x="457" y="10389"/>
                  <a:pt x="-463" y="3827"/>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691388"/>
                      <a:gd name="connsiteY0" fmla="*/ 0 h 15122"/>
                      <a:gd name="connsiteX1" fmla="*/ 645933 w 2691388"/>
                      <a:gd name="connsiteY1" fmla="*/ 0 h 15122"/>
                      <a:gd name="connsiteX2" fmla="*/ 1318780 w 2691388"/>
                      <a:gd name="connsiteY2" fmla="*/ 0 h 15122"/>
                      <a:gd name="connsiteX3" fmla="*/ 1991627 w 2691388"/>
                      <a:gd name="connsiteY3" fmla="*/ 0 h 15122"/>
                      <a:gd name="connsiteX4" fmla="*/ 2691388 w 2691388"/>
                      <a:gd name="connsiteY4" fmla="*/ 0 h 15122"/>
                      <a:gd name="connsiteX5" fmla="*/ 2691388 w 2691388"/>
                      <a:gd name="connsiteY5" fmla="*/ 15122 h 15122"/>
                      <a:gd name="connsiteX6" fmla="*/ 2018541 w 2691388"/>
                      <a:gd name="connsiteY6" fmla="*/ 15122 h 15122"/>
                      <a:gd name="connsiteX7" fmla="*/ 1399522 w 2691388"/>
                      <a:gd name="connsiteY7" fmla="*/ 15122 h 15122"/>
                      <a:gd name="connsiteX8" fmla="*/ 780503 w 2691388"/>
                      <a:gd name="connsiteY8" fmla="*/ 15122 h 15122"/>
                      <a:gd name="connsiteX9" fmla="*/ 0 w 2691388"/>
                      <a:gd name="connsiteY9" fmla="*/ 15122 h 15122"/>
                      <a:gd name="connsiteX10" fmla="*/ 0 w 2691388"/>
                      <a:gd name="connsiteY10"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1388" h="15122" fill="none" extrusionOk="0">
                        <a:moveTo>
                          <a:pt x="0" y="0"/>
                        </a:moveTo>
                        <a:cubicBezTo>
                          <a:pt x="265191" y="-12497"/>
                          <a:pt x="473379" y="-9202"/>
                          <a:pt x="645933" y="0"/>
                        </a:cubicBezTo>
                        <a:cubicBezTo>
                          <a:pt x="818487" y="9202"/>
                          <a:pt x="1032737" y="23221"/>
                          <a:pt x="1318780" y="0"/>
                        </a:cubicBezTo>
                        <a:cubicBezTo>
                          <a:pt x="1604823" y="-23221"/>
                          <a:pt x="1711477" y="17322"/>
                          <a:pt x="1991627" y="0"/>
                        </a:cubicBezTo>
                        <a:cubicBezTo>
                          <a:pt x="2271777" y="-17322"/>
                          <a:pt x="2459691" y="-13160"/>
                          <a:pt x="2691388" y="0"/>
                        </a:cubicBezTo>
                        <a:cubicBezTo>
                          <a:pt x="2691008" y="4675"/>
                          <a:pt x="2690673" y="8698"/>
                          <a:pt x="2691388" y="15122"/>
                        </a:cubicBezTo>
                        <a:cubicBezTo>
                          <a:pt x="2370946" y="27452"/>
                          <a:pt x="2279423" y="39307"/>
                          <a:pt x="2018541" y="15122"/>
                        </a:cubicBezTo>
                        <a:cubicBezTo>
                          <a:pt x="1757659" y="-9063"/>
                          <a:pt x="1552456" y="13860"/>
                          <a:pt x="1399522" y="15122"/>
                        </a:cubicBezTo>
                        <a:cubicBezTo>
                          <a:pt x="1246588" y="16384"/>
                          <a:pt x="980702" y="23142"/>
                          <a:pt x="780503" y="15122"/>
                        </a:cubicBezTo>
                        <a:cubicBezTo>
                          <a:pt x="580304" y="7102"/>
                          <a:pt x="296427" y="31081"/>
                          <a:pt x="0" y="15122"/>
                        </a:cubicBezTo>
                        <a:cubicBezTo>
                          <a:pt x="40" y="9769"/>
                          <a:pt x="-488" y="3571"/>
                          <a:pt x="0" y="0"/>
                        </a:cubicBezTo>
                        <a:close/>
                      </a:path>
                      <a:path w="2691388" h="15122" stroke="0" extrusionOk="0">
                        <a:moveTo>
                          <a:pt x="0" y="0"/>
                        </a:moveTo>
                        <a:cubicBezTo>
                          <a:pt x="316397" y="-26713"/>
                          <a:pt x="404683" y="-22367"/>
                          <a:pt x="645933" y="0"/>
                        </a:cubicBezTo>
                        <a:cubicBezTo>
                          <a:pt x="887183" y="22367"/>
                          <a:pt x="1045511" y="-15896"/>
                          <a:pt x="1238038" y="0"/>
                        </a:cubicBezTo>
                        <a:cubicBezTo>
                          <a:pt x="1430565" y="15896"/>
                          <a:pt x="1714202" y="-28845"/>
                          <a:pt x="1964713" y="0"/>
                        </a:cubicBezTo>
                        <a:cubicBezTo>
                          <a:pt x="2215224" y="28845"/>
                          <a:pt x="2458004" y="-28643"/>
                          <a:pt x="2691388" y="0"/>
                        </a:cubicBezTo>
                        <a:cubicBezTo>
                          <a:pt x="2691847" y="3085"/>
                          <a:pt x="2691468" y="8086"/>
                          <a:pt x="2691388" y="15122"/>
                        </a:cubicBezTo>
                        <a:cubicBezTo>
                          <a:pt x="2546774" y="11191"/>
                          <a:pt x="2310465" y="-3644"/>
                          <a:pt x="2072369" y="15122"/>
                        </a:cubicBezTo>
                        <a:cubicBezTo>
                          <a:pt x="1834273" y="33888"/>
                          <a:pt x="1625969" y="29722"/>
                          <a:pt x="1453350" y="15122"/>
                        </a:cubicBezTo>
                        <a:cubicBezTo>
                          <a:pt x="1280731" y="522"/>
                          <a:pt x="953016" y="-11591"/>
                          <a:pt x="726675" y="15122"/>
                        </a:cubicBezTo>
                        <a:cubicBezTo>
                          <a:pt x="500335" y="41835"/>
                          <a:pt x="172513" y="23674"/>
                          <a:pt x="0" y="15122"/>
                        </a:cubicBezTo>
                        <a:cubicBezTo>
                          <a:pt x="268" y="8525"/>
                          <a:pt x="87" y="736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egnaposto contenuto 8">
            <a:extLst>
              <a:ext uri="{FF2B5EF4-FFF2-40B4-BE49-F238E27FC236}">
                <a16:creationId xmlns:a16="http://schemas.microsoft.com/office/drawing/2014/main" id="{535A49BE-9282-6567-8A57-9370861AE23C}"/>
              </a:ext>
            </a:extLst>
          </p:cNvPr>
          <p:cNvSpPr>
            <a:spLocks noGrp="1"/>
          </p:cNvSpPr>
          <p:nvPr>
            <p:ph idx="1"/>
          </p:nvPr>
        </p:nvSpPr>
        <p:spPr>
          <a:xfrm>
            <a:off x="521672" y="2321145"/>
            <a:ext cx="7254944" cy="2820153"/>
          </a:xfrm>
        </p:spPr>
        <p:txBody>
          <a:bodyPr anchor="t">
            <a:normAutofit/>
          </a:bodyPr>
          <a:lstStyle/>
          <a:p>
            <a:r>
              <a:rPr lang="it-IT" sz="2400" dirty="0"/>
              <a:t>Antivirus </a:t>
            </a:r>
          </a:p>
          <a:p>
            <a:r>
              <a:rPr lang="it-IT" sz="2400" dirty="0"/>
              <a:t>Antispam</a:t>
            </a:r>
          </a:p>
          <a:p>
            <a:r>
              <a:rPr lang="it-IT" sz="2400" dirty="0"/>
              <a:t>Controllo degli accessi</a:t>
            </a:r>
          </a:p>
          <a:p>
            <a:r>
              <a:rPr lang="it-IT" sz="2400" dirty="0"/>
              <a:t>	IAM		</a:t>
            </a:r>
            <a:r>
              <a:rPr lang="it-IT" sz="1800" i="1" dirty="0">
                <a:solidFill>
                  <a:srgbClr val="FF0000"/>
                </a:solidFill>
              </a:rPr>
              <a:t>Identity &amp; Access Management</a:t>
            </a:r>
            <a:endParaRPr lang="it-IT" sz="2400" i="1" dirty="0">
              <a:solidFill>
                <a:srgbClr val="FF0000"/>
              </a:solidFill>
            </a:endParaRPr>
          </a:p>
          <a:p>
            <a:r>
              <a:rPr lang="it-IT" sz="2400" dirty="0"/>
              <a:t>	AAI		</a:t>
            </a:r>
            <a:r>
              <a:rPr lang="it-IT" sz="1800" i="1" dirty="0">
                <a:solidFill>
                  <a:srgbClr val="FF0000"/>
                </a:solidFill>
              </a:rPr>
              <a:t>Authentication &amp; </a:t>
            </a:r>
            <a:r>
              <a:rPr lang="it-IT" sz="1800" i="1" dirty="0" err="1">
                <a:solidFill>
                  <a:srgbClr val="FF0000"/>
                </a:solidFill>
              </a:rPr>
              <a:t>Authorization</a:t>
            </a:r>
            <a:r>
              <a:rPr lang="it-IT" sz="1800" i="1" dirty="0">
                <a:solidFill>
                  <a:srgbClr val="FF0000"/>
                </a:solidFill>
              </a:rPr>
              <a:t> </a:t>
            </a:r>
            <a:r>
              <a:rPr lang="it-IT" sz="1800" i="1" dirty="0" err="1">
                <a:solidFill>
                  <a:srgbClr val="FF0000"/>
                </a:solidFill>
              </a:rPr>
              <a:t>Infrasctructure</a:t>
            </a:r>
            <a:endParaRPr lang="it-IT" sz="1800" i="1" dirty="0">
              <a:solidFill>
                <a:srgbClr val="FF0000"/>
              </a:solidFill>
            </a:endParaRPr>
          </a:p>
        </p:txBody>
      </p:sp>
      <p:sp>
        <p:nvSpPr>
          <p:cNvPr id="5" name="Segnaposto data 4">
            <a:extLst>
              <a:ext uri="{FF2B5EF4-FFF2-40B4-BE49-F238E27FC236}">
                <a16:creationId xmlns:a16="http://schemas.microsoft.com/office/drawing/2014/main" id="{A389E359-8589-BF1B-772F-E2850B498AC7}"/>
              </a:ext>
            </a:extLst>
          </p:cNvPr>
          <p:cNvSpPr>
            <a:spLocks noGrp="1"/>
          </p:cNvSpPr>
          <p:nvPr>
            <p:ph type="dt" sz="half" idx="10"/>
          </p:nvPr>
        </p:nvSpPr>
        <p:spPr>
          <a:xfrm>
            <a:off x="693042" y="5255759"/>
            <a:ext cx="2268141" cy="301905"/>
          </a:xfrm>
        </p:spPr>
        <p:txBody>
          <a:bodyPr>
            <a:normAutofit/>
          </a:bodyPr>
          <a:lstStyle/>
          <a:p>
            <a:pPr>
              <a:spcAft>
                <a:spcPts val="600"/>
              </a:spcAft>
            </a:pPr>
            <a:r>
              <a:rPr lang="it-IT"/>
              <a:t>Silvia  Arezzini</a:t>
            </a:r>
          </a:p>
        </p:txBody>
      </p:sp>
      <p:sp>
        <p:nvSpPr>
          <p:cNvPr id="6" name="Segnaposto piè di pagina 5">
            <a:extLst>
              <a:ext uri="{FF2B5EF4-FFF2-40B4-BE49-F238E27FC236}">
                <a16:creationId xmlns:a16="http://schemas.microsoft.com/office/drawing/2014/main" id="{3C178DAF-DDFE-61C7-9F95-59F3B700EE5D}"/>
              </a:ext>
            </a:extLst>
          </p:cNvPr>
          <p:cNvSpPr>
            <a:spLocks noGrp="1"/>
          </p:cNvSpPr>
          <p:nvPr>
            <p:ph type="ftr" sz="quarter" idx="11"/>
          </p:nvPr>
        </p:nvSpPr>
        <p:spPr>
          <a:xfrm>
            <a:off x="3339207" y="5255759"/>
            <a:ext cx="3402210" cy="301905"/>
          </a:xfrm>
        </p:spPr>
        <p:txBody>
          <a:bodyPr>
            <a:normAutofit/>
          </a:bodyPr>
          <a:lstStyle/>
          <a:p>
            <a:pPr>
              <a:spcAft>
                <a:spcPts val="600"/>
              </a:spcAft>
            </a:pPr>
            <a:r>
              <a:rPr lang="it-IT"/>
              <a:t>10 ottobre 2023</a:t>
            </a:r>
          </a:p>
        </p:txBody>
      </p:sp>
      <p:sp>
        <p:nvSpPr>
          <p:cNvPr id="7" name="Segnaposto numero diapositiva 6">
            <a:extLst>
              <a:ext uri="{FF2B5EF4-FFF2-40B4-BE49-F238E27FC236}">
                <a16:creationId xmlns:a16="http://schemas.microsoft.com/office/drawing/2014/main" id="{A701F630-3BDD-9EC2-7867-60AA07440BD6}"/>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smtClean="0"/>
              <a:pPr>
                <a:spcAft>
                  <a:spcPts val="600"/>
                </a:spcAft>
              </a:pPr>
              <a:t>46</a:t>
            </a:fld>
            <a:endParaRPr lang="it-IT"/>
          </a:p>
        </p:txBody>
      </p:sp>
      <p:sp>
        <p:nvSpPr>
          <p:cNvPr id="2" name="Segnaposto contenuto 8">
            <a:extLst>
              <a:ext uri="{FF2B5EF4-FFF2-40B4-BE49-F238E27FC236}">
                <a16:creationId xmlns:a16="http://schemas.microsoft.com/office/drawing/2014/main" id="{B7507F5C-92F1-5577-DFFC-56FEB1A3AE4C}"/>
              </a:ext>
            </a:extLst>
          </p:cNvPr>
          <p:cNvSpPr txBox="1">
            <a:spLocks/>
          </p:cNvSpPr>
          <p:nvPr/>
        </p:nvSpPr>
        <p:spPr bwMode="auto">
          <a:xfrm>
            <a:off x="3720356" y="381816"/>
            <a:ext cx="6130344" cy="2820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normAutofit/>
          </a:bodyPr>
          <a:lst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400" dirty="0"/>
              <a:t>Cifratura</a:t>
            </a:r>
          </a:p>
          <a:p>
            <a:r>
              <a:rPr lang="it-IT" sz="2400" dirty="0"/>
              <a:t>Controllo fisico (Sala Calcolo)</a:t>
            </a:r>
          </a:p>
          <a:p>
            <a:r>
              <a:rPr lang="it-IT" sz="2400" dirty="0"/>
              <a:t>Backup</a:t>
            </a:r>
          </a:p>
          <a:p>
            <a:r>
              <a:rPr lang="it-IT" sz="2400" dirty="0"/>
              <a:t>Protezioni dei file </a:t>
            </a:r>
          </a:p>
          <a:p>
            <a:r>
              <a:rPr lang="it-IT" sz="2400" dirty="0"/>
              <a:t>Applicativi di condivisione controllati</a:t>
            </a:r>
          </a:p>
          <a:p>
            <a:endParaRPr lang="it-IT" sz="2400" dirty="0"/>
          </a:p>
        </p:txBody>
      </p:sp>
    </p:spTree>
    <p:extLst>
      <p:ext uri="{BB962C8B-B14F-4D97-AF65-F5344CB8AC3E}">
        <p14:creationId xmlns:p14="http://schemas.microsoft.com/office/powerpoint/2010/main" val="1788258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5DF96-D792-BA82-EA4D-B6DBF2CA727A}"/>
              </a:ext>
            </a:extLst>
          </p:cNvPr>
          <p:cNvSpPr>
            <a:spLocks noGrp="1"/>
          </p:cNvSpPr>
          <p:nvPr>
            <p:ph type="title"/>
          </p:nvPr>
        </p:nvSpPr>
        <p:spPr>
          <a:xfrm>
            <a:off x="1799952" y="242777"/>
            <a:ext cx="7699375" cy="717550"/>
          </a:xfrm>
        </p:spPr>
        <p:txBody>
          <a:bodyPr/>
          <a:lstStyle/>
          <a:p>
            <a:r>
              <a:rPr lang="it-IT" dirty="0"/>
              <a:t>IAM &amp; AAI &amp; GODIVA</a:t>
            </a:r>
          </a:p>
        </p:txBody>
      </p:sp>
      <p:sp>
        <p:nvSpPr>
          <p:cNvPr id="3" name="Segnaposto contenuto 2">
            <a:extLst>
              <a:ext uri="{FF2B5EF4-FFF2-40B4-BE49-F238E27FC236}">
                <a16:creationId xmlns:a16="http://schemas.microsoft.com/office/drawing/2014/main" id="{36C60DBA-9893-06F5-65AB-01C6C7439C88}"/>
              </a:ext>
            </a:extLst>
          </p:cNvPr>
          <p:cNvSpPr>
            <a:spLocks noGrp="1"/>
          </p:cNvSpPr>
          <p:nvPr>
            <p:ph idx="1"/>
          </p:nvPr>
        </p:nvSpPr>
        <p:spPr>
          <a:xfrm>
            <a:off x="428352" y="1893232"/>
            <a:ext cx="9070975" cy="3740150"/>
          </a:xfrm>
        </p:spPr>
        <p:txBody>
          <a:bodyPr/>
          <a:lstStyle/>
          <a:p>
            <a:pPr marL="457200" indent="-457200">
              <a:buFont typeface="Arial" panose="020B0604020202020204" pitchFamily="34" charset="0"/>
              <a:buChar char="•"/>
            </a:pPr>
            <a:r>
              <a:rPr lang="it-IT" dirty="0"/>
              <a:t>Organizzazione </a:t>
            </a:r>
          </a:p>
          <a:p>
            <a:pPr marL="457200" indent="-457200">
              <a:buFont typeface="Arial" panose="020B0604020202020204" pitchFamily="34" charset="0"/>
              <a:buChar char="•"/>
            </a:pPr>
            <a:r>
              <a:rPr lang="it-IT" dirty="0"/>
              <a:t>Credenziali</a:t>
            </a:r>
          </a:p>
          <a:p>
            <a:pPr marL="457200" indent="-457200">
              <a:buFont typeface="Arial" panose="020B0604020202020204" pitchFamily="34" charset="0"/>
              <a:buChar char="•"/>
            </a:pPr>
            <a:r>
              <a:rPr lang="it-IT" dirty="0"/>
              <a:t>Ruoli (organigrammi)</a:t>
            </a:r>
          </a:p>
          <a:p>
            <a:pPr marL="457200" indent="-457200">
              <a:buFont typeface="Arial" panose="020B0604020202020204" pitchFamily="34" charset="0"/>
              <a:buChar char="•"/>
            </a:pPr>
            <a:r>
              <a:rPr lang="it-IT" dirty="0"/>
              <a:t>Minimo privilegio</a:t>
            </a:r>
          </a:p>
          <a:p>
            <a:pPr marL="0" indent="0"/>
            <a:endParaRPr lang="it-IT" dirty="0"/>
          </a:p>
          <a:p>
            <a:pPr marL="0" indent="0"/>
            <a:endParaRPr lang="it-IT" dirty="0"/>
          </a:p>
          <a:p>
            <a:pPr marL="0" indent="0"/>
            <a:endParaRPr lang="it-IT" dirty="0"/>
          </a:p>
        </p:txBody>
      </p:sp>
      <p:sp>
        <p:nvSpPr>
          <p:cNvPr id="4" name="Segnaposto data 3">
            <a:extLst>
              <a:ext uri="{FF2B5EF4-FFF2-40B4-BE49-F238E27FC236}">
                <a16:creationId xmlns:a16="http://schemas.microsoft.com/office/drawing/2014/main" id="{3575A979-F903-1EC9-45E1-082BBF42AAEB}"/>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686AD258-269E-315A-EABE-423CF958420D}"/>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842106DD-CB52-E867-C8F1-4C255265F5DF}"/>
              </a:ext>
            </a:extLst>
          </p:cNvPr>
          <p:cNvSpPr>
            <a:spLocks noGrp="1"/>
          </p:cNvSpPr>
          <p:nvPr>
            <p:ph type="sldNum" sz="quarter" idx="12"/>
          </p:nvPr>
        </p:nvSpPr>
        <p:spPr/>
        <p:txBody>
          <a:bodyPr/>
          <a:lstStyle/>
          <a:p>
            <a:fld id="{03B6912A-B584-4AC7-9983-D43B1428DAB0}" type="slidenum">
              <a:rPr lang="it-IT" smtClean="0"/>
              <a:pPr/>
              <a:t>47</a:t>
            </a:fld>
            <a:endParaRPr lang="it-IT" dirty="0"/>
          </a:p>
        </p:txBody>
      </p:sp>
      <p:sp>
        <p:nvSpPr>
          <p:cNvPr id="8" name="Rettangolo 7">
            <a:extLst>
              <a:ext uri="{FF2B5EF4-FFF2-40B4-BE49-F238E27FC236}">
                <a16:creationId xmlns:a16="http://schemas.microsoft.com/office/drawing/2014/main" id="{C6B03C7B-58F7-E42E-5870-C67FC5164218}"/>
              </a:ext>
            </a:extLst>
          </p:cNvPr>
          <p:cNvSpPr/>
          <p:nvPr/>
        </p:nvSpPr>
        <p:spPr>
          <a:xfrm rot="20742912">
            <a:off x="4775323" y="2421666"/>
            <a:ext cx="5237331" cy="1351780"/>
          </a:xfrm>
          <a:prstGeom prst="rect">
            <a:avLst/>
          </a:prstGeom>
          <a:noFill/>
        </p:spPr>
        <p:txBody>
          <a:bodyPr wrap="none" lIns="91440" tIns="45720" rIns="91440" bIns="45720">
            <a:spAutoFit/>
          </a:bodyPr>
          <a:lstStyle/>
          <a:p>
            <a:pPr algn="ctr"/>
            <a:r>
              <a:rPr lang="it-IT" sz="4400" u="sng" dirty="0">
                <a:ln w="0"/>
                <a:solidFill>
                  <a:schemeClr val="accent1"/>
                </a:solidFill>
                <a:effectLst>
                  <a:outerShdw blurRad="38100" dist="25400" dir="5400000" algn="ctr" rotWithShape="0">
                    <a:srgbClr val="6E747A">
                      <a:alpha val="43000"/>
                    </a:srgbClr>
                  </a:outerShdw>
                </a:effectLst>
              </a:rPr>
              <a:t>Privacy by design e </a:t>
            </a:r>
          </a:p>
          <a:p>
            <a:pPr algn="ctr"/>
            <a:r>
              <a:rPr lang="it-IT" sz="4400" u="sng" dirty="0">
                <a:ln w="0"/>
                <a:solidFill>
                  <a:schemeClr val="accent1"/>
                </a:solidFill>
                <a:effectLst>
                  <a:outerShdw blurRad="38100" dist="25400" dir="5400000" algn="ctr" rotWithShape="0">
                    <a:srgbClr val="6E747A">
                      <a:alpha val="43000"/>
                    </a:srgbClr>
                  </a:outerShdw>
                </a:effectLst>
              </a:rPr>
              <a:t>by default</a:t>
            </a:r>
          </a:p>
        </p:txBody>
      </p:sp>
      <p:sp>
        <p:nvSpPr>
          <p:cNvPr id="9" name="Rettangolo 8">
            <a:extLst>
              <a:ext uri="{FF2B5EF4-FFF2-40B4-BE49-F238E27FC236}">
                <a16:creationId xmlns:a16="http://schemas.microsoft.com/office/drawing/2014/main" id="{1180EB82-606A-7F73-6880-DDA5C91247FF}"/>
              </a:ext>
            </a:extLst>
          </p:cNvPr>
          <p:cNvSpPr/>
          <p:nvPr/>
        </p:nvSpPr>
        <p:spPr>
          <a:xfrm>
            <a:off x="4248224" y="1185187"/>
            <a:ext cx="3667991" cy="722057"/>
          </a:xfrm>
          <a:prstGeom prst="rect">
            <a:avLst/>
          </a:prstGeom>
          <a:noFill/>
        </p:spPr>
        <p:txBody>
          <a:bodyPr wrap="none" lIns="91440" tIns="45720" rIns="91440" bIns="45720">
            <a:spAutoFit/>
          </a:bodyPr>
          <a:lstStyle/>
          <a:p>
            <a:pPr algn="ctr"/>
            <a:r>
              <a:rPr lang="it-IT" sz="4400" b="0" cap="none" spc="0" dirty="0">
                <a:ln w="0"/>
                <a:solidFill>
                  <a:schemeClr val="accent1"/>
                </a:solidFill>
                <a:effectLst>
                  <a:outerShdw blurRad="38100" dist="25400" dir="5400000" algn="ctr" rotWithShape="0">
                    <a:srgbClr val="6E747A">
                      <a:alpha val="43000"/>
                    </a:srgbClr>
                  </a:outerShdw>
                </a:effectLst>
              </a:rPr>
              <a:t>Accountability</a:t>
            </a:r>
          </a:p>
        </p:txBody>
      </p:sp>
      <p:sp>
        <p:nvSpPr>
          <p:cNvPr id="10" name="Rettangolo 9">
            <a:extLst>
              <a:ext uri="{FF2B5EF4-FFF2-40B4-BE49-F238E27FC236}">
                <a16:creationId xmlns:a16="http://schemas.microsoft.com/office/drawing/2014/main" id="{7BCEDD07-7D21-FA66-16A9-797F59C894C3}"/>
              </a:ext>
            </a:extLst>
          </p:cNvPr>
          <p:cNvSpPr/>
          <p:nvPr/>
        </p:nvSpPr>
        <p:spPr>
          <a:xfrm>
            <a:off x="3168104" y="4480551"/>
            <a:ext cx="4041491" cy="722057"/>
          </a:xfrm>
          <a:prstGeom prst="rect">
            <a:avLst/>
          </a:prstGeom>
          <a:noFill/>
        </p:spPr>
        <p:txBody>
          <a:bodyPr wrap="none" lIns="91440" tIns="45720" rIns="91440" bIns="45720">
            <a:spAutoFit/>
          </a:bodyPr>
          <a:lstStyle/>
          <a:p>
            <a:pPr algn="ctr"/>
            <a:r>
              <a:rPr lang="it-IT" sz="4400" dirty="0">
                <a:ln w="0"/>
                <a:solidFill>
                  <a:schemeClr val="accent1"/>
                </a:solidFill>
                <a:effectLst>
                  <a:outerShdw blurRad="38100" dist="25400" dir="5400000" algn="ctr" rotWithShape="0">
                    <a:srgbClr val="6E747A">
                      <a:alpha val="43000"/>
                    </a:srgbClr>
                  </a:outerShdw>
                </a:effectLst>
              </a:rPr>
              <a:t>Minimizzazione</a:t>
            </a:r>
          </a:p>
        </p:txBody>
      </p:sp>
    </p:spTree>
    <p:extLst>
      <p:ext uri="{BB962C8B-B14F-4D97-AF65-F5344CB8AC3E}">
        <p14:creationId xmlns:p14="http://schemas.microsoft.com/office/powerpoint/2010/main" val="3215580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a:t>DATA PROTECTION BY DESIGN</a:t>
            </a:r>
          </a:p>
        </p:txBody>
      </p:sp>
      <p:sp>
        <p:nvSpPr>
          <p:cNvPr id="3" name="Segnaposto contenuto 2"/>
          <p:cNvSpPr>
            <a:spLocks noGrp="1"/>
          </p:cNvSpPr>
          <p:nvPr>
            <p:ph idx="1"/>
          </p:nvPr>
        </p:nvSpPr>
        <p:spPr/>
        <p:txBody>
          <a:bodyPr/>
          <a:lstStyle/>
          <a:p>
            <a:pPr algn="just"/>
            <a:r>
              <a:rPr lang="it-IT" sz="2400" i="1" dirty="0"/>
              <a:t>    WIKIPEDIA: </a:t>
            </a:r>
            <a:r>
              <a:rPr lang="it-IT" sz="2400" i="1" dirty="0">
                <a:solidFill>
                  <a:schemeClr val="tx1"/>
                </a:solidFill>
              </a:rPr>
              <a:t>Privacy by design riguarda il principio di incorporazione della </a:t>
            </a:r>
            <a:r>
              <a:rPr lang="it-IT" sz="2400" i="1" dirty="0">
                <a:solidFill>
                  <a:schemeClr val="tx1"/>
                </a:solidFill>
                <a:hlinkClick r:id="rId2" tooltip="Privacy">
                  <a:extLst>
                    <a:ext uri="{A12FA001-AC4F-418D-AE19-62706E023703}">
                      <ahyp:hlinkClr xmlns:ahyp="http://schemas.microsoft.com/office/drawing/2018/hyperlinkcolor" val="tx"/>
                    </a:ext>
                  </a:extLst>
                </a:hlinkClick>
              </a:rPr>
              <a:t>privacy</a:t>
            </a:r>
            <a:r>
              <a:rPr lang="it-IT" sz="2400" i="1" dirty="0">
                <a:solidFill>
                  <a:schemeClr val="tx1"/>
                </a:solidFill>
              </a:rPr>
              <a:t> a partire dalla </a:t>
            </a:r>
            <a:r>
              <a:rPr lang="it-IT" sz="2400" i="1" dirty="0">
                <a:solidFill>
                  <a:schemeClr val="tx1"/>
                </a:solidFill>
                <a:hlinkClick r:id="rId3" tooltip="Progettazione">
                  <a:extLst>
                    <a:ext uri="{A12FA001-AC4F-418D-AE19-62706E023703}">
                      <ahyp:hlinkClr xmlns:ahyp="http://schemas.microsoft.com/office/drawing/2018/hyperlinkcolor" val="tx"/>
                    </a:ext>
                  </a:extLst>
                </a:hlinkClick>
              </a:rPr>
              <a:t>progettazione</a:t>
            </a:r>
            <a:r>
              <a:rPr lang="it-IT" sz="2400" i="1" dirty="0">
                <a:solidFill>
                  <a:schemeClr val="tx1"/>
                </a:solidFill>
              </a:rPr>
              <a:t> di un </a:t>
            </a:r>
            <a:r>
              <a:rPr lang="it-IT" sz="2400" i="1" dirty="0">
                <a:solidFill>
                  <a:schemeClr val="tx1"/>
                </a:solidFill>
                <a:hlinkClick r:id="rId4" tooltip="Processo aziendale">
                  <a:extLst>
                    <a:ext uri="{A12FA001-AC4F-418D-AE19-62706E023703}">
                      <ahyp:hlinkClr xmlns:ahyp="http://schemas.microsoft.com/office/drawing/2018/hyperlinkcolor" val="tx"/>
                    </a:ext>
                  </a:extLst>
                </a:hlinkClick>
              </a:rPr>
              <a:t>processo aziendale</a:t>
            </a:r>
            <a:r>
              <a:rPr lang="it-IT" sz="2400" i="1" dirty="0">
                <a:solidFill>
                  <a:schemeClr val="tx1"/>
                </a:solidFill>
              </a:rPr>
              <a:t> con le relative </a:t>
            </a:r>
            <a:r>
              <a:rPr lang="it-IT" sz="2400" i="1" dirty="0">
                <a:solidFill>
                  <a:schemeClr val="tx1"/>
                </a:solidFill>
                <a:hlinkClick r:id="rId5" tooltip="Applicazione (informatica)">
                  <a:extLst>
                    <a:ext uri="{A12FA001-AC4F-418D-AE19-62706E023703}">
                      <ahyp:hlinkClr xmlns:ahyp="http://schemas.microsoft.com/office/drawing/2018/hyperlinkcolor" val="tx"/>
                    </a:ext>
                  </a:extLst>
                </a:hlinkClick>
              </a:rPr>
              <a:t>applicazioni</a:t>
            </a:r>
            <a:r>
              <a:rPr lang="it-IT" sz="2400" i="1" dirty="0">
                <a:solidFill>
                  <a:schemeClr val="tx1"/>
                </a:solidFill>
              </a:rPr>
              <a:t> informatiche di supporto. </a:t>
            </a:r>
          </a:p>
          <a:p>
            <a:pPr algn="just"/>
            <a:r>
              <a:rPr lang="it-IT" sz="2800" b="1" dirty="0"/>
              <a:t>	saper dimostrare che un trattamento è progettato e organizzato fin dall’inizio in maniera tale da offrire per l’intera gestione del ciclo di vita dei dati, le garanzie indispensabili a soddisfare i requisiti  del Regolamento e tutelare i diritti degli interessati. </a:t>
            </a:r>
          </a:p>
          <a:p>
            <a:pPr algn="ctr"/>
            <a:endParaRPr lang="it-IT" dirty="0"/>
          </a:p>
          <a:p>
            <a:endParaRPr lang="it-IT" dirty="0"/>
          </a:p>
        </p:txBody>
      </p:sp>
      <p:sp>
        <p:nvSpPr>
          <p:cNvPr id="4" name="Segnaposto data 3"/>
          <p:cNvSpPr>
            <a:spLocks noGrp="1"/>
          </p:cNvSpPr>
          <p:nvPr>
            <p:ph type="dt" sz="half" idx="10"/>
          </p:nvPr>
        </p:nvSpPr>
        <p:spPr>
          <a:xfrm>
            <a:off x="498075" y="5350835"/>
            <a:ext cx="2266950" cy="301625"/>
          </a:xfrm>
        </p:spPr>
        <p:txBody>
          <a:bodyPr/>
          <a:lstStyle/>
          <a:p>
            <a:r>
              <a:rPr lang="it-IT"/>
              <a:t>Silvia  Arezzini</a:t>
            </a:r>
            <a:endParaRPr lang="it-IT" dirty="0"/>
          </a:p>
        </p:txBody>
      </p:sp>
      <p:sp>
        <p:nvSpPr>
          <p:cNvPr id="5" name="Segnaposto piè di pagina 4"/>
          <p:cNvSpPr>
            <a:spLocks noGrp="1"/>
          </p:cNvSpPr>
          <p:nvPr>
            <p:ph type="ftr" sz="quarter" idx="11"/>
          </p:nvPr>
        </p:nvSpPr>
        <p:spPr/>
        <p:txBody>
          <a:bodyPr/>
          <a:lstStyle/>
          <a:p>
            <a:r>
              <a:rPr lang="it-IT"/>
              <a:t>10 ottobre 2023</a:t>
            </a:r>
            <a:endParaRPr lang="it-IT" dirty="0"/>
          </a:p>
        </p:txBody>
      </p:sp>
      <p:sp>
        <p:nvSpPr>
          <p:cNvPr id="6" name="Segnaposto numero diapositiva 5"/>
          <p:cNvSpPr>
            <a:spLocks noGrp="1"/>
          </p:cNvSpPr>
          <p:nvPr>
            <p:ph type="sldNum" sz="quarter" idx="12"/>
          </p:nvPr>
        </p:nvSpPr>
        <p:spPr/>
        <p:txBody>
          <a:bodyPr/>
          <a:lstStyle/>
          <a:p>
            <a:fld id="{03B6912A-B584-4AC7-9983-D43B1428DAB0}" type="slidenum">
              <a:rPr lang="it-IT" smtClean="0"/>
              <a:t>48</a:t>
            </a:fld>
            <a:endParaRPr lang="it-IT"/>
          </a:p>
        </p:txBody>
      </p:sp>
    </p:spTree>
    <p:extLst>
      <p:ext uri="{BB962C8B-B14F-4D97-AF65-F5344CB8AC3E}">
        <p14:creationId xmlns:p14="http://schemas.microsoft.com/office/powerpoint/2010/main" val="1662346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a:t>DATA PROTECTION BY DEFAULT</a:t>
            </a:r>
          </a:p>
        </p:txBody>
      </p:sp>
      <p:sp>
        <p:nvSpPr>
          <p:cNvPr id="3" name="Segnaposto contenuto 2"/>
          <p:cNvSpPr>
            <a:spLocks noGrp="1"/>
          </p:cNvSpPr>
          <p:nvPr>
            <p:ph idx="1"/>
          </p:nvPr>
        </p:nvSpPr>
        <p:spPr>
          <a:xfrm>
            <a:off x="-196675" y="1261481"/>
            <a:ext cx="10136623" cy="4154698"/>
          </a:xfrm>
        </p:spPr>
        <p:txBody>
          <a:bodyPr/>
          <a:lstStyle/>
          <a:p>
            <a:r>
              <a:rPr lang="it-IT" dirty="0"/>
              <a:t>	</a:t>
            </a:r>
            <a:r>
              <a:rPr lang="it-IT" sz="2800" i="1" dirty="0"/>
              <a:t>per impostazione predefinita devono essere trattati solo i dati personali nella misura necessaria e sufficiente per le finalità previste e per il periodo strettamente necessario a tali fini.</a:t>
            </a:r>
            <a:endParaRPr lang="it-IT" sz="2800" b="1" i="1" dirty="0"/>
          </a:p>
          <a:p>
            <a:pPr algn="ctr"/>
            <a:r>
              <a:rPr lang="it-IT" b="1" dirty="0"/>
              <a:t>PRINCIPIO DI MINIMIZZAZIONE</a:t>
            </a:r>
          </a:p>
          <a:p>
            <a:pPr algn="just"/>
            <a:r>
              <a:rPr lang="it-IT" sz="2800" b="1" dirty="0"/>
              <a:t>    saper dimostrare che i dati trattati per impostazione predefinita (di default) sono solo quelli  necessari per ogni specifica finalità del trattamento, evitando di acquisire informazioni eccedenti gli obiettivi dichiarati nell’informativa</a:t>
            </a:r>
          </a:p>
          <a:p>
            <a:endParaRPr lang="it-IT" dirty="0"/>
          </a:p>
        </p:txBody>
      </p:sp>
      <p:sp>
        <p:nvSpPr>
          <p:cNvPr id="4" name="Segnaposto data 3"/>
          <p:cNvSpPr>
            <a:spLocks noGrp="1"/>
          </p:cNvSpPr>
          <p:nvPr>
            <p:ph type="dt" sz="half" idx="10"/>
          </p:nvPr>
        </p:nvSpPr>
        <p:spPr/>
        <p:txBody>
          <a:bodyPr/>
          <a:lstStyle/>
          <a:p>
            <a:r>
              <a:rPr lang="it-IT"/>
              <a:t>Silvia  Arezzini</a:t>
            </a:r>
            <a:endParaRPr lang="it-IT" dirty="0"/>
          </a:p>
        </p:txBody>
      </p:sp>
      <p:sp>
        <p:nvSpPr>
          <p:cNvPr id="5" name="Segnaposto piè di pagina 4"/>
          <p:cNvSpPr>
            <a:spLocks noGrp="1"/>
          </p:cNvSpPr>
          <p:nvPr>
            <p:ph type="ftr" sz="quarter" idx="11"/>
          </p:nvPr>
        </p:nvSpPr>
        <p:spPr/>
        <p:txBody>
          <a:bodyPr/>
          <a:lstStyle/>
          <a:p>
            <a:r>
              <a:rPr lang="it-IT"/>
              <a:t>10 ottobre 2023</a:t>
            </a:r>
            <a:endParaRPr lang="it-IT" dirty="0"/>
          </a:p>
        </p:txBody>
      </p:sp>
      <p:sp>
        <p:nvSpPr>
          <p:cNvPr id="6" name="Segnaposto numero diapositiva 5"/>
          <p:cNvSpPr>
            <a:spLocks noGrp="1"/>
          </p:cNvSpPr>
          <p:nvPr>
            <p:ph type="sldNum" sz="quarter" idx="12"/>
          </p:nvPr>
        </p:nvSpPr>
        <p:spPr/>
        <p:txBody>
          <a:bodyPr/>
          <a:lstStyle/>
          <a:p>
            <a:fld id="{03B6912A-B584-4AC7-9983-D43B1428DAB0}" type="slidenum">
              <a:rPr lang="it-IT" smtClean="0"/>
              <a:t>49</a:t>
            </a:fld>
            <a:endParaRPr lang="it-IT"/>
          </a:p>
        </p:txBody>
      </p:sp>
    </p:spTree>
    <p:extLst>
      <p:ext uri="{BB962C8B-B14F-4D97-AF65-F5344CB8AC3E}">
        <p14:creationId xmlns:p14="http://schemas.microsoft.com/office/powerpoint/2010/main" val="2654792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F1181ED-D3B2-00C1-1229-35767727302D}"/>
              </a:ext>
            </a:extLst>
          </p:cNvPr>
          <p:cNvSpPr>
            <a:spLocks noGrp="1"/>
          </p:cNvSpPr>
          <p:nvPr>
            <p:ph type="title"/>
          </p:nvPr>
        </p:nvSpPr>
        <p:spPr>
          <a:xfrm>
            <a:off x="693042" y="301904"/>
            <a:ext cx="8694540" cy="1096044"/>
          </a:xfrm>
        </p:spPr>
        <p:txBody>
          <a:bodyPr>
            <a:normAutofit/>
          </a:bodyPr>
          <a:lstStyle/>
          <a:p>
            <a:r>
              <a:rPr lang="it-IT" sz="4100">
                <a:solidFill>
                  <a:schemeClr val="bg1"/>
                </a:solidFill>
              </a:rPr>
              <a:t>Evoluzione del concetto di privacy</a:t>
            </a:r>
          </a:p>
        </p:txBody>
      </p:sp>
      <p:sp>
        <p:nvSpPr>
          <p:cNvPr id="35"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46" y="1390387"/>
            <a:ext cx="8014096" cy="15122"/>
          </a:xfrm>
          <a:custGeom>
            <a:avLst/>
            <a:gdLst>
              <a:gd name="connsiteX0" fmla="*/ 0 w 8014096"/>
              <a:gd name="connsiteY0" fmla="*/ 0 h 15122"/>
              <a:gd name="connsiteX1" fmla="*/ 507559 w 8014096"/>
              <a:gd name="connsiteY1" fmla="*/ 0 h 15122"/>
              <a:gd name="connsiteX2" fmla="*/ 1335683 w 8014096"/>
              <a:gd name="connsiteY2" fmla="*/ 0 h 15122"/>
              <a:gd name="connsiteX3" fmla="*/ 2163806 w 8014096"/>
              <a:gd name="connsiteY3" fmla="*/ 0 h 15122"/>
              <a:gd name="connsiteX4" fmla="*/ 2991929 w 8014096"/>
              <a:gd name="connsiteY4" fmla="*/ 0 h 15122"/>
              <a:gd name="connsiteX5" fmla="*/ 3419348 w 8014096"/>
              <a:gd name="connsiteY5" fmla="*/ 0 h 15122"/>
              <a:gd name="connsiteX6" fmla="*/ 4007048 w 8014096"/>
              <a:gd name="connsiteY6" fmla="*/ 0 h 15122"/>
              <a:gd name="connsiteX7" fmla="*/ 4434466 w 8014096"/>
              <a:gd name="connsiteY7" fmla="*/ 0 h 15122"/>
              <a:gd name="connsiteX8" fmla="*/ 5102308 w 8014096"/>
              <a:gd name="connsiteY8" fmla="*/ 0 h 15122"/>
              <a:gd name="connsiteX9" fmla="*/ 5690008 w 8014096"/>
              <a:gd name="connsiteY9" fmla="*/ 0 h 15122"/>
              <a:gd name="connsiteX10" fmla="*/ 6437990 w 8014096"/>
              <a:gd name="connsiteY10" fmla="*/ 0 h 15122"/>
              <a:gd name="connsiteX11" fmla="*/ 7266114 w 8014096"/>
              <a:gd name="connsiteY11" fmla="*/ 0 h 15122"/>
              <a:gd name="connsiteX12" fmla="*/ 8014096 w 8014096"/>
              <a:gd name="connsiteY12" fmla="*/ 0 h 15122"/>
              <a:gd name="connsiteX13" fmla="*/ 8014096 w 8014096"/>
              <a:gd name="connsiteY13" fmla="*/ 15122 h 15122"/>
              <a:gd name="connsiteX14" fmla="*/ 7266114 w 8014096"/>
              <a:gd name="connsiteY14" fmla="*/ 15122 h 15122"/>
              <a:gd name="connsiteX15" fmla="*/ 6758554 w 8014096"/>
              <a:gd name="connsiteY15" fmla="*/ 15122 h 15122"/>
              <a:gd name="connsiteX16" fmla="*/ 6250995 w 8014096"/>
              <a:gd name="connsiteY16" fmla="*/ 15122 h 15122"/>
              <a:gd name="connsiteX17" fmla="*/ 5503013 w 8014096"/>
              <a:gd name="connsiteY17" fmla="*/ 15122 h 15122"/>
              <a:gd name="connsiteX18" fmla="*/ 4995453 w 8014096"/>
              <a:gd name="connsiteY18" fmla="*/ 15122 h 15122"/>
              <a:gd name="connsiteX19" fmla="*/ 4568035 w 8014096"/>
              <a:gd name="connsiteY19" fmla="*/ 15122 h 15122"/>
              <a:gd name="connsiteX20" fmla="*/ 3980334 w 8014096"/>
              <a:gd name="connsiteY20" fmla="*/ 15122 h 15122"/>
              <a:gd name="connsiteX21" fmla="*/ 3312493 w 8014096"/>
              <a:gd name="connsiteY21" fmla="*/ 15122 h 15122"/>
              <a:gd name="connsiteX22" fmla="*/ 2724793 w 8014096"/>
              <a:gd name="connsiteY22" fmla="*/ 15122 h 15122"/>
              <a:gd name="connsiteX23" fmla="*/ 2217233 w 8014096"/>
              <a:gd name="connsiteY23" fmla="*/ 15122 h 15122"/>
              <a:gd name="connsiteX24" fmla="*/ 1389110 w 8014096"/>
              <a:gd name="connsiteY24" fmla="*/ 15122 h 15122"/>
              <a:gd name="connsiteX25" fmla="*/ 721269 w 8014096"/>
              <a:gd name="connsiteY25" fmla="*/ 15122 h 15122"/>
              <a:gd name="connsiteX26" fmla="*/ 0 w 8014096"/>
              <a:gd name="connsiteY26" fmla="*/ 15122 h 15122"/>
              <a:gd name="connsiteX27" fmla="*/ 0 w 8014096"/>
              <a:gd name="connsiteY27" fmla="*/ 0 h 15122"/>
              <a:gd name="connsiteX0" fmla="*/ 0 w 8014096"/>
              <a:gd name="connsiteY0" fmla="*/ 0 h 15122"/>
              <a:gd name="connsiteX1" fmla="*/ 507559 w 8014096"/>
              <a:gd name="connsiteY1" fmla="*/ 0 h 15122"/>
              <a:gd name="connsiteX2" fmla="*/ 934978 w 8014096"/>
              <a:gd name="connsiteY2" fmla="*/ 0 h 15122"/>
              <a:gd name="connsiteX3" fmla="*/ 1442537 w 8014096"/>
              <a:gd name="connsiteY3" fmla="*/ 0 h 15122"/>
              <a:gd name="connsiteX4" fmla="*/ 2110379 w 8014096"/>
              <a:gd name="connsiteY4" fmla="*/ 0 h 15122"/>
              <a:gd name="connsiteX5" fmla="*/ 2858361 w 8014096"/>
              <a:gd name="connsiteY5" fmla="*/ 0 h 15122"/>
              <a:gd name="connsiteX6" fmla="*/ 3686484 w 8014096"/>
              <a:gd name="connsiteY6" fmla="*/ 0 h 15122"/>
              <a:gd name="connsiteX7" fmla="*/ 4514607 w 8014096"/>
              <a:gd name="connsiteY7" fmla="*/ 0 h 15122"/>
              <a:gd name="connsiteX8" fmla="*/ 5102308 w 8014096"/>
              <a:gd name="connsiteY8" fmla="*/ 0 h 15122"/>
              <a:gd name="connsiteX9" fmla="*/ 5850290 w 8014096"/>
              <a:gd name="connsiteY9" fmla="*/ 0 h 15122"/>
              <a:gd name="connsiteX10" fmla="*/ 6518131 w 8014096"/>
              <a:gd name="connsiteY10" fmla="*/ 0 h 15122"/>
              <a:gd name="connsiteX11" fmla="*/ 7105832 w 8014096"/>
              <a:gd name="connsiteY11" fmla="*/ 0 h 15122"/>
              <a:gd name="connsiteX12" fmla="*/ 8014096 w 8014096"/>
              <a:gd name="connsiteY12" fmla="*/ 0 h 15122"/>
              <a:gd name="connsiteX13" fmla="*/ 8014096 w 8014096"/>
              <a:gd name="connsiteY13" fmla="*/ 15122 h 15122"/>
              <a:gd name="connsiteX14" fmla="*/ 7426396 w 8014096"/>
              <a:gd name="connsiteY14" fmla="*/ 15122 h 15122"/>
              <a:gd name="connsiteX15" fmla="*/ 6838695 w 8014096"/>
              <a:gd name="connsiteY15" fmla="*/ 15122 h 15122"/>
              <a:gd name="connsiteX16" fmla="*/ 6010572 w 8014096"/>
              <a:gd name="connsiteY16" fmla="*/ 15122 h 15122"/>
              <a:gd name="connsiteX17" fmla="*/ 5503013 w 8014096"/>
              <a:gd name="connsiteY17" fmla="*/ 15122 h 15122"/>
              <a:gd name="connsiteX18" fmla="*/ 4755030 w 8014096"/>
              <a:gd name="connsiteY18" fmla="*/ 15122 h 15122"/>
              <a:gd name="connsiteX19" fmla="*/ 4327612 w 8014096"/>
              <a:gd name="connsiteY19" fmla="*/ 15122 h 15122"/>
              <a:gd name="connsiteX20" fmla="*/ 3659771 w 8014096"/>
              <a:gd name="connsiteY20" fmla="*/ 15122 h 15122"/>
              <a:gd name="connsiteX21" fmla="*/ 3152211 w 8014096"/>
              <a:gd name="connsiteY21" fmla="*/ 15122 h 15122"/>
              <a:gd name="connsiteX22" fmla="*/ 2324088 w 8014096"/>
              <a:gd name="connsiteY22" fmla="*/ 15122 h 15122"/>
              <a:gd name="connsiteX23" fmla="*/ 1896669 w 8014096"/>
              <a:gd name="connsiteY23" fmla="*/ 15122 h 15122"/>
              <a:gd name="connsiteX24" fmla="*/ 1228828 w 8014096"/>
              <a:gd name="connsiteY24" fmla="*/ 15122 h 15122"/>
              <a:gd name="connsiteX25" fmla="*/ 801410 w 8014096"/>
              <a:gd name="connsiteY25" fmla="*/ 15122 h 15122"/>
              <a:gd name="connsiteX26" fmla="*/ 0 w 8014096"/>
              <a:gd name="connsiteY26" fmla="*/ 15122 h 15122"/>
              <a:gd name="connsiteX27" fmla="*/ 0 w 8014096"/>
              <a:gd name="connsiteY27"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4096" h="15122" fill="none" extrusionOk="0">
                <a:moveTo>
                  <a:pt x="0" y="0"/>
                </a:moveTo>
                <a:cubicBezTo>
                  <a:pt x="155164" y="6748"/>
                  <a:pt x="264853" y="11856"/>
                  <a:pt x="507559" y="0"/>
                </a:cubicBezTo>
                <a:cubicBezTo>
                  <a:pt x="728558" y="-6456"/>
                  <a:pt x="1152578" y="-6506"/>
                  <a:pt x="1335683" y="0"/>
                </a:cubicBezTo>
                <a:cubicBezTo>
                  <a:pt x="1503792" y="-943"/>
                  <a:pt x="1973015" y="6671"/>
                  <a:pt x="2163806" y="0"/>
                </a:cubicBezTo>
                <a:cubicBezTo>
                  <a:pt x="2367621" y="-3556"/>
                  <a:pt x="2777505" y="-3726"/>
                  <a:pt x="2991929" y="0"/>
                </a:cubicBezTo>
                <a:cubicBezTo>
                  <a:pt x="3085366" y="-1075"/>
                  <a:pt x="3312781" y="-18021"/>
                  <a:pt x="3419348" y="0"/>
                </a:cubicBezTo>
                <a:cubicBezTo>
                  <a:pt x="3534726" y="-18349"/>
                  <a:pt x="3857689" y="28041"/>
                  <a:pt x="4007048" y="0"/>
                </a:cubicBezTo>
                <a:cubicBezTo>
                  <a:pt x="4155885" y="-20893"/>
                  <a:pt x="4299332" y="16459"/>
                  <a:pt x="4434466" y="0"/>
                </a:cubicBezTo>
                <a:cubicBezTo>
                  <a:pt x="4544372" y="-33193"/>
                  <a:pt x="4958886" y="-5018"/>
                  <a:pt x="5102308" y="0"/>
                </a:cubicBezTo>
                <a:cubicBezTo>
                  <a:pt x="5278127" y="-6783"/>
                  <a:pt x="5537442" y="35635"/>
                  <a:pt x="5690008" y="0"/>
                </a:cubicBezTo>
                <a:cubicBezTo>
                  <a:pt x="5830377" y="-11740"/>
                  <a:pt x="6276619" y="447"/>
                  <a:pt x="6437990" y="0"/>
                </a:cubicBezTo>
                <a:cubicBezTo>
                  <a:pt x="6604250" y="1460"/>
                  <a:pt x="7022313" y="37881"/>
                  <a:pt x="7266114" y="0"/>
                </a:cubicBezTo>
                <a:cubicBezTo>
                  <a:pt x="7495542" y="45524"/>
                  <a:pt x="7740297" y="-21160"/>
                  <a:pt x="8014096" y="0"/>
                </a:cubicBezTo>
                <a:cubicBezTo>
                  <a:pt x="8013567" y="7367"/>
                  <a:pt x="8013542" y="8293"/>
                  <a:pt x="8014096" y="15122"/>
                </a:cubicBezTo>
                <a:cubicBezTo>
                  <a:pt x="7755530" y="12253"/>
                  <a:pt x="7632140" y="40857"/>
                  <a:pt x="7266114" y="15122"/>
                </a:cubicBezTo>
                <a:cubicBezTo>
                  <a:pt x="6912302" y="-12964"/>
                  <a:pt x="6975852" y="-7410"/>
                  <a:pt x="6758554" y="15122"/>
                </a:cubicBezTo>
                <a:cubicBezTo>
                  <a:pt x="6557385" y="25297"/>
                  <a:pt x="6354008" y="38123"/>
                  <a:pt x="6250995" y="15122"/>
                </a:cubicBezTo>
                <a:cubicBezTo>
                  <a:pt x="6140488" y="67957"/>
                  <a:pt x="5861996" y="-15982"/>
                  <a:pt x="5503013" y="15122"/>
                </a:cubicBezTo>
                <a:cubicBezTo>
                  <a:pt x="5164457" y="8112"/>
                  <a:pt x="5237954" y="-1417"/>
                  <a:pt x="4995453" y="15122"/>
                </a:cubicBezTo>
                <a:cubicBezTo>
                  <a:pt x="4750642" y="49940"/>
                  <a:pt x="4694663" y="23446"/>
                  <a:pt x="4568035" y="15122"/>
                </a:cubicBezTo>
                <a:cubicBezTo>
                  <a:pt x="4444034" y="14515"/>
                  <a:pt x="4223394" y="22818"/>
                  <a:pt x="3980334" y="15122"/>
                </a:cubicBezTo>
                <a:cubicBezTo>
                  <a:pt x="3758409" y="23365"/>
                  <a:pt x="3462307" y="20953"/>
                  <a:pt x="3312493" y="15122"/>
                </a:cubicBezTo>
                <a:cubicBezTo>
                  <a:pt x="3135673" y="-6860"/>
                  <a:pt x="2918686" y="46854"/>
                  <a:pt x="2724793" y="15122"/>
                </a:cubicBezTo>
                <a:cubicBezTo>
                  <a:pt x="2515653" y="-7179"/>
                  <a:pt x="2464318" y="15284"/>
                  <a:pt x="2217233" y="15122"/>
                </a:cubicBezTo>
                <a:cubicBezTo>
                  <a:pt x="1917037" y="14548"/>
                  <a:pt x="1678518" y="40804"/>
                  <a:pt x="1389110" y="15122"/>
                </a:cubicBezTo>
                <a:cubicBezTo>
                  <a:pt x="1070828" y="14660"/>
                  <a:pt x="1040988" y="15182"/>
                  <a:pt x="721269" y="15122"/>
                </a:cubicBezTo>
                <a:cubicBezTo>
                  <a:pt x="380658" y="41636"/>
                  <a:pt x="194912" y="12257"/>
                  <a:pt x="0" y="15122"/>
                </a:cubicBezTo>
                <a:cubicBezTo>
                  <a:pt x="582" y="7857"/>
                  <a:pt x="-178" y="5916"/>
                  <a:pt x="0" y="0"/>
                </a:cubicBezTo>
                <a:close/>
              </a:path>
              <a:path w="8014096" h="15122" stroke="0" extrusionOk="0">
                <a:moveTo>
                  <a:pt x="0" y="0"/>
                </a:moveTo>
                <a:cubicBezTo>
                  <a:pt x="93479" y="15495"/>
                  <a:pt x="325464" y="-19756"/>
                  <a:pt x="507559" y="0"/>
                </a:cubicBezTo>
                <a:cubicBezTo>
                  <a:pt x="659201" y="20528"/>
                  <a:pt x="804277" y="966"/>
                  <a:pt x="934978" y="0"/>
                </a:cubicBezTo>
                <a:cubicBezTo>
                  <a:pt x="1084353" y="5902"/>
                  <a:pt x="1283929" y="-18347"/>
                  <a:pt x="1442537" y="0"/>
                </a:cubicBezTo>
                <a:cubicBezTo>
                  <a:pt x="1598923" y="19068"/>
                  <a:pt x="1984388" y="52334"/>
                  <a:pt x="2110379" y="0"/>
                </a:cubicBezTo>
                <a:cubicBezTo>
                  <a:pt x="2240408" y="-78433"/>
                  <a:pt x="2544504" y="-6799"/>
                  <a:pt x="2858361" y="0"/>
                </a:cubicBezTo>
                <a:cubicBezTo>
                  <a:pt x="3171733" y="75424"/>
                  <a:pt x="3466040" y="46347"/>
                  <a:pt x="3686484" y="0"/>
                </a:cubicBezTo>
                <a:cubicBezTo>
                  <a:pt x="3924839" y="-36044"/>
                  <a:pt x="4091906" y="56133"/>
                  <a:pt x="4514607" y="0"/>
                </a:cubicBezTo>
                <a:cubicBezTo>
                  <a:pt x="4919991" y="-29480"/>
                  <a:pt x="4902709" y="6513"/>
                  <a:pt x="5102308" y="0"/>
                </a:cubicBezTo>
                <a:cubicBezTo>
                  <a:pt x="5295626" y="-48839"/>
                  <a:pt x="5586253" y="38498"/>
                  <a:pt x="5850290" y="0"/>
                </a:cubicBezTo>
                <a:cubicBezTo>
                  <a:pt x="6151129" y="-14745"/>
                  <a:pt x="6265808" y="21691"/>
                  <a:pt x="6518131" y="0"/>
                </a:cubicBezTo>
                <a:cubicBezTo>
                  <a:pt x="6780501" y="-19792"/>
                  <a:pt x="6935104" y="2120"/>
                  <a:pt x="7105832" y="0"/>
                </a:cubicBezTo>
                <a:cubicBezTo>
                  <a:pt x="7288423" y="-2555"/>
                  <a:pt x="7678456" y="56617"/>
                  <a:pt x="8014096" y="0"/>
                </a:cubicBezTo>
                <a:cubicBezTo>
                  <a:pt x="8014915" y="6055"/>
                  <a:pt x="8013837" y="9407"/>
                  <a:pt x="8014096" y="15122"/>
                </a:cubicBezTo>
                <a:cubicBezTo>
                  <a:pt x="7735980" y="8753"/>
                  <a:pt x="7609934" y="-7511"/>
                  <a:pt x="7426396" y="15122"/>
                </a:cubicBezTo>
                <a:cubicBezTo>
                  <a:pt x="7241661" y="49654"/>
                  <a:pt x="6970261" y="4440"/>
                  <a:pt x="6838695" y="15122"/>
                </a:cubicBezTo>
                <a:cubicBezTo>
                  <a:pt x="6684867" y="40740"/>
                  <a:pt x="6203976" y="-2679"/>
                  <a:pt x="6010572" y="15122"/>
                </a:cubicBezTo>
                <a:cubicBezTo>
                  <a:pt x="5820064" y="29321"/>
                  <a:pt x="5651429" y="-7467"/>
                  <a:pt x="5503013" y="15122"/>
                </a:cubicBezTo>
                <a:cubicBezTo>
                  <a:pt x="5320163" y="50745"/>
                  <a:pt x="4937186" y="42939"/>
                  <a:pt x="4755030" y="15122"/>
                </a:cubicBezTo>
                <a:cubicBezTo>
                  <a:pt x="4583353" y="-10021"/>
                  <a:pt x="4416904" y="36628"/>
                  <a:pt x="4327612" y="15122"/>
                </a:cubicBezTo>
                <a:cubicBezTo>
                  <a:pt x="4192297" y="-49628"/>
                  <a:pt x="3947915" y="-3179"/>
                  <a:pt x="3659771" y="15122"/>
                </a:cubicBezTo>
                <a:cubicBezTo>
                  <a:pt x="3356642" y="22631"/>
                  <a:pt x="3370081" y="2822"/>
                  <a:pt x="3152211" y="15122"/>
                </a:cubicBezTo>
                <a:cubicBezTo>
                  <a:pt x="2936626" y="23625"/>
                  <a:pt x="2576990" y="-27495"/>
                  <a:pt x="2324088" y="15122"/>
                </a:cubicBezTo>
                <a:cubicBezTo>
                  <a:pt x="2041104" y="20353"/>
                  <a:pt x="1988776" y="-4679"/>
                  <a:pt x="1896669" y="15122"/>
                </a:cubicBezTo>
                <a:cubicBezTo>
                  <a:pt x="1804346" y="61135"/>
                  <a:pt x="1491455" y="-6415"/>
                  <a:pt x="1228828" y="15122"/>
                </a:cubicBezTo>
                <a:cubicBezTo>
                  <a:pt x="974483" y="21737"/>
                  <a:pt x="960537" y="22860"/>
                  <a:pt x="801410" y="15122"/>
                </a:cubicBezTo>
                <a:cubicBezTo>
                  <a:pt x="667035" y="32643"/>
                  <a:pt x="391723" y="-26749"/>
                  <a:pt x="0" y="15122"/>
                </a:cubicBezTo>
                <a:cubicBezTo>
                  <a:pt x="-847" y="9500"/>
                  <a:pt x="600" y="6288"/>
                  <a:pt x="0" y="0"/>
                </a:cubicBezTo>
                <a:close/>
              </a:path>
              <a:path w="8014096" h="15122" fill="none" stroke="0" extrusionOk="0">
                <a:moveTo>
                  <a:pt x="0" y="0"/>
                </a:moveTo>
                <a:cubicBezTo>
                  <a:pt x="138486" y="4737"/>
                  <a:pt x="255500" y="-383"/>
                  <a:pt x="507559" y="0"/>
                </a:cubicBezTo>
                <a:cubicBezTo>
                  <a:pt x="738492" y="-14520"/>
                  <a:pt x="1142880" y="9224"/>
                  <a:pt x="1335683" y="0"/>
                </a:cubicBezTo>
                <a:cubicBezTo>
                  <a:pt x="1545386" y="-17627"/>
                  <a:pt x="1978309" y="26675"/>
                  <a:pt x="2163806" y="0"/>
                </a:cubicBezTo>
                <a:cubicBezTo>
                  <a:pt x="2349322" y="-17531"/>
                  <a:pt x="2804786" y="6158"/>
                  <a:pt x="2991929" y="0"/>
                </a:cubicBezTo>
                <a:cubicBezTo>
                  <a:pt x="3130993" y="14968"/>
                  <a:pt x="3262494" y="-6794"/>
                  <a:pt x="3419348" y="0"/>
                </a:cubicBezTo>
                <a:cubicBezTo>
                  <a:pt x="3519423" y="13629"/>
                  <a:pt x="3838025" y="62009"/>
                  <a:pt x="4007048" y="0"/>
                </a:cubicBezTo>
                <a:cubicBezTo>
                  <a:pt x="4173332" y="-24889"/>
                  <a:pt x="4293632" y="42330"/>
                  <a:pt x="4434466" y="0"/>
                </a:cubicBezTo>
                <a:cubicBezTo>
                  <a:pt x="4563240" y="12537"/>
                  <a:pt x="4962372" y="47455"/>
                  <a:pt x="5102308" y="0"/>
                </a:cubicBezTo>
                <a:cubicBezTo>
                  <a:pt x="5264140" y="-27013"/>
                  <a:pt x="5551670" y="-10113"/>
                  <a:pt x="5690008" y="0"/>
                </a:cubicBezTo>
                <a:cubicBezTo>
                  <a:pt x="5823904" y="-27212"/>
                  <a:pt x="6266742" y="14045"/>
                  <a:pt x="6437990" y="0"/>
                </a:cubicBezTo>
                <a:cubicBezTo>
                  <a:pt x="6569229" y="-19567"/>
                  <a:pt x="7011093" y="14913"/>
                  <a:pt x="7266114" y="0"/>
                </a:cubicBezTo>
                <a:cubicBezTo>
                  <a:pt x="7476750" y="-27826"/>
                  <a:pt x="7741831" y="-28179"/>
                  <a:pt x="8014096" y="0"/>
                </a:cubicBezTo>
                <a:cubicBezTo>
                  <a:pt x="8013407" y="7478"/>
                  <a:pt x="8013529" y="8414"/>
                  <a:pt x="8014096" y="15122"/>
                </a:cubicBezTo>
                <a:cubicBezTo>
                  <a:pt x="7769909" y="3063"/>
                  <a:pt x="7626348" y="40282"/>
                  <a:pt x="7266114" y="15122"/>
                </a:cubicBezTo>
                <a:cubicBezTo>
                  <a:pt x="6912849" y="-10883"/>
                  <a:pt x="6984533" y="-1858"/>
                  <a:pt x="6758554" y="15122"/>
                </a:cubicBezTo>
                <a:cubicBezTo>
                  <a:pt x="6538898" y="41013"/>
                  <a:pt x="6372724" y="17883"/>
                  <a:pt x="6250995" y="15122"/>
                </a:cubicBezTo>
                <a:cubicBezTo>
                  <a:pt x="6197728" y="-42000"/>
                  <a:pt x="5878454" y="23230"/>
                  <a:pt x="5503013" y="15122"/>
                </a:cubicBezTo>
                <a:cubicBezTo>
                  <a:pt x="5164391" y="8247"/>
                  <a:pt x="5233462" y="-3877"/>
                  <a:pt x="4995453" y="15122"/>
                </a:cubicBezTo>
                <a:cubicBezTo>
                  <a:pt x="4760214" y="26341"/>
                  <a:pt x="4701932" y="31804"/>
                  <a:pt x="4568035" y="15122"/>
                </a:cubicBezTo>
                <a:cubicBezTo>
                  <a:pt x="4403810" y="37547"/>
                  <a:pt x="4207291" y="8447"/>
                  <a:pt x="3980334" y="15122"/>
                </a:cubicBezTo>
                <a:cubicBezTo>
                  <a:pt x="3705786" y="9501"/>
                  <a:pt x="3479799" y="53687"/>
                  <a:pt x="3312493" y="15122"/>
                </a:cubicBezTo>
                <a:cubicBezTo>
                  <a:pt x="3185967" y="-7995"/>
                  <a:pt x="2911864" y="47200"/>
                  <a:pt x="2724793" y="15122"/>
                </a:cubicBezTo>
                <a:cubicBezTo>
                  <a:pt x="2521462" y="-790"/>
                  <a:pt x="2460638" y="14663"/>
                  <a:pt x="2217233" y="15122"/>
                </a:cubicBezTo>
                <a:cubicBezTo>
                  <a:pt x="1914816" y="-9446"/>
                  <a:pt x="1705435" y="932"/>
                  <a:pt x="1389110" y="15122"/>
                </a:cubicBezTo>
                <a:cubicBezTo>
                  <a:pt x="1073664" y="22134"/>
                  <a:pt x="1043168" y="18964"/>
                  <a:pt x="721269" y="15122"/>
                </a:cubicBezTo>
                <a:cubicBezTo>
                  <a:pt x="373130" y="-18916"/>
                  <a:pt x="192861" y="-12877"/>
                  <a:pt x="0" y="15122"/>
                </a:cubicBezTo>
                <a:cubicBezTo>
                  <a:pt x="577" y="8471"/>
                  <a:pt x="-576" y="6718"/>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8014096"/>
                      <a:gd name="connsiteY0" fmla="*/ 0 h 15122"/>
                      <a:gd name="connsiteX1" fmla="*/ 507559 w 8014096"/>
                      <a:gd name="connsiteY1" fmla="*/ 0 h 15122"/>
                      <a:gd name="connsiteX2" fmla="*/ 1335683 w 8014096"/>
                      <a:gd name="connsiteY2" fmla="*/ 0 h 15122"/>
                      <a:gd name="connsiteX3" fmla="*/ 2163806 w 8014096"/>
                      <a:gd name="connsiteY3" fmla="*/ 0 h 15122"/>
                      <a:gd name="connsiteX4" fmla="*/ 2991929 w 8014096"/>
                      <a:gd name="connsiteY4" fmla="*/ 0 h 15122"/>
                      <a:gd name="connsiteX5" fmla="*/ 3419348 w 8014096"/>
                      <a:gd name="connsiteY5" fmla="*/ 0 h 15122"/>
                      <a:gd name="connsiteX6" fmla="*/ 4007048 w 8014096"/>
                      <a:gd name="connsiteY6" fmla="*/ 0 h 15122"/>
                      <a:gd name="connsiteX7" fmla="*/ 4434466 w 8014096"/>
                      <a:gd name="connsiteY7" fmla="*/ 0 h 15122"/>
                      <a:gd name="connsiteX8" fmla="*/ 5102308 w 8014096"/>
                      <a:gd name="connsiteY8" fmla="*/ 0 h 15122"/>
                      <a:gd name="connsiteX9" fmla="*/ 5690008 w 8014096"/>
                      <a:gd name="connsiteY9" fmla="*/ 0 h 15122"/>
                      <a:gd name="connsiteX10" fmla="*/ 6437990 w 8014096"/>
                      <a:gd name="connsiteY10" fmla="*/ 0 h 15122"/>
                      <a:gd name="connsiteX11" fmla="*/ 7266114 w 8014096"/>
                      <a:gd name="connsiteY11" fmla="*/ 0 h 15122"/>
                      <a:gd name="connsiteX12" fmla="*/ 8014096 w 8014096"/>
                      <a:gd name="connsiteY12" fmla="*/ 0 h 15122"/>
                      <a:gd name="connsiteX13" fmla="*/ 8014096 w 8014096"/>
                      <a:gd name="connsiteY13" fmla="*/ 15122 h 15122"/>
                      <a:gd name="connsiteX14" fmla="*/ 7266114 w 8014096"/>
                      <a:gd name="connsiteY14" fmla="*/ 15122 h 15122"/>
                      <a:gd name="connsiteX15" fmla="*/ 6758554 w 8014096"/>
                      <a:gd name="connsiteY15" fmla="*/ 15122 h 15122"/>
                      <a:gd name="connsiteX16" fmla="*/ 6250995 w 8014096"/>
                      <a:gd name="connsiteY16" fmla="*/ 15122 h 15122"/>
                      <a:gd name="connsiteX17" fmla="*/ 5503013 w 8014096"/>
                      <a:gd name="connsiteY17" fmla="*/ 15122 h 15122"/>
                      <a:gd name="connsiteX18" fmla="*/ 4995453 w 8014096"/>
                      <a:gd name="connsiteY18" fmla="*/ 15122 h 15122"/>
                      <a:gd name="connsiteX19" fmla="*/ 4568035 w 8014096"/>
                      <a:gd name="connsiteY19" fmla="*/ 15122 h 15122"/>
                      <a:gd name="connsiteX20" fmla="*/ 3980334 w 8014096"/>
                      <a:gd name="connsiteY20" fmla="*/ 15122 h 15122"/>
                      <a:gd name="connsiteX21" fmla="*/ 3312493 w 8014096"/>
                      <a:gd name="connsiteY21" fmla="*/ 15122 h 15122"/>
                      <a:gd name="connsiteX22" fmla="*/ 2724793 w 8014096"/>
                      <a:gd name="connsiteY22" fmla="*/ 15122 h 15122"/>
                      <a:gd name="connsiteX23" fmla="*/ 2217233 w 8014096"/>
                      <a:gd name="connsiteY23" fmla="*/ 15122 h 15122"/>
                      <a:gd name="connsiteX24" fmla="*/ 1389110 w 8014096"/>
                      <a:gd name="connsiteY24" fmla="*/ 15122 h 15122"/>
                      <a:gd name="connsiteX25" fmla="*/ 721269 w 8014096"/>
                      <a:gd name="connsiteY25" fmla="*/ 15122 h 15122"/>
                      <a:gd name="connsiteX26" fmla="*/ 0 w 8014096"/>
                      <a:gd name="connsiteY26" fmla="*/ 15122 h 15122"/>
                      <a:gd name="connsiteX27" fmla="*/ 0 w 8014096"/>
                      <a:gd name="connsiteY27" fmla="*/ 0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4096" h="15122" fill="none" extrusionOk="0">
                        <a:moveTo>
                          <a:pt x="0" y="0"/>
                        </a:moveTo>
                        <a:cubicBezTo>
                          <a:pt x="149055" y="-124"/>
                          <a:pt x="267774" y="13794"/>
                          <a:pt x="507559" y="0"/>
                        </a:cubicBezTo>
                        <a:cubicBezTo>
                          <a:pt x="747344" y="-13794"/>
                          <a:pt x="1155162" y="2430"/>
                          <a:pt x="1335683" y="0"/>
                        </a:cubicBezTo>
                        <a:cubicBezTo>
                          <a:pt x="1516204" y="-2430"/>
                          <a:pt x="1985294" y="23088"/>
                          <a:pt x="2163806" y="0"/>
                        </a:cubicBezTo>
                        <a:cubicBezTo>
                          <a:pt x="2342318" y="-23088"/>
                          <a:pt x="2793205" y="121"/>
                          <a:pt x="2991929" y="0"/>
                        </a:cubicBezTo>
                        <a:cubicBezTo>
                          <a:pt x="3190653" y="-121"/>
                          <a:pt x="3327161" y="-2043"/>
                          <a:pt x="3419348" y="0"/>
                        </a:cubicBezTo>
                        <a:cubicBezTo>
                          <a:pt x="3511535" y="2043"/>
                          <a:pt x="3853916" y="28509"/>
                          <a:pt x="4007048" y="0"/>
                        </a:cubicBezTo>
                        <a:cubicBezTo>
                          <a:pt x="4160180" y="-28509"/>
                          <a:pt x="4296029" y="17980"/>
                          <a:pt x="4434466" y="0"/>
                        </a:cubicBezTo>
                        <a:cubicBezTo>
                          <a:pt x="4572903" y="-17980"/>
                          <a:pt x="4948301" y="14467"/>
                          <a:pt x="5102308" y="0"/>
                        </a:cubicBezTo>
                        <a:cubicBezTo>
                          <a:pt x="5256315" y="-14467"/>
                          <a:pt x="5527173" y="16182"/>
                          <a:pt x="5690008" y="0"/>
                        </a:cubicBezTo>
                        <a:cubicBezTo>
                          <a:pt x="5852843" y="-16182"/>
                          <a:pt x="6279148" y="-8327"/>
                          <a:pt x="6437990" y="0"/>
                        </a:cubicBezTo>
                        <a:cubicBezTo>
                          <a:pt x="6596832" y="8327"/>
                          <a:pt x="7022990" y="6535"/>
                          <a:pt x="7266114" y="0"/>
                        </a:cubicBezTo>
                        <a:cubicBezTo>
                          <a:pt x="7509238" y="-6535"/>
                          <a:pt x="7769724" y="-32893"/>
                          <a:pt x="8014096" y="0"/>
                        </a:cubicBezTo>
                        <a:cubicBezTo>
                          <a:pt x="8013487" y="7385"/>
                          <a:pt x="8013534" y="8249"/>
                          <a:pt x="8014096" y="15122"/>
                        </a:cubicBezTo>
                        <a:cubicBezTo>
                          <a:pt x="7745984" y="8624"/>
                          <a:pt x="7635042" y="39171"/>
                          <a:pt x="7266114" y="15122"/>
                        </a:cubicBezTo>
                        <a:cubicBezTo>
                          <a:pt x="6897186" y="-8927"/>
                          <a:pt x="6969365" y="2469"/>
                          <a:pt x="6758554" y="15122"/>
                        </a:cubicBezTo>
                        <a:cubicBezTo>
                          <a:pt x="6547743" y="27775"/>
                          <a:pt x="6359683" y="34068"/>
                          <a:pt x="6250995" y="15122"/>
                        </a:cubicBezTo>
                        <a:cubicBezTo>
                          <a:pt x="6142307" y="-3824"/>
                          <a:pt x="5844762" y="21644"/>
                          <a:pt x="5503013" y="15122"/>
                        </a:cubicBezTo>
                        <a:cubicBezTo>
                          <a:pt x="5161264" y="8600"/>
                          <a:pt x="5235268" y="-5408"/>
                          <a:pt x="4995453" y="15122"/>
                        </a:cubicBezTo>
                        <a:cubicBezTo>
                          <a:pt x="4755638" y="35652"/>
                          <a:pt x="4695974" y="23010"/>
                          <a:pt x="4568035" y="15122"/>
                        </a:cubicBezTo>
                        <a:cubicBezTo>
                          <a:pt x="4440096" y="7234"/>
                          <a:pt x="4227408" y="26151"/>
                          <a:pt x="3980334" y="15122"/>
                        </a:cubicBezTo>
                        <a:cubicBezTo>
                          <a:pt x="3733260" y="4093"/>
                          <a:pt x="3481957" y="32164"/>
                          <a:pt x="3312493" y="15122"/>
                        </a:cubicBezTo>
                        <a:cubicBezTo>
                          <a:pt x="3143029" y="-1920"/>
                          <a:pt x="2930890" y="32184"/>
                          <a:pt x="2724793" y="15122"/>
                        </a:cubicBezTo>
                        <a:cubicBezTo>
                          <a:pt x="2518696" y="-1940"/>
                          <a:pt x="2466141" y="18588"/>
                          <a:pt x="2217233" y="15122"/>
                        </a:cubicBezTo>
                        <a:cubicBezTo>
                          <a:pt x="1968325" y="11656"/>
                          <a:pt x="1706177" y="11176"/>
                          <a:pt x="1389110" y="15122"/>
                        </a:cubicBezTo>
                        <a:cubicBezTo>
                          <a:pt x="1072043" y="19068"/>
                          <a:pt x="1039777" y="13518"/>
                          <a:pt x="721269" y="15122"/>
                        </a:cubicBezTo>
                        <a:cubicBezTo>
                          <a:pt x="402761" y="16726"/>
                          <a:pt x="188345" y="7733"/>
                          <a:pt x="0" y="15122"/>
                        </a:cubicBezTo>
                        <a:cubicBezTo>
                          <a:pt x="452" y="8159"/>
                          <a:pt x="-449" y="6336"/>
                          <a:pt x="0" y="0"/>
                        </a:cubicBezTo>
                        <a:close/>
                      </a:path>
                      <a:path w="8014096" h="15122" stroke="0" extrusionOk="0">
                        <a:moveTo>
                          <a:pt x="0" y="0"/>
                        </a:moveTo>
                        <a:cubicBezTo>
                          <a:pt x="102530" y="-7397"/>
                          <a:pt x="356802" y="-12272"/>
                          <a:pt x="507559" y="0"/>
                        </a:cubicBezTo>
                        <a:cubicBezTo>
                          <a:pt x="658316" y="12272"/>
                          <a:pt x="806266" y="-3565"/>
                          <a:pt x="934978" y="0"/>
                        </a:cubicBezTo>
                        <a:cubicBezTo>
                          <a:pt x="1063690" y="3565"/>
                          <a:pt x="1277310" y="6731"/>
                          <a:pt x="1442537" y="0"/>
                        </a:cubicBezTo>
                        <a:cubicBezTo>
                          <a:pt x="1607764" y="-6731"/>
                          <a:pt x="1970390" y="27585"/>
                          <a:pt x="2110379" y="0"/>
                        </a:cubicBezTo>
                        <a:cubicBezTo>
                          <a:pt x="2250368" y="-27585"/>
                          <a:pt x="2539640" y="-32343"/>
                          <a:pt x="2858361" y="0"/>
                        </a:cubicBezTo>
                        <a:cubicBezTo>
                          <a:pt x="3177082" y="32343"/>
                          <a:pt x="3457788" y="39470"/>
                          <a:pt x="3686484" y="0"/>
                        </a:cubicBezTo>
                        <a:cubicBezTo>
                          <a:pt x="3915180" y="-39470"/>
                          <a:pt x="4110422" y="22796"/>
                          <a:pt x="4514607" y="0"/>
                        </a:cubicBezTo>
                        <a:cubicBezTo>
                          <a:pt x="4918792" y="-22796"/>
                          <a:pt x="4903878" y="5258"/>
                          <a:pt x="5102308" y="0"/>
                        </a:cubicBezTo>
                        <a:cubicBezTo>
                          <a:pt x="5300738" y="-5258"/>
                          <a:pt x="5540623" y="10871"/>
                          <a:pt x="5850290" y="0"/>
                        </a:cubicBezTo>
                        <a:cubicBezTo>
                          <a:pt x="6159957" y="-10871"/>
                          <a:pt x="6254996" y="31380"/>
                          <a:pt x="6518131" y="0"/>
                        </a:cubicBezTo>
                        <a:cubicBezTo>
                          <a:pt x="6781266" y="-31380"/>
                          <a:pt x="6951797" y="22522"/>
                          <a:pt x="7105832" y="0"/>
                        </a:cubicBezTo>
                        <a:cubicBezTo>
                          <a:pt x="7259867" y="-22522"/>
                          <a:pt x="7694359" y="-6297"/>
                          <a:pt x="8014096" y="0"/>
                        </a:cubicBezTo>
                        <a:cubicBezTo>
                          <a:pt x="8014801" y="5901"/>
                          <a:pt x="8013676" y="9748"/>
                          <a:pt x="8014096" y="15122"/>
                        </a:cubicBezTo>
                        <a:cubicBezTo>
                          <a:pt x="7732280" y="6801"/>
                          <a:pt x="7596631" y="4081"/>
                          <a:pt x="7426396" y="15122"/>
                        </a:cubicBezTo>
                        <a:cubicBezTo>
                          <a:pt x="7256161" y="26163"/>
                          <a:pt x="6993784" y="1875"/>
                          <a:pt x="6838695" y="15122"/>
                        </a:cubicBezTo>
                        <a:cubicBezTo>
                          <a:pt x="6683606" y="28369"/>
                          <a:pt x="6196302" y="490"/>
                          <a:pt x="6010572" y="15122"/>
                        </a:cubicBezTo>
                        <a:cubicBezTo>
                          <a:pt x="5824842" y="29754"/>
                          <a:pt x="5674038" y="-6262"/>
                          <a:pt x="5503013" y="15122"/>
                        </a:cubicBezTo>
                        <a:cubicBezTo>
                          <a:pt x="5331988" y="36506"/>
                          <a:pt x="4919907" y="47445"/>
                          <a:pt x="4755030" y="15122"/>
                        </a:cubicBezTo>
                        <a:cubicBezTo>
                          <a:pt x="4590153" y="-17201"/>
                          <a:pt x="4426537" y="35716"/>
                          <a:pt x="4327612" y="15122"/>
                        </a:cubicBezTo>
                        <a:cubicBezTo>
                          <a:pt x="4228687" y="-5472"/>
                          <a:pt x="3957050" y="5135"/>
                          <a:pt x="3659771" y="15122"/>
                        </a:cubicBezTo>
                        <a:cubicBezTo>
                          <a:pt x="3362492" y="25109"/>
                          <a:pt x="3369973" y="-1293"/>
                          <a:pt x="3152211" y="15122"/>
                        </a:cubicBezTo>
                        <a:cubicBezTo>
                          <a:pt x="2934449" y="31537"/>
                          <a:pt x="2592980" y="1789"/>
                          <a:pt x="2324088" y="15122"/>
                        </a:cubicBezTo>
                        <a:cubicBezTo>
                          <a:pt x="2055196" y="28455"/>
                          <a:pt x="1984735" y="2087"/>
                          <a:pt x="1896669" y="15122"/>
                        </a:cubicBezTo>
                        <a:cubicBezTo>
                          <a:pt x="1808603" y="28157"/>
                          <a:pt x="1485867" y="10950"/>
                          <a:pt x="1228828" y="15122"/>
                        </a:cubicBezTo>
                        <a:cubicBezTo>
                          <a:pt x="971789" y="19294"/>
                          <a:pt x="957725" y="23375"/>
                          <a:pt x="801410" y="15122"/>
                        </a:cubicBezTo>
                        <a:cubicBezTo>
                          <a:pt x="645095" y="6869"/>
                          <a:pt x="342957" y="26958"/>
                          <a:pt x="0" y="15122"/>
                        </a:cubicBezTo>
                        <a:cubicBezTo>
                          <a:pt x="-268" y="9737"/>
                          <a:pt x="495" y="597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data 3">
            <a:extLst>
              <a:ext uri="{FF2B5EF4-FFF2-40B4-BE49-F238E27FC236}">
                <a16:creationId xmlns:a16="http://schemas.microsoft.com/office/drawing/2014/main" id="{C183B983-D1A0-DBBF-6387-FC1F354F2097}"/>
              </a:ext>
            </a:extLst>
          </p:cNvPr>
          <p:cNvSpPr>
            <a:spLocks noGrp="1"/>
          </p:cNvSpPr>
          <p:nvPr>
            <p:ph type="dt" sz="half" idx="10"/>
          </p:nvPr>
        </p:nvSpPr>
        <p:spPr>
          <a:xfrm>
            <a:off x="693042" y="5255759"/>
            <a:ext cx="2268141" cy="301905"/>
          </a:xfrm>
        </p:spPr>
        <p:txBody>
          <a:bodyPr>
            <a:normAutofit/>
          </a:bodyPr>
          <a:lstStyle/>
          <a:p>
            <a:pPr>
              <a:spcAft>
                <a:spcPts val="600"/>
              </a:spcAft>
            </a:pPr>
            <a:r>
              <a:rPr lang="it-IT">
                <a:solidFill>
                  <a:srgbClr val="FFFFFF"/>
                </a:solidFill>
              </a:rPr>
              <a:t>Silvia  Arezzini</a:t>
            </a:r>
          </a:p>
        </p:txBody>
      </p:sp>
      <p:sp>
        <p:nvSpPr>
          <p:cNvPr id="5" name="Segnaposto piè di pagina 4">
            <a:extLst>
              <a:ext uri="{FF2B5EF4-FFF2-40B4-BE49-F238E27FC236}">
                <a16:creationId xmlns:a16="http://schemas.microsoft.com/office/drawing/2014/main" id="{FFF8CF64-AAEA-13DD-053E-1F31F45A7198}"/>
              </a:ext>
            </a:extLst>
          </p:cNvPr>
          <p:cNvSpPr>
            <a:spLocks noGrp="1"/>
          </p:cNvSpPr>
          <p:nvPr>
            <p:ph type="ftr" sz="quarter" idx="11"/>
          </p:nvPr>
        </p:nvSpPr>
        <p:spPr>
          <a:xfrm>
            <a:off x="3339207" y="5255759"/>
            <a:ext cx="3402210" cy="301905"/>
          </a:xfrm>
        </p:spPr>
        <p:txBody>
          <a:bodyPr>
            <a:normAutofit/>
          </a:bodyPr>
          <a:lstStyle/>
          <a:p>
            <a:pPr>
              <a:spcAft>
                <a:spcPts val="600"/>
              </a:spcAft>
            </a:pPr>
            <a:r>
              <a:rPr lang="it-IT">
                <a:solidFill>
                  <a:srgbClr val="FFFFFF"/>
                </a:solidFill>
              </a:rPr>
              <a:t>10 ottobre 2023</a:t>
            </a:r>
          </a:p>
        </p:txBody>
      </p:sp>
      <p:sp>
        <p:nvSpPr>
          <p:cNvPr id="6" name="Segnaposto numero diapositiva 5">
            <a:extLst>
              <a:ext uri="{FF2B5EF4-FFF2-40B4-BE49-F238E27FC236}">
                <a16:creationId xmlns:a16="http://schemas.microsoft.com/office/drawing/2014/main" id="{6659585E-3089-67DF-92C4-289AD033F479}"/>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a:solidFill>
                  <a:srgbClr val="FFFFFF"/>
                </a:solidFill>
              </a:rPr>
              <a:pPr>
                <a:spcAft>
                  <a:spcPts val="600"/>
                </a:spcAft>
              </a:pPr>
              <a:t>5</a:t>
            </a:fld>
            <a:endParaRPr lang="it-IT">
              <a:solidFill>
                <a:srgbClr val="FFFFFF"/>
              </a:solidFill>
            </a:endParaRPr>
          </a:p>
        </p:txBody>
      </p:sp>
      <p:graphicFrame>
        <p:nvGraphicFramePr>
          <p:cNvPr id="28" name="Segnaposto contenuto 2">
            <a:extLst>
              <a:ext uri="{FF2B5EF4-FFF2-40B4-BE49-F238E27FC236}">
                <a16:creationId xmlns:a16="http://schemas.microsoft.com/office/drawing/2014/main" id="{716E6221-8D58-38EC-D2DC-09E626A67C3C}"/>
              </a:ext>
            </a:extLst>
          </p:cNvPr>
          <p:cNvGraphicFramePr>
            <a:graphicFrameLocks noGrp="1"/>
          </p:cNvGraphicFramePr>
          <p:nvPr>
            <p:ph idx="1"/>
            <p:extLst>
              <p:ext uri="{D42A27DB-BD31-4B8C-83A1-F6EECF244321}">
                <p14:modId xmlns:p14="http://schemas.microsoft.com/office/powerpoint/2010/main" val="941059181"/>
              </p:ext>
            </p:extLst>
          </p:nvPr>
        </p:nvGraphicFramePr>
        <p:xfrm>
          <a:off x="693042" y="1657379"/>
          <a:ext cx="8694540" cy="345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2171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lvl="0"/>
            <a:br>
              <a:rPr lang="it-IT" sz="2800" dirty="0"/>
            </a:br>
            <a:r>
              <a:rPr lang="it-IT" sz="2800" dirty="0"/>
              <a:t>PRINCIPIO DELL’ACCOUNTABILITY</a:t>
            </a:r>
            <a:br>
              <a:rPr lang="it-IT" sz="2800" dirty="0"/>
            </a:br>
            <a:r>
              <a:rPr lang="it-IT" sz="2800" dirty="0"/>
              <a:t> o della responsabilizzazione</a:t>
            </a:r>
            <a:br>
              <a:rPr lang="it-IT" sz="2800" dirty="0"/>
            </a:br>
            <a:endParaRPr lang="it-IT" sz="2800" dirty="0"/>
          </a:p>
        </p:txBody>
      </p:sp>
      <p:sp>
        <p:nvSpPr>
          <p:cNvPr id="3" name="Segnaposto contenuto 2"/>
          <p:cNvSpPr>
            <a:spLocks noGrp="1"/>
          </p:cNvSpPr>
          <p:nvPr>
            <p:ph idx="1"/>
          </p:nvPr>
        </p:nvSpPr>
        <p:spPr>
          <a:xfrm>
            <a:off x="-146088" y="1327150"/>
            <a:ext cx="9933955" cy="4041774"/>
          </a:xfrm>
        </p:spPr>
        <p:txBody>
          <a:bodyPr/>
          <a:lstStyle/>
          <a:p>
            <a:r>
              <a:rPr lang="it-IT" sz="2400" dirty="0"/>
              <a:t>    dal Garante:</a:t>
            </a:r>
          </a:p>
          <a:p>
            <a:pPr algn="just"/>
            <a:r>
              <a:rPr lang="it-IT" sz="2400" dirty="0"/>
              <a:t>	</a:t>
            </a:r>
            <a:r>
              <a:rPr lang="it-IT" sz="2000" dirty="0"/>
              <a:t>Il GDPR pone con forza l'accento sulla "responsabilizzazione" (accountability: </a:t>
            </a:r>
            <a:r>
              <a:rPr lang="it-IT" sz="2000" b="1" i="1" u="sng" dirty="0"/>
              <a:t>essere in grado di render conto </a:t>
            </a:r>
            <a:r>
              <a:rPr lang="it-IT" sz="2000" dirty="0"/>
              <a:t>) di titolari e responsabili – ossia, sull'</a:t>
            </a:r>
            <a:r>
              <a:rPr lang="it-IT" sz="2000" b="1" dirty="0"/>
              <a:t>adozione di comportamenti proattivi e tali da dimostrare la concreta adozione di misure finalizzate ad assicurare l'applicazione del regolamento. </a:t>
            </a:r>
            <a:r>
              <a:rPr lang="it-IT" sz="2000" dirty="0"/>
              <a:t>Si tratta di una grande novità per la protezione dei dati in quanto viene affidato ai titolari il compito di decidere autonomamente le modalità, le garanzie e i limiti del trattamento dei dati personali – nel rispetto delle disposizioni normative e alla luce di alcuni criteri specifici indicati nel regolamento.</a:t>
            </a:r>
          </a:p>
          <a:p>
            <a:endParaRPr lang="it-IT" sz="2000" dirty="0"/>
          </a:p>
          <a:p>
            <a:pPr algn="ctr"/>
            <a:r>
              <a:rPr lang="it-IT" sz="2000" i="1" dirty="0"/>
              <a:t>Non è più la legge che mi dice cosa devo fare  ma sono io che devo dimostrare cosa faccio per prevenire rischi sui diritti e le libertà delle persone </a:t>
            </a:r>
          </a:p>
        </p:txBody>
      </p:sp>
      <p:sp>
        <p:nvSpPr>
          <p:cNvPr id="4" name="Segnaposto data 3"/>
          <p:cNvSpPr>
            <a:spLocks noGrp="1"/>
          </p:cNvSpPr>
          <p:nvPr>
            <p:ph type="dt" sz="half" idx="10"/>
          </p:nvPr>
        </p:nvSpPr>
        <p:spPr/>
        <p:txBody>
          <a:bodyPr/>
          <a:lstStyle/>
          <a:p>
            <a:r>
              <a:rPr lang="it-IT"/>
              <a:t>Silvia  Arezzini</a:t>
            </a:r>
            <a:endParaRPr lang="it-IT" dirty="0"/>
          </a:p>
        </p:txBody>
      </p:sp>
      <p:sp>
        <p:nvSpPr>
          <p:cNvPr id="5" name="Segnaposto piè di pagina 4"/>
          <p:cNvSpPr>
            <a:spLocks noGrp="1"/>
          </p:cNvSpPr>
          <p:nvPr>
            <p:ph type="ftr" sz="quarter" idx="11"/>
          </p:nvPr>
        </p:nvSpPr>
        <p:spPr/>
        <p:txBody>
          <a:bodyPr/>
          <a:lstStyle/>
          <a:p>
            <a:r>
              <a:rPr lang="it-IT"/>
              <a:t>10 ottobre 2023</a:t>
            </a:r>
            <a:endParaRPr lang="it-IT" dirty="0"/>
          </a:p>
        </p:txBody>
      </p:sp>
      <p:sp>
        <p:nvSpPr>
          <p:cNvPr id="6" name="Segnaposto numero diapositiva 5"/>
          <p:cNvSpPr>
            <a:spLocks noGrp="1"/>
          </p:cNvSpPr>
          <p:nvPr>
            <p:ph type="sldNum" sz="quarter" idx="12"/>
          </p:nvPr>
        </p:nvSpPr>
        <p:spPr/>
        <p:txBody>
          <a:bodyPr/>
          <a:lstStyle/>
          <a:p>
            <a:fld id="{03B6912A-B584-4AC7-9983-D43B1428DAB0}" type="slidenum">
              <a:rPr lang="it-IT" smtClean="0"/>
              <a:t>50</a:t>
            </a:fld>
            <a:endParaRPr lang="it-IT"/>
          </a:p>
        </p:txBody>
      </p:sp>
    </p:spTree>
    <p:extLst>
      <p:ext uri="{BB962C8B-B14F-4D97-AF65-F5344CB8AC3E}">
        <p14:creationId xmlns:p14="http://schemas.microsoft.com/office/powerpoint/2010/main" val="3668374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ure scolpite colorate di esseri umani">
            <a:extLst>
              <a:ext uri="{FF2B5EF4-FFF2-40B4-BE49-F238E27FC236}">
                <a16:creationId xmlns:a16="http://schemas.microsoft.com/office/drawing/2014/main" id="{0B258E2F-C09A-3DBA-D53D-2ECF135070AE}"/>
              </a:ext>
            </a:extLst>
          </p:cNvPr>
          <p:cNvPicPr>
            <a:picLocks noChangeAspect="1"/>
          </p:cNvPicPr>
          <p:nvPr/>
        </p:nvPicPr>
        <p:blipFill rotWithShape="1">
          <a:blip r:embed="rId3"/>
          <a:srcRect t="21049" r="2" b="2"/>
          <a:stretch/>
        </p:blipFill>
        <p:spPr>
          <a:xfrm>
            <a:off x="0" y="-549101"/>
            <a:ext cx="10080605" cy="5670540"/>
          </a:xfrm>
          <a:prstGeom prst="rect">
            <a:avLst/>
          </a:prstGeom>
        </p:spPr>
      </p:pic>
      <p:sp>
        <p:nvSpPr>
          <p:cNvPr id="7" name="Titolo 6">
            <a:extLst>
              <a:ext uri="{FF2B5EF4-FFF2-40B4-BE49-F238E27FC236}">
                <a16:creationId xmlns:a16="http://schemas.microsoft.com/office/drawing/2014/main" id="{9F53B04C-AEEC-E4D9-E1A2-FD3E81D1069A}"/>
              </a:ext>
            </a:extLst>
          </p:cNvPr>
          <p:cNvSpPr>
            <a:spLocks noGrp="1"/>
          </p:cNvSpPr>
          <p:nvPr>
            <p:ph type="title"/>
          </p:nvPr>
        </p:nvSpPr>
        <p:spPr>
          <a:xfrm>
            <a:off x="433151" y="4396569"/>
            <a:ext cx="9269450" cy="615869"/>
          </a:xfrm>
        </p:spPr>
        <p:txBody>
          <a:bodyPr vert="horz" lIns="91440" tIns="45720" rIns="91440" bIns="45720" rtlCol="0" anchor="ctr">
            <a:normAutofit/>
          </a:bodyPr>
          <a:lstStyle/>
          <a:p>
            <a:pPr defTabSz="914400" hangingPunct="1">
              <a:lnSpc>
                <a:spcPct val="90000"/>
              </a:lnSpc>
            </a:pPr>
            <a:r>
              <a:rPr lang="en-US" sz="3000">
                <a:solidFill>
                  <a:schemeClr val="tx1">
                    <a:lumMod val="85000"/>
                    <a:lumOff val="15000"/>
                  </a:schemeClr>
                </a:solidFill>
              </a:rPr>
              <a:t>Diritti e  libertà delle persone fisiche.</a:t>
            </a:r>
          </a:p>
        </p:txBody>
      </p:sp>
      <p:sp>
        <p:nvSpPr>
          <p:cNvPr id="4" name="Segnaposto data 3">
            <a:extLst>
              <a:ext uri="{FF2B5EF4-FFF2-40B4-BE49-F238E27FC236}">
                <a16:creationId xmlns:a16="http://schemas.microsoft.com/office/drawing/2014/main" id="{9746B83F-ADB1-2313-45BD-B991AF39DA53}"/>
              </a:ext>
            </a:extLst>
          </p:cNvPr>
          <p:cNvSpPr>
            <a:spLocks noGrp="1"/>
          </p:cNvSpPr>
          <p:nvPr>
            <p:ph type="dt" sz="half" idx="10"/>
          </p:nvPr>
        </p:nvSpPr>
        <p:spPr>
          <a:xfrm>
            <a:off x="693042" y="5255759"/>
            <a:ext cx="2268141" cy="301905"/>
          </a:xfrm>
        </p:spPr>
        <p:txBody>
          <a:bodyPr vert="horz" lIns="91440" tIns="45720" rIns="91440" bIns="45720" rtlCol="0" anchor="ctr">
            <a:normAutofit/>
          </a:bodyPr>
          <a:lstStyle/>
          <a:p>
            <a:pPr defTabSz="457200" fontAlgn="auto" hangingPunct="1">
              <a:spcBef>
                <a:spcPts val="0"/>
              </a:spcBef>
              <a:spcAft>
                <a:spcPts val="600"/>
              </a:spcAft>
              <a:buClrTx/>
              <a:buSzTx/>
              <a:defRPr/>
            </a:pPr>
            <a:r>
              <a:rPr lang="it-IT">
                <a:solidFill>
                  <a:srgbClr val="FFFFFF"/>
                </a:solidFill>
                <a:latin typeface="+mn-lt"/>
                <a:ea typeface="+mn-ea"/>
              </a:rPr>
              <a:t>Silvia  Arezzini</a:t>
            </a:r>
            <a:endParaRPr lang="en-US">
              <a:solidFill>
                <a:srgbClr val="FFFFFF"/>
              </a:solidFill>
              <a:latin typeface="+mn-lt"/>
              <a:ea typeface="+mn-ea"/>
            </a:endParaRPr>
          </a:p>
        </p:txBody>
      </p:sp>
      <p:sp>
        <p:nvSpPr>
          <p:cNvPr id="5" name="Segnaposto piè di pagina 4">
            <a:extLst>
              <a:ext uri="{FF2B5EF4-FFF2-40B4-BE49-F238E27FC236}">
                <a16:creationId xmlns:a16="http://schemas.microsoft.com/office/drawing/2014/main" id="{B3262EB5-4D0D-746D-A745-353CB6015A12}"/>
              </a:ext>
            </a:extLst>
          </p:cNvPr>
          <p:cNvSpPr>
            <a:spLocks noGrp="1"/>
          </p:cNvSpPr>
          <p:nvPr>
            <p:ph type="ftr" sz="quarter" idx="11"/>
          </p:nvPr>
        </p:nvSpPr>
        <p:spPr>
          <a:xfrm>
            <a:off x="3339207" y="5255759"/>
            <a:ext cx="3402210" cy="301905"/>
          </a:xfrm>
        </p:spPr>
        <p:txBody>
          <a:bodyPr vert="horz" lIns="91440" tIns="45720" rIns="91440" bIns="45720" rtlCol="0" anchor="ctr">
            <a:normAutofit/>
          </a:bodyPr>
          <a:lstStyle/>
          <a:p>
            <a:pPr defTabSz="457200" fontAlgn="auto" hangingPunct="1">
              <a:spcBef>
                <a:spcPts val="0"/>
              </a:spcBef>
              <a:spcAft>
                <a:spcPts val="600"/>
              </a:spcAft>
              <a:buClrTx/>
              <a:buSzTx/>
              <a:defRPr/>
            </a:pPr>
            <a:r>
              <a:rPr lang="it-IT" kern="1200">
                <a:solidFill>
                  <a:srgbClr val="FFFFFF"/>
                </a:solidFill>
                <a:latin typeface="+mn-lt"/>
                <a:ea typeface="+mn-ea"/>
                <a:cs typeface="+mn-cs"/>
              </a:rPr>
              <a:t>10 ottobre 2023</a:t>
            </a:r>
            <a:endParaRPr lang="en-US" kern="1200">
              <a:solidFill>
                <a:srgbClr val="FFFFFF"/>
              </a:solidFill>
              <a:latin typeface="+mn-lt"/>
              <a:ea typeface="+mn-ea"/>
              <a:cs typeface="+mn-cs"/>
            </a:endParaRPr>
          </a:p>
        </p:txBody>
      </p:sp>
      <p:sp>
        <p:nvSpPr>
          <p:cNvPr id="6" name="Segnaposto numero diapositiva 5">
            <a:extLst>
              <a:ext uri="{FF2B5EF4-FFF2-40B4-BE49-F238E27FC236}">
                <a16:creationId xmlns:a16="http://schemas.microsoft.com/office/drawing/2014/main" id="{2701F7A2-D4EE-30B4-105C-3CCECA537BED}"/>
              </a:ext>
            </a:extLst>
          </p:cNvPr>
          <p:cNvSpPr>
            <a:spLocks noGrp="1"/>
          </p:cNvSpPr>
          <p:nvPr>
            <p:ph type="sldNum" sz="quarter" idx="12"/>
          </p:nvPr>
        </p:nvSpPr>
        <p:spPr>
          <a:xfrm>
            <a:off x="7119441" y="5255759"/>
            <a:ext cx="2268141" cy="301905"/>
          </a:xfrm>
          <a:prstGeom prst="ellipse">
            <a:avLst/>
          </a:prstGeom>
        </p:spPr>
        <p:txBody>
          <a:bodyPr vert="horz" lIns="91440" tIns="45720" rIns="91440" bIns="45720" rtlCol="0" anchor="ctr">
            <a:normAutofit/>
          </a:bodyPr>
          <a:lstStyle/>
          <a:p>
            <a:pPr defTabSz="457200" fontAlgn="auto" hangingPunct="1">
              <a:spcBef>
                <a:spcPts val="0"/>
              </a:spcBef>
              <a:spcAft>
                <a:spcPts val="600"/>
              </a:spcAft>
              <a:buClrTx/>
              <a:buSzTx/>
              <a:defRPr/>
            </a:pPr>
            <a:fld id="{03B6912A-B584-4AC7-9983-D43B1428DAB0}" type="slidenum">
              <a:rPr lang="en-US" sz="800">
                <a:solidFill>
                  <a:srgbClr val="FFFFFF"/>
                </a:solidFill>
                <a:latin typeface="+mn-lt"/>
                <a:ea typeface="+mn-ea"/>
              </a:rPr>
              <a:pPr defTabSz="457200" fontAlgn="auto" hangingPunct="1">
                <a:spcBef>
                  <a:spcPts val="0"/>
                </a:spcBef>
                <a:spcAft>
                  <a:spcPts val="600"/>
                </a:spcAft>
                <a:buClrTx/>
                <a:buSzTx/>
                <a:defRPr/>
              </a:pPr>
              <a:t>51</a:t>
            </a:fld>
            <a:endParaRPr lang="en-US" sz="800">
              <a:solidFill>
                <a:srgbClr val="FFFFFF"/>
              </a:solidFill>
              <a:latin typeface="+mn-lt"/>
              <a:ea typeface="+mn-ea"/>
            </a:endParaRPr>
          </a:p>
        </p:txBody>
      </p:sp>
    </p:spTree>
    <p:extLst>
      <p:ext uri="{BB962C8B-B14F-4D97-AF65-F5344CB8AC3E}">
        <p14:creationId xmlns:p14="http://schemas.microsoft.com/office/powerpoint/2010/main" val="3720153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D304294-5631-7682-F543-9092E313BE26}"/>
              </a:ext>
            </a:extLst>
          </p:cNvPr>
          <p:cNvSpPr>
            <a:spLocks noGrp="1"/>
          </p:cNvSpPr>
          <p:nvPr>
            <p:ph type="title"/>
          </p:nvPr>
        </p:nvSpPr>
        <p:spPr>
          <a:xfrm>
            <a:off x="3765130" y="453498"/>
            <a:ext cx="5621190" cy="1385492"/>
          </a:xfrm>
        </p:spPr>
        <p:txBody>
          <a:bodyPr anchor="b">
            <a:normAutofit/>
          </a:bodyPr>
          <a:lstStyle/>
          <a:p>
            <a:r>
              <a:rPr lang="it-IT" sz="3300"/>
              <a:t>GDPR</a:t>
            </a:r>
          </a:p>
        </p:txBody>
      </p:sp>
      <p:pic>
        <p:nvPicPr>
          <p:cNvPr id="9" name="Picture 8">
            <a:extLst>
              <a:ext uri="{FF2B5EF4-FFF2-40B4-BE49-F238E27FC236}">
                <a16:creationId xmlns:a16="http://schemas.microsoft.com/office/drawing/2014/main" id="{6C48783E-2D40-5B24-D73A-4B07245D103F}"/>
              </a:ext>
            </a:extLst>
          </p:cNvPr>
          <p:cNvPicPr>
            <a:picLocks noChangeAspect="1"/>
          </p:cNvPicPr>
          <p:nvPr/>
        </p:nvPicPr>
        <p:blipFill rotWithShape="1">
          <a:blip r:embed="rId2"/>
          <a:srcRect l="40755" r="24826" b="-2"/>
          <a:stretch/>
        </p:blipFill>
        <p:spPr>
          <a:xfrm>
            <a:off x="20" y="10"/>
            <a:ext cx="3469739" cy="5670540"/>
          </a:xfrm>
          <a:prstGeom prst="rect">
            <a:avLst/>
          </a:prstGeom>
          <a:effectLst/>
        </p:spPr>
      </p:pic>
      <p:sp>
        <p:nvSpPr>
          <p:cNvPr id="4" name="Segnaposto data 3">
            <a:extLst>
              <a:ext uri="{FF2B5EF4-FFF2-40B4-BE49-F238E27FC236}">
                <a16:creationId xmlns:a16="http://schemas.microsoft.com/office/drawing/2014/main" id="{788BB435-17C8-CB7A-641A-85E2D5EE6C54}"/>
              </a:ext>
            </a:extLst>
          </p:cNvPr>
          <p:cNvSpPr>
            <a:spLocks noGrp="1"/>
          </p:cNvSpPr>
          <p:nvPr>
            <p:ph type="dt" sz="half" idx="10"/>
          </p:nvPr>
        </p:nvSpPr>
        <p:spPr>
          <a:xfrm>
            <a:off x="693042" y="5255759"/>
            <a:ext cx="2268141" cy="301905"/>
          </a:xfrm>
        </p:spPr>
        <p:txBody>
          <a:bodyPr>
            <a:normAutofit/>
          </a:bodyPr>
          <a:lstStyle/>
          <a:p>
            <a:pPr>
              <a:spcAft>
                <a:spcPts val="600"/>
              </a:spcAft>
            </a:pPr>
            <a:r>
              <a:rPr lang="it-IT">
                <a:solidFill>
                  <a:srgbClr val="FFFFFF"/>
                </a:solidFill>
              </a:rPr>
              <a:t>Silvia  Arezzini</a:t>
            </a:r>
          </a:p>
        </p:txBody>
      </p:sp>
      <p:sp>
        <p:nvSpPr>
          <p:cNvPr id="5" name="Segnaposto piè di pagina 4">
            <a:extLst>
              <a:ext uri="{FF2B5EF4-FFF2-40B4-BE49-F238E27FC236}">
                <a16:creationId xmlns:a16="http://schemas.microsoft.com/office/drawing/2014/main" id="{2E80A23A-194D-CC64-28D9-92C5B948FB6C}"/>
              </a:ext>
            </a:extLst>
          </p:cNvPr>
          <p:cNvSpPr>
            <a:spLocks noGrp="1"/>
          </p:cNvSpPr>
          <p:nvPr>
            <p:ph type="ftr" sz="quarter" idx="11"/>
          </p:nvPr>
        </p:nvSpPr>
        <p:spPr>
          <a:xfrm>
            <a:off x="3765130" y="5255759"/>
            <a:ext cx="3669469" cy="301905"/>
          </a:xfrm>
        </p:spPr>
        <p:txBody>
          <a:bodyPr>
            <a:normAutofit/>
          </a:bodyPr>
          <a:lstStyle/>
          <a:p>
            <a:pPr algn="l">
              <a:spcAft>
                <a:spcPts val="600"/>
              </a:spcAft>
            </a:pPr>
            <a:r>
              <a:rPr lang="it-IT"/>
              <a:t>10 ottobre 2023</a:t>
            </a:r>
          </a:p>
        </p:txBody>
      </p:sp>
      <p:sp>
        <p:nvSpPr>
          <p:cNvPr id="6" name="Segnaposto numero diapositiva 5">
            <a:extLst>
              <a:ext uri="{FF2B5EF4-FFF2-40B4-BE49-F238E27FC236}">
                <a16:creationId xmlns:a16="http://schemas.microsoft.com/office/drawing/2014/main" id="{3CE97492-8655-F31B-5637-AAA36A570CAE}"/>
              </a:ext>
            </a:extLst>
          </p:cNvPr>
          <p:cNvSpPr>
            <a:spLocks noGrp="1"/>
          </p:cNvSpPr>
          <p:nvPr>
            <p:ph type="sldNum" sz="quarter" idx="12"/>
          </p:nvPr>
        </p:nvSpPr>
        <p:spPr>
          <a:xfrm>
            <a:off x="7601550" y="5255759"/>
            <a:ext cx="1786032" cy="301905"/>
          </a:xfrm>
        </p:spPr>
        <p:txBody>
          <a:bodyPr>
            <a:normAutofit/>
          </a:bodyPr>
          <a:lstStyle/>
          <a:p>
            <a:pPr>
              <a:spcAft>
                <a:spcPts val="600"/>
              </a:spcAft>
            </a:pPr>
            <a:fld id="{03B6912A-B584-4AC7-9983-D43B1428DAB0}" type="slidenum">
              <a:rPr lang="it-IT" smtClean="0"/>
              <a:pPr>
                <a:spcAft>
                  <a:spcPts val="600"/>
                </a:spcAft>
              </a:pPr>
              <a:t>52</a:t>
            </a:fld>
            <a:endParaRPr lang="it-IT"/>
          </a:p>
        </p:txBody>
      </p:sp>
      <p:graphicFrame>
        <p:nvGraphicFramePr>
          <p:cNvPr id="8" name="Segnaposto contenuto 2">
            <a:extLst>
              <a:ext uri="{FF2B5EF4-FFF2-40B4-BE49-F238E27FC236}">
                <a16:creationId xmlns:a16="http://schemas.microsoft.com/office/drawing/2014/main" id="{11896BF0-E5C8-D451-6842-A20DE1947FD0}"/>
              </a:ext>
            </a:extLst>
          </p:cNvPr>
          <p:cNvGraphicFramePr>
            <a:graphicFrameLocks noGrp="1"/>
          </p:cNvGraphicFramePr>
          <p:nvPr>
            <p:ph idx="1"/>
            <p:extLst>
              <p:ext uri="{D42A27DB-BD31-4B8C-83A1-F6EECF244321}">
                <p14:modId xmlns:p14="http://schemas.microsoft.com/office/powerpoint/2010/main" val="1076016683"/>
              </p:ext>
            </p:extLst>
          </p:nvPr>
        </p:nvGraphicFramePr>
        <p:xfrm>
          <a:off x="3765131" y="1992572"/>
          <a:ext cx="5621188" cy="3063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9224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7E1870-4899-E307-F91E-B4E4F08823B1}"/>
              </a:ext>
            </a:extLst>
          </p:cNvPr>
          <p:cNvSpPr>
            <a:spLocks noGrp="1"/>
          </p:cNvSpPr>
          <p:nvPr>
            <p:ph type="title"/>
          </p:nvPr>
        </p:nvSpPr>
        <p:spPr>
          <a:xfrm>
            <a:off x="665321" y="1698056"/>
            <a:ext cx="3033746" cy="2282193"/>
          </a:xfrm>
        </p:spPr>
        <p:txBody>
          <a:bodyPr>
            <a:normAutofit fontScale="90000"/>
          </a:bodyPr>
          <a:lstStyle/>
          <a:p>
            <a:r>
              <a:rPr lang="it-IT" sz="2800" dirty="0">
                <a:solidFill>
                  <a:schemeClr val="tx2"/>
                </a:solidFill>
              </a:rPr>
              <a:t>Privacy &amp; Consapevolezza</a:t>
            </a:r>
            <a:br>
              <a:rPr lang="it-IT" sz="2800" dirty="0">
                <a:solidFill>
                  <a:schemeClr val="tx2"/>
                </a:solidFill>
              </a:rPr>
            </a:br>
            <a:br>
              <a:rPr lang="it-IT" sz="2800" dirty="0">
                <a:solidFill>
                  <a:schemeClr val="tx2"/>
                </a:solidFill>
              </a:rPr>
            </a:br>
            <a:r>
              <a:rPr lang="it-IT" sz="2800" dirty="0">
                <a:solidFill>
                  <a:schemeClr val="tx2"/>
                </a:solidFill>
              </a:rPr>
              <a:t>FATTORE UMANO</a:t>
            </a:r>
            <a:br>
              <a:rPr lang="it-IT" sz="2800" dirty="0">
                <a:solidFill>
                  <a:schemeClr val="tx2"/>
                </a:solidFill>
              </a:rPr>
            </a:br>
            <a:endParaRPr lang="it-IT" sz="2800" dirty="0">
              <a:solidFill>
                <a:schemeClr val="tx2"/>
              </a:solidFill>
            </a:endParaRPr>
          </a:p>
        </p:txBody>
      </p:sp>
      <p:sp>
        <p:nvSpPr>
          <p:cNvPr id="3" name="Segnaposto contenuto 2">
            <a:extLst>
              <a:ext uri="{FF2B5EF4-FFF2-40B4-BE49-F238E27FC236}">
                <a16:creationId xmlns:a16="http://schemas.microsoft.com/office/drawing/2014/main" id="{94B7AB19-DEF4-7502-C80B-933915658557}"/>
              </a:ext>
            </a:extLst>
          </p:cNvPr>
          <p:cNvSpPr>
            <a:spLocks noGrp="1"/>
          </p:cNvSpPr>
          <p:nvPr>
            <p:ph idx="1"/>
          </p:nvPr>
        </p:nvSpPr>
        <p:spPr>
          <a:xfrm>
            <a:off x="4662204" y="962674"/>
            <a:ext cx="5301031" cy="4324959"/>
          </a:xfrm>
          <a:noFill/>
          <a:ln>
            <a:noFill/>
          </a:ln>
        </p:spPr>
        <p:txBody>
          <a:bodyPr anchor="ctr">
            <a:normAutofit lnSpcReduction="10000"/>
          </a:bodyPr>
          <a:lstStyle/>
          <a:p>
            <a:pPr marL="400050" lvl="1" indent="0"/>
            <a:r>
              <a:rPr lang="it-IT" sz="1500" u="sng" dirty="0">
                <a:solidFill>
                  <a:schemeClr val="tx2"/>
                </a:solidFill>
              </a:rPr>
              <a:t>Di chi tratta i dati (autorizzati) </a:t>
            </a:r>
          </a:p>
          <a:p>
            <a:pPr marL="800100" lvl="2" indent="0"/>
            <a:r>
              <a:rPr lang="it-IT" sz="1500" dirty="0">
                <a:solidFill>
                  <a:schemeClr val="tx2"/>
                </a:solidFill>
              </a:rPr>
              <a:t>uffici di Direzione, del Personale, Amministrazioni Centrali e Locali, </a:t>
            </a:r>
            <a:r>
              <a:rPr lang="it-IT" sz="1500" dirty="0" err="1">
                <a:solidFill>
                  <a:schemeClr val="tx2"/>
                </a:solidFill>
              </a:rPr>
              <a:t>Uffci</a:t>
            </a:r>
            <a:r>
              <a:rPr lang="it-IT" sz="1500" dirty="0">
                <a:solidFill>
                  <a:schemeClr val="tx2"/>
                </a:solidFill>
              </a:rPr>
              <a:t> Fondi esterni, PI e responsabili di progetti,… </a:t>
            </a:r>
          </a:p>
          <a:p>
            <a:pPr marL="400050" lvl="1" indent="0"/>
            <a:r>
              <a:rPr lang="it-IT" sz="1500" u="sng" dirty="0">
                <a:solidFill>
                  <a:schemeClr val="tx2"/>
                </a:solidFill>
              </a:rPr>
              <a:t>Di chi si occupa di security </a:t>
            </a:r>
          </a:p>
          <a:p>
            <a:pPr marL="800100" lvl="2" indent="0"/>
            <a:r>
              <a:rPr lang="it-IT" sz="1500" dirty="0">
                <a:solidFill>
                  <a:schemeClr val="tx2"/>
                </a:solidFill>
              </a:rPr>
              <a:t>Servizi Calcolo e Reti, CCR e gruppo Security, Sistema Informativo,…</a:t>
            </a:r>
          </a:p>
          <a:p>
            <a:pPr marL="400050" lvl="1" indent="0"/>
            <a:r>
              <a:rPr lang="it-IT" sz="1500" u="sng" dirty="0">
                <a:solidFill>
                  <a:schemeClr val="tx2"/>
                </a:solidFill>
              </a:rPr>
              <a:t>Di chi si occupa di privac</a:t>
            </a:r>
            <a:r>
              <a:rPr lang="it-IT" sz="1500" dirty="0">
                <a:solidFill>
                  <a:schemeClr val="tx2"/>
                </a:solidFill>
              </a:rPr>
              <a:t>y</a:t>
            </a:r>
          </a:p>
          <a:p>
            <a:pPr marL="800100" lvl="2" indent="0"/>
            <a:r>
              <a:rPr lang="it-IT" sz="1500" dirty="0">
                <a:solidFill>
                  <a:schemeClr val="tx2"/>
                </a:solidFill>
              </a:rPr>
              <a:t>DPO, referenti privacy, CCR e gruppo Harmony</a:t>
            </a:r>
          </a:p>
          <a:p>
            <a:pPr marL="800100" lvl="2" indent="0"/>
            <a:endParaRPr lang="it-IT" sz="1500" dirty="0">
              <a:solidFill>
                <a:schemeClr val="tx2"/>
              </a:solidFill>
            </a:endParaRPr>
          </a:p>
          <a:p>
            <a:pPr marL="400050" lvl="1" indent="0" algn="ctr"/>
            <a:r>
              <a:rPr lang="it-IT" sz="1500" dirty="0">
                <a:solidFill>
                  <a:schemeClr val="tx2"/>
                </a:solidFill>
              </a:rPr>
              <a:t>PER…</a:t>
            </a:r>
          </a:p>
          <a:p>
            <a:pPr marL="0" indent="0"/>
            <a:r>
              <a:rPr lang="it-IT" sz="1800" b="1" i="1" dirty="0">
                <a:solidFill>
                  <a:schemeClr val="accent2">
                    <a:lumMod val="75000"/>
                  </a:schemeClr>
                </a:solidFill>
              </a:rPr>
              <a:t>Progettare prodotti</a:t>
            </a:r>
          </a:p>
          <a:p>
            <a:pPr marL="0" indent="0"/>
            <a:r>
              <a:rPr lang="it-IT" sz="2400" b="1" i="1" dirty="0">
                <a:solidFill>
                  <a:schemeClr val="accent2">
                    <a:lumMod val="75000"/>
                  </a:schemeClr>
                </a:solidFill>
                <a:highlight>
                  <a:srgbClr val="FFFF00"/>
                </a:highlight>
              </a:rPr>
              <a:t>Definire processi</a:t>
            </a:r>
          </a:p>
          <a:p>
            <a:pPr marL="400050" lvl="1" indent="0"/>
            <a:endParaRPr lang="it-IT" sz="1500" dirty="0">
              <a:solidFill>
                <a:schemeClr val="tx2"/>
              </a:solidFill>
            </a:endParaRPr>
          </a:p>
        </p:txBody>
      </p:sp>
      <p:sp>
        <p:nvSpPr>
          <p:cNvPr id="4" name="Segnaposto data 3">
            <a:extLst>
              <a:ext uri="{FF2B5EF4-FFF2-40B4-BE49-F238E27FC236}">
                <a16:creationId xmlns:a16="http://schemas.microsoft.com/office/drawing/2014/main" id="{D8EDB0D1-FB05-6164-33EF-F9D04125E614}"/>
              </a:ext>
            </a:extLst>
          </p:cNvPr>
          <p:cNvSpPr>
            <a:spLocks noGrp="1"/>
          </p:cNvSpPr>
          <p:nvPr>
            <p:ph type="dt" sz="half" idx="10"/>
          </p:nvPr>
        </p:nvSpPr>
        <p:spPr>
          <a:xfrm>
            <a:off x="665321" y="5255759"/>
            <a:ext cx="2268140" cy="301905"/>
          </a:xfrm>
        </p:spPr>
        <p:txBody>
          <a:bodyPr>
            <a:normAutofit/>
          </a:bodyPr>
          <a:lstStyle/>
          <a:p>
            <a:pPr>
              <a:spcAft>
                <a:spcPts val="600"/>
              </a:spcAft>
            </a:pPr>
            <a:r>
              <a:rPr lang="it-IT"/>
              <a:t>Silvia  Arezzini</a:t>
            </a:r>
          </a:p>
        </p:txBody>
      </p:sp>
      <p:sp>
        <p:nvSpPr>
          <p:cNvPr id="5" name="Segnaposto piè di pagina 4">
            <a:extLst>
              <a:ext uri="{FF2B5EF4-FFF2-40B4-BE49-F238E27FC236}">
                <a16:creationId xmlns:a16="http://schemas.microsoft.com/office/drawing/2014/main" id="{2A0D4FA8-3D8C-1BB9-F201-837F9AB33D65}"/>
              </a:ext>
            </a:extLst>
          </p:cNvPr>
          <p:cNvSpPr>
            <a:spLocks noGrp="1"/>
          </p:cNvSpPr>
          <p:nvPr>
            <p:ph type="ftr" sz="quarter" idx="11"/>
          </p:nvPr>
        </p:nvSpPr>
        <p:spPr>
          <a:xfrm>
            <a:off x="3339207" y="5255759"/>
            <a:ext cx="3402210" cy="301905"/>
          </a:xfrm>
        </p:spPr>
        <p:txBody>
          <a:bodyPr>
            <a:normAutofit/>
          </a:bodyPr>
          <a:lstStyle/>
          <a:p>
            <a:pPr>
              <a:spcAft>
                <a:spcPts val="600"/>
              </a:spcAft>
            </a:pPr>
            <a:r>
              <a:rPr lang="it-IT"/>
              <a:t>10 ottobre 2023</a:t>
            </a:r>
          </a:p>
        </p:txBody>
      </p:sp>
      <p:sp>
        <p:nvSpPr>
          <p:cNvPr id="6" name="Segnaposto numero diapositiva 5">
            <a:extLst>
              <a:ext uri="{FF2B5EF4-FFF2-40B4-BE49-F238E27FC236}">
                <a16:creationId xmlns:a16="http://schemas.microsoft.com/office/drawing/2014/main" id="{D543187C-E443-ACF7-6ED9-53D8C24C1F0E}"/>
              </a:ext>
            </a:extLst>
          </p:cNvPr>
          <p:cNvSpPr>
            <a:spLocks noGrp="1"/>
          </p:cNvSpPr>
          <p:nvPr>
            <p:ph type="sldNum" sz="quarter" idx="12"/>
          </p:nvPr>
        </p:nvSpPr>
        <p:spPr>
          <a:xfrm>
            <a:off x="7119441" y="5255759"/>
            <a:ext cx="2268141" cy="301905"/>
          </a:xfrm>
        </p:spPr>
        <p:txBody>
          <a:bodyPr>
            <a:normAutofit/>
          </a:bodyPr>
          <a:lstStyle/>
          <a:p>
            <a:pPr>
              <a:spcAft>
                <a:spcPts val="600"/>
              </a:spcAft>
            </a:pPr>
            <a:fld id="{03B6912A-B584-4AC7-9983-D43B1428DAB0}" type="slidenum">
              <a:rPr lang="it-IT" smtClean="0"/>
              <a:pPr>
                <a:spcAft>
                  <a:spcPts val="600"/>
                </a:spcAft>
              </a:pPr>
              <a:t>53</a:t>
            </a:fld>
            <a:endParaRPr lang="it-IT" dirty="0"/>
          </a:p>
        </p:txBody>
      </p:sp>
      <p:sp>
        <p:nvSpPr>
          <p:cNvPr id="9" name="Rettangolo 8">
            <a:extLst>
              <a:ext uri="{FF2B5EF4-FFF2-40B4-BE49-F238E27FC236}">
                <a16:creationId xmlns:a16="http://schemas.microsoft.com/office/drawing/2014/main" id="{18B63540-F785-CC94-2D6F-B85776E880FE}"/>
              </a:ext>
            </a:extLst>
          </p:cNvPr>
          <p:cNvSpPr/>
          <p:nvPr/>
        </p:nvSpPr>
        <p:spPr>
          <a:xfrm rot="20815350">
            <a:off x="1421847" y="374968"/>
            <a:ext cx="5301452" cy="865173"/>
          </a:xfrm>
          <a:prstGeom prst="rect">
            <a:avLst/>
          </a:prstGeom>
          <a:noFill/>
        </p:spPr>
        <p:txBody>
          <a:bodyPr wrap="none" lIns="91440" tIns="45720" rIns="91440" bIns="45720">
            <a:spAutoFit/>
          </a:bodyPr>
          <a:lstStyle/>
          <a:p>
            <a:pPr algn="ctr"/>
            <a:r>
              <a:rPr lang="it-IT"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coinvolgimento</a:t>
            </a:r>
          </a:p>
        </p:txBody>
      </p:sp>
    </p:spTree>
    <p:extLst>
      <p:ext uri="{BB962C8B-B14F-4D97-AF65-F5344CB8AC3E}">
        <p14:creationId xmlns:p14="http://schemas.microsoft.com/office/powerpoint/2010/main" val="120912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Paracadutisti che creano una forma sopra le nuvole">
            <a:extLst>
              <a:ext uri="{FF2B5EF4-FFF2-40B4-BE49-F238E27FC236}">
                <a16:creationId xmlns:a16="http://schemas.microsoft.com/office/drawing/2014/main" id="{8DA5BD03-813C-3BBE-55C3-2F0B86270233}"/>
              </a:ext>
            </a:extLst>
          </p:cNvPr>
          <p:cNvPicPr>
            <a:picLocks noChangeAspect="1"/>
          </p:cNvPicPr>
          <p:nvPr/>
        </p:nvPicPr>
        <p:blipFill rotWithShape="1">
          <a:blip r:embed="rId2"/>
          <a:srcRect r="2" b="15729"/>
          <a:stretch/>
        </p:blipFill>
        <p:spPr>
          <a:xfrm>
            <a:off x="2521" y="0"/>
            <a:ext cx="10080602" cy="5670568"/>
          </a:xfrm>
          <a:prstGeom prst="rect">
            <a:avLst/>
          </a:prstGeom>
        </p:spPr>
      </p:pic>
      <p:sp>
        <p:nvSpPr>
          <p:cNvPr id="2" name="Titolo 1">
            <a:extLst>
              <a:ext uri="{FF2B5EF4-FFF2-40B4-BE49-F238E27FC236}">
                <a16:creationId xmlns:a16="http://schemas.microsoft.com/office/drawing/2014/main" id="{CC510302-98D2-C2D0-5F75-CE7CC9E3CCB4}"/>
              </a:ext>
            </a:extLst>
          </p:cNvPr>
          <p:cNvSpPr>
            <a:spLocks noGrp="1"/>
          </p:cNvSpPr>
          <p:nvPr>
            <p:ph type="title"/>
          </p:nvPr>
        </p:nvSpPr>
        <p:spPr>
          <a:xfrm>
            <a:off x="147239" y="225872"/>
            <a:ext cx="4508276" cy="2951235"/>
          </a:xfrm>
        </p:spPr>
        <p:txBody>
          <a:bodyPr vert="horz" lIns="91440" tIns="45720" rIns="91440" bIns="45720" rtlCol="0" anchor="t">
            <a:normAutofit/>
          </a:bodyPr>
          <a:lstStyle/>
          <a:p>
            <a:pPr algn="l" defTabSz="914400" hangingPunct="1">
              <a:lnSpc>
                <a:spcPct val="90000"/>
              </a:lnSpc>
            </a:pPr>
            <a:r>
              <a:rPr lang="en-US" sz="4300" dirty="0">
                <a:solidFill>
                  <a:srgbClr val="FFFFFF"/>
                </a:solidFill>
              </a:rPr>
              <a:t>SPORT di SQUADRA!</a:t>
            </a:r>
          </a:p>
        </p:txBody>
      </p:sp>
      <p:sp>
        <p:nvSpPr>
          <p:cNvPr id="4" name="Segnaposto data 3">
            <a:extLst>
              <a:ext uri="{FF2B5EF4-FFF2-40B4-BE49-F238E27FC236}">
                <a16:creationId xmlns:a16="http://schemas.microsoft.com/office/drawing/2014/main" id="{CD45344C-0954-F375-312D-E279D4E105E2}"/>
              </a:ext>
            </a:extLst>
          </p:cNvPr>
          <p:cNvSpPr>
            <a:spLocks noGrp="1"/>
          </p:cNvSpPr>
          <p:nvPr>
            <p:ph type="dt" sz="half" idx="10"/>
          </p:nvPr>
        </p:nvSpPr>
        <p:spPr>
          <a:xfrm>
            <a:off x="693042" y="5255759"/>
            <a:ext cx="2268141"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r>
              <a:rPr lang="it-IT">
                <a:solidFill>
                  <a:srgbClr val="FFFFFF"/>
                </a:solidFill>
                <a:latin typeface="Calibri" panose="020F0502020204030204"/>
                <a:ea typeface="+mn-ea"/>
              </a:rPr>
              <a:t>Silvia  Arezzini</a:t>
            </a:r>
            <a:endParaRPr lang="en-US">
              <a:solidFill>
                <a:srgbClr val="FFFFFF"/>
              </a:solidFill>
              <a:latin typeface="Calibri" panose="020F0502020204030204"/>
              <a:ea typeface="+mn-ea"/>
            </a:endParaRPr>
          </a:p>
        </p:txBody>
      </p:sp>
      <p:sp>
        <p:nvSpPr>
          <p:cNvPr id="5" name="Segnaposto piè di pagina 4">
            <a:extLst>
              <a:ext uri="{FF2B5EF4-FFF2-40B4-BE49-F238E27FC236}">
                <a16:creationId xmlns:a16="http://schemas.microsoft.com/office/drawing/2014/main" id="{A7BC66A9-A48B-00EF-5C60-ACF37ACA3666}"/>
              </a:ext>
            </a:extLst>
          </p:cNvPr>
          <p:cNvSpPr>
            <a:spLocks noGrp="1"/>
          </p:cNvSpPr>
          <p:nvPr>
            <p:ph type="ftr" sz="quarter" idx="11"/>
          </p:nvPr>
        </p:nvSpPr>
        <p:spPr>
          <a:xfrm>
            <a:off x="3339207" y="5255759"/>
            <a:ext cx="3402210"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r>
              <a:rPr lang="it-IT" kern="1200">
                <a:solidFill>
                  <a:srgbClr val="FFFFFF"/>
                </a:solidFill>
                <a:latin typeface="Calibri" panose="020F0502020204030204"/>
                <a:ea typeface="+mn-ea"/>
                <a:cs typeface="+mn-cs"/>
              </a:rPr>
              <a:t>10 ottobre 2023</a:t>
            </a:r>
            <a:endParaRPr lang="en-US" kern="1200">
              <a:solidFill>
                <a:srgbClr val="FFFFFF"/>
              </a:solidFill>
              <a:latin typeface="Calibri" panose="020F0502020204030204"/>
              <a:ea typeface="+mn-ea"/>
              <a:cs typeface="+mn-cs"/>
            </a:endParaRPr>
          </a:p>
        </p:txBody>
      </p:sp>
      <p:sp>
        <p:nvSpPr>
          <p:cNvPr id="6" name="Segnaposto numero diapositiva 5">
            <a:extLst>
              <a:ext uri="{FF2B5EF4-FFF2-40B4-BE49-F238E27FC236}">
                <a16:creationId xmlns:a16="http://schemas.microsoft.com/office/drawing/2014/main" id="{09BB2FCA-5A7C-92EA-8045-791B32981A1D}"/>
              </a:ext>
            </a:extLst>
          </p:cNvPr>
          <p:cNvSpPr>
            <a:spLocks noGrp="1"/>
          </p:cNvSpPr>
          <p:nvPr>
            <p:ph type="sldNum" sz="quarter" idx="12"/>
          </p:nvPr>
        </p:nvSpPr>
        <p:spPr>
          <a:xfrm>
            <a:off x="7119441" y="5255759"/>
            <a:ext cx="2268141"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fld id="{03B6912A-B584-4AC7-9983-D43B1428DAB0}" type="slidenum">
              <a:rPr lang="en-US">
                <a:solidFill>
                  <a:srgbClr val="FFFFFF"/>
                </a:solidFill>
                <a:latin typeface="Calibri" panose="020F0502020204030204"/>
                <a:ea typeface="+mn-ea"/>
              </a:rPr>
              <a:pPr defTabSz="914400" fontAlgn="auto" hangingPunct="1">
                <a:lnSpc>
                  <a:spcPct val="100000"/>
                </a:lnSpc>
                <a:spcBef>
                  <a:spcPts val="0"/>
                </a:spcBef>
                <a:spcAft>
                  <a:spcPts val="600"/>
                </a:spcAft>
                <a:buClrTx/>
                <a:buSzTx/>
                <a:defRPr/>
              </a:pPr>
              <a:t>54</a:t>
            </a:fld>
            <a:endParaRPr lang="en-US">
              <a:solidFill>
                <a:srgbClr val="FFFFFF"/>
              </a:solidFill>
              <a:latin typeface="Calibri" panose="020F0502020204030204"/>
              <a:ea typeface="+mn-ea"/>
            </a:endParaRPr>
          </a:p>
        </p:txBody>
      </p:sp>
    </p:spTree>
    <p:extLst>
      <p:ext uri="{BB962C8B-B14F-4D97-AF65-F5344CB8AC3E}">
        <p14:creationId xmlns:p14="http://schemas.microsoft.com/office/powerpoint/2010/main" val="3041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DDE65624-57D5-B6E9-B196-FA866D7CB842}"/>
              </a:ext>
            </a:extLst>
          </p:cNvPr>
          <p:cNvPicPr>
            <a:picLocks noChangeAspect="1"/>
          </p:cNvPicPr>
          <p:nvPr/>
        </p:nvPicPr>
        <p:blipFill rotWithShape="1">
          <a:blip r:embed="rId2"/>
          <a:srcRect r="2" b="-2"/>
          <a:stretch/>
        </p:blipFill>
        <p:spPr>
          <a:xfrm>
            <a:off x="-2519" y="10"/>
            <a:ext cx="10080623" cy="567054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25359"/>
            <a:ext cx="10080624" cy="2614627"/>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220A078-94E1-AAEE-6B99-8E4DE723D2E6}"/>
              </a:ext>
            </a:extLst>
          </p:cNvPr>
          <p:cNvSpPr>
            <a:spLocks noGrp="1"/>
          </p:cNvSpPr>
          <p:nvPr>
            <p:ph type="ctrTitle"/>
          </p:nvPr>
        </p:nvSpPr>
        <p:spPr>
          <a:xfrm>
            <a:off x="907257" y="269181"/>
            <a:ext cx="8309520" cy="1053926"/>
          </a:xfrm>
          <a:effectLst>
            <a:outerShdw blurRad="50800" dist="38100" dir="2700000" algn="tl" rotWithShape="0">
              <a:prstClr val="black">
                <a:alpha val="40000"/>
              </a:prstClr>
            </a:outerShdw>
          </a:effectLst>
        </p:spPr>
        <p:txBody>
          <a:bodyPr>
            <a:normAutofit/>
          </a:bodyPr>
          <a:lstStyle/>
          <a:p>
            <a:r>
              <a:rPr lang="it-IT" sz="4300" dirty="0">
                <a:solidFill>
                  <a:srgbClr val="FFFFFF"/>
                </a:solidFill>
              </a:rPr>
              <a:t>Ma… va sempre tutto liscio?</a:t>
            </a:r>
          </a:p>
        </p:txBody>
      </p:sp>
      <p:sp>
        <p:nvSpPr>
          <p:cNvPr id="3" name="Sottotitolo 2">
            <a:extLst>
              <a:ext uri="{FF2B5EF4-FFF2-40B4-BE49-F238E27FC236}">
                <a16:creationId xmlns:a16="http://schemas.microsoft.com/office/drawing/2014/main" id="{AFF11638-2D68-85C7-709E-754C01314ED8}"/>
              </a:ext>
            </a:extLst>
          </p:cNvPr>
          <p:cNvSpPr>
            <a:spLocks noGrp="1"/>
          </p:cNvSpPr>
          <p:nvPr>
            <p:ph type="subTitle" idx="1"/>
          </p:nvPr>
        </p:nvSpPr>
        <p:spPr>
          <a:xfrm>
            <a:off x="909547" y="3366976"/>
            <a:ext cx="8316516" cy="1060608"/>
          </a:xfrm>
          <a:effectLst>
            <a:outerShdw blurRad="50800" dist="38100" dir="2700000" algn="tl" rotWithShape="0">
              <a:prstClr val="black">
                <a:alpha val="40000"/>
              </a:prstClr>
            </a:outerShdw>
          </a:effectLst>
        </p:spPr>
        <p:txBody>
          <a:bodyPr>
            <a:normAutofit/>
          </a:bodyPr>
          <a:lstStyle/>
          <a:p>
            <a:r>
              <a:rPr lang="it-IT" dirty="0">
                <a:solidFill>
                  <a:srgbClr val="FFFFFF"/>
                </a:solidFill>
              </a:rPr>
              <a:t> </a:t>
            </a:r>
          </a:p>
        </p:txBody>
      </p:sp>
    </p:spTree>
    <p:extLst>
      <p:ext uri="{BB962C8B-B14F-4D97-AF65-F5344CB8AC3E}">
        <p14:creationId xmlns:p14="http://schemas.microsoft.com/office/powerpoint/2010/main" val="2702566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FE11C9A-9E0A-B5AE-765B-4D83397AC9EA}"/>
              </a:ext>
            </a:extLst>
          </p:cNvPr>
          <p:cNvSpPr>
            <a:spLocks noGrp="1"/>
          </p:cNvSpPr>
          <p:nvPr>
            <p:ph type="title"/>
          </p:nvPr>
        </p:nvSpPr>
        <p:spPr>
          <a:xfrm>
            <a:off x="4380311" y="272186"/>
            <a:ext cx="5168561" cy="1474343"/>
          </a:xfrm>
        </p:spPr>
        <p:txBody>
          <a:bodyPr anchor="b">
            <a:normAutofit/>
          </a:bodyPr>
          <a:lstStyle/>
          <a:p>
            <a:r>
              <a:rPr lang="it-IT" sz="3400"/>
              <a:t>Pericoli e incidenti informatici…</a:t>
            </a:r>
            <a:br>
              <a:rPr lang="it-IT" sz="3400"/>
            </a:br>
            <a:endParaRPr lang="it-IT" sz="3400"/>
          </a:p>
        </p:txBody>
      </p:sp>
      <p:pic>
        <p:nvPicPr>
          <p:cNvPr id="8" name="Picture 7">
            <a:extLst>
              <a:ext uri="{FF2B5EF4-FFF2-40B4-BE49-F238E27FC236}">
                <a16:creationId xmlns:a16="http://schemas.microsoft.com/office/drawing/2014/main" id="{826D99B8-C965-CDF0-6E87-CA124B7B5745}"/>
              </a:ext>
            </a:extLst>
          </p:cNvPr>
          <p:cNvPicPr>
            <a:picLocks noChangeAspect="1"/>
          </p:cNvPicPr>
          <p:nvPr/>
        </p:nvPicPr>
        <p:blipFill rotWithShape="1">
          <a:blip r:embed="rId2"/>
          <a:srcRect l="36942" r="24858" b="-2"/>
          <a:stretch/>
        </p:blipFill>
        <p:spPr>
          <a:xfrm>
            <a:off x="20" y="10"/>
            <a:ext cx="3850779" cy="567054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311" y="1963729"/>
            <a:ext cx="3508696" cy="15121"/>
          </a:xfrm>
          <a:custGeom>
            <a:avLst/>
            <a:gdLst>
              <a:gd name="connsiteX0" fmla="*/ 0 w 3508696"/>
              <a:gd name="connsiteY0" fmla="*/ 0 h 15121"/>
              <a:gd name="connsiteX1" fmla="*/ 584783 w 3508696"/>
              <a:gd name="connsiteY1" fmla="*/ 0 h 15121"/>
              <a:gd name="connsiteX2" fmla="*/ 1099391 w 3508696"/>
              <a:gd name="connsiteY2" fmla="*/ 0 h 15121"/>
              <a:gd name="connsiteX3" fmla="*/ 1684174 w 3508696"/>
              <a:gd name="connsiteY3" fmla="*/ 0 h 15121"/>
              <a:gd name="connsiteX4" fmla="*/ 2163696 w 3508696"/>
              <a:gd name="connsiteY4" fmla="*/ 0 h 15121"/>
              <a:gd name="connsiteX5" fmla="*/ 2713392 w 3508696"/>
              <a:gd name="connsiteY5" fmla="*/ 0 h 15121"/>
              <a:gd name="connsiteX6" fmla="*/ 3508696 w 3508696"/>
              <a:gd name="connsiteY6" fmla="*/ 0 h 15121"/>
              <a:gd name="connsiteX7" fmla="*/ 3508696 w 3508696"/>
              <a:gd name="connsiteY7" fmla="*/ 15121 h 15121"/>
              <a:gd name="connsiteX8" fmla="*/ 2923913 w 3508696"/>
              <a:gd name="connsiteY8" fmla="*/ 15121 h 15121"/>
              <a:gd name="connsiteX9" fmla="*/ 2304044 w 3508696"/>
              <a:gd name="connsiteY9" fmla="*/ 15121 h 15121"/>
              <a:gd name="connsiteX10" fmla="*/ 1789435 w 3508696"/>
              <a:gd name="connsiteY10" fmla="*/ 15121 h 15121"/>
              <a:gd name="connsiteX11" fmla="*/ 1134478 w 3508696"/>
              <a:gd name="connsiteY11" fmla="*/ 15121 h 15121"/>
              <a:gd name="connsiteX12" fmla="*/ 619870 w 3508696"/>
              <a:gd name="connsiteY12" fmla="*/ 15121 h 15121"/>
              <a:gd name="connsiteX13" fmla="*/ 0 w 3508696"/>
              <a:gd name="connsiteY13" fmla="*/ 15121 h 15121"/>
              <a:gd name="connsiteX14" fmla="*/ 0 w 3508696"/>
              <a:gd name="connsiteY14" fmla="*/ 0 h 15121"/>
              <a:gd name="connsiteX0" fmla="*/ 0 w 3508696"/>
              <a:gd name="connsiteY0" fmla="*/ 0 h 15121"/>
              <a:gd name="connsiteX1" fmla="*/ 514609 w 3508696"/>
              <a:gd name="connsiteY1" fmla="*/ 0 h 15121"/>
              <a:gd name="connsiteX2" fmla="*/ 994131 w 3508696"/>
              <a:gd name="connsiteY2" fmla="*/ 0 h 15121"/>
              <a:gd name="connsiteX3" fmla="*/ 1508739 w 3508696"/>
              <a:gd name="connsiteY3" fmla="*/ 0 h 15121"/>
              <a:gd name="connsiteX4" fmla="*/ 2093522 w 3508696"/>
              <a:gd name="connsiteY4" fmla="*/ 0 h 15121"/>
              <a:gd name="connsiteX5" fmla="*/ 2713392 w 3508696"/>
              <a:gd name="connsiteY5" fmla="*/ 0 h 15121"/>
              <a:gd name="connsiteX6" fmla="*/ 3508696 w 3508696"/>
              <a:gd name="connsiteY6" fmla="*/ 0 h 15121"/>
              <a:gd name="connsiteX7" fmla="*/ 3508696 w 3508696"/>
              <a:gd name="connsiteY7" fmla="*/ 15121 h 15121"/>
              <a:gd name="connsiteX8" fmla="*/ 2853739 w 3508696"/>
              <a:gd name="connsiteY8" fmla="*/ 15121 h 15121"/>
              <a:gd name="connsiteX9" fmla="*/ 2374218 w 3508696"/>
              <a:gd name="connsiteY9" fmla="*/ 15121 h 15121"/>
              <a:gd name="connsiteX10" fmla="*/ 1719261 w 3508696"/>
              <a:gd name="connsiteY10" fmla="*/ 15121 h 15121"/>
              <a:gd name="connsiteX11" fmla="*/ 1064304 w 3508696"/>
              <a:gd name="connsiteY11" fmla="*/ 15121 h 15121"/>
              <a:gd name="connsiteX12" fmla="*/ 584783 w 3508696"/>
              <a:gd name="connsiteY12" fmla="*/ 15121 h 15121"/>
              <a:gd name="connsiteX13" fmla="*/ 0 w 3508696"/>
              <a:gd name="connsiteY13" fmla="*/ 15121 h 15121"/>
              <a:gd name="connsiteX14" fmla="*/ 0 w 3508696"/>
              <a:gd name="connsiteY14"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8696" h="15121" fill="none" extrusionOk="0">
                <a:moveTo>
                  <a:pt x="0" y="0"/>
                </a:moveTo>
                <a:cubicBezTo>
                  <a:pt x="146229" y="-14140"/>
                  <a:pt x="425161" y="-21146"/>
                  <a:pt x="584783" y="0"/>
                </a:cubicBezTo>
                <a:cubicBezTo>
                  <a:pt x="744845" y="-25423"/>
                  <a:pt x="964949" y="-12672"/>
                  <a:pt x="1099391" y="0"/>
                </a:cubicBezTo>
                <a:cubicBezTo>
                  <a:pt x="1213529" y="34233"/>
                  <a:pt x="1394830" y="-43069"/>
                  <a:pt x="1684174" y="0"/>
                </a:cubicBezTo>
                <a:cubicBezTo>
                  <a:pt x="1958984" y="21109"/>
                  <a:pt x="1977094" y="-26995"/>
                  <a:pt x="2163696" y="0"/>
                </a:cubicBezTo>
                <a:cubicBezTo>
                  <a:pt x="2344615" y="3606"/>
                  <a:pt x="2485824" y="-37567"/>
                  <a:pt x="2713392" y="0"/>
                </a:cubicBezTo>
                <a:cubicBezTo>
                  <a:pt x="2917794" y="-4672"/>
                  <a:pt x="3230200" y="-72392"/>
                  <a:pt x="3508696" y="0"/>
                </a:cubicBezTo>
                <a:cubicBezTo>
                  <a:pt x="3509038" y="4316"/>
                  <a:pt x="3508014" y="11111"/>
                  <a:pt x="3508696" y="15121"/>
                </a:cubicBezTo>
                <a:cubicBezTo>
                  <a:pt x="3313113" y="-8288"/>
                  <a:pt x="3147390" y="13717"/>
                  <a:pt x="2923913" y="15121"/>
                </a:cubicBezTo>
                <a:cubicBezTo>
                  <a:pt x="2709252" y="14507"/>
                  <a:pt x="2588956" y="41956"/>
                  <a:pt x="2304044" y="15121"/>
                </a:cubicBezTo>
                <a:cubicBezTo>
                  <a:pt x="2002091" y="-5850"/>
                  <a:pt x="1988950" y="30033"/>
                  <a:pt x="1789435" y="15121"/>
                </a:cubicBezTo>
                <a:cubicBezTo>
                  <a:pt x="1566566" y="-13873"/>
                  <a:pt x="1419125" y="-5905"/>
                  <a:pt x="1134478" y="15121"/>
                </a:cubicBezTo>
                <a:cubicBezTo>
                  <a:pt x="893923" y="22436"/>
                  <a:pt x="800822" y="7880"/>
                  <a:pt x="619870" y="15121"/>
                </a:cubicBezTo>
                <a:cubicBezTo>
                  <a:pt x="454499" y="27428"/>
                  <a:pt x="194020" y="13949"/>
                  <a:pt x="0" y="15121"/>
                </a:cubicBezTo>
                <a:cubicBezTo>
                  <a:pt x="459" y="7735"/>
                  <a:pt x="-231" y="5467"/>
                  <a:pt x="0" y="0"/>
                </a:cubicBezTo>
                <a:close/>
              </a:path>
              <a:path w="3508696" h="15121" stroke="0" extrusionOk="0">
                <a:moveTo>
                  <a:pt x="0" y="0"/>
                </a:moveTo>
                <a:cubicBezTo>
                  <a:pt x="194755" y="4612"/>
                  <a:pt x="258789" y="-23170"/>
                  <a:pt x="514609" y="0"/>
                </a:cubicBezTo>
                <a:cubicBezTo>
                  <a:pt x="756889" y="23732"/>
                  <a:pt x="817501" y="-2117"/>
                  <a:pt x="994131" y="0"/>
                </a:cubicBezTo>
                <a:cubicBezTo>
                  <a:pt x="1148747" y="-10253"/>
                  <a:pt x="1377083" y="10927"/>
                  <a:pt x="1508739" y="0"/>
                </a:cubicBezTo>
                <a:cubicBezTo>
                  <a:pt x="1647304" y="296"/>
                  <a:pt x="1821128" y="23240"/>
                  <a:pt x="2093522" y="0"/>
                </a:cubicBezTo>
                <a:cubicBezTo>
                  <a:pt x="2355744" y="-11702"/>
                  <a:pt x="2569460" y="-35424"/>
                  <a:pt x="2713392" y="0"/>
                </a:cubicBezTo>
                <a:cubicBezTo>
                  <a:pt x="2913330" y="15164"/>
                  <a:pt x="3187107" y="55428"/>
                  <a:pt x="3508696" y="0"/>
                </a:cubicBezTo>
                <a:cubicBezTo>
                  <a:pt x="3508511" y="5482"/>
                  <a:pt x="3508046" y="7652"/>
                  <a:pt x="3508696" y="15121"/>
                </a:cubicBezTo>
                <a:cubicBezTo>
                  <a:pt x="3212351" y="-14987"/>
                  <a:pt x="3180207" y="33574"/>
                  <a:pt x="2853739" y="15121"/>
                </a:cubicBezTo>
                <a:cubicBezTo>
                  <a:pt x="2539661" y="5739"/>
                  <a:pt x="2599081" y="22411"/>
                  <a:pt x="2374218" y="15121"/>
                </a:cubicBezTo>
                <a:cubicBezTo>
                  <a:pt x="2126941" y="51027"/>
                  <a:pt x="1952351" y="-18106"/>
                  <a:pt x="1719261" y="15121"/>
                </a:cubicBezTo>
                <a:cubicBezTo>
                  <a:pt x="1512404" y="73902"/>
                  <a:pt x="1270329" y="72187"/>
                  <a:pt x="1064304" y="15121"/>
                </a:cubicBezTo>
                <a:cubicBezTo>
                  <a:pt x="846185" y="-2042"/>
                  <a:pt x="820961" y="34247"/>
                  <a:pt x="584783" y="15121"/>
                </a:cubicBezTo>
                <a:cubicBezTo>
                  <a:pt x="365942" y="27277"/>
                  <a:pt x="180935" y="35757"/>
                  <a:pt x="0" y="15121"/>
                </a:cubicBezTo>
                <a:cubicBezTo>
                  <a:pt x="-504" y="8720"/>
                  <a:pt x="322" y="2974"/>
                  <a:pt x="0" y="0"/>
                </a:cubicBezTo>
                <a:close/>
              </a:path>
              <a:path w="3508696" h="15121" fill="none" stroke="0" extrusionOk="0">
                <a:moveTo>
                  <a:pt x="0" y="0"/>
                </a:moveTo>
                <a:cubicBezTo>
                  <a:pt x="135287" y="35450"/>
                  <a:pt x="396575" y="-34156"/>
                  <a:pt x="584783" y="0"/>
                </a:cubicBezTo>
                <a:cubicBezTo>
                  <a:pt x="734249" y="4039"/>
                  <a:pt x="960432" y="-6934"/>
                  <a:pt x="1099391" y="0"/>
                </a:cubicBezTo>
                <a:cubicBezTo>
                  <a:pt x="1241286" y="5903"/>
                  <a:pt x="1394151" y="-12161"/>
                  <a:pt x="1684174" y="0"/>
                </a:cubicBezTo>
                <a:cubicBezTo>
                  <a:pt x="1966648" y="17581"/>
                  <a:pt x="1981270" y="-17757"/>
                  <a:pt x="2163696" y="0"/>
                </a:cubicBezTo>
                <a:cubicBezTo>
                  <a:pt x="2373805" y="31650"/>
                  <a:pt x="2490245" y="-59196"/>
                  <a:pt x="2713392" y="0"/>
                </a:cubicBezTo>
                <a:cubicBezTo>
                  <a:pt x="2919897" y="-16326"/>
                  <a:pt x="3259547" y="-12508"/>
                  <a:pt x="3508696" y="0"/>
                </a:cubicBezTo>
                <a:cubicBezTo>
                  <a:pt x="3508840" y="4760"/>
                  <a:pt x="3507179" y="11095"/>
                  <a:pt x="3508696" y="15121"/>
                </a:cubicBezTo>
                <a:cubicBezTo>
                  <a:pt x="3295950" y="-25195"/>
                  <a:pt x="3155183" y="-35500"/>
                  <a:pt x="2923913" y="15121"/>
                </a:cubicBezTo>
                <a:cubicBezTo>
                  <a:pt x="2716593" y="10784"/>
                  <a:pt x="2595426" y="35913"/>
                  <a:pt x="2304044" y="15121"/>
                </a:cubicBezTo>
                <a:cubicBezTo>
                  <a:pt x="2007075" y="-14749"/>
                  <a:pt x="1996052" y="19370"/>
                  <a:pt x="1789435" y="15121"/>
                </a:cubicBezTo>
                <a:cubicBezTo>
                  <a:pt x="1614625" y="22798"/>
                  <a:pt x="1342607" y="2585"/>
                  <a:pt x="1134478" y="15121"/>
                </a:cubicBezTo>
                <a:cubicBezTo>
                  <a:pt x="897703" y="19127"/>
                  <a:pt x="784642" y="26191"/>
                  <a:pt x="619870" y="15121"/>
                </a:cubicBezTo>
                <a:cubicBezTo>
                  <a:pt x="429384" y="27669"/>
                  <a:pt x="183529" y="22856"/>
                  <a:pt x="0" y="15121"/>
                </a:cubicBezTo>
                <a:cubicBezTo>
                  <a:pt x="652" y="7448"/>
                  <a:pt x="-642" y="477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508696"/>
                      <a:gd name="connsiteY0" fmla="*/ 0 h 15121"/>
                      <a:gd name="connsiteX1" fmla="*/ 584783 w 3508696"/>
                      <a:gd name="connsiteY1" fmla="*/ 0 h 15121"/>
                      <a:gd name="connsiteX2" fmla="*/ 1099391 w 3508696"/>
                      <a:gd name="connsiteY2" fmla="*/ 0 h 15121"/>
                      <a:gd name="connsiteX3" fmla="*/ 1684174 w 3508696"/>
                      <a:gd name="connsiteY3" fmla="*/ 0 h 15121"/>
                      <a:gd name="connsiteX4" fmla="*/ 2163696 w 3508696"/>
                      <a:gd name="connsiteY4" fmla="*/ 0 h 15121"/>
                      <a:gd name="connsiteX5" fmla="*/ 2713392 w 3508696"/>
                      <a:gd name="connsiteY5" fmla="*/ 0 h 15121"/>
                      <a:gd name="connsiteX6" fmla="*/ 3508696 w 3508696"/>
                      <a:gd name="connsiteY6" fmla="*/ 0 h 15121"/>
                      <a:gd name="connsiteX7" fmla="*/ 3508696 w 3508696"/>
                      <a:gd name="connsiteY7" fmla="*/ 15121 h 15121"/>
                      <a:gd name="connsiteX8" fmla="*/ 2923913 w 3508696"/>
                      <a:gd name="connsiteY8" fmla="*/ 15121 h 15121"/>
                      <a:gd name="connsiteX9" fmla="*/ 2304044 w 3508696"/>
                      <a:gd name="connsiteY9" fmla="*/ 15121 h 15121"/>
                      <a:gd name="connsiteX10" fmla="*/ 1789435 w 3508696"/>
                      <a:gd name="connsiteY10" fmla="*/ 15121 h 15121"/>
                      <a:gd name="connsiteX11" fmla="*/ 1134478 w 3508696"/>
                      <a:gd name="connsiteY11" fmla="*/ 15121 h 15121"/>
                      <a:gd name="connsiteX12" fmla="*/ 619870 w 3508696"/>
                      <a:gd name="connsiteY12" fmla="*/ 15121 h 15121"/>
                      <a:gd name="connsiteX13" fmla="*/ 0 w 3508696"/>
                      <a:gd name="connsiteY13" fmla="*/ 15121 h 15121"/>
                      <a:gd name="connsiteX14" fmla="*/ 0 w 3508696"/>
                      <a:gd name="connsiteY14"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8696" h="15121" fill="none" extrusionOk="0">
                        <a:moveTo>
                          <a:pt x="0" y="0"/>
                        </a:moveTo>
                        <a:cubicBezTo>
                          <a:pt x="162319" y="23018"/>
                          <a:pt x="421683" y="-5158"/>
                          <a:pt x="584783" y="0"/>
                        </a:cubicBezTo>
                        <a:cubicBezTo>
                          <a:pt x="747883" y="5158"/>
                          <a:pt x="975784" y="-15427"/>
                          <a:pt x="1099391" y="0"/>
                        </a:cubicBezTo>
                        <a:cubicBezTo>
                          <a:pt x="1222998" y="15427"/>
                          <a:pt x="1402881" y="-16644"/>
                          <a:pt x="1684174" y="0"/>
                        </a:cubicBezTo>
                        <a:cubicBezTo>
                          <a:pt x="1965467" y="16644"/>
                          <a:pt x="1975096" y="-20975"/>
                          <a:pt x="2163696" y="0"/>
                        </a:cubicBezTo>
                        <a:cubicBezTo>
                          <a:pt x="2352296" y="20975"/>
                          <a:pt x="2492387" y="-24234"/>
                          <a:pt x="2713392" y="0"/>
                        </a:cubicBezTo>
                        <a:cubicBezTo>
                          <a:pt x="2934397" y="24234"/>
                          <a:pt x="3268882" y="-29245"/>
                          <a:pt x="3508696" y="0"/>
                        </a:cubicBezTo>
                        <a:cubicBezTo>
                          <a:pt x="3508377" y="4643"/>
                          <a:pt x="3507989" y="11341"/>
                          <a:pt x="3508696" y="15121"/>
                        </a:cubicBezTo>
                        <a:cubicBezTo>
                          <a:pt x="3308783" y="-3244"/>
                          <a:pt x="3142166" y="1719"/>
                          <a:pt x="2923913" y="15121"/>
                        </a:cubicBezTo>
                        <a:cubicBezTo>
                          <a:pt x="2705660" y="28523"/>
                          <a:pt x="2600314" y="39746"/>
                          <a:pt x="2304044" y="15121"/>
                        </a:cubicBezTo>
                        <a:cubicBezTo>
                          <a:pt x="2007774" y="-9504"/>
                          <a:pt x="1987551" y="21722"/>
                          <a:pt x="1789435" y="15121"/>
                        </a:cubicBezTo>
                        <a:cubicBezTo>
                          <a:pt x="1591319" y="8520"/>
                          <a:pt x="1373542" y="11062"/>
                          <a:pt x="1134478" y="15121"/>
                        </a:cubicBezTo>
                        <a:cubicBezTo>
                          <a:pt x="895414" y="19180"/>
                          <a:pt x="797550" y="6134"/>
                          <a:pt x="619870" y="15121"/>
                        </a:cubicBezTo>
                        <a:cubicBezTo>
                          <a:pt x="442190" y="24108"/>
                          <a:pt x="173838" y="-2426"/>
                          <a:pt x="0" y="15121"/>
                        </a:cubicBezTo>
                        <a:cubicBezTo>
                          <a:pt x="629" y="7579"/>
                          <a:pt x="-696" y="5097"/>
                          <a:pt x="0" y="0"/>
                        </a:cubicBezTo>
                        <a:close/>
                      </a:path>
                      <a:path w="3508696" h="15121" stroke="0" extrusionOk="0">
                        <a:moveTo>
                          <a:pt x="0" y="0"/>
                        </a:moveTo>
                        <a:cubicBezTo>
                          <a:pt x="185862" y="-6873"/>
                          <a:pt x="260291" y="-19085"/>
                          <a:pt x="514609" y="0"/>
                        </a:cubicBezTo>
                        <a:cubicBezTo>
                          <a:pt x="768927" y="19085"/>
                          <a:pt x="826906" y="-14935"/>
                          <a:pt x="994131" y="0"/>
                        </a:cubicBezTo>
                        <a:cubicBezTo>
                          <a:pt x="1161356" y="14935"/>
                          <a:pt x="1385372" y="87"/>
                          <a:pt x="1508739" y="0"/>
                        </a:cubicBezTo>
                        <a:cubicBezTo>
                          <a:pt x="1632106" y="-87"/>
                          <a:pt x="1848817" y="-13753"/>
                          <a:pt x="2093522" y="0"/>
                        </a:cubicBezTo>
                        <a:cubicBezTo>
                          <a:pt x="2338227" y="13753"/>
                          <a:pt x="2551834" y="-19926"/>
                          <a:pt x="2713392" y="0"/>
                        </a:cubicBezTo>
                        <a:cubicBezTo>
                          <a:pt x="2874950" y="19926"/>
                          <a:pt x="3212491" y="10414"/>
                          <a:pt x="3508696" y="0"/>
                        </a:cubicBezTo>
                        <a:cubicBezTo>
                          <a:pt x="3508437" y="5516"/>
                          <a:pt x="3508183" y="7725"/>
                          <a:pt x="3508696" y="15121"/>
                        </a:cubicBezTo>
                        <a:cubicBezTo>
                          <a:pt x="3210299" y="-11211"/>
                          <a:pt x="3170869" y="30285"/>
                          <a:pt x="2853739" y="15121"/>
                        </a:cubicBezTo>
                        <a:cubicBezTo>
                          <a:pt x="2536609" y="-43"/>
                          <a:pt x="2609648" y="20321"/>
                          <a:pt x="2374218" y="15121"/>
                        </a:cubicBezTo>
                        <a:cubicBezTo>
                          <a:pt x="2138788" y="9921"/>
                          <a:pt x="1925020" y="7197"/>
                          <a:pt x="1719261" y="15121"/>
                        </a:cubicBezTo>
                        <a:cubicBezTo>
                          <a:pt x="1513502" y="23045"/>
                          <a:pt x="1280640" y="32995"/>
                          <a:pt x="1064304" y="15121"/>
                        </a:cubicBezTo>
                        <a:cubicBezTo>
                          <a:pt x="847968" y="-2753"/>
                          <a:pt x="809487" y="36766"/>
                          <a:pt x="584783" y="15121"/>
                        </a:cubicBezTo>
                        <a:cubicBezTo>
                          <a:pt x="360079" y="-6524"/>
                          <a:pt x="166158" y="30140"/>
                          <a:pt x="0" y="15121"/>
                        </a:cubicBezTo>
                        <a:cubicBezTo>
                          <a:pt x="-112" y="8493"/>
                          <a:pt x="116" y="30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3D25AC51-00B3-E8F9-70B9-D9AA9AAEFBC3}"/>
              </a:ext>
            </a:extLst>
          </p:cNvPr>
          <p:cNvSpPr>
            <a:spLocks noGrp="1"/>
          </p:cNvSpPr>
          <p:nvPr>
            <p:ph idx="1"/>
          </p:nvPr>
        </p:nvSpPr>
        <p:spPr>
          <a:xfrm>
            <a:off x="4380311" y="2237977"/>
            <a:ext cx="5168561" cy="2880639"/>
          </a:xfrm>
        </p:spPr>
        <p:txBody>
          <a:bodyPr>
            <a:normAutofit/>
          </a:bodyPr>
          <a:lstStyle/>
          <a:p>
            <a:endParaRPr lang="it-IT" sz="1800"/>
          </a:p>
          <a:p>
            <a:r>
              <a:rPr lang="it-IT" sz="1800" i="1">
                <a:latin typeface="Cavolini" panose="03000502040302020204" pitchFamily="66" charset="0"/>
                <a:ea typeface="Times New Roman" panose="02020603050405020304" pitchFamily="18" charset="0"/>
                <a:cs typeface="Cavolini" panose="03000502040302020204" pitchFamily="66" charset="0"/>
              </a:rPr>
              <a:t>Perdita di </a:t>
            </a:r>
            <a:r>
              <a:rPr lang="it-IT" sz="1800" i="1">
                <a:effectLst/>
                <a:latin typeface="Cavolini" panose="03000502040302020204" pitchFamily="66" charset="0"/>
                <a:ea typeface="Times New Roman" panose="02020603050405020304" pitchFamily="18" charset="0"/>
                <a:cs typeface="Cavolini" panose="03000502040302020204" pitchFamily="66" charset="0"/>
              </a:rPr>
              <a:t>disponibilità, integrità e riservatezza </a:t>
            </a:r>
            <a:endParaRPr lang="it-IT" sz="1800">
              <a:effectLst/>
              <a:latin typeface="Cavolini" panose="03000502040302020204" pitchFamily="66" charset="0"/>
              <a:ea typeface="Times New Roman" panose="02020603050405020304" pitchFamily="18" charset="0"/>
              <a:cs typeface="Cavolini" panose="03000502040302020204" pitchFamily="66" charset="0"/>
            </a:endParaRPr>
          </a:p>
          <a:p>
            <a:endParaRPr lang="it-IT" sz="1800"/>
          </a:p>
          <a:p>
            <a:r>
              <a:rPr lang="it-IT" sz="1800"/>
              <a:t>Nel caso di dati personali si parla di DataBreach </a:t>
            </a:r>
          </a:p>
          <a:p>
            <a:endParaRPr lang="it-IT" sz="1800"/>
          </a:p>
        </p:txBody>
      </p:sp>
      <p:sp>
        <p:nvSpPr>
          <p:cNvPr id="4" name="Segnaposto data 3">
            <a:extLst>
              <a:ext uri="{FF2B5EF4-FFF2-40B4-BE49-F238E27FC236}">
                <a16:creationId xmlns:a16="http://schemas.microsoft.com/office/drawing/2014/main" id="{09FC2074-BB70-1464-780C-70211DE81F84}"/>
              </a:ext>
            </a:extLst>
          </p:cNvPr>
          <p:cNvSpPr>
            <a:spLocks noGrp="1"/>
          </p:cNvSpPr>
          <p:nvPr>
            <p:ph type="dt" sz="half" idx="10"/>
          </p:nvPr>
        </p:nvSpPr>
        <p:spPr>
          <a:xfrm>
            <a:off x="693042" y="5255759"/>
            <a:ext cx="2268141" cy="301905"/>
          </a:xfrm>
        </p:spPr>
        <p:txBody>
          <a:bodyPr>
            <a:normAutofit/>
          </a:bodyPr>
          <a:lstStyle/>
          <a:p>
            <a:pPr>
              <a:spcAft>
                <a:spcPts val="600"/>
              </a:spcAft>
            </a:pPr>
            <a:r>
              <a:rPr lang="it-IT">
                <a:solidFill>
                  <a:srgbClr val="FFFFFF"/>
                </a:solidFill>
              </a:rPr>
              <a:t>Silvia  Arezzini</a:t>
            </a:r>
          </a:p>
        </p:txBody>
      </p:sp>
      <p:sp>
        <p:nvSpPr>
          <p:cNvPr id="5" name="Segnaposto piè di pagina 4">
            <a:extLst>
              <a:ext uri="{FF2B5EF4-FFF2-40B4-BE49-F238E27FC236}">
                <a16:creationId xmlns:a16="http://schemas.microsoft.com/office/drawing/2014/main" id="{5EED08BD-27AF-A97F-19F6-321020A0F32E}"/>
              </a:ext>
            </a:extLst>
          </p:cNvPr>
          <p:cNvSpPr>
            <a:spLocks noGrp="1"/>
          </p:cNvSpPr>
          <p:nvPr>
            <p:ph type="ftr" sz="quarter" idx="11"/>
          </p:nvPr>
        </p:nvSpPr>
        <p:spPr>
          <a:xfrm>
            <a:off x="4380311" y="5255759"/>
            <a:ext cx="3402210" cy="301905"/>
          </a:xfrm>
        </p:spPr>
        <p:txBody>
          <a:bodyPr>
            <a:normAutofit/>
          </a:bodyPr>
          <a:lstStyle/>
          <a:p>
            <a:pPr algn="l">
              <a:spcAft>
                <a:spcPts val="600"/>
              </a:spcAft>
            </a:pPr>
            <a:r>
              <a:rPr lang="it-IT"/>
              <a:t>10 ottobre 2023</a:t>
            </a:r>
          </a:p>
        </p:txBody>
      </p:sp>
      <p:sp>
        <p:nvSpPr>
          <p:cNvPr id="6" name="Segnaposto numero diapositiva 5">
            <a:extLst>
              <a:ext uri="{FF2B5EF4-FFF2-40B4-BE49-F238E27FC236}">
                <a16:creationId xmlns:a16="http://schemas.microsoft.com/office/drawing/2014/main" id="{15142C18-B0E3-2159-A081-FD89A6696E76}"/>
              </a:ext>
            </a:extLst>
          </p:cNvPr>
          <p:cNvSpPr>
            <a:spLocks noGrp="1"/>
          </p:cNvSpPr>
          <p:nvPr>
            <p:ph type="sldNum" sz="quarter" idx="12"/>
          </p:nvPr>
        </p:nvSpPr>
        <p:spPr>
          <a:xfrm>
            <a:off x="8312032" y="5255759"/>
            <a:ext cx="1075549" cy="301905"/>
          </a:xfrm>
        </p:spPr>
        <p:txBody>
          <a:bodyPr>
            <a:normAutofit/>
          </a:bodyPr>
          <a:lstStyle/>
          <a:p>
            <a:pPr>
              <a:spcAft>
                <a:spcPts val="600"/>
              </a:spcAft>
            </a:pPr>
            <a:fld id="{03B6912A-B584-4AC7-9983-D43B1428DAB0}" type="slidenum">
              <a:rPr lang="it-IT"/>
              <a:pPr>
                <a:spcAft>
                  <a:spcPts val="600"/>
                </a:spcAft>
              </a:pPr>
              <a:t>56</a:t>
            </a:fld>
            <a:endParaRPr lang="it-IT"/>
          </a:p>
        </p:txBody>
      </p:sp>
    </p:spTree>
    <p:extLst>
      <p:ext uri="{BB962C8B-B14F-4D97-AF65-F5344CB8AC3E}">
        <p14:creationId xmlns:p14="http://schemas.microsoft.com/office/powerpoint/2010/main" val="937112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0080623"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46554" cy="1890182"/>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629876" y="289560"/>
            <a:ext cx="3842166" cy="1343237"/>
          </a:xfrm>
          <a:prstGeom prst="rect">
            <a:avLst/>
          </a:prstGeom>
        </p:spPr>
        <p:txBody>
          <a:bodyPr vert="horz" lIns="91440" tIns="45720" rIns="91440" bIns="45720" numCol="1" rtlCol="0" anchor="ctr" anchorCtr="0" compatLnSpc="1">
            <a:prstTxWarp prst="textNoShape">
              <a:avLst/>
            </a:prstTxWarp>
            <a:normAutofit/>
          </a:bodyPr>
          <a:lstStyle/>
          <a:p>
            <a:pPr marL="12696" algn="l" defTabSz="914400" hangingPunct="1">
              <a:lnSpc>
                <a:spcPct val="90000"/>
              </a:lnSpc>
            </a:pPr>
            <a:r>
              <a:rPr lang="en-US" sz="2800" dirty="0">
                <a:solidFill>
                  <a:schemeClr val="tx1"/>
                </a:solidFill>
              </a:rPr>
              <a:t>Data </a:t>
            </a:r>
            <a:r>
              <a:rPr lang="en-US" sz="2800" spc="-20" dirty="0">
                <a:solidFill>
                  <a:schemeClr val="tx1"/>
                </a:solidFill>
              </a:rPr>
              <a:t>breach (</a:t>
            </a:r>
            <a:r>
              <a:rPr lang="en-US" sz="2800" dirty="0">
                <a:solidFill>
                  <a:schemeClr val="tx1"/>
                </a:solidFill>
              </a:rPr>
              <a:t>GDPR,</a:t>
            </a:r>
            <a:r>
              <a:rPr lang="en-US" sz="2800" spc="-40" dirty="0">
                <a:solidFill>
                  <a:schemeClr val="tx1"/>
                </a:solidFill>
              </a:rPr>
              <a:t> </a:t>
            </a:r>
            <a:r>
              <a:rPr lang="en-US" sz="2800" dirty="0">
                <a:solidFill>
                  <a:schemeClr val="tx1"/>
                </a:solidFill>
              </a:rPr>
              <a:t>Art.</a:t>
            </a:r>
            <a:r>
              <a:rPr lang="en-US" sz="2800" spc="-30" dirty="0">
                <a:solidFill>
                  <a:schemeClr val="tx1"/>
                </a:solidFill>
              </a:rPr>
              <a:t> </a:t>
            </a:r>
            <a:r>
              <a:rPr lang="en-US" sz="2800" spc="-20" dirty="0">
                <a:solidFill>
                  <a:schemeClr val="tx1"/>
                </a:solidFill>
              </a:rPr>
              <a:t>4.12)</a:t>
            </a:r>
            <a:br>
              <a:rPr lang="en-US" sz="2800" dirty="0">
                <a:solidFill>
                  <a:schemeClr val="tx1"/>
                </a:solidFill>
              </a:rPr>
            </a:br>
            <a:endParaRPr lang="en-US" sz="2800" dirty="0">
              <a:solidFill>
                <a:schemeClr val="tx1"/>
              </a:solidFill>
            </a:endParaRPr>
          </a:p>
        </p:txBody>
      </p:sp>
      <p:sp>
        <p:nvSpPr>
          <p:cNvPr id="3" name="object 3"/>
          <p:cNvSpPr txBox="1"/>
          <p:nvPr/>
        </p:nvSpPr>
        <p:spPr>
          <a:xfrm>
            <a:off x="629875" y="2268220"/>
            <a:ext cx="3842167" cy="2987538"/>
          </a:xfrm>
          <a:prstGeom prst="rect">
            <a:avLst/>
          </a:prstGeom>
        </p:spPr>
        <p:txBody>
          <a:bodyPr vert="horz" lIns="91440" tIns="45720" rIns="91440" bIns="45720" rtlCol="0" anchor="ctr">
            <a:normAutofit/>
          </a:bodyPr>
          <a:lstStyle/>
          <a:p>
            <a:pPr marR="401834" defTabSz="914400" hangingPunct="1">
              <a:lnSpc>
                <a:spcPct val="90000"/>
              </a:lnSpc>
              <a:spcBef>
                <a:spcPts val="445"/>
              </a:spcBef>
            </a:pPr>
            <a:r>
              <a:rPr lang="en-US" sz="2000" dirty="0" err="1">
                <a:latin typeface="+mn-lt"/>
                <a:ea typeface="+mn-ea"/>
              </a:rPr>
              <a:t>Violazione</a:t>
            </a:r>
            <a:r>
              <a:rPr lang="en-US" sz="2000" spc="-60" dirty="0">
                <a:latin typeface="+mn-lt"/>
                <a:ea typeface="+mn-ea"/>
              </a:rPr>
              <a:t> </a:t>
            </a:r>
            <a:r>
              <a:rPr lang="en-US" sz="2000" dirty="0">
                <a:latin typeface="+mn-lt"/>
                <a:ea typeface="+mn-ea"/>
              </a:rPr>
              <a:t>di</a:t>
            </a:r>
            <a:r>
              <a:rPr lang="en-US" sz="2000" spc="-50" dirty="0">
                <a:latin typeface="+mn-lt"/>
                <a:ea typeface="+mn-ea"/>
              </a:rPr>
              <a:t> </a:t>
            </a:r>
            <a:r>
              <a:rPr lang="en-US" sz="2000" dirty="0" err="1">
                <a:latin typeface="+mn-lt"/>
                <a:ea typeface="+mn-ea"/>
              </a:rPr>
              <a:t>sicurezza</a:t>
            </a:r>
            <a:r>
              <a:rPr lang="en-US" sz="2000" spc="-50" dirty="0">
                <a:latin typeface="+mn-lt"/>
                <a:ea typeface="+mn-ea"/>
              </a:rPr>
              <a:t> </a:t>
            </a:r>
            <a:r>
              <a:rPr lang="en-US" sz="2000" dirty="0" err="1">
                <a:latin typeface="+mn-lt"/>
                <a:ea typeface="+mn-ea"/>
              </a:rPr>
              <a:t>che</a:t>
            </a:r>
            <a:r>
              <a:rPr lang="en-US" sz="2000" spc="-50" dirty="0">
                <a:latin typeface="+mn-lt"/>
                <a:ea typeface="+mn-ea"/>
              </a:rPr>
              <a:t> </a:t>
            </a:r>
            <a:r>
              <a:rPr lang="en-US" sz="2000" spc="-10" dirty="0" err="1">
                <a:latin typeface="+mn-lt"/>
                <a:ea typeface="+mn-ea"/>
              </a:rPr>
              <a:t>comporta</a:t>
            </a:r>
            <a:r>
              <a:rPr lang="en-US" sz="2000" spc="-10" dirty="0">
                <a:latin typeface="+mn-lt"/>
                <a:ea typeface="+mn-ea"/>
              </a:rPr>
              <a:t> </a:t>
            </a:r>
            <a:r>
              <a:rPr lang="en-US" sz="2000" dirty="0" err="1">
                <a:latin typeface="+mn-lt"/>
                <a:ea typeface="+mn-ea"/>
              </a:rPr>
              <a:t>accidentalmente</a:t>
            </a:r>
            <a:r>
              <a:rPr lang="en-US" sz="2000" spc="-25" dirty="0">
                <a:latin typeface="+mn-lt"/>
                <a:ea typeface="+mn-ea"/>
              </a:rPr>
              <a:t> </a:t>
            </a:r>
            <a:r>
              <a:rPr lang="en-US" sz="2000" dirty="0">
                <a:latin typeface="+mn-lt"/>
                <a:ea typeface="+mn-ea"/>
              </a:rPr>
              <a:t>o</a:t>
            </a:r>
            <a:r>
              <a:rPr lang="en-US" sz="2000" spc="-10" dirty="0">
                <a:latin typeface="+mn-lt"/>
                <a:ea typeface="+mn-ea"/>
              </a:rPr>
              <a:t> </a:t>
            </a:r>
            <a:r>
              <a:rPr lang="en-US" sz="2000" dirty="0">
                <a:latin typeface="+mn-lt"/>
                <a:ea typeface="+mn-ea"/>
              </a:rPr>
              <a:t>in</a:t>
            </a:r>
            <a:r>
              <a:rPr lang="en-US" sz="2000" spc="-15" dirty="0">
                <a:latin typeface="+mn-lt"/>
                <a:ea typeface="+mn-ea"/>
              </a:rPr>
              <a:t> </a:t>
            </a:r>
            <a:r>
              <a:rPr lang="en-US" sz="2000" dirty="0">
                <a:latin typeface="+mn-lt"/>
                <a:ea typeface="+mn-ea"/>
              </a:rPr>
              <a:t>modo</a:t>
            </a:r>
            <a:r>
              <a:rPr lang="en-US" sz="2000" spc="-10" dirty="0">
                <a:latin typeface="+mn-lt"/>
                <a:ea typeface="+mn-ea"/>
              </a:rPr>
              <a:t> </a:t>
            </a:r>
            <a:r>
              <a:rPr lang="en-US" sz="2000" dirty="0" err="1">
                <a:latin typeface="+mn-lt"/>
                <a:ea typeface="+mn-ea"/>
              </a:rPr>
              <a:t>illecito</a:t>
            </a:r>
            <a:r>
              <a:rPr lang="en-US" sz="2000" dirty="0">
                <a:latin typeface="+mn-lt"/>
                <a:ea typeface="+mn-ea"/>
              </a:rPr>
              <a:t>,</a:t>
            </a:r>
            <a:r>
              <a:rPr lang="en-US" sz="2000" spc="-15" dirty="0">
                <a:latin typeface="+mn-lt"/>
                <a:ea typeface="+mn-ea"/>
              </a:rPr>
              <a:t> </a:t>
            </a:r>
            <a:r>
              <a:rPr lang="en-US" sz="2000" spc="-25" dirty="0">
                <a:latin typeface="+mn-lt"/>
                <a:ea typeface="+mn-ea"/>
              </a:rPr>
              <a:t>la </a:t>
            </a:r>
            <a:r>
              <a:rPr lang="en-US" sz="2000" dirty="0" err="1">
                <a:latin typeface="+mn-lt"/>
                <a:ea typeface="+mn-ea"/>
              </a:rPr>
              <a:t>distruzione</a:t>
            </a:r>
            <a:r>
              <a:rPr lang="en-US" sz="2000" dirty="0">
                <a:latin typeface="+mn-lt"/>
                <a:ea typeface="+mn-ea"/>
              </a:rPr>
              <a:t>,</a:t>
            </a:r>
            <a:r>
              <a:rPr lang="en-US" sz="2000" spc="-40" dirty="0">
                <a:latin typeface="+mn-lt"/>
                <a:ea typeface="+mn-ea"/>
              </a:rPr>
              <a:t> </a:t>
            </a:r>
            <a:r>
              <a:rPr lang="en-US" sz="2000" dirty="0">
                <a:latin typeface="+mn-lt"/>
                <a:ea typeface="+mn-ea"/>
              </a:rPr>
              <a:t>la</a:t>
            </a:r>
            <a:r>
              <a:rPr lang="en-US" sz="2000" spc="-30" dirty="0">
                <a:latin typeface="+mn-lt"/>
                <a:ea typeface="+mn-ea"/>
              </a:rPr>
              <a:t> </a:t>
            </a:r>
            <a:r>
              <a:rPr lang="en-US" sz="2000" dirty="0" err="1">
                <a:latin typeface="+mn-lt"/>
                <a:ea typeface="+mn-ea"/>
              </a:rPr>
              <a:t>perdita</a:t>
            </a:r>
            <a:r>
              <a:rPr lang="en-US" sz="2000" dirty="0">
                <a:latin typeface="+mn-lt"/>
                <a:ea typeface="+mn-ea"/>
              </a:rPr>
              <a:t>,</a:t>
            </a:r>
            <a:r>
              <a:rPr lang="en-US" sz="2000" spc="-30" dirty="0">
                <a:latin typeface="+mn-lt"/>
                <a:ea typeface="+mn-ea"/>
              </a:rPr>
              <a:t> </a:t>
            </a:r>
            <a:r>
              <a:rPr lang="en-US" sz="2000" dirty="0">
                <a:latin typeface="+mn-lt"/>
                <a:ea typeface="+mn-ea"/>
              </a:rPr>
              <a:t>la</a:t>
            </a:r>
            <a:r>
              <a:rPr lang="en-US" sz="2000" spc="-30" dirty="0">
                <a:latin typeface="+mn-lt"/>
                <a:ea typeface="+mn-ea"/>
              </a:rPr>
              <a:t> </a:t>
            </a:r>
            <a:r>
              <a:rPr lang="en-US" sz="2000" dirty="0" err="1">
                <a:latin typeface="+mn-lt"/>
                <a:ea typeface="+mn-ea"/>
              </a:rPr>
              <a:t>modifica</a:t>
            </a:r>
            <a:r>
              <a:rPr lang="en-US" sz="2000" dirty="0">
                <a:latin typeface="+mn-lt"/>
                <a:ea typeface="+mn-ea"/>
              </a:rPr>
              <a:t>,</a:t>
            </a:r>
            <a:r>
              <a:rPr lang="en-US" sz="2000" spc="-30" dirty="0">
                <a:latin typeface="+mn-lt"/>
                <a:ea typeface="+mn-ea"/>
              </a:rPr>
              <a:t> </a:t>
            </a:r>
            <a:r>
              <a:rPr lang="en-US" sz="2000" spc="-35" dirty="0">
                <a:latin typeface="+mn-lt"/>
                <a:ea typeface="+mn-ea"/>
              </a:rPr>
              <a:t>la </a:t>
            </a:r>
            <a:r>
              <a:rPr lang="en-US" sz="2000" dirty="0" err="1">
                <a:latin typeface="+mn-lt"/>
                <a:ea typeface="+mn-ea"/>
              </a:rPr>
              <a:t>divulgazione</a:t>
            </a:r>
            <a:r>
              <a:rPr lang="en-US" sz="2000" spc="-30" dirty="0">
                <a:latin typeface="+mn-lt"/>
                <a:ea typeface="+mn-ea"/>
              </a:rPr>
              <a:t> </a:t>
            </a:r>
            <a:r>
              <a:rPr lang="en-US" sz="2000" dirty="0">
                <a:latin typeface="+mn-lt"/>
                <a:ea typeface="+mn-ea"/>
              </a:rPr>
              <a:t>non</a:t>
            </a:r>
            <a:r>
              <a:rPr lang="en-US" sz="2000" spc="-20" dirty="0">
                <a:latin typeface="+mn-lt"/>
                <a:ea typeface="+mn-ea"/>
              </a:rPr>
              <a:t> </a:t>
            </a:r>
            <a:r>
              <a:rPr lang="en-US" sz="2000" dirty="0" err="1">
                <a:latin typeface="+mn-lt"/>
                <a:ea typeface="+mn-ea"/>
              </a:rPr>
              <a:t>autorizzata</a:t>
            </a:r>
            <a:r>
              <a:rPr lang="en-US" sz="2000" spc="-25" dirty="0">
                <a:latin typeface="+mn-lt"/>
                <a:ea typeface="+mn-ea"/>
              </a:rPr>
              <a:t> </a:t>
            </a:r>
            <a:r>
              <a:rPr lang="en-US" sz="2000" dirty="0">
                <a:latin typeface="+mn-lt"/>
                <a:ea typeface="+mn-ea"/>
              </a:rPr>
              <a:t>o</a:t>
            </a:r>
            <a:r>
              <a:rPr lang="en-US" sz="2000" spc="-20" dirty="0">
                <a:latin typeface="+mn-lt"/>
                <a:ea typeface="+mn-ea"/>
              </a:rPr>
              <a:t> </a:t>
            </a:r>
            <a:r>
              <a:rPr lang="en-US" sz="2000" dirty="0" err="1">
                <a:latin typeface="+mn-lt"/>
                <a:ea typeface="+mn-ea"/>
              </a:rPr>
              <a:t>l’accesso</a:t>
            </a:r>
            <a:r>
              <a:rPr lang="en-US" sz="2000" spc="-20" dirty="0">
                <a:latin typeface="+mn-lt"/>
                <a:ea typeface="+mn-ea"/>
              </a:rPr>
              <a:t> </a:t>
            </a:r>
            <a:r>
              <a:rPr lang="en-US" sz="2000" dirty="0">
                <a:latin typeface="+mn-lt"/>
                <a:ea typeface="+mn-ea"/>
              </a:rPr>
              <a:t>ai</a:t>
            </a:r>
            <a:r>
              <a:rPr lang="en-US" sz="2000" spc="-15" dirty="0">
                <a:latin typeface="+mn-lt"/>
                <a:ea typeface="+mn-ea"/>
              </a:rPr>
              <a:t> </a:t>
            </a:r>
            <a:r>
              <a:rPr lang="en-US" sz="2000" spc="-20" dirty="0" err="1">
                <a:latin typeface="+mn-lt"/>
                <a:ea typeface="+mn-ea"/>
              </a:rPr>
              <a:t>dati</a:t>
            </a:r>
            <a:r>
              <a:rPr lang="en-US" sz="2000" spc="-20" dirty="0">
                <a:latin typeface="+mn-lt"/>
                <a:ea typeface="+mn-ea"/>
              </a:rPr>
              <a:t> </a:t>
            </a:r>
            <a:r>
              <a:rPr lang="en-US" sz="2000" dirty="0" err="1">
                <a:latin typeface="+mn-lt"/>
                <a:ea typeface="+mn-ea"/>
              </a:rPr>
              <a:t>personali</a:t>
            </a:r>
            <a:r>
              <a:rPr lang="en-US" sz="2000" spc="-20" dirty="0">
                <a:latin typeface="+mn-lt"/>
                <a:ea typeface="+mn-ea"/>
              </a:rPr>
              <a:t> </a:t>
            </a:r>
            <a:r>
              <a:rPr lang="en-US" sz="2000" dirty="0" err="1">
                <a:latin typeface="+mn-lt"/>
                <a:ea typeface="+mn-ea"/>
              </a:rPr>
              <a:t>trasmessi</a:t>
            </a:r>
            <a:r>
              <a:rPr lang="en-US" sz="2000" dirty="0">
                <a:latin typeface="+mn-lt"/>
                <a:ea typeface="+mn-ea"/>
              </a:rPr>
              <a:t>,</a:t>
            </a:r>
            <a:r>
              <a:rPr lang="en-US" sz="2000" spc="-15" dirty="0">
                <a:latin typeface="+mn-lt"/>
                <a:ea typeface="+mn-ea"/>
              </a:rPr>
              <a:t> </a:t>
            </a:r>
            <a:r>
              <a:rPr lang="en-US" sz="2000" dirty="0" err="1">
                <a:latin typeface="+mn-lt"/>
                <a:ea typeface="+mn-ea"/>
              </a:rPr>
              <a:t>conservati</a:t>
            </a:r>
            <a:r>
              <a:rPr lang="en-US" sz="2000" spc="-10" dirty="0">
                <a:latin typeface="+mn-lt"/>
                <a:ea typeface="+mn-ea"/>
              </a:rPr>
              <a:t> </a:t>
            </a:r>
            <a:r>
              <a:rPr lang="en-US" sz="2000" dirty="0">
                <a:latin typeface="+mn-lt"/>
                <a:ea typeface="+mn-ea"/>
              </a:rPr>
              <a:t>o</a:t>
            </a:r>
            <a:r>
              <a:rPr lang="en-US" sz="2000" spc="-15" dirty="0">
                <a:latin typeface="+mn-lt"/>
                <a:ea typeface="+mn-ea"/>
              </a:rPr>
              <a:t> </a:t>
            </a:r>
            <a:r>
              <a:rPr lang="en-US" sz="2000" spc="-10" dirty="0" err="1">
                <a:latin typeface="+mn-lt"/>
                <a:ea typeface="+mn-ea"/>
              </a:rPr>
              <a:t>comunque</a:t>
            </a:r>
            <a:r>
              <a:rPr lang="en-US" sz="2000" spc="-10" dirty="0">
                <a:latin typeface="+mn-lt"/>
                <a:ea typeface="+mn-ea"/>
              </a:rPr>
              <a:t> </a:t>
            </a:r>
            <a:r>
              <a:rPr lang="en-US" sz="2000" spc="-10" dirty="0" err="1">
                <a:latin typeface="+mn-lt"/>
                <a:ea typeface="+mn-ea"/>
              </a:rPr>
              <a:t>trattati</a:t>
            </a:r>
            <a:r>
              <a:rPr lang="en-US" sz="2000" spc="-10" dirty="0">
                <a:latin typeface="+mn-lt"/>
                <a:ea typeface="+mn-ea"/>
              </a:rPr>
              <a:t>.</a:t>
            </a:r>
            <a:endParaRPr lang="en-US" sz="2000" dirty="0">
              <a:latin typeface="+mn-lt"/>
              <a:ea typeface="+mn-ea"/>
            </a:endParaRPr>
          </a:p>
        </p:txBody>
      </p:sp>
      <p:pic>
        <p:nvPicPr>
          <p:cNvPr id="7" name="Picture 4" descr="Programmazione dei dati sul monitor di un computer">
            <a:extLst>
              <a:ext uri="{FF2B5EF4-FFF2-40B4-BE49-F238E27FC236}">
                <a16:creationId xmlns:a16="http://schemas.microsoft.com/office/drawing/2014/main" id="{03555928-BD1C-9AF3-1FA8-22BF7FCCCA85}"/>
              </a:ext>
            </a:extLst>
          </p:cNvPr>
          <p:cNvPicPr>
            <a:picLocks noChangeAspect="1"/>
          </p:cNvPicPr>
          <p:nvPr/>
        </p:nvPicPr>
        <p:blipFill rotWithShape="1">
          <a:blip r:embed="rId2"/>
          <a:srcRect l="25273" r="15329"/>
          <a:stretch/>
        </p:blipFill>
        <p:spPr>
          <a:xfrm>
            <a:off x="5040312" y="10"/>
            <a:ext cx="5045956" cy="5670540"/>
          </a:xfrm>
          <a:prstGeom prst="rect">
            <a:avLst/>
          </a:prstGeom>
        </p:spPr>
      </p:pic>
      <p:sp>
        <p:nvSpPr>
          <p:cNvPr id="10" name="Segnaposto data 9">
            <a:extLst>
              <a:ext uri="{FF2B5EF4-FFF2-40B4-BE49-F238E27FC236}">
                <a16:creationId xmlns:a16="http://schemas.microsoft.com/office/drawing/2014/main" id="{7E1218E9-6E00-5D84-4175-4DF9F5D8CE32}"/>
              </a:ext>
            </a:extLst>
          </p:cNvPr>
          <p:cNvSpPr>
            <a:spLocks noGrp="1"/>
          </p:cNvSpPr>
          <p:nvPr>
            <p:ph type="dt" sz="half" idx="10"/>
          </p:nvPr>
        </p:nvSpPr>
        <p:spPr/>
        <p:txBody>
          <a:bodyPr/>
          <a:lstStyle/>
          <a:p>
            <a:r>
              <a:rPr lang="it-IT"/>
              <a:t>Silvia  Arezzini</a:t>
            </a:r>
            <a:endParaRPr lang="it-IT" dirty="0"/>
          </a:p>
        </p:txBody>
      </p:sp>
      <p:sp>
        <p:nvSpPr>
          <p:cNvPr id="12" name="Segnaposto piè di pagina 11">
            <a:extLst>
              <a:ext uri="{FF2B5EF4-FFF2-40B4-BE49-F238E27FC236}">
                <a16:creationId xmlns:a16="http://schemas.microsoft.com/office/drawing/2014/main" id="{2622FF5F-7234-B7DA-0214-6B03A3BF2873}"/>
              </a:ext>
            </a:extLst>
          </p:cNvPr>
          <p:cNvSpPr>
            <a:spLocks noGrp="1"/>
          </p:cNvSpPr>
          <p:nvPr>
            <p:ph type="ftr" sz="quarter" idx="11"/>
          </p:nvPr>
        </p:nvSpPr>
        <p:spPr/>
        <p:txBody>
          <a:bodyPr/>
          <a:lstStyle/>
          <a:p>
            <a:r>
              <a:rPr lang="it-IT"/>
              <a:t>10 ottobre 2023</a:t>
            </a:r>
            <a:endParaRPr lang="it-IT" dirty="0"/>
          </a:p>
        </p:txBody>
      </p:sp>
      <p:sp>
        <p:nvSpPr>
          <p:cNvPr id="13" name="Segnaposto numero diapositiva 12">
            <a:extLst>
              <a:ext uri="{FF2B5EF4-FFF2-40B4-BE49-F238E27FC236}">
                <a16:creationId xmlns:a16="http://schemas.microsoft.com/office/drawing/2014/main" id="{5A6E54A8-7497-7C56-88ED-5121292089F7}"/>
              </a:ext>
            </a:extLst>
          </p:cNvPr>
          <p:cNvSpPr>
            <a:spLocks noGrp="1"/>
          </p:cNvSpPr>
          <p:nvPr>
            <p:ph type="sldNum" sz="quarter" idx="12"/>
          </p:nvPr>
        </p:nvSpPr>
        <p:spPr/>
        <p:txBody>
          <a:bodyPr/>
          <a:lstStyle/>
          <a:p>
            <a:fld id="{03B6912A-B584-4AC7-9983-D43B1428DAB0}" type="slidenum">
              <a:rPr lang="it-IT" smtClean="0"/>
              <a:pPr/>
              <a:t>57</a:t>
            </a:fld>
            <a:endParaRPr lang="it-IT"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696" rIns="0" bIns="0" numCol="1" rtlCol="0" anchor="ctr" anchorCtr="0" compatLnSpc="1">
            <a:prstTxWarp prst="textNoShape">
              <a:avLst/>
            </a:prstTxWarp>
            <a:spAutoFit/>
          </a:bodyPr>
          <a:lstStyle/>
          <a:p>
            <a:pPr marL="12696">
              <a:lnSpc>
                <a:spcPct val="100000"/>
              </a:lnSpc>
              <a:spcBef>
                <a:spcPts val="100"/>
              </a:spcBef>
            </a:pPr>
            <a:r>
              <a:rPr spc="-40" dirty="0"/>
              <a:t>Obblighi</a:t>
            </a:r>
            <a:r>
              <a:rPr spc="-15" dirty="0"/>
              <a:t> </a:t>
            </a:r>
            <a:r>
              <a:rPr dirty="0"/>
              <a:t>del</a:t>
            </a:r>
            <a:r>
              <a:rPr spc="-10" dirty="0"/>
              <a:t> </a:t>
            </a:r>
            <a:r>
              <a:rPr dirty="0" err="1"/>
              <a:t>titolare</a:t>
            </a:r>
            <a:r>
              <a:rPr lang="it-IT" dirty="0"/>
              <a:t>…</a:t>
            </a:r>
            <a:endParaRPr spc="-10" dirty="0"/>
          </a:p>
        </p:txBody>
      </p:sp>
      <p:sp>
        <p:nvSpPr>
          <p:cNvPr id="22" name="Segnaposto contenuto 21">
            <a:extLst>
              <a:ext uri="{FF2B5EF4-FFF2-40B4-BE49-F238E27FC236}">
                <a16:creationId xmlns:a16="http://schemas.microsoft.com/office/drawing/2014/main" id="{5D053495-9010-51F7-E2B6-668C513643CE}"/>
              </a:ext>
            </a:extLst>
          </p:cNvPr>
          <p:cNvSpPr>
            <a:spLocks noGrp="1"/>
          </p:cNvSpPr>
          <p:nvPr>
            <p:ph idx="1"/>
          </p:nvPr>
        </p:nvSpPr>
        <p:spPr>
          <a:xfrm>
            <a:off x="503238" y="1327150"/>
            <a:ext cx="9145586" cy="3824288"/>
          </a:xfrm>
        </p:spPr>
        <p:txBody>
          <a:bodyPr/>
          <a:lstStyle/>
          <a:p>
            <a:r>
              <a:rPr lang="it-IT" dirty="0"/>
              <a:t>… quindi dell’ INFN e quindi del Direttore</a:t>
            </a:r>
          </a:p>
          <a:p>
            <a:pPr marL="457200" indent="-457200">
              <a:buFont typeface="Arial" panose="020B0604020202020204" pitchFamily="34" charset="0"/>
              <a:buChar char="•"/>
            </a:pPr>
            <a:r>
              <a:rPr lang="it-IT" dirty="0"/>
              <a:t>Documentare ogni Data </a:t>
            </a:r>
            <a:r>
              <a:rPr lang="it-IT" dirty="0" err="1"/>
              <a:t>Breach</a:t>
            </a:r>
            <a:r>
              <a:rPr lang="it-IT" dirty="0"/>
              <a:t> </a:t>
            </a:r>
            <a:r>
              <a:rPr lang="it-IT" sz="1800" dirty="0">
                <a:solidFill>
                  <a:srgbClr val="FF0000"/>
                </a:solidFill>
              </a:rPr>
              <a:t>(Registro a cura del DPO)</a:t>
            </a:r>
          </a:p>
          <a:p>
            <a:pPr marL="457200" indent="-457200">
              <a:buFont typeface="Arial" panose="020B0604020202020204" pitchFamily="34" charset="0"/>
              <a:buChar char="•"/>
            </a:pPr>
            <a:r>
              <a:rPr lang="it-IT" dirty="0"/>
              <a:t>Notificare ogni Data </a:t>
            </a:r>
            <a:r>
              <a:rPr lang="it-IT" dirty="0" err="1"/>
              <a:t>Breach</a:t>
            </a:r>
            <a:r>
              <a:rPr lang="it-IT" dirty="0"/>
              <a:t> entro 72 ore. </a:t>
            </a:r>
            <a:r>
              <a:rPr lang="it-IT" dirty="0">
                <a:solidFill>
                  <a:srgbClr val="FF0000"/>
                </a:solidFill>
              </a:rPr>
              <a:t>A chi?</a:t>
            </a:r>
          </a:p>
          <a:p>
            <a:pPr marL="1714500" lvl="3" indent="-457200">
              <a:buFont typeface="Arial" panose="020B0604020202020204" pitchFamily="34" charset="0"/>
              <a:buChar char="•"/>
            </a:pPr>
            <a:r>
              <a:rPr lang="it-IT" dirty="0"/>
              <a:t>Al DPO, sempre</a:t>
            </a:r>
          </a:p>
          <a:p>
            <a:pPr marL="1714500" lvl="3" indent="-457200">
              <a:buFont typeface="Arial" panose="020B0604020202020204" pitchFamily="34" charset="0"/>
              <a:buChar char="•"/>
            </a:pPr>
            <a:r>
              <a:rPr lang="it-IT" dirty="0"/>
              <a:t>Al GARANTE PRIVACY se presumiamo possa avere effetti avversi significativi sulle persone coinvolte causando danni (fisici, materiali o immateriali)</a:t>
            </a:r>
          </a:p>
          <a:p>
            <a:pPr marL="1714500" lvl="3" indent="-457200">
              <a:buFont typeface="Arial" panose="020B0604020202020204" pitchFamily="34" charset="0"/>
              <a:buChar char="•"/>
            </a:pPr>
            <a:r>
              <a:rPr lang="it-IT" dirty="0"/>
              <a:t>Agli interessati se presumiamo sussista un rischio elevato ai diritti alla libertà delle persone</a:t>
            </a:r>
          </a:p>
        </p:txBody>
      </p:sp>
      <p:sp>
        <p:nvSpPr>
          <p:cNvPr id="17" name="object 17"/>
          <p:cNvSpPr txBox="1">
            <a:spLocks noGrp="1"/>
          </p:cNvSpPr>
          <p:nvPr>
            <p:ph type="sldNum" sz="quarter" idx="4294967295"/>
          </p:nvPr>
        </p:nvSpPr>
        <p:spPr>
          <a:xfrm>
            <a:off x="9267558" y="5227638"/>
            <a:ext cx="381266" cy="223837"/>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58</a:t>
            </a:fld>
            <a:endParaRPr spc="-25" dirty="0"/>
          </a:p>
        </p:txBody>
      </p:sp>
      <p:sp>
        <p:nvSpPr>
          <p:cNvPr id="18" name="object 18"/>
          <p:cNvSpPr txBox="1">
            <a:spLocks noGrp="1"/>
          </p:cNvSpPr>
          <p:nvPr>
            <p:ph type="dt" sz="half" idx="4294967295"/>
          </p:nvPr>
        </p:nvSpPr>
        <p:spPr>
          <a:xfrm>
            <a:off x="0" y="5353050"/>
            <a:ext cx="2789238" cy="196850"/>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a:t>Silvia  Arezzini</a:t>
            </a:r>
            <a:endParaRPr spc="-10" dirty="0"/>
          </a:p>
        </p:txBody>
      </p:sp>
      <p:sp>
        <p:nvSpPr>
          <p:cNvPr id="19" name="object 19"/>
          <p:cNvSpPr txBox="1">
            <a:spLocks noGrp="1"/>
          </p:cNvSpPr>
          <p:nvPr>
            <p:ph type="ftr" sz="quarter" idx="4294967295"/>
          </p:nvPr>
        </p:nvSpPr>
        <p:spPr>
          <a:xfrm>
            <a:off x="4392240" y="5414169"/>
            <a:ext cx="1103312" cy="196850"/>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dirty="0"/>
              <a:t>10 ottobre 2023</a:t>
            </a:r>
            <a:endParaRPr spc="-1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75384"/>
            <a:ext cx="7696951" cy="1366611"/>
          </a:xfrm>
          <a:prstGeom prst="rect">
            <a:avLst/>
          </a:prstGeom>
        </p:spPr>
        <p:txBody>
          <a:bodyPr vert="horz" wrap="square" lIns="0" tIns="12696" rIns="0" bIns="0" numCol="1" rtlCol="0" anchor="ctr" anchorCtr="0" compatLnSpc="1">
            <a:prstTxWarp prst="textNoShape">
              <a:avLst/>
            </a:prstTxWarp>
            <a:spAutoFit/>
          </a:bodyPr>
          <a:lstStyle/>
          <a:p>
            <a:pPr marL="12696">
              <a:lnSpc>
                <a:spcPct val="100000"/>
              </a:lnSpc>
              <a:spcBef>
                <a:spcPts val="100"/>
              </a:spcBef>
            </a:pPr>
            <a:r>
              <a:rPr spc="-40" dirty="0"/>
              <a:t>Esempi</a:t>
            </a:r>
            <a:r>
              <a:rPr spc="-65" dirty="0"/>
              <a:t> </a:t>
            </a:r>
            <a:r>
              <a:rPr dirty="0"/>
              <a:t>di</a:t>
            </a:r>
            <a:r>
              <a:rPr spc="-65" dirty="0"/>
              <a:t> </a:t>
            </a:r>
            <a:r>
              <a:rPr dirty="0"/>
              <a:t>“effetti</a:t>
            </a:r>
            <a:r>
              <a:rPr spc="-65" dirty="0"/>
              <a:t> </a:t>
            </a:r>
            <a:r>
              <a:rPr spc="-10" dirty="0"/>
              <a:t>avversi</a:t>
            </a:r>
            <a:r>
              <a:rPr spc="-65" dirty="0"/>
              <a:t> </a:t>
            </a:r>
            <a:r>
              <a:rPr spc="-10" dirty="0"/>
              <a:t>significativi”</a:t>
            </a:r>
          </a:p>
        </p:txBody>
      </p:sp>
      <p:sp>
        <p:nvSpPr>
          <p:cNvPr id="10" name="object 10"/>
          <p:cNvSpPr txBox="1">
            <a:spLocks noGrp="1"/>
          </p:cNvSpPr>
          <p:nvPr>
            <p:ph type="sldNum" sz="quarter" idx="7"/>
          </p:nvPr>
        </p:nvSpPr>
        <p:spPr>
          <a:xfrm>
            <a:off x="9606660" y="5150648"/>
            <a:ext cx="241934" cy="224789"/>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59</a:t>
            </a:fld>
            <a:endParaRPr spc="-25" dirty="0"/>
          </a:p>
        </p:txBody>
      </p:sp>
      <p:sp>
        <p:nvSpPr>
          <p:cNvPr id="11" name="object 11"/>
          <p:cNvSpPr txBox="1">
            <a:spLocks noGrp="1"/>
          </p:cNvSpPr>
          <p:nvPr>
            <p:ph type="dt" sz="half" idx="6"/>
          </p:nvPr>
        </p:nvSpPr>
        <p:spPr>
          <a:xfrm>
            <a:off x="59296" y="5353012"/>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a:t>Silvia  Arezzini</a:t>
            </a:r>
            <a:endParaRPr spc="-10" dirty="0"/>
          </a:p>
        </p:txBody>
      </p:sp>
      <p:sp>
        <p:nvSpPr>
          <p:cNvPr id="12" name="object 12"/>
          <p:cNvSpPr txBox="1">
            <a:spLocks noGrp="1"/>
          </p:cNvSpPr>
          <p:nvPr>
            <p:ph type="ftr" sz="quarter" idx="5"/>
          </p:nvPr>
        </p:nvSpPr>
        <p:spPr>
          <a:xfrm>
            <a:off x="4883302" y="5353012"/>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a:t>10 ottobre 2023</a:t>
            </a:r>
            <a:endParaRPr spc="-10" dirty="0"/>
          </a:p>
        </p:txBody>
      </p:sp>
      <p:sp>
        <p:nvSpPr>
          <p:cNvPr id="3" name="object 3"/>
          <p:cNvSpPr txBox="1"/>
          <p:nvPr/>
        </p:nvSpPr>
        <p:spPr>
          <a:xfrm>
            <a:off x="519570" y="1399683"/>
            <a:ext cx="158065" cy="214094"/>
          </a:xfrm>
          <a:prstGeom prst="rect">
            <a:avLst/>
          </a:prstGeom>
        </p:spPr>
        <p:txBody>
          <a:bodyPr vert="horz" wrap="square" lIns="0" tIns="13966" rIns="0" bIns="0" rtlCol="0">
            <a:spAutoFit/>
          </a:bodyPr>
          <a:lstStyle/>
          <a:p>
            <a:pPr marL="12696">
              <a:lnSpc>
                <a:spcPct val="100000"/>
              </a:lnSpc>
              <a:spcBef>
                <a:spcPts val="110"/>
              </a:spcBef>
            </a:pPr>
            <a:r>
              <a:rPr sz="1300" spc="5" dirty="0">
                <a:latin typeface="OpenSymbol"/>
                <a:cs typeface="OpenSymbol"/>
              </a:rPr>
              <a:t>●</a:t>
            </a:r>
            <a:endParaRPr sz="1300">
              <a:latin typeface="OpenSymbol"/>
              <a:cs typeface="OpenSymbol"/>
            </a:endParaRPr>
          </a:p>
        </p:txBody>
      </p:sp>
      <p:sp>
        <p:nvSpPr>
          <p:cNvPr id="4" name="object 4"/>
          <p:cNvSpPr txBox="1"/>
          <p:nvPr/>
        </p:nvSpPr>
        <p:spPr>
          <a:xfrm>
            <a:off x="820796" y="1151087"/>
            <a:ext cx="8708187" cy="3994796"/>
          </a:xfrm>
          <a:prstGeom prst="rect">
            <a:avLst/>
          </a:prstGeom>
        </p:spPr>
        <p:txBody>
          <a:bodyPr vert="horz" wrap="square" lIns="0" tIns="11426" rIns="0" bIns="0" rtlCol="0">
            <a:spAutoFit/>
          </a:bodyPr>
          <a:lstStyle/>
          <a:p>
            <a:pPr marL="12696" marR="950309">
              <a:lnSpc>
                <a:spcPct val="131500"/>
              </a:lnSpc>
              <a:spcBef>
                <a:spcPts val="90"/>
              </a:spcBef>
            </a:pPr>
            <a:r>
              <a:rPr sz="2949" spc="50" dirty="0">
                <a:latin typeface="Microsoft Sans Serif"/>
                <a:cs typeface="Microsoft Sans Serif"/>
              </a:rPr>
              <a:t>Perdita</a:t>
            </a:r>
            <a:r>
              <a:rPr sz="2949" spc="-100" dirty="0">
                <a:latin typeface="Microsoft Sans Serif"/>
                <a:cs typeface="Microsoft Sans Serif"/>
              </a:rPr>
              <a:t> </a:t>
            </a:r>
            <a:r>
              <a:rPr sz="2949" spc="85" dirty="0">
                <a:latin typeface="Microsoft Sans Serif"/>
                <a:cs typeface="Microsoft Sans Serif"/>
              </a:rPr>
              <a:t>del</a:t>
            </a:r>
            <a:r>
              <a:rPr sz="2949" spc="-95" dirty="0">
                <a:latin typeface="Microsoft Sans Serif"/>
                <a:cs typeface="Microsoft Sans Serif"/>
              </a:rPr>
              <a:t> </a:t>
            </a:r>
            <a:r>
              <a:rPr sz="2949" spc="114" dirty="0">
                <a:latin typeface="Microsoft Sans Serif"/>
                <a:cs typeface="Microsoft Sans Serif"/>
              </a:rPr>
              <a:t>controllo</a:t>
            </a:r>
            <a:r>
              <a:rPr sz="2949" spc="-95" dirty="0">
                <a:latin typeface="Microsoft Sans Serif"/>
                <a:cs typeface="Microsoft Sans Serif"/>
              </a:rPr>
              <a:t> </a:t>
            </a:r>
            <a:r>
              <a:rPr sz="2949" dirty="0">
                <a:latin typeface="Microsoft Sans Serif"/>
                <a:cs typeface="Microsoft Sans Serif"/>
              </a:rPr>
              <a:t>sui</a:t>
            </a:r>
            <a:r>
              <a:rPr sz="2949" spc="-85" dirty="0">
                <a:latin typeface="Microsoft Sans Serif"/>
                <a:cs typeface="Microsoft Sans Serif"/>
              </a:rPr>
              <a:t> </a:t>
            </a:r>
            <a:r>
              <a:rPr sz="2949" spc="110" dirty="0">
                <a:latin typeface="Microsoft Sans Serif"/>
                <a:cs typeface="Microsoft Sans Serif"/>
              </a:rPr>
              <a:t>propri</a:t>
            </a:r>
            <a:r>
              <a:rPr sz="2949" spc="-90" dirty="0">
                <a:latin typeface="Microsoft Sans Serif"/>
                <a:cs typeface="Microsoft Sans Serif"/>
              </a:rPr>
              <a:t> </a:t>
            </a:r>
            <a:r>
              <a:rPr sz="2949" spc="105" dirty="0">
                <a:latin typeface="Microsoft Sans Serif"/>
                <a:cs typeface="Microsoft Sans Serif"/>
              </a:rPr>
              <a:t>dati</a:t>
            </a:r>
            <a:r>
              <a:rPr sz="2949" spc="-95" dirty="0">
                <a:latin typeface="Microsoft Sans Serif"/>
                <a:cs typeface="Microsoft Sans Serif"/>
              </a:rPr>
              <a:t> </a:t>
            </a:r>
            <a:r>
              <a:rPr sz="2949" spc="-10" dirty="0">
                <a:latin typeface="Microsoft Sans Serif"/>
                <a:cs typeface="Microsoft Sans Serif"/>
              </a:rPr>
              <a:t>personali, discriminazione,</a:t>
            </a:r>
            <a:endParaRPr sz="2949">
              <a:latin typeface="Microsoft Sans Serif"/>
              <a:cs typeface="Microsoft Sans Serif"/>
            </a:endParaRPr>
          </a:p>
          <a:p>
            <a:pPr marL="12696">
              <a:lnSpc>
                <a:spcPct val="100000"/>
              </a:lnSpc>
              <a:spcBef>
                <a:spcPts val="1115"/>
              </a:spcBef>
            </a:pPr>
            <a:r>
              <a:rPr sz="2949" spc="195" dirty="0">
                <a:latin typeface="Microsoft Sans Serif"/>
                <a:cs typeface="Microsoft Sans Serif"/>
              </a:rPr>
              <a:t>furto</a:t>
            </a:r>
            <a:r>
              <a:rPr sz="2949" spc="-60" dirty="0">
                <a:latin typeface="Microsoft Sans Serif"/>
                <a:cs typeface="Microsoft Sans Serif"/>
              </a:rPr>
              <a:t> </a:t>
            </a:r>
            <a:r>
              <a:rPr sz="2949" spc="125" dirty="0">
                <a:latin typeface="Microsoft Sans Serif"/>
                <a:cs typeface="Microsoft Sans Serif"/>
              </a:rPr>
              <a:t>d'identità</a:t>
            </a:r>
            <a:r>
              <a:rPr sz="2949" spc="-65" dirty="0">
                <a:latin typeface="Microsoft Sans Serif"/>
                <a:cs typeface="Microsoft Sans Serif"/>
              </a:rPr>
              <a:t> </a:t>
            </a:r>
            <a:r>
              <a:rPr sz="2949" spc="110" dirty="0">
                <a:latin typeface="Microsoft Sans Serif"/>
                <a:cs typeface="Microsoft Sans Serif"/>
              </a:rPr>
              <a:t>o</a:t>
            </a:r>
            <a:r>
              <a:rPr sz="2949" spc="-65" dirty="0">
                <a:latin typeface="Microsoft Sans Serif"/>
                <a:cs typeface="Microsoft Sans Serif"/>
              </a:rPr>
              <a:t> </a:t>
            </a:r>
            <a:r>
              <a:rPr sz="2949" spc="105" dirty="0">
                <a:latin typeface="Microsoft Sans Serif"/>
                <a:cs typeface="Microsoft Sans Serif"/>
              </a:rPr>
              <a:t>il</a:t>
            </a:r>
            <a:r>
              <a:rPr sz="2949" spc="-60" dirty="0">
                <a:latin typeface="Microsoft Sans Serif"/>
                <a:cs typeface="Microsoft Sans Serif"/>
              </a:rPr>
              <a:t> </a:t>
            </a:r>
            <a:r>
              <a:rPr sz="2949" dirty="0">
                <a:latin typeface="Microsoft Sans Serif"/>
                <a:cs typeface="Microsoft Sans Serif"/>
              </a:rPr>
              <a:t>rischio</a:t>
            </a:r>
            <a:r>
              <a:rPr sz="2949" spc="-65" dirty="0">
                <a:latin typeface="Microsoft Sans Serif"/>
                <a:cs typeface="Microsoft Sans Serif"/>
              </a:rPr>
              <a:t> </a:t>
            </a:r>
            <a:r>
              <a:rPr sz="2949" spc="85" dirty="0">
                <a:latin typeface="Microsoft Sans Serif"/>
                <a:cs typeface="Microsoft Sans Serif"/>
              </a:rPr>
              <a:t>di</a:t>
            </a:r>
            <a:r>
              <a:rPr sz="2949" spc="-55" dirty="0">
                <a:latin typeface="Microsoft Sans Serif"/>
                <a:cs typeface="Microsoft Sans Serif"/>
              </a:rPr>
              <a:t> </a:t>
            </a:r>
            <a:r>
              <a:rPr sz="2949" spc="85" dirty="0">
                <a:latin typeface="Microsoft Sans Serif"/>
                <a:cs typeface="Microsoft Sans Serif"/>
              </a:rPr>
              <a:t>frode,</a:t>
            </a:r>
            <a:endParaRPr sz="2949">
              <a:latin typeface="Microsoft Sans Serif"/>
              <a:cs typeface="Microsoft Sans Serif"/>
            </a:endParaRPr>
          </a:p>
          <a:p>
            <a:pPr marL="12696" marR="5078">
              <a:lnSpc>
                <a:spcPts val="3339"/>
              </a:lnSpc>
              <a:spcBef>
                <a:spcPts val="1395"/>
              </a:spcBef>
            </a:pPr>
            <a:r>
              <a:rPr sz="2949" spc="100" dirty="0">
                <a:latin typeface="Microsoft Sans Serif"/>
                <a:cs typeface="Microsoft Sans Serif"/>
              </a:rPr>
              <a:t>perdita</a:t>
            </a:r>
            <a:r>
              <a:rPr sz="2949" spc="-10" dirty="0">
                <a:latin typeface="Microsoft Sans Serif"/>
                <a:cs typeface="Microsoft Sans Serif"/>
              </a:rPr>
              <a:t> </a:t>
            </a:r>
            <a:r>
              <a:rPr sz="2949" spc="85" dirty="0">
                <a:latin typeface="Microsoft Sans Serif"/>
                <a:cs typeface="Microsoft Sans Serif"/>
              </a:rPr>
              <a:t>di</a:t>
            </a:r>
            <a:r>
              <a:rPr sz="2949" spc="5" dirty="0">
                <a:latin typeface="Microsoft Sans Serif"/>
                <a:cs typeface="Microsoft Sans Serif"/>
              </a:rPr>
              <a:t> </a:t>
            </a:r>
            <a:r>
              <a:rPr sz="2949" dirty="0">
                <a:latin typeface="Microsoft Sans Serif"/>
                <a:cs typeface="Microsoft Sans Serif"/>
              </a:rPr>
              <a:t>riservatezza </a:t>
            </a:r>
            <a:r>
              <a:rPr sz="2949" spc="85" dirty="0">
                <a:latin typeface="Microsoft Sans Serif"/>
                <a:cs typeface="Microsoft Sans Serif"/>
              </a:rPr>
              <a:t>di</a:t>
            </a:r>
            <a:r>
              <a:rPr sz="2949" spc="15" dirty="0">
                <a:latin typeface="Microsoft Sans Serif"/>
                <a:cs typeface="Microsoft Sans Serif"/>
              </a:rPr>
              <a:t> </a:t>
            </a:r>
            <a:r>
              <a:rPr sz="2949" spc="105" dirty="0">
                <a:latin typeface="Microsoft Sans Serif"/>
                <a:cs typeface="Microsoft Sans Serif"/>
              </a:rPr>
              <a:t>dati</a:t>
            </a:r>
            <a:r>
              <a:rPr sz="2949" spc="5" dirty="0">
                <a:latin typeface="Microsoft Sans Serif"/>
                <a:cs typeface="Microsoft Sans Serif"/>
              </a:rPr>
              <a:t> </a:t>
            </a:r>
            <a:r>
              <a:rPr sz="2949" dirty="0">
                <a:latin typeface="Microsoft Sans Serif"/>
                <a:cs typeface="Microsoft Sans Serif"/>
              </a:rPr>
              <a:t>personali</a:t>
            </a:r>
            <a:r>
              <a:rPr sz="2949" spc="5" dirty="0">
                <a:latin typeface="Microsoft Sans Serif"/>
                <a:cs typeface="Microsoft Sans Serif"/>
              </a:rPr>
              <a:t> </a:t>
            </a:r>
            <a:r>
              <a:rPr sz="2949" spc="185" dirty="0">
                <a:latin typeface="Microsoft Sans Serif"/>
                <a:cs typeface="Microsoft Sans Serif"/>
              </a:rPr>
              <a:t>protetti</a:t>
            </a:r>
            <a:r>
              <a:rPr sz="2949" spc="5" dirty="0">
                <a:latin typeface="Microsoft Sans Serif"/>
                <a:cs typeface="Microsoft Sans Serif"/>
              </a:rPr>
              <a:t> </a:t>
            </a:r>
            <a:r>
              <a:rPr sz="2949" spc="-25" dirty="0">
                <a:latin typeface="Microsoft Sans Serif"/>
                <a:cs typeface="Microsoft Sans Serif"/>
              </a:rPr>
              <a:t>dal </a:t>
            </a:r>
            <a:r>
              <a:rPr sz="2949" spc="75" dirty="0">
                <a:latin typeface="Microsoft Sans Serif"/>
                <a:cs typeface="Microsoft Sans Serif"/>
              </a:rPr>
              <a:t>segreto</a:t>
            </a:r>
            <a:r>
              <a:rPr sz="2949" spc="-80" dirty="0">
                <a:latin typeface="Microsoft Sans Serif"/>
                <a:cs typeface="Microsoft Sans Serif"/>
              </a:rPr>
              <a:t> </a:t>
            </a:r>
            <a:r>
              <a:rPr sz="2949" spc="-10" dirty="0">
                <a:latin typeface="Microsoft Sans Serif"/>
                <a:cs typeface="Microsoft Sans Serif"/>
              </a:rPr>
              <a:t>professionale,</a:t>
            </a:r>
            <a:endParaRPr sz="2949">
              <a:latin typeface="Microsoft Sans Serif"/>
              <a:cs typeface="Microsoft Sans Serif"/>
            </a:endParaRPr>
          </a:p>
          <a:p>
            <a:pPr marL="12696" marR="4678546">
              <a:lnSpc>
                <a:spcPts val="4649"/>
              </a:lnSpc>
              <a:spcBef>
                <a:spcPts val="60"/>
              </a:spcBef>
            </a:pPr>
            <a:r>
              <a:rPr sz="2949" spc="100" dirty="0">
                <a:latin typeface="Microsoft Sans Serif"/>
                <a:cs typeface="Microsoft Sans Serif"/>
              </a:rPr>
              <a:t>perdita</a:t>
            </a:r>
            <a:r>
              <a:rPr sz="2949" spc="-85" dirty="0">
                <a:latin typeface="Microsoft Sans Serif"/>
                <a:cs typeface="Microsoft Sans Serif"/>
              </a:rPr>
              <a:t> </a:t>
            </a:r>
            <a:r>
              <a:rPr sz="2949" spc="-10" dirty="0">
                <a:latin typeface="Microsoft Sans Serif"/>
                <a:cs typeface="Microsoft Sans Serif"/>
              </a:rPr>
              <a:t>finanziaria, </a:t>
            </a:r>
            <a:r>
              <a:rPr sz="2949" dirty="0">
                <a:latin typeface="Microsoft Sans Serif"/>
                <a:cs typeface="Microsoft Sans Serif"/>
              </a:rPr>
              <a:t>danno</a:t>
            </a:r>
            <a:r>
              <a:rPr sz="2949" spc="35" dirty="0">
                <a:latin typeface="Microsoft Sans Serif"/>
                <a:cs typeface="Microsoft Sans Serif"/>
              </a:rPr>
              <a:t> </a:t>
            </a:r>
            <a:r>
              <a:rPr sz="2949" dirty="0">
                <a:latin typeface="Microsoft Sans Serif"/>
                <a:cs typeface="Microsoft Sans Serif"/>
              </a:rPr>
              <a:t>alla</a:t>
            </a:r>
            <a:r>
              <a:rPr sz="2949" spc="25" dirty="0">
                <a:latin typeface="Microsoft Sans Serif"/>
                <a:cs typeface="Microsoft Sans Serif"/>
              </a:rPr>
              <a:t> </a:t>
            </a:r>
            <a:r>
              <a:rPr sz="2949" spc="45" dirty="0">
                <a:latin typeface="Microsoft Sans Serif"/>
                <a:cs typeface="Microsoft Sans Serif"/>
              </a:rPr>
              <a:t>reputazione.</a:t>
            </a:r>
            <a:endParaRPr sz="2949">
              <a:latin typeface="Microsoft Sans Serif"/>
              <a:cs typeface="Microsoft Sans Serif"/>
            </a:endParaRPr>
          </a:p>
        </p:txBody>
      </p:sp>
      <p:sp>
        <p:nvSpPr>
          <p:cNvPr id="5" name="object 5"/>
          <p:cNvSpPr txBox="1"/>
          <p:nvPr/>
        </p:nvSpPr>
        <p:spPr>
          <a:xfrm>
            <a:off x="519570" y="1990618"/>
            <a:ext cx="158065" cy="214094"/>
          </a:xfrm>
          <a:prstGeom prst="rect">
            <a:avLst/>
          </a:prstGeom>
        </p:spPr>
        <p:txBody>
          <a:bodyPr vert="horz" wrap="square" lIns="0" tIns="13966" rIns="0" bIns="0" rtlCol="0">
            <a:spAutoFit/>
          </a:bodyPr>
          <a:lstStyle/>
          <a:p>
            <a:pPr marL="12696">
              <a:lnSpc>
                <a:spcPct val="100000"/>
              </a:lnSpc>
              <a:spcBef>
                <a:spcPts val="110"/>
              </a:spcBef>
            </a:pPr>
            <a:r>
              <a:rPr sz="1300" spc="5" dirty="0">
                <a:latin typeface="OpenSymbol"/>
                <a:cs typeface="OpenSymbol"/>
              </a:rPr>
              <a:t>●</a:t>
            </a:r>
            <a:endParaRPr sz="1300">
              <a:latin typeface="OpenSymbol"/>
              <a:cs typeface="OpenSymbol"/>
            </a:endParaRPr>
          </a:p>
        </p:txBody>
      </p:sp>
      <p:sp>
        <p:nvSpPr>
          <p:cNvPr id="6" name="object 6"/>
          <p:cNvSpPr txBox="1"/>
          <p:nvPr/>
        </p:nvSpPr>
        <p:spPr>
          <a:xfrm>
            <a:off x="519570" y="2581554"/>
            <a:ext cx="158065" cy="214094"/>
          </a:xfrm>
          <a:prstGeom prst="rect">
            <a:avLst/>
          </a:prstGeom>
        </p:spPr>
        <p:txBody>
          <a:bodyPr vert="horz" wrap="square" lIns="0" tIns="13966" rIns="0" bIns="0" rtlCol="0">
            <a:spAutoFit/>
          </a:bodyPr>
          <a:lstStyle/>
          <a:p>
            <a:pPr marL="12696">
              <a:lnSpc>
                <a:spcPct val="100000"/>
              </a:lnSpc>
              <a:spcBef>
                <a:spcPts val="110"/>
              </a:spcBef>
            </a:pPr>
            <a:r>
              <a:rPr sz="1300" spc="5" dirty="0">
                <a:latin typeface="OpenSymbol"/>
                <a:cs typeface="OpenSymbol"/>
              </a:rPr>
              <a:t>●</a:t>
            </a:r>
            <a:endParaRPr sz="1300">
              <a:latin typeface="OpenSymbol"/>
              <a:cs typeface="OpenSymbol"/>
            </a:endParaRPr>
          </a:p>
        </p:txBody>
      </p:sp>
      <p:sp>
        <p:nvSpPr>
          <p:cNvPr id="7" name="object 7"/>
          <p:cNvSpPr txBox="1"/>
          <p:nvPr/>
        </p:nvSpPr>
        <p:spPr>
          <a:xfrm>
            <a:off x="519570" y="3172489"/>
            <a:ext cx="158065" cy="214094"/>
          </a:xfrm>
          <a:prstGeom prst="rect">
            <a:avLst/>
          </a:prstGeom>
        </p:spPr>
        <p:txBody>
          <a:bodyPr vert="horz" wrap="square" lIns="0" tIns="13966" rIns="0" bIns="0" rtlCol="0">
            <a:spAutoFit/>
          </a:bodyPr>
          <a:lstStyle/>
          <a:p>
            <a:pPr marL="12696">
              <a:lnSpc>
                <a:spcPct val="100000"/>
              </a:lnSpc>
              <a:spcBef>
                <a:spcPts val="110"/>
              </a:spcBef>
            </a:pPr>
            <a:r>
              <a:rPr sz="1300" spc="5" dirty="0">
                <a:latin typeface="OpenSymbol"/>
                <a:cs typeface="OpenSymbol"/>
              </a:rPr>
              <a:t>●</a:t>
            </a:r>
            <a:endParaRPr sz="1300">
              <a:latin typeface="OpenSymbol"/>
              <a:cs typeface="OpenSymbol"/>
            </a:endParaRPr>
          </a:p>
        </p:txBody>
      </p:sp>
      <p:sp>
        <p:nvSpPr>
          <p:cNvPr id="8" name="object 8"/>
          <p:cNvSpPr txBox="1"/>
          <p:nvPr/>
        </p:nvSpPr>
        <p:spPr>
          <a:xfrm>
            <a:off x="519570" y="4187002"/>
            <a:ext cx="158065" cy="214094"/>
          </a:xfrm>
          <a:prstGeom prst="rect">
            <a:avLst/>
          </a:prstGeom>
        </p:spPr>
        <p:txBody>
          <a:bodyPr vert="horz" wrap="square" lIns="0" tIns="13966" rIns="0" bIns="0" rtlCol="0">
            <a:spAutoFit/>
          </a:bodyPr>
          <a:lstStyle/>
          <a:p>
            <a:pPr marL="12696">
              <a:lnSpc>
                <a:spcPct val="100000"/>
              </a:lnSpc>
              <a:spcBef>
                <a:spcPts val="110"/>
              </a:spcBef>
            </a:pPr>
            <a:r>
              <a:rPr sz="1300" spc="5" dirty="0">
                <a:latin typeface="OpenSymbol"/>
                <a:cs typeface="OpenSymbol"/>
              </a:rPr>
              <a:t>●</a:t>
            </a:r>
            <a:endParaRPr sz="1300">
              <a:latin typeface="OpenSymbol"/>
              <a:cs typeface="OpenSymbol"/>
            </a:endParaRPr>
          </a:p>
        </p:txBody>
      </p:sp>
      <p:sp>
        <p:nvSpPr>
          <p:cNvPr id="9" name="object 9"/>
          <p:cNvSpPr txBox="1"/>
          <p:nvPr/>
        </p:nvSpPr>
        <p:spPr>
          <a:xfrm>
            <a:off x="519570" y="4777937"/>
            <a:ext cx="158065" cy="214094"/>
          </a:xfrm>
          <a:prstGeom prst="rect">
            <a:avLst/>
          </a:prstGeom>
        </p:spPr>
        <p:txBody>
          <a:bodyPr vert="horz" wrap="square" lIns="0" tIns="13966" rIns="0" bIns="0" rtlCol="0">
            <a:spAutoFit/>
          </a:bodyPr>
          <a:lstStyle/>
          <a:p>
            <a:pPr marL="12696">
              <a:lnSpc>
                <a:spcPct val="100000"/>
              </a:lnSpc>
              <a:spcBef>
                <a:spcPts val="110"/>
              </a:spcBef>
            </a:pPr>
            <a:r>
              <a:rPr sz="1300" spc="5" dirty="0">
                <a:latin typeface="OpenSymbol"/>
                <a:cs typeface="OpenSymbol"/>
              </a:rPr>
              <a:t>●</a:t>
            </a:r>
            <a:endParaRPr sz="1300">
              <a:latin typeface="OpenSymbol"/>
              <a:cs typeface="OpenSymbol"/>
            </a:endParaRPr>
          </a:p>
        </p:txBody>
      </p:sp>
      <p:sp>
        <p:nvSpPr>
          <p:cNvPr id="13" name="Rettangolo 12">
            <a:extLst>
              <a:ext uri="{FF2B5EF4-FFF2-40B4-BE49-F238E27FC236}">
                <a16:creationId xmlns:a16="http://schemas.microsoft.com/office/drawing/2014/main" id="{94665990-BB87-1477-0101-F043DB88AE8C}"/>
              </a:ext>
            </a:extLst>
          </p:cNvPr>
          <p:cNvSpPr/>
          <p:nvPr/>
        </p:nvSpPr>
        <p:spPr>
          <a:xfrm rot="20532377">
            <a:off x="-84853" y="1116243"/>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040" y="98972"/>
            <a:ext cx="6624736" cy="1080120"/>
          </a:xfrm>
        </p:spPr>
        <p:txBody>
          <a:bodyPr/>
          <a:lstStyle/>
          <a:p>
            <a:r>
              <a:rPr lang="it-IT"/>
              <a:t>LA NORMATIVA COMUNITARIA </a:t>
            </a:r>
            <a:br>
              <a:rPr lang="it-IT" sz="2000"/>
            </a:br>
            <a:endParaRPr lang="it-IT" sz="2000"/>
          </a:p>
        </p:txBody>
      </p:sp>
      <p:pic>
        <p:nvPicPr>
          <p:cNvPr id="10" name="Segnaposto immagine 9" descr="Immagine che contiene testo&#10;&#10;Descrizione generata automaticamente">
            <a:extLst>
              <a:ext uri="{FF2B5EF4-FFF2-40B4-BE49-F238E27FC236}">
                <a16:creationId xmlns:a16="http://schemas.microsoft.com/office/drawing/2014/main" id="{1C4A9DC2-FAA1-F6AE-E2FD-021762857DA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283" r="4283"/>
          <a:stretch>
            <a:fillRect/>
          </a:stretch>
        </p:blipFill>
        <p:spPr>
          <a:xfrm>
            <a:off x="4953506" y="1174540"/>
            <a:ext cx="5102225" cy="4030663"/>
          </a:xfrm>
        </p:spPr>
      </p:pic>
      <p:sp>
        <p:nvSpPr>
          <p:cNvPr id="3" name="Segnaposto contenuto 2"/>
          <p:cNvSpPr>
            <a:spLocks noGrp="1"/>
          </p:cNvSpPr>
          <p:nvPr>
            <p:ph type="body" sz="half" idx="2"/>
          </p:nvPr>
        </p:nvSpPr>
        <p:spPr>
          <a:xfrm>
            <a:off x="302176" y="1323106"/>
            <a:ext cx="4234080" cy="3877543"/>
          </a:xfrm>
        </p:spPr>
        <p:txBody>
          <a:bodyPr/>
          <a:lstStyle/>
          <a:p>
            <a:pPr algn="ctr"/>
            <a:endParaRPr lang="it-IT" sz="2400" b="1" dirty="0"/>
          </a:p>
          <a:p>
            <a:pPr algn="ctr"/>
            <a:r>
              <a:rPr lang="it-IT" sz="2400" b="1" dirty="0"/>
              <a:t>Carta dei diritti fondamentali dell'Unione europea</a:t>
            </a:r>
          </a:p>
          <a:p>
            <a:pPr algn="ctr"/>
            <a:r>
              <a:rPr lang="it-IT" sz="2400" b="1" dirty="0"/>
              <a:t>(Nizza 7-12-2000) </a:t>
            </a:r>
          </a:p>
          <a:p>
            <a:pPr algn="ctr"/>
            <a:endParaRPr lang="it-IT" sz="2400" i="1" dirty="0"/>
          </a:p>
          <a:p>
            <a:pPr algn="ctr"/>
            <a:r>
              <a:rPr lang="it-IT" sz="2400" i="1" dirty="0"/>
              <a:t>Ogni persona ha diritto alla protezione dei dati di carattere personale che la riguardano</a:t>
            </a:r>
          </a:p>
          <a:p>
            <a:pPr algn="ctr"/>
            <a:r>
              <a:rPr lang="it-IT" sz="2400" dirty="0"/>
              <a:t> </a:t>
            </a:r>
          </a:p>
          <a:p>
            <a:pPr algn="ctr"/>
            <a:r>
              <a:rPr lang="it-IT" sz="2400" dirty="0"/>
              <a:t> </a:t>
            </a:r>
            <a:endParaRPr lang="it-IT" sz="2400" i="1" dirty="0"/>
          </a:p>
        </p:txBody>
      </p:sp>
      <p:sp>
        <p:nvSpPr>
          <p:cNvPr id="4" name="Segnaposto data 3"/>
          <p:cNvSpPr>
            <a:spLocks noGrp="1"/>
          </p:cNvSpPr>
          <p:nvPr>
            <p:ph type="dt" sz="half" idx="4294967295"/>
          </p:nvPr>
        </p:nvSpPr>
        <p:spPr>
          <a:xfrm>
            <a:off x="0" y="5351463"/>
            <a:ext cx="2266950" cy="301625"/>
          </a:xfrm>
        </p:spPr>
        <p:txBody>
          <a:bodyPr/>
          <a:lstStyle/>
          <a:p>
            <a:r>
              <a:rPr lang="it-IT"/>
              <a:t>Silvia  Arezzini</a:t>
            </a:r>
          </a:p>
        </p:txBody>
      </p:sp>
      <p:sp>
        <p:nvSpPr>
          <p:cNvPr id="5" name="Segnaposto piè di pagina 4"/>
          <p:cNvSpPr>
            <a:spLocks noGrp="1"/>
          </p:cNvSpPr>
          <p:nvPr>
            <p:ph type="ftr" sz="quarter" idx="4294967295"/>
          </p:nvPr>
        </p:nvSpPr>
        <p:spPr>
          <a:xfrm>
            <a:off x="3096419" y="5373553"/>
            <a:ext cx="4319587" cy="301625"/>
          </a:xfrm>
        </p:spPr>
        <p:txBody>
          <a:bodyPr/>
          <a:lstStyle/>
          <a:p>
            <a:r>
              <a:rPr lang="it-IT" dirty="0"/>
              <a:t>10 ottobre 2023</a:t>
            </a:r>
          </a:p>
        </p:txBody>
      </p:sp>
      <p:sp>
        <p:nvSpPr>
          <p:cNvPr id="6" name="Segnaposto numero diapositiva 5"/>
          <p:cNvSpPr>
            <a:spLocks noGrp="1"/>
          </p:cNvSpPr>
          <p:nvPr>
            <p:ph type="sldNum" sz="quarter" idx="4294967295"/>
          </p:nvPr>
        </p:nvSpPr>
        <p:spPr>
          <a:xfrm>
            <a:off x="7848624" y="5228990"/>
            <a:ext cx="1835150" cy="301625"/>
          </a:xfrm>
        </p:spPr>
        <p:txBody>
          <a:bodyPr/>
          <a:lstStyle/>
          <a:p>
            <a:fld id="{03B6912A-B584-4AC7-9983-D43B1428DAB0}" type="slidenum">
              <a:rPr lang="it-IT" smtClean="0"/>
              <a:t>6</a:t>
            </a:fld>
            <a:endParaRPr lang="it-IT" dirty="0"/>
          </a:p>
        </p:txBody>
      </p:sp>
      <p:sp>
        <p:nvSpPr>
          <p:cNvPr id="7" name="Rettangolo 6">
            <a:extLst>
              <a:ext uri="{FF2B5EF4-FFF2-40B4-BE49-F238E27FC236}">
                <a16:creationId xmlns:a16="http://schemas.microsoft.com/office/drawing/2014/main" id="{F04B191C-1C28-3231-6898-7312FBAB783D}"/>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3187652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75384"/>
            <a:ext cx="7696951" cy="1366611"/>
          </a:xfrm>
          <a:prstGeom prst="rect">
            <a:avLst/>
          </a:prstGeom>
        </p:spPr>
        <p:txBody>
          <a:bodyPr vert="horz" wrap="square" lIns="0" tIns="12696" rIns="0" bIns="0" numCol="1" rtlCol="0" anchor="ctr" anchorCtr="0" compatLnSpc="1">
            <a:prstTxWarp prst="textNoShape">
              <a:avLst/>
            </a:prstTxWarp>
            <a:spAutoFit/>
          </a:bodyPr>
          <a:lstStyle/>
          <a:p>
            <a:pPr marL="12696">
              <a:lnSpc>
                <a:spcPct val="100000"/>
              </a:lnSpc>
              <a:spcBef>
                <a:spcPts val="100"/>
              </a:spcBef>
            </a:pPr>
            <a:r>
              <a:rPr dirty="0"/>
              <a:t>Strumento</a:t>
            </a:r>
            <a:r>
              <a:rPr spc="-20" dirty="0"/>
              <a:t> </a:t>
            </a:r>
            <a:r>
              <a:rPr dirty="0"/>
              <a:t>di</a:t>
            </a:r>
            <a:r>
              <a:rPr spc="-15" dirty="0"/>
              <a:t> </a:t>
            </a:r>
            <a:r>
              <a:rPr spc="-10" dirty="0"/>
              <a:t>autovalutazione</a:t>
            </a:r>
          </a:p>
        </p:txBody>
      </p:sp>
      <p:sp>
        <p:nvSpPr>
          <p:cNvPr id="7" name="object 7"/>
          <p:cNvSpPr txBox="1">
            <a:spLocks noGrp="1"/>
          </p:cNvSpPr>
          <p:nvPr>
            <p:ph type="sldNum" sz="quarter" idx="7"/>
          </p:nvPr>
        </p:nvSpPr>
        <p:spPr>
          <a:xfrm>
            <a:off x="9606660" y="5150648"/>
            <a:ext cx="241934" cy="224789"/>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60</a:t>
            </a:fld>
            <a:endParaRPr spc="-25" dirty="0"/>
          </a:p>
        </p:txBody>
      </p:sp>
      <p:sp>
        <p:nvSpPr>
          <p:cNvPr id="8" name="object 8"/>
          <p:cNvSpPr txBox="1">
            <a:spLocks noGrp="1"/>
          </p:cNvSpPr>
          <p:nvPr>
            <p:ph type="dt" sz="half" idx="6"/>
          </p:nvPr>
        </p:nvSpPr>
        <p:spPr>
          <a:xfrm>
            <a:off x="59296" y="5353012"/>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a:t>Silvia  Arezzini</a:t>
            </a:r>
            <a:endParaRPr spc="-10" dirty="0"/>
          </a:p>
        </p:txBody>
      </p:sp>
      <p:sp>
        <p:nvSpPr>
          <p:cNvPr id="9" name="object 9"/>
          <p:cNvSpPr txBox="1">
            <a:spLocks noGrp="1"/>
          </p:cNvSpPr>
          <p:nvPr>
            <p:ph type="ftr" sz="quarter" idx="5"/>
          </p:nvPr>
        </p:nvSpPr>
        <p:spPr>
          <a:xfrm>
            <a:off x="4883302" y="5353012"/>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a:t>10 ottobre 2023</a:t>
            </a:r>
            <a:endParaRPr spc="-10" dirty="0"/>
          </a:p>
        </p:txBody>
      </p:sp>
      <p:sp>
        <p:nvSpPr>
          <p:cNvPr id="3" name="object 3"/>
          <p:cNvSpPr txBox="1"/>
          <p:nvPr/>
        </p:nvSpPr>
        <p:spPr>
          <a:xfrm>
            <a:off x="419171" y="1287399"/>
            <a:ext cx="7654419" cy="968705"/>
          </a:xfrm>
          <a:prstGeom prst="rect">
            <a:avLst/>
          </a:prstGeom>
        </p:spPr>
        <p:txBody>
          <a:bodyPr vert="horz" wrap="square" lIns="0" tIns="53958" rIns="0" bIns="0" rtlCol="0">
            <a:spAutoFit/>
          </a:bodyPr>
          <a:lstStyle/>
          <a:p>
            <a:pPr marL="12696" marR="5078">
              <a:lnSpc>
                <a:spcPts val="3589"/>
              </a:lnSpc>
              <a:spcBef>
                <a:spcPts val="425"/>
              </a:spcBef>
            </a:pPr>
            <a:r>
              <a:rPr sz="3199" spc="75" dirty="0">
                <a:latin typeface="Microsoft Sans Serif"/>
                <a:cs typeface="Microsoft Sans Serif"/>
              </a:rPr>
              <a:t>Aiuta</a:t>
            </a:r>
            <a:r>
              <a:rPr sz="3199" spc="-20" dirty="0">
                <a:latin typeface="Microsoft Sans Serif"/>
                <a:cs typeface="Microsoft Sans Serif"/>
              </a:rPr>
              <a:t> </a:t>
            </a:r>
            <a:r>
              <a:rPr sz="3199" dirty="0">
                <a:latin typeface="Microsoft Sans Serif"/>
                <a:cs typeface="Microsoft Sans Serif"/>
              </a:rPr>
              <a:t>ad</a:t>
            </a:r>
            <a:r>
              <a:rPr sz="3199" spc="-20" dirty="0">
                <a:latin typeface="Microsoft Sans Serif"/>
                <a:cs typeface="Microsoft Sans Serif"/>
              </a:rPr>
              <a:t> </a:t>
            </a:r>
            <a:r>
              <a:rPr sz="3199" dirty="0">
                <a:latin typeface="Microsoft Sans Serif"/>
                <a:cs typeface="Microsoft Sans Serif"/>
              </a:rPr>
              <a:t>individuare</a:t>
            </a:r>
            <a:r>
              <a:rPr sz="3199" spc="-10" dirty="0">
                <a:latin typeface="Microsoft Sans Serif"/>
                <a:cs typeface="Microsoft Sans Serif"/>
              </a:rPr>
              <a:t> </a:t>
            </a:r>
            <a:r>
              <a:rPr sz="3199" spc="75" dirty="0">
                <a:latin typeface="Microsoft Sans Serif"/>
                <a:cs typeface="Microsoft Sans Serif"/>
              </a:rPr>
              <a:t>le</a:t>
            </a:r>
            <a:r>
              <a:rPr sz="3199" spc="-20" dirty="0">
                <a:latin typeface="Microsoft Sans Serif"/>
                <a:cs typeface="Microsoft Sans Serif"/>
              </a:rPr>
              <a:t> </a:t>
            </a:r>
            <a:r>
              <a:rPr sz="3199" spc="55" dirty="0">
                <a:latin typeface="Microsoft Sans Serif"/>
                <a:cs typeface="Microsoft Sans Serif"/>
              </a:rPr>
              <a:t>eventuali</a:t>
            </a:r>
            <a:r>
              <a:rPr sz="3199" spc="-5" dirty="0">
                <a:latin typeface="Microsoft Sans Serif"/>
                <a:cs typeface="Microsoft Sans Serif"/>
              </a:rPr>
              <a:t> </a:t>
            </a:r>
            <a:r>
              <a:rPr sz="3199" dirty="0">
                <a:latin typeface="Microsoft Sans Serif"/>
                <a:cs typeface="Microsoft Sans Serif"/>
              </a:rPr>
              <a:t>azioni</a:t>
            </a:r>
            <a:r>
              <a:rPr sz="3199" spc="-10" dirty="0">
                <a:latin typeface="Microsoft Sans Serif"/>
                <a:cs typeface="Microsoft Sans Serif"/>
              </a:rPr>
              <a:t> </a:t>
            </a:r>
            <a:r>
              <a:rPr sz="3199" spc="-25" dirty="0">
                <a:latin typeface="Microsoft Sans Serif"/>
                <a:cs typeface="Microsoft Sans Serif"/>
              </a:rPr>
              <a:t>da </a:t>
            </a:r>
            <a:r>
              <a:rPr sz="3199" spc="65" dirty="0">
                <a:latin typeface="Microsoft Sans Serif"/>
                <a:cs typeface="Microsoft Sans Serif"/>
              </a:rPr>
              <a:t>intraprendere:</a:t>
            </a:r>
            <a:endParaRPr sz="3199">
              <a:latin typeface="Microsoft Sans Serif"/>
              <a:cs typeface="Microsoft Sans Serif"/>
            </a:endParaRPr>
          </a:p>
        </p:txBody>
      </p:sp>
      <p:sp>
        <p:nvSpPr>
          <p:cNvPr id="4" name="object 4"/>
          <p:cNvSpPr txBox="1"/>
          <p:nvPr/>
        </p:nvSpPr>
        <p:spPr>
          <a:xfrm>
            <a:off x="958992" y="2879543"/>
            <a:ext cx="163144" cy="323113"/>
          </a:xfrm>
          <a:prstGeom prst="rect">
            <a:avLst/>
          </a:prstGeom>
        </p:spPr>
        <p:txBody>
          <a:bodyPr vert="horz" wrap="square" lIns="0" tIns="12696" rIns="0" bIns="0" rtlCol="0">
            <a:spAutoFit/>
          </a:bodyPr>
          <a:lstStyle/>
          <a:p>
            <a:pPr marL="12696">
              <a:lnSpc>
                <a:spcPct val="100000"/>
              </a:lnSpc>
              <a:spcBef>
                <a:spcPts val="100"/>
              </a:spcBef>
            </a:pPr>
            <a:r>
              <a:rPr sz="1949" dirty="0">
                <a:latin typeface="OpenSymbol"/>
                <a:cs typeface="OpenSymbol"/>
              </a:rPr>
              <a:t>–</a:t>
            </a:r>
            <a:endParaRPr sz="1949">
              <a:latin typeface="OpenSymbol"/>
              <a:cs typeface="OpenSymbol"/>
            </a:endParaRPr>
          </a:p>
        </p:txBody>
      </p:sp>
      <p:sp>
        <p:nvSpPr>
          <p:cNvPr id="5" name="object 5"/>
          <p:cNvSpPr txBox="1"/>
          <p:nvPr/>
        </p:nvSpPr>
        <p:spPr>
          <a:xfrm>
            <a:off x="958992" y="2229009"/>
            <a:ext cx="5070148" cy="996626"/>
          </a:xfrm>
          <a:prstGeom prst="rect">
            <a:avLst/>
          </a:prstGeom>
        </p:spPr>
        <p:txBody>
          <a:bodyPr vert="horz" wrap="square" lIns="0" tIns="12696" rIns="0" bIns="0" rtlCol="0">
            <a:spAutoFit/>
          </a:bodyPr>
          <a:lstStyle/>
          <a:p>
            <a:pPr marL="336449" marR="5078" indent="-324388">
              <a:lnSpc>
                <a:spcPct val="129800"/>
              </a:lnSpc>
              <a:spcBef>
                <a:spcPts val="100"/>
              </a:spcBef>
              <a:tabLst>
                <a:tab pos="336449" algn="l"/>
              </a:tabLst>
            </a:pPr>
            <a:r>
              <a:rPr sz="2924" spc="-75" baseline="14245" dirty="0">
                <a:latin typeface="OpenSymbol"/>
                <a:cs typeface="OpenSymbol"/>
              </a:rPr>
              <a:t>–</a:t>
            </a:r>
            <a:r>
              <a:rPr sz="2924" baseline="14245" dirty="0">
                <a:latin typeface="OpenSymbol"/>
                <a:cs typeface="OpenSymbol"/>
              </a:rPr>
              <a:t>	</a:t>
            </a:r>
            <a:r>
              <a:rPr sz="2599" spc="80" dirty="0">
                <a:latin typeface="Microsoft Sans Serif"/>
                <a:cs typeface="Microsoft Sans Serif"/>
              </a:rPr>
              <a:t>notifica</a:t>
            </a:r>
            <a:r>
              <a:rPr sz="2599" spc="-85" dirty="0">
                <a:latin typeface="Microsoft Sans Serif"/>
                <a:cs typeface="Microsoft Sans Serif"/>
              </a:rPr>
              <a:t> </a:t>
            </a:r>
            <a:r>
              <a:rPr sz="2599" spc="70" dirty="0">
                <a:latin typeface="Microsoft Sans Serif"/>
                <a:cs typeface="Microsoft Sans Serif"/>
              </a:rPr>
              <a:t>all’autorità</a:t>
            </a:r>
            <a:r>
              <a:rPr sz="2599" spc="-80" dirty="0">
                <a:latin typeface="Microsoft Sans Serif"/>
                <a:cs typeface="Microsoft Sans Serif"/>
              </a:rPr>
              <a:t> </a:t>
            </a:r>
            <a:r>
              <a:rPr sz="2599" spc="65" dirty="0">
                <a:latin typeface="Microsoft Sans Serif"/>
                <a:cs typeface="Microsoft Sans Serif"/>
              </a:rPr>
              <a:t>di</a:t>
            </a:r>
            <a:r>
              <a:rPr sz="2599" spc="-80" dirty="0">
                <a:latin typeface="Microsoft Sans Serif"/>
                <a:cs typeface="Microsoft Sans Serif"/>
              </a:rPr>
              <a:t> </a:t>
            </a:r>
            <a:r>
              <a:rPr sz="2599" spc="65" dirty="0">
                <a:latin typeface="Microsoft Sans Serif"/>
                <a:cs typeface="Microsoft Sans Serif"/>
              </a:rPr>
              <a:t>controllo, </a:t>
            </a:r>
            <a:r>
              <a:rPr sz="2599" dirty="0">
                <a:latin typeface="Microsoft Sans Serif"/>
                <a:cs typeface="Microsoft Sans Serif"/>
              </a:rPr>
              <a:t>comunicazione agli</a:t>
            </a:r>
            <a:r>
              <a:rPr sz="2599" spc="5" dirty="0">
                <a:latin typeface="Microsoft Sans Serif"/>
                <a:cs typeface="Microsoft Sans Serif"/>
              </a:rPr>
              <a:t> </a:t>
            </a:r>
            <a:r>
              <a:rPr sz="2599" spc="-10" dirty="0">
                <a:latin typeface="Microsoft Sans Serif"/>
                <a:cs typeface="Microsoft Sans Serif"/>
              </a:rPr>
              <a:t>interessati.</a:t>
            </a:r>
            <a:endParaRPr sz="2599">
              <a:latin typeface="Microsoft Sans Serif"/>
              <a:cs typeface="Microsoft Sans Serif"/>
            </a:endParaRPr>
          </a:p>
        </p:txBody>
      </p:sp>
      <p:sp>
        <p:nvSpPr>
          <p:cNvPr id="6" name="object 6"/>
          <p:cNvSpPr txBox="1"/>
          <p:nvPr/>
        </p:nvSpPr>
        <p:spPr>
          <a:xfrm>
            <a:off x="419171" y="3407124"/>
            <a:ext cx="9309343" cy="1527964"/>
          </a:xfrm>
          <a:prstGeom prst="rect">
            <a:avLst/>
          </a:prstGeom>
        </p:spPr>
        <p:txBody>
          <a:bodyPr vert="horz" wrap="square" lIns="0" tIns="120612" rIns="0" bIns="0" rtlCol="0">
            <a:spAutoFit/>
          </a:bodyPr>
          <a:lstStyle/>
          <a:p>
            <a:pPr marL="12696" marR="79351">
              <a:lnSpc>
                <a:spcPct val="77800"/>
              </a:lnSpc>
              <a:spcBef>
                <a:spcPts val="950"/>
              </a:spcBef>
            </a:pPr>
            <a:r>
              <a:rPr sz="3199" b="1" spc="305" dirty="0">
                <a:solidFill>
                  <a:srgbClr val="295F99"/>
                </a:solidFill>
                <a:latin typeface="Arial Narrow"/>
                <a:cs typeface="Arial Narrow"/>
                <a:hlinkClick r:id="rId2"/>
              </a:rPr>
              <a:t>https://servizi.gpdp.it/databreach/s/self-</a:t>
            </a:r>
            <a:r>
              <a:rPr sz="3199" b="1" spc="165" dirty="0">
                <a:solidFill>
                  <a:srgbClr val="295F99"/>
                </a:solidFill>
                <a:latin typeface="Arial Narrow"/>
                <a:cs typeface="Arial Narrow"/>
                <a:hlinkClick r:id="rId2"/>
              </a:rPr>
              <a:t>assess</a:t>
            </a:r>
            <a:r>
              <a:rPr sz="3199" b="1" spc="165" dirty="0">
                <a:solidFill>
                  <a:srgbClr val="295F99"/>
                </a:solidFill>
                <a:latin typeface="Arial Narrow"/>
                <a:cs typeface="Arial Narrow"/>
              </a:rPr>
              <a:t> </a:t>
            </a:r>
            <a:r>
              <a:rPr sz="3199" b="1" spc="385" dirty="0">
                <a:solidFill>
                  <a:srgbClr val="295F99"/>
                </a:solidFill>
                <a:latin typeface="Arial Narrow"/>
                <a:cs typeface="Arial Narrow"/>
                <a:hlinkClick r:id="rId3"/>
              </a:rPr>
              <a:t>ment</a:t>
            </a:r>
            <a:endParaRPr sz="3199" dirty="0">
              <a:latin typeface="Arial Narrow"/>
              <a:cs typeface="Arial Narrow"/>
            </a:endParaRPr>
          </a:p>
          <a:p>
            <a:pPr marL="12696">
              <a:lnSpc>
                <a:spcPct val="100000"/>
              </a:lnSpc>
              <a:spcBef>
                <a:spcPts val="1165"/>
              </a:spcBef>
            </a:pPr>
            <a:r>
              <a:rPr sz="3199" b="1" spc="265" dirty="0">
                <a:solidFill>
                  <a:srgbClr val="C8201D"/>
                </a:solidFill>
                <a:latin typeface="Arial Narrow"/>
                <a:cs typeface="Arial Narrow"/>
              </a:rPr>
              <a:t>La</a:t>
            </a:r>
            <a:r>
              <a:rPr sz="3199" b="1" spc="50" dirty="0">
                <a:solidFill>
                  <a:srgbClr val="C8201D"/>
                </a:solidFill>
                <a:latin typeface="Arial Narrow"/>
                <a:cs typeface="Arial Narrow"/>
              </a:rPr>
              <a:t> </a:t>
            </a:r>
            <a:r>
              <a:rPr sz="3199" b="1" spc="254" dirty="0">
                <a:solidFill>
                  <a:srgbClr val="C8201D"/>
                </a:solidFill>
                <a:latin typeface="Arial Narrow"/>
                <a:cs typeface="Arial Narrow"/>
              </a:rPr>
              <a:t>comunicazione</a:t>
            </a:r>
            <a:r>
              <a:rPr sz="3199" b="1" spc="50" dirty="0">
                <a:solidFill>
                  <a:srgbClr val="C8201D"/>
                </a:solidFill>
                <a:latin typeface="Arial Narrow"/>
                <a:cs typeface="Arial Narrow"/>
              </a:rPr>
              <a:t> </a:t>
            </a:r>
            <a:r>
              <a:rPr sz="3199" b="1" spc="290" dirty="0">
                <a:solidFill>
                  <a:srgbClr val="C8201D"/>
                </a:solidFill>
                <a:latin typeface="Arial Narrow"/>
                <a:cs typeface="Arial Narrow"/>
              </a:rPr>
              <a:t>al</a:t>
            </a:r>
            <a:r>
              <a:rPr sz="3199" b="1" spc="45" dirty="0">
                <a:solidFill>
                  <a:srgbClr val="C8201D"/>
                </a:solidFill>
                <a:latin typeface="Arial Narrow"/>
                <a:cs typeface="Arial Narrow"/>
              </a:rPr>
              <a:t> </a:t>
            </a:r>
            <a:r>
              <a:rPr sz="3199" b="1" spc="415" dirty="0">
                <a:solidFill>
                  <a:srgbClr val="C8201D"/>
                </a:solidFill>
                <a:latin typeface="Arial Narrow"/>
                <a:cs typeface="Arial Narrow"/>
              </a:rPr>
              <a:t>DPO</a:t>
            </a:r>
            <a:r>
              <a:rPr sz="3199" b="1" spc="50" dirty="0">
                <a:solidFill>
                  <a:srgbClr val="C8201D"/>
                </a:solidFill>
                <a:latin typeface="Arial Narrow"/>
                <a:cs typeface="Arial Narrow"/>
              </a:rPr>
              <a:t> </a:t>
            </a:r>
            <a:r>
              <a:rPr sz="3199" b="1" spc="405" dirty="0">
                <a:solidFill>
                  <a:srgbClr val="C8201D"/>
                </a:solidFill>
                <a:latin typeface="Arial Narrow"/>
                <a:cs typeface="Arial Narrow"/>
              </a:rPr>
              <a:t>è</a:t>
            </a:r>
            <a:r>
              <a:rPr sz="3199" b="1" spc="50" dirty="0">
                <a:solidFill>
                  <a:srgbClr val="C8201D"/>
                </a:solidFill>
                <a:latin typeface="Arial Narrow"/>
                <a:cs typeface="Arial Narrow"/>
              </a:rPr>
              <a:t> </a:t>
            </a:r>
            <a:r>
              <a:rPr sz="3199" b="1" spc="315" dirty="0">
                <a:solidFill>
                  <a:srgbClr val="C8201D"/>
                </a:solidFill>
                <a:latin typeface="Arial Narrow"/>
                <a:cs typeface="Arial Narrow"/>
              </a:rPr>
              <a:t>sempre</a:t>
            </a:r>
            <a:r>
              <a:rPr sz="3199" b="1" spc="50" dirty="0">
                <a:solidFill>
                  <a:srgbClr val="C8201D"/>
                </a:solidFill>
                <a:latin typeface="Arial Narrow"/>
                <a:cs typeface="Arial Narrow"/>
              </a:rPr>
              <a:t> </a:t>
            </a:r>
            <a:r>
              <a:rPr sz="3199" b="1" spc="275" dirty="0">
                <a:solidFill>
                  <a:srgbClr val="C8201D"/>
                </a:solidFill>
                <a:latin typeface="Arial Narrow"/>
                <a:cs typeface="Arial Narrow"/>
              </a:rPr>
              <a:t>obbligatoria.</a:t>
            </a:r>
            <a:endParaRPr sz="3199" dirty="0">
              <a:latin typeface="Arial Narrow"/>
              <a:cs typeface="Arial Narrow"/>
            </a:endParaRPr>
          </a:p>
        </p:txBody>
      </p:sp>
      <p:sp>
        <p:nvSpPr>
          <p:cNvPr id="10" name="Rettangolo 9">
            <a:extLst>
              <a:ext uri="{FF2B5EF4-FFF2-40B4-BE49-F238E27FC236}">
                <a16:creationId xmlns:a16="http://schemas.microsoft.com/office/drawing/2014/main" id="{B2B3E60A-2C77-B34D-EFDB-509FA95E2B7C}"/>
              </a:ext>
            </a:extLst>
          </p:cNvPr>
          <p:cNvSpPr/>
          <p:nvPr/>
        </p:nvSpPr>
        <p:spPr>
          <a:xfrm rot="20532377">
            <a:off x="-95478" y="1115756"/>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263063"/>
            <a:ext cx="7696951" cy="689715"/>
          </a:xfrm>
          <a:prstGeom prst="rect">
            <a:avLst/>
          </a:prstGeom>
        </p:spPr>
        <p:txBody>
          <a:bodyPr vert="horz" wrap="square" lIns="0" tIns="12696" rIns="0" bIns="0" numCol="1" rtlCol="0" anchor="ctr" anchorCtr="0" compatLnSpc="1">
            <a:prstTxWarp prst="textNoShape">
              <a:avLst/>
            </a:prstTxWarp>
            <a:spAutoFit/>
          </a:bodyPr>
          <a:lstStyle/>
          <a:p>
            <a:pPr marL="117440">
              <a:lnSpc>
                <a:spcPct val="100000"/>
              </a:lnSpc>
              <a:spcBef>
                <a:spcPts val="100"/>
              </a:spcBef>
            </a:pPr>
            <a:r>
              <a:rPr dirty="0"/>
              <a:t>Dati</a:t>
            </a:r>
            <a:r>
              <a:rPr spc="40" dirty="0"/>
              <a:t> </a:t>
            </a:r>
            <a:r>
              <a:rPr dirty="0"/>
              <a:t>inviati</a:t>
            </a:r>
            <a:r>
              <a:rPr spc="40" dirty="0"/>
              <a:t> </a:t>
            </a:r>
            <a:r>
              <a:rPr dirty="0"/>
              <a:t>per</a:t>
            </a:r>
            <a:r>
              <a:rPr spc="35" dirty="0"/>
              <a:t> </a:t>
            </a:r>
            <a:r>
              <a:rPr spc="-10" dirty="0"/>
              <a:t>errore</a:t>
            </a:r>
          </a:p>
        </p:txBody>
      </p:sp>
      <p:sp>
        <p:nvSpPr>
          <p:cNvPr id="3" name="object 3"/>
          <p:cNvSpPr txBox="1"/>
          <p:nvPr/>
        </p:nvSpPr>
        <p:spPr>
          <a:xfrm>
            <a:off x="419171" y="1293507"/>
            <a:ext cx="4581352" cy="3822150"/>
          </a:xfrm>
          <a:prstGeom prst="rect">
            <a:avLst/>
          </a:prstGeom>
        </p:spPr>
        <p:txBody>
          <a:bodyPr vert="horz" wrap="square" lIns="0" tIns="45071" rIns="0" bIns="0" rtlCol="0">
            <a:spAutoFit/>
          </a:bodyPr>
          <a:lstStyle/>
          <a:p>
            <a:pPr marL="12696" marR="5078">
              <a:lnSpc>
                <a:spcPts val="2869"/>
              </a:lnSpc>
              <a:spcBef>
                <a:spcPts val="355"/>
              </a:spcBef>
            </a:pPr>
            <a:r>
              <a:rPr sz="2549" dirty="0">
                <a:latin typeface="Microsoft Sans Serif"/>
                <a:cs typeface="Microsoft Sans Serif"/>
              </a:rPr>
              <a:t>Un</a:t>
            </a:r>
            <a:r>
              <a:rPr sz="2549" spc="-70" dirty="0">
                <a:latin typeface="Microsoft Sans Serif"/>
                <a:cs typeface="Microsoft Sans Serif"/>
              </a:rPr>
              <a:t> </a:t>
            </a:r>
            <a:r>
              <a:rPr sz="2549" dirty="0">
                <a:latin typeface="Microsoft Sans Serif"/>
                <a:cs typeface="Microsoft Sans Serif"/>
              </a:rPr>
              <a:t>elenco</a:t>
            </a:r>
            <a:r>
              <a:rPr sz="2549" spc="-60" dirty="0">
                <a:latin typeface="Microsoft Sans Serif"/>
                <a:cs typeface="Microsoft Sans Serif"/>
              </a:rPr>
              <a:t> </a:t>
            </a:r>
            <a:r>
              <a:rPr sz="2549" spc="60" dirty="0">
                <a:latin typeface="Microsoft Sans Serif"/>
                <a:cs typeface="Microsoft Sans Serif"/>
              </a:rPr>
              <a:t>di</a:t>
            </a:r>
            <a:r>
              <a:rPr sz="2549" spc="-65" dirty="0">
                <a:latin typeface="Microsoft Sans Serif"/>
                <a:cs typeface="Microsoft Sans Serif"/>
              </a:rPr>
              <a:t> </a:t>
            </a:r>
            <a:r>
              <a:rPr sz="2549" spc="70" dirty="0">
                <a:latin typeface="Microsoft Sans Serif"/>
                <a:cs typeface="Microsoft Sans Serif"/>
              </a:rPr>
              <a:t>dipendenti</a:t>
            </a:r>
            <a:r>
              <a:rPr sz="2549" spc="-65" dirty="0">
                <a:latin typeface="Microsoft Sans Serif"/>
                <a:cs typeface="Microsoft Sans Serif"/>
              </a:rPr>
              <a:t> </a:t>
            </a:r>
            <a:r>
              <a:rPr sz="2549" spc="-25" dirty="0">
                <a:latin typeface="Microsoft Sans Serif"/>
                <a:cs typeface="Microsoft Sans Serif"/>
              </a:rPr>
              <a:t>con </a:t>
            </a:r>
            <a:r>
              <a:rPr sz="2549" spc="50" dirty="0">
                <a:latin typeface="Microsoft Sans Serif"/>
                <a:cs typeface="Microsoft Sans Serif"/>
              </a:rPr>
              <a:t>numeri</a:t>
            </a:r>
            <a:r>
              <a:rPr sz="2549" spc="-20" dirty="0">
                <a:latin typeface="Microsoft Sans Serif"/>
                <a:cs typeface="Microsoft Sans Serif"/>
              </a:rPr>
              <a:t> </a:t>
            </a:r>
            <a:r>
              <a:rPr sz="2549" spc="60" dirty="0">
                <a:latin typeface="Microsoft Sans Serif"/>
                <a:cs typeface="Microsoft Sans Serif"/>
              </a:rPr>
              <a:t>di</a:t>
            </a:r>
            <a:r>
              <a:rPr sz="2549" spc="-15" dirty="0">
                <a:latin typeface="Microsoft Sans Serif"/>
                <a:cs typeface="Microsoft Sans Serif"/>
              </a:rPr>
              <a:t> </a:t>
            </a:r>
            <a:r>
              <a:rPr sz="2549" spc="105" dirty="0">
                <a:latin typeface="Microsoft Sans Serif"/>
                <a:cs typeface="Microsoft Sans Serif"/>
              </a:rPr>
              <a:t>telefono</a:t>
            </a:r>
            <a:r>
              <a:rPr sz="2549" spc="-10" dirty="0">
                <a:latin typeface="Microsoft Sans Serif"/>
                <a:cs typeface="Microsoft Sans Serif"/>
              </a:rPr>
              <a:t> </a:t>
            </a:r>
            <a:r>
              <a:rPr sz="2549" dirty="0">
                <a:latin typeface="Microsoft Sans Serif"/>
                <a:cs typeface="Microsoft Sans Serif"/>
              </a:rPr>
              <a:t>e</a:t>
            </a:r>
            <a:r>
              <a:rPr sz="2549" spc="-20" dirty="0">
                <a:latin typeface="Microsoft Sans Serif"/>
                <a:cs typeface="Microsoft Sans Serif"/>
              </a:rPr>
              <a:t> </a:t>
            </a:r>
            <a:r>
              <a:rPr sz="2549" dirty="0">
                <a:latin typeface="Microsoft Sans Serif"/>
                <a:cs typeface="Microsoft Sans Serif"/>
              </a:rPr>
              <a:t>indirizzi</a:t>
            </a:r>
            <a:r>
              <a:rPr sz="2549" spc="-15" dirty="0">
                <a:latin typeface="Microsoft Sans Serif"/>
                <a:cs typeface="Microsoft Sans Serif"/>
              </a:rPr>
              <a:t> </a:t>
            </a:r>
            <a:r>
              <a:rPr sz="2549" spc="35" dirty="0">
                <a:latin typeface="Microsoft Sans Serif"/>
                <a:cs typeface="Microsoft Sans Serif"/>
              </a:rPr>
              <a:t>di </a:t>
            </a:r>
            <a:r>
              <a:rPr sz="2549" dirty="0">
                <a:latin typeface="Microsoft Sans Serif"/>
                <a:cs typeface="Microsoft Sans Serif"/>
              </a:rPr>
              <a:t>email</a:t>
            </a:r>
            <a:r>
              <a:rPr sz="2549" spc="-40" dirty="0">
                <a:latin typeface="Microsoft Sans Serif"/>
                <a:cs typeface="Microsoft Sans Serif"/>
              </a:rPr>
              <a:t> </a:t>
            </a:r>
            <a:r>
              <a:rPr sz="2549" dirty="0">
                <a:latin typeface="Microsoft Sans Serif"/>
                <a:cs typeface="Microsoft Sans Serif"/>
              </a:rPr>
              <a:t>viene</a:t>
            </a:r>
            <a:r>
              <a:rPr sz="2549" spc="-40" dirty="0">
                <a:latin typeface="Microsoft Sans Serif"/>
                <a:cs typeface="Microsoft Sans Serif"/>
              </a:rPr>
              <a:t> </a:t>
            </a:r>
            <a:r>
              <a:rPr sz="2549" spc="55" dirty="0">
                <a:latin typeface="Microsoft Sans Serif"/>
                <a:cs typeface="Microsoft Sans Serif"/>
              </a:rPr>
              <a:t>inviato</a:t>
            </a:r>
            <a:r>
              <a:rPr sz="2549" spc="-30" dirty="0">
                <a:latin typeface="Microsoft Sans Serif"/>
                <a:cs typeface="Microsoft Sans Serif"/>
              </a:rPr>
              <a:t> </a:t>
            </a:r>
            <a:r>
              <a:rPr sz="2549" spc="65" dirty="0">
                <a:latin typeface="Microsoft Sans Serif"/>
                <a:cs typeface="Microsoft Sans Serif"/>
              </a:rPr>
              <a:t>per</a:t>
            </a:r>
            <a:r>
              <a:rPr sz="2549" spc="-40" dirty="0">
                <a:latin typeface="Microsoft Sans Serif"/>
                <a:cs typeface="Microsoft Sans Serif"/>
              </a:rPr>
              <a:t> </a:t>
            </a:r>
            <a:r>
              <a:rPr sz="2549" spc="80" dirty="0">
                <a:latin typeface="Microsoft Sans Serif"/>
                <a:cs typeface="Microsoft Sans Serif"/>
              </a:rPr>
              <a:t>errore</a:t>
            </a:r>
            <a:r>
              <a:rPr sz="2549" spc="-40" dirty="0">
                <a:latin typeface="Microsoft Sans Serif"/>
                <a:cs typeface="Microsoft Sans Serif"/>
              </a:rPr>
              <a:t> </a:t>
            </a:r>
            <a:r>
              <a:rPr sz="2549" spc="-50" dirty="0">
                <a:latin typeface="Microsoft Sans Serif"/>
                <a:cs typeface="Microsoft Sans Serif"/>
              </a:rPr>
              <a:t>a </a:t>
            </a:r>
            <a:r>
              <a:rPr sz="2549" dirty="0">
                <a:latin typeface="Microsoft Sans Serif"/>
                <a:cs typeface="Microsoft Sans Serif"/>
              </a:rPr>
              <a:t>un</a:t>
            </a:r>
            <a:r>
              <a:rPr sz="2549" spc="-50" dirty="0">
                <a:latin typeface="Microsoft Sans Serif"/>
                <a:cs typeface="Microsoft Sans Serif"/>
              </a:rPr>
              <a:t> </a:t>
            </a:r>
            <a:r>
              <a:rPr sz="2549" spc="105" dirty="0">
                <a:latin typeface="Microsoft Sans Serif"/>
                <a:cs typeface="Microsoft Sans Serif"/>
              </a:rPr>
              <a:t>altro</a:t>
            </a:r>
            <a:r>
              <a:rPr sz="2549" spc="-45" dirty="0">
                <a:latin typeface="Microsoft Sans Serif"/>
                <a:cs typeface="Microsoft Sans Serif"/>
              </a:rPr>
              <a:t> </a:t>
            </a:r>
            <a:r>
              <a:rPr sz="2549" spc="35" dirty="0">
                <a:latin typeface="Microsoft Sans Serif"/>
                <a:cs typeface="Microsoft Sans Serif"/>
              </a:rPr>
              <a:t>destinatario.</a:t>
            </a:r>
            <a:endParaRPr sz="2549">
              <a:latin typeface="Microsoft Sans Serif"/>
              <a:cs typeface="Microsoft Sans Serif"/>
            </a:endParaRPr>
          </a:p>
          <a:p>
            <a:pPr marL="12696" marR="247576">
              <a:lnSpc>
                <a:spcPts val="2869"/>
              </a:lnSpc>
              <a:spcBef>
                <a:spcPts val="1125"/>
              </a:spcBef>
            </a:pPr>
            <a:r>
              <a:rPr sz="2549" dirty="0">
                <a:latin typeface="Microsoft Sans Serif"/>
                <a:cs typeface="Microsoft Sans Serif"/>
              </a:rPr>
              <a:t>Il</a:t>
            </a:r>
            <a:r>
              <a:rPr sz="2549" spc="-55" dirty="0">
                <a:latin typeface="Microsoft Sans Serif"/>
                <a:cs typeface="Microsoft Sans Serif"/>
              </a:rPr>
              <a:t> </a:t>
            </a:r>
            <a:r>
              <a:rPr sz="2549" spc="60" dirty="0">
                <a:latin typeface="Microsoft Sans Serif"/>
                <a:cs typeface="Microsoft Sans Serif"/>
              </a:rPr>
              <a:t>destinatario</a:t>
            </a:r>
            <a:r>
              <a:rPr sz="2549" spc="-45" dirty="0">
                <a:latin typeface="Microsoft Sans Serif"/>
                <a:cs typeface="Microsoft Sans Serif"/>
              </a:rPr>
              <a:t> </a:t>
            </a:r>
            <a:r>
              <a:rPr sz="2549" dirty="0">
                <a:latin typeface="Microsoft Sans Serif"/>
                <a:cs typeface="Microsoft Sans Serif"/>
              </a:rPr>
              <a:t>dichiara</a:t>
            </a:r>
            <a:r>
              <a:rPr sz="2549" spc="-50" dirty="0">
                <a:latin typeface="Microsoft Sans Serif"/>
                <a:cs typeface="Microsoft Sans Serif"/>
              </a:rPr>
              <a:t> </a:t>
            </a:r>
            <a:r>
              <a:rPr sz="2549" spc="60" dirty="0">
                <a:latin typeface="Microsoft Sans Serif"/>
                <a:cs typeface="Microsoft Sans Serif"/>
              </a:rPr>
              <a:t>di</a:t>
            </a:r>
            <a:r>
              <a:rPr sz="2549" spc="-50" dirty="0">
                <a:latin typeface="Microsoft Sans Serif"/>
                <a:cs typeface="Microsoft Sans Serif"/>
              </a:rPr>
              <a:t> </a:t>
            </a:r>
            <a:r>
              <a:rPr sz="2549" spc="-20" dirty="0">
                <a:latin typeface="Microsoft Sans Serif"/>
                <a:cs typeface="Microsoft Sans Serif"/>
              </a:rPr>
              <a:t>aver </a:t>
            </a:r>
            <a:r>
              <a:rPr sz="2549" dirty="0">
                <a:latin typeface="Microsoft Sans Serif"/>
                <a:cs typeface="Microsoft Sans Serif"/>
              </a:rPr>
              <a:t>cancellato</a:t>
            </a:r>
            <a:r>
              <a:rPr sz="2549" spc="25" dirty="0">
                <a:latin typeface="Microsoft Sans Serif"/>
                <a:cs typeface="Microsoft Sans Serif"/>
              </a:rPr>
              <a:t> </a:t>
            </a:r>
            <a:r>
              <a:rPr sz="2549" spc="85" dirty="0">
                <a:latin typeface="Microsoft Sans Serif"/>
                <a:cs typeface="Microsoft Sans Serif"/>
              </a:rPr>
              <a:t>il</a:t>
            </a:r>
            <a:r>
              <a:rPr sz="2549" spc="20" dirty="0">
                <a:latin typeface="Microsoft Sans Serif"/>
                <a:cs typeface="Microsoft Sans Serif"/>
              </a:rPr>
              <a:t> </a:t>
            </a:r>
            <a:r>
              <a:rPr sz="2549" spc="-10" dirty="0">
                <a:latin typeface="Microsoft Sans Serif"/>
                <a:cs typeface="Microsoft Sans Serif"/>
              </a:rPr>
              <a:t>messaggio.</a:t>
            </a:r>
            <a:endParaRPr sz="2549">
              <a:latin typeface="Microsoft Sans Serif"/>
              <a:cs typeface="Microsoft Sans Serif"/>
            </a:endParaRPr>
          </a:p>
          <a:p>
            <a:pPr marL="12696">
              <a:lnSpc>
                <a:spcPct val="100000"/>
              </a:lnSpc>
              <a:spcBef>
                <a:spcPts val="875"/>
              </a:spcBef>
            </a:pPr>
            <a:r>
              <a:rPr sz="2549" spc="-40" dirty="0">
                <a:solidFill>
                  <a:srgbClr val="429F46"/>
                </a:solidFill>
                <a:latin typeface="Microsoft Sans Serif"/>
                <a:cs typeface="Microsoft Sans Serif"/>
              </a:rPr>
              <a:t>Nessuna</a:t>
            </a:r>
            <a:r>
              <a:rPr sz="2549" spc="-90" dirty="0">
                <a:solidFill>
                  <a:srgbClr val="429F46"/>
                </a:solidFill>
                <a:latin typeface="Microsoft Sans Serif"/>
                <a:cs typeface="Microsoft Sans Serif"/>
              </a:rPr>
              <a:t> </a:t>
            </a:r>
            <a:r>
              <a:rPr sz="2549" spc="80" dirty="0">
                <a:solidFill>
                  <a:srgbClr val="429F46"/>
                </a:solidFill>
                <a:latin typeface="Microsoft Sans Serif"/>
                <a:cs typeface="Microsoft Sans Serif"/>
              </a:rPr>
              <a:t>notifica</a:t>
            </a:r>
            <a:r>
              <a:rPr sz="2549" spc="-90" dirty="0">
                <a:solidFill>
                  <a:srgbClr val="429F46"/>
                </a:solidFill>
                <a:latin typeface="Microsoft Sans Serif"/>
                <a:cs typeface="Microsoft Sans Serif"/>
              </a:rPr>
              <a:t> </a:t>
            </a:r>
            <a:r>
              <a:rPr sz="2549" dirty="0">
                <a:solidFill>
                  <a:srgbClr val="429F46"/>
                </a:solidFill>
                <a:latin typeface="Microsoft Sans Serif"/>
                <a:cs typeface="Microsoft Sans Serif"/>
              </a:rPr>
              <a:t>al</a:t>
            </a:r>
            <a:r>
              <a:rPr sz="2549" spc="-90" dirty="0">
                <a:solidFill>
                  <a:srgbClr val="429F46"/>
                </a:solidFill>
                <a:latin typeface="Microsoft Sans Serif"/>
                <a:cs typeface="Microsoft Sans Serif"/>
              </a:rPr>
              <a:t> </a:t>
            </a:r>
            <a:r>
              <a:rPr sz="2549" spc="-10" dirty="0">
                <a:solidFill>
                  <a:srgbClr val="429F46"/>
                </a:solidFill>
                <a:latin typeface="Microsoft Sans Serif"/>
                <a:cs typeface="Microsoft Sans Serif"/>
              </a:rPr>
              <a:t>Garante</a:t>
            </a:r>
            <a:endParaRPr sz="2549">
              <a:latin typeface="Microsoft Sans Serif"/>
              <a:cs typeface="Microsoft Sans Serif"/>
            </a:endParaRPr>
          </a:p>
          <a:p>
            <a:pPr marL="12696" marR="454523">
              <a:lnSpc>
                <a:spcPts val="2869"/>
              </a:lnSpc>
              <a:spcBef>
                <a:spcPts val="1190"/>
              </a:spcBef>
            </a:pPr>
            <a:r>
              <a:rPr sz="2549" spc="-40" dirty="0">
                <a:solidFill>
                  <a:srgbClr val="429F46"/>
                </a:solidFill>
                <a:latin typeface="Microsoft Sans Serif"/>
                <a:cs typeface="Microsoft Sans Serif"/>
              </a:rPr>
              <a:t>Nessuna</a:t>
            </a:r>
            <a:r>
              <a:rPr sz="2549" spc="-65" dirty="0">
                <a:solidFill>
                  <a:srgbClr val="429F46"/>
                </a:solidFill>
                <a:latin typeface="Microsoft Sans Serif"/>
                <a:cs typeface="Microsoft Sans Serif"/>
              </a:rPr>
              <a:t> </a:t>
            </a:r>
            <a:r>
              <a:rPr sz="2549" dirty="0">
                <a:solidFill>
                  <a:srgbClr val="429F46"/>
                </a:solidFill>
                <a:latin typeface="Microsoft Sans Serif"/>
                <a:cs typeface="Microsoft Sans Serif"/>
              </a:rPr>
              <a:t>comunicazione</a:t>
            </a:r>
            <a:r>
              <a:rPr sz="2549" spc="-65" dirty="0">
                <a:solidFill>
                  <a:srgbClr val="429F46"/>
                </a:solidFill>
                <a:latin typeface="Microsoft Sans Serif"/>
                <a:cs typeface="Microsoft Sans Serif"/>
              </a:rPr>
              <a:t> </a:t>
            </a:r>
            <a:r>
              <a:rPr sz="2549" spc="-20" dirty="0">
                <a:solidFill>
                  <a:srgbClr val="429F46"/>
                </a:solidFill>
                <a:latin typeface="Microsoft Sans Serif"/>
                <a:cs typeface="Microsoft Sans Serif"/>
              </a:rPr>
              <a:t>agli </a:t>
            </a:r>
            <a:r>
              <a:rPr sz="2549" spc="35" dirty="0">
                <a:solidFill>
                  <a:srgbClr val="429F46"/>
                </a:solidFill>
                <a:latin typeface="Microsoft Sans Serif"/>
                <a:cs typeface="Microsoft Sans Serif"/>
              </a:rPr>
              <a:t>interessati</a:t>
            </a:r>
            <a:endParaRPr sz="2549">
              <a:latin typeface="Microsoft Sans Serif"/>
              <a:cs typeface="Microsoft Sans Serif"/>
            </a:endParaRPr>
          </a:p>
        </p:txBody>
      </p:sp>
      <p:pic>
        <p:nvPicPr>
          <p:cNvPr id="4" name="object 4"/>
          <p:cNvPicPr/>
          <p:nvPr/>
        </p:nvPicPr>
        <p:blipFill>
          <a:blip r:embed="rId2" cstate="print"/>
          <a:stretch>
            <a:fillRect/>
          </a:stretch>
        </p:blipFill>
        <p:spPr>
          <a:xfrm>
            <a:off x="5542248" y="1992155"/>
            <a:ext cx="4318633" cy="2542958"/>
          </a:xfrm>
          <a:prstGeom prst="rect">
            <a:avLst/>
          </a:prstGeom>
        </p:spPr>
      </p:pic>
      <p:sp>
        <p:nvSpPr>
          <p:cNvPr id="6" name="object 6"/>
          <p:cNvSpPr txBox="1">
            <a:spLocks noGrp="1"/>
          </p:cNvSpPr>
          <p:nvPr>
            <p:ph type="dt" sz="half" idx="6"/>
          </p:nvPr>
        </p:nvSpPr>
        <p:spPr>
          <a:xfrm>
            <a:off x="71760" y="5430646"/>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dirty="0"/>
              <a:t>Silvia  Arezzini</a:t>
            </a:r>
            <a:endParaRPr spc="-10" dirty="0"/>
          </a:p>
        </p:txBody>
      </p:sp>
      <p:sp>
        <p:nvSpPr>
          <p:cNvPr id="7" name="object 7"/>
          <p:cNvSpPr txBox="1">
            <a:spLocks noGrp="1"/>
          </p:cNvSpPr>
          <p:nvPr>
            <p:ph type="ftr" sz="quarter" idx="5"/>
          </p:nvPr>
        </p:nvSpPr>
        <p:spPr>
          <a:xfrm>
            <a:off x="4576401" y="5398413"/>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dirty="0"/>
              <a:t>10 ottobre 2023</a:t>
            </a:r>
            <a:endParaRPr spc="-10" dirty="0"/>
          </a:p>
        </p:txBody>
      </p:sp>
      <p:sp>
        <p:nvSpPr>
          <p:cNvPr id="8" name="Rettangolo 7">
            <a:extLst>
              <a:ext uri="{FF2B5EF4-FFF2-40B4-BE49-F238E27FC236}">
                <a16:creationId xmlns:a16="http://schemas.microsoft.com/office/drawing/2014/main" id="{2D393623-0C71-FDBA-4A7A-FF216A2F9728}"/>
              </a:ext>
            </a:extLst>
          </p:cNvPr>
          <p:cNvSpPr/>
          <p:nvPr/>
        </p:nvSpPr>
        <p:spPr>
          <a:xfrm rot="20532377">
            <a:off x="-95478" y="1115756"/>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
        <p:nvSpPr>
          <p:cNvPr id="9" name="Segnaposto numero diapositiva 8">
            <a:extLst>
              <a:ext uri="{FF2B5EF4-FFF2-40B4-BE49-F238E27FC236}">
                <a16:creationId xmlns:a16="http://schemas.microsoft.com/office/drawing/2014/main" id="{D8ADC172-03A4-DF75-4A06-7E29E2AE9A77}"/>
              </a:ext>
            </a:extLst>
          </p:cNvPr>
          <p:cNvSpPr>
            <a:spLocks noGrp="1"/>
          </p:cNvSpPr>
          <p:nvPr>
            <p:ph type="sldNum" sz="quarter" idx="12"/>
          </p:nvPr>
        </p:nvSpPr>
        <p:spPr>
          <a:xfrm>
            <a:off x="7453460" y="5247601"/>
            <a:ext cx="2266950" cy="301625"/>
          </a:xfrm>
        </p:spPr>
        <p:txBody>
          <a:bodyPr/>
          <a:lstStyle/>
          <a:p>
            <a:fld id="{03B6912A-B584-4AC7-9983-D43B1428DAB0}" type="slidenum">
              <a:rPr lang="it-IT" smtClean="0"/>
              <a:pPr/>
              <a:t>61</a:t>
            </a:fld>
            <a:endParaRPr lang="it-IT"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75384"/>
            <a:ext cx="7696951" cy="1366611"/>
          </a:xfrm>
          <a:prstGeom prst="rect">
            <a:avLst/>
          </a:prstGeom>
        </p:spPr>
        <p:txBody>
          <a:bodyPr vert="horz" wrap="square" lIns="0" tIns="12696" rIns="0" bIns="0" numCol="1" rtlCol="0" anchor="ctr" anchorCtr="0" compatLnSpc="1">
            <a:prstTxWarp prst="textNoShape">
              <a:avLst/>
            </a:prstTxWarp>
            <a:spAutoFit/>
          </a:bodyPr>
          <a:lstStyle/>
          <a:p>
            <a:pPr marL="12696">
              <a:lnSpc>
                <a:spcPct val="100000"/>
              </a:lnSpc>
              <a:spcBef>
                <a:spcPts val="100"/>
              </a:spcBef>
            </a:pPr>
            <a:r>
              <a:rPr spc="-50" dirty="0"/>
              <a:t>Compromissione</a:t>
            </a:r>
            <a:r>
              <a:rPr spc="-114" dirty="0"/>
              <a:t> </a:t>
            </a:r>
            <a:r>
              <a:rPr dirty="0"/>
              <a:t>di</a:t>
            </a:r>
            <a:r>
              <a:rPr spc="-114" dirty="0"/>
              <a:t> </a:t>
            </a:r>
            <a:r>
              <a:rPr dirty="0"/>
              <a:t>un</a:t>
            </a:r>
            <a:r>
              <a:rPr spc="-120" dirty="0"/>
              <a:t> </a:t>
            </a:r>
            <a:r>
              <a:rPr spc="-10" dirty="0"/>
              <a:t>database</a:t>
            </a:r>
          </a:p>
        </p:txBody>
      </p:sp>
      <p:sp>
        <p:nvSpPr>
          <p:cNvPr id="3" name="object 3"/>
          <p:cNvSpPr txBox="1">
            <a:spLocks noGrp="1"/>
          </p:cNvSpPr>
          <p:nvPr>
            <p:ph type="body" idx="1"/>
          </p:nvPr>
        </p:nvSpPr>
        <p:spPr>
          <a:xfrm>
            <a:off x="503079" y="1327626"/>
            <a:ext cx="9068119" cy="4027355"/>
          </a:xfrm>
          <a:prstGeom prst="rect">
            <a:avLst/>
          </a:prstGeom>
        </p:spPr>
        <p:txBody>
          <a:bodyPr vert="horz" wrap="square" lIns="0" tIns="277466" rIns="0" bIns="0" numCol="1" rtlCol="0" anchor="t" anchorCtr="0" compatLnSpc="1">
            <a:prstTxWarp prst="textNoShape">
              <a:avLst/>
            </a:prstTxWarp>
            <a:spAutoFit/>
          </a:bodyPr>
          <a:lstStyle/>
          <a:p>
            <a:pPr marL="4331305" marR="5078">
              <a:lnSpc>
                <a:spcPts val="3478"/>
              </a:lnSpc>
              <a:spcBef>
                <a:spcPts val="415"/>
              </a:spcBef>
            </a:pPr>
            <a:r>
              <a:rPr dirty="0"/>
              <a:t>Sito</a:t>
            </a:r>
            <a:r>
              <a:rPr spc="-5" dirty="0"/>
              <a:t> </a:t>
            </a:r>
            <a:r>
              <a:rPr spc="80" dirty="0"/>
              <a:t>web</a:t>
            </a:r>
            <a:r>
              <a:rPr spc="5" dirty="0"/>
              <a:t> </a:t>
            </a:r>
            <a:r>
              <a:rPr dirty="0"/>
              <a:t>compromesso </a:t>
            </a:r>
            <a:r>
              <a:rPr spc="-25" dirty="0"/>
              <a:t>via </a:t>
            </a:r>
            <a:r>
              <a:rPr spc="65" dirty="0"/>
              <a:t>vulnerabilità</a:t>
            </a:r>
            <a:r>
              <a:rPr spc="-80" dirty="0"/>
              <a:t> </a:t>
            </a:r>
            <a:r>
              <a:rPr spc="-155" dirty="0"/>
              <a:t>SQL.</a:t>
            </a:r>
            <a:r>
              <a:rPr spc="-65" dirty="0"/>
              <a:t> </a:t>
            </a:r>
            <a:r>
              <a:rPr spc="-10" dirty="0"/>
              <a:t>Scaricate </a:t>
            </a:r>
            <a:r>
              <a:rPr dirty="0"/>
              <a:t>alcune</a:t>
            </a:r>
            <a:r>
              <a:rPr spc="-15" dirty="0"/>
              <a:t> </a:t>
            </a:r>
            <a:r>
              <a:rPr dirty="0"/>
              <a:t>centinaia</a:t>
            </a:r>
            <a:r>
              <a:rPr spc="-20" dirty="0"/>
              <a:t> </a:t>
            </a:r>
            <a:r>
              <a:rPr spc="80" dirty="0"/>
              <a:t>di</a:t>
            </a:r>
            <a:r>
              <a:rPr spc="-15" dirty="0"/>
              <a:t> </a:t>
            </a:r>
            <a:r>
              <a:rPr spc="-10" dirty="0"/>
              <a:t>password, </a:t>
            </a:r>
            <a:r>
              <a:rPr spc="75" dirty="0"/>
              <a:t>nomi</a:t>
            </a:r>
            <a:r>
              <a:rPr dirty="0"/>
              <a:t> e indirizzi </a:t>
            </a:r>
            <a:r>
              <a:rPr spc="80" dirty="0"/>
              <a:t>di</a:t>
            </a:r>
            <a:r>
              <a:rPr dirty="0"/>
              <a:t> </a:t>
            </a:r>
            <a:r>
              <a:rPr spc="-10" dirty="0"/>
              <a:t>email.</a:t>
            </a:r>
          </a:p>
          <a:p>
            <a:pPr marL="4331305">
              <a:lnSpc>
                <a:spcPct val="100000"/>
              </a:lnSpc>
              <a:spcBef>
                <a:spcPts val="1065"/>
              </a:spcBef>
            </a:pPr>
            <a:r>
              <a:rPr sz="2800" spc="95" dirty="0">
                <a:solidFill>
                  <a:srgbClr val="C8201D"/>
                </a:solidFill>
              </a:rPr>
              <a:t>Notifica</a:t>
            </a:r>
            <a:r>
              <a:rPr sz="2800" spc="-95" dirty="0">
                <a:solidFill>
                  <a:srgbClr val="C8201D"/>
                </a:solidFill>
              </a:rPr>
              <a:t> </a:t>
            </a:r>
            <a:r>
              <a:rPr sz="2800" dirty="0">
                <a:solidFill>
                  <a:srgbClr val="C8201D"/>
                </a:solidFill>
              </a:rPr>
              <a:t>al</a:t>
            </a:r>
            <a:r>
              <a:rPr sz="2800" spc="-90" dirty="0">
                <a:solidFill>
                  <a:srgbClr val="C8201D"/>
                </a:solidFill>
              </a:rPr>
              <a:t> </a:t>
            </a:r>
            <a:r>
              <a:rPr sz="2800" spc="-10" dirty="0" err="1">
                <a:solidFill>
                  <a:srgbClr val="C8201D"/>
                </a:solidFill>
              </a:rPr>
              <a:t>Garante</a:t>
            </a:r>
            <a:r>
              <a:rPr sz="2800" b="1" spc="-10" dirty="0">
                <a:solidFill>
                  <a:srgbClr val="C8201D"/>
                </a:solidFill>
                <a:latin typeface="Liberation Sans"/>
                <a:cs typeface="Liberation Sans"/>
              </a:rPr>
              <a:t>.</a:t>
            </a:r>
            <a:endParaRPr lang="it-IT" sz="2800" b="1" spc="-10" dirty="0">
              <a:solidFill>
                <a:srgbClr val="C8201D"/>
              </a:solidFill>
              <a:latin typeface="Liberation Sans"/>
              <a:cs typeface="Liberation Sans"/>
            </a:endParaRPr>
          </a:p>
          <a:p>
            <a:pPr marL="4331305">
              <a:lnSpc>
                <a:spcPct val="100000"/>
              </a:lnSpc>
              <a:spcBef>
                <a:spcPts val="1065"/>
              </a:spcBef>
            </a:pPr>
            <a:r>
              <a:rPr sz="2800" spc="-10" dirty="0" err="1">
                <a:solidFill>
                  <a:srgbClr val="C8201D"/>
                </a:solidFill>
              </a:rPr>
              <a:t>Comunicazione</a:t>
            </a:r>
            <a:r>
              <a:rPr sz="2800" spc="-100" dirty="0">
                <a:solidFill>
                  <a:srgbClr val="C8201D"/>
                </a:solidFill>
              </a:rPr>
              <a:t> </a:t>
            </a:r>
            <a:r>
              <a:rPr sz="2800" spc="-20" dirty="0">
                <a:solidFill>
                  <a:srgbClr val="C8201D"/>
                </a:solidFill>
              </a:rPr>
              <a:t>agli </a:t>
            </a:r>
            <a:r>
              <a:rPr sz="2800" spc="45" dirty="0">
                <a:solidFill>
                  <a:srgbClr val="C8201D"/>
                </a:solidFill>
              </a:rPr>
              <a:t>interessati</a:t>
            </a:r>
            <a:r>
              <a:rPr sz="2800" b="1" spc="45" dirty="0">
                <a:solidFill>
                  <a:srgbClr val="C8201D"/>
                </a:solidFill>
                <a:latin typeface="Liberation Sans"/>
                <a:cs typeface="Liberation Sans"/>
              </a:rPr>
              <a:t>.</a:t>
            </a:r>
          </a:p>
        </p:txBody>
      </p:sp>
      <p:pic>
        <p:nvPicPr>
          <p:cNvPr id="4" name="object 4"/>
          <p:cNvPicPr/>
          <p:nvPr/>
        </p:nvPicPr>
        <p:blipFill>
          <a:blip r:embed="rId2" cstate="print"/>
          <a:stretch>
            <a:fillRect/>
          </a:stretch>
        </p:blipFill>
        <p:spPr>
          <a:xfrm>
            <a:off x="393715" y="1296135"/>
            <a:ext cx="3814792" cy="3814792"/>
          </a:xfrm>
          <a:prstGeom prst="rect">
            <a:avLst/>
          </a:prstGeom>
        </p:spPr>
      </p:pic>
      <p:sp>
        <p:nvSpPr>
          <p:cNvPr id="5" name="object 5"/>
          <p:cNvSpPr txBox="1">
            <a:spLocks noGrp="1"/>
          </p:cNvSpPr>
          <p:nvPr>
            <p:ph type="sldNum" sz="quarter" idx="7"/>
          </p:nvPr>
        </p:nvSpPr>
        <p:spPr>
          <a:xfrm>
            <a:off x="9360792" y="5283547"/>
            <a:ext cx="487802" cy="215444"/>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62</a:t>
            </a:fld>
            <a:endParaRPr spc="-25" dirty="0"/>
          </a:p>
        </p:txBody>
      </p:sp>
      <p:sp>
        <p:nvSpPr>
          <p:cNvPr id="6" name="object 6"/>
          <p:cNvSpPr txBox="1">
            <a:spLocks noGrp="1"/>
          </p:cNvSpPr>
          <p:nvPr>
            <p:ph type="dt" sz="half" idx="6"/>
          </p:nvPr>
        </p:nvSpPr>
        <p:spPr>
          <a:xfrm>
            <a:off x="215776" y="5444738"/>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dirty="0"/>
              <a:t>Silvia  Arezzini</a:t>
            </a:r>
            <a:endParaRPr spc="-10" dirty="0"/>
          </a:p>
        </p:txBody>
      </p:sp>
      <p:sp>
        <p:nvSpPr>
          <p:cNvPr id="7" name="object 7"/>
          <p:cNvSpPr txBox="1">
            <a:spLocks noGrp="1"/>
          </p:cNvSpPr>
          <p:nvPr>
            <p:ph type="ftr" sz="quarter" idx="5"/>
          </p:nvPr>
        </p:nvSpPr>
        <p:spPr>
          <a:xfrm>
            <a:off x="4824288" y="5444738"/>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dirty="0"/>
              <a:t>10 ottobre 2023</a:t>
            </a:r>
            <a:endParaRPr spc="-10" dirty="0"/>
          </a:p>
        </p:txBody>
      </p:sp>
      <p:sp>
        <p:nvSpPr>
          <p:cNvPr id="8" name="Rettangolo 7">
            <a:extLst>
              <a:ext uri="{FF2B5EF4-FFF2-40B4-BE49-F238E27FC236}">
                <a16:creationId xmlns:a16="http://schemas.microsoft.com/office/drawing/2014/main" id="{A879C028-FF6E-F8CB-EDBA-1683A9183DCE}"/>
              </a:ext>
            </a:extLst>
          </p:cNvPr>
          <p:cNvSpPr/>
          <p:nvPr/>
        </p:nvSpPr>
        <p:spPr>
          <a:xfrm rot="20532377">
            <a:off x="-38904" y="1051934"/>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75384"/>
            <a:ext cx="7696951" cy="1366611"/>
          </a:xfrm>
          <a:prstGeom prst="rect">
            <a:avLst/>
          </a:prstGeom>
        </p:spPr>
        <p:txBody>
          <a:bodyPr vert="horz" wrap="square" lIns="0" tIns="12696" rIns="0" bIns="0" numCol="1" rtlCol="0" anchor="ctr" anchorCtr="0" compatLnSpc="1">
            <a:prstTxWarp prst="textNoShape">
              <a:avLst/>
            </a:prstTxWarp>
            <a:spAutoFit/>
          </a:bodyPr>
          <a:lstStyle/>
          <a:p>
            <a:pPr marL="12696">
              <a:lnSpc>
                <a:spcPct val="100000"/>
              </a:lnSpc>
              <a:spcBef>
                <a:spcPts val="100"/>
              </a:spcBef>
            </a:pPr>
            <a:r>
              <a:rPr spc="-50" dirty="0"/>
              <a:t>Compromissione</a:t>
            </a:r>
            <a:r>
              <a:rPr spc="-125" dirty="0"/>
              <a:t> </a:t>
            </a:r>
            <a:r>
              <a:rPr dirty="0"/>
              <a:t>account</a:t>
            </a:r>
            <a:r>
              <a:rPr spc="-125" dirty="0"/>
              <a:t> </a:t>
            </a:r>
            <a:r>
              <a:rPr dirty="0"/>
              <a:t>di</a:t>
            </a:r>
            <a:r>
              <a:rPr spc="-125" dirty="0"/>
              <a:t> </a:t>
            </a:r>
            <a:r>
              <a:rPr spc="-10" dirty="0"/>
              <a:t>posta</a:t>
            </a:r>
          </a:p>
        </p:txBody>
      </p:sp>
      <p:sp>
        <p:nvSpPr>
          <p:cNvPr id="3" name="object 3"/>
          <p:cNvSpPr txBox="1"/>
          <p:nvPr/>
        </p:nvSpPr>
        <p:spPr>
          <a:xfrm>
            <a:off x="419171" y="1290269"/>
            <a:ext cx="4674033" cy="3069617"/>
          </a:xfrm>
          <a:prstGeom prst="rect">
            <a:avLst/>
          </a:prstGeom>
        </p:spPr>
        <p:txBody>
          <a:bodyPr vert="horz" wrap="square" lIns="0" tIns="48880" rIns="0" bIns="0" rtlCol="0">
            <a:spAutoFit/>
          </a:bodyPr>
          <a:lstStyle/>
          <a:p>
            <a:pPr marL="12696" marR="5078">
              <a:lnSpc>
                <a:spcPts val="3179"/>
              </a:lnSpc>
              <a:spcBef>
                <a:spcPts val="385"/>
              </a:spcBef>
            </a:pPr>
            <a:r>
              <a:rPr sz="2799" dirty="0">
                <a:latin typeface="Microsoft Sans Serif"/>
                <a:cs typeface="Microsoft Sans Serif"/>
              </a:rPr>
              <a:t>Un</a:t>
            </a:r>
            <a:r>
              <a:rPr sz="2799" spc="-30" dirty="0">
                <a:latin typeface="Microsoft Sans Serif"/>
                <a:cs typeface="Microsoft Sans Serif"/>
              </a:rPr>
              <a:t> </a:t>
            </a:r>
            <a:r>
              <a:rPr sz="2799" spc="130" dirty="0">
                <a:latin typeface="Microsoft Sans Serif"/>
                <a:cs typeface="Microsoft Sans Serif"/>
              </a:rPr>
              <a:t>utente</a:t>
            </a:r>
            <a:r>
              <a:rPr sz="2799" spc="-25" dirty="0">
                <a:latin typeface="Microsoft Sans Serif"/>
                <a:cs typeface="Microsoft Sans Serif"/>
              </a:rPr>
              <a:t> </a:t>
            </a:r>
            <a:r>
              <a:rPr sz="2799" dirty="0">
                <a:latin typeface="Microsoft Sans Serif"/>
                <a:cs typeface="Microsoft Sans Serif"/>
              </a:rPr>
              <a:t>rivela</a:t>
            </a:r>
            <a:r>
              <a:rPr sz="2799" spc="-30" dirty="0">
                <a:latin typeface="Microsoft Sans Serif"/>
                <a:cs typeface="Microsoft Sans Serif"/>
              </a:rPr>
              <a:t> </a:t>
            </a:r>
            <a:r>
              <a:rPr sz="2799" dirty="0">
                <a:latin typeface="Microsoft Sans Serif"/>
                <a:cs typeface="Microsoft Sans Serif"/>
              </a:rPr>
              <a:t>la</a:t>
            </a:r>
            <a:r>
              <a:rPr sz="2799" spc="-25" dirty="0">
                <a:latin typeface="Microsoft Sans Serif"/>
                <a:cs typeface="Microsoft Sans Serif"/>
              </a:rPr>
              <a:t> </a:t>
            </a:r>
            <a:r>
              <a:rPr sz="2799" spc="-10" dirty="0">
                <a:latin typeface="Microsoft Sans Serif"/>
                <a:cs typeface="Microsoft Sans Serif"/>
              </a:rPr>
              <a:t>password </a:t>
            </a:r>
            <a:r>
              <a:rPr sz="2799" spc="85" dirty="0">
                <a:latin typeface="Microsoft Sans Serif"/>
                <a:cs typeface="Microsoft Sans Serif"/>
              </a:rPr>
              <a:t>del</a:t>
            </a:r>
            <a:r>
              <a:rPr sz="2799" spc="-25" dirty="0">
                <a:latin typeface="Microsoft Sans Serif"/>
                <a:cs typeface="Microsoft Sans Serif"/>
              </a:rPr>
              <a:t> </a:t>
            </a:r>
            <a:r>
              <a:rPr sz="2799" spc="110" dirty="0">
                <a:latin typeface="Microsoft Sans Serif"/>
                <a:cs typeface="Microsoft Sans Serif"/>
              </a:rPr>
              <a:t>proprio</a:t>
            </a:r>
            <a:r>
              <a:rPr sz="2799" spc="-25" dirty="0">
                <a:latin typeface="Microsoft Sans Serif"/>
                <a:cs typeface="Microsoft Sans Serif"/>
              </a:rPr>
              <a:t> </a:t>
            </a:r>
            <a:r>
              <a:rPr sz="2799" dirty="0">
                <a:latin typeface="Microsoft Sans Serif"/>
                <a:cs typeface="Microsoft Sans Serif"/>
              </a:rPr>
              <a:t>account</a:t>
            </a:r>
            <a:r>
              <a:rPr sz="2799" spc="-15" dirty="0">
                <a:latin typeface="Microsoft Sans Serif"/>
                <a:cs typeface="Microsoft Sans Serif"/>
              </a:rPr>
              <a:t> </a:t>
            </a:r>
            <a:r>
              <a:rPr sz="2799" spc="85" dirty="0">
                <a:latin typeface="Microsoft Sans Serif"/>
                <a:cs typeface="Microsoft Sans Serif"/>
              </a:rPr>
              <a:t>di</a:t>
            </a:r>
            <a:r>
              <a:rPr sz="2799" spc="-20" dirty="0">
                <a:latin typeface="Microsoft Sans Serif"/>
                <a:cs typeface="Microsoft Sans Serif"/>
              </a:rPr>
              <a:t> </a:t>
            </a:r>
            <a:r>
              <a:rPr sz="2799" spc="45" dirty="0">
                <a:latin typeface="Microsoft Sans Serif"/>
                <a:cs typeface="Microsoft Sans Serif"/>
              </a:rPr>
              <a:t>posta </a:t>
            </a:r>
            <a:r>
              <a:rPr sz="2799" dirty="0">
                <a:latin typeface="Microsoft Sans Serif"/>
                <a:cs typeface="Microsoft Sans Serif"/>
              </a:rPr>
              <a:t>che</a:t>
            </a:r>
            <a:r>
              <a:rPr sz="2799" spc="5" dirty="0">
                <a:latin typeface="Microsoft Sans Serif"/>
                <a:cs typeface="Microsoft Sans Serif"/>
              </a:rPr>
              <a:t> </a:t>
            </a:r>
            <a:r>
              <a:rPr sz="2799" dirty="0">
                <a:latin typeface="Microsoft Sans Serif"/>
                <a:cs typeface="Microsoft Sans Serif"/>
              </a:rPr>
              <a:t>viene</a:t>
            </a:r>
            <a:r>
              <a:rPr sz="2799" spc="5" dirty="0">
                <a:latin typeface="Microsoft Sans Serif"/>
                <a:cs typeface="Microsoft Sans Serif"/>
              </a:rPr>
              <a:t> </a:t>
            </a:r>
            <a:r>
              <a:rPr sz="2799" dirty="0">
                <a:latin typeface="Microsoft Sans Serif"/>
                <a:cs typeface="Microsoft Sans Serif"/>
              </a:rPr>
              <a:t>usato</a:t>
            </a:r>
            <a:r>
              <a:rPr sz="2799" spc="5" dirty="0">
                <a:latin typeface="Microsoft Sans Serif"/>
                <a:cs typeface="Microsoft Sans Serif"/>
              </a:rPr>
              <a:t> </a:t>
            </a:r>
            <a:r>
              <a:rPr sz="2799" spc="90" dirty="0">
                <a:latin typeface="Microsoft Sans Serif"/>
                <a:cs typeface="Microsoft Sans Serif"/>
              </a:rPr>
              <a:t>per</a:t>
            </a:r>
            <a:r>
              <a:rPr sz="2799" spc="10" dirty="0">
                <a:latin typeface="Microsoft Sans Serif"/>
                <a:cs typeface="Microsoft Sans Serif"/>
              </a:rPr>
              <a:t> </a:t>
            </a:r>
            <a:r>
              <a:rPr sz="2799" spc="-10" dirty="0">
                <a:latin typeface="Microsoft Sans Serif"/>
                <a:cs typeface="Microsoft Sans Serif"/>
              </a:rPr>
              <a:t>spedire </a:t>
            </a:r>
            <a:r>
              <a:rPr sz="2799" spc="55" dirty="0">
                <a:latin typeface="Microsoft Sans Serif"/>
                <a:cs typeface="Microsoft Sans Serif"/>
              </a:rPr>
              <a:t>un</a:t>
            </a:r>
            <a:r>
              <a:rPr sz="2799" spc="-90" dirty="0">
                <a:latin typeface="Microsoft Sans Serif"/>
                <a:cs typeface="Microsoft Sans Serif"/>
              </a:rPr>
              <a:t> </a:t>
            </a:r>
            <a:r>
              <a:rPr sz="2799" spc="50" dirty="0">
                <a:latin typeface="Microsoft Sans Serif"/>
                <a:cs typeface="Microsoft Sans Serif"/>
              </a:rPr>
              <a:t>grande</a:t>
            </a:r>
            <a:r>
              <a:rPr sz="2799" spc="-85" dirty="0">
                <a:latin typeface="Microsoft Sans Serif"/>
                <a:cs typeface="Microsoft Sans Serif"/>
              </a:rPr>
              <a:t> </a:t>
            </a:r>
            <a:r>
              <a:rPr sz="2799" spc="80" dirty="0">
                <a:latin typeface="Microsoft Sans Serif"/>
                <a:cs typeface="Microsoft Sans Serif"/>
              </a:rPr>
              <a:t>numero</a:t>
            </a:r>
            <a:r>
              <a:rPr sz="2799" spc="-85" dirty="0">
                <a:latin typeface="Microsoft Sans Serif"/>
                <a:cs typeface="Microsoft Sans Serif"/>
              </a:rPr>
              <a:t> </a:t>
            </a:r>
            <a:r>
              <a:rPr sz="2799" spc="85" dirty="0">
                <a:latin typeface="Microsoft Sans Serif"/>
                <a:cs typeface="Microsoft Sans Serif"/>
              </a:rPr>
              <a:t>di</a:t>
            </a:r>
            <a:r>
              <a:rPr sz="2799" spc="-85" dirty="0">
                <a:latin typeface="Microsoft Sans Serif"/>
                <a:cs typeface="Microsoft Sans Serif"/>
              </a:rPr>
              <a:t> </a:t>
            </a:r>
            <a:r>
              <a:rPr sz="2799" spc="50" dirty="0">
                <a:latin typeface="Microsoft Sans Serif"/>
                <a:cs typeface="Microsoft Sans Serif"/>
              </a:rPr>
              <a:t>mail</a:t>
            </a:r>
            <a:r>
              <a:rPr sz="2799" spc="-90" dirty="0">
                <a:latin typeface="Microsoft Sans Serif"/>
                <a:cs typeface="Microsoft Sans Serif"/>
              </a:rPr>
              <a:t> </a:t>
            </a:r>
            <a:r>
              <a:rPr sz="2799" spc="60" dirty="0">
                <a:latin typeface="Microsoft Sans Serif"/>
                <a:cs typeface="Microsoft Sans Serif"/>
              </a:rPr>
              <a:t>di </a:t>
            </a:r>
            <a:r>
              <a:rPr sz="2799" spc="-20" dirty="0">
                <a:latin typeface="Microsoft Sans Serif"/>
                <a:cs typeface="Microsoft Sans Serif"/>
              </a:rPr>
              <a:t>spam.</a:t>
            </a:r>
            <a:r>
              <a:rPr sz="2799" spc="-114" dirty="0">
                <a:latin typeface="Microsoft Sans Serif"/>
                <a:cs typeface="Microsoft Sans Serif"/>
              </a:rPr>
              <a:t> </a:t>
            </a:r>
            <a:r>
              <a:rPr sz="2799" dirty="0">
                <a:latin typeface="Microsoft Sans Serif"/>
                <a:cs typeface="Microsoft Sans Serif"/>
              </a:rPr>
              <a:t>Dai</a:t>
            </a:r>
            <a:r>
              <a:rPr sz="2799" spc="-114" dirty="0">
                <a:latin typeface="Microsoft Sans Serif"/>
                <a:cs typeface="Microsoft Sans Serif"/>
              </a:rPr>
              <a:t> </a:t>
            </a:r>
            <a:r>
              <a:rPr sz="2799" spc="100" dirty="0">
                <a:latin typeface="Microsoft Sans Serif"/>
                <a:cs typeface="Microsoft Sans Serif"/>
              </a:rPr>
              <a:t>log</a:t>
            </a:r>
            <a:r>
              <a:rPr sz="2799" spc="-114" dirty="0">
                <a:latin typeface="Microsoft Sans Serif"/>
                <a:cs typeface="Microsoft Sans Serif"/>
              </a:rPr>
              <a:t> </a:t>
            </a:r>
            <a:r>
              <a:rPr sz="2799" spc="70" dirty="0">
                <a:latin typeface="Microsoft Sans Serif"/>
                <a:cs typeface="Microsoft Sans Serif"/>
              </a:rPr>
              <a:t>non</a:t>
            </a:r>
            <a:r>
              <a:rPr sz="2799" spc="-114" dirty="0">
                <a:latin typeface="Microsoft Sans Serif"/>
                <a:cs typeface="Microsoft Sans Serif"/>
              </a:rPr>
              <a:t> </a:t>
            </a:r>
            <a:r>
              <a:rPr sz="2799" spc="70" dirty="0">
                <a:latin typeface="Microsoft Sans Serif"/>
                <a:cs typeface="Microsoft Sans Serif"/>
              </a:rPr>
              <a:t>risulta</a:t>
            </a:r>
            <a:r>
              <a:rPr sz="2799" spc="-114" dirty="0">
                <a:latin typeface="Microsoft Sans Serif"/>
                <a:cs typeface="Microsoft Sans Serif"/>
              </a:rPr>
              <a:t> </a:t>
            </a:r>
            <a:r>
              <a:rPr sz="2799" spc="-25" dirty="0">
                <a:latin typeface="Microsoft Sans Serif"/>
                <a:cs typeface="Microsoft Sans Serif"/>
              </a:rPr>
              <a:t>che </a:t>
            </a:r>
            <a:r>
              <a:rPr sz="2799" dirty="0">
                <a:latin typeface="Microsoft Sans Serif"/>
                <a:cs typeface="Microsoft Sans Serif"/>
              </a:rPr>
              <a:t>siano</a:t>
            </a:r>
            <a:r>
              <a:rPr sz="2799" spc="-80" dirty="0">
                <a:latin typeface="Microsoft Sans Serif"/>
                <a:cs typeface="Microsoft Sans Serif"/>
              </a:rPr>
              <a:t> </a:t>
            </a:r>
            <a:r>
              <a:rPr sz="2799" spc="90" dirty="0">
                <a:latin typeface="Microsoft Sans Serif"/>
                <a:cs typeface="Microsoft Sans Serif"/>
              </a:rPr>
              <a:t>state</a:t>
            </a:r>
            <a:r>
              <a:rPr sz="2799" spc="-75" dirty="0">
                <a:latin typeface="Microsoft Sans Serif"/>
                <a:cs typeface="Microsoft Sans Serif"/>
              </a:rPr>
              <a:t> </a:t>
            </a:r>
            <a:r>
              <a:rPr sz="2799" spc="180" dirty="0">
                <a:latin typeface="Microsoft Sans Serif"/>
                <a:cs typeface="Microsoft Sans Serif"/>
              </a:rPr>
              <a:t>fatte</a:t>
            </a:r>
            <a:r>
              <a:rPr sz="2799" spc="-75" dirty="0">
                <a:latin typeface="Microsoft Sans Serif"/>
                <a:cs typeface="Microsoft Sans Serif"/>
              </a:rPr>
              <a:t> </a:t>
            </a:r>
            <a:r>
              <a:rPr sz="2799" spc="110" dirty="0">
                <a:latin typeface="Microsoft Sans Serif"/>
                <a:cs typeface="Microsoft Sans Serif"/>
              </a:rPr>
              <a:t>altre</a:t>
            </a:r>
            <a:r>
              <a:rPr sz="2799" spc="-70" dirty="0">
                <a:latin typeface="Microsoft Sans Serif"/>
                <a:cs typeface="Microsoft Sans Serif"/>
              </a:rPr>
              <a:t> </a:t>
            </a:r>
            <a:r>
              <a:rPr sz="2799" spc="-10" dirty="0">
                <a:latin typeface="Microsoft Sans Serif"/>
                <a:cs typeface="Microsoft Sans Serif"/>
              </a:rPr>
              <a:t>azioni.</a:t>
            </a:r>
            <a:endParaRPr sz="2799">
              <a:latin typeface="Microsoft Sans Serif"/>
              <a:cs typeface="Microsoft Sans Serif"/>
            </a:endParaRPr>
          </a:p>
          <a:p>
            <a:pPr marL="12696">
              <a:lnSpc>
                <a:spcPct val="100000"/>
              </a:lnSpc>
              <a:spcBef>
                <a:spcPts val="1000"/>
              </a:spcBef>
            </a:pPr>
            <a:r>
              <a:rPr sz="2799" spc="-30" dirty="0">
                <a:solidFill>
                  <a:srgbClr val="429F46"/>
                </a:solidFill>
                <a:latin typeface="Microsoft Sans Serif"/>
                <a:cs typeface="Microsoft Sans Serif"/>
              </a:rPr>
              <a:t>Nessuna</a:t>
            </a:r>
            <a:r>
              <a:rPr sz="2799" spc="-90" dirty="0">
                <a:solidFill>
                  <a:srgbClr val="429F46"/>
                </a:solidFill>
                <a:latin typeface="Microsoft Sans Serif"/>
                <a:cs typeface="Microsoft Sans Serif"/>
              </a:rPr>
              <a:t> </a:t>
            </a:r>
            <a:r>
              <a:rPr sz="2799" spc="100" dirty="0">
                <a:solidFill>
                  <a:srgbClr val="429F46"/>
                </a:solidFill>
                <a:latin typeface="Microsoft Sans Serif"/>
                <a:cs typeface="Microsoft Sans Serif"/>
              </a:rPr>
              <a:t>notifica</a:t>
            </a:r>
            <a:r>
              <a:rPr sz="2799" spc="-90" dirty="0">
                <a:solidFill>
                  <a:srgbClr val="429F46"/>
                </a:solidFill>
                <a:latin typeface="Microsoft Sans Serif"/>
                <a:cs typeface="Microsoft Sans Serif"/>
              </a:rPr>
              <a:t> </a:t>
            </a:r>
            <a:r>
              <a:rPr sz="2799" dirty="0">
                <a:solidFill>
                  <a:srgbClr val="429F46"/>
                </a:solidFill>
                <a:latin typeface="Microsoft Sans Serif"/>
                <a:cs typeface="Microsoft Sans Serif"/>
              </a:rPr>
              <a:t>al</a:t>
            </a:r>
            <a:r>
              <a:rPr sz="2799" spc="-85" dirty="0">
                <a:solidFill>
                  <a:srgbClr val="429F46"/>
                </a:solidFill>
                <a:latin typeface="Microsoft Sans Serif"/>
                <a:cs typeface="Microsoft Sans Serif"/>
              </a:rPr>
              <a:t> </a:t>
            </a:r>
            <a:r>
              <a:rPr sz="2799" spc="-10" dirty="0">
                <a:solidFill>
                  <a:srgbClr val="429F46"/>
                </a:solidFill>
                <a:latin typeface="Microsoft Sans Serif"/>
                <a:cs typeface="Microsoft Sans Serif"/>
              </a:rPr>
              <a:t>Garante.</a:t>
            </a:r>
            <a:endParaRPr sz="2799">
              <a:latin typeface="Microsoft Sans Serif"/>
              <a:cs typeface="Microsoft Sans Serif"/>
            </a:endParaRPr>
          </a:p>
        </p:txBody>
      </p:sp>
      <p:pic>
        <p:nvPicPr>
          <p:cNvPr id="4" name="object 4"/>
          <p:cNvPicPr/>
          <p:nvPr/>
        </p:nvPicPr>
        <p:blipFill>
          <a:blip r:embed="rId2" cstate="print"/>
          <a:stretch>
            <a:fillRect/>
          </a:stretch>
        </p:blipFill>
        <p:spPr>
          <a:xfrm>
            <a:off x="5614234" y="1368108"/>
            <a:ext cx="3742819" cy="3742819"/>
          </a:xfrm>
          <a:prstGeom prst="rect">
            <a:avLst/>
          </a:prstGeom>
        </p:spPr>
      </p:pic>
      <p:sp>
        <p:nvSpPr>
          <p:cNvPr id="5" name="object 5"/>
          <p:cNvSpPr txBox="1">
            <a:spLocks noGrp="1"/>
          </p:cNvSpPr>
          <p:nvPr>
            <p:ph type="sldNum" sz="quarter" idx="7"/>
          </p:nvPr>
        </p:nvSpPr>
        <p:spPr>
          <a:xfrm>
            <a:off x="9432800" y="5211539"/>
            <a:ext cx="415794" cy="215444"/>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63</a:t>
            </a:fld>
            <a:endParaRPr spc="-25" dirty="0"/>
          </a:p>
        </p:txBody>
      </p:sp>
      <p:sp>
        <p:nvSpPr>
          <p:cNvPr id="6" name="object 6"/>
          <p:cNvSpPr txBox="1">
            <a:spLocks noGrp="1"/>
          </p:cNvSpPr>
          <p:nvPr>
            <p:ph type="dt" sz="half" idx="6"/>
          </p:nvPr>
        </p:nvSpPr>
        <p:spPr>
          <a:xfrm>
            <a:off x="59296" y="5353012"/>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a:t>Silvia  Arezzini</a:t>
            </a:r>
            <a:endParaRPr spc="-10" dirty="0"/>
          </a:p>
        </p:txBody>
      </p:sp>
      <p:sp>
        <p:nvSpPr>
          <p:cNvPr id="7" name="object 7"/>
          <p:cNvSpPr txBox="1">
            <a:spLocks noGrp="1"/>
          </p:cNvSpPr>
          <p:nvPr>
            <p:ph type="ftr" sz="quarter" idx="5"/>
          </p:nvPr>
        </p:nvSpPr>
        <p:spPr>
          <a:xfrm>
            <a:off x="4883302" y="5353012"/>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a:t>10 ottobre 2023</a:t>
            </a:r>
            <a:endParaRPr spc="-10" dirty="0"/>
          </a:p>
        </p:txBody>
      </p:sp>
      <p:sp>
        <p:nvSpPr>
          <p:cNvPr id="8" name="Rettangolo 7">
            <a:extLst>
              <a:ext uri="{FF2B5EF4-FFF2-40B4-BE49-F238E27FC236}">
                <a16:creationId xmlns:a16="http://schemas.microsoft.com/office/drawing/2014/main" id="{C7A46084-5B36-62FC-7B88-4921C7A01987}"/>
              </a:ext>
            </a:extLst>
          </p:cNvPr>
          <p:cNvSpPr/>
          <p:nvPr/>
        </p:nvSpPr>
        <p:spPr>
          <a:xfrm rot="20532377">
            <a:off x="-95478" y="1115756"/>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75384"/>
            <a:ext cx="7696951" cy="1366611"/>
          </a:xfrm>
          <a:prstGeom prst="rect">
            <a:avLst/>
          </a:prstGeom>
        </p:spPr>
        <p:txBody>
          <a:bodyPr vert="horz" wrap="square" lIns="0" tIns="12696" rIns="0" bIns="0" numCol="1" rtlCol="0" anchor="ctr" anchorCtr="0" compatLnSpc="1">
            <a:prstTxWarp prst="textNoShape">
              <a:avLst/>
            </a:prstTxWarp>
            <a:spAutoFit/>
          </a:bodyPr>
          <a:lstStyle/>
          <a:p>
            <a:pPr marL="12696">
              <a:lnSpc>
                <a:spcPct val="100000"/>
              </a:lnSpc>
              <a:spcBef>
                <a:spcPts val="100"/>
              </a:spcBef>
            </a:pPr>
            <a:r>
              <a:rPr dirty="0"/>
              <a:t>Furto</a:t>
            </a:r>
            <a:r>
              <a:rPr spc="-45" dirty="0"/>
              <a:t> </a:t>
            </a:r>
            <a:r>
              <a:rPr dirty="0"/>
              <a:t>di</a:t>
            </a:r>
            <a:r>
              <a:rPr spc="-40" dirty="0"/>
              <a:t> </a:t>
            </a:r>
            <a:r>
              <a:rPr dirty="0"/>
              <a:t>materiale</a:t>
            </a:r>
            <a:r>
              <a:rPr spc="-35" dirty="0"/>
              <a:t> </a:t>
            </a:r>
            <a:r>
              <a:rPr spc="-10" dirty="0"/>
              <a:t>con</a:t>
            </a:r>
            <a:r>
              <a:rPr spc="-45" dirty="0"/>
              <a:t> </a:t>
            </a:r>
            <a:r>
              <a:rPr dirty="0"/>
              <a:t>dati</a:t>
            </a:r>
            <a:r>
              <a:rPr spc="-35" dirty="0"/>
              <a:t> </a:t>
            </a:r>
            <a:r>
              <a:rPr spc="-10" dirty="0"/>
              <a:t>non</a:t>
            </a:r>
            <a:r>
              <a:rPr spc="-40" dirty="0"/>
              <a:t> </a:t>
            </a:r>
            <a:r>
              <a:rPr spc="-10" dirty="0"/>
              <a:t>cifrati</a:t>
            </a:r>
          </a:p>
        </p:txBody>
      </p:sp>
      <p:sp>
        <p:nvSpPr>
          <p:cNvPr id="3" name="object 3"/>
          <p:cNvSpPr txBox="1">
            <a:spLocks noGrp="1"/>
          </p:cNvSpPr>
          <p:nvPr>
            <p:ph type="body" idx="1"/>
          </p:nvPr>
        </p:nvSpPr>
        <p:spPr>
          <a:xfrm>
            <a:off x="503079" y="1327625"/>
            <a:ext cx="9068119" cy="3824930"/>
          </a:xfrm>
          <a:prstGeom prst="rect">
            <a:avLst/>
          </a:prstGeom>
        </p:spPr>
        <p:txBody>
          <a:bodyPr vert="horz" wrap="square" lIns="0" tIns="351000" rIns="0" bIns="0" numCol="1" rtlCol="0" anchor="t" anchorCtr="0" compatLnSpc="1">
            <a:prstTxWarp prst="textNoShape">
              <a:avLst/>
            </a:prstTxWarp>
            <a:spAutoFit/>
          </a:bodyPr>
          <a:lstStyle/>
          <a:p>
            <a:pPr marL="4043102" marR="293282">
              <a:lnSpc>
                <a:spcPts val="3499"/>
              </a:lnSpc>
              <a:spcBef>
                <a:spcPts val="430"/>
              </a:spcBef>
            </a:pPr>
            <a:r>
              <a:rPr dirty="0"/>
              <a:t>Un</a:t>
            </a:r>
            <a:r>
              <a:rPr spc="-100" dirty="0"/>
              <a:t> </a:t>
            </a:r>
            <a:r>
              <a:rPr spc="145" dirty="0"/>
              <a:t>portatile</a:t>
            </a:r>
            <a:r>
              <a:rPr spc="-100" dirty="0"/>
              <a:t> </a:t>
            </a:r>
            <a:r>
              <a:rPr dirty="0"/>
              <a:t>con</a:t>
            </a:r>
            <a:r>
              <a:rPr spc="-100" dirty="0"/>
              <a:t> </a:t>
            </a:r>
            <a:r>
              <a:rPr spc="114" dirty="0"/>
              <a:t>dati</a:t>
            </a:r>
            <a:r>
              <a:rPr spc="-100" dirty="0"/>
              <a:t> </a:t>
            </a:r>
            <a:r>
              <a:rPr spc="40" dirty="0"/>
              <a:t>dei </a:t>
            </a:r>
            <a:r>
              <a:rPr spc="60" dirty="0"/>
              <a:t>candidati</a:t>
            </a:r>
            <a:r>
              <a:rPr spc="-80" dirty="0"/>
              <a:t> </a:t>
            </a:r>
            <a:r>
              <a:rPr spc="-110" dirty="0"/>
              <a:t>a</a:t>
            </a:r>
            <a:r>
              <a:rPr spc="-75" dirty="0"/>
              <a:t> </a:t>
            </a:r>
            <a:r>
              <a:rPr spc="65" dirty="0"/>
              <a:t>un</a:t>
            </a:r>
            <a:r>
              <a:rPr spc="-75" dirty="0"/>
              <a:t> </a:t>
            </a:r>
            <a:r>
              <a:rPr dirty="0"/>
              <a:t>concorso</a:t>
            </a:r>
            <a:r>
              <a:rPr spc="-75" dirty="0"/>
              <a:t> </a:t>
            </a:r>
            <a:r>
              <a:rPr spc="-10" dirty="0"/>
              <a:t>viene </a:t>
            </a:r>
            <a:r>
              <a:rPr spc="75" dirty="0"/>
              <a:t>rubato.</a:t>
            </a:r>
          </a:p>
          <a:p>
            <a:pPr marL="4043102" marR="140928">
              <a:lnSpc>
                <a:spcPts val="3499"/>
              </a:lnSpc>
              <a:spcBef>
                <a:spcPts val="10"/>
              </a:spcBef>
            </a:pPr>
            <a:r>
              <a:rPr dirty="0"/>
              <a:t>I</a:t>
            </a:r>
            <a:r>
              <a:rPr spc="-70" dirty="0"/>
              <a:t> </a:t>
            </a:r>
            <a:r>
              <a:rPr spc="125" dirty="0"/>
              <a:t>dati</a:t>
            </a:r>
            <a:r>
              <a:rPr spc="-65" dirty="0"/>
              <a:t> </a:t>
            </a:r>
            <a:r>
              <a:rPr spc="85" dirty="0"/>
              <a:t>non</a:t>
            </a:r>
            <a:r>
              <a:rPr spc="-65" dirty="0"/>
              <a:t> </a:t>
            </a:r>
            <a:r>
              <a:rPr dirty="0"/>
              <a:t>erano</a:t>
            </a:r>
            <a:r>
              <a:rPr spc="-65" dirty="0"/>
              <a:t> </a:t>
            </a:r>
            <a:r>
              <a:rPr spc="120" dirty="0"/>
              <a:t>cifrati</a:t>
            </a:r>
            <a:r>
              <a:rPr spc="-65" dirty="0"/>
              <a:t> </a:t>
            </a:r>
            <a:r>
              <a:rPr dirty="0"/>
              <a:t>e</a:t>
            </a:r>
            <a:r>
              <a:rPr spc="-65" dirty="0"/>
              <a:t> </a:t>
            </a:r>
            <a:r>
              <a:rPr spc="-10" dirty="0"/>
              <a:t>alcuni </a:t>
            </a:r>
            <a:r>
              <a:rPr dirty="0"/>
              <a:t>sono</a:t>
            </a:r>
            <a:r>
              <a:rPr spc="45" dirty="0"/>
              <a:t> </a:t>
            </a:r>
            <a:r>
              <a:rPr spc="55" dirty="0" err="1"/>
              <a:t>particolari</a:t>
            </a:r>
            <a:r>
              <a:rPr spc="55" dirty="0"/>
              <a:t>.</a:t>
            </a:r>
            <a:endParaRPr lang="it-IT" spc="55" dirty="0"/>
          </a:p>
          <a:p>
            <a:pPr marL="4043102" marR="140928">
              <a:lnSpc>
                <a:spcPts val="3499"/>
              </a:lnSpc>
              <a:spcBef>
                <a:spcPts val="10"/>
              </a:spcBef>
            </a:pPr>
            <a:r>
              <a:rPr sz="2400" spc="100" dirty="0" err="1">
                <a:solidFill>
                  <a:srgbClr val="C8201D"/>
                </a:solidFill>
              </a:rPr>
              <a:t>Notifica</a:t>
            </a:r>
            <a:r>
              <a:rPr sz="2400" spc="-75" dirty="0">
                <a:solidFill>
                  <a:srgbClr val="C8201D"/>
                </a:solidFill>
              </a:rPr>
              <a:t> </a:t>
            </a:r>
            <a:r>
              <a:rPr sz="2400" dirty="0">
                <a:solidFill>
                  <a:srgbClr val="C8201D"/>
                </a:solidFill>
              </a:rPr>
              <a:t>al</a:t>
            </a:r>
            <a:r>
              <a:rPr sz="2400" spc="-65" dirty="0">
                <a:solidFill>
                  <a:srgbClr val="C8201D"/>
                </a:solidFill>
              </a:rPr>
              <a:t> </a:t>
            </a:r>
            <a:r>
              <a:rPr sz="2400" spc="-10" dirty="0" err="1">
                <a:solidFill>
                  <a:srgbClr val="C8201D"/>
                </a:solidFill>
              </a:rPr>
              <a:t>Garante</a:t>
            </a:r>
            <a:r>
              <a:rPr lang="it-IT" sz="2400" spc="-10" dirty="0">
                <a:solidFill>
                  <a:srgbClr val="C8201D"/>
                </a:solidFill>
              </a:rPr>
              <a:t> / </a:t>
            </a:r>
            <a:r>
              <a:rPr sz="2400" dirty="0" err="1">
                <a:solidFill>
                  <a:srgbClr val="C8201D"/>
                </a:solidFill>
              </a:rPr>
              <a:t>Comunicazione</a:t>
            </a:r>
            <a:r>
              <a:rPr sz="2400" spc="-90" dirty="0">
                <a:solidFill>
                  <a:srgbClr val="C8201D"/>
                </a:solidFill>
              </a:rPr>
              <a:t> </a:t>
            </a:r>
            <a:r>
              <a:rPr sz="2400" spc="50" dirty="0">
                <a:solidFill>
                  <a:srgbClr val="C8201D"/>
                </a:solidFill>
              </a:rPr>
              <a:t>agli</a:t>
            </a:r>
            <a:r>
              <a:rPr sz="2400" spc="-90" dirty="0">
                <a:solidFill>
                  <a:srgbClr val="C8201D"/>
                </a:solidFill>
              </a:rPr>
              <a:t> </a:t>
            </a:r>
            <a:r>
              <a:rPr sz="2400" spc="45" dirty="0">
                <a:solidFill>
                  <a:srgbClr val="C8201D"/>
                </a:solidFill>
              </a:rPr>
              <a:t>interessati</a:t>
            </a:r>
            <a:r>
              <a:rPr sz="2800" spc="45" dirty="0">
                <a:solidFill>
                  <a:srgbClr val="C8201D"/>
                </a:solidFill>
              </a:rPr>
              <a:t>.</a:t>
            </a:r>
          </a:p>
        </p:txBody>
      </p:sp>
      <p:pic>
        <p:nvPicPr>
          <p:cNvPr id="4" name="object 4"/>
          <p:cNvPicPr/>
          <p:nvPr/>
        </p:nvPicPr>
        <p:blipFill>
          <a:blip r:embed="rId2" cstate="print"/>
          <a:stretch>
            <a:fillRect/>
          </a:stretch>
        </p:blipFill>
        <p:spPr>
          <a:xfrm>
            <a:off x="177782" y="1329970"/>
            <a:ext cx="3852943" cy="3852943"/>
          </a:xfrm>
          <a:prstGeom prst="rect">
            <a:avLst/>
          </a:prstGeom>
        </p:spPr>
      </p:pic>
      <p:sp>
        <p:nvSpPr>
          <p:cNvPr id="5" name="object 5"/>
          <p:cNvSpPr txBox="1">
            <a:spLocks noGrp="1"/>
          </p:cNvSpPr>
          <p:nvPr>
            <p:ph type="sldNum" sz="quarter" idx="7"/>
          </p:nvPr>
        </p:nvSpPr>
        <p:spPr>
          <a:xfrm>
            <a:off x="9360792" y="5283547"/>
            <a:ext cx="487802" cy="215444"/>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64</a:t>
            </a:fld>
            <a:endParaRPr spc="-25" dirty="0"/>
          </a:p>
        </p:txBody>
      </p:sp>
      <p:sp>
        <p:nvSpPr>
          <p:cNvPr id="6" name="object 6"/>
          <p:cNvSpPr txBox="1">
            <a:spLocks noGrp="1"/>
          </p:cNvSpPr>
          <p:nvPr>
            <p:ph type="dt" sz="half" idx="6"/>
          </p:nvPr>
        </p:nvSpPr>
        <p:spPr>
          <a:xfrm>
            <a:off x="143768" y="5451119"/>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a:t>Silvia  Arezzini</a:t>
            </a:r>
            <a:endParaRPr spc="-10" dirty="0"/>
          </a:p>
        </p:txBody>
      </p:sp>
      <p:sp>
        <p:nvSpPr>
          <p:cNvPr id="7" name="object 7"/>
          <p:cNvSpPr txBox="1">
            <a:spLocks noGrp="1"/>
          </p:cNvSpPr>
          <p:nvPr>
            <p:ph type="ftr" sz="quarter" idx="5"/>
          </p:nvPr>
        </p:nvSpPr>
        <p:spPr>
          <a:xfrm>
            <a:off x="4608264" y="5479091"/>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dirty="0"/>
              <a:t>10 ottobre 2023</a:t>
            </a:r>
            <a:endParaRPr spc="-10" dirty="0"/>
          </a:p>
        </p:txBody>
      </p:sp>
      <p:sp>
        <p:nvSpPr>
          <p:cNvPr id="8" name="Rettangolo 7">
            <a:extLst>
              <a:ext uri="{FF2B5EF4-FFF2-40B4-BE49-F238E27FC236}">
                <a16:creationId xmlns:a16="http://schemas.microsoft.com/office/drawing/2014/main" id="{1E9B5921-DCF1-9933-AF5F-EFB47F6BE90C}"/>
              </a:ext>
            </a:extLst>
          </p:cNvPr>
          <p:cNvSpPr/>
          <p:nvPr/>
        </p:nvSpPr>
        <p:spPr>
          <a:xfrm rot="20532377">
            <a:off x="-95478" y="1115756"/>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C7BD7F9-011B-6D34-C2FF-D9983F8BEB8A}"/>
              </a:ext>
            </a:extLst>
          </p:cNvPr>
          <p:cNvSpPr>
            <a:spLocks noGrp="1"/>
          </p:cNvSpPr>
          <p:nvPr>
            <p:ph type="title"/>
          </p:nvPr>
        </p:nvSpPr>
        <p:spPr>
          <a:xfrm>
            <a:off x="1583928" y="177836"/>
            <a:ext cx="3601033" cy="1336360"/>
          </a:xfrm>
        </p:spPr>
        <p:txBody>
          <a:bodyPr vert="horz" lIns="91440" tIns="45720" rIns="91440" bIns="45720" rtlCol="0" anchor="b">
            <a:normAutofit/>
          </a:bodyPr>
          <a:lstStyle/>
          <a:p>
            <a:pPr algn="l" defTabSz="914400" hangingPunct="1">
              <a:lnSpc>
                <a:spcPct val="90000"/>
              </a:lnSpc>
            </a:pPr>
            <a:r>
              <a:rPr lang="en-US" sz="2200" b="1" dirty="0" err="1">
                <a:solidFill>
                  <a:schemeClr val="tx1"/>
                </a:solidFill>
                <a:effectLst/>
                <a:latin typeface="+mj-lt"/>
              </a:rPr>
              <a:t>Alcuni</a:t>
            </a:r>
            <a:r>
              <a:rPr lang="en-US" sz="2200" b="1" dirty="0">
                <a:solidFill>
                  <a:schemeClr val="tx1"/>
                </a:solidFill>
                <a:effectLst/>
                <a:latin typeface="+mj-lt"/>
              </a:rPr>
              <a:t> </a:t>
            </a:r>
            <a:r>
              <a:rPr lang="en-US" sz="2200" b="1" dirty="0" err="1">
                <a:solidFill>
                  <a:schemeClr val="tx1"/>
                </a:solidFill>
                <a:effectLst/>
                <a:latin typeface="+mj-lt"/>
              </a:rPr>
              <a:t>esempi</a:t>
            </a:r>
            <a:r>
              <a:rPr lang="en-US" sz="2200" b="1" dirty="0">
                <a:solidFill>
                  <a:schemeClr val="tx1"/>
                </a:solidFill>
                <a:effectLst/>
                <a:latin typeface="+mj-lt"/>
              </a:rPr>
              <a:t> di data breach </a:t>
            </a:r>
            <a:r>
              <a:rPr lang="en-US" sz="2200" b="1" dirty="0" err="1">
                <a:solidFill>
                  <a:schemeClr val="tx1"/>
                </a:solidFill>
                <a:effectLst/>
                <a:latin typeface="+mj-lt"/>
              </a:rPr>
              <a:t>sanzionati</a:t>
            </a:r>
            <a:r>
              <a:rPr lang="en-US" sz="2200" b="1" dirty="0">
                <a:solidFill>
                  <a:schemeClr val="tx1"/>
                </a:solidFill>
                <a:effectLst/>
                <a:latin typeface="+mj-lt"/>
              </a:rPr>
              <a:t> dal GARANTE PRIVACY</a:t>
            </a:r>
            <a:br>
              <a:rPr lang="en-US" sz="2200" b="1" dirty="0">
                <a:solidFill>
                  <a:schemeClr val="tx1"/>
                </a:solidFill>
                <a:effectLst/>
                <a:latin typeface="+mj-lt"/>
              </a:rPr>
            </a:br>
            <a:endParaRPr lang="en-US" sz="2200" dirty="0">
              <a:solidFill>
                <a:schemeClr val="tx1"/>
              </a:solidFill>
              <a:latin typeface="+mj-lt"/>
            </a:endParaRPr>
          </a:p>
        </p:txBody>
      </p:sp>
      <p:sp>
        <p:nvSpPr>
          <p:cNvPr id="9" name="Segnaposto testo 8">
            <a:extLst>
              <a:ext uri="{FF2B5EF4-FFF2-40B4-BE49-F238E27FC236}">
                <a16:creationId xmlns:a16="http://schemas.microsoft.com/office/drawing/2014/main" id="{EC6CCEB5-40C3-41A1-A8ED-BC9DDBD521F8}"/>
              </a:ext>
            </a:extLst>
          </p:cNvPr>
          <p:cNvSpPr>
            <a:spLocks noGrp="1"/>
          </p:cNvSpPr>
          <p:nvPr>
            <p:ph sz="quarter" idx="15"/>
          </p:nvPr>
        </p:nvSpPr>
        <p:spPr>
          <a:xfrm>
            <a:off x="724869" y="2094809"/>
            <a:ext cx="3601032" cy="2850846"/>
          </a:xfrm>
        </p:spPr>
        <p:txBody>
          <a:bodyPr vert="horz" lIns="91440" tIns="45720" rIns="91440" bIns="45720" rtlCol="0" anchor="t">
            <a:normAutofit/>
          </a:bodyPr>
          <a:lstStyle/>
          <a:p>
            <a:pPr marL="0" indent="-228600" defTabSz="914400" hangingPunct="1">
              <a:lnSpc>
                <a:spcPct val="90000"/>
              </a:lnSpc>
              <a:buFont typeface="Arial" panose="020B0604020202020204" pitchFamily="34" charset="0"/>
              <a:buChar char="•"/>
            </a:pPr>
            <a:endParaRPr lang="en-US" sz="1600" b="1" dirty="0">
              <a:solidFill>
                <a:schemeClr val="tx1"/>
              </a:solidFill>
              <a:latin typeface="+mn-lt"/>
            </a:endParaRPr>
          </a:p>
          <a:p>
            <a:pPr marL="0" indent="-228600" defTabSz="914400" hangingPunct="1">
              <a:lnSpc>
                <a:spcPct val="90000"/>
              </a:lnSpc>
              <a:buFont typeface="Arial" panose="020B0604020202020204" pitchFamily="34" charset="0"/>
              <a:buChar char="•"/>
            </a:pPr>
            <a:endParaRPr lang="en-US" sz="1600" b="1" dirty="0">
              <a:solidFill>
                <a:schemeClr val="tx1"/>
              </a:solidFill>
              <a:latin typeface="+mn-lt"/>
            </a:endParaRPr>
          </a:p>
          <a:p>
            <a:pPr marL="0" indent="0" defTabSz="914400" hangingPunct="1">
              <a:lnSpc>
                <a:spcPct val="90000"/>
              </a:lnSpc>
            </a:pPr>
            <a:r>
              <a:rPr lang="en-US" sz="1600" b="1" dirty="0" err="1">
                <a:solidFill>
                  <a:schemeClr val="tx1"/>
                </a:solidFill>
                <a:effectLst/>
                <a:latin typeface="+mn-lt"/>
              </a:rPr>
              <a:t>Attenzione</a:t>
            </a:r>
            <a:r>
              <a:rPr lang="en-US" sz="1600" b="1" dirty="0">
                <a:solidFill>
                  <a:schemeClr val="tx1"/>
                </a:solidFill>
                <a:effectLst/>
                <a:latin typeface="+mn-lt"/>
              </a:rPr>
              <a:t> a </a:t>
            </a:r>
            <a:r>
              <a:rPr lang="en-US" sz="1600" b="1" dirty="0" err="1">
                <a:solidFill>
                  <a:schemeClr val="tx1"/>
                </a:solidFill>
                <a:effectLst/>
                <a:latin typeface="+mn-lt"/>
              </a:rPr>
              <a:t>ciò</a:t>
            </a:r>
            <a:r>
              <a:rPr lang="en-US" sz="1600" b="1" dirty="0">
                <a:solidFill>
                  <a:schemeClr val="tx1"/>
                </a:solidFill>
                <a:effectLst/>
                <a:latin typeface="+mn-lt"/>
              </a:rPr>
              <a:t> </a:t>
            </a:r>
            <a:r>
              <a:rPr lang="en-US" sz="1600" b="1" dirty="0" err="1">
                <a:solidFill>
                  <a:schemeClr val="tx1"/>
                </a:solidFill>
                <a:effectLst/>
                <a:latin typeface="+mn-lt"/>
              </a:rPr>
              <a:t>che</a:t>
            </a:r>
            <a:r>
              <a:rPr lang="en-US" sz="1600" b="1" dirty="0">
                <a:solidFill>
                  <a:schemeClr val="tx1"/>
                </a:solidFill>
                <a:effectLst/>
                <a:latin typeface="+mn-lt"/>
              </a:rPr>
              <a:t> SEGNALA  e SANZIONA il </a:t>
            </a:r>
            <a:r>
              <a:rPr lang="en-US" sz="1600" b="1" dirty="0" err="1">
                <a:solidFill>
                  <a:schemeClr val="tx1"/>
                </a:solidFill>
                <a:effectLst/>
                <a:latin typeface="+mn-lt"/>
              </a:rPr>
              <a:t>Garante</a:t>
            </a:r>
            <a:r>
              <a:rPr lang="en-US" sz="1600" b="1" dirty="0">
                <a:solidFill>
                  <a:schemeClr val="tx1"/>
                </a:solidFill>
                <a:effectLst/>
                <a:latin typeface="+mn-lt"/>
              </a:rPr>
              <a:t>!</a:t>
            </a:r>
          </a:p>
          <a:p>
            <a:pPr marL="0" indent="-228600" defTabSz="914400" hangingPunct="1">
              <a:lnSpc>
                <a:spcPct val="90000"/>
              </a:lnSpc>
              <a:buFont typeface="Arial" panose="020B0604020202020204" pitchFamily="34" charset="0"/>
              <a:buChar char="•"/>
            </a:pPr>
            <a:endParaRPr lang="en-US" sz="1600" b="1" dirty="0">
              <a:solidFill>
                <a:schemeClr val="tx1"/>
              </a:solidFill>
              <a:effectLst/>
              <a:latin typeface="+mn-lt"/>
            </a:endParaRPr>
          </a:p>
        </p:txBody>
      </p:sp>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426436" y="5365535"/>
            <a:ext cx="2268141"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r>
              <a:rPr lang="it-IT" dirty="0">
                <a:solidFill>
                  <a:prstClr val="black">
                    <a:tint val="75000"/>
                  </a:prstClr>
                </a:solidFill>
                <a:latin typeface="Calibri" panose="020F0502020204030204"/>
                <a:ea typeface="+mn-ea"/>
                <a:cs typeface="+mn-cs"/>
              </a:rPr>
              <a:t>Silvia  Arezzini</a:t>
            </a:r>
            <a:endParaRPr lang="en-US" dirty="0">
              <a:solidFill>
                <a:prstClr val="black">
                  <a:tint val="75000"/>
                </a:prstClr>
              </a:solidFill>
              <a:latin typeface="Calibri" panose="020F0502020204030204"/>
              <a:ea typeface="+mn-ea"/>
              <a:cs typeface="+mn-cs"/>
            </a:endParaRPr>
          </a:p>
        </p:txBody>
      </p:sp>
      <p:pic>
        <p:nvPicPr>
          <p:cNvPr id="11" name="Picture 10">
            <a:extLst>
              <a:ext uri="{FF2B5EF4-FFF2-40B4-BE49-F238E27FC236}">
                <a16:creationId xmlns:a16="http://schemas.microsoft.com/office/drawing/2014/main" id="{12E8B38A-46BB-001F-0C48-71B8C59A9720}"/>
              </a:ext>
            </a:extLst>
          </p:cNvPr>
          <p:cNvPicPr>
            <a:picLocks noChangeAspect="1"/>
          </p:cNvPicPr>
          <p:nvPr/>
        </p:nvPicPr>
        <p:blipFill rotWithShape="1">
          <a:blip r:embed="rId2"/>
          <a:srcRect l="452" r="10660" b="-2"/>
          <a:stretch/>
        </p:blipFill>
        <p:spPr>
          <a:xfrm>
            <a:off x="5040312" y="10"/>
            <a:ext cx="5040312" cy="5670540"/>
          </a:xfrm>
          <a:prstGeom prst="rect">
            <a:avLst/>
          </a:prstGeom>
        </p:spPr>
      </p:pic>
      <p:sp>
        <p:nvSpPr>
          <p:cNvPr id="20" name="Rectangle 1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20009" y="2504517"/>
            <a:ext cx="1289446" cy="5048840"/>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0996" y="-3108"/>
            <a:ext cx="1799627" cy="5670548"/>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040312" y="4549588"/>
            <a:ext cx="5048840" cy="1124069"/>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Rectangle 2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463641" y="2430636"/>
            <a:ext cx="2615164" cy="3236804"/>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a:xfrm>
            <a:off x="5380720" y="5255759"/>
            <a:ext cx="2559869" cy="301905"/>
          </a:xfrm>
        </p:spPr>
        <p:txBody>
          <a:bodyPr vert="horz" lIns="91440" tIns="45720" rIns="91440" bIns="45720" rtlCol="0" anchor="ctr">
            <a:normAutofit/>
          </a:bodyPr>
          <a:lstStyle/>
          <a:p>
            <a:pPr algn="l" defTabSz="914400" fontAlgn="auto" hangingPunct="1">
              <a:lnSpc>
                <a:spcPct val="100000"/>
              </a:lnSpc>
              <a:spcBef>
                <a:spcPts val="0"/>
              </a:spcBef>
              <a:spcAft>
                <a:spcPts val="600"/>
              </a:spcAft>
              <a:buClrTx/>
              <a:buSzTx/>
              <a:defRPr/>
            </a:pPr>
            <a:r>
              <a:rPr lang="en-US" kern="1200">
                <a:solidFill>
                  <a:srgbClr val="FFFFFF"/>
                </a:solidFill>
                <a:latin typeface="Calibri" panose="020F0502020204030204"/>
                <a:ea typeface="+mn-ea"/>
                <a:cs typeface="+mn-cs"/>
              </a:rPr>
              <a:t>10 ottobre 2023</a:t>
            </a:r>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a:xfrm>
            <a:off x="7119441" y="5255759"/>
            <a:ext cx="2268141"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fld id="{8DC61B12-E862-CA45-A112-8753F74D8BFF}" type="slidenum">
              <a:rPr lang="en-US">
                <a:solidFill>
                  <a:srgbClr val="FFFFFF"/>
                </a:solidFill>
                <a:latin typeface="Calibri" panose="020F0502020204030204"/>
                <a:ea typeface="+mn-ea"/>
              </a:rPr>
              <a:pPr defTabSz="914400" fontAlgn="auto" hangingPunct="1">
                <a:lnSpc>
                  <a:spcPct val="100000"/>
                </a:lnSpc>
                <a:spcBef>
                  <a:spcPts val="0"/>
                </a:spcBef>
                <a:spcAft>
                  <a:spcPts val="600"/>
                </a:spcAft>
                <a:buClrTx/>
                <a:buSzTx/>
                <a:defRPr/>
              </a:pPr>
              <a:t>65</a:t>
            </a:fld>
            <a:endParaRPr lang="en-US">
              <a:solidFill>
                <a:srgbClr val="FFFFFF"/>
              </a:solidFill>
              <a:latin typeface="Calibri" panose="020F0502020204030204"/>
              <a:ea typeface="+mn-ea"/>
            </a:endParaRPr>
          </a:p>
        </p:txBody>
      </p:sp>
    </p:spTree>
    <p:extLst>
      <p:ext uri="{BB962C8B-B14F-4D97-AF65-F5344CB8AC3E}">
        <p14:creationId xmlns:p14="http://schemas.microsoft.com/office/powerpoint/2010/main" val="2507971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71132" y="657669"/>
            <a:ext cx="7735027" cy="932034"/>
            <a:chOff x="190500" y="876300"/>
            <a:chExt cx="10307955" cy="1242060"/>
          </a:xfrm>
        </p:grpSpPr>
        <p:sp>
          <p:nvSpPr>
            <p:cNvPr id="3" name="object 3"/>
            <p:cNvSpPr/>
            <p:nvPr/>
          </p:nvSpPr>
          <p:spPr>
            <a:xfrm>
              <a:off x="190500" y="876300"/>
              <a:ext cx="10307955" cy="1242060"/>
            </a:xfrm>
            <a:custGeom>
              <a:avLst/>
              <a:gdLst/>
              <a:ahLst/>
              <a:cxnLst/>
              <a:rect l="l" t="t" r="r" b="b"/>
              <a:pathLst>
                <a:path w="10307955" h="1242060">
                  <a:moveTo>
                    <a:pt x="10307530" y="0"/>
                  </a:moveTo>
                  <a:lnTo>
                    <a:pt x="0" y="0"/>
                  </a:lnTo>
                  <a:lnTo>
                    <a:pt x="0" y="1241606"/>
                  </a:lnTo>
                  <a:lnTo>
                    <a:pt x="10307530" y="1241606"/>
                  </a:lnTo>
                  <a:lnTo>
                    <a:pt x="10307530" y="0"/>
                  </a:lnTo>
                  <a:close/>
                </a:path>
              </a:pathLst>
            </a:custGeom>
            <a:solidFill>
              <a:srgbClr val="CCFFFF"/>
            </a:solidFill>
          </p:spPr>
          <p:txBody>
            <a:bodyPr wrap="square" lIns="0" tIns="0" rIns="0" bIns="0" rtlCol="0"/>
            <a:lstStyle/>
            <a:p>
              <a:endParaRPr sz="1351"/>
            </a:p>
          </p:txBody>
        </p:sp>
        <p:pic>
          <p:nvPicPr>
            <p:cNvPr id="4" name="object 4"/>
            <p:cNvPicPr/>
            <p:nvPr/>
          </p:nvPicPr>
          <p:blipFill>
            <a:blip r:embed="rId2" cstate="print"/>
            <a:stretch>
              <a:fillRect/>
            </a:stretch>
          </p:blipFill>
          <p:spPr>
            <a:xfrm>
              <a:off x="273298" y="876300"/>
              <a:ext cx="1621864" cy="1212392"/>
            </a:xfrm>
            <a:prstGeom prst="rect">
              <a:avLst/>
            </a:prstGeom>
          </p:spPr>
        </p:pic>
      </p:grpSp>
      <p:sp>
        <p:nvSpPr>
          <p:cNvPr id="5" name="object 5"/>
          <p:cNvSpPr txBox="1"/>
          <p:nvPr/>
        </p:nvSpPr>
        <p:spPr>
          <a:xfrm>
            <a:off x="1613388" y="4842899"/>
            <a:ext cx="1020663" cy="138441"/>
          </a:xfrm>
          <a:prstGeom prst="rect">
            <a:avLst/>
          </a:prstGeom>
        </p:spPr>
        <p:txBody>
          <a:bodyPr vert="horz" wrap="square" lIns="0" tIns="9530" rIns="0" bIns="0" rtlCol="0">
            <a:spAutoFit/>
          </a:bodyPr>
          <a:lstStyle/>
          <a:p>
            <a:pPr>
              <a:spcBef>
                <a:spcPts val="75"/>
              </a:spcBef>
            </a:pPr>
            <a:r>
              <a:rPr sz="900" spc="4" dirty="0">
                <a:solidFill>
                  <a:srgbClr val="002D4C"/>
                </a:solidFill>
                <a:latin typeface="Arial"/>
                <a:cs typeface="Arial"/>
              </a:rPr>
              <a:t>8-9</a:t>
            </a:r>
            <a:r>
              <a:rPr sz="900" spc="-4" dirty="0">
                <a:solidFill>
                  <a:srgbClr val="002D4C"/>
                </a:solidFill>
                <a:latin typeface="Arial"/>
                <a:cs typeface="Arial"/>
              </a:rPr>
              <a:t> </a:t>
            </a:r>
            <a:r>
              <a:rPr sz="900" spc="4" dirty="0">
                <a:solidFill>
                  <a:srgbClr val="002D4C"/>
                </a:solidFill>
                <a:latin typeface="Arial"/>
                <a:cs typeface="Arial"/>
              </a:rPr>
              <a:t>settembre</a:t>
            </a:r>
            <a:r>
              <a:rPr sz="900" spc="-4" dirty="0">
                <a:solidFill>
                  <a:srgbClr val="002D4C"/>
                </a:solidFill>
                <a:latin typeface="Arial"/>
                <a:cs typeface="Arial"/>
              </a:rPr>
              <a:t> </a:t>
            </a:r>
            <a:r>
              <a:rPr sz="900" spc="7" dirty="0">
                <a:solidFill>
                  <a:srgbClr val="002D4C"/>
                </a:solidFill>
                <a:latin typeface="Arial"/>
                <a:cs typeface="Arial"/>
              </a:rPr>
              <a:t>2021</a:t>
            </a:r>
            <a:endParaRPr sz="900">
              <a:latin typeface="Arial"/>
              <a:cs typeface="Arial"/>
            </a:endParaRPr>
          </a:p>
        </p:txBody>
      </p:sp>
      <p:sp>
        <p:nvSpPr>
          <p:cNvPr id="6" name="object 6"/>
          <p:cNvSpPr txBox="1"/>
          <p:nvPr/>
        </p:nvSpPr>
        <p:spPr>
          <a:xfrm>
            <a:off x="4607409" y="4806304"/>
            <a:ext cx="2117090" cy="138441"/>
          </a:xfrm>
          <a:prstGeom prst="rect">
            <a:avLst/>
          </a:prstGeom>
        </p:spPr>
        <p:txBody>
          <a:bodyPr vert="horz" wrap="square" lIns="0" tIns="9530" rIns="0" bIns="0" rtlCol="0">
            <a:spAutoFit/>
          </a:bodyPr>
          <a:lstStyle/>
          <a:p>
            <a:pPr>
              <a:spcBef>
                <a:spcPts val="75"/>
              </a:spcBef>
            </a:pPr>
            <a:r>
              <a:rPr sz="900" spc="4" dirty="0">
                <a:solidFill>
                  <a:srgbClr val="002D4C"/>
                </a:solidFill>
                <a:latin typeface="Arial"/>
                <a:cs typeface="Arial"/>
              </a:rPr>
              <a:t>Il</a:t>
            </a:r>
            <a:r>
              <a:rPr sz="900" spc="7" dirty="0">
                <a:solidFill>
                  <a:srgbClr val="002D4C"/>
                </a:solidFill>
                <a:latin typeface="Arial"/>
                <a:cs typeface="Arial"/>
              </a:rPr>
              <a:t> GDPR</a:t>
            </a:r>
            <a:r>
              <a:rPr sz="900" spc="19" dirty="0">
                <a:solidFill>
                  <a:srgbClr val="002D4C"/>
                </a:solidFill>
                <a:latin typeface="Arial"/>
                <a:cs typeface="Arial"/>
              </a:rPr>
              <a:t> </a:t>
            </a:r>
            <a:r>
              <a:rPr sz="900" spc="4" dirty="0">
                <a:solidFill>
                  <a:srgbClr val="002D4C"/>
                </a:solidFill>
                <a:latin typeface="Arial"/>
                <a:cs typeface="Arial"/>
              </a:rPr>
              <a:t>per</a:t>
            </a:r>
            <a:r>
              <a:rPr sz="900" spc="15" dirty="0">
                <a:solidFill>
                  <a:srgbClr val="002D4C"/>
                </a:solidFill>
                <a:latin typeface="Arial"/>
                <a:cs typeface="Arial"/>
              </a:rPr>
              <a:t> </a:t>
            </a:r>
            <a:r>
              <a:rPr sz="900" dirty="0">
                <a:solidFill>
                  <a:srgbClr val="002D4C"/>
                </a:solidFill>
                <a:latin typeface="Arial"/>
                <a:cs typeface="Arial"/>
              </a:rPr>
              <a:t>gli</a:t>
            </a:r>
            <a:r>
              <a:rPr sz="900" spc="-41" dirty="0">
                <a:solidFill>
                  <a:srgbClr val="002D4C"/>
                </a:solidFill>
                <a:latin typeface="Arial"/>
                <a:cs typeface="Arial"/>
              </a:rPr>
              <a:t> </a:t>
            </a:r>
            <a:r>
              <a:rPr sz="900" spc="4" dirty="0">
                <a:solidFill>
                  <a:srgbClr val="002D4C"/>
                </a:solidFill>
                <a:latin typeface="Arial"/>
                <a:cs typeface="Arial"/>
              </a:rPr>
              <a:t>Amministratori</a:t>
            </a:r>
            <a:r>
              <a:rPr sz="900" spc="7" dirty="0">
                <a:solidFill>
                  <a:srgbClr val="002D4C"/>
                </a:solidFill>
                <a:latin typeface="Arial"/>
                <a:cs typeface="Arial"/>
              </a:rPr>
              <a:t> </a:t>
            </a:r>
            <a:r>
              <a:rPr sz="900" spc="4" dirty="0">
                <a:solidFill>
                  <a:srgbClr val="002D4C"/>
                </a:solidFill>
                <a:latin typeface="Arial"/>
                <a:cs typeface="Arial"/>
              </a:rPr>
              <a:t>di</a:t>
            </a:r>
            <a:r>
              <a:rPr sz="900" spc="12" dirty="0">
                <a:solidFill>
                  <a:srgbClr val="002D4C"/>
                </a:solidFill>
                <a:latin typeface="Arial"/>
                <a:cs typeface="Arial"/>
              </a:rPr>
              <a:t> </a:t>
            </a:r>
            <a:r>
              <a:rPr sz="900" spc="4" dirty="0">
                <a:solidFill>
                  <a:srgbClr val="002D4C"/>
                </a:solidFill>
                <a:latin typeface="Arial"/>
                <a:cs typeface="Arial"/>
              </a:rPr>
              <a:t>sistema</a:t>
            </a:r>
            <a:endParaRPr sz="900">
              <a:latin typeface="Arial"/>
              <a:cs typeface="Arial"/>
            </a:endParaRPr>
          </a:p>
        </p:txBody>
      </p:sp>
      <p:sp>
        <p:nvSpPr>
          <p:cNvPr id="7" name="object 7"/>
          <p:cNvSpPr txBox="1">
            <a:spLocks noGrp="1"/>
          </p:cNvSpPr>
          <p:nvPr>
            <p:ph type="title"/>
          </p:nvPr>
        </p:nvSpPr>
        <p:spPr>
          <a:xfrm>
            <a:off x="1657161" y="89756"/>
            <a:ext cx="7890842" cy="1363359"/>
          </a:xfrm>
          <a:prstGeom prst="rect">
            <a:avLst/>
          </a:prstGeom>
        </p:spPr>
        <p:txBody>
          <a:bodyPr vert="horz" wrap="square" lIns="0" tIns="9054" rIns="0" bIns="0" numCol="1" rtlCol="0" anchor="ctr" anchorCtr="0" compatLnSpc="1">
            <a:prstTxWarp prst="textNoShape">
              <a:avLst/>
            </a:prstTxWarp>
            <a:spAutoFit/>
          </a:bodyPr>
          <a:lstStyle/>
          <a:p>
            <a:pPr marL="1835979">
              <a:lnSpc>
                <a:spcPct val="100000"/>
              </a:lnSpc>
              <a:spcBef>
                <a:spcPts val="71"/>
              </a:spcBef>
            </a:pPr>
            <a:r>
              <a:rPr spc="-12" dirty="0"/>
              <a:t>Conseguenze</a:t>
            </a:r>
            <a:r>
              <a:rPr spc="-30" dirty="0"/>
              <a:t> </a:t>
            </a:r>
            <a:r>
              <a:rPr spc="-7" dirty="0"/>
              <a:t>delle</a:t>
            </a:r>
            <a:r>
              <a:rPr spc="-26" dirty="0"/>
              <a:t> </a:t>
            </a:r>
            <a:r>
              <a:rPr spc="-7" dirty="0"/>
              <a:t>violazioni</a:t>
            </a:r>
          </a:p>
        </p:txBody>
      </p:sp>
      <p:grpSp>
        <p:nvGrpSpPr>
          <p:cNvPr id="8" name="object 8"/>
          <p:cNvGrpSpPr/>
          <p:nvPr/>
        </p:nvGrpSpPr>
        <p:grpSpPr>
          <a:xfrm>
            <a:off x="1718529" y="2563527"/>
            <a:ext cx="2129003" cy="761924"/>
            <a:chOff x="919982" y="3416109"/>
            <a:chExt cx="2837180" cy="1015365"/>
          </a:xfrm>
        </p:grpSpPr>
        <p:sp>
          <p:nvSpPr>
            <p:cNvPr id="9" name="object 9"/>
            <p:cNvSpPr/>
            <p:nvPr/>
          </p:nvSpPr>
          <p:spPr>
            <a:xfrm>
              <a:off x="926649" y="3422776"/>
              <a:ext cx="2823845" cy="1002030"/>
            </a:xfrm>
            <a:custGeom>
              <a:avLst/>
              <a:gdLst/>
              <a:ahLst/>
              <a:cxnLst/>
              <a:rect l="l" t="t" r="r" b="b"/>
              <a:pathLst>
                <a:path w="2823845" h="1002029">
                  <a:moveTo>
                    <a:pt x="2723252" y="0"/>
                  </a:moveTo>
                  <a:lnTo>
                    <a:pt x="100226" y="0"/>
                  </a:lnTo>
                  <a:lnTo>
                    <a:pt x="61213" y="7874"/>
                  </a:lnTo>
                  <a:lnTo>
                    <a:pt x="29355" y="29347"/>
                  </a:lnTo>
                  <a:lnTo>
                    <a:pt x="7876" y="61196"/>
                  </a:lnTo>
                  <a:lnTo>
                    <a:pt x="0" y="100197"/>
                  </a:lnTo>
                  <a:lnTo>
                    <a:pt x="0" y="901788"/>
                  </a:lnTo>
                  <a:lnTo>
                    <a:pt x="7876" y="940789"/>
                  </a:lnTo>
                  <a:lnTo>
                    <a:pt x="29355" y="972638"/>
                  </a:lnTo>
                  <a:lnTo>
                    <a:pt x="61213" y="994111"/>
                  </a:lnTo>
                  <a:lnTo>
                    <a:pt x="100226" y="1001985"/>
                  </a:lnTo>
                  <a:lnTo>
                    <a:pt x="2723252" y="1001985"/>
                  </a:lnTo>
                  <a:lnTo>
                    <a:pt x="2762265" y="994111"/>
                  </a:lnTo>
                  <a:lnTo>
                    <a:pt x="2794123" y="972638"/>
                  </a:lnTo>
                  <a:lnTo>
                    <a:pt x="2815603" y="940789"/>
                  </a:lnTo>
                  <a:lnTo>
                    <a:pt x="2823480" y="901788"/>
                  </a:lnTo>
                  <a:lnTo>
                    <a:pt x="2823480" y="100197"/>
                  </a:lnTo>
                  <a:lnTo>
                    <a:pt x="2815603" y="61196"/>
                  </a:lnTo>
                  <a:lnTo>
                    <a:pt x="2794123" y="29347"/>
                  </a:lnTo>
                  <a:lnTo>
                    <a:pt x="2762265" y="7874"/>
                  </a:lnTo>
                  <a:lnTo>
                    <a:pt x="2723252" y="0"/>
                  </a:lnTo>
                  <a:close/>
                </a:path>
              </a:pathLst>
            </a:custGeom>
            <a:solidFill>
              <a:srgbClr val="F2F2F2"/>
            </a:solidFill>
          </p:spPr>
          <p:txBody>
            <a:bodyPr wrap="square" lIns="0" tIns="0" rIns="0" bIns="0" rtlCol="0"/>
            <a:lstStyle/>
            <a:p>
              <a:endParaRPr sz="1351"/>
            </a:p>
          </p:txBody>
        </p:sp>
        <p:sp>
          <p:nvSpPr>
            <p:cNvPr id="10" name="object 10"/>
            <p:cNvSpPr/>
            <p:nvPr/>
          </p:nvSpPr>
          <p:spPr>
            <a:xfrm>
              <a:off x="926649" y="3422776"/>
              <a:ext cx="2823845" cy="1002030"/>
            </a:xfrm>
            <a:custGeom>
              <a:avLst/>
              <a:gdLst/>
              <a:ahLst/>
              <a:cxnLst/>
              <a:rect l="l" t="t" r="r" b="b"/>
              <a:pathLst>
                <a:path w="2823845" h="1002029">
                  <a:moveTo>
                    <a:pt x="0" y="100197"/>
                  </a:moveTo>
                  <a:lnTo>
                    <a:pt x="7876" y="61196"/>
                  </a:lnTo>
                  <a:lnTo>
                    <a:pt x="29355" y="29347"/>
                  </a:lnTo>
                  <a:lnTo>
                    <a:pt x="61213" y="7874"/>
                  </a:lnTo>
                  <a:lnTo>
                    <a:pt x="100226" y="0"/>
                  </a:lnTo>
                  <a:lnTo>
                    <a:pt x="2723252" y="0"/>
                  </a:lnTo>
                  <a:lnTo>
                    <a:pt x="2762265" y="7874"/>
                  </a:lnTo>
                  <a:lnTo>
                    <a:pt x="2794123" y="29347"/>
                  </a:lnTo>
                  <a:lnTo>
                    <a:pt x="2815603" y="61196"/>
                  </a:lnTo>
                  <a:lnTo>
                    <a:pt x="2823479" y="100197"/>
                  </a:lnTo>
                  <a:lnTo>
                    <a:pt x="2823479" y="901787"/>
                  </a:lnTo>
                  <a:lnTo>
                    <a:pt x="2815603" y="940789"/>
                  </a:lnTo>
                  <a:lnTo>
                    <a:pt x="2794123" y="972638"/>
                  </a:lnTo>
                  <a:lnTo>
                    <a:pt x="2762265" y="994111"/>
                  </a:lnTo>
                  <a:lnTo>
                    <a:pt x="2723252" y="1001985"/>
                  </a:lnTo>
                  <a:lnTo>
                    <a:pt x="100226" y="1001985"/>
                  </a:lnTo>
                  <a:lnTo>
                    <a:pt x="61213" y="994111"/>
                  </a:lnTo>
                  <a:lnTo>
                    <a:pt x="29355" y="972638"/>
                  </a:lnTo>
                  <a:lnTo>
                    <a:pt x="7876" y="940789"/>
                  </a:lnTo>
                  <a:lnTo>
                    <a:pt x="0" y="901787"/>
                  </a:lnTo>
                  <a:lnTo>
                    <a:pt x="0" y="100197"/>
                  </a:lnTo>
                  <a:close/>
                </a:path>
              </a:pathLst>
            </a:custGeom>
            <a:ln w="12984">
              <a:solidFill>
                <a:srgbClr val="E7E7E7"/>
              </a:solidFill>
            </a:ln>
          </p:spPr>
          <p:txBody>
            <a:bodyPr wrap="square" lIns="0" tIns="0" rIns="0" bIns="0" rtlCol="0"/>
            <a:lstStyle/>
            <a:p>
              <a:endParaRPr sz="1351"/>
            </a:p>
          </p:txBody>
        </p:sp>
      </p:grpSp>
      <p:sp>
        <p:nvSpPr>
          <p:cNvPr id="11" name="object 11"/>
          <p:cNvSpPr txBox="1"/>
          <p:nvPr/>
        </p:nvSpPr>
        <p:spPr>
          <a:xfrm>
            <a:off x="1779877" y="2708137"/>
            <a:ext cx="2005113" cy="391202"/>
          </a:xfrm>
          <a:prstGeom prst="rect">
            <a:avLst/>
          </a:prstGeom>
        </p:spPr>
        <p:txBody>
          <a:bodyPr vert="horz" wrap="square" lIns="0" tIns="9530" rIns="0" bIns="0" rtlCol="0">
            <a:spAutoFit/>
          </a:bodyPr>
          <a:lstStyle/>
          <a:p>
            <a:pPr marL="161058" marR="3812" indent="-152006">
              <a:lnSpc>
                <a:spcPct val="124300"/>
              </a:lnSpc>
              <a:spcBef>
                <a:spcPts val="75"/>
              </a:spcBef>
            </a:pPr>
            <a:r>
              <a:rPr sz="1051" spc="7" dirty="0">
                <a:latin typeface="Arial"/>
                <a:cs typeface="Arial"/>
              </a:rPr>
              <a:t>Accesso</a:t>
            </a:r>
            <a:r>
              <a:rPr sz="1051" spc="19" dirty="0">
                <a:latin typeface="Arial"/>
                <a:cs typeface="Arial"/>
              </a:rPr>
              <a:t> </a:t>
            </a:r>
            <a:r>
              <a:rPr sz="1051" spc="4" dirty="0">
                <a:latin typeface="Arial"/>
                <a:cs typeface="Arial"/>
              </a:rPr>
              <a:t>ai</a:t>
            </a:r>
            <a:r>
              <a:rPr sz="1051" spc="12" dirty="0">
                <a:latin typeface="Arial"/>
                <a:cs typeface="Arial"/>
              </a:rPr>
              <a:t> </a:t>
            </a:r>
            <a:r>
              <a:rPr sz="1051" spc="4" dirty="0">
                <a:latin typeface="Arial"/>
                <a:cs typeface="Arial"/>
              </a:rPr>
              <a:t>dati</a:t>
            </a:r>
            <a:r>
              <a:rPr sz="1051" spc="12" dirty="0">
                <a:latin typeface="Arial"/>
                <a:cs typeface="Arial"/>
              </a:rPr>
              <a:t> </a:t>
            </a:r>
            <a:r>
              <a:rPr sz="1051" spc="4" dirty="0">
                <a:latin typeface="Arial"/>
                <a:cs typeface="Arial"/>
              </a:rPr>
              <a:t>da</a:t>
            </a:r>
            <a:r>
              <a:rPr sz="1051" spc="19" dirty="0">
                <a:latin typeface="Arial"/>
                <a:cs typeface="Arial"/>
              </a:rPr>
              <a:t> </a:t>
            </a:r>
            <a:r>
              <a:rPr sz="1051" spc="7" dirty="0">
                <a:latin typeface="Arial"/>
                <a:cs typeface="Arial"/>
              </a:rPr>
              <a:t>non</a:t>
            </a:r>
            <a:r>
              <a:rPr sz="1051" spc="19" dirty="0">
                <a:latin typeface="Arial"/>
                <a:cs typeface="Arial"/>
              </a:rPr>
              <a:t> </a:t>
            </a:r>
            <a:r>
              <a:rPr sz="1051" spc="4" dirty="0">
                <a:latin typeface="Arial"/>
                <a:cs typeface="Arial"/>
              </a:rPr>
              <a:t>legittimati </a:t>
            </a:r>
            <a:r>
              <a:rPr sz="1051" spc="-281" dirty="0">
                <a:latin typeface="Arial"/>
                <a:cs typeface="Arial"/>
              </a:rPr>
              <a:t> </a:t>
            </a:r>
            <a:r>
              <a:rPr sz="1051" spc="7" dirty="0">
                <a:latin typeface="Arial"/>
                <a:cs typeface="Arial"/>
              </a:rPr>
              <a:t>(Uso</a:t>
            </a:r>
            <a:r>
              <a:rPr sz="1051" spc="12" dirty="0">
                <a:latin typeface="Arial"/>
                <a:cs typeface="Arial"/>
              </a:rPr>
              <a:t> </a:t>
            </a:r>
            <a:r>
              <a:rPr sz="1051" spc="4" dirty="0">
                <a:latin typeface="Arial"/>
                <a:cs typeface="Arial"/>
              </a:rPr>
              <a:t>indebito</a:t>
            </a:r>
            <a:r>
              <a:rPr sz="1051" spc="15" dirty="0">
                <a:latin typeface="Arial"/>
                <a:cs typeface="Arial"/>
              </a:rPr>
              <a:t> </a:t>
            </a:r>
            <a:r>
              <a:rPr sz="1051" spc="4" dirty="0">
                <a:latin typeface="Arial"/>
                <a:cs typeface="Arial"/>
              </a:rPr>
              <a:t>di</a:t>
            </a:r>
            <a:r>
              <a:rPr sz="1051" spc="7" dirty="0">
                <a:latin typeface="Arial"/>
                <a:cs typeface="Arial"/>
              </a:rPr>
              <a:t> credenziali)</a:t>
            </a:r>
            <a:endParaRPr sz="1051">
              <a:latin typeface="Arial"/>
              <a:cs typeface="Arial"/>
            </a:endParaRPr>
          </a:p>
        </p:txBody>
      </p:sp>
      <p:grpSp>
        <p:nvGrpSpPr>
          <p:cNvPr id="12" name="object 12"/>
          <p:cNvGrpSpPr/>
          <p:nvPr/>
        </p:nvGrpSpPr>
        <p:grpSpPr>
          <a:xfrm>
            <a:off x="3837251" y="1891366"/>
            <a:ext cx="1959369" cy="1058307"/>
            <a:chOff x="3743461" y="2520364"/>
            <a:chExt cx="2611120" cy="1410335"/>
          </a:xfrm>
        </p:grpSpPr>
        <p:sp>
          <p:nvSpPr>
            <p:cNvPr id="13" name="object 13"/>
            <p:cNvSpPr/>
            <p:nvPr/>
          </p:nvSpPr>
          <p:spPr>
            <a:xfrm>
              <a:off x="3750128" y="3028024"/>
              <a:ext cx="593090" cy="895985"/>
            </a:xfrm>
            <a:custGeom>
              <a:avLst/>
              <a:gdLst/>
              <a:ahLst/>
              <a:cxnLst/>
              <a:rect l="l" t="t" r="r" b="b"/>
              <a:pathLst>
                <a:path w="593089" h="895985">
                  <a:moveTo>
                    <a:pt x="0" y="895744"/>
                  </a:moveTo>
                  <a:lnTo>
                    <a:pt x="592665" y="0"/>
                  </a:lnTo>
                </a:path>
              </a:pathLst>
            </a:custGeom>
            <a:ln w="12985">
              <a:solidFill>
                <a:srgbClr val="808080"/>
              </a:solidFill>
            </a:ln>
          </p:spPr>
          <p:txBody>
            <a:bodyPr wrap="square" lIns="0" tIns="0" rIns="0" bIns="0" rtlCol="0"/>
            <a:lstStyle/>
            <a:p>
              <a:endParaRPr sz="1351"/>
            </a:p>
          </p:txBody>
        </p:sp>
        <p:sp>
          <p:nvSpPr>
            <p:cNvPr id="14" name="object 14"/>
            <p:cNvSpPr/>
            <p:nvPr/>
          </p:nvSpPr>
          <p:spPr>
            <a:xfrm>
              <a:off x="4342795" y="2527032"/>
              <a:ext cx="2004695" cy="1002030"/>
            </a:xfrm>
            <a:custGeom>
              <a:avLst/>
              <a:gdLst/>
              <a:ahLst/>
              <a:cxnLst/>
              <a:rect l="l" t="t" r="r" b="b"/>
              <a:pathLst>
                <a:path w="2004695" h="1002029">
                  <a:moveTo>
                    <a:pt x="1904328" y="0"/>
                  </a:moveTo>
                  <a:lnTo>
                    <a:pt x="100227" y="0"/>
                  </a:lnTo>
                  <a:lnTo>
                    <a:pt x="61214" y="7874"/>
                  </a:lnTo>
                  <a:lnTo>
                    <a:pt x="29355" y="29347"/>
                  </a:lnTo>
                  <a:lnTo>
                    <a:pt x="7876" y="61196"/>
                  </a:lnTo>
                  <a:lnTo>
                    <a:pt x="0" y="100199"/>
                  </a:lnTo>
                  <a:lnTo>
                    <a:pt x="0" y="901786"/>
                  </a:lnTo>
                  <a:lnTo>
                    <a:pt x="7876" y="940788"/>
                  </a:lnTo>
                  <a:lnTo>
                    <a:pt x="29355" y="972637"/>
                  </a:lnTo>
                  <a:lnTo>
                    <a:pt x="61214" y="994111"/>
                  </a:lnTo>
                  <a:lnTo>
                    <a:pt x="100227" y="1001985"/>
                  </a:lnTo>
                  <a:lnTo>
                    <a:pt x="1904328" y="1001985"/>
                  </a:lnTo>
                  <a:lnTo>
                    <a:pt x="1943341" y="994111"/>
                  </a:lnTo>
                  <a:lnTo>
                    <a:pt x="1975200" y="972637"/>
                  </a:lnTo>
                  <a:lnTo>
                    <a:pt x="1996680" y="940788"/>
                  </a:lnTo>
                  <a:lnTo>
                    <a:pt x="2004556" y="901786"/>
                  </a:lnTo>
                  <a:lnTo>
                    <a:pt x="2004556" y="100199"/>
                  </a:lnTo>
                  <a:lnTo>
                    <a:pt x="1996680" y="61196"/>
                  </a:lnTo>
                  <a:lnTo>
                    <a:pt x="1975200" y="29347"/>
                  </a:lnTo>
                  <a:lnTo>
                    <a:pt x="1943341" y="7874"/>
                  </a:lnTo>
                  <a:lnTo>
                    <a:pt x="1904328" y="0"/>
                  </a:lnTo>
                  <a:close/>
                </a:path>
              </a:pathLst>
            </a:custGeom>
            <a:solidFill>
              <a:srgbClr val="C2FFF0"/>
            </a:solidFill>
          </p:spPr>
          <p:txBody>
            <a:bodyPr wrap="square" lIns="0" tIns="0" rIns="0" bIns="0" rtlCol="0"/>
            <a:lstStyle/>
            <a:p>
              <a:endParaRPr sz="1351"/>
            </a:p>
          </p:txBody>
        </p:sp>
        <p:sp>
          <p:nvSpPr>
            <p:cNvPr id="15" name="object 15"/>
            <p:cNvSpPr/>
            <p:nvPr/>
          </p:nvSpPr>
          <p:spPr>
            <a:xfrm>
              <a:off x="4342795" y="2527032"/>
              <a:ext cx="2004695" cy="1002030"/>
            </a:xfrm>
            <a:custGeom>
              <a:avLst/>
              <a:gdLst/>
              <a:ahLst/>
              <a:cxnLst/>
              <a:rect l="l" t="t" r="r" b="b"/>
              <a:pathLst>
                <a:path w="2004695" h="1002029">
                  <a:moveTo>
                    <a:pt x="0" y="100198"/>
                  </a:moveTo>
                  <a:lnTo>
                    <a:pt x="7876" y="61196"/>
                  </a:lnTo>
                  <a:lnTo>
                    <a:pt x="29356" y="29347"/>
                  </a:lnTo>
                  <a:lnTo>
                    <a:pt x="61214" y="7874"/>
                  </a:lnTo>
                  <a:lnTo>
                    <a:pt x="100227" y="0"/>
                  </a:lnTo>
                  <a:lnTo>
                    <a:pt x="1904329" y="0"/>
                  </a:lnTo>
                  <a:lnTo>
                    <a:pt x="1943342" y="7874"/>
                  </a:lnTo>
                  <a:lnTo>
                    <a:pt x="1975200" y="29347"/>
                  </a:lnTo>
                  <a:lnTo>
                    <a:pt x="1996680" y="61196"/>
                  </a:lnTo>
                  <a:lnTo>
                    <a:pt x="2004556" y="100198"/>
                  </a:lnTo>
                  <a:lnTo>
                    <a:pt x="2004556" y="901786"/>
                  </a:lnTo>
                  <a:lnTo>
                    <a:pt x="1996680" y="940788"/>
                  </a:lnTo>
                  <a:lnTo>
                    <a:pt x="1975200" y="972637"/>
                  </a:lnTo>
                  <a:lnTo>
                    <a:pt x="1943342" y="994111"/>
                  </a:lnTo>
                  <a:lnTo>
                    <a:pt x="1904329" y="1001985"/>
                  </a:lnTo>
                  <a:lnTo>
                    <a:pt x="100227" y="1001985"/>
                  </a:lnTo>
                  <a:lnTo>
                    <a:pt x="61214" y="994111"/>
                  </a:lnTo>
                  <a:lnTo>
                    <a:pt x="29356" y="972637"/>
                  </a:lnTo>
                  <a:lnTo>
                    <a:pt x="7876" y="940788"/>
                  </a:lnTo>
                  <a:lnTo>
                    <a:pt x="0" y="901786"/>
                  </a:lnTo>
                  <a:lnTo>
                    <a:pt x="0" y="100198"/>
                  </a:lnTo>
                  <a:close/>
                </a:path>
              </a:pathLst>
            </a:custGeom>
            <a:ln w="12984">
              <a:solidFill>
                <a:srgbClr val="E7E7E7"/>
              </a:solidFill>
            </a:ln>
          </p:spPr>
          <p:txBody>
            <a:bodyPr wrap="square" lIns="0" tIns="0" rIns="0" bIns="0" rtlCol="0"/>
            <a:lstStyle/>
            <a:p>
              <a:endParaRPr sz="1351"/>
            </a:p>
          </p:txBody>
        </p:sp>
      </p:grpSp>
      <p:sp>
        <p:nvSpPr>
          <p:cNvPr id="16" name="object 16"/>
          <p:cNvSpPr txBox="1"/>
          <p:nvPr/>
        </p:nvSpPr>
        <p:spPr>
          <a:xfrm>
            <a:off x="4407958" y="2102076"/>
            <a:ext cx="1261772" cy="311478"/>
          </a:xfrm>
          <a:prstGeom prst="rect">
            <a:avLst/>
          </a:prstGeom>
        </p:spPr>
        <p:txBody>
          <a:bodyPr vert="horz" wrap="square" lIns="0" tIns="29066" rIns="0" bIns="0" rtlCol="0">
            <a:spAutoFit/>
          </a:bodyPr>
          <a:lstStyle/>
          <a:p>
            <a:pPr marL="385970" marR="3812" indent="-376916">
              <a:lnSpc>
                <a:spcPts val="1118"/>
              </a:lnSpc>
              <a:spcBef>
                <a:spcPts val="229"/>
              </a:spcBef>
            </a:pPr>
            <a:r>
              <a:rPr sz="1051" b="1" spc="7" dirty="0">
                <a:latin typeface="Arial"/>
                <a:cs typeface="Arial"/>
              </a:rPr>
              <a:t>Misure</a:t>
            </a:r>
            <a:r>
              <a:rPr sz="1051" b="1" spc="-12" dirty="0">
                <a:latin typeface="Arial"/>
                <a:cs typeface="Arial"/>
              </a:rPr>
              <a:t> </a:t>
            </a:r>
            <a:r>
              <a:rPr sz="1051" b="1" spc="7" dirty="0">
                <a:latin typeface="Arial"/>
                <a:cs typeface="Arial"/>
              </a:rPr>
              <a:t>adottate</a:t>
            </a:r>
            <a:r>
              <a:rPr sz="1051" b="1" spc="-7" dirty="0">
                <a:latin typeface="Arial"/>
                <a:cs typeface="Arial"/>
              </a:rPr>
              <a:t> </a:t>
            </a:r>
            <a:r>
              <a:rPr sz="1051" b="1" spc="7" dirty="0">
                <a:latin typeface="Arial"/>
                <a:cs typeface="Arial"/>
              </a:rPr>
              <a:t>dal </a:t>
            </a:r>
            <a:r>
              <a:rPr sz="1051" b="1" spc="-281" dirty="0">
                <a:latin typeface="Arial"/>
                <a:cs typeface="Arial"/>
              </a:rPr>
              <a:t> </a:t>
            </a:r>
            <a:r>
              <a:rPr sz="1051" b="1" spc="4" dirty="0">
                <a:latin typeface="Arial"/>
                <a:cs typeface="Arial"/>
              </a:rPr>
              <a:t>Titolare</a:t>
            </a:r>
            <a:endParaRPr sz="1051">
              <a:latin typeface="Arial"/>
              <a:cs typeface="Arial"/>
            </a:endParaRPr>
          </a:p>
        </p:txBody>
      </p:sp>
      <p:grpSp>
        <p:nvGrpSpPr>
          <p:cNvPr id="17" name="object 17"/>
          <p:cNvGrpSpPr/>
          <p:nvPr/>
        </p:nvGrpSpPr>
        <p:grpSpPr>
          <a:xfrm>
            <a:off x="5786190" y="1436603"/>
            <a:ext cx="2841847" cy="841023"/>
            <a:chOff x="6340683" y="1914333"/>
            <a:chExt cx="3787140" cy="1120775"/>
          </a:xfrm>
        </p:grpSpPr>
        <p:sp>
          <p:nvSpPr>
            <p:cNvPr id="18" name="object 18"/>
            <p:cNvSpPr/>
            <p:nvPr/>
          </p:nvSpPr>
          <p:spPr>
            <a:xfrm>
              <a:off x="6347351" y="2421994"/>
              <a:ext cx="1025525" cy="606425"/>
            </a:xfrm>
            <a:custGeom>
              <a:avLst/>
              <a:gdLst/>
              <a:ahLst/>
              <a:cxnLst/>
              <a:rect l="l" t="t" r="r" b="b"/>
              <a:pathLst>
                <a:path w="1025525" h="606425">
                  <a:moveTo>
                    <a:pt x="0" y="606030"/>
                  </a:moveTo>
                  <a:lnTo>
                    <a:pt x="1025430" y="0"/>
                  </a:lnTo>
                </a:path>
              </a:pathLst>
            </a:custGeom>
            <a:ln w="12985">
              <a:solidFill>
                <a:srgbClr val="808080"/>
              </a:solidFill>
            </a:ln>
          </p:spPr>
          <p:txBody>
            <a:bodyPr wrap="square" lIns="0" tIns="0" rIns="0" bIns="0" rtlCol="0"/>
            <a:lstStyle/>
            <a:p>
              <a:endParaRPr sz="1351"/>
            </a:p>
          </p:txBody>
        </p:sp>
        <p:sp>
          <p:nvSpPr>
            <p:cNvPr id="19" name="object 19"/>
            <p:cNvSpPr/>
            <p:nvPr/>
          </p:nvSpPr>
          <p:spPr>
            <a:xfrm>
              <a:off x="7372783" y="1921000"/>
              <a:ext cx="2748280" cy="1002030"/>
            </a:xfrm>
            <a:custGeom>
              <a:avLst/>
              <a:gdLst/>
              <a:ahLst/>
              <a:cxnLst/>
              <a:rect l="l" t="t" r="r" b="b"/>
              <a:pathLst>
                <a:path w="2748279" h="1002030">
                  <a:moveTo>
                    <a:pt x="2647538" y="0"/>
                  </a:moveTo>
                  <a:lnTo>
                    <a:pt x="100228" y="0"/>
                  </a:lnTo>
                  <a:lnTo>
                    <a:pt x="61215" y="7874"/>
                  </a:lnTo>
                  <a:lnTo>
                    <a:pt x="29356" y="29347"/>
                  </a:lnTo>
                  <a:lnTo>
                    <a:pt x="7876" y="61197"/>
                  </a:lnTo>
                  <a:lnTo>
                    <a:pt x="0" y="100199"/>
                  </a:lnTo>
                  <a:lnTo>
                    <a:pt x="0" y="901786"/>
                  </a:lnTo>
                  <a:lnTo>
                    <a:pt x="7876" y="940788"/>
                  </a:lnTo>
                  <a:lnTo>
                    <a:pt x="29356" y="972637"/>
                  </a:lnTo>
                  <a:lnTo>
                    <a:pt x="61215" y="994111"/>
                  </a:lnTo>
                  <a:lnTo>
                    <a:pt x="100228" y="1001985"/>
                  </a:lnTo>
                  <a:lnTo>
                    <a:pt x="2647538" y="1001985"/>
                  </a:lnTo>
                  <a:lnTo>
                    <a:pt x="2686551" y="994111"/>
                  </a:lnTo>
                  <a:lnTo>
                    <a:pt x="2718410" y="972637"/>
                  </a:lnTo>
                  <a:lnTo>
                    <a:pt x="2739890" y="940788"/>
                  </a:lnTo>
                  <a:lnTo>
                    <a:pt x="2747766" y="901786"/>
                  </a:lnTo>
                  <a:lnTo>
                    <a:pt x="2747766" y="100199"/>
                  </a:lnTo>
                  <a:lnTo>
                    <a:pt x="2739890" y="61197"/>
                  </a:lnTo>
                  <a:lnTo>
                    <a:pt x="2718410" y="29347"/>
                  </a:lnTo>
                  <a:lnTo>
                    <a:pt x="2686551" y="7874"/>
                  </a:lnTo>
                  <a:lnTo>
                    <a:pt x="2647538" y="0"/>
                  </a:lnTo>
                  <a:close/>
                </a:path>
              </a:pathLst>
            </a:custGeom>
            <a:solidFill>
              <a:srgbClr val="C2FFF0"/>
            </a:solidFill>
          </p:spPr>
          <p:txBody>
            <a:bodyPr wrap="square" lIns="0" tIns="0" rIns="0" bIns="0" rtlCol="0"/>
            <a:lstStyle/>
            <a:p>
              <a:endParaRPr sz="1351"/>
            </a:p>
          </p:txBody>
        </p:sp>
        <p:sp>
          <p:nvSpPr>
            <p:cNvPr id="20" name="object 20"/>
            <p:cNvSpPr/>
            <p:nvPr/>
          </p:nvSpPr>
          <p:spPr>
            <a:xfrm>
              <a:off x="7372783" y="1921000"/>
              <a:ext cx="2748280" cy="1002030"/>
            </a:xfrm>
            <a:custGeom>
              <a:avLst/>
              <a:gdLst/>
              <a:ahLst/>
              <a:cxnLst/>
              <a:rect l="l" t="t" r="r" b="b"/>
              <a:pathLst>
                <a:path w="2748279" h="1002030">
                  <a:moveTo>
                    <a:pt x="0" y="100199"/>
                  </a:moveTo>
                  <a:lnTo>
                    <a:pt x="7876" y="61197"/>
                  </a:lnTo>
                  <a:lnTo>
                    <a:pt x="29356" y="29347"/>
                  </a:lnTo>
                  <a:lnTo>
                    <a:pt x="61215" y="7874"/>
                  </a:lnTo>
                  <a:lnTo>
                    <a:pt x="100228" y="0"/>
                  </a:lnTo>
                  <a:lnTo>
                    <a:pt x="2647538" y="0"/>
                  </a:lnTo>
                  <a:lnTo>
                    <a:pt x="2686551" y="7874"/>
                  </a:lnTo>
                  <a:lnTo>
                    <a:pt x="2718410" y="29347"/>
                  </a:lnTo>
                  <a:lnTo>
                    <a:pt x="2739890" y="61197"/>
                  </a:lnTo>
                  <a:lnTo>
                    <a:pt x="2747767" y="100199"/>
                  </a:lnTo>
                  <a:lnTo>
                    <a:pt x="2747767" y="901785"/>
                  </a:lnTo>
                  <a:lnTo>
                    <a:pt x="2739890" y="940787"/>
                  </a:lnTo>
                  <a:lnTo>
                    <a:pt x="2718410" y="972637"/>
                  </a:lnTo>
                  <a:lnTo>
                    <a:pt x="2686551" y="994111"/>
                  </a:lnTo>
                  <a:lnTo>
                    <a:pt x="2647538" y="1001985"/>
                  </a:lnTo>
                  <a:lnTo>
                    <a:pt x="100228" y="1001985"/>
                  </a:lnTo>
                  <a:lnTo>
                    <a:pt x="61215" y="994111"/>
                  </a:lnTo>
                  <a:lnTo>
                    <a:pt x="29356" y="972637"/>
                  </a:lnTo>
                  <a:lnTo>
                    <a:pt x="7876" y="940787"/>
                  </a:lnTo>
                  <a:lnTo>
                    <a:pt x="0" y="901785"/>
                  </a:lnTo>
                  <a:lnTo>
                    <a:pt x="0" y="100199"/>
                  </a:lnTo>
                  <a:close/>
                </a:path>
              </a:pathLst>
            </a:custGeom>
            <a:ln w="12984">
              <a:solidFill>
                <a:srgbClr val="E7E7E7"/>
              </a:solidFill>
            </a:ln>
          </p:spPr>
          <p:txBody>
            <a:bodyPr wrap="square" lIns="0" tIns="0" rIns="0" bIns="0" rtlCol="0"/>
            <a:lstStyle/>
            <a:p>
              <a:endParaRPr sz="1351"/>
            </a:p>
          </p:txBody>
        </p:sp>
      </p:grpSp>
      <p:sp>
        <p:nvSpPr>
          <p:cNvPr id="21" name="object 21"/>
          <p:cNvSpPr txBox="1"/>
          <p:nvPr/>
        </p:nvSpPr>
        <p:spPr>
          <a:xfrm>
            <a:off x="6579995" y="1505117"/>
            <a:ext cx="2024649" cy="608675"/>
          </a:xfrm>
          <a:prstGeom prst="rect">
            <a:avLst/>
          </a:prstGeom>
        </p:spPr>
        <p:txBody>
          <a:bodyPr vert="horz" wrap="square" lIns="0" tIns="26208" rIns="0" bIns="0" rtlCol="0">
            <a:spAutoFit/>
          </a:bodyPr>
          <a:lstStyle/>
          <a:p>
            <a:pPr marL="9531" marR="3812" algn="just">
              <a:lnSpc>
                <a:spcPct val="89500"/>
              </a:lnSpc>
              <a:spcBef>
                <a:spcPts val="207"/>
              </a:spcBef>
            </a:pPr>
            <a:r>
              <a:rPr sz="1051" spc="7" dirty="0">
                <a:latin typeface="Arial"/>
                <a:cs typeface="Arial"/>
              </a:rPr>
              <a:t>Revisione,</a:t>
            </a:r>
            <a:r>
              <a:rPr sz="1051" spc="12" dirty="0">
                <a:latin typeface="Arial"/>
                <a:cs typeface="Arial"/>
              </a:rPr>
              <a:t> </a:t>
            </a:r>
            <a:r>
              <a:rPr sz="1051" spc="7" dirty="0">
                <a:latin typeface="Arial"/>
                <a:cs typeface="Arial"/>
              </a:rPr>
              <a:t>mediante</a:t>
            </a:r>
            <a:r>
              <a:rPr sz="1051" spc="12" dirty="0">
                <a:latin typeface="Arial"/>
                <a:cs typeface="Arial"/>
              </a:rPr>
              <a:t> </a:t>
            </a:r>
            <a:r>
              <a:rPr sz="1051" spc="7" dirty="0">
                <a:latin typeface="Arial"/>
                <a:cs typeface="Arial"/>
              </a:rPr>
              <a:t>privacy</a:t>
            </a:r>
            <a:r>
              <a:rPr sz="1051" spc="12" dirty="0">
                <a:latin typeface="Arial"/>
                <a:cs typeface="Arial"/>
              </a:rPr>
              <a:t> by </a:t>
            </a:r>
            <a:r>
              <a:rPr sz="1051" spc="-281" dirty="0">
                <a:latin typeface="Arial"/>
                <a:cs typeface="Arial"/>
              </a:rPr>
              <a:t> </a:t>
            </a:r>
            <a:r>
              <a:rPr sz="1051" spc="7" dirty="0">
                <a:latin typeface="Arial"/>
                <a:cs typeface="Arial"/>
              </a:rPr>
              <a:t>design,</a:t>
            </a:r>
            <a:r>
              <a:rPr sz="1051" spc="12" dirty="0">
                <a:latin typeface="Arial"/>
                <a:cs typeface="Arial"/>
              </a:rPr>
              <a:t> </a:t>
            </a:r>
            <a:r>
              <a:rPr sz="1051" spc="7" dirty="0">
                <a:latin typeface="Arial"/>
                <a:cs typeface="Arial"/>
              </a:rPr>
              <a:t>dei</a:t>
            </a:r>
            <a:r>
              <a:rPr sz="1051" spc="12" dirty="0">
                <a:latin typeface="Arial"/>
                <a:cs typeface="Arial"/>
              </a:rPr>
              <a:t> </a:t>
            </a:r>
            <a:r>
              <a:rPr sz="1051" spc="4" dirty="0">
                <a:latin typeface="Arial"/>
                <a:cs typeface="Arial"/>
              </a:rPr>
              <a:t>profili</a:t>
            </a:r>
            <a:r>
              <a:rPr sz="1051" spc="7" dirty="0">
                <a:latin typeface="Arial"/>
                <a:cs typeface="Arial"/>
              </a:rPr>
              <a:t> </a:t>
            </a:r>
            <a:r>
              <a:rPr sz="1051" spc="12" dirty="0">
                <a:latin typeface="Arial"/>
                <a:cs typeface="Arial"/>
              </a:rPr>
              <a:t>di </a:t>
            </a:r>
            <a:r>
              <a:rPr sz="1051" spc="15" dirty="0">
                <a:latin typeface="Arial"/>
                <a:cs typeface="Arial"/>
              </a:rPr>
              <a:t> </a:t>
            </a:r>
            <a:r>
              <a:rPr sz="1051" spc="7" dirty="0">
                <a:latin typeface="Arial"/>
                <a:cs typeface="Arial"/>
              </a:rPr>
              <a:t>autenticazione</a:t>
            </a:r>
            <a:r>
              <a:rPr sz="1051" spc="12" dirty="0">
                <a:latin typeface="Arial"/>
                <a:cs typeface="Arial"/>
              </a:rPr>
              <a:t> </a:t>
            </a:r>
            <a:r>
              <a:rPr sz="1051" spc="7" dirty="0">
                <a:latin typeface="Arial"/>
                <a:cs typeface="Arial"/>
              </a:rPr>
              <a:t>per</a:t>
            </a:r>
            <a:r>
              <a:rPr sz="1051" spc="12" dirty="0">
                <a:latin typeface="Arial"/>
                <a:cs typeface="Arial"/>
              </a:rPr>
              <a:t> </a:t>
            </a:r>
            <a:r>
              <a:rPr sz="1051" spc="7" dirty="0">
                <a:latin typeface="Arial"/>
                <a:cs typeface="Arial"/>
              </a:rPr>
              <a:t>l’accesso</a:t>
            </a:r>
            <a:r>
              <a:rPr sz="1051" spc="12" dirty="0">
                <a:latin typeface="Arial"/>
                <a:cs typeface="Arial"/>
              </a:rPr>
              <a:t> ai </a:t>
            </a:r>
            <a:r>
              <a:rPr sz="1051" spc="-281" dirty="0">
                <a:latin typeface="Arial"/>
                <a:cs typeface="Arial"/>
              </a:rPr>
              <a:t> </a:t>
            </a:r>
            <a:r>
              <a:rPr sz="1051" spc="7" dirty="0">
                <a:latin typeface="Arial"/>
                <a:cs typeface="Arial"/>
              </a:rPr>
              <a:t>dossier</a:t>
            </a:r>
            <a:endParaRPr sz="1051">
              <a:latin typeface="Arial"/>
              <a:cs typeface="Arial"/>
            </a:endParaRPr>
          </a:p>
        </p:txBody>
      </p:sp>
      <p:grpSp>
        <p:nvGrpSpPr>
          <p:cNvPr id="22" name="object 22"/>
          <p:cNvGrpSpPr/>
          <p:nvPr/>
        </p:nvGrpSpPr>
        <p:grpSpPr>
          <a:xfrm>
            <a:off x="5786194" y="2232840"/>
            <a:ext cx="2862336" cy="761924"/>
            <a:chOff x="6340685" y="2975425"/>
            <a:chExt cx="3814445" cy="1015365"/>
          </a:xfrm>
        </p:grpSpPr>
        <p:sp>
          <p:nvSpPr>
            <p:cNvPr id="23" name="object 23"/>
            <p:cNvSpPr/>
            <p:nvPr/>
          </p:nvSpPr>
          <p:spPr>
            <a:xfrm>
              <a:off x="6347352" y="3028024"/>
              <a:ext cx="1016000" cy="455295"/>
            </a:xfrm>
            <a:custGeom>
              <a:avLst/>
              <a:gdLst/>
              <a:ahLst/>
              <a:cxnLst/>
              <a:rect l="l" t="t" r="r" b="b"/>
              <a:pathLst>
                <a:path w="1016000" h="455295">
                  <a:moveTo>
                    <a:pt x="0" y="0"/>
                  </a:moveTo>
                  <a:lnTo>
                    <a:pt x="1015689" y="455061"/>
                  </a:lnTo>
                </a:path>
              </a:pathLst>
            </a:custGeom>
            <a:ln w="12985">
              <a:solidFill>
                <a:srgbClr val="808080"/>
              </a:solidFill>
            </a:ln>
          </p:spPr>
          <p:txBody>
            <a:bodyPr wrap="square" lIns="0" tIns="0" rIns="0" bIns="0" rtlCol="0"/>
            <a:lstStyle/>
            <a:p>
              <a:endParaRPr sz="1351"/>
            </a:p>
          </p:txBody>
        </p:sp>
        <p:sp>
          <p:nvSpPr>
            <p:cNvPr id="24" name="object 24"/>
            <p:cNvSpPr/>
            <p:nvPr/>
          </p:nvSpPr>
          <p:spPr>
            <a:xfrm>
              <a:off x="7363041" y="2982093"/>
              <a:ext cx="2785745" cy="1002030"/>
            </a:xfrm>
            <a:custGeom>
              <a:avLst/>
              <a:gdLst/>
              <a:ahLst/>
              <a:cxnLst/>
              <a:rect l="l" t="t" r="r" b="b"/>
              <a:pathLst>
                <a:path w="2785745" h="1002029">
                  <a:moveTo>
                    <a:pt x="2685023" y="0"/>
                  </a:moveTo>
                  <a:lnTo>
                    <a:pt x="100228" y="0"/>
                  </a:lnTo>
                  <a:lnTo>
                    <a:pt x="61215" y="7874"/>
                  </a:lnTo>
                  <a:lnTo>
                    <a:pt x="29356" y="29347"/>
                  </a:lnTo>
                  <a:lnTo>
                    <a:pt x="7876" y="61197"/>
                  </a:lnTo>
                  <a:lnTo>
                    <a:pt x="0" y="100199"/>
                  </a:lnTo>
                  <a:lnTo>
                    <a:pt x="0" y="901786"/>
                  </a:lnTo>
                  <a:lnTo>
                    <a:pt x="7876" y="940788"/>
                  </a:lnTo>
                  <a:lnTo>
                    <a:pt x="29356" y="972638"/>
                  </a:lnTo>
                  <a:lnTo>
                    <a:pt x="61215" y="994111"/>
                  </a:lnTo>
                  <a:lnTo>
                    <a:pt x="100228" y="1001985"/>
                  </a:lnTo>
                  <a:lnTo>
                    <a:pt x="2685023" y="1001985"/>
                  </a:lnTo>
                  <a:lnTo>
                    <a:pt x="2724037" y="994111"/>
                  </a:lnTo>
                  <a:lnTo>
                    <a:pt x="2755896" y="972638"/>
                  </a:lnTo>
                  <a:lnTo>
                    <a:pt x="2777375" y="940788"/>
                  </a:lnTo>
                  <a:lnTo>
                    <a:pt x="2785252" y="901786"/>
                  </a:lnTo>
                  <a:lnTo>
                    <a:pt x="2785252" y="100199"/>
                  </a:lnTo>
                  <a:lnTo>
                    <a:pt x="2777375" y="61197"/>
                  </a:lnTo>
                  <a:lnTo>
                    <a:pt x="2755896" y="29347"/>
                  </a:lnTo>
                  <a:lnTo>
                    <a:pt x="2724037" y="7874"/>
                  </a:lnTo>
                  <a:lnTo>
                    <a:pt x="2685023" y="0"/>
                  </a:lnTo>
                  <a:close/>
                </a:path>
              </a:pathLst>
            </a:custGeom>
            <a:solidFill>
              <a:srgbClr val="C2FFF0"/>
            </a:solidFill>
          </p:spPr>
          <p:txBody>
            <a:bodyPr wrap="square" lIns="0" tIns="0" rIns="0" bIns="0" rtlCol="0"/>
            <a:lstStyle/>
            <a:p>
              <a:endParaRPr sz="1351"/>
            </a:p>
          </p:txBody>
        </p:sp>
        <p:sp>
          <p:nvSpPr>
            <p:cNvPr id="25" name="object 25"/>
            <p:cNvSpPr/>
            <p:nvPr/>
          </p:nvSpPr>
          <p:spPr>
            <a:xfrm>
              <a:off x="7363041" y="2982093"/>
              <a:ext cx="2785745" cy="1002030"/>
            </a:xfrm>
            <a:custGeom>
              <a:avLst/>
              <a:gdLst/>
              <a:ahLst/>
              <a:cxnLst/>
              <a:rect l="l" t="t" r="r" b="b"/>
              <a:pathLst>
                <a:path w="2785745" h="1002029">
                  <a:moveTo>
                    <a:pt x="0" y="100199"/>
                  </a:moveTo>
                  <a:lnTo>
                    <a:pt x="7876" y="61197"/>
                  </a:lnTo>
                  <a:lnTo>
                    <a:pt x="29356" y="29347"/>
                  </a:lnTo>
                  <a:lnTo>
                    <a:pt x="61214" y="7874"/>
                  </a:lnTo>
                  <a:lnTo>
                    <a:pt x="100228" y="0"/>
                  </a:lnTo>
                  <a:lnTo>
                    <a:pt x="2685024" y="0"/>
                  </a:lnTo>
                  <a:lnTo>
                    <a:pt x="2724037" y="7874"/>
                  </a:lnTo>
                  <a:lnTo>
                    <a:pt x="2755895" y="29347"/>
                  </a:lnTo>
                  <a:lnTo>
                    <a:pt x="2777375" y="61197"/>
                  </a:lnTo>
                  <a:lnTo>
                    <a:pt x="2785252" y="100199"/>
                  </a:lnTo>
                  <a:lnTo>
                    <a:pt x="2785252" y="901786"/>
                  </a:lnTo>
                  <a:lnTo>
                    <a:pt x="2777375" y="940788"/>
                  </a:lnTo>
                  <a:lnTo>
                    <a:pt x="2755895" y="972637"/>
                  </a:lnTo>
                  <a:lnTo>
                    <a:pt x="2724037" y="994111"/>
                  </a:lnTo>
                  <a:lnTo>
                    <a:pt x="2685024" y="1001985"/>
                  </a:lnTo>
                  <a:lnTo>
                    <a:pt x="100228" y="1001985"/>
                  </a:lnTo>
                  <a:lnTo>
                    <a:pt x="61214" y="994111"/>
                  </a:lnTo>
                  <a:lnTo>
                    <a:pt x="29356" y="972637"/>
                  </a:lnTo>
                  <a:lnTo>
                    <a:pt x="7876" y="940788"/>
                  </a:lnTo>
                  <a:lnTo>
                    <a:pt x="0" y="901786"/>
                  </a:lnTo>
                  <a:lnTo>
                    <a:pt x="0" y="100199"/>
                  </a:lnTo>
                  <a:close/>
                </a:path>
              </a:pathLst>
            </a:custGeom>
            <a:ln w="12984">
              <a:solidFill>
                <a:srgbClr val="E7E7E7"/>
              </a:solidFill>
            </a:ln>
          </p:spPr>
          <p:txBody>
            <a:bodyPr wrap="square" lIns="0" tIns="0" rIns="0" bIns="0" rtlCol="0"/>
            <a:lstStyle/>
            <a:p>
              <a:endParaRPr sz="1351"/>
            </a:p>
          </p:txBody>
        </p:sp>
      </p:grpSp>
      <p:sp>
        <p:nvSpPr>
          <p:cNvPr id="26" name="object 26"/>
          <p:cNvSpPr txBox="1"/>
          <p:nvPr/>
        </p:nvSpPr>
        <p:spPr>
          <a:xfrm>
            <a:off x="6572682" y="2442868"/>
            <a:ext cx="2050857" cy="311478"/>
          </a:xfrm>
          <a:prstGeom prst="rect">
            <a:avLst/>
          </a:prstGeom>
        </p:spPr>
        <p:txBody>
          <a:bodyPr vert="horz" wrap="square" lIns="0" tIns="29066" rIns="0" bIns="0" rtlCol="0">
            <a:spAutoFit/>
          </a:bodyPr>
          <a:lstStyle/>
          <a:p>
            <a:pPr marL="9531" marR="3812">
              <a:lnSpc>
                <a:spcPts val="1118"/>
              </a:lnSpc>
              <a:spcBef>
                <a:spcPts val="229"/>
              </a:spcBef>
              <a:tabLst>
                <a:tab pos="868671" algn="l"/>
                <a:tab pos="1121696" algn="l"/>
                <a:tab pos="1480505" algn="l"/>
              </a:tabLst>
            </a:pPr>
            <a:r>
              <a:rPr sz="1051" spc="4" dirty="0">
                <a:latin typeface="Arial"/>
                <a:cs typeface="Arial"/>
              </a:rPr>
              <a:t>I</a:t>
            </a:r>
            <a:r>
              <a:rPr sz="1051" spc="12" dirty="0">
                <a:latin typeface="Arial"/>
                <a:cs typeface="Arial"/>
              </a:rPr>
              <a:t>nse</a:t>
            </a:r>
            <a:r>
              <a:rPr sz="1051" spc="7" dirty="0">
                <a:latin typeface="Arial"/>
                <a:cs typeface="Arial"/>
              </a:rPr>
              <a:t>r</a:t>
            </a:r>
            <a:r>
              <a:rPr sz="1051" spc="4" dirty="0">
                <a:latin typeface="Arial"/>
                <a:cs typeface="Arial"/>
              </a:rPr>
              <a:t>i</a:t>
            </a:r>
            <a:r>
              <a:rPr sz="1051" spc="19" dirty="0">
                <a:latin typeface="Arial"/>
                <a:cs typeface="Arial"/>
              </a:rPr>
              <a:t>m</a:t>
            </a:r>
            <a:r>
              <a:rPr sz="1051" spc="12" dirty="0">
                <a:latin typeface="Arial"/>
                <a:cs typeface="Arial"/>
              </a:rPr>
              <a:t>en</a:t>
            </a:r>
            <a:r>
              <a:rPr sz="1051" spc="4" dirty="0">
                <a:latin typeface="Arial"/>
                <a:cs typeface="Arial"/>
              </a:rPr>
              <a:t>t</a:t>
            </a:r>
            <a:r>
              <a:rPr sz="1051" dirty="0">
                <a:latin typeface="Arial"/>
                <a:cs typeface="Arial"/>
              </a:rPr>
              <a:t>o	</a:t>
            </a:r>
            <a:r>
              <a:rPr sz="1051" spc="12" dirty="0">
                <a:latin typeface="Arial"/>
                <a:cs typeface="Arial"/>
              </a:rPr>
              <a:t>d</a:t>
            </a:r>
            <a:r>
              <a:rPr sz="1051" dirty="0">
                <a:latin typeface="Arial"/>
                <a:cs typeface="Arial"/>
              </a:rPr>
              <a:t>i	</a:t>
            </a:r>
            <a:r>
              <a:rPr sz="1051" spc="4" dirty="0">
                <a:latin typeface="Arial"/>
                <a:cs typeface="Arial"/>
              </a:rPr>
              <a:t>filt</a:t>
            </a:r>
            <a:r>
              <a:rPr sz="1051" spc="7" dirty="0">
                <a:latin typeface="Arial"/>
                <a:cs typeface="Arial"/>
              </a:rPr>
              <a:t>r</a:t>
            </a:r>
            <a:r>
              <a:rPr sz="1051" dirty="0">
                <a:latin typeface="Arial"/>
                <a:cs typeface="Arial"/>
              </a:rPr>
              <a:t>i	</a:t>
            </a:r>
            <a:r>
              <a:rPr sz="1051" spc="4" dirty="0">
                <a:latin typeface="Arial"/>
                <a:cs typeface="Arial"/>
              </a:rPr>
              <a:t>t</a:t>
            </a:r>
            <a:r>
              <a:rPr sz="1051" spc="12" dirty="0">
                <a:latin typeface="Arial"/>
                <a:cs typeface="Arial"/>
              </a:rPr>
              <a:t>e</a:t>
            </a:r>
            <a:r>
              <a:rPr sz="1051" spc="19" dirty="0">
                <a:latin typeface="Arial"/>
                <a:cs typeface="Arial"/>
              </a:rPr>
              <a:t>m</a:t>
            </a:r>
            <a:r>
              <a:rPr sz="1051" spc="12" dirty="0">
                <a:latin typeface="Arial"/>
                <a:cs typeface="Arial"/>
              </a:rPr>
              <a:t>po</a:t>
            </a:r>
            <a:r>
              <a:rPr sz="1051" spc="7" dirty="0">
                <a:latin typeface="Arial"/>
                <a:cs typeface="Arial"/>
              </a:rPr>
              <a:t>r</a:t>
            </a:r>
            <a:r>
              <a:rPr sz="1051" spc="12" dirty="0">
                <a:latin typeface="Arial"/>
                <a:cs typeface="Arial"/>
              </a:rPr>
              <a:t>a</a:t>
            </a:r>
            <a:r>
              <a:rPr sz="1051" spc="4" dirty="0">
                <a:latin typeface="Arial"/>
                <a:cs typeface="Arial"/>
              </a:rPr>
              <a:t>l</a:t>
            </a:r>
            <a:r>
              <a:rPr sz="1051" dirty="0">
                <a:latin typeface="Arial"/>
                <a:cs typeface="Arial"/>
              </a:rPr>
              <a:t>i  </a:t>
            </a:r>
            <a:r>
              <a:rPr sz="1051" spc="7" dirty="0">
                <a:latin typeface="Arial"/>
                <a:cs typeface="Arial"/>
              </a:rPr>
              <a:t>all’accesso</a:t>
            </a:r>
            <a:endParaRPr sz="1051" dirty="0">
              <a:latin typeface="Arial"/>
              <a:cs typeface="Arial"/>
            </a:endParaRPr>
          </a:p>
        </p:txBody>
      </p:sp>
      <p:grpSp>
        <p:nvGrpSpPr>
          <p:cNvPr id="27" name="object 27"/>
          <p:cNvGrpSpPr/>
          <p:nvPr/>
        </p:nvGrpSpPr>
        <p:grpSpPr>
          <a:xfrm>
            <a:off x="3837251" y="2939469"/>
            <a:ext cx="1959369" cy="1313235"/>
            <a:chOff x="3743461" y="3917103"/>
            <a:chExt cx="2611120" cy="1750060"/>
          </a:xfrm>
        </p:grpSpPr>
        <p:sp>
          <p:nvSpPr>
            <p:cNvPr id="28" name="object 28"/>
            <p:cNvSpPr/>
            <p:nvPr/>
          </p:nvSpPr>
          <p:spPr>
            <a:xfrm>
              <a:off x="3750128" y="3923770"/>
              <a:ext cx="593090" cy="1235710"/>
            </a:xfrm>
            <a:custGeom>
              <a:avLst/>
              <a:gdLst/>
              <a:ahLst/>
              <a:cxnLst/>
              <a:rect l="l" t="t" r="r" b="b"/>
              <a:pathLst>
                <a:path w="593089" h="1235710">
                  <a:moveTo>
                    <a:pt x="0" y="0"/>
                  </a:moveTo>
                  <a:lnTo>
                    <a:pt x="592665" y="1235648"/>
                  </a:lnTo>
                </a:path>
              </a:pathLst>
            </a:custGeom>
            <a:ln w="12985">
              <a:solidFill>
                <a:srgbClr val="808080"/>
              </a:solidFill>
            </a:ln>
          </p:spPr>
          <p:txBody>
            <a:bodyPr wrap="square" lIns="0" tIns="0" rIns="0" bIns="0" rtlCol="0"/>
            <a:lstStyle/>
            <a:p>
              <a:endParaRPr sz="1351"/>
            </a:p>
          </p:txBody>
        </p:sp>
        <p:sp>
          <p:nvSpPr>
            <p:cNvPr id="29" name="object 29"/>
            <p:cNvSpPr/>
            <p:nvPr/>
          </p:nvSpPr>
          <p:spPr>
            <a:xfrm>
              <a:off x="4342795" y="4658425"/>
              <a:ext cx="2004695" cy="1002030"/>
            </a:xfrm>
            <a:custGeom>
              <a:avLst/>
              <a:gdLst/>
              <a:ahLst/>
              <a:cxnLst/>
              <a:rect l="l" t="t" r="r" b="b"/>
              <a:pathLst>
                <a:path w="2004695" h="1002029">
                  <a:moveTo>
                    <a:pt x="1904328" y="0"/>
                  </a:moveTo>
                  <a:lnTo>
                    <a:pt x="100227" y="0"/>
                  </a:lnTo>
                  <a:lnTo>
                    <a:pt x="61214" y="7874"/>
                  </a:lnTo>
                  <a:lnTo>
                    <a:pt x="29355" y="29347"/>
                  </a:lnTo>
                  <a:lnTo>
                    <a:pt x="7876" y="61197"/>
                  </a:lnTo>
                  <a:lnTo>
                    <a:pt x="0" y="100199"/>
                  </a:lnTo>
                  <a:lnTo>
                    <a:pt x="0" y="901787"/>
                  </a:lnTo>
                  <a:lnTo>
                    <a:pt x="7876" y="940789"/>
                  </a:lnTo>
                  <a:lnTo>
                    <a:pt x="29355" y="972638"/>
                  </a:lnTo>
                  <a:lnTo>
                    <a:pt x="61214" y="994111"/>
                  </a:lnTo>
                  <a:lnTo>
                    <a:pt x="100227" y="1001985"/>
                  </a:lnTo>
                  <a:lnTo>
                    <a:pt x="1904328" y="1001985"/>
                  </a:lnTo>
                  <a:lnTo>
                    <a:pt x="1943341" y="994111"/>
                  </a:lnTo>
                  <a:lnTo>
                    <a:pt x="1975200" y="972638"/>
                  </a:lnTo>
                  <a:lnTo>
                    <a:pt x="1996680" y="940789"/>
                  </a:lnTo>
                  <a:lnTo>
                    <a:pt x="2004556" y="901787"/>
                  </a:lnTo>
                  <a:lnTo>
                    <a:pt x="2004556" y="100199"/>
                  </a:lnTo>
                  <a:lnTo>
                    <a:pt x="1996680" y="61197"/>
                  </a:lnTo>
                  <a:lnTo>
                    <a:pt x="1975200" y="29347"/>
                  </a:lnTo>
                  <a:lnTo>
                    <a:pt x="1943341" y="7874"/>
                  </a:lnTo>
                  <a:lnTo>
                    <a:pt x="1904328" y="0"/>
                  </a:lnTo>
                  <a:close/>
                </a:path>
              </a:pathLst>
            </a:custGeom>
            <a:solidFill>
              <a:srgbClr val="FFC000"/>
            </a:solidFill>
          </p:spPr>
          <p:txBody>
            <a:bodyPr wrap="square" lIns="0" tIns="0" rIns="0" bIns="0" rtlCol="0"/>
            <a:lstStyle/>
            <a:p>
              <a:endParaRPr sz="1351"/>
            </a:p>
          </p:txBody>
        </p:sp>
        <p:sp>
          <p:nvSpPr>
            <p:cNvPr id="30" name="object 30"/>
            <p:cNvSpPr/>
            <p:nvPr/>
          </p:nvSpPr>
          <p:spPr>
            <a:xfrm>
              <a:off x="4342795" y="4658425"/>
              <a:ext cx="2004695" cy="1002030"/>
            </a:xfrm>
            <a:custGeom>
              <a:avLst/>
              <a:gdLst/>
              <a:ahLst/>
              <a:cxnLst/>
              <a:rect l="l" t="t" r="r" b="b"/>
              <a:pathLst>
                <a:path w="2004695" h="1002029">
                  <a:moveTo>
                    <a:pt x="0" y="100198"/>
                  </a:moveTo>
                  <a:lnTo>
                    <a:pt x="7876" y="61196"/>
                  </a:lnTo>
                  <a:lnTo>
                    <a:pt x="29356" y="29347"/>
                  </a:lnTo>
                  <a:lnTo>
                    <a:pt x="61214" y="7874"/>
                  </a:lnTo>
                  <a:lnTo>
                    <a:pt x="100227" y="0"/>
                  </a:lnTo>
                  <a:lnTo>
                    <a:pt x="1904329" y="0"/>
                  </a:lnTo>
                  <a:lnTo>
                    <a:pt x="1943342" y="7874"/>
                  </a:lnTo>
                  <a:lnTo>
                    <a:pt x="1975200" y="29347"/>
                  </a:lnTo>
                  <a:lnTo>
                    <a:pt x="1996680" y="61196"/>
                  </a:lnTo>
                  <a:lnTo>
                    <a:pt x="2004556" y="100198"/>
                  </a:lnTo>
                  <a:lnTo>
                    <a:pt x="2004556" y="901786"/>
                  </a:lnTo>
                  <a:lnTo>
                    <a:pt x="1996680" y="940788"/>
                  </a:lnTo>
                  <a:lnTo>
                    <a:pt x="1975200" y="972637"/>
                  </a:lnTo>
                  <a:lnTo>
                    <a:pt x="1943342" y="994111"/>
                  </a:lnTo>
                  <a:lnTo>
                    <a:pt x="1904329" y="1001985"/>
                  </a:lnTo>
                  <a:lnTo>
                    <a:pt x="100227" y="1001985"/>
                  </a:lnTo>
                  <a:lnTo>
                    <a:pt x="61214" y="994111"/>
                  </a:lnTo>
                  <a:lnTo>
                    <a:pt x="29356" y="972637"/>
                  </a:lnTo>
                  <a:lnTo>
                    <a:pt x="7876" y="940788"/>
                  </a:lnTo>
                  <a:lnTo>
                    <a:pt x="0" y="901786"/>
                  </a:lnTo>
                  <a:lnTo>
                    <a:pt x="0" y="100198"/>
                  </a:lnTo>
                  <a:close/>
                </a:path>
              </a:pathLst>
            </a:custGeom>
            <a:ln w="12984">
              <a:solidFill>
                <a:srgbClr val="E7E7E7"/>
              </a:solidFill>
            </a:ln>
          </p:spPr>
          <p:txBody>
            <a:bodyPr wrap="square" lIns="0" tIns="0" rIns="0" bIns="0" rtlCol="0"/>
            <a:lstStyle/>
            <a:p>
              <a:endParaRPr sz="1351"/>
            </a:p>
          </p:txBody>
        </p:sp>
      </p:grpSp>
      <p:sp>
        <p:nvSpPr>
          <p:cNvPr id="31" name="object 31"/>
          <p:cNvSpPr txBox="1"/>
          <p:nvPr/>
        </p:nvSpPr>
        <p:spPr>
          <a:xfrm>
            <a:off x="4555732" y="3700829"/>
            <a:ext cx="966343" cy="311478"/>
          </a:xfrm>
          <a:prstGeom prst="rect">
            <a:avLst/>
          </a:prstGeom>
        </p:spPr>
        <p:txBody>
          <a:bodyPr vert="horz" wrap="square" lIns="0" tIns="29066" rIns="0" bIns="0" rtlCol="0">
            <a:spAutoFit/>
          </a:bodyPr>
          <a:lstStyle/>
          <a:p>
            <a:pPr marL="225387" marR="3812" indent="-216334">
              <a:lnSpc>
                <a:spcPts val="1118"/>
              </a:lnSpc>
              <a:spcBef>
                <a:spcPts val="229"/>
              </a:spcBef>
            </a:pPr>
            <a:r>
              <a:rPr sz="1051" b="1" dirty="0">
                <a:latin typeface="Arial"/>
                <a:cs typeface="Arial"/>
              </a:rPr>
              <a:t>Valutazioni </a:t>
            </a:r>
            <a:r>
              <a:rPr sz="1051" b="1" spc="7" dirty="0">
                <a:latin typeface="Arial"/>
                <a:cs typeface="Arial"/>
              </a:rPr>
              <a:t>del </a:t>
            </a:r>
            <a:r>
              <a:rPr sz="1051" b="1" spc="-281" dirty="0">
                <a:latin typeface="Arial"/>
                <a:cs typeface="Arial"/>
              </a:rPr>
              <a:t> </a:t>
            </a:r>
            <a:r>
              <a:rPr sz="1051" b="1" spc="7" dirty="0">
                <a:latin typeface="Arial"/>
                <a:cs typeface="Arial"/>
              </a:rPr>
              <a:t>Garante</a:t>
            </a:r>
            <a:endParaRPr sz="1051">
              <a:latin typeface="Arial"/>
              <a:cs typeface="Arial"/>
            </a:endParaRPr>
          </a:p>
        </p:txBody>
      </p:sp>
      <p:grpSp>
        <p:nvGrpSpPr>
          <p:cNvPr id="32" name="object 32"/>
          <p:cNvGrpSpPr/>
          <p:nvPr/>
        </p:nvGrpSpPr>
        <p:grpSpPr>
          <a:xfrm>
            <a:off x="5786191" y="3097507"/>
            <a:ext cx="2276717" cy="779554"/>
            <a:chOff x="6340683" y="4127709"/>
            <a:chExt cx="3034030" cy="1038860"/>
          </a:xfrm>
        </p:grpSpPr>
        <p:sp>
          <p:nvSpPr>
            <p:cNvPr id="33" name="object 33"/>
            <p:cNvSpPr/>
            <p:nvPr/>
          </p:nvSpPr>
          <p:spPr>
            <a:xfrm>
              <a:off x="6347351" y="4635370"/>
              <a:ext cx="1016000" cy="524510"/>
            </a:xfrm>
            <a:custGeom>
              <a:avLst/>
              <a:gdLst/>
              <a:ahLst/>
              <a:cxnLst/>
              <a:rect l="l" t="t" r="r" b="b"/>
              <a:pathLst>
                <a:path w="1016000" h="524510">
                  <a:moveTo>
                    <a:pt x="0" y="524048"/>
                  </a:moveTo>
                  <a:lnTo>
                    <a:pt x="1015688" y="0"/>
                  </a:lnTo>
                </a:path>
              </a:pathLst>
            </a:custGeom>
            <a:ln w="12985">
              <a:solidFill>
                <a:srgbClr val="808080"/>
              </a:solidFill>
            </a:ln>
          </p:spPr>
          <p:txBody>
            <a:bodyPr wrap="square" lIns="0" tIns="0" rIns="0" bIns="0" rtlCol="0"/>
            <a:lstStyle/>
            <a:p>
              <a:endParaRPr sz="1351"/>
            </a:p>
          </p:txBody>
        </p:sp>
        <p:sp>
          <p:nvSpPr>
            <p:cNvPr id="34" name="object 34"/>
            <p:cNvSpPr/>
            <p:nvPr/>
          </p:nvSpPr>
          <p:spPr>
            <a:xfrm>
              <a:off x="7363040" y="4134377"/>
              <a:ext cx="2004695" cy="1002030"/>
            </a:xfrm>
            <a:custGeom>
              <a:avLst/>
              <a:gdLst/>
              <a:ahLst/>
              <a:cxnLst/>
              <a:rect l="l" t="t" r="r" b="b"/>
              <a:pathLst>
                <a:path w="2004695" h="1002029">
                  <a:moveTo>
                    <a:pt x="1904329" y="0"/>
                  </a:moveTo>
                  <a:lnTo>
                    <a:pt x="100228" y="0"/>
                  </a:lnTo>
                  <a:lnTo>
                    <a:pt x="61215" y="7874"/>
                  </a:lnTo>
                  <a:lnTo>
                    <a:pt x="29356" y="29347"/>
                  </a:lnTo>
                  <a:lnTo>
                    <a:pt x="7876" y="61197"/>
                  </a:lnTo>
                  <a:lnTo>
                    <a:pt x="0" y="100199"/>
                  </a:lnTo>
                  <a:lnTo>
                    <a:pt x="0" y="901786"/>
                  </a:lnTo>
                  <a:lnTo>
                    <a:pt x="7876" y="940788"/>
                  </a:lnTo>
                  <a:lnTo>
                    <a:pt x="29356" y="972638"/>
                  </a:lnTo>
                  <a:lnTo>
                    <a:pt x="61215" y="994111"/>
                  </a:lnTo>
                  <a:lnTo>
                    <a:pt x="100228" y="1001985"/>
                  </a:lnTo>
                  <a:lnTo>
                    <a:pt x="1904329" y="1001985"/>
                  </a:lnTo>
                  <a:lnTo>
                    <a:pt x="1943342" y="994111"/>
                  </a:lnTo>
                  <a:lnTo>
                    <a:pt x="1975201" y="972638"/>
                  </a:lnTo>
                  <a:lnTo>
                    <a:pt x="1996681" y="940788"/>
                  </a:lnTo>
                  <a:lnTo>
                    <a:pt x="2004557" y="901786"/>
                  </a:lnTo>
                  <a:lnTo>
                    <a:pt x="2004557" y="100199"/>
                  </a:lnTo>
                  <a:lnTo>
                    <a:pt x="1996681" y="61197"/>
                  </a:lnTo>
                  <a:lnTo>
                    <a:pt x="1975201" y="29347"/>
                  </a:lnTo>
                  <a:lnTo>
                    <a:pt x="1943342" y="7874"/>
                  </a:lnTo>
                  <a:lnTo>
                    <a:pt x="1904329" y="0"/>
                  </a:lnTo>
                  <a:close/>
                </a:path>
              </a:pathLst>
            </a:custGeom>
            <a:solidFill>
              <a:srgbClr val="FFE800"/>
            </a:solidFill>
          </p:spPr>
          <p:txBody>
            <a:bodyPr wrap="square" lIns="0" tIns="0" rIns="0" bIns="0" rtlCol="0"/>
            <a:lstStyle/>
            <a:p>
              <a:endParaRPr sz="1351"/>
            </a:p>
          </p:txBody>
        </p:sp>
        <p:sp>
          <p:nvSpPr>
            <p:cNvPr id="35" name="object 35"/>
            <p:cNvSpPr/>
            <p:nvPr/>
          </p:nvSpPr>
          <p:spPr>
            <a:xfrm>
              <a:off x="7363040" y="4134377"/>
              <a:ext cx="2004695" cy="1002030"/>
            </a:xfrm>
            <a:custGeom>
              <a:avLst/>
              <a:gdLst/>
              <a:ahLst/>
              <a:cxnLst/>
              <a:rect l="l" t="t" r="r" b="b"/>
              <a:pathLst>
                <a:path w="2004695" h="1002029">
                  <a:moveTo>
                    <a:pt x="0" y="100198"/>
                  </a:moveTo>
                  <a:lnTo>
                    <a:pt x="7876" y="61196"/>
                  </a:lnTo>
                  <a:lnTo>
                    <a:pt x="29356" y="29347"/>
                  </a:lnTo>
                  <a:lnTo>
                    <a:pt x="61214" y="7874"/>
                  </a:lnTo>
                  <a:lnTo>
                    <a:pt x="100227" y="0"/>
                  </a:lnTo>
                  <a:lnTo>
                    <a:pt x="1904329" y="0"/>
                  </a:lnTo>
                  <a:lnTo>
                    <a:pt x="1943342" y="7874"/>
                  </a:lnTo>
                  <a:lnTo>
                    <a:pt x="1975200" y="29347"/>
                  </a:lnTo>
                  <a:lnTo>
                    <a:pt x="1996680" y="61196"/>
                  </a:lnTo>
                  <a:lnTo>
                    <a:pt x="2004556" y="100198"/>
                  </a:lnTo>
                  <a:lnTo>
                    <a:pt x="2004556" y="901786"/>
                  </a:lnTo>
                  <a:lnTo>
                    <a:pt x="1996680" y="940788"/>
                  </a:lnTo>
                  <a:lnTo>
                    <a:pt x="1975200" y="972637"/>
                  </a:lnTo>
                  <a:lnTo>
                    <a:pt x="1943342" y="994111"/>
                  </a:lnTo>
                  <a:lnTo>
                    <a:pt x="1904329" y="1001985"/>
                  </a:lnTo>
                  <a:lnTo>
                    <a:pt x="100227" y="1001985"/>
                  </a:lnTo>
                  <a:lnTo>
                    <a:pt x="61214" y="994111"/>
                  </a:lnTo>
                  <a:lnTo>
                    <a:pt x="29356" y="972637"/>
                  </a:lnTo>
                  <a:lnTo>
                    <a:pt x="7876" y="940788"/>
                  </a:lnTo>
                  <a:lnTo>
                    <a:pt x="0" y="901786"/>
                  </a:lnTo>
                  <a:lnTo>
                    <a:pt x="0" y="100198"/>
                  </a:lnTo>
                  <a:close/>
                </a:path>
              </a:pathLst>
            </a:custGeom>
            <a:ln w="12984">
              <a:solidFill>
                <a:srgbClr val="E7E7E7"/>
              </a:solidFill>
            </a:ln>
          </p:spPr>
          <p:txBody>
            <a:bodyPr wrap="square" lIns="0" tIns="0" rIns="0" bIns="0" rtlCol="0"/>
            <a:lstStyle/>
            <a:p>
              <a:endParaRPr sz="1351"/>
            </a:p>
          </p:txBody>
        </p:sp>
      </p:grpSp>
      <p:sp>
        <p:nvSpPr>
          <p:cNvPr id="36" name="object 36"/>
          <p:cNvSpPr txBox="1"/>
          <p:nvPr/>
        </p:nvSpPr>
        <p:spPr>
          <a:xfrm>
            <a:off x="6575580" y="3165624"/>
            <a:ext cx="1459520" cy="608675"/>
          </a:xfrm>
          <a:prstGeom prst="rect">
            <a:avLst/>
          </a:prstGeom>
        </p:spPr>
        <p:txBody>
          <a:bodyPr vert="horz" wrap="square" lIns="0" tIns="26208" rIns="0" bIns="0" rtlCol="0">
            <a:spAutoFit/>
          </a:bodyPr>
          <a:lstStyle/>
          <a:p>
            <a:pPr marL="9531" marR="3812" indent="-1906" algn="ctr">
              <a:lnSpc>
                <a:spcPct val="89500"/>
              </a:lnSpc>
              <a:spcBef>
                <a:spcPts val="207"/>
              </a:spcBef>
            </a:pPr>
            <a:r>
              <a:rPr sz="1051" spc="7" dirty="0">
                <a:latin typeface="Arial"/>
                <a:cs typeface="Arial"/>
              </a:rPr>
              <a:t>Implementazione </a:t>
            </a:r>
            <a:r>
              <a:rPr sz="1051" spc="4" dirty="0">
                <a:latin typeface="Arial"/>
                <a:cs typeface="Arial"/>
              </a:rPr>
              <a:t>delle </a:t>
            </a:r>
            <a:r>
              <a:rPr sz="1051" spc="7" dirty="0">
                <a:latin typeface="Arial"/>
                <a:cs typeface="Arial"/>
              </a:rPr>
              <a:t> misure per procedure </a:t>
            </a:r>
            <a:r>
              <a:rPr sz="1051" spc="4" dirty="0">
                <a:latin typeface="Arial"/>
                <a:cs typeface="Arial"/>
              </a:rPr>
              <a:t>di </a:t>
            </a:r>
            <a:r>
              <a:rPr sz="1051" spc="-281" dirty="0">
                <a:latin typeface="Arial"/>
                <a:cs typeface="Arial"/>
              </a:rPr>
              <a:t> </a:t>
            </a:r>
            <a:r>
              <a:rPr sz="1051" spc="7" dirty="0">
                <a:latin typeface="Arial"/>
                <a:cs typeface="Arial"/>
              </a:rPr>
              <a:t>accesso</a:t>
            </a:r>
            <a:r>
              <a:rPr sz="1051" spc="15" dirty="0">
                <a:latin typeface="Arial"/>
                <a:cs typeface="Arial"/>
              </a:rPr>
              <a:t> </a:t>
            </a:r>
            <a:r>
              <a:rPr sz="1051" spc="4" dirty="0">
                <a:latin typeface="Arial"/>
                <a:cs typeface="Arial"/>
              </a:rPr>
              <a:t>ai</a:t>
            </a:r>
            <a:r>
              <a:rPr sz="1051" spc="7" dirty="0">
                <a:latin typeface="Arial"/>
                <a:cs typeface="Arial"/>
              </a:rPr>
              <a:t> </a:t>
            </a:r>
            <a:r>
              <a:rPr sz="1051" spc="4" dirty="0">
                <a:latin typeface="Arial"/>
                <a:cs typeface="Arial"/>
              </a:rPr>
              <a:t>dati</a:t>
            </a:r>
            <a:r>
              <a:rPr sz="1051" spc="7" dirty="0">
                <a:latin typeface="Arial"/>
                <a:cs typeface="Arial"/>
              </a:rPr>
              <a:t> </a:t>
            </a:r>
            <a:r>
              <a:rPr sz="1051" spc="4" dirty="0">
                <a:latin typeface="Arial"/>
                <a:cs typeface="Arial"/>
              </a:rPr>
              <a:t>più </a:t>
            </a:r>
            <a:r>
              <a:rPr sz="1051" spc="7" dirty="0">
                <a:latin typeface="Arial"/>
                <a:cs typeface="Arial"/>
              </a:rPr>
              <a:t> accurate</a:t>
            </a:r>
            <a:endParaRPr sz="1051">
              <a:latin typeface="Arial"/>
              <a:cs typeface="Arial"/>
            </a:endParaRPr>
          </a:p>
        </p:txBody>
      </p:sp>
      <p:grpSp>
        <p:nvGrpSpPr>
          <p:cNvPr id="37" name="object 37"/>
          <p:cNvGrpSpPr/>
          <p:nvPr/>
        </p:nvGrpSpPr>
        <p:grpSpPr>
          <a:xfrm>
            <a:off x="5786323" y="3866824"/>
            <a:ext cx="2276241" cy="857224"/>
            <a:chOff x="6340859" y="5152926"/>
            <a:chExt cx="3033395" cy="1142365"/>
          </a:xfrm>
        </p:grpSpPr>
        <p:sp>
          <p:nvSpPr>
            <p:cNvPr id="38" name="object 38"/>
            <p:cNvSpPr/>
            <p:nvPr/>
          </p:nvSpPr>
          <p:spPr>
            <a:xfrm>
              <a:off x="6347352" y="5159418"/>
              <a:ext cx="1016000" cy="628650"/>
            </a:xfrm>
            <a:custGeom>
              <a:avLst/>
              <a:gdLst/>
              <a:ahLst/>
              <a:cxnLst/>
              <a:rect l="l" t="t" r="r" b="b"/>
              <a:pathLst>
                <a:path w="1016000" h="628650">
                  <a:moveTo>
                    <a:pt x="0" y="0"/>
                  </a:moveTo>
                  <a:lnTo>
                    <a:pt x="1015689" y="628235"/>
                  </a:lnTo>
                </a:path>
              </a:pathLst>
            </a:custGeom>
            <a:ln w="12985">
              <a:solidFill>
                <a:srgbClr val="808080"/>
              </a:solidFill>
            </a:ln>
          </p:spPr>
          <p:txBody>
            <a:bodyPr wrap="square" lIns="0" tIns="0" rIns="0" bIns="0" rtlCol="0"/>
            <a:lstStyle/>
            <a:p>
              <a:endParaRPr sz="1351"/>
            </a:p>
          </p:txBody>
        </p:sp>
        <p:sp>
          <p:nvSpPr>
            <p:cNvPr id="39" name="object 39"/>
            <p:cNvSpPr/>
            <p:nvPr/>
          </p:nvSpPr>
          <p:spPr>
            <a:xfrm>
              <a:off x="7363040" y="5286662"/>
              <a:ext cx="2004695" cy="1002030"/>
            </a:xfrm>
            <a:custGeom>
              <a:avLst/>
              <a:gdLst/>
              <a:ahLst/>
              <a:cxnLst/>
              <a:rect l="l" t="t" r="r" b="b"/>
              <a:pathLst>
                <a:path w="2004695" h="1002029">
                  <a:moveTo>
                    <a:pt x="1904329" y="0"/>
                  </a:moveTo>
                  <a:lnTo>
                    <a:pt x="100228" y="0"/>
                  </a:lnTo>
                  <a:lnTo>
                    <a:pt x="61215" y="7874"/>
                  </a:lnTo>
                  <a:lnTo>
                    <a:pt x="29356" y="29347"/>
                  </a:lnTo>
                  <a:lnTo>
                    <a:pt x="7876" y="61196"/>
                  </a:lnTo>
                  <a:lnTo>
                    <a:pt x="0" y="100197"/>
                  </a:lnTo>
                  <a:lnTo>
                    <a:pt x="0" y="901786"/>
                  </a:lnTo>
                  <a:lnTo>
                    <a:pt x="7876" y="940787"/>
                  </a:lnTo>
                  <a:lnTo>
                    <a:pt x="29356" y="972637"/>
                  </a:lnTo>
                  <a:lnTo>
                    <a:pt x="61215" y="994110"/>
                  </a:lnTo>
                  <a:lnTo>
                    <a:pt x="100228" y="1001984"/>
                  </a:lnTo>
                  <a:lnTo>
                    <a:pt x="1904329" y="1001984"/>
                  </a:lnTo>
                  <a:lnTo>
                    <a:pt x="1943342" y="994110"/>
                  </a:lnTo>
                  <a:lnTo>
                    <a:pt x="1975201" y="972637"/>
                  </a:lnTo>
                  <a:lnTo>
                    <a:pt x="1996681" y="940787"/>
                  </a:lnTo>
                  <a:lnTo>
                    <a:pt x="2004557" y="901786"/>
                  </a:lnTo>
                  <a:lnTo>
                    <a:pt x="2004557" y="100197"/>
                  </a:lnTo>
                  <a:lnTo>
                    <a:pt x="1996681" y="61196"/>
                  </a:lnTo>
                  <a:lnTo>
                    <a:pt x="1975201" y="29347"/>
                  </a:lnTo>
                  <a:lnTo>
                    <a:pt x="1943342" y="7874"/>
                  </a:lnTo>
                  <a:lnTo>
                    <a:pt x="1904329" y="0"/>
                  </a:lnTo>
                  <a:close/>
                </a:path>
              </a:pathLst>
            </a:custGeom>
            <a:solidFill>
              <a:srgbClr val="FFE800"/>
            </a:solidFill>
          </p:spPr>
          <p:txBody>
            <a:bodyPr wrap="square" lIns="0" tIns="0" rIns="0" bIns="0" rtlCol="0"/>
            <a:lstStyle/>
            <a:p>
              <a:endParaRPr sz="1351"/>
            </a:p>
          </p:txBody>
        </p:sp>
        <p:sp>
          <p:nvSpPr>
            <p:cNvPr id="40" name="object 40"/>
            <p:cNvSpPr/>
            <p:nvPr/>
          </p:nvSpPr>
          <p:spPr>
            <a:xfrm>
              <a:off x="7363040" y="5286662"/>
              <a:ext cx="2004695" cy="1002030"/>
            </a:xfrm>
            <a:custGeom>
              <a:avLst/>
              <a:gdLst/>
              <a:ahLst/>
              <a:cxnLst/>
              <a:rect l="l" t="t" r="r" b="b"/>
              <a:pathLst>
                <a:path w="2004695" h="1002029">
                  <a:moveTo>
                    <a:pt x="0" y="100198"/>
                  </a:moveTo>
                  <a:lnTo>
                    <a:pt x="7876" y="61196"/>
                  </a:lnTo>
                  <a:lnTo>
                    <a:pt x="29356" y="29347"/>
                  </a:lnTo>
                  <a:lnTo>
                    <a:pt x="61214" y="7874"/>
                  </a:lnTo>
                  <a:lnTo>
                    <a:pt x="100227" y="0"/>
                  </a:lnTo>
                  <a:lnTo>
                    <a:pt x="1904329" y="0"/>
                  </a:lnTo>
                  <a:lnTo>
                    <a:pt x="1943342" y="7874"/>
                  </a:lnTo>
                  <a:lnTo>
                    <a:pt x="1975200" y="29347"/>
                  </a:lnTo>
                  <a:lnTo>
                    <a:pt x="1996680" y="61196"/>
                  </a:lnTo>
                  <a:lnTo>
                    <a:pt x="2004556" y="100198"/>
                  </a:lnTo>
                  <a:lnTo>
                    <a:pt x="2004556" y="901786"/>
                  </a:lnTo>
                  <a:lnTo>
                    <a:pt x="1996680" y="940788"/>
                  </a:lnTo>
                  <a:lnTo>
                    <a:pt x="1975200" y="972637"/>
                  </a:lnTo>
                  <a:lnTo>
                    <a:pt x="1943342" y="994111"/>
                  </a:lnTo>
                  <a:lnTo>
                    <a:pt x="1904329" y="1001985"/>
                  </a:lnTo>
                  <a:lnTo>
                    <a:pt x="100227" y="1001985"/>
                  </a:lnTo>
                  <a:lnTo>
                    <a:pt x="61214" y="994111"/>
                  </a:lnTo>
                  <a:lnTo>
                    <a:pt x="29356" y="972637"/>
                  </a:lnTo>
                  <a:lnTo>
                    <a:pt x="7876" y="940788"/>
                  </a:lnTo>
                  <a:lnTo>
                    <a:pt x="0" y="901786"/>
                  </a:lnTo>
                  <a:lnTo>
                    <a:pt x="0" y="100198"/>
                  </a:lnTo>
                  <a:close/>
                </a:path>
              </a:pathLst>
            </a:custGeom>
            <a:ln w="12984">
              <a:solidFill>
                <a:srgbClr val="E7E7E7"/>
              </a:solidFill>
            </a:ln>
          </p:spPr>
          <p:txBody>
            <a:bodyPr wrap="square" lIns="0" tIns="0" rIns="0" bIns="0" rtlCol="0"/>
            <a:lstStyle/>
            <a:p>
              <a:endParaRPr sz="1351"/>
            </a:p>
          </p:txBody>
        </p:sp>
      </p:grpSp>
      <p:sp>
        <p:nvSpPr>
          <p:cNvPr id="41" name="object 41"/>
          <p:cNvSpPr txBox="1"/>
          <p:nvPr/>
        </p:nvSpPr>
        <p:spPr>
          <a:xfrm>
            <a:off x="6632156" y="4242896"/>
            <a:ext cx="1952221" cy="577343"/>
          </a:xfrm>
          <a:prstGeom prst="rect">
            <a:avLst/>
          </a:prstGeom>
        </p:spPr>
        <p:txBody>
          <a:bodyPr vert="horz" wrap="square" lIns="0" tIns="9530" rIns="0" bIns="0" rtlCol="0">
            <a:spAutoFit/>
          </a:bodyPr>
          <a:lstStyle/>
          <a:p>
            <a:pPr marL="9531">
              <a:spcBef>
                <a:spcPts val="75"/>
              </a:spcBef>
            </a:pPr>
            <a:r>
              <a:rPr sz="1051" spc="7" dirty="0">
                <a:latin typeface="Arial"/>
                <a:cs typeface="Arial"/>
              </a:rPr>
              <a:t>Sanzione:</a:t>
            </a:r>
            <a:r>
              <a:rPr sz="1051" spc="-12" dirty="0">
                <a:latin typeface="Arial"/>
                <a:cs typeface="Arial"/>
              </a:rPr>
              <a:t> </a:t>
            </a:r>
            <a:r>
              <a:rPr sz="1051" spc="7" dirty="0">
                <a:latin typeface="Arial"/>
                <a:cs typeface="Arial"/>
              </a:rPr>
              <a:t>30.000,00€</a:t>
            </a:r>
            <a:endParaRPr sz="1051" dirty="0">
              <a:latin typeface="Arial"/>
              <a:cs typeface="Arial"/>
            </a:endParaRPr>
          </a:p>
          <a:p>
            <a:pPr>
              <a:lnSpc>
                <a:spcPct val="100000"/>
              </a:lnSpc>
            </a:pPr>
            <a:endParaRPr sz="1125" dirty="0">
              <a:latin typeface="Arial"/>
              <a:cs typeface="Arial"/>
            </a:endParaRPr>
          </a:p>
          <a:p>
            <a:pPr marR="3812" algn="r">
              <a:spcBef>
                <a:spcPts val="871"/>
              </a:spcBef>
            </a:pPr>
            <a:r>
              <a:rPr sz="900" dirty="0">
                <a:solidFill>
                  <a:srgbClr val="002D4C"/>
                </a:solidFill>
                <a:latin typeface="Arial"/>
                <a:cs typeface="Arial"/>
              </a:rPr>
              <a:t>5</a:t>
            </a:r>
            <a:endParaRPr sz="900" dirty="0">
              <a:latin typeface="Arial"/>
              <a:cs typeface="Arial"/>
            </a:endParaRPr>
          </a:p>
        </p:txBody>
      </p:sp>
      <p:sp>
        <p:nvSpPr>
          <p:cNvPr id="43" name="Segnaposto data 42">
            <a:extLst>
              <a:ext uri="{FF2B5EF4-FFF2-40B4-BE49-F238E27FC236}">
                <a16:creationId xmlns:a16="http://schemas.microsoft.com/office/drawing/2014/main" id="{B490555B-0796-58E3-FB15-EBC4F1F5F37C}"/>
              </a:ext>
            </a:extLst>
          </p:cNvPr>
          <p:cNvSpPr>
            <a:spLocks noGrp="1"/>
          </p:cNvSpPr>
          <p:nvPr>
            <p:ph type="dt" sz="half" idx="10"/>
          </p:nvPr>
        </p:nvSpPr>
        <p:spPr/>
        <p:txBody>
          <a:bodyPr/>
          <a:lstStyle/>
          <a:p>
            <a:r>
              <a:rPr lang="it-IT"/>
              <a:t>Silvia  Arezzini</a:t>
            </a:r>
            <a:endParaRPr lang="it-IT" dirty="0"/>
          </a:p>
        </p:txBody>
      </p:sp>
      <p:sp>
        <p:nvSpPr>
          <p:cNvPr id="44" name="Segnaposto piè di pagina 43">
            <a:extLst>
              <a:ext uri="{FF2B5EF4-FFF2-40B4-BE49-F238E27FC236}">
                <a16:creationId xmlns:a16="http://schemas.microsoft.com/office/drawing/2014/main" id="{77DD7B73-2216-64C2-694C-15C4DE0146FE}"/>
              </a:ext>
            </a:extLst>
          </p:cNvPr>
          <p:cNvSpPr>
            <a:spLocks noGrp="1"/>
          </p:cNvSpPr>
          <p:nvPr>
            <p:ph type="ftr" sz="quarter" idx="11"/>
          </p:nvPr>
        </p:nvSpPr>
        <p:spPr/>
        <p:txBody>
          <a:bodyPr/>
          <a:lstStyle/>
          <a:p>
            <a:r>
              <a:rPr lang="it-IT"/>
              <a:t>10 ottobre 2023</a:t>
            </a:r>
            <a:endParaRPr lang="it-IT" dirty="0"/>
          </a:p>
        </p:txBody>
      </p:sp>
      <p:sp>
        <p:nvSpPr>
          <p:cNvPr id="45" name="Segnaposto numero diapositiva 44">
            <a:extLst>
              <a:ext uri="{FF2B5EF4-FFF2-40B4-BE49-F238E27FC236}">
                <a16:creationId xmlns:a16="http://schemas.microsoft.com/office/drawing/2014/main" id="{A2CD34EC-81F5-7343-4907-CA196FA24B33}"/>
              </a:ext>
            </a:extLst>
          </p:cNvPr>
          <p:cNvSpPr>
            <a:spLocks noGrp="1"/>
          </p:cNvSpPr>
          <p:nvPr>
            <p:ph type="sldNum" sz="quarter" idx="12"/>
          </p:nvPr>
        </p:nvSpPr>
        <p:spPr/>
        <p:txBody>
          <a:bodyPr/>
          <a:lstStyle/>
          <a:p>
            <a:fld id="{03B6912A-B584-4AC7-9983-D43B1428DAB0}" type="slidenum">
              <a:rPr lang="it-IT" smtClean="0"/>
              <a:pPr/>
              <a:t>66</a:t>
            </a:fld>
            <a:endParaRPr lang="it-IT" dirty="0"/>
          </a:p>
        </p:txBody>
      </p:sp>
      <p:sp>
        <p:nvSpPr>
          <p:cNvPr id="46" name="Rettangolo 45">
            <a:extLst>
              <a:ext uri="{FF2B5EF4-FFF2-40B4-BE49-F238E27FC236}">
                <a16:creationId xmlns:a16="http://schemas.microsoft.com/office/drawing/2014/main" id="{FDFDD739-C222-ED8F-5867-E50E8DD71DFF}"/>
              </a:ext>
            </a:extLst>
          </p:cNvPr>
          <p:cNvSpPr/>
          <p:nvPr/>
        </p:nvSpPr>
        <p:spPr>
          <a:xfrm rot="20532377">
            <a:off x="377085" y="2022644"/>
            <a:ext cx="232627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a:t>
            </a:r>
            <a:r>
              <a:rPr lang="it-IT" dirty="0" err="1">
                <a:ln w="0"/>
                <a:solidFill>
                  <a:schemeClr val="accent1"/>
                </a:solidFill>
                <a:effectLst>
                  <a:outerShdw blurRad="38100" dist="25400" dir="5400000" algn="ctr" rotWithShape="0">
                    <a:srgbClr val="6E747A">
                      <a:alpha val="43000"/>
                    </a:srgbClr>
                  </a:outerShdw>
                </a:effectLst>
              </a:rPr>
              <a:t>E.Bovo</a:t>
            </a:r>
            <a:endParaRPr lang="it-IT"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71132" y="662942"/>
            <a:ext cx="7735979" cy="4350446"/>
          </a:xfrm>
          <a:custGeom>
            <a:avLst/>
            <a:gdLst/>
            <a:ahLst/>
            <a:cxnLst/>
            <a:rect l="l" t="t" r="r" b="b"/>
            <a:pathLst>
              <a:path w="10309225" h="5797550">
                <a:moveTo>
                  <a:pt x="10309152" y="0"/>
                </a:moveTo>
                <a:lnTo>
                  <a:pt x="0" y="0"/>
                </a:lnTo>
                <a:lnTo>
                  <a:pt x="0" y="5797407"/>
                </a:lnTo>
                <a:lnTo>
                  <a:pt x="10309152" y="5797407"/>
                </a:lnTo>
                <a:lnTo>
                  <a:pt x="10309152" y="0"/>
                </a:lnTo>
                <a:close/>
              </a:path>
            </a:pathLst>
          </a:custGeom>
          <a:solidFill>
            <a:srgbClr val="FFFFFF"/>
          </a:solidFill>
        </p:spPr>
        <p:txBody>
          <a:bodyPr wrap="square" lIns="0" tIns="0" rIns="0" bIns="0" rtlCol="0"/>
          <a:lstStyle/>
          <a:p>
            <a:endParaRPr sz="1351"/>
          </a:p>
        </p:txBody>
      </p:sp>
      <p:grpSp>
        <p:nvGrpSpPr>
          <p:cNvPr id="3" name="object 3"/>
          <p:cNvGrpSpPr/>
          <p:nvPr/>
        </p:nvGrpSpPr>
        <p:grpSpPr>
          <a:xfrm>
            <a:off x="1171132" y="429686"/>
            <a:ext cx="7735027" cy="932034"/>
            <a:chOff x="190500" y="876300"/>
            <a:chExt cx="10307955" cy="1242060"/>
          </a:xfrm>
        </p:grpSpPr>
        <p:sp>
          <p:nvSpPr>
            <p:cNvPr id="4" name="object 4"/>
            <p:cNvSpPr/>
            <p:nvPr/>
          </p:nvSpPr>
          <p:spPr>
            <a:xfrm>
              <a:off x="190500" y="876300"/>
              <a:ext cx="10307955" cy="1242060"/>
            </a:xfrm>
            <a:custGeom>
              <a:avLst/>
              <a:gdLst/>
              <a:ahLst/>
              <a:cxnLst/>
              <a:rect l="l" t="t" r="r" b="b"/>
              <a:pathLst>
                <a:path w="10307955" h="1242060">
                  <a:moveTo>
                    <a:pt x="10307530" y="0"/>
                  </a:moveTo>
                  <a:lnTo>
                    <a:pt x="0" y="0"/>
                  </a:lnTo>
                  <a:lnTo>
                    <a:pt x="0" y="1241606"/>
                  </a:lnTo>
                  <a:lnTo>
                    <a:pt x="10307530" y="1241606"/>
                  </a:lnTo>
                  <a:lnTo>
                    <a:pt x="10307530" y="0"/>
                  </a:lnTo>
                  <a:close/>
                </a:path>
              </a:pathLst>
            </a:custGeom>
            <a:solidFill>
              <a:srgbClr val="CCFFFF"/>
            </a:solidFill>
          </p:spPr>
          <p:txBody>
            <a:bodyPr wrap="square" lIns="0" tIns="0" rIns="0" bIns="0" rtlCol="0"/>
            <a:lstStyle/>
            <a:p>
              <a:endParaRPr sz="1351"/>
            </a:p>
          </p:txBody>
        </p:sp>
        <p:pic>
          <p:nvPicPr>
            <p:cNvPr id="5" name="object 5"/>
            <p:cNvPicPr/>
            <p:nvPr/>
          </p:nvPicPr>
          <p:blipFill>
            <a:blip r:embed="rId2" cstate="print"/>
            <a:stretch>
              <a:fillRect/>
            </a:stretch>
          </p:blipFill>
          <p:spPr>
            <a:xfrm>
              <a:off x="273298" y="876300"/>
              <a:ext cx="1621864" cy="1212392"/>
            </a:xfrm>
            <a:prstGeom prst="rect">
              <a:avLst/>
            </a:prstGeom>
          </p:spPr>
        </p:pic>
      </p:grpSp>
      <p:sp>
        <p:nvSpPr>
          <p:cNvPr id="6" name="object 6"/>
          <p:cNvSpPr txBox="1"/>
          <p:nvPr/>
        </p:nvSpPr>
        <p:spPr>
          <a:xfrm>
            <a:off x="1613920" y="2479910"/>
            <a:ext cx="2301495" cy="1201777"/>
          </a:xfrm>
          <a:prstGeom prst="rect">
            <a:avLst/>
          </a:prstGeom>
        </p:spPr>
        <p:txBody>
          <a:bodyPr vert="horz" wrap="square" lIns="0" tIns="9054" rIns="0" bIns="0" rtlCol="0">
            <a:spAutoFit/>
          </a:bodyPr>
          <a:lstStyle/>
          <a:p>
            <a:pPr marR="3812" algn="r">
              <a:lnSpc>
                <a:spcPts val="3133"/>
              </a:lnSpc>
              <a:spcBef>
                <a:spcPts val="71"/>
              </a:spcBef>
            </a:pPr>
            <a:r>
              <a:rPr sz="2776" b="1" spc="-12" dirty="0">
                <a:latin typeface="Arial"/>
                <a:cs typeface="Arial"/>
              </a:rPr>
              <a:t>Conseguenze</a:t>
            </a:r>
            <a:endParaRPr sz="2776">
              <a:latin typeface="Arial"/>
              <a:cs typeface="Arial"/>
            </a:endParaRPr>
          </a:p>
          <a:p>
            <a:pPr marL="691411" marR="3812" indent="799101" algn="r">
              <a:lnSpc>
                <a:spcPts val="2986"/>
              </a:lnSpc>
              <a:spcBef>
                <a:spcPts val="191"/>
              </a:spcBef>
            </a:pPr>
            <a:r>
              <a:rPr sz="2776" b="1" spc="-12" dirty="0">
                <a:latin typeface="Arial"/>
                <a:cs typeface="Arial"/>
              </a:rPr>
              <a:t>de</a:t>
            </a:r>
            <a:r>
              <a:rPr sz="2776" b="1" spc="-7" dirty="0">
                <a:latin typeface="Arial"/>
                <a:cs typeface="Arial"/>
              </a:rPr>
              <a:t>ll</a:t>
            </a:r>
            <a:r>
              <a:rPr sz="2776" b="1" dirty="0">
                <a:latin typeface="Arial"/>
                <a:cs typeface="Arial"/>
              </a:rPr>
              <a:t>e  </a:t>
            </a:r>
            <a:r>
              <a:rPr sz="2776" b="1" spc="-12" dirty="0">
                <a:latin typeface="Arial"/>
                <a:cs typeface="Arial"/>
              </a:rPr>
              <a:t>v</a:t>
            </a:r>
            <a:r>
              <a:rPr sz="2776" b="1" spc="-4" dirty="0">
                <a:latin typeface="Arial"/>
                <a:cs typeface="Arial"/>
              </a:rPr>
              <a:t>i</a:t>
            </a:r>
            <a:r>
              <a:rPr sz="2776" b="1" spc="-12" dirty="0">
                <a:latin typeface="Arial"/>
                <a:cs typeface="Arial"/>
              </a:rPr>
              <a:t>o</a:t>
            </a:r>
            <a:r>
              <a:rPr sz="2776" b="1" spc="-4" dirty="0">
                <a:latin typeface="Arial"/>
                <a:cs typeface="Arial"/>
              </a:rPr>
              <a:t>l</a:t>
            </a:r>
            <a:r>
              <a:rPr sz="2776" b="1" spc="-12" dirty="0">
                <a:latin typeface="Arial"/>
                <a:cs typeface="Arial"/>
              </a:rPr>
              <a:t>a</a:t>
            </a:r>
            <a:r>
              <a:rPr sz="2776" b="1" spc="-7" dirty="0">
                <a:latin typeface="Arial"/>
                <a:cs typeface="Arial"/>
              </a:rPr>
              <a:t>z</a:t>
            </a:r>
            <a:r>
              <a:rPr sz="2776" b="1" spc="-4" dirty="0">
                <a:latin typeface="Arial"/>
                <a:cs typeface="Arial"/>
              </a:rPr>
              <a:t>i</a:t>
            </a:r>
            <a:r>
              <a:rPr sz="2776" b="1" spc="-12" dirty="0">
                <a:latin typeface="Arial"/>
                <a:cs typeface="Arial"/>
              </a:rPr>
              <a:t>oni</a:t>
            </a:r>
            <a:endParaRPr sz="2776">
              <a:latin typeface="Arial"/>
              <a:cs typeface="Arial"/>
            </a:endParaRPr>
          </a:p>
        </p:txBody>
      </p:sp>
      <p:grpSp>
        <p:nvGrpSpPr>
          <p:cNvPr id="7" name="object 7"/>
          <p:cNvGrpSpPr/>
          <p:nvPr/>
        </p:nvGrpSpPr>
        <p:grpSpPr>
          <a:xfrm>
            <a:off x="1699474" y="863516"/>
            <a:ext cx="6681009" cy="4149363"/>
            <a:chOff x="894588" y="1150619"/>
            <a:chExt cx="8903335" cy="5529580"/>
          </a:xfrm>
        </p:grpSpPr>
        <p:pic>
          <p:nvPicPr>
            <p:cNvPr id="8" name="object 8"/>
            <p:cNvPicPr/>
            <p:nvPr/>
          </p:nvPicPr>
          <p:blipFill>
            <a:blip r:embed="rId3" cstate="print"/>
            <a:stretch>
              <a:fillRect/>
            </a:stretch>
          </p:blipFill>
          <p:spPr>
            <a:xfrm>
              <a:off x="894588" y="1150619"/>
              <a:ext cx="280416" cy="338327"/>
            </a:xfrm>
            <a:prstGeom prst="rect">
              <a:avLst/>
            </a:prstGeom>
          </p:spPr>
        </p:pic>
        <p:pic>
          <p:nvPicPr>
            <p:cNvPr id="9" name="object 9"/>
            <p:cNvPicPr/>
            <p:nvPr/>
          </p:nvPicPr>
          <p:blipFill>
            <a:blip r:embed="rId4" cstate="print"/>
            <a:stretch>
              <a:fillRect/>
            </a:stretch>
          </p:blipFill>
          <p:spPr>
            <a:xfrm>
              <a:off x="982980" y="1150619"/>
              <a:ext cx="243840" cy="338327"/>
            </a:xfrm>
            <a:prstGeom prst="rect">
              <a:avLst/>
            </a:prstGeom>
          </p:spPr>
        </p:pic>
        <p:pic>
          <p:nvPicPr>
            <p:cNvPr id="10" name="object 10"/>
            <p:cNvPicPr/>
            <p:nvPr/>
          </p:nvPicPr>
          <p:blipFill>
            <a:blip r:embed="rId5" cstate="print"/>
            <a:stretch>
              <a:fillRect/>
            </a:stretch>
          </p:blipFill>
          <p:spPr>
            <a:xfrm>
              <a:off x="1034796" y="1150619"/>
              <a:ext cx="1402080" cy="338327"/>
            </a:xfrm>
            <a:prstGeom prst="rect">
              <a:avLst/>
            </a:prstGeom>
          </p:spPr>
        </p:pic>
        <p:pic>
          <p:nvPicPr>
            <p:cNvPr id="11" name="object 11"/>
            <p:cNvPicPr/>
            <p:nvPr/>
          </p:nvPicPr>
          <p:blipFill>
            <a:blip r:embed="rId6" cstate="print"/>
            <a:stretch>
              <a:fillRect/>
            </a:stretch>
          </p:blipFill>
          <p:spPr>
            <a:xfrm>
              <a:off x="3842004" y="1150619"/>
              <a:ext cx="3005328" cy="338327"/>
            </a:xfrm>
            <a:prstGeom prst="rect">
              <a:avLst/>
            </a:prstGeom>
          </p:spPr>
        </p:pic>
        <p:pic>
          <p:nvPicPr>
            <p:cNvPr id="12" name="object 12"/>
            <p:cNvPicPr/>
            <p:nvPr/>
          </p:nvPicPr>
          <p:blipFill>
            <a:blip r:embed="rId7" cstate="print"/>
            <a:stretch>
              <a:fillRect/>
            </a:stretch>
          </p:blipFill>
          <p:spPr>
            <a:xfrm>
              <a:off x="9514331" y="1150619"/>
              <a:ext cx="280416" cy="338327"/>
            </a:xfrm>
            <a:prstGeom prst="rect">
              <a:avLst/>
            </a:prstGeom>
          </p:spPr>
        </p:pic>
        <p:pic>
          <p:nvPicPr>
            <p:cNvPr id="13" name="object 13"/>
            <p:cNvPicPr/>
            <p:nvPr/>
          </p:nvPicPr>
          <p:blipFill>
            <a:blip r:embed="rId8" cstate="print"/>
            <a:stretch>
              <a:fillRect/>
            </a:stretch>
          </p:blipFill>
          <p:spPr>
            <a:xfrm>
              <a:off x="4175396" y="1820346"/>
              <a:ext cx="25976" cy="4859317"/>
            </a:xfrm>
            <a:prstGeom prst="rect">
              <a:avLst/>
            </a:prstGeom>
          </p:spPr>
        </p:pic>
        <p:sp>
          <p:nvSpPr>
            <p:cNvPr id="14" name="object 14"/>
            <p:cNvSpPr/>
            <p:nvPr/>
          </p:nvSpPr>
          <p:spPr>
            <a:xfrm>
              <a:off x="4510108" y="1801220"/>
              <a:ext cx="5281295" cy="1376045"/>
            </a:xfrm>
            <a:custGeom>
              <a:avLst/>
              <a:gdLst/>
              <a:ahLst/>
              <a:cxnLst/>
              <a:rect l="l" t="t" r="r" b="b"/>
              <a:pathLst>
                <a:path w="5281295" h="1376045">
                  <a:moveTo>
                    <a:pt x="5051454" y="0"/>
                  </a:moveTo>
                  <a:lnTo>
                    <a:pt x="229336" y="0"/>
                  </a:lnTo>
                  <a:lnTo>
                    <a:pt x="183117" y="4657"/>
                  </a:lnTo>
                  <a:lnTo>
                    <a:pt x="140068" y="18017"/>
                  </a:lnTo>
                  <a:lnTo>
                    <a:pt x="101112" y="39155"/>
                  </a:lnTo>
                  <a:lnTo>
                    <a:pt x="67171" y="67151"/>
                  </a:lnTo>
                  <a:lnTo>
                    <a:pt x="39167" y="101083"/>
                  </a:lnTo>
                  <a:lnTo>
                    <a:pt x="18022" y="140028"/>
                  </a:lnTo>
                  <a:lnTo>
                    <a:pt x="4659" y="183064"/>
                  </a:lnTo>
                  <a:lnTo>
                    <a:pt x="0" y="229270"/>
                  </a:lnTo>
                  <a:lnTo>
                    <a:pt x="0" y="1146329"/>
                  </a:lnTo>
                  <a:lnTo>
                    <a:pt x="4659" y="1192536"/>
                  </a:lnTo>
                  <a:lnTo>
                    <a:pt x="18022" y="1235572"/>
                  </a:lnTo>
                  <a:lnTo>
                    <a:pt x="39167" y="1274517"/>
                  </a:lnTo>
                  <a:lnTo>
                    <a:pt x="67171" y="1308448"/>
                  </a:lnTo>
                  <a:lnTo>
                    <a:pt x="101112" y="1336444"/>
                  </a:lnTo>
                  <a:lnTo>
                    <a:pt x="140068" y="1357583"/>
                  </a:lnTo>
                  <a:lnTo>
                    <a:pt x="183117" y="1370942"/>
                  </a:lnTo>
                  <a:lnTo>
                    <a:pt x="229336" y="1375600"/>
                  </a:lnTo>
                  <a:lnTo>
                    <a:pt x="5051454" y="1375600"/>
                  </a:lnTo>
                  <a:lnTo>
                    <a:pt x="5097673" y="1370942"/>
                  </a:lnTo>
                  <a:lnTo>
                    <a:pt x="5140722" y="1357583"/>
                  </a:lnTo>
                  <a:lnTo>
                    <a:pt x="5179678" y="1336444"/>
                  </a:lnTo>
                  <a:lnTo>
                    <a:pt x="5213619" y="1308448"/>
                  </a:lnTo>
                  <a:lnTo>
                    <a:pt x="5241623" y="1274517"/>
                  </a:lnTo>
                  <a:lnTo>
                    <a:pt x="5262768" y="1235572"/>
                  </a:lnTo>
                  <a:lnTo>
                    <a:pt x="5276131" y="1192536"/>
                  </a:lnTo>
                  <a:lnTo>
                    <a:pt x="5280790" y="1146329"/>
                  </a:lnTo>
                  <a:lnTo>
                    <a:pt x="5280790" y="229270"/>
                  </a:lnTo>
                  <a:lnTo>
                    <a:pt x="5276131" y="183064"/>
                  </a:lnTo>
                  <a:lnTo>
                    <a:pt x="5262768" y="140028"/>
                  </a:lnTo>
                  <a:lnTo>
                    <a:pt x="5241623" y="101083"/>
                  </a:lnTo>
                  <a:lnTo>
                    <a:pt x="5213619" y="67151"/>
                  </a:lnTo>
                  <a:lnTo>
                    <a:pt x="5179678" y="39155"/>
                  </a:lnTo>
                  <a:lnTo>
                    <a:pt x="5140722" y="18017"/>
                  </a:lnTo>
                  <a:lnTo>
                    <a:pt x="5097673" y="4657"/>
                  </a:lnTo>
                  <a:lnTo>
                    <a:pt x="5051454" y="0"/>
                  </a:lnTo>
                  <a:close/>
                </a:path>
              </a:pathLst>
            </a:custGeom>
            <a:solidFill>
              <a:srgbClr val="AAE2CA"/>
            </a:solidFill>
          </p:spPr>
          <p:txBody>
            <a:bodyPr wrap="square" lIns="0" tIns="0" rIns="0" bIns="0" rtlCol="0"/>
            <a:lstStyle/>
            <a:p>
              <a:endParaRPr sz="1351"/>
            </a:p>
          </p:txBody>
        </p:sp>
        <p:sp>
          <p:nvSpPr>
            <p:cNvPr id="15" name="object 15"/>
            <p:cNvSpPr/>
            <p:nvPr/>
          </p:nvSpPr>
          <p:spPr>
            <a:xfrm>
              <a:off x="4510108" y="1801220"/>
              <a:ext cx="5281295" cy="1376045"/>
            </a:xfrm>
            <a:custGeom>
              <a:avLst/>
              <a:gdLst/>
              <a:ahLst/>
              <a:cxnLst/>
              <a:rect l="l" t="t" r="r" b="b"/>
              <a:pathLst>
                <a:path w="5281295" h="1376045">
                  <a:moveTo>
                    <a:pt x="0" y="229270"/>
                  </a:moveTo>
                  <a:lnTo>
                    <a:pt x="4659" y="183064"/>
                  </a:lnTo>
                  <a:lnTo>
                    <a:pt x="18022" y="140028"/>
                  </a:lnTo>
                  <a:lnTo>
                    <a:pt x="39167" y="101083"/>
                  </a:lnTo>
                  <a:lnTo>
                    <a:pt x="67171" y="67151"/>
                  </a:lnTo>
                  <a:lnTo>
                    <a:pt x="101112" y="39155"/>
                  </a:lnTo>
                  <a:lnTo>
                    <a:pt x="140068" y="18017"/>
                  </a:lnTo>
                  <a:lnTo>
                    <a:pt x="183117" y="4657"/>
                  </a:lnTo>
                  <a:lnTo>
                    <a:pt x="229336" y="0"/>
                  </a:lnTo>
                  <a:lnTo>
                    <a:pt x="5051454" y="0"/>
                  </a:lnTo>
                  <a:lnTo>
                    <a:pt x="5097673" y="4657"/>
                  </a:lnTo>
                  <a:lnTo>
                    <a:pt x="5140722" y="18017"/>
                  </a:lnTo>
                  <a:lnTo>
                    <a:pt x="5179678" y="39155"/>
                  </a:lnTo>
                  <a:lnTo>
                    <a:pt x="5213619" y="67151"/>
                  </a:lnTo>
                  <a:lnTo>
                    <a:pt x="5241623" y="101083"/>
                  </a:lnTo>
                  <a:lnTo>
                    <a:pt x="5262768" y="140028"/>
                  </a:lnTo>
                  <a:lnTo>
                    <a:pt x="5276131" y="183064"/>
                  </a:lnTo>
                  <a:lnTo>
                    <a:pt x="5280790" y="229270"/>
                  </a:lnTo>
                  <a:lnTo>
                    <a:pt x="5280790" y="1146329"/>
                  </a:lnTo>
                  <a:lnTo>
                    <a:pt x="5276131" y="1192535"/>
                  </a:lnTo>
                  <a:lnTo>
                    <a:pt x="5262768" y="1235572"/>
                  </a:lnTo>
                  <a:lnTo>
                    <a:pt x="5241623" y="1274517"/>
                  </a:lnTo>
                  <a:lnTo>
                    <a:pt x="5213619" y="1308448"/>
                  </a:lnTo>
                  <a:lnTo>
                    <a:pt x="5179678" y="1336444"/>
                  </a:lnTo>
                  <a:lnTo>
                    <a:pt x="5140722" y="1357583"/>
                  </a:lnTo>
                  <a:lnTo>
                    <a:pt x="5097673" y="1370942"/>
                  </a:lnTo>
                  <a:lnTo>
                    <a:pt x="5051454" y="1375600"/>
                  </a:lnTo>
                  <a:lnTo>
                    <a:pt x="229336" y="1375600"/>
                  </a:lnTo>
                  <a:lnTo>
                    <a:pt x="183117" y="1370942"/>
                  </a:lnTo>
                  <a:lnTo>
                    <a:pt x="140068" y="1357583"/>
                  </a:lnTo>
                  <a:lnTo>
                    <a:pt x="101112" y="1336444"/>
                  </a:lnTo>
                  <a:lnTo>
                    <a:pt x="67171" y="1308448"/>
                  </a:lnTo>
                  <a:lnTo>
                    <a:pt x="39167" y="1274517"/>
                  </a:lnTo>
                  <a:lnTo>
                    <a:pt x="18022" y="1235572"/>
                  </a:lnTo>
                  <a:lnTo>
                    <a:pt x="4659" y="1192535"/>
                  </a:lnTo>
                  <a:lnTo>
                    <a:pt x="0" y="1146329"/>
                  </a:lnTo>
                  <a:lnTo>
                    <a:pt x="0" y="229270"/>
                  </a:lnTo>
                  <a:close/>
                </a:path>
              </a:pathLst>
            </a:custGeom>
            <a:ln w="12984">
              <a:solidFill>
                <a:srgbClr val="FFFFFF"/>
              </a:solidFill>
            </a:ln>
          </p:spPr>
          <p:txBody>
            <a:bodyPr wrap="square" lIns="0" tIns="0" rIns="0" bIns="0" rtlCol="0"/>
            <a:lstStyle/>
            <a:p>
              <a:endParaRPr sz="1351"/>
            </a:p>
          </p:txBody>
        </p:sp>
      </p:grpSp>
      <p:sp>
        <p:nvSpPr>
          <p:cNvPr id="16" name="object 16"/>
          <p:cNvSpPr txBox="1">
            <a:spLocks noGrp="1"/>
          </p:cNvSpPr>
          <p:nvPr>
            <p:ph type="title"/>
          </p:nvPr>
        </p:nvSpPr>
        <p:spPr>
          <a:xfrm>
            <a:off x="4859990" y="1281530"/>
            <a:ext cx="3069138" cy="563877"/>
          </a:xfrm>
          <a:prstGeom prst="rect">
            <a:avLst/>
          </a:prstGeom>
        </p:spPr>
        <p:txBody>
          <a:bodyPr vert="horz" wrap="square" lIns="0" tIns="9530" rIns="0" bIns="0" numCol="1" rtlCol="0" anchor="ctr" anchorCtr="0" compatLnSpc="1">
            <a:prstTxWarp prst="textNoShape">
              <a:avLst/>
            </a:prstTxWarp>
            <a:spAutoFit/>
          </a:bodyPr>
          <a:lstStyle/>
          <a:p>
            <a:pPr marL="9531">
              <a:lnSpc>
                <a:spcPct val="100000"/>
              </a:lnSpc>
              <a:spcBef>
                <a:spcPts val="75"/>
              </a:spcBef>
            </a:pPr>
            <a:r>
              <a:rPr sz="1801" spc="-19" dirty="0">
                <a:solidFill>
                  <a:srgbClr val="FFFFFF"/>
                </a:solidFill>
                <a:latin typeface="Arial"/>
                <a:cs typeface="Arial"/>
              </a:rPr>
              <a:t>Visualizzazione</a:t>
            </a:r>
            <a:r>
              <a:rPr sz="1801" spc="-53" dirty="0">
                <a:solidFill>
                  <a:srgbClr val="FFFFFF"/>
                </a:solidFill>
                <a:latin typeface="Arial"/>
                <a:cs typeface="Arial"/>
              </a:rPr>
              <a:t> </a:t>
            </a:r>
            <a:r>
              <a:rPr sz="1801" spc="-15" dirty="0">
                <a:solidFill>
                  <a:srgbClr val="FFFFFF"/>
                </a:solidFill>
                <a:latin typeface="Arial"/>
                <a:cs typeface="Arial"/>
              </a:rPr>
              <a:t>indebita</a:t>
            </a:r>
            <a:r>
              <a:rPr sz="1801" spc="-49" dirty="0">
                <a:solidFill>
                  <a:srgbClr val="FFFFFF"/>
                </a:solidFill>
                <a:latin typeface="Arial"/>
                <a:cs typeface="Arial"/>
              </a:rPr>
              <a:t> </a:t>
            </a:r>
            <a:r>
              <a:rPr sz="1801" spc="-12" dirty="0">
                <a:solidFill>
                  <a:srgbClr val="FFFFFF"/>
                </a:solidFill>
                <a:latin typeface="Arial"/>
                <a:cs typeface="Arial"/>
              </a:rPr>
              <a:t>di</a:t>
            </a:r>
            <a:r>
              <a:rPr sz="1801" spc="-37" dirty="0">
                <a:solidFill>
                  <a:srgbClr val="FFFFFF"/>
                </a:solidFill>
                <a:latin typeface="Arial"/>
                <a:cs typeface="Arial"/>
              </a:rPr>
              <a:t> </a:t>
            </a:r>
            <a:r>
              <a:rPr sz="1801" spc="-15" dirty="0">
                <a:solidFill>
                  <a:srgbClr val="FFFFFF"/>
                </a:solidFill>
                <a:latin typeface="Arial"/>
                <a:cs typeface="Arial"/>
              </a:rPr>
              <a:t>dati</a:t>
            </a:r>
            <a:endParaRPr sz="1801">
              <a:latin typeface="Arial"/>
              <a:cs typeface="Arial"/>
            </a:endParaRPr>
          </a:p>
        </p:txBody>
      </p:sp>
      <p:sp>
        <p:nvSpPr>
          <p:cNvPr id="17" name="object 17"/>
          <p:cNvSpPr txBox="1"/>
          <p:nvPr/>
        </p:nvSpPr>
        <p:spPr>
          <a:xfrm>
            <a:off x="4889373" y="1741487"/>
            <a:ext cx="3012910" cy="535428"/>
          </a:xfrm>
          <a:prstGeom prst="rect">
            <a:avLst/>
          </a:prstGeom>
        </p:spPr>
        <p:txBody>
          <a:bodyPr vert="horz" wrap="square" lIns="0" tIns="47650" rIns="0" bIns="0" rtlCol="0">
            <a:spAutoFit/>
          </a:bodyPr>
          <a:lstStyle/>
          <a:p>
            <a:pPr marL="924899" marR="3812" indent="-915846">
              <a:lnSpc>
                <a:spcPts val="1876"/>
              </a:lnSpc>
              <a:spcBef>
                <a:spcPts val="375"/>
              </a:spcBef>
            </a:pPr>
            <a:r>
              <a:rPr sz="1801" spc="-19" dirty="0">
                <a:solidFill>
                  <a:srgbClr val="FFFFFF"/>
                </a:solidFill>
                <a:latin typeface="Arial"/>
                <a:cs typeface="Arial"/>
              </a:rPr>
              <a:t>(Interferenza </a:t>
            </a:r>
            <a:r>
              <a:rPr sz="1801" spc="-12" dirty="0">
                <a:solidFill>
                  <a:srgbClr val="FFFFFF"/>
                </a:solidFill>
                <a:latin typeface="Arial"/>
                <a:cs typeface="Arial"/>
              </a:rPr>
              <a:t>tra </a:t>
            </a:r>
            <a:r>
              <a:rPr sz="1801" spc="-19" dirty="0">
                <a:solidFill>
                  <a:srgbClr val="FFFFFF"/>
                </a:solidFill>
                <a:latin typeface="Arial"/>
                <a:cs typeface="Arial"/>
              </a:rPr>
              <a:t>Piattaforma </a:t>
            </a:r>
            <a:r>
              <a:rPr sz="1801" dirty="0">
                <a:solidFill>
                  <a:srgbClr val="FFFFFF"/>
                </a:solidFill>
                <a:latin typeface="Arial"/>
                <a:cs typeface="Arial"/>
              </a:rPr>
              <a:t>e </a:t>
            </a:r>
            <a:r>
              <a:rPr sz="1801" spc="-491" dirty="0">
                <a:solidFill>
                  <a:srgbClr val="FFFFFF"/>
                </a:solidFill>
                <a:latin typeface="Arial"/>
                <a:cs typeface="Arial"/>
              </a:rPr>
              <a:t> </a:t>
            </a:r>
            <a:r>
              <a:rPr sz="1801" spc="-19" dirty="0">
                <a:solidFill>
                  <a:srgbClr val="FFFFFF"/>
                </a:solidFill>
                <a:latin typeface="Arial"/>
                <a:cs typeface="Arial"/>
              </a:rPr>
              <a:t>Applicativo)</a:t>
            </a:r>
            <a:endParaRPr sz="1801">
              <a:latin typeface="Arial"/>
              <a:cs typeface="Arial"/>
            </a:endParaRPr>
          </a:p>
        </p:txBody>
      </p:sp>
      <p:sp>
        <p:nvSpPr>
          <p:cNvPr id="18" name="object 18"/>
          <p:cNvSpPr txBox="1"/>
          <p:nvPr/>
        </p:nvSpPr>
        <p:spPr>
          <a:xfrm>
            <a:off x="4528822" y="2342945"/>
            <a:ext cx="3694305" cy="2448251"/>
          </a:xfrm>
          <a:prstGeom prst="rect">
            <a:avLst/>
          </a:prstGeom>
        </p:spPr>
        <p:txBody>
          <a:bodyPr vert="horz" wrap="square" lIns="0" tIns="32402" rIns="0" bIns="0" rtlCol="0">
            <a:spAutoFit/>
          </a:bodyPr>
          <a:lstStyle/>
          <a:p>
            <a:pPr marL="141045" indent="-131992">
              <a:spcBef>
                <a:spcPts val="255"/>
              </a:spcBef>
              <a:buFont typeface="Arial"/>
              <a:buChar char="•"/>
              <a:tabLst>
                <a:tab pos="141523" algn="l"/>
              </a:tabLst>
            </a:pPr>
            <a:r>
              <a:rPr sz="1351" b="1" spc="12" dirty="0">
                <a:latin typeface="Arial"/>
                <a:cs typeface="Arial"/>
              </a:rPr>
              <a:t>Misure</a:t>
            </a:r>
            <a:r>
              <a:rPr sz="1351" b="1" spc="4" dirty="0">
                <a:latin typeface="Arial"/>
                <a:cs typeface="Arial"/>
              </a:rPr>
              <a:t> </a:t>
            </a:r>
            <a:r>
              <a:rPr sz="1351" b="1" spc="12" dirty="0">
                <a:latin typeface="Arial"/>
                <a:cs typeface="Arial"/>
              </a:rPr>
              <a:t>adottate</a:t>
            </a:r>
            <a:r>
              <a:rPr sz="1351" b="1" spc="7" dirty="0">
                <a:latin typeface="Arial"/>
                <a:cs typeface="Arial"/>
              </a:rPr>
              <a:t> </a:t>
            </a:r>
            <a:r>
              <a:rPr sz="1351" b="1" spc="12" dirty="0">
                <a:latin typeface="Arial"/>
                <a:cs typeface="Arial"/>
              </a:rPr>
              <a:t>dal</a:t>
            </a:r>
            <a:r>
              <a:rPr sz="1351" b="1" dirty="0">
                <a:latin typeface="Arial"/>
                <a:cs typeface="Arial"/>
              </a:rPr>
              <a:t> </a:t>
            </a:r>
            <a:r>
              <a:rPr sz="1351" b="1" spc="7" dirty="0">
                <a:latin typeface="Arial"/>
                <a:cs typeface="Arial"/>
              </a:rPr>
              <a:t>Titolare</a:t>
            </a:r>
            <a:endParaRPr sz="1351">
              <a:latin typeface="Arial"/>
              <a:cs typeface="Arial"/>
            </a:endParaRPr>
          </a:p>
          <a:p>
            <a:pPr marL="272561" lvl="1" indent="-131992">
              <a:spcBef>
                <a:spcPts val="180"/>
              </a:spcBef>
              <a:buChar char="•"/>
              <a:tabLst>
                <a:tab pos="273038" algn="l"/>
              </a:tabLst>
            </a:pPr>
            <a:r>
              <a:rPr sz="1351" spc="12" dirty="0">
                <a:latin typeface="Arial"/>
                <a:cs typeface="Arial"/>
              </a:rPr>
              <a:t>Comunicazione</a:t>
            </a:r>
            <a:r>
              <a:rPr sz="1351" spc="19" dirty="0">
                <a:latin typeface="Arial"/>
                <a:cs typeface="Arial"/>
              </a:rPr>
              <a:t> </a:t>
            </a:r>
            <a:r>
              <a:rPr sz="1351" spc="7" dirty="0">
                <a:latin typeface="Arial"/>
                <a:cs typeface="Arial"/>
              </a:rPr>
              <a:t>della</a:t>
            </a:r>
            <a:r>
              <a:rPr sz="1351" spc="22" dirty="0">
                <a:latin typeface="Arial"/>
                <a:cs typeface="Arial"/>
              </a:rPr>
              <a:t> </a:t>
            </a:r>
            <a:r>
              <a:rPr sz="1351" spc="7" dirty="0">
                <a:latin typeface="Arial"/>
                <a:cs typeface="Arial"/>
              </a:rPr>
              <a:t>violazione</a:t>
            </a:r>
            <a:r>
              <a:rPr sz="1351" spc="22" dirty="0">
                <a:latin typeface="Arial"/>
                <a:cs typeface="Arial"/>
              </a:rPr>
              <a:t> </a:t>
            </a:r>
            <a:r>
              <a:rPr sz="1351" spc="7" dirty="0">
                <a:latin typeface="Arial"/>
                <a:cs typeface="Arial"/>
              </a:rPr>
              <a:t>agli</a:t>
            </a:r>
            <a:r>
              <a:rPr sz="1351" spc="15" dirty="0">
                <a:latin typeface="Arial"/>
                <a:cs typeface="Arial"/>
              </a:rPr>
              <a:t> </a:t>
            </a:r>
            <a:r>
              <a:rPr sz="1351" spc="7" dirty="0">
                <a:latin typeface="Arial"/>
                <a:cs typeface="Arial"/>
              </a:rPr>
              <a:t>utenti</a:t>
            </a:r>
            <a:endParaRPr sz="1351">
              <a:latin typeface="Arial"/>
              <a:cs typeface="Arial"/>
            </a:endParaRPr>
          </a:p>
          <a:p>
            <a:pPr marL="272561" marR="3812" lvl="1" indent="-131992">
              <a:lnSpc>
                <a:spcPts val="1425"/>
              </a:lnSpc>
              <a:spcBef>
                <a:spcPts val="319"/>
              </a:spcBef>
              <a:buChar char="•"/>
              <a:tabLst>
                <a:tab pos="273038" algn="l"/>
              </a:tabLst>
            </a:pPr>
            <a:r>
              <a:rPr sz="1351" spc="12" dirty="0">
                <a:latin typeface="Arial"/>
                <a:cs typeface="Arial"/>
              </a:rPr>
              <a:t>Sospensione</a:t>
            </a:r>
            <a:r>
              <a:rPr sz="1351" spc="19" dirty="0">
                <a:latin typeface="Arial"/>
                <a:cs typeface="Arial"/>
              </a:rPr>
              <a:t> </a:t>
            </a:r>
            <a:r>
              <a:rPr sz="1351" spc="7" dirty="0">
                <a:latin typeface="Arial"/>
                <a:cs typeface="Arial"/>
              </a:rPr>
              <a:t>dell’applicativo</a:t>
            </a:r>
            <a:r>
              <a:rPr sz="1351" spc="22" dirty="0">
                <a:latin typeface="Arial"/>
                <a:cs typeface="Arial"/>
              </a:rPr>
              <a:t> </a:t>
            </a:r>
            <a:r>
              <a:rPr sz="1351" dirty="0">
                <a:latin typeface="Arial"/>
                <a:cs typeface="Arial"/>
              </a:rPr>
              <a:t>e</a:t>
            </a:r>
            <a:r>
              <a:rPr sz="1351" spc="22" dirty="0">
                <a:latin typeface="Arial"/>
                <a:cs typeface="Arial"/>
              </a:rPr>
              <a:t> </a:t>
            </a:r>
            <a:r>
              <a:rPr sz="1351" spc="12" dirty="0">
                <a:latin typeface="Arial"/>
                <a:cs typeface="Arial"/>
              </a:rPr>
              <a:t>oscuramento </a:t>
            </a:r>
            <a:r>
              <a:rPr sz="1351" spc="-363" dirty="0">
                <a:latin typeface="Arial"/>
                <a:cs typeface="Arial"/>
              </a:rPr>
              <a:t> </a:t>
            </a:r>
            <a:r>
              <a:rPr sz="1351" spc="7" dirty="0">
                <a:latin typeface="Arial"/>
                <a:cs typeface="Arial"/>
              </a:rPr>
              <a:t>della</a:t>
            </a:r>
            <a:r>
              <a:rPr sz="1351" spc="19" dirty="0">
                <a:latin typeface="Arial"/>
                <a:cs typeface="Arial"/>
              </a:rPr>
              <a:t> </a:t>
            </a:r>
            <a:r>
              <a:rPr sz="1351" spc="12" dirty="0">
                <a:latin typeface="Arial"/>
                <a:cs typeface="Arial"/>
              </a:rPr>
              <a:t>pagina</a:t>
            </a:r>
            <a:endParaRPr sz="1351">
              <a:latin typeface="Arial"/>
              <a:cs typeface="Arial"/>
            </a:endParaRPr>
          </a:p>
          <a:p>
            <a:pPr marL="272561" marR="199656" lvl="1" indent="-131992">
              <a:lnSpc>
                <a:spcPts val="1441"/>
              </a:lnSpc>
              <a:spcBef>
                <a:spcPts val="360"/>
              </a:spcBef>
              <a:buChar char="•"/>
              <a:tabLst>
                <a:tab pos="273038" algn="l"/>
              </a:tabLst>
            </a:pPr>
            <a:r>
              <a:rPr sz="1351" spc="7" dirty="0">
                <a:latin typeface="Arial"/>
                <a:cs typeface="Arial"/>
              </a:rPr>
              <a:t>Analisi</a:t>
            </a:r>
            <a:r>
              <a:rPr sz="1351" spc="12" dirty="0">
                <a:latin typeface="Arial"/>
                <a:cs typeface="Arial"/>
              </a:rPr>
              <a:t> </a:t>
            </a:r>
            <a:r>
              <a:rPr sz="1351" spc="7" dirty="0">
                <a:latin typeface="Arial"/>
                <a:cs typeface="Arial"/>
              </a:rPr>
              <a:t>dei</a:t>
            </a:r>
            <a:r>
              <a:rPr sz="1351" spc="15" dirty="0">
                <a:latin typeface="Arial"/>
                <a:cs typeface="Arial"/>
              </a:rPr>
              <a:t> </a:t>
            </a:r>
            <a:r>
              <a:rPr sz="1351" spc="7" dirty="0">
                <a:latin typeface="Arial"/>
                <a:cs typeface="Arial"/>
              </a:rPr>
              <a:t>risultati</a:t>
            </a:r>
            <a:r>
              <a:rPr sz="1351" spc="15" dirty="0">
                <a:latin typeface="Arial"/>
                <a:cs typeface="Arial"/>
              </a:rPr>
              <a:t> </a:t>
            </a:r>
            <a:r>
              <a:rPr sz="1351" spc="7" dirty="0">
                <a:latin typeface="Arial"/>
                <a:cs typeface="Arial"/>
              </a:rPr>
              <a:t>indicizzati</a:t>
            </a:r>
            <a:r>
              <a:rPr sz="1351" spc="15" dirty="0">
                <a:latin typeface="Arial"/>
                <a:cs typeface="Arial"/>
              </a:rPr>
              <a:t> </a:t>
            </a:r>
            <a:r>
              <a:rPr sz="1351" spc="7" dirty="0">
                <a:latin typeface="Arial"/>
                <a:cs typeface="Arial"/>
              </a:rPr>
              <a:t>da</a:t>
            </a:r>
            <a:r>
              <a:rPr sz="1351" spc="19" dirty="0">
                <a:latin typeface="Arial"/>
                <a:cs typeface="Arial"/>
              </a:rPr>
              <a:t> </a:t>
            </a:r>
            <a:r>
              <a:rPr sz="1351" spc="12" dirty="0">
                <a:latin typeface="Arial"/>
                <a:cs typeface="Arial"/>
              </a:rPr>
              <a:t>Google</a:t>
            </a:r>
            <a:r>
              <a:rPr sz="1351" spc="22" dirty="0">
                <a:latin typeface="Arial"/>
                <a:cs typeface="Arial"/>
              </a:rPr>
              <a:t> </a:t>
            </a:r>
            <a:r>
              <a:rPr sz="1351" dirty="0">
                <a:latin typeface="Arial"/>
                <a:cs typeface="Arial"/>
              </a:rPr>
              <a:t>e </a:t>
            </a:r>
            <a:r>
              <a:rPr sz="1351" spc="-363" dirty="0">
                <a:latin typeface="Arial"/>
                <a:cs typeface="Arial"/>
              </a:rPr>
              <a:t> </a:t>
            </a:r>
            <a:r>
              <a:rPr sz="1351" spc="7" dirty="0">
                <a:latin typeface="Arial"/>
                <a:cs typeface="Arial"/>
              </a:rPr>
              <a:t>richiesta</a:t>
            </a:r>
            <a:r>
              <a:rPr sz="1351" spc="19" dirty="0">
                <a:latin typeface="Arial"/>
                <a:cs typeface="Arial"/>
              </a:rPr>
              <a:t> </a:t>
            </a:r>
            <a:r>
              <a:rPr sz="1351" spc="12" dirty="0">
                <a:latin typeface="Arial"/>
                <a:cs typeface="Arial"/>
              </a:rPr>
              <a:t>rimozione</a:t>
            </a:r>
            <a:r>
              <a:rPr sz="1351" spc="19" dirty="0">
                <a:latin typeface="Arial"/>
                <a:cs typeface="Arial"/>
              </a:rPr>
              <a:t> </a:t>
            </a:r>
            <a:r>
              <a:rPr sz="1351" spc="7" dirty="0">
                <a:latin typeface="Arial"/>
                <a:cs typeface="Arial"/>
              </a:rPr>
              <a:t>dei</a:t>
            </a:r>
            <a:r>
              <a:rPr sz="1351" spc="15" dirty="0">
                <a:latin typeface="Arial"/>
                <a:cs typeface="Arial"/>
              </a:rPr>
              <a:t> </a:t>
            </a:r>
            <a:r>
              <a:rPr sz="1351" spc="12" dirty="0">
                <a:latin typeface="Arial"/>
                <a:cs typeface="Arial"/>
              </a:rPr>
              <a:t>contenuti</a:t>
            </a:r>
            <a:endParaRPr sz="1351">
              <a:latin typeface="Arial"/>
              <a:cs typeface="Arial"/>
            </a:endParaRPr>
          </a:p>
          <a:p>
            <a:pPr marL="141045" indent="-131992">
              <a:spcBef>
                <a:spcPts val="71"/>
              </a:spcBef>
              <a:buFont typeface="Arial"/>
              <a:buChar char="•"/>
              <a:tabLst>
                <a:tab pos="141523" algn="l"/>
              </a:tabLst>
            </a:pPr>
            <a:r>
              <a:rPr sz="1351" b="1" spc="4" dirty="0">
                <a:latin typeface="Arial"/>
                <a:cs typeface="Arial"/>
              </a:rPr>
              <a:t>Valutazioni</a:t>
            </a:r>
            <a:r>
              <a:rPr sz="1351" b="1" dirty="0">
                <a:latin typeface="Arial"/>
                <a:cs typeface="Arial"/>
              </a:rPr>
              <a:t> </a:t>
            </a:r>
            <a:r>
              <a:rPr sz="1351" b="1" spc="7" dirty="0">
                <a:latin typeface="Arial"/>
                <a:cs typeface="Arial"/>
              </a:rPr>
              <a:t>del</a:t>
            </a:r>
            <a:r>
              <a:rPr sz="1351" b="1" spc="4" dirty="0">
                <a:latin typeface="Arial"/>
                <a:cs typeface="Arial"/>
              </a:rPr>
              <a:t> </a:t>
            </a:r>
            <a:r>
              <a:rPr sz="1351" b="1" spc="12" dirty="0">
                <a:latin typeface="Arial"/>
                <a:cs typeface="Arial"/>
              </a:rPr>
              <a:t>Garante</a:t>
            </a:r>
            <a:endParaRPr sz="1351">
              <a:latin typeface="Arial"/>
              <a:cs typeface="Arial"/>
            </a:endParaRPr>
          </a:p>
          <a:p>
            <a:pPr marL="272561" marR="246354" lvl="1" indent="-131992">
              <a:lnSpc>
                <a:spcPct val="88100"/>
              </a:lnSpc>
              <a:spcBef>
                <a:spcPts val="371"/>
              </a:spcBef>
              <a:buChar char="•"/>
              <a:tabLst>
                <a:tab pos="273038" algn="l"/>
              </a:tabLst>
            </a:pPr>
            <a:r>
              <a:rPr sz="1351" spc="4" dirty="0">
                <a:latin typeface="Arial"/>
                <a:cs typeface="Arial"/>
              </a:rPr>
              <a:t>Il</a:t>
            </a:r>
            <a:r>
              <a:rPr sz="1351" spc="-15" dirty="0">
                <a:latin typeface="Arial"/>
                <a:cs typeface="Arial"/>
              </a:rPr>
              <a:t> </a:t>
            </a:r>
            <a:r>
              <a:rPr sz="1351" dirty="0">
                <a:latin typeface="Arial"/>
                <a:cs typeface="Arial"/>
              </a:rPr>
              <a:t>Titolare</a:t>
            </a:r>
            <a:r>
              <a:rPr sz="1351" spc="22" dirty="0">
                <a:latin typeface="Arial"/>
                <a:cs typeface="Arial"/>
              </a:rPr>
              <a:t> </a:t>
            </a:r>
            <a:r>
              <a:rPr sz="1351" dirty="0">
                <a:latin typeface="Arial"/>
                <a:cs typeface="Arial"/>
              </a:rPr>
              <a:t>è</a:t>
            </a:r>
            <a:r>
              <a:rPr sz="1351" spc="19" dirty="0">
                <a:latin typeface="Arial"/>
                <a:cs typeface="Arial"/>
              </a:rPr>
              <a:t> </a:t>
            </a:r>
            <a:r>
              <a:rPr sz="1351" spc="7" dirty="0">
                <a:latin typeface="Arial"/>
                <a:cs typeface="Arial"/>
              </a:rPr>
              <a:t>tenuto</a:t>
            </a:r>
            <a:r>
              <a:rPr sz="1351" spc="26" dirty="0">
                <a:latin typeface="Arial"/>
                <a:cs typeface="Arial"/>
              </a:rPr>
              <a:t> </a:t>
            </a:r>
            <a:r>
              <a:rPr sz="1351" spc="7" dirty="0">
                <a:latin typeface="Arial"/>
                <a:cs typeface="Arial"/>
              </a:rPr>
              <a:t>ad</a:t>
            </a:r>
            <a:r>
              <a:rPr sz="1351" spc="22" dirty="0">
                <a:latin typeface="Arial"/>
                <a:cs typeface="Arial"/>
              </a:rPr>
              <a:t> </a:t>
            </a:r>
            <a:r>
              <a:rPr sz="1351" spc="7" dirty="0">
                <a:latin typeface="Arial"/>
                <a:cs typeface="Arial"/>
              </a:rPr>
              <a:t>adottare</a:t>
            </a:r>
            <a:r>
              <a:rPr sz="1351" spc="19" dirty="0">
                <a:latin typeface="Arial"/>
                <a:cs typeface="Arial"/>
              </a:rPr>
              <a:t> </a:t>
            </a:r>
            <a:r>
              <a:rPr sz="1351" spc="12" dirty="0">
                <a:latin typeface="Arial"/>
                <a:cs typeface="Arial"/>
              </a:rPr>
              <a:t>procedure </a:t>
            </a:r>
            <a:r>
              <a:rPr sz="1351" spc="-363" dirty="0">
                <a:latin typeface="Arial"/>
                <a:cs typeface="Arial"/>
              </a:rPr>
              <a:t> </a:t>
            </a:r>
            <a:r>
              <a:rPr sz="1351" spc="7" dirty="0">
                <a:latin typeface="Arial"/>
                <a:cs typeface="Arial"/>
              </a:rPr>
              <a:t>per</a:t>
            </a:r>
            <a:r>
              <a:rPr sz="1351" spc="19" dirty="0">
                <a:latin typeface="Arial"/>
                <a:cs typeface="Arial"/>
              </a:rPr>
              <a:t> </a:t>
            </a:r>
            <a:r>
              <a:rPr sz="1351" i="1" spc="7" dirty="0">
                <a:latin typeface="Arial"/>
                <a:cs typeface="Arial"/>
              </a:rPr>
              <a:t>“testare,</a:t>
            </a:r>
            <a:r>
              <a:rPr sz="1351" i="1" spc="15" dirty="0">
                <a:latin typeface="Arial"/>
                <a:cs typeface="Arial"/>
              </a:rPr>
              <a:t> </a:t>
            </a:r>
            <a:r>
              <a:rPr sz="1351" i="1" spc="7" dirty="0">
                <a:latin typeface="Arial"/>
                <a:cs typeface="Arial"/>
              </a:rPr>
              <a:t>verificare</a:t>
            </a:r>
            <a:r>
              <a:rPr sz="1351" i="1" spc="22" dirty="0">
                <a:latin typeface="Arial"/>
                <a:cs typeface="Arial"/>
              </a:rPr>
              <a:t> </a:t>
            </a:r>
            <a:r>
              <a:rPr sz="1351" i="1" dirty="0">
                <a:latin typeface="Arial"/>
                <a:cs typeface="Arial"/>
              </a:rPr>
              <a:t>e</a:t>
            </a:r>
            <a:r>
              <a:rPr sz="1351" i="1" spc="22" dirty="0">
                <a:latin typeface="Arial"/>
                <a:cs typeface="Arial"/>
              </a:rPr>
              <a:t> </a:t>
            </a:r>
            <a:r>
              <a:rPr sz="1351" i="1" spc="7" dirty="0">
                <a:latin typeface="Arial"/>
                <a:cs typeface="Arial"/>
              </a:rPr>
              <a:t>valutare </a:t>
            </a:r>
            <a:r>
              <a:rPr sz="1351" i="1" spc="12" dirty="0">
                <a:latin typeface="Arial"/>
                <a:cs typeface="Arial"/>
              </a:rPr>
              <a:t> regolarmente</a:t>
            </a:r>
            <a:r>
              <a:rPr sz="1351" i="1" spc="15" dirty="0">
                <a:latin typeface="Arial"/>
                <a:cs typeface="Arial"/>
              </a:rPr>
              <a:t> </a:t>
            </a:r>
            <a:r>
              <a:rPr sz="1351" i="1" spc="7" dirty="0">
                <a:latin typeface="Arial"/>
                <a:cs typeface="Arial"/>
              </a:rPr>
              <a:t>l’efficacia</a:t>
            </a:r>
            <a:r>
              <a:rPr sz="1351" i="1" spc="19" dirty="0">
                <a:latin typeface="Arial"/>
                <a:cs typeface="Arial"/>
              </a:rPr>
              <a:t> </a:t>
            </a:r>
            <a:r>
              <a:rPr sz="1351" i="1" spc="7" dirty="0">
                <a:latin typeface="Arial"/>
                <a:cs typeface="Arial"/>
              </a:rPr>
              <a:t>delle</a:t>
            </a:r>
            <a:r>
              <a:rPr sz="1351" i="1" spc="15" dirty="0">
                <a:latin typeface="Arial"/>
                <a:cs typeface="Arial"/>
              </a:rPr>
              <a:t> </a:t>
            </a:r>
            <a:r>
              <a:rPr sz="1351" i="1" spc="7" dirty="0">
                <a:latin typeface="Arial"/>
                <a:cs typeface="Arial"/>
              </a:rPr>
              <a:t>misure</a:t>
            </a:r>
            <a:r>
              <a:rPr sz="1351" i="1" spc="19" dirty="0">
                <a:latin typeface="Arial"/>
                <a:cs typeface="Arial"/>
              </a:rPr>
              <a:t> </a:t>
            </a:r>
            <a:r>
              <a:rPr sz="1351" i="1" spc="7" dirty="0">
                <a:latin typeface="Arial"/>
                <a:cs typeface="Arial"/>
              </a:rPr>
              <a:t>per </a:t>
            </a:r>
            <a:r>
              <a:rPr sz="1351" i="1" spc="12" dirty="0">
                <a:latin typeface="Arial"/>
                <a:cs typeface="Arial"/>
              </a:rPr>
              <a:t> </a:t>
            </a:r>
            <a:r>
              <a:rPr sz="1351" i="1" spc="7" dirty="0">
                <a:latin typeface="Arial"/>
                <a:cs typeface="Arial"/>
              </a:rPr>
              <a:t>garantire</a:t>
            </a:r>
            <a:r>
              <a:rPr sz="1351" i="1" spc="19" dirty="0">
                <a:latin typeface="Arial"/>
                <a:cs typeface="Arial"/>
              </a:rPr>
              <a:t> </a:t>
            </a:r>
            <a:r>
              <a:rPr sz="1351" i="1" spc="4" dirty="0">
                <a:latin typeface="Arial"/>
                <a:cs typeface="Arial"/>
              </a:rPr>
              <a:t>la</a:t>
            </a:r>
            <a:r>
              <a:rPr sz="1351" i="1" spc="22" dirty="0">
                <a:latin typeface="Arial"/>
                <a:cs typeface="Arial"/>
              </a:rPr>
              <a:t> </a:t>
            </a:r>
            <a:r>
              <a:rPr sz="1351" i="1" spc="12" dirty="0">
                <a:latin typeface="Arial"/>
                <a:cs typeface="Arial"/>
              </a:rPr>
              <a:t>sicurezza”.</a:t>
            </a:r>
            <a:endParaRPr sz="1351">
              <a:latin typeface="Arial"/>
              <a:cs typeface="Arial"/>
            </a:endParaRPr>
          </a:p>
          <a:p>
            <a:pPr marL="272561" lvl="1" indent="-131992">
              <a:spcBef>
                <a:spcPts val="109"/>
              </a:spcBef>
              <a:buChar char="•"/>
              <a:tabLst>
                <a:tab pos="273038" algn="l"/>
              </a:tabLst>
            </a:pPr>
            <a:r>
              <a:rPr sz="1351" spc="12" dirty="0">
                <a:latin typeface="Arial"/>
                <a:cs typeface="Arial"/>
              </a:rPr>
              <a:t>Sanzione:</a:t>
            </a:r>
            <a:r>
              <a:rPr sz="1351" spc="-4" dirty="0">
                <a:latin typeface="Arial"/>
                <a:cs typeface="Arial"/>
              </a:rPr>
              <a:t> </a:t>
            </a:r>
            <a:r>
              <a:rPr sz="1351" spc="12" dirty="0">
                <a:latin typeface="Arial"/>
                <a:cs typeface="Arial"/>
              </a:rPr>
              <a:t>30.000,00</a:t>
            </a:r>
            <a:r>
              <a:rPr sz="1351" spc="4" dirty="0">
                <a:latin typeface="Arial"/>
                <a:cs typeface="Arial"/>
              </a:rPr>
              <a:t> </a:t>
            </a:r>
            <a:r>
              <a:rPr sz="1351" dirty="0">
                <a:latin typeface="Arial"/>
                <a:cs typeface="Arial"/>
              </a:rPr>
              <a:t>€</a:t>
            </a:r>
            <a:endParaRPr sz="1351">
              <a:latin typeface="Arial"/>
              <a:cs typeface="Arial"/>
            </a:endParaRPr>
          </a:p>
        </p:txBody>
      </p:sp>
      <p:sp>
        <p:nvSpPr>
          <p:cNvPr id="20" name="Segnaposto data 19">
            <a:extLst>
              <a:ext uri="{FF2B5EF4-FFF2-40B4-BE49-F238E27FC236}">
                <a16:creationId xmlns:a16="http://schemas.microsoft.com/office/drawing/2014/main" id="{9803E167-52C5-C975-1457-9B63772592DA}"/>
              </a:ext>
            </a:extLst>
          </p:cNvPr>
          <p:cNvSpPr>
            <a:spLocks noGrp="1"/>
          </p:cNvSpPr>
          <p:nvPr>
            <p:ph type="dt" sz="half" idx="10"/>
          </p:nvPr>
        </p:nvSpPr>
        <p:spPr/>
        <p:txBody>
          <a:bodyPr/>
          <a:lstStyle/>
          <a:p>
            <a:r>
              <a:rPr lang="it-IT"/>
              <a:t>Silvia  Arezzini</a:t>
            </a:r>
            <a:endParaRPr lang="it-IT" dirty="0"/>
          </a:p>
        </p:txBody>
      </p:sp>
      <p:sp>
        <p:nvSpPr>
          <p:cNvPr id="21" name="Segnaposto piè di pagina 20">
            <a:extLst>
              <a:ext uri="{FF2B5EF4-FFF2-40B4-BE49-F238E27FC236}">
                <a16:creationId xmlns:a16="http://schemas.microsoft.com/office/drawing/2014/main" id="{F40382E1-61E6-52C4-F3C9-419F097EF67D}"/>
              </a:ext>
            </a:extLst>
          </p:cNvPr>
          <p:cNvSpPr>
            <a:spLocks noGrp="1"/>
          </p:cNvSpPr>
          <p:nvPr>
            <p:ph type="ftr" sz="quarter" idx="11"/>
          </p:nvPr>
        </p:nvSpPr>
        <p:spPr/>
        <p:txBody>
          <a:bodyPr/>
          <a:lstStyle/>
          <a:p>
            <a:r>
              <a:rPr lang="it-IT"/>
              <a:t>10 ottobre 2023</a:t>
            </a:r>
            <a:endParaRPr lang="it-IT" dirty="0"/>
          </a:p>
        </p:txBody>
      </p:sp>
      <p:sp>
        <p:nvSpPr>
          <p:cNvPr id="22" name="Segnaposto numero diapositiva 21">
            <a:extLst>
              <a:ext uri="{FF2B5EF4-FFF2-40B4-BE49-F238E27FC236}">
                <a16:creationId xmlns:a16="http://schemas.microsoft.com/office/drawing/2014/main" id="{73C1A1FC-DBF0-0065-6961-E3D42A927748}"/>
              </a:ext>
            </a:extLst>
          </p:cNvPr>
          <p:cNvSpPr>
            <a:spLocks noGrp="1"/>
          </p:cNvSpPr>
          <p:nvPr>
            <p:ph type="sldNum" sz="quarter" idx="12"/>
          </p:nvPr>
        </p:nvSpPr>
        <p:spPr/>
        <p:txBody>
          <a:bodyPr/>
          <a:lstStyle/>
          <a:p>
            <a:fld id="{03B6912A-B584-4AC7-9983-D43B1428DAB0}" type="slidenum">
              <a:rPr lang="it-IT" smtClean="0"/>
              <a:pPr/>
              <a:t>67</a:t>
            </a:fld>
            <a:endParaRPr lang="it-IT" dirty="0"/>
          </a:p>
        </p:txBody>
      </p:sp>
      <p:sp>
        <p:nvSpPr>
          <p:cNvPr id="23" name="Rettangolo 22">
            <a:extLst>
              <a:ext uri="{FF2B5EF4-FFF2-40B4-BE49-F238E27FC236}">
                <a16:creationId xmlns:a16="http://schemas.microsoft.com/office/drawing/2014/main" id="{1593F1FD-5BF3-B114-DE26-8D30D8F73F63}"/>
              </a:ext>
            </a:extLst>
          </p:cNvPr>
          <p:cNvSpPr/>
          <p:nvPr/>
        </p:nvSpPr>
        <p:spPr>
          <a:xfrm rot="20532377">
            <a:off x="377085" y="2022644"/>
            <a:ext cx="232627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a:t>
            </a:r>
            <a:r>
              <a:rPr lang="it-IT" dirty="0" err="1">
                <a:ln w="0"/>
                <a:solidFill>
                  <a:schemeClr val="accent1"/>
                </a:solidFill>
                <a:effectLst>
                  <a:outerShdw blurRad="38100" dist="25400" dir="5400000" algn="ctr" rotWithShape="0">
                    <a:srgbClr val="6E747A">
                      <a:alpha val="43000"/>
                    </a:srgbClr>
                  </a:outerShdw>
                </a:effectLst>
              </a:rPr>
              <a:t>E.Bovo</a:t>
            </a:r>
            <a:endParaRPr lang="it-IT"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71132" y="657669"/>
            <a:ext cx="7735027" cy="932034"/>
            <a:chOff x="190500" y="876300"/>
            <a:chExt cx="10307955" cy="1242060"/>
          </a:xfrm>
        </p:grpSpPr>
        <p:sp>
          <p:nvSpPr>
            <p:cNvPr id="3" name="object 3"/>
            <p:cNvSpPr/>
            <p:nvPr/>
          </p:nvSpPr>
          <p:spPr>
            <a:xfrm>
              <a:off x="190500" y="876300"/>
              <a:ext cx="10307955" cy="1242060"/>
            </a:xfrm>
            <a:custGeom>
              <a:avLst/>
              <a:gdLst/>
              <a:ahLst/>
              <a:cxnLst/>
              <a:rect l="l" t="t" r="r" b="b"/>
              <a:pathLst>
                <a:path w="10307955" h="1242060">
                  <a:moveTo>
                    <a:pt x="10307530" y="0"/>
                  </a:moveTo>
                  <a:lnTo>
                    <a:pt x="0" y="0"/>
                  </a:lnTo>
                  <a:lnTo>
                    <a:pt x="0" y="1241606"/>
                  </a:lnTo>
                  <a:lnTo>
                    <a:pt x="10307530" y="1241606"/>
                  </a:lnTo>
                  <a:lnTo>
                    <a:pt x="10307530" y="0"/>
                  </a:lnTo>
                  <a:close/>
                </a:path>
              </a:pathLst>
            </a:custGeom>
            <a:solidFill>
              <a:srgbClr val="CCFFFF"/>
            </a:solidFill>
          </p:spPr>
          <p:txBody>
            <a:bodyPr wrap="square" lIns="0" tIns="0" rIns="0" bIns="0" rtlCol="0"/>
            <a:lstStyle/>
            <a:p>
              <a:endParaRPr sz="1351"/>
            </a:p>
          </p:txBody>
        </p:sp>
        <p:pic>
          <p:nvPicPr>
            <p:cNvPr id="4" name="object 4"/>
            <p:cNvPicPr/>
            <p:nvPr/>
          </p:nvPicPr>
          <p:blipFill>
            <a:blip r:embed="rId2" cstate="print"/>
            <a:stretch>
              <a:fillRect/>
            </a:stretch>
          </p:blipFill>
          <p:spPr>
            <a:xfrm>
              <a:off x="273298" y="876300"/>
              <a:ext cx="1621864" cy="1212392"/>
            </a:xfrm>
            <a:prstGeom prst="rect">
              <a:avLst/>
            </a:prstGeom>
          </p:spPr>
        </p:pic>
      </p:grpSp>
      <p:sp>
        <p:nvSpPr>
          <p:cNvPr id="5" name="object 5"/>
          <p:cNvSpPr txBox="1"/>
          <p:nvPr/>
        </p:nvSpPr>
        <p:spPr>
          <a:xfrm>
            <a:off x="1613388" y="4842899"/>
            <a:ext cx="1020663" cy="138441"/>
          </a:xfrm>
          <a:prstGeom prst="rect">
            <a:avLst/>
          </a:prstGeom>
        </p:spPr>
        <p:txBody>
          <a:bodyPr vert="horz" wrap="square" lIns="0" tIns="9530" rIns="0" bIns="0" rtlCol="0">
            <a:spAutoFit/>
          </a:bodyPr>
          <a:lstStyle/>
          <a:p>
            <a:pPr>
              <a:spcBef>
                <a:spcPts val="75"/>
              </a:spcBef>
            </a:pPr>
            <a:r>
              <a:rPr sz="900" spc="4" dirty="0">
                <a:solidFill>
                  <a:srgbClr val="002D4C"/>
                </a:solidFill>
                <a:latin typeface="Arial"/>
                <a:cs typeface="Arial"/>
              </a:rPr>
              <a:t>8-9</a:t>
            </a:r>
            <a:r>
              <a:rPr sz="900" spc="-4" dirty="0">
                <a:solidFill>
                  <a:srgbClr val="002D4C"/>
                </a:solidFill>
                <a:latin typeface="Arial"/>
                <a:cs typeface="Arial"/>
              </a:rPr>
              <a:t> </a:t>
            </a:r>
            <a:r>
              <a:rPr sz="900" spc="4" dirty="0">
                <a:solidFill>
                  <a:srgbClr val="002D4C"/>
                </a:solidFill>
                <a:latin typeface="Arial"/>
                <a:cs typeface="Arial"/>
              </a:rPr>
              <a:t>settembre</a:t>
            </a:r>
            <a:r>
              <a:rPr sz="900" spc="-4" dirty="0">
                <a:solidFill>
                  <a:srgbClr val="002D4C"/>
                </a:solidFill>
                <a:latin typeface="Arial"/>
                <a:cs typeface="Arial"/>
              </a:rPr>
              <a:t> </a:t>
            </a:r>
            <a:r>
              <a:rPr sz="900" spc="7" dirty="0">
                <a:solidFill>
                  <a:srgbClr val="002D4C"/>
                </a:solidFill>
                <a:latin typeface="Arial"/>
                <a:cs typeface="Arial"/>
              </a:rPr>
              <a:t>2021</a:t>
            </a:r>
            <a:endParaRPr sz="900">
              <a:latin typeface="Arial"/>
              <a:cs typeface="Arial"/>
            </a:endParaRPr>
          </a:p>
        </p:txBody>
      </p:sp>
      <p:sp>
        <p:nvSpPr>
          <p:cNvPr id="6" name="object 6"/>
          <p:cNvSpPr txBox="1"/>
          <p:nvPr/>
        </p:nvSpPr>
        <p:spPr>
          <a:xfrm>
            <a:off x="4607409" y="4806304"/>
            <a:ext cx="2117090" cy="138441"/>
          </a:xfrm>
          <a:prstGeom prst="rect">
            <a:avLst/>
          </a:prstGeom>
        </p:spPr>
        <p:txBody>
          <a:bodyPr vert="horz" wrap="square" lIns="0" tIns="9530" rIns="0" bIns="0" rtlCol="0">
            <a:spAutoFit/>
          </a:bodyPr>
          <a:lstStyle/>
          <a:p>
            <a:pPr>
              <a:spcBef>
                <a:spcPts val="75"/>
              </a:spcBef>
            </a:pPr>
            <a:r>
              <a:rPr sz="900" spc="4" dirty="0">
                <a:solidFill>
                  <a:srgbClr val="002D4C"/>
                </a:solidFill>
                <a:latin typeface="Arial"/>
                <a:cs typeface="Arial"/>
              </a:rPr>
              <a:t>Il</a:t>
            </a:r>
            <a:r>
              <a:rPr sz="900" spc="7" dirty="0">
                <a:solidFill>
                  <a:srgbClr val="002D4C"/>
                </a:solidFill>
                <a:latin typeface="Arial"/>
                <a:cs typeface="Arial"/>
              </a:rPr>
              <a:t> GDPR</a:t>
            </a:r>
            <a:r>
              <a:rPr sz="900" spc="19" dirty="0">
                <a:solidFill>
                  <a:srgbClr val="002D4C"/>
                </a:solidFill>
                <a:latin typeface="Arial"/>
                <a:cs typeface="Arial"/>
              </a:rPr>
              <a:t> </a:t>
            </a:r>
            <a:r>
              <a:rPr sz="900" spc="4" dirty="0">
                <a:solidFill>
                  <a:srgbClr val="002D4C"/>
                </a:solidFill>
                <a:latin typeface="Arial"/>
                <a:cs typeface="Arial"/>
              </a:rPr>
              <a:t>per</a:t>
            </a:r>
            <a:r>
              <a:rPr sz="900" spc="15" dirty="0">
                <a:solidFill>
                  <a:srgbClr val="002D4C"/>
                </a:solidFill>
                <a:latin typeface="Arial"/>
                <a:cs typeface="Arial"/>
              </a:rPr>
              <a:t> </a:t>
            </a:r>
            <a:r>
              <a:rPr sz="900" dirty="0">
                <a:solidFill>
                  <a:srgbClr val="002D4C"/>
                </a:solidFill>
                <a:latin typeface="Arial"/>
                <a:cs typeface="Arial"/>
              </a:rPr>
              <a:t>gli</a:t>
            </a:r>
            <a:r>
              <a:rPr sz="900" spc="-41" dirty="0">
                <a:solidFill>
                  <a:srgbClr val="002D4C"/>
                </a:solidFill>
                <a:latin typeface="Arial"/>
                <a:cs typeface="Arial"/>
              </a:rPr>
              <a:t> </a:t>
            </a:r>
            <a:r>
              <a:rPr sz="900" spc="4" dirty="0">
                <a:solidFill>
                  <a:srgbClr val="002D4C"/>
                </a:solidFill>
                <a:latin typeface="Arial"/>
                <a:cs typeface="Arial"/>
              </a:rPr>
              <a:t>Amministratori</a:t>
            </a:r>
            <a:r>
              <a:rPr sz="900" spc="7" dirty="0">
                <a:solidFill>
                  <a:srgbClr val="002D4C"/>
                </a:solidFill>
                <a:latin typeface="Arial"/>
                <a:cs typeface="Arial"/>
              </a:rPr>
              <a:t> </a:t>
            </a:r>
            <a:r>
              <a:rPr sz="900" spc="4" dirty="0">
                <a:solidFill>
                  <a:srgbClr val="002D4C"/>
                </a:solidFill>
                <a:latin typeface="Arial"/>
                <a:cs typeface="Arial"/>
              </a:rPr>
              <a:t>di</a:t>
            </a:r>
            <a:r>
              <a:rPr sz="900" spc="12" dirty="0">
                <a:solidFill>
                  <a:srgbClr val="002D4C"/>
                </a:solidFill>
                <a:latin typeface="Arial"/>
                <a:cs typeface="Arial"/>
              </a:rPr>
              <a:t> </a:t>
            </a:r>
            <a:r>
              <a:rPr sz="900" spc="4" dirty="0">
                <a:solidFill>
                  <a:srgbClr val="002D4C"/>
                </a:solidFill>
                <a:latin typeface="Arial"/>
                <a:cs typeface="Arial"/>
              </a:rPr>
              <a:t>sistema</a:t>
            </a:r>
            <a:endParaRPr sz="900">
              <a:latin typeface="Arial"/>
              <a:cs typeface="Arial"/>
            </a:endParaRPr>
          </a:p>
        </p:txBody>
      </p:sp>
      <p:sp>
        <p:nvSpPr>
          <p:cNvPr id="7" name="object 7"/>
          <p:cNvSpPr txBox="1">
            <a:spLocks noGrp="1"/>
          </p:cNvSpPr>
          <p:nvPr>
            <p:ph type="title"/>
          </p:nvPr>
        </p:nvSpPr>
        <p:spPr>
          <a:xfrm>
            <a:off x="1657161" y="89756"/>
            <a:ext cx="7890842" cy="1363359"/>
          </a:xfrm>
          <a:prstGeom prst="rect">
            <a:avLst/>
          </a:prstGeom>
        </p:spPr>
        <p:txBody>
          <a:bodyPr vert="horz" wrap="square" lIns="0" tIns="9054" rIns="0" bIns="0" numCol="1" rtlCol="0" anchor="ctr" anchorCtr="0" compatLnSpc="1">
            <a:prstTxWarp prst="textNoShape">
              <a:avLst/>
            </a:prstTxWarp>
            <a:spAutoFit/>
          </a:bodyPr>
          <a:lstStyle/>
          <a:p>
            <a:pPr marL="1835979">
              <a:lnSpc>
                <a:spcPct val="100000"/>
              </a:lnSpc>
              <a:spcBef>
                <a:spcPts val="71"/>
              </a:spcBef>
            </a:pPr>
            <a:r>
              <a:rPr spc="-12" dirty="0"/>
              <a:t>Conseguenze</a:t>
            </a:r>
            <a:r>
              <a:rPr spc="-30" dirty="0"/>
              <a:t> </a:t>
            </a:r>
            <a:r>
              <a:rPr spc="-7" dirty="0"/>
              <a:t>delle</a:t>
            </a:r>
            <a:r>
              <a:rPr spc="-26" dirty="0"/>
              <a:t> </a:t>
            </a:r>
            <a:r>
              <a:rPr spc="-7" dirty="0"/>
              <a:t>violazioni</a:t>
            </a:r>
          </a:p>
        </p:txBody>
      </p:sp>
      <p:grpSp>
        <p:nvGrpSpPr>
          <p:cNvPr id="8" name="object 8"/>
          <p:cNvGrpSpPr/>
          <p:nvPr/>
        </p:nvGrpSpPr>
        <p:grpSpPr>
          <a:xfrm>
            <a:off x="1728795" y="2655104"/>
            <a:ext cx="2185706" cy="782413"/>
            <a:chOff x="933661" y="3538148"/>
            <a:chExt cx="2912745" cy="1042669"/>
          </a:xfrm>
        </p:grpSpPr>
        <p:sp>
          <p:nvSpPr>
            <p:cNvPr id="9" name="object 9"/>
            <p:cNvSpPr/>
            <p:nvPr/>
          </p:nvSpPr>
          <p:spPr>
            <a:xfrm>
              <a:off x="940328" y="3544816"/>
              <a:ext cx="2899410" cy="1029335"/>
            </a:xfrm>
            <a:custGeom>
              <a:avLst/>
              <a:gdLst/>
              <a:ahLst/>
              <a:cxnLst/>
              <a:rect l="l" t="t" r="r" b="b"/>
              <a:pathLst>
                <a:path w="2899410" h="1029335">
                  <a:moveTo>
                    <a:pt x="2796196" y="0"/>
                  </a:moveTo>
                  <a:lnTo>
                    <a:pt x="102911" y="0"/>
                  </a:lnTo>
                  <a:lnTo>
                    <a:pt x="62853" y="8084"/>
                  </a:lnTo>
                  <a:lnTo>
                    <a:pt x="30142" y="30133"/>
                  </a:lnTo>
                  <a:lnTo>
                    <a:pt x="8087" y="62835"/>
                  </a:lnTo>
                  <a:lnTo>
                    <a:pt x="0" y="102881"/>
                  </a:lnTo>
                  <a:lnTo>
                    <a:pt x="0" y="925943"/>
                  </a:lnTo>
                  <a:lnTo>
                    <a:pt x="8087" y="965989"/>
                  </a:lnTo>
                  <a:lnTo>
                    <a:pt x="30142" y="998691"/>
                  </a:lnTo>
                  <a:lnTo>
                    <a:pt x="62853" y="1020739"/>
                  </a:lnTo>
                  <a:lnTo>
                    <a:pt x="102911" y="1028824"/>
                  </a:lnTo>
                  <a:lnTo>
                    <a:pt x="2796196" y="1028824"/>
                  </a:lnTo>
                  <a:lnTo>
                    <a:pt x="2836254" y="1020739"/>
                  </a:lnTo>
                  <a:lnTo>
                    <a:pt x="2868966" y="998691"/>
                  </a:lnTo>
                  <a:lnTo>
                    <a:pt x="2891021" y="965989"/>
                  </a:lnTo>
                  <a:lnTo>
                    <a:pt x="2899108" y="925943"/>
                  </a:lnTo>
                  <a:lnTo>
                    <a:pt x="2899108" y="102881"/>
                  </a:lnTo>
                  <a:lnTo>
                    <a:pt x="2891021" y="62835"/>
                  </a:lnTo>
                  <a:lnTo>
                    <a:pt x="2868966" y="30133"/>
                  </a:lnTo>
                  <a:lnTo>
                    <a:pt x="2836254" y="8084"/>
                  </a:lnTo>
                  <a:lnTo>
                    <a:pt x="2796196" y="0"/>
                  </a:lnTo>
                  <a:close/>
                </a:path>
              </a:pathLst>
            </a:custGeom>
            <a:solidFill>
              <a:srgbClr val="F2F2F2"/>
            </a:solidFill>
          </p:spPr>
          <p:txBody>
            <a:bodyPr wrap="square" lIns="0" tIns="0" rIns="0" bIns="0" rtlCol="0"/>
            <a:lstStyle/>
            <a:p>
              <a:endParaRPr sz="1351"/>
            </a:p>
          </p:txBody>
        </p:sp>
        <p:sp>
          <p:nvSpPr>
            <p:cNvPr id="10" name="object 10"/>
            <p:cNvSpPr/>
            <p:nvPr/>
          </p:nvSpPr>
          <p:spPr>
            <a:xfrm>
              <a:off x="940328" y="3544816"/>
              <a:ext cx="2899410" cy="1029335"/>
            </a:xfrm>
            <a:custGeom>
              <a:avLst/>
              <a:gdLst/>
              <a:ahLst/>
              <a:cxnLst/>
              <a:rect l="l" t="t" r="r" b="b"/>
              <a:pathLst>
                <a:path w="2899410" h="1029335">
                  <a:moveTo>
                    <a:pt x="0" y="102881"/>
                  </a:moveTo>
                  <a:lnTo>
                    <a:pt x="8087" y="62835"/>
                  </a:lnTo>
                  <a:lnTo>
                    <a:pt x="30142" y="30133"/>
                  </a:lnTo>
                  <a:lnTo>
                    <a:pt x="62853" y="8084"/>
                  </a:lnTo>
                  <a:lnTo>
                    <a:pt x="102911" y="0"/>
                  </a:lnTo>
                  <a:lnTo>
                    <a:pt x="2796196" y="0"/>
                  </a:lnTo>
                  <a:lnTo>
                    <a:pt x="2836254" y="8084"/>
                  </a:lnTo>
                  <a:lnTo>
                    <a:pt x="2868965" y="30133"/>
                  </a:lnTo>
                  <a:lnTo>
                    <a:pt x="2891020" y="62835"/>
                  </a:lnTo>
                  <a:lnTo>
                    <a:pt x="2899107" y="102881"/>
                  </a:lnTo>
                  <a:lnTo>
                    <a:pt x="2899107" y="925943"/>
                  </a:lnTo>
                  <a:lnTo>
                    <a:pt x="2891020" y="965989"/>
                  </a:lnTo>
                  <a:lnTo>
                    <a:pt x="2868965" y="998691"/>
                  </a:lnTo>
                  <a:lnTo>
                    <a:pt x="2836254" y="1020739"/>
                  </a:lnTo>
                  <a:lnTo>
                    <a:pt x="2796196" y="1028824"/>
                  </a:lnTo>
                  <a:lnTo>
                    <a:pt x="102911" y="1028824"/>
                  </a:lnTo>
                  <a:lnTo>
                    <a:pt x="62853" y="1020739"/>
                  </a:lnTo>
                  <a:lnTo>
                    <a:pt x="30142" y="998691"/>
                  </a:lnTo>
                  <a:lnTo>
                    <a:pt x="8087" y="965989"/>
                  </a:lnTo>
                  <a:lnTo>
                    <a:pt x="0" y="925943"/>
                  </a:lnTo>
                  <a:lnTo>
                    <a:pt x="0" y="102881"/>
                  </a:lnTo>
                  <a:close/>
                </a:path>
              </a:pathLst>
            </a:custGeom>
            <a:ln w="12984">
              <a:solidFill>
                <a:srgbClr val="E7E7E7"/>
              </a:solidFill>
            </a:ln>
          </p:spPr>
          <p:txBody>
            <a:bodyPr wrap="square" lIns="0" tIns="0" rIns="0" bIns="0" rtlCol="0"/>
            <a:lstStyle/>
            <a:p>
              <a:endParaRPr sz="1351"/>
            </a:p>
          </p:txBody>
        </p:sp>
      </p:grpSp>
      <p:sp>
        <p:nvSpPr>
          <p:cNvPr id="11" name="object 11"/>
          <p:cNvSpPr txBox="1"/>
          <p:nvPr/>
        </p:nvSpPr>
        <p:spPr>
          <a:xfrm>
            <a:off x="1896411" y="2827454"/>
            <a:ext cx="1848821" cy="358758"/>
          </a:xfrm>
          <a:prstGeom prst="rect">
            <a:avLst/>
          </a:prstGeom>
        </p:spPr>
        <p:txBody>
          <a:bodyPr vert="horz" wrap="square" lIns="0" tIns="9530" rIns="0" bIns="0" rtlCol="0">
            <a:spAutoFit/>
          </a:bodyPr>
          <a:lstStyle/>
          <a:p>
            <a:pPr marL="83389" marR="3812" indent="-74335">
              <a:lnSpc>
                <a:spcPct val="121500"/>
              </a:lnSpc>
              <a:spcBef>
                <a:spcPts val="75"/>
              </a:spcBef>
            </a:pPr>
            <a:r>
              <a:rPr sz="976" spc="7" dirty="0">
                <a:latin typeface="Arial"/>
                <a:cs typeface="Arial"/>
              </a:rPr>
              <a:t>Acquisizione credenziali </a:t>
            </a:r>
            <a:r>
              <a:rPr sz="976" spc="4" dirty="0">
                <a:latin typeface="Arial"/>
                <a:cs typeface="Arial"/>
              </a:rPr>
              <a:t>di posta </a:t>
            </a:r>
            <a:r>
              <a:rPr sz="976" spc="-263" dirty="0">
                <a:latin typeface="Arial"/>
                <a:cs typeface="Arial"/>
              </a:rPr>
              <a:t> </a:t>
            </a:r>
            <a:r>
              <a:rPr sz="976" spc="4" dirty="0">
                <a:latin typeface="Arial"/>
                <a:cs typeface="Arial"/>
              </a:rPr>
              <a:t>(Attacco</a:t>
            </a:r>
            <a:r>
              <a:rPr sz="976" spc="12" dirty="0">
                <a:latin typeface="Arial"/>
                <a:cs typeface="Arial"/>
              </a:rPr>
              <a:t> </a:t>
            </a:r>
            <a:r>
              <a:rPr sz="976" dirty="0">
                <a:latin typeface="Arial"/>
                <a:cs typeface="Arial"/>
              </a:rPr>
              <a:t>a</a:t>
            </a:r>
            <a:r>
              <a:rPr sz="976" spc="12" dirty="0">
                <a:latin typeface="Arial"/>
                <a:cs typeface="Arial"/>
              </a:rPr>
              <a:t> </a:t>
            </a:r>
            <a:r>
              <a:rPr sz="976" spc="4" dirty="0">
                <a:latin typeface="Arial"/>
                <a:cs typeface="Arial"/>
              </a:rPr>
              <a:t>front</a:t>
            </a:r>
            <a:r>
              <a:rPr sz="976" spc="12" dirty="0">
                <a:latin typeface="Arial"/>
                <a:cs typeface="Arial"/>
              </a:rPr>
              <a:t> </a:t>
            </a:r>
            <a:r>
              <a:rPr sz="976" spc="7" dirty="0">
                <a:latin typeface="Arial"/>
                <a:cs typeface="Arial"/>
              </a:rPr>
              <a:t>end</a:t>
            </a:r>
            <a:r>
              <a:rPr sz="976" spc="12" dirty="0">
                <a:latin typeface="Arial"/>
                <a:cs typeface="Arial"/>
              </a:rPr>
              <a:t> </a:t>
            </a:r>
            <a:r>
              <a:rPr sz="976" spc="7" dirty="0">
                <a:latin typeface="Arial"/>
                <a:cs typeface="Arial"/>
              </a:rPr>
              <a:t>web</a:t>
            </a:r>
            <a:r>
              <a:rPr sz="976" spc="15" dirty="0">
                <a:latin typeface="Arial"/>
                <a:cs typeface="Arial"/>
              </a:rPr>
              <a:t> </a:t>
            </a:r>
            <a:r>
              <a:rPr sz="976" spc="4" dirty="0">
                <a:latin typeface="Arial"/>
                <a:cs typeface="Arial"/>
              </a:rPr>
              <a:t>mail)</a:t>
            </a:r>
            <a:endParaRPr sz="976">
              <a:latin typeface="Arial"/>
              <a:cs typeface="Arial"/>
            </a:endParaRPr>
          </a:p>
        </p:txBody>
      </p:sp>
      <p:grpSp>
        <p:nvGrpSpPr>
          <p:cNvPr id="12" name="object 12"/>
          <p:cNvGrpSpPr/>
          <p:nvPr/>
        </p:nvGrpSpPr>
        <p:grpSpPr>
          <a:xfrm>
            <a:off x="3904268" y="1767278"/>
            <a:ext cx="2172364" cy="1284168"/>
            <a:chOff x="3832769" y="2355000"/>
            <a:chExt cx="2894965" cy="1711325"/>
          </a:xfrm>
        </p:grpSpPr>
        <p:sp>
          <p:nvSpPr>
            <p:cNvPr id="13" name="object 13"/>
            <p:cNvSpPr/>
            <p:nvPr/>
          </p:nvSpPr>
          <p:spPr>
            <a:xfrm>
              <a:off x="3839437" y="2876080"/>
              <a:ext cx="823594" cy="1183640"/>
            </a:xfrm>
            <a:custGeom>
              <a:avLst/>
              <a:gdLst/>
              <a:ahLst/>
              <a:cxnLst/>
              <a:rect l="l" t="t" r="r" b="b"/>
              <a:pathLst>
                <a:path w="823595" h="1183639">
                  <a:moveTo>
                    <a:pt x="0" y="1183148"/>
                  </a:moveTo>
                  <a:lnTo>
                    <a:pt x="823299" y="0"/>
                  </a:lnTo>
                </a:path>
              </a:pathLst>
            </a:custGeom>
            <a:ln w="12985">
              <a:solidFill>
                <a:srgbClr val="808080"/>
              </a:solidFill>
            </a:ln>
          </p:spPr>
          <p:txBody>
            <a:bodyPr wrap="square" lIns="0" tIns="0" rIns="0" bIns="0" rtlCol="0"/>
            <a:lstStyle/>
            <a:p>
              <a:endParaRPr sz="1351"/>
            </a:p>
          </p:txBody>
        </p:sp>
        <p:sp>
          <p:nvSpPr>
            <p:cNvPr id="14" name="object 14"/>
            <p:cNvSpPr/>
            <p:nvPr/>
          </p:nvSpPr>
          <p:spPr>
            <a:xfrm>
              <a:off x="4662737" y="2361667"/>
              <a:ext cx="2058670" cy="1029335"/>
            </a:xfrm>
            <a:custGeom>
              <a:avLst/>
              <a:gdLst/>
              <a:ahLst/>
              <a:cxnLst/>
              <a:rect l="l" t="t" r="r" b="b"/>
              <a:pathLst>
                <a:path w="2058670" h="1029335">
                  <a:moveTo>
                    <a:pt x="1955337" y="0"/>
                  </a:moveTo>
                  <a:lnTo>
                    <a:pt x="102913" y="0"/>
                  </a:lnTo>
                  <a:lnTo>
                    <a:pt x="62854" y="8084"/>
                  </a:lnTo>
                  <a:lnTo>
                    <a:pt x="30142" y="30133"/>
                  </a:lnTo>
                  <a:lnTo>
                    <a:pt x="8087" y="62835"/>
                  </a:lnTo>
                  <a:lnTo>
                    <a:pt x="0" y="102882"/>
                  </a:lnTo>
                  <a:lnTo>
                    <a:pt x="0" y="925939"/>
                  </a:lnTo>
                  <a:lnTo>
                    <a:pt x="8087" y="965986"/>
                  </a:lnTo>
                  <a:lnTo>
                    <a:pt x="30142" y="998688"/>
                  </a:lnTo>
                  <a:lnTo>
                    <a:pt x="62854" y="1020736"/>
                  </a:lnTo>
                  <a:lnTo>
                    <a:pt x="102913" y="1028821"/>
                  </a:lnTo>
                  <a:lnTo>
                    <a:pt x="1955337" y="1028821"/>
                  </a:lnTo>
                  <a:lnTo>
                    <a:pt x="1995396" y="1020736"/>
                  </a:lnTo>
                  <a:lnTo>
                    <a:pt x="2028108" y="998688"/>
                  </a:lnTo>
                  <a:lnTo>
                    <a:pt x="2050163" y="965986"/>
                  </a:lnTo>
                  <a:lnTo>
                    <a:pt x="2058250" y="925939"/>
                  </a:lnTo>
                  <a:lnTo>
                    <a:pt x="2058250" y="102882"/>
                  </a:lnTo>
                  <a:lnTo>
                    <a:pt x="2050163" y="62835"/>
                  </a:lnTo>
                  <a:lnTo>
                    <a:pt x="2028108" y="30133"/>
                  </a:lnTo>
                  <a:lnTo>
                    <a:pt x="1995396" y="8084"/>
                  </a:lnTo>
                  <a:lnTo>
                    <a:pt x="1955337" y="0"/>
                  </a:lnTo>
                  <a:close/>
                </a:path>
              </a:pathLst>
            </a:custGeom>
            <a:solidFill>
              <a:srgbClr val="C2FFF0"/>
            </a:solidFill>
          </p:spPr>
          <p:txBody>
            <a:bodyPr wrap="square" lIns="0" tIns="0" rIns="0" bIns="0" rtlCol="0"/>
            <a:lstStyle/>
            <a:p>
              <a:endParaRPr sz="1351"/>
            </a:p>
          </p:txBody>
        </p:sp>
        <p:sp>
          <p:nvSpPr>
            <p:cNvPr id="15" name="object 15"/>
            <p:cNvSpPr/>
            <p:nvPr/>
          </p:nvSpPr>
          <p:spPr>
            <a:xfrm>
              <a:off x="4662737" y="2361667"/>
              <a:ext cx="2058670" cy="1029335"/>
            </a:xfrm>
            <a:custGeom>
              <a:avLst/>
              <a:gdLst/>
              <a:ahLst/>
              <a:cxnLst/>
              <a:rect l="l" t="t" r="r" b="b"/>
              <a:pathLst>
                <a:path w="2058670" h="1029335">
                  <a:moveTo>
                    <a:pt x="0" y="102882"/>
                  </a:moveTo>
                  <a:lnTo>
                    <a:pt x="8087" y="62835"/>
                  </a:lnTo>
                  <a:lnTo>
                    <a:pt x="30142" y="30133"/>
                  </a:lnTo>
                  <a:lnTo>
                    <a:pt x="62854" y="8085"/>
                  </a:lnTo>
                  <a:lnTo>
                    <a:pt x="102912" y="0"/>
                  </a:lnTo>
                  <a:lnTo>
                    <a:pt x="1955337" y="0"/>
                  </a:lnTo>
                  <a:lnTo>
                    <a:pt x="1995396" y="8085"/>
                  </a:lnTo>
                  <a:lnTo>
                    <a:pt x="2028107" y="30133"/>
                  </a:lnTo>
                  <a:lnTo>
                    <a:pt x="2050162" y="62835"/>
                  </a:lnTo>
                  <a:lnTo>
                    <a:pt x="2058250" y="102882"/>
                  </a:lnTo>
                  <a:lnTo>
                    <a:pt x="2058250" y="925939"/>
                  </a:lnTo>
                  <a:lnTo>
                    <a:pt x="2050162" y="965986"/>
                  </a:lnTo>
                  <a:lnTo>
                    <a:pt x="2028107" y="998688"/>
                  </a:lnTo>
                  <a:lnTo>
                    <a:pt x="1995396" y="1020737"/>
                  </a:lnTo>
                  <a:lnTo>
                    <a:pt x="1955337" y="1028822"/>
                  </a:lnTo>
                  <a:lnTo>
                    <a:pt x="102912" y="1028822"/>
                  </a:lnTo>
                  <a:lnTo>
                    <a:pt x="62854" y="1020737"/>
                  </a:lnTo>
                  <a:lnTo>
                    <a:pt x="30142" y="998688"/>
                  </a:lnTo>
                  <a:lnTo>
                    <a:pt x="8087" y="965986"/>
                  </a:lnTo>
                  <a:lnTo>
                    <a:pt x="0" y="925939"/>
                  </a:lnTo>
                  <a:lnTo>
                    <a:pt x="0" y="102882"/>
                  </a:lnTo>
                  <a:close/>
                </a:path>
              </a:pathLst>
            </a:custGeom>
            <a:ln w="12984">
              <a:solidFill>
                <a:srgbClr val="E7E7E7"/>
              </a:solidFill>
            </a:ln>
          </p:spPr>
          <p:txBody>
            <a:bodyPr wrap="square" lIns="0" tIns="0" rIns="0" bIns="0" rtlCol="0"/>
            <a:lstStyle/>
            <a:p>
              <a:endParaRPr sz="1351"/>
            </a:p>
          </p:txBody>
        </p:sp>
      </p:grpSp>
      <p:sp>
        <p:nvSpPr>
          <p:cNvPr id="16" name="object 16"/>
          <p:cNvSpPr txBox="1"/>
          <p:nvPr/>
        </p:nvSpPr>
        <p:spPr>
          <a:xfrm>
            <a:off x="4712532" y="1997243"/>
            <a:ext cx="1173620" cy="307148"/>
          </a:xfrm>
          <a:prstGeom prst="rect">
            <a:avLst/>
          </a:prstGeom>
        </p:spPr>
        <p:txBody>
          <a:bodyPr vert="horz" wrap="square" lIns="0" tIns="24778" rIns="0" bIns="0" rtlCol="0">
            <a:spAutoFit/>
          </a:bodyPr>
          <a:lstStyle/>
          <a:p>
            <a:pPr marL="358809" marR="3812" indent="-349755">
              <a:lnSpc>
                <a:spcPts val="1066"/>
              </a:lnSpc>
              <a:spcBef>
                <a:spcPts val="195"/>
              </a:spcBef>
            </a:pPr>
            <a:r>
              <a:rPr sz="976" b="1" spc="7" dirty="0">
                <a:latin typeface="Arial"/>
                <a:cs typeface="Arial"/>
              </a:rPr>
              <a:t>Misure</a:t>
            </a:r>
            <a:r>
              <a:rPr sz="976" b="1" spc="-15" dirty="0">
                <a:latin typeface="Arial"/>
                <a:cs typeface="Arial"/>
              </a:rPr>
              <a:t> </a:t>
            </a:r>
            <a:r>
              <a:rPr sz="976" b="1" spc="7" dirty="0">
                <a:latin typeface="Arial"/>
                <a:cs typeface="Arial"/>
              </a:rPr>
              <a:t>adottate</a:t>
            </a:r>
            <a:r>
              <a:rPr sz="976" b="1" spc="-15" dirty="0">
                <a:latin typeface="Arial"/>
                <a:cs typeface="Arial"/>
              </a:rPr>
              <a:t> </a:t>
            </a:r>
            <a:r>
              <a:rPr sz="976" b="1" spc="7" dirty="0">
                <a:latin typeface="Arial"/>
                <a:cs typeface="Arial"/>
              </a:rPr>
              <a:t>dal </a:t>
            </a:r>
            <a:r>
              <a:rPr sz="976" b="1" spc="-259" dirty="0">
                <a:latin typeface="Arial"/>
                <a:cs typeface="Arial"/>
              </a:rPr>
              <a:t> </a:t>
            </a:r>
            <a:r>
              <a:rPr sz="976" b="1" spc="4" dirty="0">
                <a:latin typeface="Arial"/>
                <a:cs typeface="Arial"/>
              </a:rPr>
              <a:t>Titolare</a:t>
            </a:r>
            <a:endParaRPr sz="976">
              <a:latin typeface="Arial"/>
              <a:cs typeface="Arial"/>
            </a:endParaRPr>
          </a:p>
        </p:txBody>
      </p:sp>
      <p:grpSp>
        <p:nvGrpSpPr>
          <p:cNvPr id="17" name="object 17"/>
          <p:cNvGrpSpPr/>
          <p:nvPr/>
        </p:nvGrpSpPr>
        <p:grpSpPr>
          <a:xfrm>
            <a:off x="6066567" y="1323364"/>
            <a:ext cx="2172364" cy="840069"/>
            <a:chOff x="6714321" y="1763425"/>
            <a:chExt cx="2894965" cy="1119505"/>
          </a:xfrm>
        </p:grpSpPr>
        <p:sp>
          <p:nvSpPr>
            <p:cNvPr id="18" name="object 18"/>
            <p:cNvSpPr/>
            <p:nvPr/>
          </p:nvSpPr>
          <p:spPr>
            <a:xfrm>
              <a:off x="6720988" y="2284505"/>
              <a:ext cx="823594" cy="591820"/>
            </a:xfrm>
            <a:custGeom>
              <a:avLst/>
              <a:gdLst/>
              <a:ahLst/>
              <a:cxnLst/>
              <a:rect l="l" t="t" r="r" b="b"/>
              <a:pathLst>
                <a:path w="823595" h="591819">
                  <a:moveTo>
                    <a:pt x="0" y="591574"/>
                  </a:moveTo>
                  <a:lnTo>
                    <a:pt x="823300" y="0"/>
                  </a:lnTo>
                </a:path>
              </a:pathLst>
            </a:custGeom>
            <a:ln w="12985">
              <a:solidFill>
                <a:srgbClr val="808080"/>
              </a:solidFill>
            </a:ln>
          </p:spPr>
          <p:txBody>
            <a:bodyPr wrap="square" lIns="0" tIns="0" rIns="0" bIns="0" rtlCol="0"/>
            <a:lstStyle/>
            <a:p>
              <a:endParaRPr sz="1351"/>
            </a:p>
          </p:txBody>
        </p:sp>
        <p:sp>
          <p:nvSpPr>
            <p:cNvPr id="19" name="object 19"/>
            <p:cNvSpPr/>
            <p:nvPr/>
          </p:nvSpPr>
          <p:spPr>
            <a:xfrm>
              <a:off x="7544290" y="1770093"/>
              <a:ext cx="2058670" cy="1029335"/>
            </a:xfrm>
            <a:custGeom>
              <a:avLst/>
              <a:gdLst/>
              <a:ahLst/>
              <a:cxnLst/>
              <a:rect l="l" t="t" r="r" b="b"/>
              <a:pathLst>
                <a:path w="2058670" h="1029335">
                  <a:moveTo>
                    <a:pt x="1955337" y="0"/>
                  </a:moveTo>
                  <a:lnTo>
                    <a:pt x="102911" y="0"/>
                  </a:lnTo>
                  <a:lnTo>
                    <a:pt x="62854" y="8084"/>
                  </a:lnTo>
                  <a:lnTo>
                    <a:pt x="30142" y="30133"/>
                  </a:lnTo>
                  <a:lnTo>
                    <a:pt x="8087" y="62835"/>
                  </a:lnTo>
                  <a:lnTo>
                    <a:pt x="0" y="102882"/>
                  </a:lnTo>
                  <a:lnTo>
                    <a:pt x="0" y="925939"/>
                  </a:lnTo>
                  <a:lnTo>
                    <a:pt x="8087" y="965986"/>
                  </a:lnTo>
                  <a:lnTo>
                    <a:pt x="30142" y="998688"/>
                  </a:lnTo>
                  <a:lnTo>
                    <a:pt x="62854" y="1020736"/>
                  </a:lnTo>
                  <a:lnTo>
                    <a:pt x="102911" y="1028821"/>
                  </a:lnTo>
                  <a:lnTo>
                    <a:pt x="1955337" y="1028821"/>
                  </a:lnTo>
                  <a:lnTo>
                    <a:pt x="1995396" y="1020736"/>
                  </a:lnTo>
                  <a:lnTo>
                    <a:pt x="2028108" y="998688"/>
                  </a:lnTo>
                  <a:lnTo>
                    <a:pt x="2050163" y="965986"/>
                  </a:lnTo>
                  <a:lnTo>
                    <a:pt x="2058250" y="925939"/>
                  </a:lnTo>
                  <a:lnTo>
                    <a:pt x="2058250" y="102882"/>
                  </a:lnTo>
                  <a:lnTo>
                    <a:pt x="2050163" y="62835"/>
                  </a:lnTo>
                  <a:lnTo>
                    <a:pt x="2028108" y="30133"/>
                  </a:lnTo>
                  <a:lnTo>
                    <a:pt x="1995396" y="8084"/>
                  </a:lnTo>
                  <a:lnTo>
                    <a:pt x="1955337" y="0"/>
                  </a:lnTo>
                  <a:close/>
                </a:path>
              </a:pathLst>
            </a:custGeom>
            <a:solidFill>
              <a:srgbClr val="C2FFF0"/>
            </a:solidFill>
          </p:spPr>
          <p:txBody>
            <a:bodyPr wrap="square" lIns="0" tIns="0" rIns="0" bIns="0" rtlCol="0"/>
            <a:lstStyle/>
            <a:p>
              <a:endParaRPr sz="1351"/>
            </a:p>
          </p:txBody>
        </p:sp>
        <p:sp>
          <p:nvSpPr>
            <p:cNvPr id="20" name="object 20"/>
            <p:cNvSpPr/>
            <p:nvPr/>
          </p:nvSpPr>
          <p:spPr>
            <a:xfrm>
              <a:off x="7544290" y="1770093"/>
              <a:ext cx="2058670" cy="1029335"/>
            </a:xfrm>
            <a:custGeom>
              <a:avLst/>
              <a:gdLst/>
              <a:ahLst/>
              <a:cxnLst/>
              <a:rect l="l" t="t" r="r" b="b"/>
              <a:pathLst>
                <a:path w="2058670" h="1029335">
                  <a:moveTo>
                    <a:pt x="0" y="102882"/>
                  </a:moveTo>
                  <a:lnTo>
                    <a:pt x="8087" y="62835"/>
                  </a:lnTo>
                  <a:lnTo>
                    <a:pt x="30142" y="30133"/>
                  </a:lnTo>
                  <a:lnTo>
                    <a:pt x="62854" y="8085"/>
                  </a:lnTo>
                  <a:lnTo>
                    <a:pt x="102912" y="0"/>
                  </a:lnTo>
                  <a:lnTo>
                    <a:pt x="1955337" y="0"/>
                  </a:lnTo>
                  <a:lnTo>
                    <a:pt x="1995396" y="8085"/>
                  </a:lnTo>
                  <a:lnTo>
                    <a:pt x="2028107" y="30133"/>
                  </a:lnTo>
                  <a:lnTo>
                    <a:pt x="2050162" y="62835"/>
                  </a:lnTo>
                  <a:lnTo>
                    <a:pt x="2058250" y="102882"/>
                  </a:lnTo>
                  <a:lnTo>
                    <a:pt x="2058250" y="925939"/>
                  </a:lnTo>
                  <a:lnTo>
                    <a:pt x="2050162" y="965986"/>
                  </a:lnTo>
                  <a:lnTo>
                    <a:pt x="2028107" y="998688"/>
                  </a:lnTo>
                  <a:lnTo>
                    <a:pt x="1995396" y="1020737"/>
                  </a:lnTo>
                  <a:lnTo>
                    <a:pt x="1955337" y="1028822"/>
                  </a:lnTo>
                  <a:lnTo>
                    <a:pt x="102912" y="1028822"/>
                  </a:lnTo>
                  <a:lnTo>
                    <a:pt x="62854" y="1020737"/>
                  </a:lnTo>
                  <a:lnTo>
                    <a:pt x="30142" y="998688"/>
                  </a:lnTo>
                  <a:lnTo>
                    <a:pt x="8087" y="965986"/>
                  </a:lnTo>
                  <a:lnTo>
                    <a:pt x="0" y="925939"/>
                  </a:lnTo>
                  <a:lnTo>
                    <a:pt x="0" y="102882"/>
                  </a:lnTo>
                  <a:close/>
                </a:path>
              </a:pathLst>
            </a:custGeom>
            <a:ln w="12984">
              <a:solidFill>
                <a:srgbClr val="E7E7E7"/>
              </a:solidFill>
            </a:ln>
          </p:spPr>
          <p:txBody>
            <a:bodyPr wrap="square" lIns="0" tIns="0" rIns="0" bIns="0" rtlCol="0"/>
            <a:lstStyle/>
            <a:p>
              <a:endParaRPr sz="1351"/>
            </a:p>
          </p:txBody>
        </p:sp>
      </p:grpSp>
      <p:sp>
        <p:nvSpPr>
          <p:cNvPr id="21" name="object 21"/>
          <p:cNvSpPr txBox="1"/>
          <p:nvPr/>
        </p:nvSpPr>
        <p:spPr>
          <a:xfrm>
            <a:off x="6786628" y="1553526"/>
            <a:ext cx="1349925" cy="283906"/>
          </a:xfrm>
          <a:prstGeom prst="rect">
            <a:avLst/>
          </a:prstGeom>
        </p:spPr>
        <p:txBody>
          <a:bodyPr vert="horz" wrap="square" lIns="0" tIns="27160" rIns="0" bIns="0" rtlCol="0">
            <a:spAutoFit/>
          </a:bodyPr>
          <a:lstStyle/>
          <a:p>
            <a:pPr marL="372151" marR="3812" indent="-363097">
              <a:lnSpc>
                <a:spcPts val="1043"/>
              </a:lnSpc>
              <a:spcBef>
                <a:spcPts val="214"/>
              </a:spcBef>
            </a:pPr>
            <a:r>
              <a:rPr sz="976" spc="7" dirty="0">
                <a:latin typeface="Arial"/>
                <a:cs typeface="Arial"/>
              </a:rPr>
              <a:t>Immediata </a:t>
            </a:r>
            <a:r>
              <a:rPr sz="976" spc="4" dirty="0">
                <a:latin typeface="Arial"/>
                <a:cs typeface="Arial"/>
              </a:rPr>
              <a:t>forzatura </a:t>
            </a:r>
            <a:r>
              <a:rPr sz="976" spc="7" dirty="0">
                <a:latin typeface="Arial"/>
                <a:cs typeface="Arial"/>
              </a:rPr>
              <a:t>del </a:t>
            </a:r>
            <a:r>
              <a:rPr sz="976" spc="-263" dirty="0">
                <a:latin typeface="Arial"/>
                <a:cs typeface="Arial"/>
              </a:rPr>
              <a:t> </a:t>
            </a:r>
            <a:r>
              <a:rPr sz="976" spc="7" dirty="0">
                <a:latin typeface="Arial"/>
                <a:cs typeface="Arial"/>
              </a:rPr>
              <a:t>cambio </a:t>
            </a:r>
            <a:r>
              <a:rPr sz="976" spc="12" dirty="0">
                <a:latin typeface="Arial"/>
                <a:cs typeface="Arial"/>
              </a:rPr>
              <a:t>pw</a:t>
            </a:r>
            <a:endParaRPr sz="976">
              <a:latin typeface="Arial"/>
              <a:cs typeface="Arial"/>
            </a:endParaRPr>
          </a:p>
        </p:txBody>
      </p:sp>
      <p:grpSp>
        <p:nvGrpSpPr>
          <p:cNvPr id="22" name="object 22"/>
          <p:cNvGrpSpPr/>
          <p:nvPr/>
        </p:nvGrpSpPr>
        <p:grpSpPr>
          <a:xfrm>
            <a:off x="6066567" y="2153290"/>
            <a:ext cx="2172364" cy="840069"/>
            <a:chOff x="6714321" y="2869412"/>
            <a:chExt cx="2894965" cy="1119505"/>
          </a:xfrm>
        </p:grpSpPr>
        <p:sp>
          <p:nvSpPr>
            <p:cNvPr id="23" name="object 23"/>
            <p:cNvSpPr/>
            <p:nvPr/>
          </p:nvSpPr>
          <p:spPr>
            <a:xfrm>
              <a:off x="6720989" y="2876079"/>
              <a:ext cx="823594" cy="591820"/>
            </a:xfrm>
            <a:custGeom>
              <a:avLst/>
              <a:gdLst/>
              <a:ahLst/>
              <a:cxnLst/>
              <a:rect l="l" t="t" r="r" b="b"/>
              <a:pathLst>
                <a:path w="823595" h="591820">
                  <a:moveTo>
                    <a:pt x="0" y="0"/>
                  </a:moveTo>
                  <a:lnTo>
                    <a:pt x="823300" y="591574"/>
                  </a:lnTo>
                </a:path>
              </a:pathLst>
            </a:custGeom>
            <a:ln w="12985">
              <a:solidFill>
                <a:srgbClr val="808080"/>
              </a:solidFill>
            </a:ln>
          </p:spPr>
          <p:txBody>
            <a:bodyPr wrap="square" lIns="0" tIns="0" rIns="0" bIns="0" rtlCol="0"/>
            <a:lstStyle/>
            <a:p>
              <a:endParaRPr sz="1351"/>
            </a:p>
          </p:txBody>
        </p:sp>
        <p:sp>
          <p:nvSpPr>
            <p:cNvPr id="24" name="object 24"/>
            <p:cNvSpPr/>
            <p:nvPr/>
          </p:nvSpPr>
          <p:spPr>
            <a:xfrm>
              <a:off x="7544289" y="2953242"/>
              <a:ext cx="2058670" cy="1029335"/>
            </a:xfrm>
            <a:custGeom>
              <a:avLst/>
              <a:gdLst/>
              <a:ahLst/>
              <a:cxnLst/>
              <a:rect l="l" t="t" r="r" b="b"/>
              <a:pathLst>
                <a:path w="2058670" h="1029335">
                  <a:moveTo>
                    <a:pt x="1955337" y="0"/>
                  </a:moveTo>
                  <a:lnTo>
                    <a:pt x="102911" y="0"/>
                  </a:lnTo>
                  <a:lnTo>
                    <a:pt x="62854" y="8084"/>
                  </a:lnTo>
                  <a:lnTo>
                    <a:pt x="30142" y="30133"/>
                  </a:lnTo>
                  <a:lnTo>
                    <a:pt x="8087" y="62835"/>
                  </a:lnTo>
                  <a:lnTo>
                    <a:pt x="0" y="102881"/>
                  </a:lnTo>
                  <a:lnTo>
                    <a:pt x="0" y="925939"/>
                  </a:lnTo>
                  <a:lnTo>
                    <a:pt x="8087" y="965986"/>
                  </a:lnTo>
                  <a:lnTo>
                    <a:pt x="30142" y="998688"/>
                  </a:lnTo>
                  <a:lnTo>
                    <a:pt x="62854" y="1020736"/>
                  </a:lnTo>
                  <a:lnTo>
                    <a:pt x="102911" y="1028821"/>
                  </a:lnTo>
                  <a:lnTo>
                    <a:pt x="1955337" y="1028821"/>
                  </a:lnTo>
                  <a:lnTo>
                    <a:pt x="1995396" y="1020736"/>
                  </a:lnTo>
                  <a:lnTo>
                    <a:pt x="2028108" y="998688"/>
                  </a:lnTo>
                  <a:lnTo>
                    <a:pt x="2050163" y="965986"/>
                  </a:lnTo>
                  <a:lnTo>
                    <a:pt x="2058250" y="925939"/>
                  </a:lnTo>
                  <a:lnTo>
                    <a:pt x="2058250" y="102881"/>
                  </a:lnTo>
                  <a:lnTo>
                    <a:pt x="2050163" y="62835"/>
                  </a:lnTo>
                  <a:lnTo>
                    <a:pt x="2028108" y="30133"/>
                  </a:lnTo>
                  <a:lnTo>
                    <a:pt x="1995396" y="8084"/>
                  </a:lnTo>
                  <a:lnTo>
                    <a:pt x="1955337" y="0"/>
                  </a:lnTo>
                  <a:close/>
                </a:path>
              </a:pathLst>
            </a:custGeom>
            <a:solidFill>
              <a:srgbClr val="C2FFF0"/>
            </a:solidFill>
          </p:spPr>
          <p:txBody>
            <a:bodyPr wrap="square" lIns="0" tIns="0" rIns="0" bIns="0" rtlCol="0"/>
            <a:lstStyle/>
            <a:p>
              <a:endParaRPr sz="1351"/>
            </a:p>
          </p:txBody>
        </p:sp>
        <p:sp>
          <p:nvSpPr>
            <p:cNvPr id="25" name="object 25"/>
            <p:cNvSpPr/>
            <p:nvPr/>
          </p:nvSpPr>
          <p:spPr>
            <a:xfrm>
              <a:off x="7544289" y="2953242"/>
              <a:ext cx="2058670" cy="1029335"/>
            </a:xfrm>
            <a:custGeom>
              <a:avLst/>
              <a:gdLst/>
              <a:ahLst/>
              <a:cxnLst/>
              <a:rect l="l" t="t" r="r" b="b"/>
              <a:pathLst>
                <a:path w="2058670" h="1029335">
                  <a:moveTo>
                    <a:pt x="0" y="102882"/>
                  </a:moveTo>
                  <a:lnTo>
                    <a:pt x="8087" y="62835"/>
                  </a:lnTo>
                  <a:lnTo>
                    <a:pt x="30142" y="30133"/>
                  </a:lnTo>
                  <a:lnTo>
                    <a:pt x="62854" y="8085"/>
                  </a:lnTo>
                  <a:lnTo>
                    <a:pt x="102912" y="0"/>
                  </a:lnTo>
                  <a:lnTo>
                    <a:pt x="1955337" y="0"/>
                  </a:lnTo>
                  <a:lnTo>
                    <a:pt x="1995396" y="8085"/>
                  </a:lnTo>
                  <a:lnTo>
                    <a:pt x="2028107" y="30133"/>
                  </a:lnTo>
                  <a:lnTo>
                    <a:pt x="2050162" y="62835"/>
                  </a:lnTo>
                  <a:lnTo>
                    <a:pt x="2058250" y="102882"/>
                  </a:lnTo>
                  <a:lnTo>
                    <a:pt x="2058250" y="925939"/>
                  </a:lnTo>
                  <a:lnTo>
                    <a:pt x="2050162" y="965986"/>
                  </a:lnTo>
                  <a:lnTo>
                    <a:pt x="2028107" y="998688"/>
                  </a:lnTo>
                  <a:lnTo>
                    <a:pt x="1995396" y="1020737"/>
                  </a:lnTo>
                  <a:lnTo>
                    <a:pt x="1955337" y="1028822"/>
                  </a:lnTo>
                  <a:lnTo>
                    <a:pt x="102912" y="1028822"/>
                  </a:lnTo>
                  <a:lnTo>
                    <a:pt x="62854" y="1020737"/>
                  </a:lnTo>
                  <a:lnTo>
                    <a:pt x="30142" y="998688"/>
                  </a:lnTo>
                  <a:lnTo>
                    <a:pt x="8087" y="965986"/>
                  </a:lnTo>
                  <a:lnTo>
                    <a:pt x="0" y="925939"/>
                  </a:lnTo>
                  <a:lnTo>
                    <a:pt x="0" y="102882"/>
                  </a:lnTo>
                  <a:close/>
                </a:path>
              </a:pathLst>
            </a:custGeom>
            <a:ln w="12984">
              <a:solidFill>
                <a:srgbClr val="E7E7E7"/>
              </a:solidFill>
            </a:ln>
          </p:spPr>
          <p:txBody>
            <a:bodyPr wrap="square" lIns="0" tIns="0" rIns="0" bIns="0" rtlCol="0"/>
            <a:lstStyle/>
            <a:p>
              <a:endParaRPr sz="1351"/>
            </a:p>
          </p:txBody>
        </p:sp>
      </p:grpSp>
      <p:sp>
        <p:nvSpPr>
          <p:cNvPr id="26" name="object 26"/>
          <p:cNvSpPr txBox="1"/>
          <p:nvPr/>
        </p:nvSpPr>
        <p:spPr>
          <a:xfrm>
            <a:off x="6797106" y="2507288"/>
            <a:ext cx="1329912" cy="149277"/>
          </a:xfrm>
          <a:prstGeom prst="rect">
            <a:avLst/>
          </a:prstGeom>
        </p:spPr>
        <p:txBody>
          <a:bodyPr vert="horz" wrap="square" lIns="0" tIns="9530" rIns="0" bIns="0" rtlCol="0">
            <a:spAutoFit/>
          </a:bodyPr>
          <a:lstStyle/>
          <a:p>
            <a:pPr marL="9531">
              <a:spcBef>
                <a:spcPts val="75"/>
              </a:spcBef>
            </a:pPr>
            <a:r>
              <a:rPr sz="976" spc="7" dirty="0">
                <a:latin typeface="Arial"/>
                <a:cs typeface="Arial"/>
              </a:rPr>
              <a:t>Informazione</a:t>
            </a:r>
            <a:r>
              <a:rPr sz="976" spc="-7" dirty="0">
                <a:latin typeface="Arial"/>
                <a:cs typeface="Arial"/>
              </a:rPr>
              <a:t> </a:t>
            </a:r>
            <a:r>
              <a:rPr sz="976" spc="4" dirty="0">
                <a:latin typeface="Arial"/>
                <a:cs typeface="Arial"/>
              </a:rPr>
              <a:t>agli</a:t>
            </a:r>
            <a:r>
              <a:rPr sz="976" spc="-15" dirty="0">
                <a:latin typeface="Arial"/>
                <a:cs typeface="Arial"/>
              </a:rPr>
              <a:t> </a:t>
            </a:r>
            <a:r>
              <a:rPr sz="976" spc="7" dirty="0">
                <a:latin typeface="Arial"/>
                <a:cs typeface="Arial"/>
              </a:rPr>
              <a:t>utenti</a:t>
            </a:r>
            <a:endParaRPr sz="976">
              <a:latin typeface="Arial"/>
              <a:cs typeface="Arial"/>
            </a:endParaRPr>
          </a:p>
        </p:txBody>
      </p:sp>
      <p:grpSp>
        <p:nvGrpSpPr>
          <p:cNvPr id="27" name="object 27"/>
          <p:cNvGrpSpPr/>
          <p:nvPr/>
        </p:nvGrpSpPr>
        <p:grpSpPr>
          <a:xfrm>
            <a:off x="3904269" y="3041116"/>
            <a:ext cx="4334722" cy="1284168"/>
            <a:chOff x="3832770" y="4052560"/>
            <a:chExt cx="5776595" cy="1711325"/>
          </a:xfrm>
        </p:grpSpPr>
        <p:sp>
          <p:nvSpPr>
            <p:cNvPr id="28" name="object 28"/>
            <p:cNvSpPr/>
            <p:nvPr/>
          </p:nvSpPr>
          <p:spPr>
            <a:xfrm>
              <a:off x="3839438" y="4059228"/>
              <a:ext cx="823594" cy="1183640"/>
            </a:xfrm>
            <a:custGeom>
              <a:avLst/>
              <a:gdLst/>
              <a:ahLst/>
              <a:cxnLst/>
              <a:rect l="l" t="t" r="r" b="b"/>
              <a:pathLst>
                <a:path w="823595" h="1183639">
                  <a:moveTo>
                    <a:pt x="0" y="0"/>
                  </a:moveTo>
                  <a:lnTo>
                    <a:pt x="823299" y="1183148"/>
                  </a:lnTo>
                </a:path>
              </a:pathLst>
            </a:custGeom>
            <a:ln w="12985">
              <a:solidFill>
                <a:srgbClr val="808080"/>
              </a:solidFill>
            </a:ln>
          </p:spPr>
          <p:txBody>
            <a:bodyPr wrap="square" lIns="0" tIns="0" rIns="0" bIns="0" rtlCol="0"/>
            <a:lstStyle/>
            <a:p>
              <a:endParaRPr sz="1351"/>
            </a:p>
          </p:txBody>
        </p:sp>
        <p:sp>
          <p:nvSpPr>
            <p:cNvPr id="29" name="object 29"/>
            <p:cNvSpPr/>
            <p:nvPr/>
          </p:nvSpPr>
          <p:spPr>
            <a:xfrm>
              <a:off x="4662737" y="4727964"/>
              <a:ext cx="2058670" cy="1029335"/>
            </a:xfrm>
            <a:custGeom>
              <a:avLst/>
              <a:gdLst/>
              <a:ahLst/>
              <a:cxnLst/>
              <a:rect l="l" t="t" r="r" b="b"/>
              <a:pathLst>
                <a:path w="2058670" h="1029335">
                  <a:moveTo>
                    <a:pt x="1955337" y="0"/>
                  </a:moveTo>
                  <a:lnTo>
                    <a:pt x="102913" y="0"/>
                  </a:lnTo>
                  <a:lnTo>
                    <a:pt x="62854" y="8085"/>
                  </a:lnTo>
                  <a:lnTo>
                    <a:pt x="30142" y="30133"/>
                  </a:lnTo>
                  <a:lnTo>
                    <a:pt x="8087" y="62836"/>
                  </a:lnTo>
                  <a:lnTo>
                    <a:pt x="0" y="102882"/>
                  </a:lnTo>
                  <a:lnTo>
                    <a:pt x="0" y="925940"/>
                  </a:lnTo>
                  <a:lnTo>
                    <a:pt x="8087" y="965986"/>
                  </a:lnTo>
                  <a:lnTo>
                    <a:pt x="30142" y="998689"/>
                  </a:lnTo>
                  <a:lnTo>
                    <a:pt x="62854" y="1020738"/>
                  </a:lnTo>
                  <a:lnTo>
                    <a:pt x="102913" y="1028823"/>
                  </a:lnTo>
                  <a:lnTo>
                    <a:pt x="1955337" y="1028823"/>
                  </a:lnTo>
                  <a:lnTo>
                    <a:pt x="1995396" y="1020738"/>
                  </a:lnTo>
                  <a:lnTo>
                    <a:pt x="2028108" y="998689"/>
                  </a:lnTo>
                  <a:lnTo>
                    <a:pt x="2050163" y="965986"/>
                  </a:lnTo>
                  <a:lnTo>
                    <a:pt x="2058250" y="925940"/>
                  </a:lnTo>
                  <a:lnTo>
                    <a:pt x="2058250" y="102882"/>
                  </a:lnTo>
                  <a:lnTo>
                    <a:pt x="2050163" y="62836"/>
                  </a:lnTo>
                  <a:lnTo>
                    <a:pt x="2028108" y="30133"/>
                  </a:lnTo>
                  <a:lnTo>
                    <a:pt x="1995396" y="8085"/>
                  </a:lnTo>
                  <a:lnTo>
                    <a:pt x="1955337" y="0"/>
                  </a:lnTo>
                  <a:close/>
                </a:path>
              </a:pathLst>
            </a:custGeom>
            <a:solidFill>
              <a:srgbClr val="FFC000"/>
            </a:solidFill>
          </p:spPr>
          <p:txBody>
            <a:bodyPr wrap="square" lIns="0" tIns="0" rIns="0" bIns="0" rtlCol="0"/>
            <a:lstStyle/>
            <a:p>
              <a:endParaRPr sz="1351"/>
            </a:p>
          </p:txBody>
        </p:sp>
        <p:sp>
          <p:nvSpPr>
            <p:cNvPr id="30" name="object 30"/>
            <p:cNvSpPr/>
            <p:nvPr/>
          </p:nvSpPr>
          <p:spPr>
            <a:xfrm>
              <a:off x="4662737" y="4727964"/>
              <a:ext cx="2058670" cy="1029335"/>
            </a:xfrm>
            <a:custGeom>
              <a:avLst/>
              <a:gdLst/>
              <a:ahLst/>
              <a:cxnLst/>
              <a:rect l="l" t="t" r="r" b="b"/>
              <a:pathLst>
                <a:path w="2058670" h="1029335">
                  <a:moveTo>
                    <a:pt x="0" y="102882"/>
                  </a:moveTo>
                  <a:lnTo>
                    <a:pt x="8087" y="62835"/>
                  </a:lnTo>
                  <a:lnTo>
                    <a:pt x="30142" y="30133"/>
                  </a:lnTo>
                  <a:lnTo>
                    <a:pt x="62854" y="8085"/>
                  </a:lnTo>
                  <a:lnTo>
                    <a:pt x="102912" y="0"/>
                  </a:lnTo>
                  <a:lnTo>
                    <a:pt x="1955337" y="0"/>
                  </a:lnTo>
                  <a:lnTo>
                    <a:pt x="1995396" y="8085"/>
                  </a:lnTo>
                  <a:lnTo>
                    <a:pt x="2028107" y="30133"/>
                  </a:lnTo>
                  <a:lnTo>
                    <a:pt x="2050162" y="62835"/>
                  </a:lnTo>
                  <a:lnTo>
                    <a:pt x="2058250" y="102882"/>
                  </a:lnTo>
                  <a:lnTo>
                    <a:pt x="2058250" y="925939"/>
                  </a:lnTo>
                  <a:lnTo>
                    <a:pt x="2050162" y="965986"/>
                  </a:lnTo>
                  <a:lnTo>
                    <a:pt x="2028107" y="998688"/>
                  </a:lnTo>
                  <a:lnTo>
                    <a:pt x="1995396" y="1020737"/>
                  </a:lnTo>
                  <a:lnTo>
                    <a:pt x="1955337" y="1028822"/>
                  </a:lnTo>
                  <a:lnTo>
                    <a:pt x="102912" y="1028822"/>
                  </a:lnTo>
                  <a:lnTo>
                    <a:pt x="62854" y="1020737"/>
                  </a:lnTo>
                  <a:lnTo>
                    <a:pt x="30142" y="998688"/>
                  </a:lnTo>
                  <a:lnTo>
                    <a:pt x="8087" y="965986"/>
                  </a:lnTo>
                  <a:lnTo>
                    <a:pt x="0" y="925939"/>
                  </a:lnTo>
                  <a:lnTo>
                    <a:pt x="0" y="102882"/>
                  </a:lnTo>
                  <a:close/>
                </a:path>
              </a:pathLst>
            </a:custGeom>
            <a:ln w="12984">
              <a:solidFill>
                <a:srgbClr val="E7E7E7"/>
              </a:solidFill>
            </a:ln>
          </p:spPr>
          <p:txBody>
            <a:bodyPr wrap="square" lIns="0" tIns="0" rIns="0" bIns="0" rtlCol="0"/>
            <a:lstStyle/>
            <a:p>
              <a:endParaRPr sz="1351"/>
            </a:p>
          </p:txBody>
        </p:sp>
        <p:sp>
          <p:nvSpPr>
            <p:cNvPr id="31" name="object 31"/>
            <p:cNvSpPr/>
            <p:nvPr/>
          </p:nvSpPr>
          <p:spPr>
            <a:xfrm>
              <a:off x="6720988" y="4650802"/>
              <a:ext cx="823594" cy="591820"/>
            </a:xfrm>
            <a:custGeom>
              <a:avLst/>
              <a:gdLst/>
              <a:ahLst/>
              <a:cxnLst/>
              <a:rect l="l" t="t" r="r" b="b"/>
              <a:pathLst>
                <a:path w="823595" h="591820">
                  <a:moveTo>
                    <a:pt x="0" y="591574"/>
                  </a:moveTo>
                  <a:lnTo>
                    <a:pt x="823300" y="0"/>
                  </a:lnTo>
                </a:path>
              </a:pathLst>
            </a:custGeom>
            <a:ln w="12985">
              <a:solidFill>
                <a:srgbClr val="808080"/>
              </a:solidFill>
            </a:ln>
          </p:spPr>
          <p:txBody>
            <a:bodyPr wrap="square" lIns="0" tIns="0" rIns="0" bIns="0" rtlCol="0"/>
            <a:lstStyle/>
            <a:p>
              <a:endParaRPr sz="1351"/>
            </a:p>
          </p:txBody>
        </p:sp>
        <p:sp>
          <p:nvSpPr>
            <p:cNvPr id="32" name="object 32"/>
            <p:cNvSpPr/>
            <p:nvPr/>
          </p:nvSpPr>
          <p:spPr>
            <a:xfrm>
              <a:off x="7544289" y="4136391"/>
              <a:ext cx="2058670" cy="1029335"/>
            </a:xfrm>
            <a:custGeom>
              <a:avLst/>
              <a:gdLst/>
              <a:ahLst/>
              <a:cxnLst/>
              <a:rect l="l" t="t" r="r" b="b"/>
              <a:pathLst>
                <a:path w="2058670" h="1029335">
                  <a:moveTo>
                    <a:pt x="1955337" y="0"/>
                  </a:moveTo>
                  <a:lnTo>
                    <a:pt x="102911" y="0"/>
                  </a:lnTo>
                  <a:lnTo>
                    <a:pt x="62854" y="8084"/>
                  </a:lnTo>
                  <a:lnTo>
                    <a:pt x="30142" y="30133"/>
                  </a:lnTo>
                  <a:lnTo>
                    <a:pt x="8087" y="62835"/>
                  </a:lnTo>
                  <a:lnTo>
                    <a:pt x="0" y="102881"/>
                  </a:lnTo>
                  <a:lnTo>
                    <a:pt x="0" y="925939"/>
                  </a:lnTo>
                  <a:lnTo>
                    <a:pt x="8087" y="965986"/>
                  </a:lnTo>
                  <a:lnTo>
                    <a:pt x="30142" y="998688"/>
                  </a:lnTo>
                  <a:lnTo>
                    <a:pt x="62854" y="1020736"/>
                  </a:lnTo>
                  <a:lnTo>
                    <a:pt x="102911" y="1028821"/>
                  </a:lnTo>
                  <a:lnTo>
                    <a:pt x="1955337" y="1028821"/>
                  </a:lnTo>
                  <a:lnTo>
                    <a:pt x="1995396" y="1020736"/>
                  </a:lnTo>
                  <a:lnTo>
                    <a:pt x="2028108" y="998688"/>
                  </a:lnTo>
                  <a:lnTo>
                    <a:pt x="2050163" y="965986"/>
                  </a:lnTo>
                  <a:lnTo>
                    <a:pt x="2058250" y="925939"/>
                  </a:lnTo>
                  <a:lnTo>
                    <a:pt x="2058250" y="102881"/>
                  </a:lnTo>
                  <a:lnTo>
                    <a:pt x="2050163" y="62835"/>
                  </a:lnTo>
                  <a:lnTo>
                    <a:pt x="2028108" y="30133"/>
                  </a:lnTo>
                  <a:lnTo>
                    <a:pt x="1995396" y="8084"/>
                  </a:lnTo>
                  <a:lnTo>
                    <a:pt x="1955337" y="0"/>
                  </a:lnTo>
                  <a:close/>
                </a:path>
              </a:pathLst>
            </a:custGeom>
            <a:solidFill>
              <a:srgbClr val="FFE800"/>
            </a:solidFill>
          </p:spPr>
          <p:txBody>
            <a:bodyPr wrap="square" lIns="0" tIns="0" rIns="0" bIns="0" rtlCol="0"/>
            <a:lstStyle/>
            <a:p>
              <a:endParaRPr sz="1351"/>
            </a:p>
          </p:txBody>
        </p:sp>
        <p:sp>
          <p:nvSpPr>
            <p:cNvPr id="33" name="object 33"/>
            <p:cNvSpPr/>
            <p:nvPr/>
          </p:nvSpPr>
          <p:spPr>
            <a:xfrm>
              <a:off x="7544289" y="4136391"/>
              <a:ext cx="2058670" cy="1029335"/>
            </a:xfrm>
            <a:custGeom>
              <a:avLst/>
              <a:gdLst/>
              <a:ahLst/>
              <a:cxnLst/>
              <a:rect l="l" t="t" r="r" b="b"/>
              <a:pathLst>
                <a:path w="2058670" h="1029335">
                  <a:moveTo>
                    <a:pt x="0" y="102882"/>
                  </a:moveTo>
                  <a:lnTo>
                    <a:pt x="8087" y="62835"/>
                  </a:lnTo>
                  <a:lnTo>
                    <a:pt x="30142" y="30133"/>
                  </a:lnTo>
                  <a:lnTo>
                    <a:pt x="62854" y="8085"/>
                  </a:lnTo>
                  <a:lnTo>
                    <a:pt x="102912" y="0"/>
                  </a:lnTo>
                  <a:lnTo>
                    <a:pt x="1955337" y="0"/>
                  </a:lnTo>
                  <a:lnTo>
                    <a:pt x="1995396" y="8085"/>
                  </a:lnTo>
                  <a:lnTo>
                    <a:pt x="2028107" y="30133"/>
                  </a:lnTo>
                  <a:lnTo>
                    <a:pt x="2050162" y="62835"/>
                  </a:lnTo>
                  <a:lnTo>
                    <a:pt x="2058250" y="102882"/>
                  </a:lnTo>
                  <a:lnTo>
                    <a:pt x="2058250" y="925939"/>
                  </a:lnTo>
                  <a:lnTo>
                    <a:pt x="2050162" y="965986"/>
                  </a:lnTo>
                  <a:lnTo>
                    <a:pt x="2028107" y="998688"/>
                  </a:lnTo>
                  <a:lnTo>
                    <a:pt x="1995396" y="1020737"/>
                  </a:lnTo>
                  <a:lnTo>
                    <a:pt x="1955337" y="1028822"/>
                  </a:lnTo>
                  <a:lnTo>
                    <a:pt x="102912" y="1028822"/>
                  </a:lnTo>
                  <a:lnTo>
                    <a:pt x="62854" y="1020737"/>
                  </a:lnTo>
                  <a:lnTo>
                    <a:pt x="30142" y="998688"/>
                  </a:lnTo>
                  <a:lnTo>
                    <a:pt x="8087" y="965986"/>
                  </a:lnTo>
                  <a:lnTo>
                    <a:pt x="0" y="925939"/>
                  </a:lnTo>
                  <a:lnTo>
                    <a:pt x="0" y="102882"/>
                  </a:lnTo>
                  <a:close/>
                </a:path>
              </a:pathLst>
            </a:custGeom>
            <a:ln w="12984">
              <a:solidFill>
                <a:srgbClr val="E7E7E7"/>
              </a:solidFill>
            </a:ln>
          </p:spPr>
          <p:txBody>
            <a:bodyPr wrap="square" lIns="0" tIns="0" rIns="0" bIns="0" rtlCol="0"/>
            <a:lstStyle/>
            <a:p>
              <a:endParaRPr sz="1351"/>
            </a:p>
          </p:txBody>
        </p:sp>
      </p:grpSp>
      <p:sp>
        <p:nvSpPr>
          <p:cNvPr id="34" name="object 34"/>
          <p:cNvSpPr txBox="1"/>
          <p:nvPr/>
        </p:nvSpPr>
        <p:spPr>
          <a:xfrm>
            <a:off x="6741870" y="3328394"/>
            <a:ext cx="1438553" cy="307148"/>
          </a:xfrm>
          <a:prstGeom prst="rect">
            <a:avLst/>
          </a:prstGeom>
        </p:spPr>
        <p:txBody>
          <a:bodyPr vert="horz" wrap="square" lIns="0" tIns="24778" rIns="0" bIns="0" rtlCol="0">
            <a:spAutoFit/>
          </a:bodyPr>
          <a:lstStyle/>
          <a:p>
            <a:pPr marL="283045" marR="3812" indent="-273991">
              <a:lnSpc>
                <a:spcPts val="1066"/>
              </a:lnSpc>
              <a:spcBef>
                <a:spcPts val="195"/>
              </a:spcBef>
            </a:pPr>
            <a:r>
              <a:rPr sz="976" dirty="0">
                <a:latin typeface="Arial"/>
                <a:cs typeface="Arial"/>
              </a:rPr>
              <a:t>Valutazione</a:t>
            </a:r>
            <a:r>
              <a:rPr sz="976" spc="4" dirty="0">
                <a:latin typeface="Arial"/>
                <a:cs typeface="Arial"/>
              </a:rPr>
              <a:t> positiva</a:t>
            </a:r>
            <a:r>
              <a:rPr sz="976" spc="7" dirty="0">
                <a:latin typeface="Arial"/>
                <a:cs typeface="Arial"/>
              </a:rPr>
              <a:t> </a:t>
            </a:r>
            <a:r>
              <a:rPr sz="976" spc="4" dirty="0">
                <a:latin typeface="Arial"/>
                <a:cs typeface="Arial"/>
              </a:rPr>
              <a:t>della </a:t>
            </a:r>
            <a:r>
              <a:rPr sz="976" spc="-259" dirty="0">
                <a:latin typeface="Arial"/>
                <a:cs typeface="Arial"/>
              </a:rPr>
              <a:t> </a:t>
            </a:r>
            <a:r>
              <a:rPr sz="976" spc="7" dirty="0">
                <a:latin typeface="Arial"/>
                <a:cs typeface="Arial"/>
              </a:rPr>
              <a:t>misura </a:t>
            </a:r>
            <a:r>
              <a:rPr sz="976" spc="4" dirty="0">
                <a:latin typeface="Arial"/>
                <a:cs typeface="Arial"/>
              </a:rPr>
              <a:t>adottata</a:t>
            </a:r>
            <a:endParaRPr sz="976">
              <a:latin typeface="Arial"/>
              <a:cs typeface="Arial"/>
            </a:endParaRPr>
          </a:p>
        </p:txBody>
      </p:sp>
      <p:grpSp>
        <p:nvGrpSpPr>
          <p:cNvPr id="35" name="object 35"/>
          <p:cNvGrpSpPr/>
          <p:nvPr/>
        </p:nvGrpSpPr>
        <p:grpSpPr>
          <a:xfrm>
            <a:off x="6066700" y="3929075"/>
            <a:ext cx="2172364" cy="840069"/>
            <a:chOff x="6714497" y="5235883"/>
            <a:chExt cx="2894965" cy="1119505"/>
          </a:xfrm>
        </p:grpSpPr>
        <p:sp>
          <p:nvSpPr>
            <p:cNvPr id="36" name="object 36"/>
            <p:cNvSpPr/>
            <p:nvPr/>
          </p:nvSpPr>
          <p:spPr>
            <a:xfrm>
              <a:off x="6720989" y="5242376"/>
              <a:ext cx="823594" cy="591820"/>
            </a:xfrm>
            <a:custGeom>
              <a:avLst/>
              <a:gdLst/>
              <a:ahLst/>
              <a:cxnLst/>
              <a:rect l="l" t="t" r="r" b="b"/>
              <a:pathLst>
                <a:path w="823595" h="591820">
                  <a:moveTo>
                    <a:pt x="0" y="0"/>
                  </a:moveTo>
                  <a:lnTo>
                    <a:pt x="823300" y="591574"/>
                  </a:lnTo>
                </a:path>
              </a:pathLst>
            </a:custGeom>
            <a:ln w="12985">
              <a:solidFill>
                <a:srgbClr val="808080"/>
              </a:solidFill>
            </a:ln>
          </p:spPr>
          <p:txBody>
            <a:bodyPr wrap="square" lIns="0" tIns="0" rIns="0" bIns="0" rtlCol="0"/>
            <a:lstStyle/>
            <a:p>
              <a:endParaRPr sz="1351"/>
            </a:p>
          </p:txBody>
        </p:sp>
        <p:sp>
          <p:nvSpPr>
            <p:cNvPr id="37" name="object 37"/>
            <p:cNvSpPr/>
            <p:nvPr/>
          </p:nvSpPr>
          <p:spPr>
            <a:xfrm>
              <a:off x="7544290" y="5319538"/>
              <a:ext cx="2058670" cy="1029335"/>
            </a:xfrm>
            <a:custGeom>
              <a:avLst/>
              <a:gdLst/>
              <a:ahLst/>
              <a:cxnLst/>
              <a:rect l="l" t="t" r="r" b="b"/>
              <a:pathLst>
                <a:path w="2058670" h="1029335">
                  <a:moveTo>
                    <a:pt x="1955337" y="0"/>
                  </a:moveTo>
                  <a:lnTo>
                    <a:pt x="102911" y="0"/>
                  </a:lnTo>
                  <a:lnTo>
                    <a:pt x="62854" y="8085"/>
                  </a:lnTo>
                  <a:lnTo>
                    <a:pt x="30142" y="30133"/>
                  </a:lnTo>
                  <a:lnTo>
                    <a:pt x="8087" y="62836"/>
                  </a:lnTo>
                  <a:lnTo>
                    <a:pt x="0" y="102882"/>
                  </a:lnTo>
                  <a:lnTo>
                    <a:pt x="0" y="925940"/>
                  </a:lnTo>
                  <a:lnTo>
                    <a:pt x="8087" y="965986"/>
                  </a:lnTo>
                  <a:lnTo>
                    <a:pt x="30142" y="998689"/>
                  </a:lnTo>
                  <a:lnTo>
                    <a:pt x="62854" y="1020737"/>
                  </a:lnTo>
                  <a:lnTo>
                    <a:pt x="102911" y="1028822"/>
                  </a:lnTo>
                  <a:lnTo>
                    <a:pt x="1955337" y="1028822"/>
                  </a:lnTo>
                  <a:lnTo>
                    <a:pt x="1995396" y="1020737"/>
                  </a:lnTo>
                  <a:lnTo>
                    <a:pt x="2028108" y="998689"/>
                  </a:lnTo>
                  <a:lnTo>
                    <a:pt x="2050163" y="965986"/>
                  </a:lnTo>
                  <a:lnTo>
                    <a:pt x="2058250" y="925940"/>
                  </a:lnTo>
                  <a:lnTo>
                    <a:pt x="2058250" y="102882"/>
                  </a:lnTo>
                  <a:lnTo>
                    <a:pt x="2050163" y="62836"/>
                  </a:lnTo>
                  <a:lnTo>
                    <a:pt x="2028108" y="30133"/>
                  </a:lnTo>
                  <a:lnTo>
                    <a:pt x="1995396" y="8085"/>
                  </a:lnTo>
                  <a:lnTo>
                    <a:pt x="1955337" y="0"/>
                  </a:lnTo>
                  <a:close/>
                </a:path>
              </a:pathLst>
            </a:custGeom>
            <a:solidFill>
              <a:srgbClr val="FFE800"/>
            </a:solidFill>
          </p:spPr>
          <p:txBody>
            <a:bodyPr wrap="square" lIns="0" tIns="0" rIns="0" bIns="0" rtlCol="0"/>
            <a:lstStyle/>
            <a:p>
              <a:endParaRPr sz="1351"/>
            </a:p>
          </p:txBody>
        </p:sp>
        <p:sp>
          <p:nvSpPr>
            <p:cNvPr id="38" name="object 38"/>
            <p:cNvSpPr/>
            <p:nvPr/>
          </p:nvSpPr>
          <p:spPr>
            <a:xfrm>
              <a:off x="7544290" y="5319538"/>
              <a:ext cx="2058670" cy="1029335"/>
            </a:xfrm>
            <a:custGeom>
              <a:avLst/>
              <a:gdLst/>
              <a:ahLst/>
              <a:cxnLst/>
              <a:rect l="l" t="t" r="r" b="b"/>
              <a:pathLst>
                <a:path w="2058670" h="1029335">
                  <a:moveTo>
                    <a:pt x="0" y="102882"/>
                  </a:moveTo>
                  <a:lnTo>
                    <a:pt x="8087" y="62835"/>
                  </a:lnTo>
                  <a:lnTo>
                    <a:pt x="30142" y="30133"/>
                  </a:lnTo>
                  <a:lnTo>
                    <a:pt x="62854" y="8085"/>
                  </a:lnTo>
                  <a:lnTo>
                    <a:pt x="102912" y="0"/>
                  </a:lnTo>
                  <a:lnTo>
                    <a:pt x="1955337" y="0"/>
                  </a:lnTo>
                  <a:lnTo>
                    <a:pt x="1995396" y="8085"/>
                  </a:lnTo>
                  <a:lnTo>
                    <a:pt x="2028107" y="30133"/>
                  </a:lnTo>
                  <a:lnTo>
                    <a:pt x="2050162" y="62835"/>
                  </a:lnTo>
                  <a:lnTo>
                    <a:pt x="2058250" y="102882"/>
                  </a:lnTo>
                  <a:lnTo>
                    <a:pt x="2058250" y="925939"/>
                  </a:lnTo>
                  <a:lnTo>
                    <a:pt x="2050162" y="965986"/>
                  </a:lnTo>
                  <a:lnTo>
                    <a:pt x="2028107" y="998688"/>
                  </a:lnTo>
                  <a:lnTo>
                    <a:pt x="1995396" y="1020737"/>
                  </a:lnTo>
                  <a:lnTo>
                    <a:pt x="1955337" y="1028822"/>
                  </a:lnTo>
                  <a:lnTo>
                    <a:pt x="102912" y="1028822"/>
                  </a:lnTo>
                  <a:lnTo>
                    <a:pt x="62854" y="1020737"/>
                  </a:lnTo>
                  <a:lnTo>
                    <a:pt x="30142" y="998688"/>
                  </a:lnTo>
                  <a:lnTo>
                    <a:pt x="8087" y="965986"/>
                  </a:lnTo>
                  <a:lnTo>
                    <a:pt x="0" y="925939"/>
                  </a:lnTo>
                  <a:lnTo>
                    <a:pt x="0" y="102882"/>
                  </a:lnTo>
                  <a:close/>
                </a:path>
              </a:pathLst>
            </a:custGeom>
            <a:ln w="12984">
              <a:solidFill>
                <a:srgbClr val="E7E7E7"/>
              </a:solidFill>
            </a:ln>
          </p:spPr>
          <p:txBody>
            <a:bodyPr wrap="square" lIns="0" tIns="0" rIns="0" bIns="0" rtlCol="0"/>
            <a:lstStyle/>
            <a:p>
              <a:endParaRPr sz="1351"/>
            </a:p>
          </p:txBody>
        </p:sp>
      </p:grpSp>
      <p:sp>
        <p:nvSpPr>
          <p:cNvPr id="39" name="object 39"/>
          <p:cNvSpPr txBox="1"/>
          <p:nvPr/>
        </p:nvSpPr>
        <p:spPr>
          <a:xfrm>
            <a:off x="4592827" y="3806375"/>
            <a:ext cx="3991641" cy="1021807"/>
          </a:xfrm>
          <a:prstGeom prst="rect">
            <a:avLst/>
          </a:prstGeom>
        </p:spPr>
        <p:txBody>
          <a:bodyPr vert="horz" wrap="square" lIns="0" tIns="41454" rIns="0" bIns="0" rtlCol="0">
            <a:spAutoFit/>
          </a:bodyPr>
          <a:lstStyle/>
          <a:p>
            <a:pPr marR="2574087" algn="ctr">
              <a:spcBef>
                <a:spcPts val="326"/>
              </a:spcBef>
            </a:pPr>
            <a:r>
              <a:rPr sz="976" b="1" spc="4" dirty="0">
                <a:latin typeface="Arial"/>
                <a:cs typeface="Arial"/>
              </a:rPr>
              <a:t>Valutazioni</a:t>
            </a:r>
            <a:r>
              <a:rPr sz="976" b="1" spc="-15" dirty="0">
                <a:latin typeface="Arial"/>
                <a:cs typeface="Arial"/>
              </a:rPr>
              <a:t> </a:t>
            </a:r>
            <a:r>
              <a:rPr sz="976" b="1" spc="7" dirty="0">
                <a:latin typeface="Arial"/>
                <a:cs typeface="Arial"/>
              </a:rPr>
              <a:t>del</a:t>
            </a:r>
            <a:r>
              <a:rPr sz="976" b="1" spc="-12" dirty="0">
                <a:latin typeface="Arial"/>
                <a:cs typeface="Arial"/>
              </a:rPr>
              <a:t> </a:t>
            </a:r>
            <a:r>
              <a:rPr sz="976" b="1" spc="7" dirty="0">
                <a:latin typeface="Arial"/>
                <a:cs typeface="Arial"/>
              </a:rPr>
              <a:t>Garante</a:t>
            </a:r>
            <a:endParaRPr sz="976">
              <a:latin typeface="Arial"/>
              <a:cs typeface="Arial"/>
            </a:endParaRPr>
          </a:p>
          <a:p>
            <a:pPr marL="2137131" marR="386923" algn="ctr">
              <a:lnSpc>
                <a:spcPct val="88100"/>
              </a:lnSpc>
              <a:spcBef>
                <a:spcPts val="390"/>
              </a:spcBef>
            </a:pPr>
            <a:r>
              <a:rPr sz="976" spc="7" dirty="0">
                <a:latin typeface="Arial"/>
                <a:cs typeface="Arial"/>
              </a:rPr>
              <a:t>Ingiunzione </a:t>
            </a:r>
            <a:r>
              <a:rPr sz="976" spc="4" dirty="0">
                <a:latin typeface="Arial"/>
                <a:cs typeface="Arial"/>
              </a:rPr>
              <a:t>affinché fosse </a:t>
            </a:r>
            <a:r>
              <a:rPr sz="976" spc="-263" dirty="0">
                <a:latin typeface="Arial"/>
                <a:cs typeface="Arial"/>
              </a:rPr>
              <a:t> </a:t>
            </a:r>
            <a:r>
              <a:rPr sz="976" dirty="0">
                <a:latin typeface="Arial"/>
                <a:cs typeface="Arial"/>
              </a:rPr>
              <a:t>offerta</a:t>
            </a:r>
            <a:r>
              <a:rPr sz="976" spc="12" dirty="0">
                <a:latin typeface="Arial"/>
                <a:cs typeface="Arial"/>
              </a:rPr>
              <a:t> </a:t>
            </a:r>
            <a:r>
              <a:rPr sz="976" spc="7" dirty="0">
                <a:latin typeface="Arial"/>
                <a:cs typeface="Arial"/>
              </a:rPr>
              <a:t>comunicazione </a:t>
            </a:r>
            <a:r>
              <a:rPr sz="976" spc="12" dirty="0">
                <a:latin typeface="Arial"/>
                <a:cs typeface="Arial"/>
              </a:rPr>
              <a:t> </a:t>
            </a:r>
            <a:r>
              <a:rPr sz="976" spc="4" dirty="0">
                <a:latin typeface="Arial"/>
                <a:cs typeface="Arial"/>
              </a:rPr>
              <a:t>dettagliata,</a:t>
            </a:r>
            <a:r>
              <a:rPr sz="976" spc="7" dirty="0">
                <a:latin typeface="Arial"/>
                <a:cs typeface="Arial"/>
              </a:rPr>
              <a:t> suggerendo </a:t>
            </a:r>
            <a:r>
              <a:rPr sz="976" spc="12" dirty="0">
                <a:latin typeface="Arial"/>
                <a:cs typeface="Arial"/>
              </a:rPr>
              <a:t> </a:t>
            </a:r>
            <a:r>
              <a:rPr sz="976" spc="4" dirty="0">
                <a:latin typeface="Arial"/>
                <a:cs typeface="Arial"/>
              </a:rPr>
              <a:t>agli interessati </a:t>
            </a:r>
            <a:r>
              <a:rPr sz="976" spc="7" dirty="0">
                <a:latin typeface="Arial"/>
                <a:cs typeface="Arial"/>
              </a:rPr>
              <a:t>specifiche </a:t>
            </a:r>
            <a:r>
              <a:rPr sz="976" spc="12" dirty="0">
                <a:latin typeface="Arial"/>
                <a:cs typeface="Arial"/>
              </a:rPr>
              <a:t> </a:t>
            </a:r>
            <a:r>
              <a:rPr sz="976" spc="7" dirty="0">
                <a:latin typeface="Arial"/>
                <a:cs typeface="Arial"/>
              </a:rPr>
              <a:t>misure</a:t>
            </a:r>
            <a:endParaRPr sz="976">
              <a:latin typeface="Arial"/>
              <a:cs typeface="Arial"/>
            </a:endParaRPr>
          </a:p>
          <a:p>
            <a:pPr marL="3908781" algn="ctr">
              <a:lnSpc>
                <a:spcPts val="976"/>
              </a:lnSpc>
            </a:pPr>
            <a:r>
              <a:rPr sz="900" dirty="0">
                <a:solidFill>
                  <a:srgbClr val="002D4C"/>
                </a:solidFill>
                <a:latin typeface="Arial"/>
                <a:cs typeface="Arial"/>
              </a:rPr>
              <a:t>3</a:t>
            </a:r>
            <a:endParaRPr sz="900">
              <a:latin typeface="Arial"/>
              <a:cs typeface="Arial"/>
            </a:endParaRPr>
          </a:p>
        </p:txBody>
      </p:sp>
      <p:sp>
        <p:nvSpPr>
          <p:cNvPr id="41" name="Segnaposto data 40">
            <a:extLst>
              <a:ext uri="{FF2B5EF4-FFF2-40B4-BE49-F238E27FC236}">
                <a16:creationId xmlns:a16="http://schemas.microsoft.com/office/drawing/2014/main" id="{E98FE9F7-C8CE-B17F-1B3F-5AFC37DC6B46}"/>
              </a:ext>
            </a:extLst>
          </p:cNvPr>
          <p:cNvSpPr>
            <a:spLocks noGrp="1"/>
          </p:cNvSpPr>
          <p:nvPr>
            <p:ph type="dt" sz="half" idx="10"/>
          </p:nvPr>
        </p:nvSpPr>
        <p:spPr/>
        <p:txBody>
          <a:bodyPr/>
          <a:lstStyle/>
          <a:p>
            <a:r>
              <a:rPr lang="it-IT"/>
              <a:t>Silvia  Arezzini</a:t>
            </a:r>
            <a:endParaRPr lang="it-IT" dirty="0"/>
          </a:p>
        </p:txBody>
      </p:sp>
      <p:sp>
        <p:nvSpPr>
          <p:cNvPr id="42" name="Segnaposto piè di pagina 41">
            <a:extLst>
              <a:ext uri="{FF2B5EF4-FFF2-40B4-BE49-F238E27FC236}">
                <a16:creationId xmlns:a16="http://schemas.microsoft.com/office/drawing/2014/main" id="{1B9BD575-B803-3347-1D5C-557DD6145FF5}"/>
              </a:ext>
            </a:extLst>
          </p:cNvPr>
          <p:cNvSpPr>
            <a:spLocks noGrp="1"/>
          </p:cNvSpPr>
          <p:nvPr>
            <p:ph type="ftr" sz="quarter" idx="11"/>
          </p:nvPr>
        </p:nvSpPr>
        <p:spPr/>
        <p:txBody>
          <a:bodyPr/>
          <a:lstStyle/>
          <a:p>
            <a:r>
              <a:rPr lang="it-IT"/>
              <a:t>10 ottobre 2023</a:t>
            </a:r>
            <a:endParaRPr lang="it-IT" dirty="0"/>
          </a:p>
        </p:txBody>
      </p:sp>
      <p:sp>
        <p:nvSpPr>
          <p:cNvPr id="43" name="Segnaposto numero diapositiva 42">
            <a:extLst>
              <a:ext uri="{FF2B5EF4-FFF2-40B4-BE49-F238E27FC236}">
                <a16:creationId xmlns:a16="http://schemas.microsoft.com/office/drawing/2014/main" id="{A4475078-9BF4-D86F-AB78-747ACCA0B28F}"/>
              </a:ext>
            </a:extLst>
          </p:cNvPr>
          <p:cNvSpPr>
            <a:spLocks noGrp="1"/>
          </p:cNvSpPr>
          <p:nvPr>
            <p:ph type="sldNum" sz="quarter" idx="12"/>
          </p:nvPr>
        </p:nvSpPr>
        <p:spPr/>
        <p:txBody>
          <a:bodyPr/>
          <a:lstStyle/>
          <a:p>
            <a:fld id="{03B6912A-B584-4AC7-9983-D43B1428DAB0}" type="slidenum">
              <a:rPr lang="it-IT" smtClean="0"/>
              <a:pPr/>
              <a:t>68</a:t>
            </a:fld>
            <a:endParaRPr lang="it-IT" dirty="0"/>
          </a:p>
        </p:txBody>
      </p:sp>
      <p:sp>
        <p:nvSpPr>
          <p:cNvPr id="44" name="Rettangolo 43">
            <a:extLst>
              <a:ext uri="{FF2B5EF4-FFF2-40B4-BE49-F238E27FC236}">
                <a16:creationId xmlns:a16="http://schemas.microsoft.com/office/drawing/2014/main" id="{E52025AD-AD6E-6887-541F-BE380691C921}"/>
              </a:ext>
            </a:extLst>
          </p:cNvPr>
          <p:cNvSpPr/>
          <p:nvPr/>
        </p:nvSpPr>
        <p:spPr>
          <a:xfrm rot="20532377">
            <a:off x="377085" y="2022644"/>
            <a:ext cx="232627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a:t>
            </a:r>
            <a:r>
              <a:rPr lang="it-IT" dirty="0" err="1">
                <a:ln w="0"/>
                <a:solidFill>
                  <a:schemeClr val="accent1"/>
                </a:solidFill>
                <a:effectLst>
                  <a:outerShdw blurRad="38100" dist="25400" dir="5400000" algn="ctr" rotWithShape="0">
                    <a:srgbClr val="6E747A">
                      <a:alpha val="43000"/>
                    </a:srgbClr>
                  </a:outerShdw>
                </a:effectLst>
              </a:rPr>
              <a:t>E.Bovo</a:t>
            </a:r>
            <a:endParaRPr lang="it-IT"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untine colorate fissate sul calendario">
            <a:extLst>
              <a:ext uri="{FF2B5EF4-FFF2-40B4-BE49-F238E27FC236}">
                <a16:creationId xmlns:a16="http://schemas.microsoft.com/office/drawing/2014/main" id="{2704748E-A6C7-8399-4275-28DD014787DF}"/>
              </a:ext>
            </a:extLst>
          </p:cNvPr>
          <p:cNvPicPr>
            <a:picLocks noChangeAspect="1"/>
          </p:cNvPicPr>
          <p:nvPr/>
        </p:nvPicPr>
        <p:blipFill rotWithShape="1">
          <a:blip r:embed="rId2"/>
          <a:srcRect l="33565" r="21106"/>
          <a:stretch/>
        </p:blipFill>
        <p:spPr>
          <a:xfrm>
            <a:off x="20" y="10"/>
            <a:ext cx="3850779" cy="567054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311" y="1963729"/>
            <a:ext cx="3508696" cy="15121"/>
          </a:xfrm>
          <a:custGeom>
            <a:avLst/>
            <a:gdLst>
              <a:gd name="connsiteX0" fmla="*/ 0 w 3508696"/>
              <a:gd name="connsiteY0" fmla="*/ 0 h 15121"/>
              <a:gd name="connsiteX1" fmla="*/ 584783 w 3508696"/>
              <a:gd name="connsiteY1" fmla="*/ 0 h 15121"/>
              <a:gd name="connsiteX2" fmla="*/ 1099391 w 3508696"/>
              <a:gd name="connsiteY2" fmla="*/ 0 h 15121"/>
              <a:gd name="connsiteX3" fmla="*/ 1684174 w 3508696"/>
              <a:gd name="connsiteY3" fmla="*/ 0 h 15121"/>
              <a:gd name="connsiteX4" fmla="*/ 2163696 w 3508696"/>
              <a:gd name="connsiteY4" fmla="*/ 0 h 15121"/>
              <a:gd name="connsiteX5" fmla="*/ 2713392 w 3508696"/>
              <a:gd name="connsiteY5" fmla="*/ 0 h 15121"/>
              <a:gd name="connsiteX6" fmla="*/ 3508696 w 3508696"/>
              <a:gd name="connsiteY6" fmla="*/ 0 h 15121"/>
              <a:gd name="connsiteX7" fmla="*/ 3508696 w 3508696"/>
              <a:gd name="connsiteY7" fmla="*/ 15121 h 15121"/>
              <a:gd name="connsiteX8" fmla="*/ 2923913 w 3508696"/>
              <a:gd name="connsiteY8" fmla="*/ 15121 h 15121"/>
              <a:gd name="connsiteX9" fmla="*/ 2304044 w 3508696"/>
              <a:gd name="connsiteY9" fmla="*/ 15121 h 15121"/>
              <a:gd name="connsiteX10" fmla="*/ 1789435 w 3508696"/>
              <a:gd name="connsiteY10" fmla="*/ 15121 h 15121"/>
              <a:gd name="connsiteX11" fmla="*/ 1134478 w 3508696"/>
              <a:gd name="connsiteY11" fmla="*/ 15121 h 15121"/>
              <a:gd name="connsiteX12" fmla="*/ 619870 w 3508696"/>
              <a:gd name="connsiteY12" fmla="*/ 15121 h 15121"/>
              <a:gd name="connsiteX13" fmla="*/ 0 w 3508696"/>
              <a:gd name="connsiteY13" fmla="*/ 15121 h 15121"/>
              <a:gd name="connsiteX14" fmla="*/ 0 w 3508696"/>
              <a:gd name="connsiteY14" fmla="*/ 0 h 15121"/>
              <a:gd name="connsiteX0" fmla="*/ 0 w 3508696"/>
              <a:gd name="connsiteY0" fmla="*/ 0 h 15121"/>
              <a:gd name="connsiteX1" fmla="*/ 514609 w 3508696"/>
              <a:gd name="connsiteY1" fmla="*/ 0 h 15121"/>
              <a:gd name="connsiteX2" fmla="*/ 994131 w 3508696"/>
              <a:gd name="connsiteY2" fmla="*/ 0 h 15121"/>
              <a:gd name="connsiteX3" fmla="*/ 1508739 w 3508696"/>
              <a:gd name="connsiteY3" fmla="*/ 0 h 15121"/>
              <a:gd name="connsiteX4" fmla="*/ 2093522 w 3508696"/>
              <a:gd name="connsiteY4" fmla="*/ 0 h 15121"/>
              <a:gd name="connsiteX5" fmla="*/ 2713392 w 3508696"/>
              <a:gd name="connsiteY5" fmla="*/ 0 h 15121"/>
              <a:gd name="connsiteX6" fmla="*/ 3508696 w 3508696"/>
              <a:gd name="connsiteY6" fmla="*/ 0 h 15121"/>
              <a:gd name="connsiteX7" fmla="*/ 3508696 w 3508696"/>
              <a:gd name="connsiteY7" fmla="*/ 15121 h 15121"/>
              <a:gd name="connsiteX8" fmla="*/ 2853739 w 3508696"/>
              <a:gd name="connsiteY8" fmla="*/ 15121 h 15121"/>
              <a:gd name="connsiteX9" fmla="*/ 2374218 w 3508696"/>
              <a:gd name="connsiteY9" fmla="*/ 15121 h 15121"/>
              <a:gd name="connsiteX10" fmla="*/ 1719261 w 3508696"/>
              <a:gd name="connsiteY10" fmla="*/ 15121 h 15121"/>
              <a:gd name="connsiteX11" fmla="*/ 1064304 w 3508696"/>
              <a:gd name="connsiteY11" fmla="*/ 15121 h 15121"/>
              <a:gd name="connsiteX12" fmla="*/ 584783 w 3508696"/>
              <a:gd name="connsiteY12" fmla="*/ 15121 h 15121"/>
              <a:gd name="connsiteX13" fmla="*/ 0 w 3508696"/>
              <a:gd name="connsiteY13" fmla="*/ 15121 h 15121"/>
              <a:gd name="connsiteX14" fmla="*/ 0 w 3508696"/>
              <a:gd name="connsiteY14"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8696" h="15121" fill="none" extrusionOk="0">
                <a:moveTo>
                  <a:pt x="0" y="0"/>
                </a:moveTo>
                <a:cubicBezTo>
                  <a:pt x="146229" y="-14140"/>
                  <a:pt x="425161" y="-21146"/>
                  <a:pt x="584783" y="0"/>
                </a:cubicBezTo>
                <a:cubicBezTo>
                  <a:pt x="744845" y="-25423"/>
                  <a:pt x="964949" y="-12672"/>
                  <a:pt x="1099391" y="0"/>
                </a:cubicBezTo>
                <a:cubicBezTo>
                  <a:pt x="1213529" y="34233"/>
                  <a:pt x="1394830" y="-43069"/>
                  <a:pt x="1684174" y="0"/>
                </a:cubicBezTo>
                <a:cubicBezTo>
                  <a:pt x="1958984" y="21109"/>
                  <a:pt x="1977094" y="-26995"/>
                  <a:pt x="2163696" y="0"/>
                </a:cubicBezTo>
                <a:cubicBezTo>
                  <a:pt x="2344615" y="3606"/>
                  <a:pt x="2485824" y="-37567"/>
                  <a:pt x="2713392" y="0"/>
                </a:cubicBezTo>
                <a:cubicBezTo>
                  <a:pt x="2917794" y="-4672"/>
                  <a:pt x="3230200" y="-72392"/>
                  <a:pt x="3508696" y="0"/>
                </a:cubicBezTo>
                <a:cubicBezTo>
                  <a:pt x="3509038" y="4316"/>
                  <a:pt x="3508014" y="11111"/>
                  <a:pt x="3508696" y="15121"/>
                </a:cubicBezTo>
                <a:cubicBezTo>
                  <a:pt x="3313113" y="-8288"/>
                  <a:pt x="3147390" y="13717"/>
                  <a:pt x="2923913" y="15121"/>
                </a:cubicBezTo>
                <a:cubicBezTo>
                  <a:pt x="2709252" y="14507"/>
                  <a:pt x="2588956" y="41956"/>
                  <a:pt x="2304044" y="15121"/>
                </a:cubicBezTo>
                <a:cubicBezTo>
                  <a:pt x="2002091" y="-5850"/>
                  <a:pt x="1988950" y="30033"/>
                  <a:pt x="1789435" y="15121"/>
                </a:cubicBezTo>
                <a:cubicBezTo>
                  <a:pt x="1566566" y="-13873"/>
                  <a:pt x="1419125" y="-5905"/>
                  <a:pt x="1134478" y="15121"/>
                </a:cubicBezTo>
                <a:cubicBezTo>
                  <a:pt x="893923" y="22436"/>
                  <a:pt x="800822" y="7880"/>
                  <a:pt x="619870" y="15121"/>
                </a:cubicBezTo>
                <a:cubicBezTo>
                  <a:pt x="454499" y="27428"/>
                  <a:pt x="194020" y="13949"/>
                  <a:pt x="0" y="15121"/>
                </a:cubicBezTo>
                <a:cubicBezTo>
                  <a:pt x="459" y="7735"/>
                  <a:pt x="-231" y="5467"/>
                  <a:pt x="0" y="0"/>
                </a:cubicBezTo>
                <a:close/>
              </a:path>
              <a:path w="3508696" h="15121" stroke="0" extrusionOk="0">
                <a:moveTo>
                  <a:pt x="0" y="0"/>
                </a:moveTo>
                <a:cubicBezTo>
                  <a:pt x="194755" y="4612"/>
                  <a:pt x="258789" y="-23170"/>
                  <a:pt x="514609" y="0"/>
                </a:cubicBezTo>
                <a:cubicBezTo>
                  <a:pt x="756889" y="23732"/>
                  <a:pt x="817501" y="-2117"/>
                  <a:pt x="994131" y="0"/>
                </a:cubicBezTo>
                <a:cubicBezTo>
                  <a:pt x="1148747" y="-10253"/>
                  <a:pt x="1377083" y="10927"/>
                  <a:pt x="1508739" y="0"/>
                </a:cubicBezTo>
                <a:cubicBezTo>
                  <a:pt x="1647304" y="296"/>
                  <a:pt x="1821128" y="23240"/>
                  <a:pt x="2093522" y="0"/>
                </a:cubicBezTo>
                <a:cubicBezTo>
                  <a:pt x="2355744" y="-11702"/>
                  <a:pt x="2569460" y="-35424"/>
                  <a:pt x="2713392" y="0"/>
                </a:cubicBezTo>
                <a:cubicBezTo>
                  <a:pt x="2913330" y="15164"/>
                  <a:pt x="3187107" y="55428"/>
                  <a:pt x="3508696" y="0"/>
                </a:cubicBezTo>
                <a:cubicBezTo>
                  <a:pt x="3508511" y="5482"/>
                  <a:pt x="3508046" y="7652"/>
                  <a:pt x="3508696" y="15121"/>
                </a:cubicBezTo>
                <a:cubicBezTo>
                  <a:pt x="3212351" y="-14987"/>
                  <a:pt x="3180207" y="33574"/>
                  <a:pt x="2853739" y="15121"/>
                </a:cubicBezTo>
                <a:cubicBezTo>
                  <a:pt x="2539661" y="5739"/>
                  <a:pt x="2599081" y="22411"/>
                  <a:pt x="2374218" y="15121"/>
                </a:cubicBezTo>
                <a:cubicBezTo>
                  <a:pt x="2126941" y="51027"/>
                  <a:pt x="1952351" y="-18106"/>
                  <a:pt x="1719261" y="15121"/>
                </a:cubicBezTo>
                <a:cubicBezTo>
                  <a:pt x="1512404" y="73902"/>
                  <a:pt x="1270329" y="72187"/>
                  <a:pt x="1064304" y="15121"/>
                </a:cubicBezTo>
                <a:cubicBezTo>
                  <a:pt x="846185" y="-2042"/>
                  <a:pt x="820961" y="34247"/>
                  <a:pt x="584783" y="15121"/>
                </a:cubicBezTo>
                <a:cubicBezTo>
                  <a:pt x="365942" y="27277"/>
                  <a:pt x="180935" y="35757"/>
                  <a:pt x="0" y="15121"/>
                </a:cubicBezTo>
                <a:cubicBezTo>
                  <a:pt x="-504" y="8720"/>
                  <a:pt x="322" y="2974"/>
                  <a:pt x="0" y="0"/>
                </a:cubicBezTo>
                <a:close/>
              </a:path>
              <a:path w="3508696" h="15121" fill="none" stroke="0" extrusionOk="0">
                <a:moveTo>
                  <a:pt x="0" y="0"/>
                </a:moveTo>
                <a:cubicBezTo>
                  <a:pt x="135287" y="35450"/>
                  <a:pt x="396575" y="-34156"/>
                  <a:pt x="584783" y="0"/>
                </a:cubicBezTo>
                <a:cubicBezTo>
                  <a:pt x="734249" y="4039"/>
                  <a:pt x="960432" y="-6934"/>
                  <a:pt x="1099391" y="0"/>
                </a:cubicBezTo>
                <a:cubicBezTo>
                  <a:pt x="1241286" y="5903"/>
                  <a:pt x="1394151" y="-12161"/>
                  <a:pt x="1684174" y="0"/>
                </a:cubicBezTo>
                <a:cubicBezTo>
                  <a:pt x="1966648" y="17581"/>
                  <a:pt x="1981270" y="-17757"/>
                  <a:pt x="2163696" y="0"/>
                </a:cubicBezTo>
                <a:cubicBezTo>
                  <a:pt x="2373805" y="31650"/>
                  <a:pt x="2490245" y="-59196"/>
                  <a:pt x="2713392" y="0"/>
                </a:cubicBezTo>
                <a:cubicBezTo>
                  <a:pt x="2919897" y="-16326"/>
                  <a:pt x="3259547" y="-12508"/>
                  <a:pt x="3508696" y="0"/>
                </a:cubicBezTo>
                <a:cubicBezTo>
                  <a:pt x="3508840" y="4760"/>
                  <a:pt x="3507179" y="11095"/>
                  <a:pt x="3508696" y="15121"/>
                </a:cubicBezTo>
                <a:cubicBezTo>
                  <a:pt x="3295950" y="-25195"/>
                  <a:pt x="3155183" y="-35500"/>
                  <a:pt x="2923913" y="15121"/>
                </a:cubicBezTo>
                <a:cubicBezTo>
                  <a:pt x="2716593" y="10784"/>
                  <a:pt x="2595426" y="35913"/>
                  <a:pt x="2304044" y="15121"/>
                </a:cubicBezTo>
                <a:cubicBezTo>
                  <a:pt x="2007075" y="-14749"/>
                  <a:pt x="1996052" y="19370"/>
                  <a:pt x="1789435" y="15121"/>
                </a:cubicBezTo>
                <a:cubicBezTo>
                  <a:pt x="1614625" y="22798"/>
                  <a:pt x="1342607" y="2585"/>
                  <a:pt x="1134478" y="15121"/>
                </a:cubicBezTo>
                <a:cubicBezTo>
                  <a:pt x="897703" y="19127"/>
                  <a:pt x="784642" y="26191"/>
                  <a:pt x="619870" y="15121"/>
                </a:cubicBezTo>
                <a:cubicBezTo>
                  <a:pt x="429384" y="27669"/>
                  <a:pt x="183529" y="22856"/>
                  <a:pt x="0" y="15121"/>
                </a:cubicBezTo>
                <a:cubicBezTo>
                  <a:pt x="652" y="7448"/>
                  <a:pt x="-642" y="477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508696"/>
                      <a:gd name="connsiteY0" fmla="*/ 0 h 15121"/>
                      <a:gd name="connsiteX1" fmla="*/ 584783 w 3508696"/>
                      <a:gd name="connsiteY1" fmla="*/ 0 h 15121"/>
                      <a:gd name="connsiteX2" fmla="*/ 1099391 w 3508696"/>
                      <a:gd name="connsiteY2" fmla="*/ 0 h 15121"/>
                      <a:gd name="connsiteX3" fmla="*/ 1684174 w 3508696"/>
                      <a:gd name="connsiteY3" fmla="*/ 0 h 15121"/>
                      <a:gd name="connsiteX4" fmla="*/ 2163696 w 3508696"/>
                      <a:gd name="connsiteY4" fmla="*/ 0 h 15121"/>
                      <a:gd name="connsiteX5" fmla="*/ 2713392 w 3508696"/>
                      <a:gd name="connsiteY5" fmla="*/ 0 h 15121"/>
                      <a:gd name="connsiteX6" fmla="*/ 3508696 w 3508696"/>
                      <a:gd name="connsiteY6" fmla="*/ 0 h 15121"/>
                      <a:gd name="connsiteX7" fmla="*/ 3508696 w 3508696"/>
                      <a:gd name="connsiteY7" fmla="*/ 15121 h 15121"/>
                      <a:gd name="connsiteX8" fmla="*/ 2923913 w 3508696"/>
                      <a:gd name="connsiteY8" fmla="*/ 15121 h 15121"/>
                      <a:gd name="connsiteX9" fmla="*/ 2304044 w 3508696"/>
                      <a:gd name="connsiteY9" fmla="*/ 15121 h 15121"/>
                      <a:gd name="connsiteX10" fmla="*/ 1789435 w 3508696"/>
                      <a:gd name="connsiteY10" fmla="*/ 15121 h 15121"/>
                      <a:gd name="connsiteX11" fmla="*/ 1134478 w 3508696"/>
                      <a:gd name="connsiteY11" fmla="*/ 15121 h 15121"/>
                      <a:gd name="connsiteX12" fmla="*/ 619870 w 3508696"/>
                      <a:gd name="connsiteY12" fmla="*/ 15121 h 15121"/>
                      <a:gd name="connsiteX13" fmla="*/ 0 w 3508696"/>
                      <a:gd name="connsiteY13" fmla="*/ 15121 h 15121"/>
                      <a:gd name="connsiteX14" fmla="*/ 0 w 3508696"/>
                      <a:gd name="connsiteY14" fmla="*/ 0 h 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8696" h="15121" fill="none" extrusionOk="0">
                        <a:moveTo>
                          <a:pt x="0" y="0"/>
                        </a:moveTo>
                        <a:cubicBezTo>
                          <a:pt x="162319" y="23018"/>
                          <a:pt x="421683" y="-5158"/>
                          <a:pt x="584783" y="0"/>
                        </a:cubicBezTo>
                        <a:cubicBezTo>
                          <a:pt x="747883" y="5158"/>
                          <a:pt x="975784" y="-15427"/>
                          <a:pt x="1099391" y="0"/>
                        </a:cubicBezTo>
                        <a:cubicBezTo>
                          <a:pt x="1222998" y="15427"/>
                          <a:pt x="1402881" y="-16644"/>
                          <a:pt x="1684174" y="0"/>
                        </a:cubicBezTo>
                        <a:cubicBezTo>
                          <a:pt x="1965467" y="16644"/>
                          <a:pt x="1975096" y="-20975"/>
                          <a:pt x="2163696" y="0"/>
                        </a:cubicBezTo>
                        <a:cubicBezTo>
                          <a:pt x="2352296" y="20975"/>
                          <a:pt x="2492387" y="-24234"/>
                          <a:pt x="2713392" y="0"/>
                        </a:cubicBezTo>
                        <a:cubicBezTo>
                          <a:pt x="2934397" y="24234"/>
                          <a:pt x="3268882" y="-29245"/>
                          <a:pt x="3508696" y="0"/>
                        </a:cubicBezTo>
                        <a:cubicBezTo>
                          <a:pt x="3508377" y="4643"/>
                          <a:pt x="3507989" y="11341"/>
                          <a:pt x="3508696" y="15121"/>
                        </a:cubicBezTo>
                        <a:cubicBezTo>
                          <a:pt x="3308783" y="-3244"/>
                          <a:pt x="3142166" y="1719"/>
                          <a:pt x="2923913" y="15121"/>
                        </a:cubicBezTo>
                        <a:cubicBezTo>
                          <a:pt x="2705660" y="28523"/>
                          <a:pt x="2600314" y="39746"/>
                          <a:pt x="2304044" y="15121"/>
                        </a:cubicBezTo>
                        <a:cubicBezTo>
                          <a:pt x="2007774" y="-9504"/>
                          <a:pt x="1987551" y="21722"/>
                          <a:pt x="1789435" y="15121"/>
                        </a:cubicBezTo>
                        <a:cubicBezTo>
                          <a:pt x="1591319" y="8520"/>
                          <a:pt x="1373542" y="11062"/>
                          <a:pt x="1134478" y="15121"/>
                        </a:cubicBezTo>
                        <a:cubicBezTo>
                          <a:pt x="895414" y="19180"/>
                          <a:pt x="797550" y="6134"/>
                          <a:pt x="619870" y="15121"/>
                        </a:cubicBezTo>
                        <a:cubicBezTo>
                          <a:pt x="442190" y="24108"/>
                          <a:pt x="173838" y="-2426"/>
                          <a:pt x="0" y="15121"/>
                        </a:cubicBezTo>
                        <a:cubicBezTo>
                          <a:pt x="629" y="7579"/>
                          <a:pt x="-696" y="5097"/>
                          <a:pt x="0" y="0"/>
                        </a:cubicBezTo>
                        <a:close/>
                      </a:path>
                      <a:path w="3508696" h="15121" stroke="0" extrusionOk="0">
                        <a:moveTo>
                          <a:pt x="0" y="0"/>
                        </a:moveTo>
                        <a:cubicBezTo>
                          <a:pt x="185862" y="-6873"/>
                          <a:pt x="260291" y="-19085"/>
                          <a:pt x="514609" y="0"/>
                        </a:cubicBezTo>
                        <a:cubicBezTo>
                          <a:pt x="768927" y="19085"/>
                          <a:pt x="826906" y="-14935"/>
                          <a:pt x="994131" y="0"/>
                        </a:cubicBezTo>
                        <a:cubicBezTo>
                          <a:pt x="1161356" y="14935"/>
                          <a:pt x="1385372" y="87"/>
                          <a:pt x="1508739" y="0"/>
                        </a:cubicBezTo>
                        <a:cubicBezTo>
                          <a:pt x="1632106" y="-87"/>
                          <a:pt x="1848817" y="-13753"/>
                          <a:pt x="2093522" y="0"/>
                        </a:cubicBezTo>
                        <a:cubicBezTo>
                          <a:pt x="2338227" y="13753"/>
                          <a:pt x="2551834" y="-19926"/>
                          <a:pt x="2713392" y="0"/>
                        </a:cubicBezTo>
                        <a:cubicBezTo>
                          <a:pt x="2874950" y="19926"/>
                          <a:pt x="3212491" y="10414"/>
                          <a:pt x="3508696" y="0"/>
                        </a:cubicBezTo>
                        <a:cubicBezTo>
                          <a:pt x="3508437" y="5516"/>
                          <a:pt x="3508183" y="7725"/>
                          <a:pt x="3508696" y="15121"/>
                        </a:cubicBezTo>
                        <a:cubicBezTo>
                          <a:pt x="3210299" y="-11211"/>
                          <a:pt x="3170869" y="30285"/>
                          <a:pt x="2853739" y="15121"/>
                        </a:cubicBezTo>
                        <a:cubicBezTo>
                          <a:pt x="2536609" y="-43"/>
                          <a:pt x="2609648" y="20321"/>
                          <a:pt x="2374218" y="15121"/>
                        </a:cubicBezTo>
                        <a:cubicBezTo>
                          <a:pt x="2138788" y="9921"/>
                          <a:pt x="1925020" y="7197"/>
                          <a:pt x="1719261" y="15121"/>
                        </a:cubicBezTo>
                        <a:cubicBezTo>
                          <a:pt x="1513502" y="23045"/>
                          <a:pt x="1280640" y="32995"/>
                          <a:pt x="1064304" y="15121"/>
                        </a:cubicBezTo>
                        <a:cubicBezTo>
                          <a:pt x="847968" y="-2753"/>
                          <a:pt x="809487" y="36766"/>
                          <a:pt x="584783" y="15121"/>
                        </a:cubicBezTo>
                        <a:cubicBezTo>
                          <a:pt x="360079" y="-6524"/>
                          <a:pt x="166158" y="30140"/>
                          <a:pt x="0" y="15121"/>
                        </a:cubicBezTo>
                        <a:cubicBezTo>
                          <a:pt x="-112" y="8493"/>
                          <a:pt x="116" y="30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DEECD366-7AC4-01E8-EF03-9BE2E1BBE40B}"/>
              </a:ext>
            </a:extLst>
          </p:cNvPr>
          <p:cNvSpPr>
            <a:spLocks noGrp="1"/>
          </p:cNvSpPr>
          <p:nvPr>
            <p:ph idx="1"/>
          </p:nvPr>
        </p:nvSpPr>
        <p:spPr>
          <a:xfrm>
            <a:off x="4380311" y="2237977"/>
            <a:ext cx="5168561" cy="2880639"/>
          </a:xfrm>
        </p:spPr>
        <p:txBody>
          <a:bodyPr>
            <a:normAutofit/>
          </a:bodyPr>
          <a:lstStyle/>
          <a:p>
            <a:r>
              <a:rPr lang="it-IT" sz="1800"/>
              <a:t>Ma cosa si può fare per evitare i data breach?</a:t>
            </a:r>
          </a:p>
          <a:p>
            <a:r>
              <a:rPr lang="it-IT" sz="1800"/>
              <a:t>Concetto di RISCHIO</a:t>
            </a:r>
          </a:p>
          <a:p>
            <a:r>
              <a:rPr lang="it-IT" sz="1800"/>
              <a:t>Non completamente annullabile ma… governabile ad esempio con un altro strumento di cui ci parle il GDPR: la DPIA</a:t>
            </a:r>
          </a:p>
          <a:p>
            <a:r>
              <a:rPr lang="it-IT" sz="1800"/>
              <a:t>Data Protection Impact Assessment</a:t>
            </a:r>
          </a:p>
          <a:p>
            <a:endParaRPr lang="it-IT" sz="1800"/>
          </a:p>
        </p:txBody>
      </p:sp>
      <p:sp>
        <p:nvSpPr>
          <p:cNvPr id="4" name="Segnaposto data 3">
            <a:extLst>
              <a:ext uri="{FF2B5EF4-FFF2-40B4-BE49-F238E27FC236}">
                <a16:creationId xmlns:a16="http://schemas.microsoft.com/office/drawing/2014/main" id="{6827B41E-A338-090D-CBB2-6F41A7833AF9}"/>
              </a:ext>
            </a:extLst>
          </p:cNvPr>
          <p:cNvSpPr>
            <a:spLocks noGrp="1"/>
          </p:cNvSpPr>
          <p:nvPr>
            <p:ph type="dt" sz="half" idx="10"/>
          </p:nvPr>
        </p:nvSpPr>
        <p:spPr>
          <a:xfrm>
            <a:off x="693042" y="5255759"/>
            <a:ext cx="2268141" cy="301905"/>
          </a:xfrm>
        </p:spPr>
        <p:txBody>
          <a:bodyPr>
            <a:normAutofit/>
          </a:bodyPr>
          <a:lstStyle/>
          <a:p>
            <a:pPr>
              <a:spcAft>
                <a:spcPts val="600"/>
              </a:spcAft>
            </a:pPr>
            <a:r>
              <a:rPr lang="it-IT">
                <a:solidFill>
                  <a:srgbClr val="FFFFFF"/>
                </a:solidFill>
              </a:rPr>
              <a:t>Silvia  Arezzini</a:t>
            </a:r>
          </a:p>
        </p:txBody>
      </p:sp>
      <p:sp>
        <p:nvSpPr>
          <p:cNvPr id="5" name="Segnaposto piè di pagina 4">
            <a:extLst>
              <a:ext uri="{FF2B5EF4-FFF2-40B4-BE49-F238E27FC236}">
                <a16:creationId xmlns:a16="http://schemas.microsoft.com/office/drawing/2014/main" id="{7B24A6F9-EF8B-782B-CE4C-C70677B1B69B}"/>
              </a:ext>
            </a:extLst>
          </p:cNvPr>
          <p:cNvSpPr>
            <a:spLocks noGrp="1"/>
          </p:cNvSpPr>
          <p:nvPr>
            <p:ph type="ftr" sz="quarter" idx="11"/>
          </p:nvPr>
        </p:nvSpPr>
        <p:spPr>
          <a:xfrm>
            <a:off x="4380311" y="5255759"/>
            <a:ext cx="3402210" cy="301905"/>
          </a:xfrm>
        </p:spPr>
        <p:txBody>
          <a:bodyPr>
            <a:normAutofit/>
          </a:bodyPr>
          <a:lstStyle/>
          <a:p>
            <a:pPr algn="l">
              <a:spcAft>
                <a:spcPts val="600"/>
              </a:spcAft>
            </a:pPr>
            <a:r>
              <a:rPr lang="it-IT"/>
              <a:t>10 ottobre 2023</a:t>
            </a:r>
          </a:p>
        </p:txBody>
      </p:sp>
      <p:sp>
        <p:nvSpPr>
          <p:cNvPr id="6" name="Segnaposto numero diapositiva 5">
            <a:extLst>
              <a:ext uri="{FF2B5EF4-FFF2-40B4-BE49-F238E27FC236}">
                <a16:creationId xmlns:a16="http://schemas.microsoft.com/office/drawing/2014/main" id="{29B4AE19-F6F3-EDAC-B395-A7BD9CF6F17D}"/>
              </a:ext>
            </a:extLst>
          </p:cNvPr>
          <p:cNvSpPr>
            <a:spLocks noGrp="1"/>
          </p:cNvSpPr>
          <p:nvPr>
            <p:ph type="sldNum" sz="quarter" idx="12"/>
          </p:nvPr>
        </p:nvSpPr>
        <p:spPr>
          <a:xfrm>
            <a:off x="8312032" y="5255759"/>
            <a:ext cx="1075549" cy="301905"/>
          </a:xfrm>
        </p:spPr>
        <p:txBody>
          <a:bodyPr>
            <a:normAutofit/>
          </a:bodyPr>
          <a:lstStyle/>
          <a:p>
            <a:pPr>
              <a:spcAft>
                <a:spcPts val="600"/>
              </a:spcAft>
            </a:pPr>
            <a:fld id="{03B6912A-B584-4AC7-9983-D43B1428DAB0}" type="slidenum">
              <a:rPr lang="it-IT"/>
              <a:pPr>
                <a:spcAft>
                  <a:spcPts val="600"/>
                </a:spcAft>
              </a:pPr>
              <a:t>69</a:t>
            </a:fld>
            <a:endParaRPr lang="it-IT"/>
          </a:p>
        </p:txBody>
      </p:sp>
    </p:spTree>
    <p:extLst>
      <p:ext uri="{BB962C8B-B14F-4D97-AF65-F5344CB8AC3E}">
        <p14:creationId xmlns:p14="http://schemas.microsoft.com/office/powerpoint/2010/main" val="4245384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040" y="98972"/>
            <a:ext cx="6624736" cy="1080120"/>
          </a:xfrm>
        </p:spPr>
        <p:txBody>
          <a:bodyPr/>
          <a:lstStyle/>
          <a:p>
            <a:r>
              <a:rPr lang="it-IT"/>
              <a:t>LA NORMATIVA COMUNITARIA </a:t>
            </a:r>
            <a:br>
              <a:rPr lang="it-IT" sz="2000"/>
            </a:br>
            <a:endParaRPr lang="it-IT" sz="2000"/>
          </a:p>
        </p:txBody>
      </p:sp>
      <p:pic>
        <p:nvPicPr>
          <p:cNvPr id="8" name="Segnaposto immagine 7"/>
          <p:cNvPicPr>
            <a:picLocks noGrp="1" noChangeAspect="1"/>
          </p:cNvPicPr>
          <p:nvPr>
            <p:ph type="pic" idx="1"/>
          </p:nvPr>
        </p:nvPicPr>
        <p:blipFill>
          <a:blip r:embed="rId2">
            <a:extLst>
              <a:ext uri="{28A0092B-C50C-407E-A947-70E740481C1C}">
                <a14:useLocalDpi xmlns:a14="http://schemas.microsoft.com/office/drawing/2010/main" val="0"/>
              </a:ext>
            </a:extLst>
          </a:blip>
          <a:srcRect l="16771" r="16771"/>
          <a:stretch>
            <a:fillRect/>
          </a:stretch>
        </p:blipFill>
        <p:spPr>
          <a:xfrm>
            <a:off x="4977535" y="1216339"/>
            <a:ext cx="5102225" cy="4030663"/>
          </a:xfrm>
        </p:spPr>
      </p:pic>
      <p:sp>
        <p:nvSpPr>
          <p:cNvPr id="3" name="Segnaposto contenuto 2"/>
          <p:cNvSpPr>
            <a:spLocks noGrp="1"/>
          </p:cNvSpPr>
          <p:nvPr>
            <p:ph type="body" sz="half" idx="2"/>
          </p:nvPr>
        </p:nvSpPr>
        <p:spPr>
          <a:xfrm>
            <a:off x="302176" y="1323106"/>
            <a:ext cx="4234080" cy="3877543"/>
          </a:xfrm>
        </p:spPr>
        <p:txBody>
          <a:bodyPr/>
          <a:lstStyle/>
          <a:p>
            <a:pPr algn="ctr"/>
            <a:endParaRPr lang="it-IT" sz="2400" b="1"/>
          </a:p>
          <a:p>
            <a:pPr algn="ctr"/>
            <a:r>
              <a:rPr lang="it-IT" sz="2400" b="1"/>
              <a:t>REGOLAMENTO (UE) 2016/679</a:t>
            </a:r>
          </a:p>
          <a:p>
            <a:pPr algn="ctr"/>
            <a:r>
              <a:rPr lang="it-IT" sz="2400" b="1"/>
              <a:t>del 27 aprile 2016 </a:t>
            </a:r>
          </a:p>
          <a:p>
            <a:pPr algn="ctr"/>
            <a:r>
              <a:rPr lang="it-IT" b="1"/>
              <a:t>relativo alla protezione delle persone fisiche con riguardo al trattamento dei dati personali, nonché alla libera circolazione di tali dati </a:t>
            </a:r>
            <a:endParaRPr lang="it-IT" sz="2400" b="1"/>
          </a:p>
          <a:p>
            <a:pPr algn="ctr"/>
            <a:r>
              <a:rPr lang="it-IT" sz="1800" b="1"/>
              <a:t>(</a:t>
            </a:r>
            <a:r>
              <a:rPr lang="it-IT" sz="1800" b="1" i="1"/>
              <a:t>in vigore dal 25.5.2018</a:t>
            </a:r>
            <a:r>
              <a:rPr lang="it-IT" sz="1800" b="1"/>
              <a:t>)</a:t>
            </a:r>
          </a:p>
          <a:p>
            <a:pPr algn="ctr"/>
            <a:endParaRPr lang="it-IT" sz="2400"/>
          </a:p>
          <a:p>
            <a:pPr algn="ctr"/>
            <a:r>
              <a:rPr lang="it-IT" sz="2400"/>
              <a:t> </a:t>
            </a:r>
          </a:p>
          <a:p>
            <a:pPr algn="ctr"/>
            <a:r>
              <a:rPr lang="it-IT" sz="2400"/>
              <a:t> </a:t>
            </a:r>
            <a:endParaRPr lang="it-IT" sz="2400" i="1"/>
          </a:p>
        </p:txBody>
      </p:sp>
      <p:sp>
        <p:nvSpPr>
          <p:cNvPr id="4" name="Segnaposto data 3"/>
          <p:cNvSpPr>
            <a:spLocks noGrp="1"/>
          </p:cNvSpPr>
          <p:nvPr>
            <p:ph type="dt" sz="half" idx="4294967295"/>
          </p:nvPr>
        </p:nvSpPr>
        <p:spPr>
          <a:xfrm>
            <a:off x="0" y="5351463"/>
            <a:ext cx="2266950" cy="301625"/>
          </a:xfrm>
        </p:spPr>
        <p:txBody>
          <a:bodyPr/>
          <a:lstStyle/>
          <a:p>
            <a:r>
              <a:rPr lang="it-IT"/>
              <a:t>Silvia  Arezzini</a:t>
            </a:r>
          </a:p>
        </p:txBody>
      </p:sp>
      <p:sp>
        <p:nvSpPr>
          <p:cNvPr id="5" name="Segnaposto piè di pagina 4"/>
          <p:cNvSpPr>
            <a:spLocks noGrp="1"/>
          </p:cNvSpPr>
          <p:nvPr>
            <p:ph type="ftr" sz="quarter" idx="4294967295"/>
          </p:nvPr>
        </p:nvSpPr>
        <p:spPr>
          <a:xfrm>
            <a:off x="2520032" y="5344663"/>
            <a:ext cx="4319587" cy="301625"/>
          </a:xfrm>
        </p:spPr>
        <p:txBody>
          <a:bodyPr/>
          <a:lstStyle/>
          <a:p>
            <a:r>
              <a:rPr lang="it-IT" dirty="0"/>
              <a:t>10 ottobre 2023</a:t>
            </a:r>
          </a:p>
        </p:txBody>
      </p:sp>
      <p:sp>
        <p:nvSpPr>
          <p:cNvPr id="6" name="Segnaposto numero diapositiva 5"/>
          <p:cNvSpPr>
            <a:spLocks noGrp="1"/>
          </p:cNvSpPr>
          <p:nvPr>
            <p:ph type="sldNum" sz="quarter" idx="4294967295"/>
          </p:nvPr>
        </p:nvSpPr>
        <p:spPr>
          <a:xfrm>
            <a:off x="7848624" y="5193850"/>
            <a:ext cx="1835150" cy="301625"/>
          </a:xfrm>
        </p:spPr>
        <p:txBody>
          <a:bodyPr/>
          <a:lstStyle/>
          <a:p>
            <a:fld id="{03B6912A-B584-4AC7-9983-D43B1428DAB0}" type="slidenum">
              <a:rPr lang="it-IT" smtClean="0"/>
              <a:t>7</a:t>
            </a:fld>
            <a:endParaRPr lang="it-IT"/>
          </a:p>
        </p:txBody>
      </p:sp>
      <p:sp>
        <p:nvSpPr>
          <p:cNvPr id="7" name="Rettangolo 6">
            <a:extLst>
              <a:ext uri="{FF2B5EF4-FFF2-40B4-BE49-F238E27FC236}">
                <a16:creationId xmlns:a16="http://schemas.microsoft.com/office/drawing/2014/main" id="{D52F2F43-C8F7-5E16-0D32-F7605E02261F}"/>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33909628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6D41C1-1E35-DA7F-2AC9-C88DCEAFE6A2}"/>
              </a:ext>
            </a:extLst>
          </p:cNvPr>
          <p:cNvSpPr>
            <a:spLocks noGrp="1"/>
          </p:cNvSpPr>
          <p:nvPr>
            <p:ph type="title"/>
          </p:nvPr>
        </p:nvSpPr>
        <p:spPr>
          <a:xfrm>
            <a:off x="-499270" y="244475"/>
            <a:ext cx="7699375" cy="717550"/>
          </a:xfrm>
        </p:spPr>
        <p:txBody>
          <a:bodyPr/>
          <a:lstStyle/>
          <a:p>
            <a:r>
              <a:rPr lang="it-IT" dirty="0">
                <a:latin typeface="+mj-lt"/>
              </a:rPr>
              <a:t>DPIA</a:t>
            </a:r>
          </a:p>
        </p:txBody>
      </p:sp>
      <p:sp>
        <p:nvSpPr>
          <p:cNvPr id="7" name="Segnaposto contenuto 6">
            <a:extLst>
              <a:ext uri="{FF2B5EF4-FFF2-40B4-BE49-F238E27FC236}">
                <a16:creationId xmlns:a16="http://schemas.microsoft.com/office/drawing/2014/main" id="{AC3D1C73-BADC-F91B-E0B6-6A8863544FCC}"/>
              </a:ext>
            </a:extLst>
          </p:cNvPr>
          <p:cNvSpPr>
            <a:spLocks noGrp="1"/>
          </p:cNvSpPr>
          <p:nvPr>
            <p:ph idx="1"/>
          </p:nvPr>
        </p:nvSpPr>
        <p:spPr/>
        <p:txBody>
          <a:bodyPr/>
          <a:lstStyle/>
          <a:p>
            <a:r>
              <a:rPr lang="it-IT" sz="2400" dirty="0">
                <a:latin typeface="+mj-lt"/>
              </a:rPr>
              <a:t>Un trattamento di dati personali </a:t>
            </a:r>
            <a:r>
              <a:rPr lang="it-IT" sz="2400" spc="-20" dirty="0">
                <a:latin typeface="+mj-lt"/>
                <a:cs typeface="Microsoft Sans Serif"/>
              </a:rPr>
              <a:t>in cui oltre alla descrizione si effettua una </a:t>
            </a:r>
            <a:r>
              <a:rPr lang="it-IT" sz="2400" spc="55" dirty="0">
                <a:latin typeface="+mj-lt"/>
                <a:cs typeface="Microsoft Sans Serif"/>
              </a:rPr>
              <a:t>valutazione</a:t>
            </a:r>
            <a:r>
              <a:rPr lang="it-IT" sz="2400" spc="-110" dirty="0">
                <a:latin typeface="+mj-lt"/>
                <a:cs typeface="Microsoft Sans Serif"/>
              </a:rPr>
              <a:t> del</a:t>
            </a:r>
            <a:r>
              <a:rPr lang="it-IT" sz="2400" spc="-25" dirty="0">
                <a:latin typeface="+mj-lt"/>
                <a:cs typeface="Microsoft Sans Serif"/>
              </a:rPr>
              <a:t>la necessità di quel trattamento</a:t>
            </a:r>
            <a:r>
              <a:rPr lang="it-IT" sz="2400" spc="229" dirty="0">
                <a:latin typeface="+mj-lt"/>
                <a:cs typeface="Arial Narrow"/>
              </a:rPr>
              <a:t>,</a:t>
            </a:r>
            <a:r>
              <a:rPr lang="it-IT" sz="2400" spc="55" dirty="0">
                <a:latin typeface="+mj-lt"/>
                <a:cs typeface="Arial Narrow"/>
              </a:rPr>
              <a:t> della</a:t>
            </a:r>
            <a:r>
              <a:rPr lang="it-IT" sz="2400" spc="-90" dirty="0">
                <a:latin typeface="+mj-lt"/>
                <a:cs typeface="Microsoft Sans Serif"/>
              </a:rPr>
              <a:t> proporzionalità</a:t>
            </a:r>
            <a:r>
              <a:rPr lang="it-IT" sz="2400" spc="45" dirty="0">
                <a:latin typeface="+mj-lt"/>
                <a:cs typeface="Arial Narrow"/>
              </a:rPr>
              <a:t> </a:t>
            </a:r>
            <a:r>
              <a:rPr lang="it-IT" sz="2400" dirty="0">
                <a:latin typeface="+mj-lt"/>
                <a:cs typeface="Microsoft Sans Serif"/>
              </a:rPr>
              <a:t>e</a:t>
            </a:r>
            <a:r>
              <a:rPr lang="it-IT" sz="2400" spc="-90" dirty="0">
                <a:latin typeface="+mj-lt"/>
                <a:cs typeface="Microsoft Sans Serif"/>
              </a:rPr>
              <a:t> de</a:t>
            </a:r>
            <a:r>
              <a:rPr lang="it-IT" sz="2400" spc="70" dirty="0">
                <a:latin typeface="+mj-lt"/>
                <a:cs typeface="Microsoft Sans Serif"/>
              </a:rPr>
              <a:t>i</a:t>
            </a:r>
            <a:r>
              <a:rPr lang="it-IT" sz="2400" spc="-75" dirty="0">
                <a:latin typeface="+mj-lt"/>
                <a:cs typeface="Microsoft Sans Serif"/>
              </a:rPr>
              <a:t> </a:t>
            </a:r>
            <a:r>
              <a:rPr lang="it-IT" sz="2400" spc="155" dirty="0">
                <a:latin typeface="+mj-lt"/>
                <a:cs typeface="Arial Narrow"/>
              </a:rPr>
              <a:t>rischi</a:t>
            </a:r>
            <a:r>
              <a:rPr lang="it-IT" sz="2400" spc="155" dirty="0">
                <a:latin typeface="+mj-lt"/>
                <a:cs typeface="Microsoft Sans Serif"/>
              </a:rPr>
              <a:t>, con in mente l’idea di</a:t>
            </a:r>
            <a:r>
              <a:rPr lang="it-IT" sz="2400" spc="-95" dirty="0">
                <a:latin typeface="+mj-lt"/>
                <a:cs typeface="Microsoft Sans Serif"/>
              </a:rPr>
              <a:t> </a:t>
            </a:r>
            <a:r>
              <a:rPr lang="it-IT" sz="2400" spc="65" dirty="0">
                <a:latin typeface="+mj-lt"/>
                <a:cs typeface="Microsoft Sans Serif"/>
              </a:rPr>
              <a:t>predisporre</a:t>
            </a:r>
            <a:r>
              <a:rPr lang="it-IT" sz="2400" spc="-70" dirty="0">
                <a:latin typeface="+mj-lt"/>
                <a:cs typeface="Microsoft Sans Serif"/>
              </a:rPr>
              <a:t> </a:t>
            </a:r>
            <a:r>
              <a:rPr lang="it-IT" sz="2400" dirty="0">
                <a:latin typeface="+mj-lt"/>
                <a:cs typeface="Microsoft Sans Serif"/>
              </a:rPr>
              <a:t>misure</a:t>
            </a:r>
            <a:r>
              <a:rPr lang="it-IT" sz="2400" spc="-70" dirty="0">
                <a:latin typeface="+mj-lt"/>
                <a:cs typeface="Microsoft Sans Serif"/>
              </a:rPr>
              <a:t> </a:t>
            </a:r>
            <a:r>
              <a:rPr lang="it-IT" sz="2400" spc="50" dirty="0">
                <a:latin typeface="+mj-lt"/>
                <a:cs typeface="Microsoft Sans Serif"/>
              </a:rPr>
              <a:t>idonee</a:t>
            </a:r>
            <a:r>
              <a:rPr lang="it-IT" sz="2400" spc="-70" dirty="0">
                <a:latin typeface="+mj-lt"/>
                <a:cs typeface="Microsoft Sans Serif"/>
              </a:rPr>
              <a:t> </a:t>
            </a:r>
            <a:r>
              <a:rPr lang="it-IT" sz="2400" dirty="0">
                <a:latin typeface="+mj-lt"/>
                <a:cs typeface="Microsoft Sans Serif"/>
              </a:rPr>
              <a:t>ad</a:t>
            </a:r>
            <a:r>
              <a:rPr lang="it-IT" sz="2400" spc="-75" dirty="0">
                <a:latin typeface="+mj-lt"/>
                <a:cs typeface="Microsoft Sans Serif"/>
              </a:rPr>
              <a:t> </a:t>
            </a:r>
            <a:r>
              <a:rPr lang="it-IT" sz="2400" spc="105" dirty="0">
                <a:latin typeface="+mj-lt"/>
                <a:cs typeface="Microsoft Sans Serif"/>
              </a:rPr>
              <a:t>affrontarli.</a:t>
            </a:r>
          </a:p>
          <a:p>
            <a:r>
              <a:rPr lang="it-IT" sz="2400" spc="105" dirty="0">
                <a:latin typeface="+mj-lt"/>
                <a:cs typeface="Microsoft Sans Serif"/>
              </a:rPr>
              <a:t>Aiuta il titolare a rispettare le norme GDPR e a dimostrare che sono state messe in pratica misure appropriate per garantirne il rispetto.</a:t>
            </a:r>
          </a:p>
          <a:p>
            <a:r>
              <a:rPr lang="it-IT" sz="2400" spc="105" dirty="0">
                <a:latin typeface="+mj-lt"/>
                <a:cs typeface="Microsoft Sans Serif"/>
              </a:rPr>
              <a:t>Si realizza</a:t>
            </a:r>
            <a:r>
              <a:rPr lang="it-IT" sz="2400" spc="150" dirty="0">
                <a:latin typeface="Microsoft Sans Serif"/>
                <a:cs typeface="Microsoft Sans Serif"/>
              </a:rPr>
              <a:t> quando il trattamento</a:t>
            </a:r>
            <a:r>
              <a:rPr lang="it-IT" sz="2400" spc="-160" dirty="0">
                <a:latin typeface="Microsoft Sans Serif"/>
                <a:cs typeface="Microsoft Sans Serif"/>
              </a:rPr>
              <a:t> </a:t>
            </a:r>
            <a:r>
              <a:rPr lang="it-IT" sz="2400" spc="75" dirty="0">
                <a:latin typeface="Microsoft Sans Serif"/>
                <a:cs typeface="Microsoft Sans Serif"/>
              </a:rPr>
              <a:t>può</a:t>
            </a:r>
            <a:r>
              <a:rPr lang="it-IT" sz="2400" spc="-155" dirty="0">
                <a:latin typeface="Microsoft Sans Serif"/>
                <a:cs typeface="Microsoft Sans Serif"/>
              </a:rPr>
              <a:t> </a:t>
            </a:r>
            <a:r>
              <a:rPr lang="it-IT" sz="2400" spc="55" dirty="0">
                <a:latin typeface="Microsoft Sans Serif"/>
                <a:cs typeface="Microsoft Sans Serif"/>
              </a:rPr>
              <a:t>presentare</a:t>
            </a:r>
            <a:r>
              <a:rPr lang="it-IT" sz="2400" spc="-170" dirty="0">
                <a:latin typeface="Microsoft Sans Serif"/>
                <a:cs typeface="Microsoft Sans Serif"/>
              </a:rPr>
              <a:t> </a:t>
            </a:r>
            <a:r>
              <a:rPr lang="it-IT" sz="2400" spc="50" dirty="0">
                <a:latin typeface="Microsoft Sans Serif"/>
                <a:cs typeface="Microsoft Sans Serif"/>
              </a:rPr>
              <a:t>un</a:t>
            </a:r>
            <a:r>
              <a:rPr lang="it-IT" sz="2400" spc="-125" dirty="0">
                <a:latin typeface="Microsoft Sans Serif"/>
                <a:cs typeface="Microsoft Sans Serif"/>
              </a:rPr>
              <a:t> rischio elevato </a:t>
            </a:r>
            <a:r>
              <a:rPr lang="it-IT" sz="2400" spc="90" dirty="0">
                <a:latin typeface="Microsoft Sans Serif"/>
                <a:cs typeface="Microsoft Sans Serif"/>
              </a:rPr>
              <a:t>per</a:t>
            </a:r>
            <a:r>
              <a:rPr lang="it-IT" sz="2400" spc="-105" dirty="0">
                <a:latin typeface="Microsoft Sans Serif"/>
                <a:cs typeface="Microsoft Sans Serif"/>
              </a:rPr>
              <a:t> </a:t>
            </a:r>
            <a:r>
              <a:rPr lang="it-IT" sz="2400" spc="70" dirty="0">
                <a:latin typeface="Microsoft Sans Serif"/>
                <a:cs typeface="Microsoft Sans Serif"/>
              </a:rPr>
              <a:t>i</a:t>
            </a:r>
            <a:r>
              <a:rPr lang="it-IT" sz="2400" spc="-95" dirty="0">
                <a:latin typeface="Microsoft Sans Serif"/>
                <a:cs typeface="Microsoft Sans Serif"/>
              </a:rPr>
              <a:t> </a:t>
            </a:r>
            <a:r>
              <a:rPr lang="it-IT" sz="2400" spc="175" dirty="0">
                <a:latin typeface="Microsoft Sans Serif"/>
                <a:cs typeface="Microsoft Sans Serif"/>
              </a:rPr>
              <a:t>diritti</a:t>
            </a:r>
            <a:r>
              <a:rPr lang="it-IT" sz="2400" spc="-100" dirty="0">
                <a:latin typeface="Microsoft Sans Serif"/>
                <a:cs typeface="Microsoft Sans Serif"/>
              </a:rPr>
              <a:t> </a:t>
            </a:r>
            <a:r>
              <a:rPr lang="it-IT" sz="2400" dirty="0">
                <a:latin typeface="Microsoft Sans Serif"/>
                <a:cs typeface="Microsoft Sans Serif"/>
              </a:rPr>
              <a:t>e</a:t>
            </a:r>
            <a:r>
              <a:rPr lang="it-IT" sz="2400" spc="-100" dirty="0">
                <a:latin typeface="Microsoft Sans Serif"/>
                <a:cs typeface="Microsoft Sans Serif"/>
              </a:rPr>
              <a:t> </a:t>
            </a:r>
            <a:r>
              <a:rPr lang="it-IT" sz="2400" spc="75" dirty="0">
                <a:latin typeface="Microsoft Sans Serif"/>
                <a:cs typeface="Microsoft Sans Serif"/>
              </a:rPr>
              <a:t>le</a:t>
            </a:r>
            <a:r>
              <a:rPr lang="it-IT" sz="2400" spc="-105" dirty="0">
                <a:latin typeface="Microsoft Sans Serif"/>
                <a:cs typeface="Microsoft Sans Serif"/>
              </a:rPr>
              <a:t> </a:t>
            </a:r>
            <a:r>
              <a:rPr lang="it-IT" sz="2400" spc="100" dirty="0">
                <a:latin typeface="Microsoft Sans Serif"/>
                <a:cs typeface="Microsoft Sans Serif"/>
              </a:rPr>
              <a:t>libertà</a:t>
            </a:r>
            <a:r>
              <a:rPr lang="it-IT" sz="2400" spc="-105" dirty="0">
                <a:latin typeface="Microsoft Sans Serif"/>
                <a:cs typeface="Microsoft Sans Serif"/>
              </a:rPr>
              <a:t> </a:t>
            </a:r>
            <a:r>
              <a:rPr lang="it-IT" sz="2400" spc="75" dirty="0">
                <a:latin typeface="Microsoft Sans Serif"/>
                <a:cs typeface="Microsoft Sans Serif"/>
              </a:rPr>
              <a:t>delle</a:t>
            </a:r>
            <a:r>
              <a:rPr lang="it-IT" sz="2400" spc="-110" dirty="0">
                <a:latin typeface="Microsoft Sans Serif"/>
                <a:cs typeface="Microsoft Sans Serif"/>
              </a:rPr>
              <a:t> </a:t>
            </a:r>
            <a:r>
              <a:rPr lang="it-IT" sz="2400" spc="-10" dirty="0">
                <a:latin typeface="Microsoft Sans Serif"/>
                <a:cs typeface="Microsoft Sans Serif"/>
              </a:rPr>
              <a:t>persone fisiche.</a:t>
            </a:r>
          </a:p>
          <a:p>
            <a:r>
              <a:rPr lang="it-IT" sz="2400" spc="-10" dirty="0">
                <a:latin typeface="Microsoft Sans Serif"/>
                <a:cs typeface="Microsoft Sans Serif"/>
              </a:rPr>
              <a:t>Da fare prima che inizi il trattamento e da mantenere aggiornata!</a:t>
            </a:r>
            <a:endParaRPr lang="it-IT" sz="2400" spc="105" dirty="0">
              <a:latin typeface="+mj-lt"/>
              <a:cs typeface="Microsoft Sans Serif"/>
            </a:endParaRPr>
          </a:p>
          <a:p>
            <a:endParaRPr lang="it-IT" sz="2400" dirty="0">
              <a:latin typeface="+mj-lt"/>
              <a:cs typeface="Microsoft Sans Serif"/>
            </a:endParaRPr>
          </a:p>
          <a:p>
            <a:endParaRPr lang="it-IT" dirty="0"/>
          </a:p>
        </p:txBody>
      </p:sp>
      <p:sp>
        <p:nvSpPr>
          <p:cNvPr id="5" name="Segnaposto data 4">
            <a:extLst>
              <a:ext uri="{FF2B5EF4-FFF2-40B4-BE49-F238E27FC236}">
                <a16:creationId xmlns:a16="http://schemas.microsoft.com/office/drawing/2014/main" id="{97780547-EC9D-D81F-E3BF-24FFDDC86F20}"/>
              </a:ext>
            </a:extLst>
          </p:cNvPr>
          <p:cNvSpPr>
            <a:spLocks noGrp="1"/>
          </p:cNvSpPr>
          <p:nvPr>
            <p:ph type="dt" sz="half" idx="10"/>
          </p:nvPr>
        </p:nvSpPr>
        <p:spPr/>
        <p:txBody>
          <a:bodyPr/>
          <a:lstStyle/>
          <a:p>
            <a:pPr marL="12696">
              <a:lnSpc>
                <a:spcPct val="100000"/>
              </a:lnSpc>
              <a:spcBef>
                <a:spcPts val="15"/>
              </a:spcBef>
            </a:pPr>
            <a:r>
              <a:rPr lang="it-IT" spc="-10"/>
              <a:t>Silvia  Arezzini</a:t>
            </a:r>
            <a:endParaRPr lang="it-IT" spc="-10" dirty="0"/>
          </a:p>
        </p:txBody>
      </p:sp>
      <p:sp>
        <p:nvSpPr>
          <p:cNvPr id="4" name="Segnaposto piè di pagina 3">
            <a:extLst>
              <a:ext uri="{FF2B5EF4-FFF2-40B4-BE49-F238E27FC236}">
                <a16:creationId xmlns:a16="http://schemas.microsoft.com/office/drawing/2014/main" id="{8E6775F1-BB0D-C1C3-EB91-338C58B3D1D9}"/>
              </a:ext>
            </a:extLst>
          </p:cNvPr>
          <p:cNvSpPr>
            <a:spLocks noGrp="1"/>
          </p:cNvSpPr>
          <p:nvPr>
            <p:ph type="ftr" sz="quarter" idx="11"/>
          </p:nvPr>
        </p:nvSpPr>
        <p:spPr/>
        <p:txBody>
          <a:bodyPr/>
          <a:lstStyle/>
          <a:p>
            <a:pPr marL="12696">
              <a:lnSpc>
                <a:spcPct val="100000"/>
              </a:lnSpc>
              <a:spcBef>
                <a:spcPts val="15"/>
              </a:spcBef>
            </a:pPr>
            <a:r>
              <a:rPr lang="it-IT" spc="-40"/>
              <a:t>10 ottobre 2023</a:t>
            </a:r>
            <a:endParaRPr lang="it-IT" spc="-10" dirty="0"/>
          </a:p>
        </p:txBody>
      </p:sp>
      <p:sp>
        <p:nvSpPr>
          <p:cNvPr id="6" name="Segnaposto numero diapositiva 5">
            <a:extLst>
              <a:ext uri="{FF2B5EF4-FFF2-40B4-BE49-F238E27FC236}">
                <a16:creationId xmlns:a16="http://schemas.microsoft.com/office/drawing/2014/main" id="{72B70680-886F-8EE8-A45C-BA93A36EC6C1}"/>
              </a:ext>
            </a:extLst>
          </p:cNvPr>
          <p:cNvSpPr>
            <a:spLocks noGrp="1"/>
          </p:cNvSpPr>
          <p:nvPr>
            <p:ph type="sldNum" sz="quarter" idx="12"/>
          </p:nvPr>
        </p:nvSpPr>
        <p:spPr/>
        <p:txBody>
          <a:bodyPr/>
          <a:lstStyle/>
          <a:p>
            <a:pPr marL="75542">
              <a:lnSpc>
                <a:spcPct val="100000"/>
              </a:lnSpc>
              <a:spcBef>
                <a:spcPts val="5"/>
              </a:spcBef>
            </a:pPr>
            <a:fld id="{81D60167-4931-47E6-BA6A-407CBD079E47}" type="slidenum">
              <a:rPr lang="it-IT" spc="-40" smtClean="0"/>
              <a:pPr marL="75542">
                <a:lnSpc>
                  <a:spcPct val="100000"/>
                </a:lnSpc>
                <a:spcBef>
                  <a:spcPts val="5"/>
                </a:spcBef>
              </a:pPr>
              <a:t>70</a:t>
            </a:fld>
            <a:endParaRPr lang="it-IT" spc="-40" dirty="0"/>
          </a:p>
        </p:txBody>
      </p:sp>
    </p:spTree>
    <p:extLst>
      <p:ext uri="{BB962C8B-B14F-4D97-AF65-F5344CB8AC3E}">
        <p14:creationId xmlns:p14="http://schemas.microsoft.com/office/powerpoint/2010/main" val="37342780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78104" cy="567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695563" y="532051"/>
            <a:ext cx="3175397" cy="4606447"/>
          </a:xfrm>
          <a:prstGeom prst="rect">
            <a:avLst/>
          </a:prstGeom>
        </p:spPr>
        <p:txBody>
          <a:bodyPr vert="horz" lIns="0" tIns="12696" rIns="0" bIns="0" numCol="1" rtlCol="0" anchor="ctr" anchorCtr="0" compatLnSpc="1">
            <a:prstTxWarp prst="textNoShape">
              <a:avLst/>
            </a:prstTxWarp>
            <a:normAutofit/>
          </a:bodyPr>
          <a:lstStyle/>
          <a:p>
            <a:pPr marL="12696">
              <a:spcBef>
                <a:spcPts val="100"/>
              </a:spcBef>
            </a:pPr>
            <a:r>
              <a:rPr lang="it-IT" spc="-95"/>
              <a:t>La si può evitare…</a:t>
            </a:r>
          </a:p>
        </p:txBody>
      </p:sp>
      <p:sp>
        <p:nvSpPr>
          <p:cNvPr id="13" name="Freeform: Shape 12">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6927" y="0"/>
            <a:ext cx="5913698" cy="567055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object 3"/>
          <p:cNvSpPr txBox="1">
            <a:spLocks noGrp="1"/>
          </p:cNvSpPr>
          <p:nvPr>
            <p:ph type="body" idx="1"/>
          </p:nvPr>
        </p:nvSpPr>
        <p:spPr>
          <a:xfrm>
            <a:off x="4604325" y="532051"/>
            <a:ext cx="4785777" cy="4606447"/>
          </a:xfrm>
          <a:prstGeom prst="rect">
            <a:avLst/>
          </a:prstGeom>
        </p:spPr>
        <p:txBody>
          <a:bodyPr vert="horz" lIns="0" tIns="165017" rIns="0" bIns="0" numCol="1" rtlCol="0" anchor="ctr" anchorCtr="0" compatLnSpc="1">
            <a:prstTxWarp prst="textNoShape">
              <a:avLst/>
            </a:prstTxWarp>
            <a:normAutofit/>
          </a:bodyPr>
          <a:lstStyle/>
          <a:p>
            <a:pPr marL="228531" marR="5078">
              <a:spcBef>
                <a:spcPts val="425"/>
              </a:spcBef>
            </a:pPr>
            <a:r>
              <a:rPr lang="it-IT" sz="1800" spc="-225">
                <a:solidFill>
                  <a:srgbClr val="FFFFFF"/>
                </a:solidFill>
              </a:rPr>
              <a:t>Se</a:t>
            </a:r>
            <a:r>
              <a:rPr lang="it-IT" sz="1800" spc="-80">
                <a:solidFill>
                  <a:srgbClr val="FFFFFF"/>
                </a:solidFill>
              </a:rPr>
              <a:t> </a:t>
            </a:r>
            <a:r>
              <a:rPr lang="it-IT" sz="1800" spc="105">
                <a:solidFill>
                  <a:srgbClr val="FFFFFF"/>
                </a:solidFill>
              </a:rPr>
              <a:t>il</a:t>
            </a:r>
            <a:r>
              <a:rPr lang="it-IT" sz="1800" spc="-75">
                <a:solidFill>
                  <a:srgbClr val="FFFFFF"/>
                </a:solidFill>
              </a:rPr>
              <a:t> </a:t>
            </a:r>
            <a:r>
              <a:rPr lang="it-IT" sz="1800" spc="145">
                <a:solidFill>
                  <a:srgbClr val="FFFFFF"/>
                </a:solidFill>
              </a:rPr>
              <a:t>trattamento</a:t>
            </a:r>
            <a:r>
              <a:rPr lang="it-IT" sz="1800" spc="-65">
                <a:solidFill>
                  <a:srgbClr val="FFFFFF"/>
                </a:solidFill>
              </a:rPr>
              <a:t> </a:t>
            </a:r>
            <a:r>
              <a:rPr lang="it-IT" sz="1800" spc="65">
                <a:solidFill>
                  <a:srgbClr val="FFFFFF"/>
                </a:solidFill>
              </a:rPr>
              <a:t>non</a:t>
            </a:r>
            <a:r>
              <a:rPr lang="it-IT" sz="1800" spc="-80">
                <a:solidFill>
                  <a:srgbClr val="FFFFFF"/>
                </a:solidFill>
              </a:rPr>
              <a:t> </a:t>
            </a:r>
            <a:r>
              <a:rPr lang="it-IT" sz="1800" spc="45">
                <a:solidFill>
                  <a:srgbClr val="FFFFFF"/>
                </a:solidFill>
              </a:rPr>
              <a:t>presenta</a:t>
            </a:r>
            <a:r>
              <a:rPr lang="it-IT" sz="1800" spc="-80">
                <a:solidFill>
                  <a:srgbClr val="FFFFFF"/>
                </a:solidFill>
              </a:rPr>
              <a:t> </a:t>
            </a:r>
            <a:r>
              <a:rPr lang="it-IT" sz="1800">
                <a:solidFill>
                  <a:srgbClr val="FFFFFF"/>
                </a:solidFill>
              </a:rPr>
              <a:t>rischio</a:t>
            </a:r>
            <a:r>
              <a:rPr lang="it-IT" sz="1800" spc="-65">
                <a:solidFill>
                  <a:srgbClr val="FFFFFF"/>
                </a:solidFill>
              </a:rPr>
              <a:t> </a:t>
            </a:r>
            <a:r>
              <a:rPr lang="it-IT" sz="1800" spc="60">
                <a:solidFill>
                  <a:srgbClr val="FFFFFF"/>
                </a:solidFill>
              </a:rPr>
              <a:t>elevato</a:t>
            </a:r>
            <a:r>
              <a:rPr lang="it-IT" sz="1800" spc="-70">
                <a:solidFill>
                  <a:srgbClr val="FFFFFF"/>
                </a:solidFill>
              </a:rPr>
              <a:t> </a:t>
            </a:r>
            <a:r>
              <a:rPr lang="it-IT" sz="1800" spc="80">
                <a:solidFill>
                  <a:srgbClr val="FFFFFF"/>
                </a:solidFill>
              </a:rPr>
              <a:t>per</a:t>
            </a:r>
            <a:r>
              <a:rPr lang="it-IT" sz="1800" spc="-70">
                <a:solidFill>
                  <a:srgbClr val="FFFFFF"/>
                </a:solidFill>
              </a:rPr>
              <a:t> </a:t>
            </a:r>
            <a:r>
              <a:rPr lang="it-IT" sz="1800" spc="20">
                <a:solidFill>
                  <a:srgbClr val="FFFFFF"/>
                </a:solidFill>
              </a:rPr>
              <a:t>i </a:t>
            </a:r>
            <a:r>
              <a:rPr lang="it-IT" sz="1800" spc="180">
                <a:solidFill>
                  <a:srgbClr val="FFFFFF"/>
                </a:solidFill>
              </a:rPr>
              <a:t>diritti</a:t>
            </a:r>
            <a:r>
              <a:rPr lang="it-IT" sz="1800" spc="-60">
                <a:solidFill>
                  <a:srgbClr val="FFFFFF"/>
                </a:solidFill>
              </a:rPr>
              <a:t> </a:t>
            </a:r>
            <a:r>
              <a:rPr lang="it-IT" sz="1800">
                <a:solidFill>
                  <a:srgbClr val="FFFFFF"/>
                </a:solidFill>
              </a:rPr>
              <a:t>e</a:t>
            </a:r>
            <a:r>
              <a:rPr lang="it-IT" sz="1800" spc="-70">
                <a:solidFill>
                  <a:srgbClr val="FFFFFF"/>
                </a:solidFill>
              </a:rPr>
              <a:t> </a:t>
            </a:r>
            <a:r>
              <a:rPr lang="it-IT" sz="1800" spc="75">
                <a:solidFill>
                  <a:srgbClr val="FFFFFF"/>
                </a:solidFill>
              </a:rPr>
              <a:t>le</a:t>
            </a:r>
            <a:r>
              <a:rPr lang="it-IT" sz="1800" spc="-70">
                <a:solidFill>
                  <a:srgbClr val="FFFFFF"/>
                </a:solidFill>
              </a:rPr>
              <a:t> </a:t>
            </a:r>
            <a:r>
              <a:rPr lang="it-IT" sz="1800" spc="105">
                <a:solidFill>
                  <a:srgbClr val="FFFFFF"/>
                </a:solidFill>
              </a:rPr>
              <a:t>libertà</a:t>
            </a:r>
            <a:r>
              <a:rPr lang="it-IT" sz="1800" spc="-70">
                <a:solidFill>
                  <a:srgbClr val="FFFFFF"/>
                </a:solidFill>
              </a:rPr>
              <a:t> </a:t>
            </a:r>
            <a:r>
              <a:rPr lang="it-IT" sz="1800" spc="80">
                <a:solidFill>
                  <a:srgbClr val="FFFFFF"/>
                </a:solidFill>
              </a:rPr>
              <a:t>delle</a:t>
            </a:r>
            <a:r>
              <a:rPr lang="it-IT" sz="1800" spc="-70">
                <a:solidFill>
                  <a:srgbClr val="FFFFFF"/>
                </a:solidFill>
              </a:rPr>
              <a:t> </a:t>
            </a:r>
            <a:r>
              <a:rPr lang="it-IT" sz="1800">
                <a:solidFill>
                  <a:srgbClr val="FFFFFF"/>
                </a:solidFill>
              </a:rPr>
              <a:t>persone</a:t>
            </a:r>
            <a:r>
              <a:rPr lang="it-IT" sz="1800" spc="-70">
                <a:solidFill>
                  <a:srgbClr val="FFFFFF"/>
                </a:solidFill>
              </a:rPr>
              <a:t> </a:t>
            </a:r>
            <a:r>
              <a:rPr lang="it-IT" sz="1800" spc="-10">
                <a:solidFill>
                  <a:srgbClr val="FFFFFF"/>
                </a:solidFill>
              </a:rPr>
              <a:t>fisiche.</a:t>
            </a:r>
            <a:endParaRPr lang="it-IT" sz="1800">
              <a:solidFill>
                <a:srgbClr val="FFFFFF"/>
              </a:solidFill>
            </a:endParaRPr>
          </a:p>
          <a:p>
            <a:pPr marL="228531" marR="121249">
              <a:spcBef>
                <a:spcPts val="1415"/>
              </a:spcBef>
            </a:pPr>
            <a:r>
              <a:rPr lang="it-IT" sz="1800" spc="-225">
                <a:solidFill>
                  <a:srgbClr val="FFFFFF"/>
                </a:solidFill>
              </a:rPr>
              <a:t>Se</a:t>
            </a:r>
            <a:r>
              <a:rPr lang="it-IT" sz="1800" spc="-90">
                <a:solidFill>
                  <a:srgbClr val="FFFFFF"/>
                </a:solidFill>
              </a:rPr>
              <a:t> </a:t>
            </a:r>
            <a:r>
              <a:rPr lang="it-IT" sz="1800" spc="105">
                <a:solidFill>
                  <a:srgbClr val="FFFFFF"/>
                </a:solidFill>
              </a:rPr>
              <a:t>il</a:t>
            </a:r>
            <a:r>
              <a:rPr lang="it-IT" sz="1800" spc="-85">
                <a:solidFill>
                  <a:srgbClr val="FFFFFF"/>
                </a:solidFill>
              </a:rPr>
              <a:t> </a:t>
            </a:r>
            <a:r>
              <a:rPr lang="it-IT" sz="1800" spc="145">
                <a:solidFill>
                  <a:srgbClr val="FFFFFF"/>
                </a:solidFill>
              </a:rPr>
              <a:t>trattamento</a:t>
            </a:r>
            <a:r>
              <a:rPr lang="it-IT" sz="1800" spc="-80">
                <a:solidFill>
                  <a:srgbClr val="FFFFFF"/>
                </a:solidFill>
              </a:rPr>
              <a:t> </a:t>
            </a:r>
            <a:r>
              <a:rPr lang="it-IT" sz="1800">
                <a:solidFill>
                  <a:srgbClr val="FFFFFF"/>
                </a:solidFill>
              </a:rPr>
              <a:t>è</a:t>
            </a:r>
            <a:r>
              <a:rPr lang="it-IT" sz="1800" spc="-85">
                <a:solidFill>
                  <a:srgbClr val="FFFFFF"/>
                </a:solidFill>
              </a:rPr>
              <a:t> </a:t>
            </a:r>
            <a:r>
              <a:rPr lang="it-IT" sz="1800" spc="155">
                <a:solidFill>
                  <a:srgbClr val="FFFFFF"/>
                </a:solidFill>
              </a:rPr>
              <a:t>molto</a:t>
            </a:r>
            <a:r>
              <a:rPr lang="it-IT" sz="1800" spc="-80">
                <a:solidFill>
                  <a:srgbClr val="FFFFFF"/>
                </a:solidFill>
              </a:rPr>
              <a:t> </a:t>
            </a:r>
            <a:r>
              <a:rPr lang="it-IT" sz="1800">
                <a:solidFill>
                  <a:srgbClr val="FFFFFF"/>
                </a:solidFill>
              </a:rPr>
              <a:t>simile</a:t>
            </a:r>
            <a:r>
              <a:rPr lang="it-IT" sz="1800" spc="-90">
                <a:solidFill>
                  <a:srgbClr val="FFFFFF"/>
                </a:solidFill>
              </a:rPr>
              <a:t> </a:t>
            </a:r>
            <a:r>
              <a:rPr lang="it-IT" sz="1800">
                <a:solidFill>
                  <a:srgbClr val="FFFFFF"/>
                </a:solidFill>
              </a:rPr>
              <a:t>ad</a:t>
            </a:r>
            <a:r>
              <a:rPr lang="it-IT" sz="1800" spc="-85">
                <a:solidFill>
                  <a:srgbClr val="FFFFFF"/>
                </a:solidFill>
              </a:rPr>
              <a:t> </a:t>
            </a:r>
            <a:r>
              <a:rPr lang="it-IT" sz="1800" spc="50">
                <a:solidFill>
                  <a:srgbClr val="FFFFFF"/>
                </a:solidFill>
              </a:rPr>
              <a:t>un</a:t>
            </a:r>
            <a:r>
              <a:rPr lang="it-IT" sz="1800" spc="-85">
                <a:solidFill>
                  <a:srgbClr val="FFFFFF"/>
                </a:solidFill>
              </a:rPr>
              <a:t> </a:t>
            </a:r>
            <a:r>
              <a:rPr lang="it-IT" sz="1800" spc="130">
                <a:solidFill>
                  <a:srgbClr val="FFFFFF"/>
                </a:solidFill>
              </a:rPr>
              <a:t>altro</a:t>
            </a:r>
            <a:r>
              <a:rPr lang="it-IT" sz="1800" spc="-80">
                <a:solidFill>
                  <a:srgbClr val="FFFFFF"/>
                </a:solidFill>
              </a:rPr>
              <a:t> </a:t>
            </a:r>
            <a:r>
              <a:rPr lang="it-IT" sz="1800" spc="90">
                <a:solidFill>
                  <a:srgbClr val="FFFFFF"/>
                </a:solidFill>
              </a:rPr>
              <a:t>per</a:t>
            </a:r>
            <a:r>
              <a:rPr lang="it-IT" sz="1800" spc="-90">
                <a:solidFill>
                  <a:srgbClr val="FFFFFF"/>
                </a:solidFill>
              </a:rPr>
              <a:t> </a:t>
            </a:r>
            <a:r>
              <a:rPr lang="it-IT" sz="1800" spc="-25">
                <a:solidFill>
                  <a:srgbClr val="FFFFFF"/>
                </a:solidFill>
              </a:rPr>
              <a:t>cui </a:t>
            </a:r>
            <a:r>
              <a:rPr lang="it-IT" sz="1800">
                <a:solidFill>
                  <a:srgbClr val="FFFFFF"/>
                </a:solidFill>
              </a:rPr>
              <a:t>è</a:t>
            </a:r>
            <a:r>
              <a:rPr lang="it-IT" sz="1800" spc="-114">
                <a:solidFill>
                  <a:srgbClr val="FFFFFF"/>
                </a:solidFill>
              </a:rPr>
              <a:t> </a:t>
            </a:r>
            <a:r>
              <a:rPr lang="it-IT" sz="1800">
                <a:solidFill>
                  <a:srgbClr val="FFFFFF"/>
                </a:solidFill>
              </a:rPr>
              <a:t>già</a:t>
            </a:r>
            <a:r>
              <a:rPr lang="it-IT" sz="1800" spc="-114">
                <a:solidFill>
                  <a:srgbClr val="FFFFFF"/>
                </a:solidFill>
              </a:rPr>
              <a:t> </a:t>
            </a:r>
            <a:r>
              <a:rPr lang="it-IT" sz="1800" spc="70">
                <a:solidFill>
                  <a:srgbClr val="FFFFFF"/>
                </a:solidFill>
              </a:rPr>
              <a:t>stata</a:t>
            </a:r>
            <a:r>
              <a:rPr lang="it-IT" sz="1800" spc="-114">
                <a:solidFill>
                  <a:srgbClr val="FFFFFF"/>
                </a:solidFill>
              </a:rPr>
              <a:t> </a:t>
            </a:r>
            <a:r>
              <a:rPr lang="it-IT" sz="1800" spc="170">
                <a:solidFill>
                  <a:srgbClr val="FFFFFF"/>
                </a:solidFill>
              </a:rPr>
              <a:t>fatta</a:t>
            </a:r>
            <a:r>
              <a:rPr lang="it-IT" sz="1800" spc="-110">
                <a:solidFill>
                  <a:srgbClr val="FFFFFF"/>
                </a:solidFill>
              </a:rPr>
              <a:t> </a:t>
            </a:r>
            <a:r>
              <a:rPr lang="it-IT" sz="1800">
                <a:solidFill>
                  <a:srgbClr val="FFFFFF"/>
                </a:solidFill>
              </a:rPr>
              <a:t>una</a:t>
            </a:r>
            <a:r>
              <a:rPr lang="it-IT" sz="1800" spc="-114">
                <a:solidFill>
                  <a:srgbClr val="FFFFFF"/>
                </a:solidFill>
              </a:rPr>
              <a:t> </a:t>
            </a:r>
            <a:r>
              <a:rPr lang="it-IT" sz="1800" spc="-10">
                <a:solidFill>
                  <a:srgbClr val="FFFFFF"/>
                </a:solidFill>
              </a:rPr>
              <a:t>DPIA.</a:t>
            </a:r>
            <a:endParaRPr lang="it-IT" sz="1800">
              <a:solidFill>
                <a:srgbClr val="FFFFFF"/>
              </a:solidFill>
            </a:endParaRPr>
          </a:p>
          <a:p>
            <a:pPr marL="228531" marR="68559">
              <a:spcBef>
                <a:spcPts val="1415"/>
              </a:spcBef>
            </a:pPr>
            <a:r>
              <a:rPr lang="it-IT" sz="1800" spc="-225">
                <a:solidFill>
                  <a:srgbClr val="FFFFFF"/>
                </a:solidFill>
              </a:rPr>
              <a:t>Se</a:t>
            </a:r>
            <a:r>
              <a:rPr lang="it-IT" sz="1800" spc="-105">
                <a:solidFill>
                  <a:srgbClr val="FFFFFF"/>
                </a:solidFill>
              </a:rPr>
              <a:t> </a:t>
            </a:r>
            <a:r>
              <a:rPr lang="it-IT" sz="1800" spc="105">
                <a:solidFill>
                  <a:srgbClr val="FFFFFF"/>
                </a:solidFill>
              </a:rPr>
              <a:t>il</a:t>
            </a:r>
            <a:r>
              <a:rPr lang="it-IT" sz="1800" spc="-95">
                <a:solidFill>
                  <a:srgbClr val="FFFFFF"/>
                </a:solidFill>
              </a:rPr>
              <a:t> </a:t>
            </a:r>
            <a:r>
              <a:rPr lang="it-IT" sz="1800" spc="145">
                <a:solidFill>
                  <a:srgbClr val="FFFFFF"/>
                </a:solidFill>
              </a:rPr>
              <a:t>trattamento</a:t>
            </a:r>
            <a:r>
              <a:rPr lang="it-IT" sz="1800" spc="-95">
                <a:solidFill>
                  <a:srgbClr val="FFFFFF"/>
                </a:solidFill>
              </a:rPr>
              <a:t> </a:t>
            </a:r>
            <a:r>
              <a:rPr lang="it-IT" sz="1800" spc="105">
                <a:solidFill>
                  <a:srgbClr val="FFFFFF"/>
                </a:solidFill>
              </a:rPr>
              <a:t>fa</a:t>
            </a:r>
            <a:r>
              <a:rPr lang="it-IT" sz="1800" spc="-100">
                <a:solidFill>
                  <a:srgbClr val="FFFFFF"/>
                </a:solidFill>
              </a:rPr>
              <a:t> </a:t>
            </a:r>
            <a:r>
              <a:rPr lang="it-IT" sz="1800" spc="125">
                <a:solidFill>
                  <a:srgbClr val="FFFFFF"/>
                </a:solidFill>
              </a:rPr>
              <a:t>riferimento</a:t>
            </a:r>
            <a:r>
              <a:rPr lang="it-IT" sz="1800" spc="-90">
                <a:solidFill>
                  <a:srgbClr val="FFFFFF"/>
                </a:solidFill>
              </a:rPr>
              <a:t> </a:t>
            </a:r>
            <a:r>
              <a:rPr lang="it-IT" sz="1800" spc="-130">
                <a:solidFill>
                  <a:srgbClr val="FFFFFF"/>
                </a:solidFill>
              </a:rPr>
              <a:t>a</a:t>
            </a:r>
            <a:r>
              <a:rPr lang="it-IT" sz="1800" spc="-105">
                <a:solidFill>
                  <a:srgbClr val="FFFFFF"/>
                </a:solidFill>
              </a:rPr>
              <a:t> </a:t>
            </a:r>
            <a:r>
              <a:rPr lang="it-IT" sz="1800" spc="70">
                <a:solidFill>
                  <a:srgbClr val="FFFFFF"/>
                </a:solidFill>
              </a:rPr>
              <a:t>norme</a:t>
            </a:r>
            <a:r>
              <a:rPr lang="it-IT" sz="1800" spc="-100">
                <a:solidFill>
                  <a:srgbClr val="FFFFFF"/>
                </a:solidFill>
              </a:rPr>
              <a:t> </a:t>
            </a:r>
            <a:r>
              <a:rPr lang="it-IT" sz="1800" spc="55">
                <a:solidFill>
                  <a:srgbClr val="FFFFFF"/>
                </a:solidFill>
              </a:rPr>
              <a:t>o </a:t>
            </a:r>
            <a:r>
              <a:rPr lang="it-IT" sz="1800" spc="80">
                <a:solidFill>
                  <a:srgbClr val="FFFFFF"/>
                </a:solidFill>
              </a:rPr>
              <a:t>regolamenti</a:t>
            </a:r>
            <a:r>
              <a:rPr lang="it-IT" sz="1800" spc="-95">
                <a:solidFill>
                  <a:srgbClr val="FFFFFF"/>
                </a:solidFill>
              </a:rPr>
              <a:t> </a:t>
            </a:r>
            <a:r>
              <a:rPr lang="it-IT" sz="1800" spc="80">
                <a:solidFill>
                  <a:srgbClr val="FFFFFF"/>
                </a:solidFill>
              </a:rPr>
              <a:t>per</a:t>
            </a:r>
            <a:r>
              <a:rPr lang="it-IT" sz="1800" spc="-100">
                <a:solidFill>
                  <a:srgbClr val="FFFFFF"/>
                </a:solidFill>
              </a:rPr>
              <a:t> </a:t>
            </a:r>
            <a:r>
              <a:rPr lang="it-IT" sz="1800">
                <a:solidFill>
                  <a:srgbClr val="FFFFFF"/>
                </a:solidFill>
              </a:rPr>
              <a:t>la</a:t>
            </a:r>
            <a:r>
              <a:rPr lang="it-IT" sz="1800" spc="-100">
                <a:solidFill>
                  <a:srgbClr val="FFFFFF"/>
                </a:solidFill>
              </a:rPr>
              <a:t> </a:t>
            </a:r>
            <a:r>
              <a:rPr lang="it-IT" sz="1800">
                <a:solidFill>
                  <a:srgbClr val="FFFFFF"/>
                </a:solidFill>
              </a:rPr>
              <a:t>cui</a:t>
            </a:r>
            <a:r>
              <a:rPr lang="it-IT" sz="1800" spc="-95">
                <a:solidFill>
                  <a:srgbClr val="FFFFFF"/>
                </a:solidFill>
              </a:rPr>
              <a:t> </a:t>
            </a:r>
            <a:r>
              <a:rPr lang="it-IT" sz="1800" spc="70">
                <a:solidFill>
                  <a:srgbClr val="FFFFFF"/>
                </a:solidFill>
              </a:rPr>
              <a:t>definizione</a:t>
            </a:r>
            <a:r>
              <a:rPr lang="it-IT" sz="1800" spc="-100">
                <a:solidFill>
                  <a:srgbClr val="FFFFFF"/>
                </a:solidFill>
              </a:rPr>
              <a:t> </a:t>
            </a:r>
            <a:r>
              <a:rPr lang="it-IT" sz="1800">
                <a:solidFill>
                  <a:srgbClr val="FFFFFF"/>
                </a:solidFill>
              </a:rPr>
              <a:t>è</a:t>
            </a:r>
            <a:r>
              <a:rPr lang="it-IT" sz="1800" spc="-95">
                <a:solidFill>
                  <a:srgbClr val="FFFFFF"/>
                </a:solidFill>
              </a:rPr>
              <a:t> </a:t>
            </a:r>
            <a:r>
              <a:rPr lang="it-IT" sz="1800" spc="70">
                <a:solidFill>
                  <a:srgbClr val="FFFFFF"/>
                </a:solidFill>
              </a:rPr>
              <a:t>stata</a:t>
            </a:r>
            <a:r>
              <a:rPr lang="it-IT" sz="1800" spc="-100">
                <a:solidFill>
                  <a:srgbClr val="FFFFFF"/>
                </a:solidFill>
              </a:rPr>
              <a:t> </a:t>
            </a:r>
            <a:r>
              <a:rPr lang="it-IT" sz="1800" spc="95">
                <a:solidFill>
                  <a:srgbClr val="FFFFFF"/>
                </a:solidFill>
              </a:rPr>
              <a:t>condotta </a:t>
            </a:r>
            <a:r>
              <a:rPr lang="it-IT" sz="1800">
                <a:solidFill>
                  <a:srgbClr val="FFFFFF"/>
                </a:solidFill>
              </a:rPr>
              <a:t>una</a:t>
            </a:r>
            <a:r>
              <a:rPr lang="it-IT" sz="1800" spc="-140">
                <a:solidFill>
                  <a:srgbClr val="FFFFFF"/>
                </a:solidFill>
              </a:rPr>
              <a:t> </a:t>
            </a:r>
            <a:r>
              <a:rPr lang="it-IT" sz="1800" spc="-20">
                <a:solidFill>
                  <a:srgbClr val="FFFFFF"/>
                </a:solidFill>
              </a:rPr>
              <a:t>DPIA.</a:t>
            </a:r>
            <a:endParaRPr lang="it-IT" sz="1800">
              <a:solidFill>
                <a:srgbClr val="FFFFFF"/>
              </a:solidFill>
            </a:endParaRPr>
          </a:p>
        </p:txBody>
      </p:sp>
      <p:sp>
        <p:nvSpPr>
          <p:cNvPr id="5" name="object 5"/>
          <p:cNvSpPr txBox="1">
            <a:spLocks noGrp="1"/>
          </p:cNvSpPr>
          <p:nvPr>
            <p:ph type="dt" sz="half" idx="6"/>
          </p:nvPr>
        </p:nvSpPr>
        <p:spPr>
          <a:xfrm>
            <a:off x="693042" y="5255759"/>
            <a:ext cx="2268141" cy="301905"/>
          </a:xfrm>
          <a:prstGeom prst="rect">
            <a:avLst/>
          </a:prstGeom>
        </p:spPr>
        <p:txBody>
          <a:bodyPr vert="horz" lIns="0" tIns="0" rIns="0" bIns="0" rtlCol="0">
            <a:normAutofit/>
          </a:bodyPr>
          <a:lstStyle>
            <a:defPPr>
              <a:defRPr kern="0"/>
            </a:defPPr>
            <a:lvl1pPr>
              <a:defRPr sz="1200" b="0" i="0">
                <a:solidFill>
                  <a:schemeClr val="tx1"/>
                </a:solidFill>
                <a:latin typeface="Arial Narrow"/>
                <a:cs typeface="Arial Narrow"/>
              </a:defRPr>
            </a:lvl1pPr>
          </a:lstStyle>
          <a:p>
            <a:pPr marL="12696">
              <a:spcBef>
                <a:spcPts val="15"/>
              </a:spcBef>
            </a:pPr>
            <a:r>
              <a:rPr lang="it-IT" spc="-10"/>
              <a:t>Silvia  Arezzini</a:t>
            </a:r>
          </a:p>
        </p:txBody>
      </p:sp>
      <p:sp>
        <p:nvSpPr>
          <p:cNvPr id="6" name="object 6"/>
          <p:cNvSpPr txBox="1">
            <a:spLocks noGrp="1"/>
          </p:cNvSpPr>
          <p:nvPr>
            <p:ph type="ftr" sz="quarter" idx="5"/>
          </p:nvPr>
        </p:nvSpPr>
        <p:spPr>
          <a:xfrm>
            <a:off x="4604325" y="5255759"/>
            <a:ext cx="3402211" cy="301905"/>
          </a:xfrm>
          <a:prstGeom prst="rect">
            <a:avLst/>
          </a:prstGeom>
        </p:spPr>
        <p:txBody>
          <a:bodyPr vert="horz" lIns="0" tIns="0" rIns="0" bIns="0" rtlCol="0">
            <a:normAutofit/>
          </a:bodyPr>
          <a:lstStyle>
            <a:defPPr>
              <a:defRPr kern="0"/>
            </a:defPPr>
            <a:lvl1pPr>
              <a:defRPr sz="1200" b="0" i="0">
                <a:solidFill>
                  <a:schemeClr val="tx1"/>
                </a:solidFill>
                <a:latin typeface="Arial Narrow"/>
                <a:cs typeface="Arial Narrow"/>
              </a:defRPr>
            </a:lvl1pPr>
          </a:lstStyle>
          <a:p>
            <a:pPr marL="12696">
              <a:spcBef>
                <a:spcPts val="15"/>
              </a:spcBef>
            </a:pPr>
            <a:r>
              <a:rPr lang="it-IT" spc="-40">
                <a:solidFill>
                  <a:srgbClr val="FFFFFF"/>
                </a:solidFill>
              </a:rPr>
              <a:t>10 ottobre 2023</a:t>
            </a:r>
            <a:endParaRPr lang="it-IT" spc="-10">
              <a:solidFill>
                <a:srgbClr val="FFFFFF"/>
              </a:solidFill>
            </a:endParaRPr>
          </a:p>
        </p:txBody>
      </p:sp>
      <p:sp>
        <p:nvSpPr>
          <p:cNvPr id="4" name="object 4"/>
          <p:cNvSpPr txBox="1">
            <a:spLocks noGrp="1"/>
          </p:cNvSpPr>
          <p:nvPr>
            <p:ph type="sldNum" sz="quarter" idx="7"/>
          </p:nvPr>
        </p:nvSpPr>
        <p:spPr>
          <a:xfrm>
            <a:off x="9366008" y="5276323"/>
            <a:ext cx="1008063" cy="301905"/>
          </a:xfrm>
          <a:prstGeom prst="rect">
            <a:avLst/>
          </a:prstGeom>
        </p:spPr>
        <p:txBody>
          <a:bodyPr vert="horz" lIns="0" tIns="0" rIns="0" bIns="0" rtlCol="0">
            <a:normAutofit/>
          </a:bodyPr>
          <a:lstStyle>
            <a:defPPr>
              <a:defRPr kern="0"/>
            </a:defPPr>
            <a:lvl1pPr>
              <a:defRPr sz="1400" b="0" i="0">
                <a:solidFill>
                  <a:schemeClr val="tx1"/>
                </a:solidFill>
                <a:latin typeface="Arial Narrow"/>
                <a:cs typeface="Arial Narrow"/>
              </a:defRPr>
            </a:lvl1pPr>
          </a:lstStyle>
          <a:p>
            <a:pPr marL="75565">
              <a:spcBef>
                <a:spcPts val="5"/>
              </a:spcBef>
            </a:pPr>
            <a:fld id="{81D60167-4931-47E6-BA6A-407CBD079E47}" type="slidenum">
              <a:rPr lang="it-IT" spc="-40">
                <a:solidFill>
                  <a:srgbClr val="FFFFFF"/>
                </a:solidFill>
              </a:rPr>
              <a:pPr marL="75565">
                <a:spcBef>
                  <a:spcPts val="5"/>
                </a:spcBef>
              </a:pPr>
              <a:t>71</a:t>
            </a:fld>
            <a:endParaRPr lang="it-IT" spc="-40" dirty="0">
              <a:solidFill>
                <a:srgbClr val="FFFFFF"/>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324663"/>
            <a:ext cx="7696951" cy="566516"/>
          </a:xfrm>
          <a:prstGeom prst="rect">
            <a:avLst/>
          </a:prstGeom>
        </p:spPr>
        <p:txBody>
          <a:bodyPr vert="horz" wrap="square" lIns="0" tIns="12696" rIns="0" bIns="0" numCol="1" rtlCol="0" anchor="ctr" anchorCtr="0" compatLnSpc="1">
            <a:prstTxWarp prst="textNoShape">
              <a:avLst/>
            </a:prstTxWarp>
            <a:spAutoFit/>
          </a:bodyPr>
          <a:lstStyle/>
          <a:p>
            <a:pPr marL="12696">
              <a:lnSpc>
                <a:spcPct val="100000"/>
              </a:lnSpc>
              <a:spcBef>
                <a:spcPts val="100"/>
              </a:spcBef>
            </a:pPr>
            <a:r>
              <a:rPr sz="3599" dirty="0"/>
              <a:t>Trattamenti</a:t>
            </a:r>
            <a:r>
              <a:rPr sz="3599" spc="-25" dirty="0"/>
              <a:t> </a:t>
            </a:r>
            <a:r>
              <a:rPr sz="3599" dirty="0"/>
              <a:t>da</a:t>
            </a:r>
            <a:r>
              <a:rPr sz="3599" spc="-30" dirty="0"/>
              <a:t> </a:t>
            </a:r>
            <a:r>
              <a:rPr sz="3599" dirty="0"/>
              <a:t>sottoporre</a:t>
            </a:r>
            <a:r>
              <a:rPr sz="3599" spc="-30" dirty="0"/>
              <a:t> </a:t>
            </a:r>
            <a:r>
              <a:rPr sz="3599" dirty="0"/>
              <a:t>a</a:t>
            </a:r>
            <a:r>
              <a:rPr sz="3599" spc="-25" dirty="0"/>
              <a:t> </a:t>
            </a:r>
            <a:r>
              <a:rPr sz="3599" spc="-20" dirty="0"/>
              <a:t>DPIA</a:t>
            </a:r>
            <a:endParaRPr sz="3599"/>
          </a:p>
        </p:txBody>
      </p:sp>
      <p:sp>
        <p:nvSpPr>
          <p:cNvPr id="10" name="object 10"/>
          <p:cNvSpPr txBox="1">
            <a:spLocks noGrp="1"/>
          </p:cNvSpPr>
          <p:nvPr>
            <p:ph type="sldNum" sz="quarter" idx="7"/>
          </p:nvPr>
        </p:nvSpPr>
        <p:spPr>
          <a:xfrm>
            <a:off x="9382672" y="5233492"/>
            <a:ext cx="241934" cy="224789"/>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72</a:t>
            </a:fld>
            <a:endParaRPr spc="-40" dirty="0"/>
          </a:p>
        </p:txBody>
      </p:sp>
      <p:sp>
        <p:nvSpPr>
          <p:cNvPr id="11" name="object 11"/>
          <p:cNvSpPr txBox="1">
            <a:spLocks noGrp="1"/>
          </p:cNvSpPr>
          <p:nvPr>
            <p:ph type="dt" sz="half" idx="6"/>
          </p:nvPr>
        </p:nvSpPr>
        <p:spPr>
          <a:xfrm>
            <a:off x="143768" y="5449550"/>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dirty="0"/>
              <a:t>Silvia  Arezzini</a:t>
            </a:r>
            <a:endParaRPr spc="-10" dirty="0"/>
          </a:p>
        </p:txBody>
      </p:sp>
      <p:sp>
        <p:nvSpPr>
          <p:cNvPr id="12" name="object 12"/>
          <p:cNvSpPr txBox="1">
            <a:spLocks noGrp="1"/>
          </p:cNvSpPr>
          <p:nvPr>
            <p:ph type="ftr" sz="quarter" idx="5"/>
          </p:nvPr>
        </p:nvSpPr>
        <p:spPr>
          <a:xfrm>
            <a:off x="4744834" y="5448603"/>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dirty="0"/>
              <a:t>10 ottobre 2023</a:t>
            </a:r>
            <a:endParaRPr spc="-10" dirty="0"/>
          </a:p>
        </p:txBody>
      </p:sp>
      <p:sp>
        <p:nvSpPr>
          <p:cNvPr id="3" name="object 3"/>
          <p:cNvSpPr txBox="1"/>
          <p:nvPr/>
        </p:nvSpPr>
        <p:spPr>
          <a:xfrm>
            <a:off x="527138" y="1402565"/>
            <a:ext cx="145369" cy="234606"/>
          </a:xfrm>
          <a:prstGeom prst="rect">
            <a:avLst/>
          </a:prstGeom>
        </p:spPr>
        <p:txBody>
          <a:bodyPr vert="horz" wrap="square" lIns="0" tIns="11426" rIns="0" bIns="0" rtlCol="0">
            <a:spAutoFit/>
          </a:bodyPr>
          <a:lstStyle/>
          <a:p>
            <a:pPr marL="12696">
              <a:lnSpc>
                <a:spcPct val="100000"/>
              </a:lnSpc>
              <a:spcBef>
                <a:spcPts val="90"/>
              </a:spcBef>
            </a:pPr>
            <a:r>
              <a:rPr sz="1450" spc="-10" dirty="0">
                <a:latin typeface="OpenSymbol"/>
                <a:cs typeface="OpenSymbol"/>
              </a:rPr>
              <a:t>✔</a:t>
            </a:r>
            <a:endParaRPr sz="1450">
              <a:latin typeface="OpenSymbol"/>
              <a:cs typeface="OpenSymbol"/>
            </a:endParaRPr>
          </a:p>
        </p:txBody>
      </p:sp>
      <p:sp>
        <p:nvSpPr>
          <p:cNvPr id="4" name="object 4"/>
          <p:cNvSpPr txBox="1"/>
          <p:nvPr/>
        </p:nvSpPr>
        <p:spPr>
          <a:xfrm>
            <a:off x="851024" y="1211396"/>
            <a:ext cx="8798329" cy="3862758"/>
          </a:xfrm>
          <a:prstGeom prst="rect">
            <a:avLst/>
          </a:prstGeom>
        </p:spPr>
        <p:txBody>
          <a:bodyPr vert="horz" wrap="square" lIns="0" tIns="12696" rIns="0" bIns="0" rtlCol="0">
            <a:spAutoFit/>
          </a:bodyPr>
          <a:lstStyle/>
          <a:p>
            <a:pPr marL="12696" marR="5078">
              <a:lnSpc>
                <a:spcPct val="115599"/>
              </a:lnSpc>
              <a:spcBef>
                <a:spcPts val="100"/>
              </a:spcBef>
            </a:pPr>
            <a:r>
              <a:rPr sz="3199" spc="-10" dirty="0">
                <a:latin typeface="Microsoft Sans Serif"/>
                <a:cs typeface="Microsoft Sans Serif"/>
              </a:rPr>
              <a:t>Sorveglianza</a:t>
            </a:r>
            <a:r>
              <a:rPr sz="3199" spc="-145" dirty="0">
                <a:latin typeface="Microsoft Sans Serif"/>
                <a:cs typeface="Microsoft Sans Serif"/>
              </a:rPr>
              <a:t> </a:t>
            </a:r>
            <a:r>
              <a:rPr sz="3199" spc="75" dirty="0">
                <a:latin typeface="Microsoft Sans Serif"/>
                <a:cs typeface="Microsoft Sans Serif"/>
              </a:rPr>
              <a:t>di</a:t>
            </a:r>
            <a:r>
              <a:rPr sz="3199" spc="-135" dirty="0">
                <a:latin typeface="Microsoft Sans Serif"/>
                <a:cs typeface="Microsoft Sans Serif"/>
              </a:rPr>
              <a:t> </a:t>
            </a:r>
            <a:r>
              <a:rPr sz="3199" dirty="0">
                <a:latin typeface="Microsoft Sans Serif"/>
                <a:cs typeface="Microsoft Sans Serif"/>
              </a:rPr>
              <a:t>una</a:t>
            </a:r>
            <a:r>
              <a:rPr sz="3199" spc="-145" dirty="0">
                <a:latin typeface="Microsoft Sans Serif"/>
                <a:cs typeface="Microsoft Sans Serif"/>
              </a:rPr>
              <a:t> </a:t>
            </a:r>
            <a:r>
              <a:rPr sz="3199" spc="-10" dirty="0">
                <a:latin typeface="Microsoft Sans Serif"/>
                <a:cs typeface="Microsoft Sans Serif"/>
              </a:rPr>
              <a:t>zona</a:t>
            </a:r>
            <a:r>
              <a:rPr sz="3199" spc="-145" dirty="0">
                <a:latin typeface="Microsoft Sans Serif"/>
                <a:cs typeface="Microsoft Sans Serif"/>
              </a:rPr>
              <a:t> </a:t>
            </a:r>
            <a:r>
              <a:rPr sz="3199" spc="-30" dirty="0">
                <a:latin typeface="Microsoft Sans Serif"/>
                <a:cs typeface="Microsoft Sans Serif"/>
              </a:rPr>
              <a:t>accessibile</a:t>
            </a:r>
            <a:r>
              <a:rPr sz="3199" spc="-140" dirty="0">
                <a:latin typeface="Microsoft Sans Serif"/>
                <a:cs typeface="Microsoft Sans Serif"/>
              </a:rPr>
              <a:t> </a:t>
            </a:r>
            <a:r>
              <a:rPr sz="3199" dirty="0">
                <a:latin typeface="Microsoft Sans Serif"/>
                <a:cs typeface="Microsoft Sans Serif"/>
              </a:rPr>
              <a:t>al</a:t>
            </a:r>
            <a:r>
              <a:rPr sz="3199" spc="-140" dirty="0">
                <a:latin typeface="Microsoft Sans Serif"/>
                <a:cs typeface="Microsoft Sans Serif"/>
              </a:rPr>
              <a:t> </a:t>
            </a:r>
            <a:r>
              <a:rPr sz="3199" spc="35" dirty="0">
                <a:latin typeface="Microsoft Sans Serif"/>
                <a:cs typeface="Microsoft Sans Serif"/>
              </a:rPr>
              <a:t>pubblico. </a:t>
            </a:r>
            <a:r>
              <a:rPr sz="3199" spc="-45" dirty="0">
                <a:latin typeface="Microsoft Sans Serif"/>
                <a:cs typeface="Microsoft Sans Serif"/>
              </a:rPr>
              <a:t>Uso</a:t>
            </a:r>
            <a:r>
              <a:rPr sz="3199" spc="-135" dirty="0">
                <a:latin typeface="Microsoft Sans Serif"/>
                <a:cs typeface="Microsoft Sans Serif"/>
              </a:rPr>
              <a:t> </a:t>
            </a:r>
            <a:r>
              <a:rPr sz="3199" spc="85" dirty="0">
                <a:latin typeface="Microsoft Sans Serif"/>
                <a:cs typeface="Microsoft Sans Serif"/>
              </a:rPr>
              <a:t>di</a:t>
            </a:r>
            <a:r>
              <a:rPr sz="3199" spc="-125" dirty="0">
                <a:latin typeface="Microsoft Sans Serif"/>
                <a:cs typeface="Microsoft Sans Serif"/>
              </a:rPr>
              <a:t> </a:t>
            </a:r>
            <a:r>
              <a:rPr sz="3199" spc="75" dirty="0">
                <a:latin typeface="Microsoft Sans Serif"/>
                <a:cs typeface="Microsoft Sans Serif"/>
              </a:rPr>
              <a:t>tecnologie</a:t>
            </a:r>
            <a:r>
              <a:rPr sz="3199" spc="-120" dirty="0">
                <a:latin typeface="Microsoft Sans Serif"/>
                <a:cs typeface="Microsoft Sans Serif"/>
              </a:rPr>
              <a:t> </a:t>
            </a:r>
            <a:r>
              <a:rPr sz="3199" spc="50" dirty="0">
                <a:latin typeface="Microsoft Sans Serif"/>
                <a:cs typeface="Microsoft Sans Serif"/>
              </a:rPr>
              <a:t>innovative</a:t>
            </a:r>
            <a:r>
              <a:rPr sz="3199" spc="-130" dirty="0">
                <a:latin typeface="Microsoft Sans Serif"/>
                <a:cs typeface="Microsoft Sans Serif"/>
              </a:rPr>
              <a:t> </a:t>
            </a:r>
            <a:r>
              <a:rPr sz="3199" spc="-10" dirty="0">
                <a:latin typeface="Microsoft Sans Serif"/>
                <a:cs typeface="Microsoft Sans Serif"/>
              </a:rPr>
              <a:t>(p.e.</a:t>
            </a:r>
            <a:r>
              <a:rPr sz="3199" spc="-125" dirty="0">
                <a:latin typeface="Microsoft Sans Serif"/>
                <a:cs typeface="Microsoft Sans Serif"/>
              </a:rPr>
              <a:t> </a:t>
            </a:r>
            <a:r>
              <a:rPr sz="3199" spc="-105" dirty="0">
                <a:latin typeface="Microsoft Sans Serif"/>
                <a:cs typeface="Microsoft Sans Serif"/>
              </a:rPr>
              <a:t>IoT,</a:t>
            </a:r>
            <a:r>
              <a:rPr sz="3199" spc="-110" dirty="0">
                <a:latin typeface="Microsoft Sans Serif"/>
                <a:cs typeface="Microsoft Sans Serif"/>
              </a:rPr>
              <a:t> </a:t>
            </a:r>
            <a:r>
              <a:rPr sz="3199" spc="-20" dirty="0">
                <a:latin typeface="Microsoft Sans Serif"/>
                <a:cs typeface="Microsoft Sans Serif"/>
              </a:rPr>
              <a:t>AI).</a:t>
            </a:r>
            <a:endParaRPr sz="3199">
              <a:latin typeface="Microsoft Sans Serif"/>
              <a:cs typeface="Microsoft Sans Serif"/>
            </a:endParaRPr>
          </a:p>
          <a:p>
            <a:pPr marL="12696">
              <a:lnSpc>
                <a:spcPct val="100000"/>
              </a:lnSpc>
              <a:spcBef>
                <a:spcPts val="600"/>
              </a:spcBef>
            </a:pPr>
            <a:r>
              <a:rPr sz="3199" spc="85" dirty="0">
                <a:latin typeface="Microsoft Sans Serif"/>
                <a:cs typeface="Microsoft Sans Serif"/>
              </a:rPr>
              <a:t>Trattamenti</a:t>
            </a:r>
            <a:r>
              <a:rPr sz="3199" spc="-95" dirty="0">
                <a:latin typeface="Microsoft Sans Serif"/>
                <a:cs typeface="Microsoft Sans Serif"/>
              </a:rPr>
              <a:t> </a:t>
            </a:r>
            <a:r>
              <a:rPr sz="3199" spc="85" dirty="0">
                <a:latin typeface="Microsoft Sans Serif"/>
                <a:cs typeface="Microsoft Sans Serif"/>
              </a:rPr>
              <a:t>di</a:t>
            </a:r>
            <a:r>
              <a:rPr sz="3199" spc="-90" dirty="0">
                <a:latin typeface="Microsoft Sans Serif"/>
                <a:cs typeface="Microsoft Sans Serif"/>
              </a:rPr>
              <a:t> </a:t>
            </a:r>
            <a:r>
              <a:rPr sz="3199" spc="100" dirty="0">
                <a:latin typeface="Microsoft Sans Serif"/>
                <a:cs typeface="Microsoft Sans Serif"/>
              </a:rPr>
              <a:t>dati</a:t>
            </a:r>
            <a:r>
              <a:rPr sz="3199" spc="-90" dirty="0">
                <a:latin typeface="Microsoft Sans Serif"/>
                <a:cs typeface="Microsoft Sans Serif"/>
              </a:rPr>
              <a:t> </a:t>
            </a:r>
            <a:r>
              <a:rPr sz="3199" spc="70" dirty="0">
                <a:latin typeface="Microsoft Sans Serif"/>
                <a:cs typeface="Microsoft Sans Serif"/>
              </a:rPr>
              <a:t>particolari</a:t>
            </a:r>
            <a:r>
              <a:rPr sz="3199" spc="-90" dirty="0">
                <a:latin typeface="Microsoft Sans Serif"/>
                <a:cs typeface="Microsoft Sans Serif"/>
              </a:rPr>
              <a:t> </a:t>
            </a:r>
            <a:r>
              <a:rPr sz="3199" spc="105" dirty="0">
                <a:latin typeface="Microsoft Sans Serif"/>
                <a:cs typeface="Microsoft Sans Serif"/>
              </a:rPr>
              <a:t>o</a:t>
            </a:r>
            <a:r>
              <a:rPr sz="3199" spc="-90" dirty="0">
                <a:latin typeface="Microsoft Sans Serif"/>
                <a:cs typeface="Microsoft Sans Serif"/>
              </a:rPr>
              <a:t> </a:t>
            </a:r>
            <a:r>
              <a:rPr sz="3199" spc="-10" dirty="0">
                <a:latin typeface="Microsoft Sans Serif"/>
                <a:cs typeface="Microsoft Sans Serif"/>
              </a:rPr>
              <a:t>giudiziari.</a:t>
            </a:r>
            <a:endParaRPr sz="3199">
              <a:latin typeface="Microsoft Sans Serif"/>
              <a:cs typeface="Microsoft Sans Serif"/>
            </a:endParaRPr>
          </a:p>
          <a:p>
            <a:pPr marL="12696" marR="992842">
              <a:lnSpc>
                <a:spcPts val="3589"/>
              </a:lnSpc>
              <a:spcBef>
                <a:spcPts val="925"/>
              </a:spcBef>
            </a:pPr>
            <a:r>
              <a:rPr sz="3199" spc="85" dirty="0">
                <a:latin typeface="Microsoft Sans Serif"/>
                <a:cs typeface="Microsoft Sans Serif"/>
              </a:rPr>
              <a:t>Trattamenti</a:t>
            </a:r>
            <a:r>
              <a:rPr sz="3199" spc="-15" dirty="0">
                <a:latin typeface="Microsoft Sans Serif"/>
                <a:cs typeface="Microsoft Sans Serif"/>
              </a:rPr>
              <a:t> </a:t>
            </a:r>
            <a:r>
              <a:rPr sz="3199" dirty="0">
                <a:latin typeface="Microsoft Sans Serif"/>
                <a:cs typeface="Microsoft Sans Serif"/>
              </a:rPr>
              <a:t>sistematici</a:t>
            </a:r>
            <a:r>
              <a:rPr sz="3199" spc="-5" dirty="0">
                <a:latin typeface="Microsoft Sans Serif"/>
                <a:cs typeface="Microsoft Sans Serif"/>
              </a:rPr>
              <a:t> </a:t>
            </a:r>
            <a:r>
              <a:rPr sz="3199" spc="50" dirty="0">
                <a:latin typeface="Microsoft Sans Serif"/>
                <a:cs typeface="Microsoft Sans Serif"/>
              </a:rPr>
              <a:t>[larga</a:t>
            </a:r>
            <a:r>
              <a:rPr sz="3199" spc="-20" dirty="0">
                <a:latin typeface="Microsoft Sans Serif"/>
                <a:cs typeface="Microsoft Sans Serif"/>
              </a:rPr>
              <a:t> </a:t>
            </a:r>
            <a:r>
              <a:rPr sz="3199" spc="-45" dirty="0">
                <a:latin typeface="Microsoft Sans Serif"/>
                <a:cs typeface="Microsoft Sans Serif"/>
              </a:rPr>
              <a:t>scala]</a:t>
            </a:r>
            <a:r>
              <a:rPr sz="3199" spc="-15" dirty="0">
                <a:latin typeface="Microsoft Sans Serif"/>
                <a:cs typeface="Microsoft Sans Serif"/>
              </a:rPr>
              <a:t> </a:t>
            </a:r>
            <a:r>
              <a:rPr sz="3199" spc="85" dirty="0">
                <a:latin typeface="Microsoft Sans Serif"/>
                <a:cs typeface="Microsoft Sans Serif"/>
              </a:rPr>
              <a:t>di</a:t>
            </a:r>
            <a:r>
              <a:rPr sz="3199" spc="-15" dirty="0">
                <a:latin typeface="Microsoft Sans Serif"/>
                <a:cs typeface="Microsoft Sans Serif"/>
              </a:rPr>
              <a:t> </a:t>
            </a:r>
            <a:r>
              <a:rPr sz="3199" spc="80" dirty="0">
                <a:latin typeface="Microsoft Sans Serif"/>
                <a:cs typeface="Microsoft Sans Serif"/>
              </a:rPr>
              <a:t>dati </a:t>
            </a:r>
            <a:r>
              <a:rPr sz="3199" spc="90" dirty="0">
                <a:latin typeface="Microsoft Sans Serif"/>
                <a:cs typeface="Microsoft Sans Serif"/>
              </a:rPr>
              <a:t>biometrici</a:t>
            </a:r>
            <a:r>
              <a:rPr sz="3199" spc="-90" dirty="0">
                <a:latin typeface="Microsoft Sans Serif"/>
                <a:cs typeface="Microsoft Sans Serif"/>
              </a:rPr>
              <a:t> </a:t>
            </a:r>
            <a:r>
              <a:rPr sz="3199" spc="105" dirty="0">
                <a:latin typeface="Microsoft Sans Serif"/>
                <a:cs typeface="Microsoft Sans Serif"/>
              </a:rPr>
              <a:t>o</a:t>
            </a:r>
            <a:r>
              <a:rPr sz="3199" spc="-80" dirty="0">
                <a:latin typeface="Microsoft Sans Serif"/>
                <a:cs typeface="Microsoft Sans Serif"/>
              </a:rPr>
              <a:t> </a:t>
            </a:r>
            <a:r>
              <a:rPr sz="3199" spc="-10" dirty="0">
                <a:latin typeface="Microsoft Sans Serif"/>
                <a:cs typeface="Microsoft Sans Serif"/>
              </a:rPr>
              <a:t>genetici.</a:t>
            </a:r>
            <a:endParaRPr sz="3199">
              <a:latin typeface="Microsoft Sans Serif"/>
              <a:cs typeface="Microsoft Sans Serif"/>
            </a:endParaRPr>
          </a:p>
          <a:p>
            <a:pPr marL="12696" marR="1131865">
              <a:lnSpc>
                <a:spcPts val="4439"/>
              </a:lnSpc>
              <a:spcBef>
                <a:spcPts val="20"/>
              </a:spcBef>
            </a:pPr>
            <a:r>
              <a:rPr sz="3199" spc="55" dirty="0">
                <a:latin typeface="Microsoft Sans Serif"/>
                <a:cs typeface="Microsoft Sans Serif"/>
              </a:rPr>
              <a:t>Trasferimenti</a:t>
            </a:r>
            <a:r>
              <a:rPr sz="3199" spc="-105" dirty="0">
                <a:latin typeface="Microsoft Sans Serif"/>
                <a:cs typeface="Microsoft Sans Serif"/>
              </a:rPr>
              <a:t> </a:t>
            </a:r>
            <a:r>
              <a:rPr sz="3199" spc="85" dirty="0">
                <a:latin typeface="Microsoft Sans Serif"/>
                <a:cs typeface="Microsoft Sans Serif"/>
              </a:rPr>
              <a:t>di</a:t>
            </a:r>
            <a:r>
              <a:rPr sz="3199" spc="-105" dirty="0">
                <a:latin typeface="Microsoft Sans Serif"/>
                <a:cs typeface="Microsoft Sans Serif"/>
              </a:rPr>
              <a:t> </a:t>
            </a:r>
            <a:r>
              <a:rPr sz="3199" spc="100" dirty="0">
                <a:latin typeface="Microsoft Sans Serif"/>
                <a:cs typeface="Microsoft Sans Serif"/>
              </a:rPr>
              <a:t>dati</a:t>
            </a:r>
            <a:r>
              <a:rPr sz="3199" spc="-105" dirty="0">
                <a:latin typeface="Microsoft Sans Serif"/>
                <a:cs typeface="Microsoft Sans Serif"/>
              </a:rPr>
              <a:t> </a:t>
            </a:r>
            <a:r>
              <a:rPr sz="3199" dirty="0">
                <a:latin typeface="Microsoft Sans Serif"/>
                <a:cs typeface="Microsoft Sans Serif"/>
              </a:rPr>
              <a:t>verso</a:t>
            </a:r>
            <a:r>
              <a:rPr sz="3199" spc="-95" dirty="0">
                <a:latin typeface="Microsoft Sans Serif"/>
                <a:cs typeface="Microsoft Sans Serif"/>
              </a:rPr>
              <a:t> </a:t>
            </a:r>
            <a:r>
              <a:rPr sz="3199" spc="-10" dirty="0">
                <a:latin typeface="Microsoft Sans Serif"/>
                <a:cs typeface="Microsoft Sans Serif"/>
              </a:rPr>
              <a:t>paesi</a:t>
            </a:r>
            <a:r>
              <a:rPr sz="3199" spc="-100" dirty="0">
                <a:latin typeface="Microsoft Sans Serif"/>
                <a:cs typeface="Microsoft Sans Serif"/>
              </a:rPr>
              <a:t> </a:t>
            </a:r>
            <a:r>
              <a:rPr sz="3199" spc="55" dirty="0">
                <a:latin typeface="Microsoft Sans Serif"/>
                <a:cs typeface="Microsoft Sans Serif"/>
              </a:rPr>
              <a:t>terzi. Impiego</a:t>
            </a:r>
            <a:r>
              <a:rPr sz="3199" spc="-55" dirty="0">
                <a:latin typeface="Microsoft Sans Serif"/>
                <a:cs typeface="Microsoft Sans Serif"/>
              </a:rPr>
              <a:t> </a:t>
            </a:r>
            <a:r>
              <a:rPr sz="3199" spc="85" dirty="0">
                <a:latin typeface="Microsoft Sans Serif"/>
                <a:cs typeface="Microsoft Sans Serif"/>
              </a:rPr>
              <a:t>di</a:t>
            </a:r>
            <a:r>
              <a:rPr sz="3199" spc="-55" dirty="0">
                <a:latin typeface="Microsoft Sans Serif"/>
                <a:cs typeface="Microsoft Sans Serif"/>
              </a:rPr>
              <a:t> </a:t>
            </a:r>
            <a:r>
              <a:rPr sz="3199" dirty="0">
                <a:latin typeface="Microsoft Sans Serif"/>
                <a:cs typeface="Microsoft Sans Serif"/>
              </a:rPr>
              <a:t>servizi</a:t>
            </a:r>
            <a:r>
              <a:rPr sz="3199" spc="-50" dirty="0">
                <a:latin typeface="Microsoft Sans Serif"/>
                <a:cs typeface="Microsoft Sans Serif"/>
              </a:rPr>
              <a:t> </a:t>
            </a:r>
            <a:r>
              <a:rPr sz="3199" spc="50" dirty="0">
                <a:latin typeface="Microsoft Sans Serif"/>
                <a:cs typeface="Microsoft Sans Serif"/>
              </a:rPr>
              <a:t>cloud</a:t>
            </a:r>
            <a:r>
              <a:rPr sz="3199" spc="-65" dirty="0">
                <a:latin typeface="Microsoft Sans Serif"/>
                <a:cs typeface="Microsoft Sans Serif"/>
              </a:rPr>
              <a:t> </a:t>
            </a:r>
            <a:r>
              <a:rPr sz="3199" dirty="0">
                <a:latin typeface="Microsoft Sans Serif"/>
                <a:cs typeface="Microsoft Sans Serif"/>
              </a:rPr>
              <a:t>da</a:t>
            </a:r>
            <a:r>
              <a:rPr sz="3199" spc="-60" dirty="0">
                <a:latin typeface="Microsoft Sans Serif"/>
                <a:cs typeface="Microsoft Sans Serif"/>
              </a:rPr>
              <a:t> </a:t>
            </a:r>
            <a:r>
              <a:rPr sz="3199" spc="95" dirty="0">
                <a:latin typeface="Microsoft Sans Serif"/>
                <a:cs typeface="Microsoft Sans Serif"/>
              </a:rPr>
              <a:t>parte</a:t>
            </a:r>
            <a:r>
              <a:rPr sz="3199" spc="-65" dirty="0">
                <a:latin typeface="Microsoft Sans Serif"/>
                <a:cs typeface="Microsoft Sans Serif"/>
              </a:rPr>
              <a:t> </a:t>
            </a:r>
            <a:r>
              <a:rPr sz="3199" dirty="0">
                <a:latin typeface="Microsoft Sans Serif"/>
                <a:cs typeface="Microsoft Sans Serif"/>
              </a:rPr>
              <a:t>della</a:t>
            </a:r>
            <a:r>
              <a:rPr sz="3199" spc="-60" dirty="0">
                <a:latin typeface="Microsoft Sans Serif"/>
                <a:cs typeface="Microsoft Sans Serif"/>
              </a:rPr>
              <a:t> </a:t>
            </a:r>
            <a:r>
              <a:rPr sz="3199" spc="-50" dirty="0">
                <a:latin typeface="Microsoft Sans Serif"/>
                <a:cs typeface="Microsoft Sans Serif"/>
              </a:rPr>
              <a:t>PA.</a:t>
            </a:r>
            <a:endParaRPr sz="3199">
              <a:latin typeface="Microsoft Sans Serif"/>
              <a:cs typeface="Microsoft Sans Serif"/>
            </a:endParaRPr>
          </a:p>
        </p:txBody>
      </p:sp>
      <p:sp>
        <p:nvSpPr>
          <p:cNvPr id="5" name="object 5"/>
          <p:cNvSpPr txBox="1"/>
          <p:nvPr/>
        </p:nvSpPr>
        <p:spPr>
          <a:xfrm>
            <a:off x="527138" y="1966141"/>
            <a:ext cx="145369" cy="234606"/>
          </a:xfrm>
          <a:prstGeom prst="rect">
            <a:avLst/>
          </a:prstGeom>
        </p:spPr>
        <p:txBody>
          <a:bodyPr vert="horz" wrap="square" lIns="0" tIns="11426" rIns="0" bIns="0" rtlCol="0">
            <a:spAutoFit/>
          </a:bodyPr>
          <a:lstStyle/>
          <a:p>
            <a:pPr marL="12696">
              <a:lnSpc>
                <a:spcPct val="100000"/>
              </a:lnSpc>
              <a:spcBef>
                <a:spcPts val="90"/>
              </a:spcBef>
            </a:pPr>
            <a:r>
              <a:rPr sz="1450" spc="-10" dirty="0">
                <a:latin typeface="OpenSymbol"/>
                <a:cs typeface="OpenSymbol"/>
              </a:rPr>
              <a:t>✔</a:t>
            </a:r>
            <a:endParaRPr sz="1450">
              <a:latin typeface="OpenSymbol"/>
              <a:cs typeface="OpenSymbol"/>
            </a:endParaRPr>
          </a:p>
        </p:txBody>
      </p:sp>
      <p:sp>
        <p:nvSpPr>
          <p:cNvPr id="6" name="object 6"/>
          <p:cNvSpPr txBox="1"/>
          <p:nvPr/>
        </p:nvSpPr>
        <p:spPr>
          <a:xfrm>
            <a:off x="527138" y="2529728"/>
            <a:ext cx="145369" cy="234606"/>
          </a:xfrm>
          <a:prstGeom prst="rect">
            <a:avLst/>
          </a:prstGeom>
        </p:spPr>
        <p:txBody>
          <a:bodyPr vert="horz" wrap="square" lIns="0" tIns="11426" rIns="0" bIns="0" rtlCol="0">
            <a:spAutoFit/>
          </a:bodyPr>
          <a:lstStyle/>
          <a:p>
            <a:pPr marL="12696">
              <a:lnSpc>
                <a:spcPct val="100000"/>
              </a:lnSpc>
              <a:spcBef>
                <a:spcPts val="90"/>
              </a:spcBef>
            </a:pPr>
            <a:r>
              <a:rPr sz="1450" spc="-10" dirty="0">
                <a:latin typeface="OpenSymbol"/>
                <a:cs typeface="OpenSymbol"/>
              </a:rPr>
              <a:t>✔</a:t>
            </a:r>
            <a:endParaRPr sz="1450">
              <a:latin typeface="OpenSymbol"/>
              <a:cs typeface="OpenSymbol"/>
            </a:endParaRPr>
          </a:p>
        </p:txBody>
      </p:sp>
      <p:sp>
        <p:nvSpPr>
          <p:cNvPr id="7" name="object 7"/>
          <p:cNvSpPr txBox="1"/>
          <p:nvPr/>
        </p:nvSpPr>
        <p:spPr>
          <a:xfrm>
            <a:off x="527138" y="3093304"/>
            <a:ext cx="145369" cy="234606"/>
          </a:xfrm>
          <a:prstGeom prst="rect">
            <a:avLst/>
          </a:prstGeom>
        </p:spPr>
        <p:txBody>
          <a:bodyPr vert="horz" wrap="square" lIns="0" tIns="11426" rIns="0" bIns="0" rtlCol="0">
            <a:spAutoFit/>
          </a:bodyPr>
          <a:lstStyle/>
          <a:p>
            <a:pPr marL="12696">
              <a:lnSpc>
                <a:spcPct val="100000"/>
              </a:lnSpc>
              <a:spcBef>
                <a:spcPts val="90"/>
              </a:spcBef>
            </a:pPr>
            <a:r>
              <a:rPr sz="1450" spc="-10" dirty="0">
                <a:latin typeface="OpenSymbol"/>
                <a:cs typeface="OpenSymbol"/>
              </a:rPr>
              <a:t>✔</a:t>
            </a:r>
            <a:endParaRPr sz="1450">
              <a:latin typeface="OpenSymbol"/>
              <a:cs typeface="OpenSymbol"/>
            </a:endParaRPr>
          </a:p>
        </p:txBody>
      </p:sp>
      <p:sp>
        <p:nvSpPr>
          <p:cNvPr id="8" name="object 8"/>
          <p:cNvSpPr txBox="1"/>
          <p:nvPr/>
        </p:nvSpPr>
        <p:spPr>
          <a:xfrm>
            <a:off x="527138" y="4112501"/>
            <a:ext cx="145369" cy="234606"/>
          </a:xfrm>
          <a:prstGeom prst="rect">
            <a:avLst/>
          </a:prstGeom>
        </p:spPr>
        <p:txBody>
          <a:bodyPr vert="horz" wrap="square" lIns="0" tIns="11426" rIns="0" bIns="0" rtlCol="0">
            <a:spAutoFit/>
          </a:bodyPr>
          <a:lstStyle/>
          <a:p>
            <a:pPr marL="12696">
              <a:lnSpc>
                <a:spcPct val="100000"/>
              </a:lnSpc>
              <a:spcBef>
                <a:spcPts val="90"/>
              </a:spcBef>
            </a:pPr>
            <a:r>
              <a:rPr sz="1450" spc="-10" dirty="0">
                <a:latin typeface="OpenSymbol"/>
                <a:cs typeface="OpenSymbol"/>
              </a:rPr>
              <a:t>✔</a:t>
            </a:r>
            <a:endParaRPr sz="1450">
              <a:latin typeface="OpenSymbol"/>
              <a:cs typeface="OpenSymbol"/>
            </a:endParaRPr>
          </a:p>
        </p:txBody>
      </p:sp>
      <p:sp>
        <p:nvSpPr>
          <p:cNvPr id="9" name="object 9"/>
          <p:cNvSpPr txBox="1"/>
          <p:nvPr/>
        </p:nvSpPr>
        <p:spPr>
          <a:xfrm>
            <a:off x="527138" y="4676089"/>
            <a:ext cx="145369" cy="234606"/>
          </a:xfrm>
          <a:prstGeom prst="rect">
            <a:avLst/>
          </a:prstGeom>
        </p:spPr>
        <p:txBody>
          <a:bodyPr vert="horz" wrap="square" lIns="0" tIns="11426" rIns="0" bIns="0" rtlCol="0">
            <a:spAutoFit/>
          </a:bodyPr>
          <a:lstStyle/>
          <a:p>
            <a:pPr marL="12696">
              <a:lnSpc>
                <a:spcPct val="100000"/>
              </a:lnSpc>
              <a:spcBef>
                <a:spcPts val="90"/>
              </a:spcBef>
            </a:pPr>
            <a:r>
              <a:rPr sz="1450" spc="-10" dirty="0">
                <a:latin typeface="OpenSymbol"/>
                <a:cs typeface="OpenSymbol"/>
              </a:rPr>
              <a:t>✔</a:t>
            </a:r>
            <a:endParaRPr sz="1450">
              <a:latin typeface="OpenSymbol"/>
              <a:cs typeface="OpenSymbol"/>
            </a:endParaRPr>
          </a:p>
        </p:txBody>
      </p:sp>
      <p:sp>
        <p:nvSpPr>
          <p:cNvPr id="13" name="Rettangolo 12">
            <a:extLst>
              <a:ext uri="{FF2B5EF4-FFF2-40B4-BE49-F238E27FC236}">
                <a16:creationId xmlns:a16="http://schemas.microsoft.com/office/drawing/2014/main" id="{7B36CCFD-7E05-5C62-E13D-1B21274B5E6A}"/>
              </a:ext>
            </a:extLst>
          </p:cNvPr>
          <p:cNvSpPr/>
          <p:nvPr/>
        </p:nvSpPr>
        <p:spPr>
          <a:xfrm rot="20532377">
            <a:off x="-95478" y="1115756"/>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1145" y="5132421"/>
            <a:ext cx="2354473" cy="397385"/>
          </a:xfrm>
          <a:prstGeom prst="rect">
            <a:avLst/>
          </a:prstGeom>
        </p:spPr>
        <p:txBody>
          <a:bodyPr vert="horz" wrap="square" lIns="0" tIns="67289" rIns="0" bIns="0" rtlCol="0">
            <a:spAutoFit/>
          </a:bodyPr>
          <a:lstStyle/>
          <a:p>
            <a:pPr marL="12696" marR="5078">
              <a:lnSpc>
                <a:spcPct val="74200"/>
              </a:lnSpc>
              <a:spcBef>
                <a:spcPts val="530"/>
              </a:spcBef>
            </a:pPr>
            <a:r>
              <a:rPr sz="1400" dirty="0">
                <a:latin typeface="Liberation Serif"/>
                <a:cs typeface="Liberation Serif"/>
              </a:rPr>
              <a:t>Formazione RUP</a:t>
            </a:r>
            <a:r>
              <a:rPr sz="1400" spc="-40" dirty="0">
                <a:latin typeface="Liberation Serif"/>
                <a:cs typeface="Liberation Serif"/>
              </a:rPr>
              <a:t> </a:t>
            </a:r>
            <a:r>
              <a:rPr sz="1400" dirty="0">
                <a:latin typeface="Liberation Serif"/>
                <a:cs typeface="Liberation Serif"/>
              </a:rPr>
              <a:t>livello</a:t>
            </a:r>
            <a:r>
              <a:rPr sz="1400" spc="15" dirty="0">
                <a:latin typeface="Liberation Serif"/>
                <a:cs typeface="Liberation Serif"/>
              </a:rPr>
              <a:t> </a:t>
            </a:r>
            <a:r>
              <a:rPr sz="1400" spc="-10" dirty="0">
                <a:latin typeface="Liberation Serif"/>
                <a:cs typeface="Liberation Serif"/>
              </a:rPr>
              <a:t>interme </a:t>
            </a:r>
            <a:r>
              <a:rPr sz="1400" dirty="0">
                <a:latin typeface="Liberation Serif"/>
                <a:cs typeface="Liberation Serif"/>
              </a:rPr>
              <a:t>dio,</a:t>
            </a:r>
            <a:r>
              <a:rPr sz="1400" spc="-75" dirty="0">
                <a:latin typeface="Liberation Serif"/>
                <a:cs typeface="Liberation Serif"/>
              </a:rPr>
              <a:t> </a:t>
            </a:r>
            <a:r>
              <a:rPr sz="1400" dirty="0">
                <a:latin typeface="Liberation Serif"/>
                <a:cs typeface="Liberation Serif"/>
              </a:rPr>
              <a:t>Assisi</a:t>
            </a:r>
            <a:r>
              <a:rPr sz="1400" spc="15" dirty="0">
                <a:latin typeface="Liberation Serif"/>
                <a:cs typeface="Liberation Serif"/>
              </a:rPr>
              <a:t> </a:t>
            </a:r>
            <a:r>
              <a:rPr sz="1400" spc="-10" dirty="0">
                <a:latin typeface="Liberation Serif"/>
                <a:cs typeface="Liberation Serif"/>
              </a:rPr>
              <a:t>23/7/23</a:t>
            </a:r>
            <a:endParaRPr sz="1400">
              <a:latin typeface="Liberation Serif"/>
              <a:cs typeface="Liberation Serif"/>
            </a:endParaRPr>
          </a:p>
        </p:txBody>
      </p:sp>
      <p:sp>
        <p:nvSpPr>
          <p:cNvPr id="3" name="object 3"/>
          <p:cNvSpPr txBox="1"/>
          <p:nvPr/>
        </p:nvSpPr>
        <p:spPr>
          <a:xfrm>
            <a:off x="4304858" y="5132422"/>
            <a:ext cx="1474006" cy="228196"/>
          </a:xfrm>
          <a:prstGeom prst="rect">
            <a:avLst/>
          </a:prstGeom>
        </p:spPr>
        <p:txBody>
          <a:bodyPr vert="horz" wrap="square" lIns="0" tIns="12696" rIns="0" bIns="0" rtlCol="0">
            <a:spAutoFit/>
          </a:bodyPr>
          <a:lstStyle/>
          <a:p>
            <a:pPr marL="12696">
              <a:lnSpc>
                <a:spcPct val="100000"/>
              </a:lnSpc>
              <a:spcBef>
                <a:spcPts val="100"/>
              </a:spcBef>
            </a:pPr>
            <a:r>
              <a:rPr sz="1400" spc="-10" dirty="0">
                <a:latin typeface="Liberation Serif"/>
                <a:cs typeface="Liberation Serif"/>
              </a:rPr>
              <a:t>DPIA</a:t>
            </a:r>
            <a:r>
              <a:rPr sz="1400" spc="-75" dirty="0">
                <a:latin typeface="Liberation Serif"/>
                <a:cs typeface="Liberation Serif"/>
              </a:rPr>
              <a:t> </a:t>
            </a:r>
            <a:r>
              <a:rPr sz="1400" dirty="0">
                <a:latin typeface="Liberation Serif"/>
                <a:cs typeface="Liberation Serif"/>
              </a:rPr>
              <a:t>&amp;</a:t>
            </a:r>
            <a:r>
              <a:rPr sz="1400" spc="10" dirty="0">
                <a:latin typeface="Liberation Serif"/>
                <a:cs typeface="Liberation Serif"/>
              </a:rPr>
              <a:t> </a:t>
            </a:r>
            <a:r>
              <a:rPr sz="1400" dirty="0">
                <a:latin typeface="Liberation Serif"/>
                <a:cs typeface="Liberation Serif"/>
              </a:rPr>
              <a:t>data</a:t>
            </a:r>
            <a:r>
              <a:rPr sz="1400" spc="10" dirty="0">
                <a:latin typeface="Liberation Serif"/>
                <a:cs typeface="Liberation Serif"/>
              </a:rPr>
              <a:t> </a:t>
            </a:r>
            <a:r>
              <a:rPr sz="1400" spc="-10" dirty="0">
                <a:latin typeface="Liberation Serif"/>
                <a:cs typeface="Liberation Serif"/>
              </a:rPr>
              <a:t>breach</a:t>
            </a:r>
            <a:endParaRPr sz="1400">
              <a:latin typeface="Liberation Serif"/>
              <a:cs typeface="Liberation Serif"/>
            </a:endParaRPr>
          </a:p>
        </p:txBody>
      </p:sp>
      <p:sp>
        <p:nvSpPr>
          <p:cNvPr id="4" name="object 4"/>
          <p:cNvSpPr txBox="1"/>
          <p:nvPr/>
        </p:nvSpPr>
        <p:spPr>
          <a:xfrm>
            <a:off x="9380351" y="5132422"/>
            <a:ext cx="204406" cy="228196"/>
          </a:xfrm>
          <a:prstGeom prst="rect">
            <a:avLst/>
          </a:prstGeom>
        </p:spPr>
        <p:txBody>
          <a:bodyPr vert="horz" wrap="square" lIns="0" tIns="12696" rIns="0" bIns="0" rtlCol="0">
            <a:spAutoFit/>
          </a:bodyPr>
          <a:lstStyle/>
          <a:p>
            <a:pPr marL="12696">
              <a:lnSpc>
                <a:spcPct val="100000"/>
              </a:lnSpc>
              <a:spcBef>
                <a:spcPts val="100"/>
              </a:spcBef>
            </a:pPr>
            <a:r>
              <a:rPr sz="1400" spc="-25" dirty="0">
                <a:latin typeface="Liberation Serif"/>
                <a:cs typeface="Liberation Serif"/>
              </a:rPr>
              <a:t>10</a:t>
            </a:r>
            <a:endParaRPr sz="1400">
              <a:latin typeface="Liberation Serif"/>
              <a:cs typeface="Liberation Serif"/>
            </a:endParaRPr>
          </a:p>
        </p:txBody>
      </p:sp>
      <p:grpSp>
        <p:nvGrpSpPr>
          <p:cNvPr id="5" name="object 5"/>
          <p:cNvGrpSpPr/>
          <p:nvPr/>
        </p:nvGrpSpPr>
        <p:grpSpPr>
          <a:xfrm>
            <a:off x="3174" y="-3548"/>
            <a:ext cx="10077451" cy="5668765"/>
            <a:chOff x="0" y="8"/>
            <a:chExt cx="10080625" cy="5670550"/>
          </a:xfrm>
        </p:grpSpPr>
        <p:sp>
          <p:nvSpPr>
            <p:cNvPr id="6" name="object 6"/>
            <p:cNvSpPr/>
            <p:nvPr/>
          </p:nvSpPr>
          <p:spPr>
            <a:xfrm>
              <a:off x="0" y="8"/>
              <a:ext cx="10080625" cy="5670550"/>
            </a:xfrm>
            <a:custGeom>
              <a:avLst/>
              <a:gdLst/>
              <a:ahLst/>
              <a:cxnLst/>
              <a:rect l="l" t="t" r="r" b="b"/>
              <a:pathLst>
                <a:path w="10080625" h="5670550">
                  <a:moveTo>
                    <a:pt x="10080002" y="0"/>
                  </a:moveTo>
                  <a:lnTo>
                    <a:pt x="0" y="0"/>
                  </a:lnTo>
                  <a:lnTo>
                    <a:pt x="0" y="5670003"/>
                  </a:lnTo>
                  <a:lnTo>
                    <a:pt x="5039995" y="5670003"/>
                  </a:lnTo>
                  <a:lnTo>
                    <a:pt x="10080002" y="5670003"/>
                  </a:lnTo>
                  <a:lnTo>
                    <a:pt x="10080002" y="0"/>
                  </a:lnTo>
                  <a:close/>
                </a:path>
              </a:pathLst>
            </a:custGeom>
            <a:solidFill>
              <a:srgbClr val="F3EEE4"/>
            </a:solidFill>
          </p:spPr>
          <p:txBody>
            <a:bodyPr wrap="square" lIns="0" tIns="0" rIns="0" bIns="0" rtlCol="0"/>
            <a:lstStyle/>
            <a:p>
              <a:endParaRPr/>
            </a:p>
          </p:txBody>
        </p:sp>
        <p:pic>
          <p:nvPicPr>
            <p:cNvPr id="7" name="object 7"/>
            <p:cNvPicPr/>
            <p:nvPr/>
          </p:nvPicPr>
          <p:blipFill>
            <a:blip r:embed="rId2" cstate="print"/>
            <a:stretch>
              <a:fillRect/>
            </a:stretch>
          </p:blipFill>
          <p:spPr>
            <a:xfrm>
              <a:off x="1427759" y="216010"/>
              <a:ext cx="7212228" cy="5183632"/>
            </a:xfrm>
            <a:prstGeom prst="rect">
              <a:avLst/>
            </a:prstGeom>
          </p:spPr>
        </p:pic>
      </p:grpSp>
      <p:sp>
        <p:nvSpPr>
          <p:cNvPr id="8" name="Segnaposto data 7">
            <a:extLst>
              <a:ext uri="{FF2B5EF4-FFF2-40B4-BE49-F238E27FC236}">
                <a16:creationId xmlns:a16="http://schemas.microsoft.com/office/drawing/2014/main" id="{B761CF43-321C-6909-582D-D49356640118}"/>
              </a:ext>
            </a:extLst>
          </p:cNvPr>
          <p:cNvSpPr>
            <a:spLocks noGrp="1"/>
          </p:cNvSpPr>
          <p:nvPr>
            <p:ph type="dt" sz="half" idx="6"/>
          </p:nvPr>
        </p:nvSpPr>
        <p:spPr/>
        <p:txBody>
          <a:bodyPr/>
          <a:lstStyle/>
          <a:p>
            <a:pPr marL="12696">
              <a:lnSpc>
                <a:spcPct val="100000"/>
              </a:lnSpc>
              <a:spcBef>
                <a:spcPts val="15"/>
              </a:spcBef>
            </a:pPr>
            <a:r>
              <a:rPr lang="it-IT" spc="-10"/>
              <a:t>Silvia  Arezzini</a:t>
            </a:r>
            <a:endParaRPr lang="it-IT" spc="-10" dirty="0"/>
          </a:p>
        </p:txBody>
      </p:sp>
      <p:sp>
        <p:nvSpPr>
          <p:cNvPr id="9" name="Segnaposto piè di pagina 8">
            <a:extLst>
              <a:ext uri="{FF2B5EF4-FFF2-40B4-BE49-F238E27FC236}">
                <a16:creationId xmlns:a16="http://schemas.microsoft.com/office/drawing/2014/main" id="{6662F26A-1BCF-605D-3DAD-DBDB0E8A6F4A}"/>
              </a:ext>
            </a:extLst>
          </p:cNvPr>
          <p:cNvSpPr>
            <a:spLocks noGrp="1"/>
          </p:cNvSpPr>
          <p:nvPr>
            <p:ph type="ftr" sz="quarter" idx="5"/>
          </p:nvPr>
        </p:nvSpPr>
        <p:spPr/>
        <p:txBody>
          <a:bodyPr/>
          <a:lstStyle/>
          <a:p>
            <a:pPr marL="12696">
              <a:lnSpc>
                <a:spcPct val="100000"/>
              </a:lnSpc>
              <a:spcBef>
                <a:spcPts val="15"/>
              </a:spcBef>
            </a:pPr>
            <a:r>
              <a:rPr lang="it-IT" spc="-40"/>
              <a:t>10 ottobre 2023</a:t>
            </a:r>
            <a:endParaRPr lang="it-IT" spc="-10" dirty="0"/>
          </a:p>
        </p:txBody>
      </p:sp>
      <p:sp>
        <p:nvSpPr>
          <p:cNvPr id="10" name="Segnaposto numero diapositiva 9">
            <a:extLst>
              <a:ext uri="{FF2B5EF4-FFF2-40B4-BE49-F238E27FC236}">
                <a16:creationId xmlns:a16="http://schemas.microsoft.com/office/drawing/2014/main" id="{7B779991-CC46-5813-6F49-37140084E279}"/>
              </a:ext>
            </a:extLst>
          </p:cNvPr>
          <p:cNvSpPr>
            <a:spLocks noGrp="1"/>
          </p:cNvSpPr>
          <p:nvPr>
            <p:ph type="sldNum" sz="quarter" idx="7"/>
          </p:nvPr>
        </p:nvSpPr>
        <p:spPr>
          <a:xfrm>
            <a:off x="7641072" y="5311676"/>
            <a:ext cx="2266950" cy="301625"/>
          </a:xfrm>
        </p:spPr>
        <p:txBody>
          <a:bodyPr/>
          <a:lstStyle/>
          <a:p>
            <a:pPr marL="75542">
              <a:lnSpc>
                <a:spcPct val="100000"/>
              </a:lnSpc>
              <a:spcBef>
                <a:spcPts val="5"/>
              </a:spcBef>
            </a:pPr>
            <a:fld id="{81D60167-4931-47E6-BA6A-407CBD079E47}" type="slidenum">
              <a:rPr lang="it-IT" spc="-40" smtClean="0"/>
              <a:pPr marL="75542">
                <a:lnSpc>
                  <a:spcPct val="100000"/>
                </a:lnSpc>
                <a:spcBef>
                  <a:spcPts val="5"/>
                </a:spcBef>
              </a:pPr>
              <a:t>73</a:t>
            </a:fld>
            <a:endParaRPr lang="it-IT" spc="-40" dirty="0"/>
          </a:p>
        </p:txBody>
      </p:sp>
      <p:sp>
        <p:nvSpPr>
          <p:cNvPr id="11" name="Rettangolo 10">
            <a:extLst>
              <a:ext uri="{FF2B5EF4-FFF2-40B4-BE49-F238E27FC236}">
                <a16:creationId xmlns:a16="http://schemas.microsoft.com/office/drawing/2014/main" id="{BD3CBB96-B951-D046-C883-C851AA341E6C}"/>
              </a:ext>
            </a:extLst>
          </p:cNvPr>
          <p:cNvSpPr/>
          <p:nvPr/>
        </p:nvSpPr>
        <p:spPr>
          <a:xfrm rot="20532377">
            <a:off x="-95478" y="1115756"/>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263063"/>
            <a:ext cx="7696951" cy="689715"/>
          </a:xfrm>
          <a:prstGeom prst="rect">
            <a:avLst/>
          </a:prstGeom>
        </p:spPr>
        <p:txBody>
          <a:bodyPr vert="horz" wrap="square" lIns="0" tIns="12696" rIns="0" bIns="0" numCol="1" rtlCol="0" anchor="ctr" anchorCtr="0" compatLnSpc="1">
            <a:prstTxWarp prst="textNoShape">
              <a:avLst/>
            </a:prstTxWarp>
            <a:spAutoFit/>
          </a:bodyPr>
          <a:lstStyle/>
          <a:p>
            <a:pPr marL="12696">
              <a:lnSpc>
                <a:spcPct val="100000"/>
              </a:lnSpc>
              <a:spcBef>
                <a:spcPts val="100"/>
              </a:spcBef>
            </a:pPr>
            <a:r>
              <a:rPr spc="-35" dirty="0"/>
              <a:t>Rischio</a:t>
            </a:r>
          </a:p>
        </p:txBody>
      </p:sp>
      <p:sp>
        <p:nvSpPr>
          <p:cNvPr id="3" name="object 3"/>
          <p:cNvSpPr txBox="1"/>
          <p:nvPr/>
        </p:nvSpPr>
        <p:spPr>
          <a:xfrm>
            <a:off x="406575" y="1400762"/>
            <a:ext cx="4032884" cy="3746641"/>
          </a:xfrm>
          <a:prstGeom prst="rect">
            <a:avLst/>
          </a:prstGeom>
        </p:spPr>
        <p:txBody>
          <a:bodyPr vert="horz" wrap="square" lIns="0" tIns="53958" rIns="0" bIns="0" rtlCol="0">
            <a:spAutoFit/>
          </a:bodyPr>
          <a:lstStyle/>
          <a:p>
            <a:pPr marL="12696" marR="5078">
              <a:lnSpc>
                <a:spcPts val="3589"/>
              </a:lnSpc>
              <a:spcBef>
                <a:spcPts val="425"/>
              </a:spcBef>
            </a:pPr>
            <a:r>
              <a:rPr sz="3199" spc="55" dirty="0">
                <a:latin typeface="Microsoft Sans Serif"/>
                <a:cs typeface="Microsoft Sans Serif"/>
              </a:rPr>
              <a:t>Il</a:t>
            </a:r>
            <a:r>
              <a:rPr sz="3199" spc="-65" dirty="0">
                <a:latin typeface="Microsoft Sans Serif"/>
                <a:cs typeface="Microsoft Sans Serif"/>
              </a:rPr>
              <a:t> </a:t>
            </a:r>
            <a:r>
              <a:rPr sz="3199" dirty="0">
                <a:latin typeface="Microsoft Sans Serif"/>
                <a:cs typeface="Microsoft Sans Serif"/>
              </a:rPr>
              <a:t>rischio</a:t>
            </a:r>
            <a:r>
              <a:rPr sz="3199" spc="-50" dirty="0">
                <a:latin typeface="Microsoft Sans Serif"/>
                <a:cs typeface="Microsoft Sans Serif"/>
              </a:rPr>
              <a:t> </a:t>
            </a:r>
            <a:r>
              <a:rPr sz="3199" dirty="0">
                <a:latin typeface="Microsoft Sans Serif"/>
                <a:cs typeface="Microsoft Sans Serif"/>
              </a:rPr>
              <a:t>è</a:t>
            </a:r>
            <a:r>
              <a:rPr sz="3199" spc="-35" dirty="0">
                <a:latin typeface="Microsoft Sans Serif"/>
                <a:cs typeface="Microsoft Sans Serif"/>
              </a:rPr>
              <a:t> </a:t>
            </a:r>
            <a:r>
              <a:rPr sz="3199" spc="40" dirty="0">
                <a:latin typeface="Microsoft Sans Serif"/>
                <a:cs typeface="Microsoft Sans Serif"/>
              </a:rPr>
              <a:t>uno </a:t>
            </a:r>
            <a:r>
              <a:rPr sz="3199" dirty="0">
                <a:latin typeface="Microsoft Sans Serif"/>
                <a:cs typeface="Microsoft Sans Serif"/>
              </a:rPr>
              <a:t>scenario</a:t>
            </a:r>
            <a:r>
              <a:rPr sz="3199" spc="-160" dirty="0">
                <a:latin typeface="Microsoft Sans Serif"/>
                <a:cs typeface="Microsoft Sans Serif"/>
              </a:rPr>
              <a:t> </a:t>
            </a:r>
            <a:r>
              <a:rPr sz="3199" dirty="0">
                <a:latin typeface="Microsoft Sans Serif"/>
                <a:cs typeface="Microsoft Sans Serif"/>
              </a:rPr>
              <a:t>che</a:t>
            </a:r>
            <a:r>
              <a:rPr sz="3199" spc="-170" dirty="0">
                <a:latin typeface="Microsoft Sans Serif"/>
                <a:cs typeface="Microsoft Sans Serif"/>
              </a:rPr>
              <a:t> </a:t>
            </a:r>
            <a:r>
              <a:rPr sz="3199" spc="-10" dirty="0">
                <a:latin typeface="Microsoft Sans Serif"/>
                <a:cs typeface="Microsoft Sans Serif"/>
              </a:rPr>
              <a:t>descrive </a:t>
            </a:r>
            <a:r>
              <a:rPr sz="3199" spc="50" dirty="0">
                <a:latin typeface="Microsoft Sans Serif"/>
                <a:cs typeface="Microsoft Sans Serif"/>
              </a:rPr>
              <a:t>un</a:t>
            </a:r>
            <a:r>
              <a:rPr sz="3199" spc="-110" dirty="0">
                <a:latin typeface="Microsoft Sans Serif"/>
                <a:cs typeface="Microsoft Sans Serif"/>
              </a:rPr>
              <a:t> </a:t>
            </a:r>
            <a:r>
              <a:rPr sz="3199" spc="70" dirty="0">
                <a:latin typeface="Microsoft Sans Serif"/>
                <a:cs typeface="Microsoft Sans Serif"/>
              </a:rPr>
              <a:t>evento</a:t>
            </a:r>
            <a:r>
              <a:rPr sz="3199" spc="-100" dirty="0">
                <a:latin typeface="Microsoft Sans Serif"/>
                <a:cs typeface="Microsoft Sans Serif"/>
              </a:rPr>
              <a:t> </a:t>
            </a:r>
            <a:r>
              <a:rPr sz="3199" dirty="0">
                <a:latin typeface="Microsoft Sans Serif"/>
                <a:cs typeface="Microsoft Sans Serif"/>
              </a:rPr>
              <a:t>e</a:t>
            </a:r>
            <a:r>
              <a:rPr sz="3199" spc="-110" dirty="0">
                <a:latin typeface="Microsoft Sans Serif"/>
                <a:cs typeface="Microsoft Sans Serif"/>
              </a:rPr>
              <a:t> </a:t>
            </a:r>
            <a:r>
              <a:rPr sz="3199" spc="75" dirty="0">
                <a:latin typeface="Microsoft Sans Serif"/>
                <a:cs typeface="Microsoft Sans Serif"/>
              </a:rPr>
              <a:t>le</a:t>
            </a:r>
            <a:r>
              <a:rPr sz="3199" spc="-100" dirty="0">
                <a:latin typeface="Microsoft Sans Serif"/>
                <a:cs typeface="Microsoft Sans Serif"/>
              </a:rPr>
              <a:t> </a:t>
            </a:r>
            <a:r>
              <a:rPr sz="3199" spc="-25" dirty="0">
                <a:latin typeface="Microsoft Sans Serif"/>
                <a:cs typeface="Microsoft Sans Serif"/>
              </a:rPr>
              <a:t>sue conseguenze,</a:t>
            </a:r>
            <a:r>
              <a:rPr sz="3199" spc="-140" dirty="0">
                <a:latin typeface="Microsoft Sans Serif"/>
                <a:cs typeface="Microsoft Sans Serif"/>
              </a:rPr>
              <a:t> </a:t>
            </a:r>
            <a:r>
              <a:rPr sz="3199" spc="90" dirty="0">
                <a:latin typeface="Microsoft Sans Serif"/>
                <a:cs typeface="Microsoft Sans Serif"/>
              </a:rPr>
              <a:t>stimato </a:t>
            </a:r>
            <a:r>
              <a:rPr sz="3199" spc="60" dirty="0">
                <a:latin typeface="Microsoft Sans Serif"/>
                <a:cs typeface="Microsoft Sans Serif"/>
              </a:rPr>
              <a:t>in</a:t>
            </a:r>
            <a:r>
              <a:rPr sz="3199" spc="-110" dirty="0">
                <a:latin typeface="Microsoft Sans Serif"/>
                <a:cs typeface="Microsoft Sans Serif"/>
              </a:rPr>
              <a:t> </a:t>
            </a:r>
            <a:r>
              <a:rPr sz="3199" spc="110" dirty="0">
                <a:latin typeface="Microsoft Sans Serif"/>
                <a:cs typeface="Microsoft Sans Serif"/>
              </a:rPr>
              <a:t>termini</a:t>
            </a:r>
            <a:r>
              <a:rPr sz="3199" spc="-100" dirty="0">
                <a:latin typeface="Microsoft Sans Serif"/>
                <a:cs typeface="Microsoft Sans Serif"/>
              </a:rPr>
              <a:t> </a:t>
            </a:r>
            <a:r>
              <a:rPr sz="3199" spc="85" dirty="0">
                <a:latin typeface="Microsoft Sans Serif"/>
                <a:cs typeface="Microsoft Sans Serif"/>
              </a:rPr>
              <a:t>di</a:t>
            </a:r>
            <a:r>
              <a:rPr sz="3199" spc="-75" dirty="0">
                <a:latin typeface="Microsoft Sans Serif"/>
                <a:cs typeface="Microsoft Sans Serif"/>
              </a:rPr>
              <a:t> </a:t>
            </a:r>
            <a:r>
              <a:rPr sz="3199" spc="50" dirty="0">
                <a:latin typeface="Microsoft Sans Serif"/>
                <a:cs typeface="Microsoft Sans Serif"/>
              </a:rPr>
              <a:t>gravità</a:t>
            </a:r>
            <a:r>
              <a:rPr sz="3199" spc="-100" dirty="0">
                <a:latin typeface="Microsoft Sans Serif"/>
                <a:cs typeface="Microsoft Sans Serif"/>
              </a:rPr>
              <a:t> </a:t>
            </a:r>
            <a:r>
              <a:rPr sz="3199" spc="-50" dirty="0">
                <a:latin typeface="Microsoft Sans Serif"/>
                <a:cs typeface="Microsoft Sans Serif"/>
              </a:rPr>
              <a:t>e </a:t>
            </a:r>
            <a:r>
              <a:rPr sz="3199" spc="85" dirty="0">
                <a:latin typeface="Microsoft Sans Serif"/>
                <a:cs typeface="Microsoft Sans Serif"/>
              </a:rPr>
              <a:t>probabilità</a:t>
            </a:r>
            <a:r>
              <a:rPr sz="3199" spc="-55" dirty="0">
                <a:latin typeface="Microsoft Sans Serif"/>
                <a:cs typeface="Microsoft Sans Serif"/>
              </a:rPr>
              <a:t> </a:t>
            </a:r>
            <a:r>
              <a:rPr sz="3199" b="1" spc="350" dirty="0">
                <a:solidFill>
                  <a:srgbClr val="C8201D"/>
                </a:solidFill>
                <a:latin typeface="Arial Narrow"/>
                <a:cs typeface="Arial Narrow"/>
              </a:rPr>
              <a:t>per</a:t>
            </a:r>
            <a:r>
              <a:rPr sz="3199" b="1" spc="60" dirty="0">
                <a:solidFill>
                  <a:srgbClr val="C8201D"/>
                </a:solidFill>
                <a:latin typeface="Arial Narrow"/>
                <a:cs typeface="Arial Narrow"/>
              </a:rPr>
              <a:t> </a:t>
            </a:r>
            <a:r>
              <a:rPr sz="3199" b="1" spc="135" dirty="0">
                <a:solidFill>
                  <a:srgbClr val="C8201D"/>
                </a:solidFill>
                <a:latin typeface="Arial Narrow"/>
                <a:cs typeface="Arial Narrow"/>
              </a:rPr>
              <a:t>i </a:t>
            </a:r>
            <a:r>
              <a:rPr sz="3199" b="1" spc="330" dirty="0">
                <a:solidFill>
                  <a:srgbClr val="C8201D"/>
                </a:solidFill>
                <a:latin typeface="Arial Narrow"/>
                <a:cs typeface="Arial Narrow"/>
              </a:rPr>
              <a:t>diritti</a:t>
            </a:r>
            <a:r>
              <a:rPr sz="3199" b="1" spc="40" dirty="0">
                <a:solidFill>
                  <a:srgbClr val="C8201D"/>
                </a:solidFill>
                <a:latin typeface="Arial Narrow"/>
                <a:cs typeface="Arial Narrow"/>
              </a:rPr>
              <a:t> </a:t>
            </a:r>
            <a:r>
              <a:rPr sz="3199" b="1" spc="405" dirty="0">
                <a:solidFill>
                  <a:srgbClr val="C8201D"/>
                </a:solidFill>
                <a:latin typeface="Arial Narrow"/>
                <a:cs typeface="Arial Narrow"/>
              </a:rPr>
              <a:t>e</a:t>
            </a:r>
            <a:r>
              <a:rPr sz="3199" b="1" spc="45" dirty="0">
                <a:solidFill>
                  <a:srgbClr val="C8201D"/>
                </a:solidFill>
                <a:latin typeface="Arial Narrow"/>
                <a:cs typeface="Arial Narrow"/>
              </a:rPr>
              <a:t> </a:t>
            </a:r>
            <a:r>
              <a:rPr sz="3199" b="1" spc="335" dirty="0">
                <a:solidFill>
                  <a:srgbClr val="C8201D"/>
                </a:solidFill>
                <a:latin typeface="Arial Narrow"/>
                <a:cs typeface="Arial Narrow"/>
              </a:rPr>
              <a:t>le</a:t>
            </a:r>
            <a:r>
              <a:rPr sz="3199" b="1" spc="45" dirty="0">
                <a:solidFill>
                  <a:srgbClr val="C8201D"/>
                </a:solidFill>
                <a:latin typeface="Arial Narrow"/>
                <a:cs typeface="Arial Narrow"/>
              </a:rPr>
              <a:t> </a:t>
            </a:r>
            <a:r>
              <a:rPr sz="3199" b="1" spc="310" dirty="0">
                <a:solidFill>
                  <a:srgbClr val="C8201D"/>
                </a:solidFill>
                <a:latin typeface="Arial Narrow"/>
                <a:cs typeface="Arial Narrow"/>
              </a:rPr>
              <a:t>libertà </a:t>
            </a:r>
            <a:r>
              <a:rPr sz="3199" b="1" spc="330" dirty="0">
                <a:solidFill>
                  <a:srgbClr val="C8201D"/>
                </a:solidFill>
                <a:latin typeface="Arial Narrow"/>
                <a:cs typeface="Arial Narrow"/>
              </a:rPr>
              <a:t>delle</a:t>
            </a:r>
            <a:r>
              <a:rPr sz="3199" b="1" spc="45" dirty="0">
                <a:solidFill>
                  <a:srgbClr val="C8201D"/>
                </a:solidFill>
                <a:latin typeface="Arial Narrow"/>
                <a:cs typeface="Arial Narrow"/>
              </a:rPr>
              <a:t> </a:t>
            </a:r>
            <a:r>
              <a:rPr sz="3199" b="1" spc="260" dirty="0">
                <a:solidFill>
                  <a:srgbClr val="C8201D"/>
                </a:solidFill>
                <a:latin typeface="Arial Narrow"/>
                <a:cs typeface="Arial Narrow"/>
              </a:rPr>
              <a:t>persone</a:t>
            </a:r>
            <a:r>
              <a:rPr sz="3199" b="1" spc="260" dirty="0">
                <a:latin typeface="Arial Narrow"/>
                <a:cs typeface="Arial Narrow"/>
              </a:rPr>
              <a:t>.</a:t>
            </a:r>
            <a:endParaRPr sz="3199">
              <a:latin typeface="Arial Narrow"/>
              <a:cs typeface="Arial Narrow"/>
            </a:endParaRPr>
          </a:p>
        </p:txBody>
      </p:sp>
      <p:pic>
        <p:nvPicPr>
          <p:cNvPr id="4" name="object 4"/>
          <p:cNvPicPr/>
          <p:nvPr/>
        </p:nvPicPr>
        <p:blipFill>
          <a:blip r:embed="rId2" cstate="print"/>
          <a:stretch>
            <a:fillRect/>
          </a:stretch>
        </p:blipFill>
        <p:spPr>
          <a:xfrm>
            <a:off x="4731430" y="1728002"/>
            <a:ext cx="5258658" cy="3184316"/>
          </a:xfrm>
          <a:prstGeom prst="rect">
            <a:avLst/>
          </a:prstGeom>
        </p:spPr>
      </p:pic>
      <p:sp>
        <p:nvSpPr>
          <p:cNvPr id="5" name="object 5"/>
          <p:cNvSpPr txBox="1">
            <a:spLocks noGrp="1"/>
          </p:cNvSpPr>
          <p:nvPr>
            <p:ph type="sldNum" sz="quarter" idx="7"/>
          </p:nvPr>
        </p:nvSpPr>
        <p:spPr>
          <a:xfrm>
            <a:off x="9606660" y="5150648"/>
            <a:ext cx="241934" cy="224789"/>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74</a:t>
            </a:fld>
            <a:endParaRPr spc="-25" dirty="0"/>
          </a:p>
        </p:txBody>
      </p:sp>
      <p:sp>
        <p:nvSpPr>
          <p:cNvPr id="6" name="object 6"/>
          <p:cNvSpPr txBox="1">
            <a:spLocks noGrp="1"/>
          </p:cNvSpPr>
          <p:nvPr>
            <p:ph type="dt" sz="half" idx="6"/>
          </p:nvPr>
        </p:nvSpPr>
        <p:spPr>
          <a:xfrm>
            <a:off x="59296" y="5353012"/>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a:t>Silvia  Arezzini</a:t>
            </a:r>
            <a:endParaRPr spc="-10" dirty="0"/>
          </a:p>
        </p:txBody>
      </p:sp>
      <p:sp>
        <p:nvSpPr>
          <p:cNvPr id="7" name="object 7"/>
          <p:cNvSpPr txBox="1">
            <a:spLocks noGrp="1"/>
          </p:cNvSpPr>
          <p:nvPr>
            <p:ph type="ftr" sz="quarter" idx="5"/>
          </p:nvPr>
        </p:nvSpPr>
        <p:spPr>
          <a:xfrm>
            <a:off x="4883302" y="5353012"/>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a:t>10 ottobre 2023</a:t>
            </a:r>
            <a:endParaRPr spc="-10" dirty="0"/>
          </a:p>
        </p:txBody>
      </p:sp>
      <p:sp>
        <p:nvSpPr>
          <p:cNvPr id="8" name="Rettangolo 7">
            <a:extLst>
              <a:ext uri="{FF2B5EF4-FFF2-40B4-BE49-F238E27FC236}">
                <a16:creationId xmlns:a16="http://schemas.microsoft.com/office/drawing/2014/main" id="{045D2690-00DA-AFBC-FB06-2AC7CDDDCC28}"/>
              </a:ext>
            </a:extLst>
          </p:cNvPr>
          <p:cNvSpPr/>
          <p:nvPr/>
        </p:nvSpPr>
        <p:spPr>
          <a:xfrm rot="20532377">
            <a:off x="-95478" y="1115756"/>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263063"/>
            <a:ext cx="7696951" cy="689715"/>
          </a:xfrm>
          <a:prstGeom prst="rect">
            <a:avLst/>
          </a:prstGeom>
        </p:spPr>
        <p:txBody>
          <a:bodyPr vert="horz" wrap="square" lIns="0" tIns="12696" rIns="0" bIns="0" numCol="1" rtlCol="0" anchor="ctr" anchorCtr="0" compatLnSpc="1">
            <a:prstTxWarp prst="textNoShape">
              <a:avLst/>
            </a:prstTxWarp>
            <a:spAutoFit/>
          </a:bodyPr>
          <a:lstStyle/>
          <a:p>
            <a:pPr marL="228531">
              <a:lnSpc>
                <a:spcPct val="100000"/>
              </a:lnSpc>
              <a:spcBef>
                <a:spcPts val="100"/>
              </a:spcBef>
            </a:pPr>
            <a:r>
              <a:rPr spc="-40" dirty="0"/>
              <a:t>Esempi</a:t>
            </a:r>
            <a:r>
              <a:rPr spc="-120" dirty="0"/>
              <a:t> </a:t>
            </a:r>
            <a:r>
              <a:rPr dirty="0"/>
              <a:t>di</a:t>
            </a:r>
            <a:r>
              <a:rPr spc="-114" dirty="0"/>
              <a:t> </a:t>
            </a:r>
            <a:r>
              <a:rPr spc="-10" dirty="0"/>
              <a:t>rischi</a:t>
            </a:r>
          </a:p>
        </p:txBody>
      </p:sp>
      <p:sp>
        <p:nvSpPr>
          <p:cNvPr id="11" name="object 11"/>
          <p:cNvSpPr txBox="1">
            <a:spLocks noGrp="1"/>
          </p:cNvSpPr>
          <p:nvPr>
            <p:ph type="sldNum" sz="quarter" idx="7"/>
          </p:nvPr>
        </p:nvSpPr>
        <p:spPr>
          <a:xfrm>
            <a:off x="9606660" y="5150648"/>
            <a:ext cx="241934" cy="224789"/>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75</a:t>
            </a:fld>
            <a:endParaRPr spc="-25" dirty="0"/>
          </a:p>
        </p:txBody>
      </p:sp>
      <p:sp>
        <p:nvSpPr>
          <p:cNvPr id="12" name="object 12"/>
          <p:cNvSpPr txBox="1">
            <a:spLocks noGrp="1"/>
          </p:cNvSpPr>
          <p:nvPr>
            <p:ph type="dt" sz="half" idx="6"/>
          </p:nvPr>
        </p:nvSpPr>
        <p:spPr>
          <a:xfrm>
            <a:off x="59296" y="5353012"/>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a:t>Silvia  Arezzini</a:t>
            </a:r>
            <a:endParaRPr spc="-10" dirty="0"/>
          </a:p>
        </p:txBody>
      </p:sp>
      <p:sp>
        <p:nvSpPr>
          <p:cNvPr id="13" name="object 13"/>
          <p:cNvSpPr txBox="1">
            <a:spLocks noGrp="1"/>
          </p:cNvSpPr>
          <p:nvPr>
            <p:ph type="ftr" sz="quarter" idx="5"/>
          </p:nvPr>
        </p:nvSpPr>
        <p:spPr>
          <a:xfrm>
            <a:off x="4883302" y="5353012"/>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a:t>10 ottobre 2023</a:t>
            </a:r>
            <a:endParaRPr spc="-10" dirty="0"/>
          </a:p>
        </p:txBody>
      </p:sp>
      <p:sp>
        <p:nvSpPr>
          <p:cNvPr id="3" name="object 3"/>
          <p:cNvSpPr txBox="1"/>
          <p:nvPr/>
        </p:nvSpPr>
        <p:spPr>
          <a:xfrm>
            <a:off x="503738" y="1384206"/>
            <a:ext cx="93950" cy="184608"/>
          </a:xfrm>
          <a:prstGeom prst="rect">
            <a:avLst/>
          </a:prstGeom>
        </p:spPr>
        <p:txBody>
          <a:bodyPr vert="horz" wrap="square" lIns="0" tIns="15235" rIns="0" bIns="0" rtlCol="0">
            <a:spAutoFit/>
          </a:bodyPr>
          <a:lstStyle/>
          <a:p>
            <a:pPr marL="12696">
              <a:lnSpc>
                <a:spcPct val="100000"/>
              </a:lnSpc>
              <a:spcBef>
                <a:spcPts val="120"/>
              </a:spcBef>
            </a:pPr>
            <a:r>
              <a:rPr sz="1100" spc="5" dirty="0">
                <a:latin typeface="OpenSymbol"/>
                <a:cs typeface="OpenSymbol"/>
              </a:rPr>
              <a:t>✗</a:t>
            </a:r>
            <a:endParaRPr sz="1100">
              <a:latin typeface="OpenSymbol"/>
              <a:cs typeface="OpenSymbol"/>
            </a:endParaRPr>
          </a:p>
        </p:txBody>
      </p:sp>
      <p:sp>
        <p:nvSpPr>
          <p:cNvPr id="4" name="object 4"/>
          <p:cNvSpPr txBox="1"/>
          <p:nvPr/>
        </p:nvSpPr>
        <p:spPr>
          <a:xfrm>
            <a:off x="757100" y="1176341"/>
            <a:ext cx="8733579" cy="3875454"/>
          </a:xfrm>
          <a:prstGeom prst="rect">
            <a:avLst/>
          </a:prstGeom>
        </p:spPr>
        <p:txBody>
          <a:bodyPr vert="horz" wrap="square" lIns="0" tIns="12061" rIns="0" bIns="0" rtlCol="0">
            <a:spAutoFit/>
          </a:bodyPr>
          <a:lstStyle/>
          <a:p>
            <a:pPr marL="12696" marR="2984239">
              <a:lnSpc>
                <a:spcPct val="131000"/>
              </a:lnSpc>
              <a:spcBef>
                <a:spcPts val="95"/>
              </a:spcBef>
            </a:pPr>
            <a:r>
              <a:rPr sz="2499" dirty="0">
                <a:latin typeface="Microsoft Sans Serif"/>
                <a:cs typeface="Microsoft Sans Serif"/>
              </a:rPr>
              <a:t>Perdita</a:t>
            </a:r>
            <a:r>
              <a:rPr sz="2499" spc="110" dirty="0">
                <a:latin typeface="Microsoft Sans Serif"/>
                <a:cs typeface="Microsoft Sans Serif"/>
              </a:rPr>
              <a:t> </a:t>
            </a:r>
            <a:r>
              <a:rPr sz="2499" spc="65" dirty="0">
                <a:latin typeface="Microsoft Sans Serif"/>
                <a:cs typeface="Microsoft Sans Serif"/>
              </a:rPr>
              <a:t>di</a:t>
            </a:r>
            <a:r>
              <a:rPr sz="2499" spc="114" dirty="0">
                <a:latin typeface="Microsoft Sans Serif"/>
                <a:cs typeface="Microsoft Sans Serif"/>
              </a:rPr>
              <a:t> </a:t>
            </a:r>
            <a:r>
              <a:rPr sz="2499" dirty="0">
                <a:latin typeface="Microsoft Sans Serif"/>
                <a:cs typeface="Microsoft Sans Serif"/>
              </a:rPr>
              <a:t>apparecchiature</a:t>
            </a:r>
            <a:r>
              <a:rPr sz="2499" spc="114" dirty="0">
                <a:latin typeface="Microsoft Sans Serif"/>
                <a:cs typeface="Microsoft Sans Serif"/>
              </a:rPr>
              <a:t> </a:t>
            </a:r>
            <a:r>
              <a:rPr sz="2499" spc="55" dirty="0">
                <a:latin typeface="Microsoft Sans Serif"/>
                <a:cs typeface="Microsoft Sans Serif"/>
              </a:rPr>
              <a:t>elettroniche. </a:t>
            </a:r>
            <a:r>
              <a:rPr sz="2499" spc="50" dirty="0">
                <a:latin typeface="Microsoft Sans Serif"/>
                <a:cs typeface="Microsoft Sans Serif"/>
              </a:rPr>
              <a:t>Dati</a:t>
            </a:r>
            <a:r>
              <a:rPr sz="2499" spc="-25" dirty="0">
                <a:latin typeface="Microsoft Sans Serif"/>
                <a:cs typeface="Microsoft Sans Serif"/>
              </a:rPr>
              <a:t> </a:t>
            </a:r>
            <a:r>
              <a:rPr sz="2499" dirty="0">
                <a:latin typeface="Microsoft Sans Serif"/>
                <a:cs typeface="Microsoft Sans Serif"/>
              </a:rPr>
              <a:t>resi</a:t>
            </a:r>
            <a:r>
              <a:rPr sz="2499" spc="-20" dirty="0">
                <a:latin typeface="Microsoft Sans Serif"/>
                <a:cs typeface="Microsoft Sans Serif"/>
              </a:rPr>
              <a:t> </a:t>
            </a:r>
            <a:r>
              <a:rPr sz="2499" dirty="0">
                <a:latin typeface="Microsoft Sans Serif"/>
                <a:cs typeface="Microsoft Sans Serif"/>
              </a:rPr>
              <a:t>anonimi</a:t>
            </a:r>
            <a:r>
              <a:rPr sz="2499" spc="-25" dirty="0">
                <a:latin typeface="Microsoft Sans Serif"/>
                <a:cs typeface="Microsoft Sans Serif"/>
              </a:rPr>
              <a:t> </a:t>
            </a:r>
            <a:r>
              <a:rPr sz="2499" dirty="0">
                <a:latin typeface="Microsoft Sans Serif"/>
                <a:cs typeface="Microsoft Sans Serif"/>
              </a:rPr>
              <a:t>in</a:t>
            </a:r>
            <a:r>
              <a:rPr sz="2499" spc="-20" dirty="0">
                <a:latin typeface="Microsoft Sans Serif"/>
                <a:cs typeface="Microsoft Sans Serif"/>
              </a:rPr>
              <a:t> </a:t>
            </a:r>
            <a:r>
              <a:rPr sz="2499" spc="70" dirty="0">
                <a:latin typeface="Microsoft Sans Serif"/>
                <a:cs typeface="Microsoft Sans Serif"/>
              </a:rPr>
              <a:t>modo</a:t>
            </a:r>
            <a:r>
              <a:rPr sz="2499" spc="-20" dirty="0">
                <a:latin typeface="Microsoft Sans Serif"/>
                <a:cs typeface="Microsoft Sans Serif"/>
              </a:rPr>
              <a:t> </a:t>
            </a:r>
            <a:r>
              <a:rPr sz="2499" spc="50" dirty="0">
                <a:latin typeface="Microsoft Sans Serif"/>
                <a:cs typeface="Microsoft Sans Serif"/>
              </a:rPr>
              <a:t>non</a:t>
            </a:r>
            <a:r>
              <a:rPr sz="2499" spc="-25" dirty="0">
                <a:latin typeface="Microsoft Sans Serif"/>
                <a:cs typeface="Microsoft Sans Serif"/>
              </a:rPr>
              <a:t> </a:t>
            </a:r>
            <a:r>
              <a:rPr sz="2499" spc="75" dirty="0">
                <a:latin typeface="Microsoft Sans Serif"/>
                <a:cs typeface="Microsoft Sans Serif"/>
              </a:rPr>
              <a:t>corretto.</a:t>
            </a:r>
            <a:endParaRPr sz="2499">
              <a:latin typeface="Microsoft Sans Serif"/>
              <a:cs typeface="Microsoft Sans Serif"/>
            </a:endParaRPr>
          </a:p>
          <a:p>
            <a:pPr marL="12696" marR="5078">
              <a:lnSpc>
                <a:spcPts val="2819"/>
              </a:lnSpc>
              <a:spcBef>
                <a:spcPts val="1175"/>
              </a:spcBef>
            </a:pPr>
            <a:r>
              <a:rPr sz="2499" spc="50" dirty="0">
                <a:latin typeface="Microsoft Sans Serif"/>
                <a:cs typeface="Microsoft Sans Serif"/>
              </a:rPr>
              <a:t>Dati</a:t>
            </a:r>
            <a:r>
              <a:rPr sz="2499" dirty="0">
                <a:latin typeface="Microsoft Sans Serif"/>
                <a:cs typeface="Microsoft Sans Serif"/>
              </a:rPr>
              <a:t> </a:t>
            </a:r>
            <a:r>
              <a:rPr sz="2499" spc="65" dirty="0">
                <a:latin typeface="Microsoft Sans Serif"/>
                <a:cs typeface="Microsoft Sans Serif"/>
              </a:rPr>
              <a:t>utilizzati</a:t>
            </a:r>
            <a:r>
              <a:rPr sz="2499" dirty="0">
                <a:latin typeface="Microsoft Sans Serif"/>
                <a:cs typeface="Microsoft Sans Serif"/>
              </a:rPr>
              <a:t> in </a:t>
            </a:r>
            <a:r>
              <a:rPr sz="2499" spc="65" dirty="0">
                <a:latin typeface="Microsoft Sans Serif"/>
                <a:cs typeface="Microsoft Sans Serif"/>
              </a:rPr>
              <a:t>modi</a:t>
            </a:r>
            <a:r>
              <a:rPr sz="2499" dirty="0">
                <a:latin typeface="Microsoft Sans Serif"/>
                <a:cs typeface="Microsoft Sans Serif"/>
              </a:rPr>
              <a:t> </a:t>
            </a:r>
            <a:r>
              <a:rPr sz="2499" spc="50" dirty="0">
                <a:latin typeface="Microsoft Sans Serif"/>
                <a:cs typeface="Microsoft Sans Serif"/>
              </a:rPr>
              <a:t>non</a:t>
            </a:r>
            <a:r>
              <a:rPr sz="2499" dirty="0">
                <a:latin typeface="Microsoft Sans Serif"/>
                <a:cs typeface="Microsoft Sans Serif"/>
              </a:rPr>
              <a:t> </a:t>
            </a:r>
            <a:r>
              <a:rPr sz="2499" spc="60" dirty="0">
                <a:latin typeface="Microsoft Sans Serif"/>
                <a:cs typeface="Microsoft Sans Serif"/>
              </a:rPr>
              <a:t>previsti</a:t>
            </a:r>
            <a:r>
              <a:rPr sz="2499" spc="5" dirty="0">
                <a:latin typeface="Microsoft Sans Serif"/>
                <a:cs typeface="Microsoft Sans Serif"/>
              </a:rPr>
              <a:t> </a:t>
            </a:r>
            <a:r>
              <a:rPr sz="2499" spc="-105" dirty="0">
                <a:latin typeface="Microsoft Sans Serif"/>
                <a:cs typeface="Microsoft Sans Serif"/>
              </a:rPr>
              <a:t>a</a:t>
            </a:r>
            <a:r>
              <a:rPr sz="2499" dirty="0">
                <a:latin typeface="Microsoft Sans Serif"/>
                <a:cs typeface="Microsoft Sans Serif"/>
              </a:rPr>
              <a:t> </a:t>
            </a:r>
            <a:r>
              <a:rPr sz="2499" spc="-85" dirty="0">
                <a:latin typeface="Microsoft Sans Serif"/>
                <a:cs typeface="Microsoft Sans Serif"/>
              </a:rPr>
              <a:t>causa</a:t>
            </a:r>
            <a:r>
              <a:rPr sz="2499" dirty="0">
                <a:latin typeface="Microsoft Sans Serif"/>
                <a:cs typeface="Microsoft Sans Serif"/>
              </a:rPr>
              <a:t> dell’evoluzione </a:t>
            </a:r>
            <a:r>
              <a:rPr sz="2499" spc="30" dirty="0">
                <a:latin typeface="Microsoft Sans Serif"/>
                <a:cs typeface="Microsoft Sans Serif"/>
              </a:rPr>
              <a:t>del </a:t>
            </a:r>
            <a:r>
              <a:rPr sz="2499" spc="90" dirty="0">
                <a:latin typeface="Microsoft Sans Serif"/>
                <a:cs typeface="Microsoft Sans Serif"/>
              </a:rPr>
              <a:t>progetto.</a:t>
            </a:r>
            <a:endParaRPr sz="2499">
              <a:latin typeface="Microsoft Sans Serif"/>
              <a:cs typeface="Microsoft Sans Serif"/>
            </a:endParaRPr>
          </a:p>
          <a:p>
            <a:pPr marL="12696" marR="125057">
              <a:lnSpc>
                <a:spcPts val="3928"/>
              </a:lnSpc>
              <a:spcBef>
                <a:spcPts val="220"/>
              </a:spcBef>
            </a:pPr>
            <a:r>
              <a:rPr sz="2499" spc="50" dirty="0">
                <a:latin typeface="Microsoft Sans Serif"/>
                <a:cs typeface="Microsoft Sans Serif"/>
              </a:rPr>
              <a:t>Dati</a:t>
            </a:r>
            <a:r>
              <a:rPr sz="2499" spc="-35" dirty="0">
                <a:latin typeface="Microsoft Sans Serif"/>
                <a:cs typeface="Microsoft Sans Serif"/>
              </a:rPr>
              <a:t> </a:t>
            </a:r>
            <a:r>
              <a:rPr sz="2499" spc="65" dirty="0">
                <a:latin typeface="Microsoft Sans Serif"/>
                <a:cs typeface="Microsoft Sans Serif"/>
              </a:rPr>
              <a:t>utilizzati</a:t>
            </a:r>
            <a:r>
              <a:rPr sz="2499" spc="-30" dirty="0">
                <a:latin typeface="Microsoft Sans Serif"/>
                <a:cs typeface="Microsoft Sans Serif"/>
              </a:rPr>
              <a:t> </a:t>
            </a:r>
            <a:r>
              <a:rPr sz="2499" dirty="0">
                <a:latin typeface="Microsoft Sans Serif"/>
                <a:cs typeface="Microsoft Sans Serif"/>
              </a:rPr>
              <a:t>in</a:t>
            </a:r>
            <a:r>
              <a:rPr sz="2499" spc="-30" dirty="0">
                <a:latin typeface="Microsoft Sans Serif"/>
                <a:cs typeface="Microsoft Sans Serif"/>
              </a:rPr>
              <a:t> </a:t>
            </a:r>
            <a:r>
              <a:rPr sz="2499" spc="65" dirty="0">
                <a:latin typeface="Microsoft Sans Serif"/>
                <a:cs typeface="Microsoft Sans Serif"/>
              </a:rPr>
              <a:t>modi</a:t>
            </a:r>
            <a:r>
              <a:rPr sz="2499" spc="-30" dirty="0">
                <a:latin typeface="Microsoft Sans Serif"/>
                <a:cs typeface="Microsoft Sans Serif"/>
              </a:rPr>
              <a:t> </a:t>
            </a:r>
            <a:r>
              <a:rPr sz="2499" dirty="0">
                <a:latin typeface="Microsoft Sans Serif"/>
                <a:cs typeface="Microsoft Sans Serif"/>
              </a:rPr>
              <a:t>diversi</a:t>
            </a:r>
            <a:r>
              <a:rPr sz="2499" spc="-30" dirty="0">
                <a:latin typeface="Microsoft Sans Serif"/>
                <a:cs typeface="Microsoft Sans Serif"/>
              </a:rPr>
              <a:t> </a:t>
            </a:r>
            <a:r>
              <a:rPr sz="2499" dirty="0">
                <a:latin typeface="Microsoft Sans Serif"/>
                <a:cs typeface="Microsoft Sans Serif"/>
              </a:rPr>
              <a:t>da</a:t>
            </a:r>
            <a:r>
              <a:rPr sz="2499" spc="-30" dirty="0">
                <a:latin typeface="Microsoft Sans Serif"/>
                <a:cs typeface="Microsoft Sans Serif"/>
              </a:rPr>
              <a:t> </a:t>
            </a:r>
            <a:r>
              <a:rPr sz="2499" spc="65" dirty="0">
                <a:latin typeface="Microsoft Sans Serif"/>
                <a:cs typeface="Microsoft Sans Serif"/>
              </a:rPr>
              <a:t>quanto</a:t>
            </a:r>
            <a:r>
              <a:rPr sz="2499" spc="-35" dirty="0">
                <a:latin typeface="Microsoft Sans Serif"/>
                <a:cs typeface="Microsoft Sans Serif"/>
              </a:rPr>
              <a:t> </a:t>
            </a:r>
            <a:r>
              <a:rPr sz="2499" dirty="0">
                <a:latin typeface="Microsoft Sans Serif"/>
                <a:cs typeface="Microsoft Sans Serif"/>
              </a:rPr>
              <a:t>spiegato</a:t>
            </a:r>
            <a:r>
              <a:rPr sz="2499" spc="-30" dirty="0">
                <a:latin typeface="Microsoft Sans Serif"/>
                <a:cs typeface="Microsoft Sans Serif"/>
              </a:rPr>
              <a:t> </a:t>
            </a:r>
            <a:r>
              <a:rPr sz="2499" dirty="0">
                <a:latin typeface="Microsoft Sans Serif"/>
                <a:cs typeface="Microsoft Sans Serif"/>
              </a:rPr>
              <a:t>ai</a:t>
            </a:r>
            <a:r>
              <a:rPr sz="2499" spc="-30" dirty="0">
                <a:latin typeface="Microsoft Sans Serif"/>
                <a:cs typeface="Microsoft Sans Serif"/>
              </a:rPr>
              <a:t> </a:t>
            </a:r>
            <a:r>
              <a:rPr sz="2499" spc="60" dirty="0">
                <a:latin typeface="Microsoft Sans Serif"/>
                <a:cs typeface="Microsoft Sans Serif"/>
              </a:rPr>
              <a:t>soggetti. </a:t>
            </a:r>
            <a:r>
              <a:rPr sz="2499" spc="50" dirty="0">
                <a:latin typeface="Microsoft Sans Serif"/>
                <a:cs typeface="Microsoft Sans Serif"/>
              </a:rPr>
              <a:t>Dati</a:t>
            </a:r>
            <a:r>
              <a:rPr sz="2499" spc="-75" dirty="0">
                <a:latin typeface="Microsoft Sans Serif"/>
                <a:cs typeface="Microsoft Sans Serif"/>
              </a:rPr>
              <a:t> </a:t>
            </a:r>
            <a:r>
              <a:rPr sz="2499" spc="135" dirty="0">
                <a:latin typeface="Microsoft Sans Serif"/>
                <a:cs typeface="Microsoft Sans Serif"/>
              </a:rPr>
              <a:t>trattenuti</a:t>
            </a:r>
            <a:r>
              <a:rPr sz="2499" spc="-75" dirty="0">
                <a:latin typeface="Microsoft Sans Serif"/>
                <a:cs typeface="Microsoft Sans Serif"/>
              </a:rPr>
              <a:t> </a:t>
            </a:r>
            <a:r>
              <a:rPr sz="2499" spc="55" dirty="0">
                <a:latin typeface="Microsoft Sans Serif"/>
                <a:cs typeface="Microsoft Sans Serif"/>
              </a:rPr>
              <a:t>più</a:t>
            </a:r>
            <a:r>
              <a:rPr sz="2499" spc="-75" dirty="0">
                <a:latin typeface="Microsoft Sans Serif"/>
                <a:cs typeface="Microsoft Sans Serif"/>
              </a:rPr>
              <a:t> </a:t>
            </a:r>
            <a:r>
              <a:rPr sz="2499" spc="55" dirty="0">
                <a:latin typeface="Microsoft Sans Serif"/>
                <a:cs typeface="Microsoft Sans Serif"/>
              </a:rPr>
              <a:t>del</a:t>
            </a:r>
            <a:r>
              <a:rPr sz="2499" spc="-75" dirty="0">
                <a:latin typeface="Microsoft Sans Serif"/>
                <a:cs typeface="Microsoft Sans Serif"/>
              </a:rPr>
              <a:t> </a:t>
            </a:r>
            <a:r>
              <a:rPr sz="2499" spc="-10" dirty="0">
                <a:latin typeface="Microsoft Sans Serif"/>
                <a:cs typeface="Microsoft Sans Serif"/>
              </a:rPr>
              <a:t>necessario.</a:t>
            </a:r>
            <a:endParaRPr sz="2499">
              <a:latin typeface="Microsoft Sans Serif"/>
              <a:cs typeface="Microsoft Sans Serif"/>
            </a:endParaRPr>
          </a:p>
          <a:p>
            <a:pPr marL="12696">
              <a:lnSpc>
                <a:spcPct val="100000"/>
              </a:lnSpc>
              <a:spcBef>
                <a:spcPts val="645"/>
              </a:spcBef>
            </a:pPr>
            <a:r>
              <a:rPr sz="2499" spc="50" dirty="0">
                <a:latin typeface="Microsoft Sans Serif"/>
                <a:cs typeface="Microsoft Sans Serif"/>
              </a:rPr>
              <a:t>Dati</a:t>
            </a:r>
            <a:r>
              <a:rPr sz="2499" spc="-40" dirty="0">
                <a:latin typeface="Microsoft Sans Serif"/>
                <a:cs typeface="Microsoft Sans Serif"/>
              </a:rPr>
              <a:t> </a:t>
            </a:r>
            <a:r>
              <a:rPr sz="2499" dirty="0">
                <a:latin typeface="Microsoft Sans Serif"/>
                <a:cs typeface="Microsoft Sans Serif"/>
              </a:rPr>
              <a:t>in</a:t>
            </a:r>
            <a:r>
              <a:rPr sz="2499" spc="-40" dirty="0">
                <a:latin typeface="Microsoft Sans Serif"/>
                <a:cs typeface="Microsoft Sans Serif"/>
              </a:rPr>
              <a:t> </a:t>
            </a:r>
            <a:r>
              <a:rPr sz="2499" spc="-60" dirty="0">
                <a:latin typeface="Microsoft Sans Serif"/>
                <a:cs typeface="Microsoft Sans Serif"/>
              </a:rPr>
              <a:t>eccesso</a:t>
            </a:r>
            <a:r>
              <a:rPr sz="2499" spc="-35" dirty="0">
                <a:latin typeface="Microsoft Sans Serif"/>
                <a:cs typeface="Microsoft Sans Serif"/>
              </a:rPr>
              <a:t> </a:t>
            </a:r>
            <a:r>
              <a:rPr sz="2499" spc="95" dirty="0">
                <a:latin typeface="Microsoft Sans Serif"/>
                <a:cs typeface="Microsoft Sans Serif"/>
              </a:rPr>
              <a:t>rispetto</a:t>
            </a:r>
            <a:r>
              <a:rPr sz="2499" spc="-40" dirty="0">
                <a:latin typeface="Microsoft Sans Serif"/>
                <a:cs typeface="Microsoft Sans Serif"/>
              </a:rPr>
              <a:t> </a:t>
            </a:r>
            <a:r>
              <a:rPr sz="2499" dirty="0">
                <a:latin typeface="Microsoft Sans Serif"/>
                <a:cs typeface="Microsoft Sans Serif"/>
              </a:rPr>
              <a:t>alle</a:t>
            </a:r>
            <a:r>
              <a:rPr sz="2499" spc="-35" dirty="0">
                <a:latin typeface="Microsoft Sans Serif"/>
                <a:cs typeface="Microsoft Sans Serif"/>
              </a:rPr>
              <a:t> </a:t>
            </a:r>
            <a:r>
              <a:rPr sz="2499" spc="-10" dirty="0">
                <a:latin typeface="Microsoft Sans Serif"/>
                <a:cs typeface="Microsoft Sans Serif"/>
              </a:rPr>
              <a:t>necessità.</a:t>
            </a:r>
            <a:endParaRPr sz="2499">
              <a:latin typeface="Microsoft Sans Serif"/>
              <a:cs typeface="Microsoft Sans Serif"/>
            </a:endParaRPr>
          </a:p>
          <a:p>
            <a:pPr marL="12696">
              <a:lnSpc>
                <a:spcPct val="100000"/>
              </a:lnSpc>
              <a:spcBef>
                <a:spcPts val="925"/>
              </a:spcBef>
            </a:pPr>
            <a:r>
              <a:rPr sz="2499" spc="50" dirty="0">
                <a:latin typeface="Microsoft Sans Serif"/>
                <a:cs typeface="Microsoft Sans Serif"/>
              </a:rPr>
              <a:t>Dati</a:t>
            </a:r>
            <a:r>
              <a:rPr sz="2499" spc="-80" dirty="0">
                <a:latin typeface="Microsoft Sans Serif"/>
                <a:cs typeface="Microsoft Sans Serif"/>
              </a:rPr>
              <a:t> </a:t>
            </a:r>
            <a:r>
              <a:rPr sz="2499" spc="100" dirty="0">
                <a:latin typeface="Microsoft Sans Serif"/>
                <a:cs typeface="Microsoft Sans Serif"/>
              </a:rPr>
              <a:t>trasferiti</a:t>
            </a:r>
            <a:r>
              <a:rPr sz="2499" spc="-75" dirty="0">
                <a:latin typeface="Microsoft Sans Serif"/>
                <a:cs typeface="Microsoft Sans Serif"/>
              </a:rPr>
              <a:t> </a:t>
            </a:r>
            <a:r>
              <a:rPr sz="2499" dirty="0">
                <a:latin typeface="Microsoft Sans Serif"/>
                <a:cs typeface="Microsoft Sans Serif"/>
              </a:rPr>
              <a:t>in</a:t>
            </a:r>
            <a:r>
              <a:rPr sz="2499" spc="-70" dirty="0">
                <a:latin typeface="Microsoft Sans Serif"/>
                <a:cs typeface="Microsoft Sans Serif"/>
              </a:rPr>
              <a:t> </a:t>
            </a:r>
            <a:r>
              <a:rPr sz="2499" spc="-10" dirty="0">
                <a:latin typeface="Microsoft Sans Serif"/>
                <a:cs typeface="Microsoft Sans Serif"/>
              </a:rPr>
              <a:t>paesi</a:t>
            </a:r>
            <a:r>
              <a:rPr sz="2499" spc="-75" dirty="0">
                <a:latin typeface="Microsoft Sans Serif"/>
                <a:cs typeface="Microsoft Sans Serif"/>
              </a:rPr>
              <a:t> </a:t>
            </a:r>
            <a:r>
              <a:rPr sz="2499" spc="-50" dirty="0">
                <a:latin typeface="Microsoft Sans Serif"/>
                <a:cs typeface="Microsoft Sans Serif"/>
              </a:rPr>
              <a:t>senza</a:t>
            </a:r>
            <a:r>
              <a:rPr sz="2499" spc="-75" dirty="0">
                <a:latin typeface="Microsoft Sans Serif"/>
                <a:cs typeface="Microsoft Sans Serif"/>
              </a:rPr>
              <a:t> </a:t>
            </a:r>
            <a:r>
              <a:rPr sz="2499" dirty="0">
                <a:latin typeface="Microsoft Sans Serif"/>
                <a:cs typeface="Microsoft Sans Serif"/>
              </a:rPr>
              <a:t>garanzie</a:t>
            </a:r>
            <a:r>
              <a:rPr sz="2499" spc="-75" dirty="0">
                <a:latin typeface="Microsoft Sans Serif"/>
                <a:cs typeface="Microsoft Sans Serif"/>
              </a:rPr>
              <a:t> </a:t>
            </a:r>
            <a:r>
              <a:rPr sz="2499" spc="-10" dirty="0">
                <a:latin typeface="Microsoft Sans Serif"/>
                <a:cs typeface="Microsoft Sans Serif"/>
              </a:rPr>
              <a:t>adeguate.</a:t>
            </a:r>
            <a:endParaRPr sz="2499">
              <a:latin typeface="Microsoft Sans Serif"/>
              <a:cs typeface="Microsoft Sans Serif"/>
            </a:endParaRPr>
          </a:p>
        </p:txBody>
      </p:sp>
      <p:sp>
        <p:nvSpPr>
          <p:cNvPr id="5" name="object 5"/>
          <p:cNvSpPr txBox="1"/>
          <p:nvPr/>
        </p:nvSpPr>
        <p:spPr>
          <a:xfrm>
            <a:off x="503738" y="1883007"/>
            <a:ext cx="93950" cy="184608"/>
          </a:xfrm>
          <a:prstGeom prst="rect">
            <a:avLst/>
          </a:prstGeom>
        </p:spPr>
        <p:txBody>
          <a:bodyPr vert="horz" wrap="square" lIns="0" tIns="15235" rIns="0" bIns="0" rtlCol="0">
            <a:spAutoFit/>
          </a:bodyPr>
          <a:lstStyle/>
          <a:p>
            <a:pPr marL="12696">
              <a:lnSpc>
                <a:spcPct val="100000"/>
              </a:lnSpc>
              <a:spcBef>
                <a:spcPts val="120"/>
              </a:spcBef>
            </a:pPr>
            <a:r>
              <a:rPr sz="1100" spc="5" dirty="0">
                <a:latin typeface="OpenSymbol"/>
                <a:cs typeface="OpenSymbol"/>
              </a:rPr>
              <a:t>✗</a:t>
            </a:r>
            <a:endParaRPr sz="1100">
              <a:latin typeface="OpenSymbol"/>
              <a:cs typeface="OpenSymbol"/>
            </a:endParaRPr>
          </a:p>
        </p:txBody>
      </p:sp>
      <p:sp>
        <p:nvSpPr>
          <p:cNvPr id="6" name="object 6"/>
          <p:cNvSpPr txBox="1"/>
          <p:nvPr/>
        </p:nvSpPr>
        <p:spPr>
          <a:xfrm>
            <a:off x="503738" y="2381808"/>
            <a:ext cx="93950" cy="184608"/>
          </a:xfrm>
          <a:prstGeom prst="rect">
            <a:avLst/>
          </a:prstGeom>
        </p:spPr>
        <p:txBody>
          <a:bodyPr vert="horz" wrap="square" lIns="0" tIns="15235" rIns="0" bIns="0" rtlCol="0">
            <a:spAutoFit/>
          </a:bodyPr>
          <a:lstStyle/>
          <a:p>
            <a:pPr marL="12696">
              <a:lnSpc>
                <a:spcPct val="100000"/>
              </a:lnSpc>
              <a:spcBef>
                <a:spcPts val="120"/>
              </a:spcBef>
            </a:pPr>
            <a:r>
              <a:rPr sz="1100" spc="5" dirty="0">
                <a:latin typeface="OpenSymbol"/>
                <a:cs typeface="OpenSymbol"/>
              </a:rPr>
              <a:t>✗</a:t>
            </a:r>
            <a:endParaRPr sz="1100">
              <a:latin typeface="OpenSymbol"/>
              <a:cs typeface="OpenSymbol"/>
            </a:endParaRPr>
          </a:p>
        </p:txBody>
      </p:sp>
      <p:sp>
        <p:nvSpPr>
          <p:cNvPr id="7" name="object 7"/>
          <p:cNvSpPr txBox="1"/>
          <p:nvPr/>
        </p:nvSpPr>
        <p:spPr>
          <a:xfrm>
            <a:off x="503738" y="3238699"/>
            <a:ext cx="93950" cy="184608"/>
          </a:xfrm>
          <a:prstGeom prst="rect">
            <a:avLst/>
          </a:prstGeom>
        </p:spPr>
        <p:txBody>
          <a:bodyPr vert="horz" wrap="square" lIns="0" tIns="15235" rIns="0" bIns="0" rtlCol="0">
            <a:spAutoFit/>
          </a:bodyPr>
          <a:lstStyle/>
          <a:p>
            <a:pPr marL="12696">
              <a:lnSpc>
                <a:spcPct val="100000"/>
              </a:lnSpc>
              <a:spcBef>
                <a:spcPts val="120"/>
              </a:spcBef>
            </a:pPr>
            <a:r>
              <a:rPr sz="1100" spc="5" dirty="0">
                <a:latin typeface="OpenSymbol"/>
                <a:cs typeface="OpenSymbol"/>
              </a:rPr>
              <a:t>✗</a:t>
            </a:r>
            <a:endParaRPr sz="1100">
              <a:latin typeface="OpenSymbol"/>
              <a:cs typeface="OpenSymbol"/>
            </a:endParaRPr>
          </a:p>
        </p:txBody>
      </p:sp>
      <p:sp>
        <p:nvSpPr>
          <p:cNvPr id="8" name="object 8"/>
          <p:cNvSpPr txBox="1"/>
          <p:nvPr/>
        </p:nvSpPr>
        <p:spPr>
          <a:xfrm>
            <a:off x="503738" y="3737499"/>
            <a:ext cx="93950" cy="184608"/>
          </a:xfrm>
          <a:prstGeom prst="rect">
            <a:avLst/>
          </a:prstGeom>
        </p:spPr>
        <p:txBody>
          <a:bodyPr vert="horz" wrap="square" lIns="0" tIns="15235" rIns="0" bIns="0" rtlCol="0">
            <a:spAutoFit/>
          </a:bodyPr>
          <a:lstStyle/>
          <a:p>
            <a:pPr marL="12696">
              <a:lnSpc>
                <a:spcPct val="100000"/>
              </a:lnSpc>
              <a:spcBef>
                <a:spcPts val="120"/>
              </a:spcBef>
            </a:pPr>
            <a:r>
              <a:rPr sz="1100" spc="5" dirty="0">
                <a:latin typeface="OpenSymbol"/>
                <a:cs typeface="OpenSymbol"/>
              </a:rPr>
              <a:t>✗</a:t>
            </a:r>
            <a:endParaRPr sz="1100">
              <a:latin typeface="OpenSymbol"/>
              <a:cs typeface="OpenSymbol"/>
            </a:endParaRPr>
          </a:p>
        </p:txBody>
      </p:sp>
      <p:sp>
        <p:nvSpPr>
          <p:cNvPr id="9" name="object 9"/>
          <p:cNvSpPr txBox="1"/>
          <p:nvPr/>
        </p:nvSpPr>
        <p:spPr>
          <a:xfrm>
            <a:off x="503738" y="4236300"/>
            <a:ext cx="93950" cy="184608"/>
          </a:xfrm>
          <a:prstGeom prst="rect">
            <a:avLst/>
          </a:prstGeom>
        </p:spPr>
        <p:txBody>
          <a:bodyPr vert="horz" wrap="square" lIns="0" tIns="15235" rIns="0" bIns="0" rtlCol="0">
            <a:spAutoFit/>
          </a:bodyPr>
          <a:lstStyle/>
          <a:p>
            <a:pPr marL="12696">
              <a:lnSpc>
                <a:spcPct val="100000"/>
              </a:lnSpc>
              <a:spcBef>
                <a:spcPts val="120"/>
              </a:spcBef>
            </a:pPr>
            <a:r>
              <a:rPr sz="1100" spc="5" dirty="0">
                <a:latin typeface="OpenSymbol"/>
                <a:cs typeface="OpenSymbol"/>
              </a:rPr>
              <a:t>✗</a:t>
            </a:r>
            <a:endParaRPr sz="1100">
              <a:latin typeface="OpenSymbol"/>
              <a:cs typeface="OpenSymbol"/>
            </a:endParaRPr>
          </a:p>
        </p:txBody>
      </p:sp>
      <p:sp>
        <p:nvSpPr>
          <p:cNvPr id="10" name="object 10"/>
          <p:cNvSpPr txBox="1"/>
          <p:nvPr/>
        </p:nvSpPr>
        <p:spPr>
          <a:xfrm>
            <a:off x="503738" y="4735113"/>
            <a:ext cx="93950" cy="184608"/>
          </a:xfrm>
          <a:prstGeom prst="rect">
            <a:avLst/>
          </a:prstGeom>
        </p:spPr>
        <p:txBody>
          <a:bodyPr vert="horz" wrap="square" lIns="0" tIns="15235" rIns="0" bIns="0" rtlCol="0">
            <a:spAutoFit/>
          </a:bodyPr>
          <a:lstStyle/>
          <a:p>
            <a:pPr marL="12696">
              <a:lnSpc>
                <a:spcPct val="100000"/>
              </a:lnSpc>
              <a:spcBef>
                <a:spcPts val="120"/>
              </a:spcBef>
            </a:pPr>
            <a:r>
              <a:rPr sz="1100" spc="5" dirty="0">
                <a:latin typeface="OpenSymbol"/>
                <a:cs typeface="OpenSymbol"/>
              </a:rPr>
              <a:t>✗</a:t>
            </a:r>
            <a:endParaRPr sz="1100">
              <a:latin typeface="OpenSymbol"/>
              <a:cs typeface="OpenSymbol"/>
            </a:endParaRPr>
          </a:p>
        </p:txBody>
      </p:sp>
      <p:sp>
        <p:nvSpPr>
          <p:cNvPr id="14" name="Rettangolo 13">
            <a:extLst>
              <a:ext uri="{FF2B5EF4-FFF2-40B4-BE49-F238E27FC236}">
                <a16:creationId xmlns:a16="http://schemas.microsoft.com/office/drawing/2014/main" id="{6BEFBE30-10B5-4333-028F-550E3BF578B2}"/>
              </a:ext>
            </a:extLst>
          </p:cNvPr>
          <p:cNvSpPr/>
          <p:nvPr/>
        </p:nvSpPr>
        <p:spPr>
          <a:xfrm rot="20532377">
            <a:off x="-95478" y="1115756"/>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354" y="263063"/>
            <a:ext cx="7696951" cy="689715"/>
          </a:xfrm>
          <a:prstGeom prst="rect">
            <a:avLst/>
          </a:prstGeom>
        </p:spPr>
        <p:txBody>
          <a:bodyPr vert="horz" wrap="square" lIns="0" tIns="12696" rIns="0" bIns="0" numCol="1" rtlCol="0" anchor="ctr" anchorCtr="0" compatLnSpc="1">
            <a:prstTxWarp prst="textNoShape">
              <a:avLst/>
            </a:prstTxWarp>
            <a:spAutoFit/>
          </a:bodyPr>
          <a:lstStyle/>
          <a:p>
            <a:pPr marL="12696">
              <a:lnSpc>
                <a:spcPct val="100000"/>
              </a:lnSpc>
              <a:spcBef>
                <a:spcPts val="100"/>
              </a:spcBef>
            </a:pPr>
            <a:r>
              <a:rPr spc="-10" dirty="0"/>
              <a:t>Valutazione</a:t>
            </a:r>
          </a:p>
        </p:txBody>
      </p:sp>
      <p:sp>
        <p:nvSpPr>
          <p:cNvPr id="3" name="object 3"/>
          <p:cNvSpPr txBox="1"/>
          <p:nvPr/>
        </p:nvSpPr>
        <p:spPr>
          <a:xfrm>
            <a:off x="203237" y="1258974"/>
            <a:ext cx="4555960" cy="3813878"/>
          </a:xfrm>
          <a:prstGeom prst="rect">
            <a:avLst/>
          </a:prstGeom>
        </p:spPr>
        <p:txBody>
          <a:bodyPr vert="horz" wrap="square" lIns="0" tIns="50149" rIns="0" bIns="0" rtlCol="0">
            <a:spAutoFit/>
          </a:bodyPr>
          <a:lstStyle/>
          <a:p>
            <a:pPr marL="12696" marR="68559">
              <a:lnSpc>
                <a:spcPts val="3129"/>
              </a:lnSpc>
              <a:spcBef>
                <a:spcPts val="395"/>
              </a:spcBef>
            </a:pPr>
            <a:r>
              <a:rPr sz="2799" spc="-120" dirty="0">
                <a:latin typeface="Microsoft Sans Serif"/>
                <a:cs typeface="Microsoft Sans Serif"/>
              </a:rPr>
              <a:t>La</a:t>
            </a:r>
            <a:r>
              <a:rPr sz="2799" spc="85" dirty="0">
                <a:latin typeface="Microsoft Sans Serif"/>
                <a:cs typeface="Microsoft Sans Serif"/>
              </a:rPr>
              <a:t> </a:t>
            </a:r>
            <a:r>
              <a:rPr sz="2799" dirty="0">
                <a:latin typeface="Microsoft Sans Serif"/>
                <a:cs typeface="Microsoft Sans Serif"/>
              </a:rPr>
              <a:t>valutazione</a:t>
            </a:r>
            <a:r>
              <a:rPr sz="2799" spc="85" dirty="0">
                <a:latin typeface="Microsoft Sans Serif"/>
                <a:cs typeface="Microsoft Sans Serif"/>
              </a:rPr>
              <a:t> </a:t>
            </a:r>
            <a:r>
              <a:rPr sz="2799" spc="-20" dirty="0">
                <a:latin typeface="Microsoft Sans Serif"/>
                <a:cs typeface="Microsoft Sans Serif"/>
              </a:rPr>
              <a:t>deve </a:t>
            </a:r>
            <a:r>
              <a:rPr sz="2799" dirty="0">
                <a:latin typeface="Microsoft Sans Serif"/>
                <a:cs typeface="Microsoft Sans Serif"/>
              </a:rPr>
              <a:t>riguardare</a:t>
            </a:r>
            <a:r>
              <a:rPr sz="2799" spc="110" dirty="0">
                <a:latin typeface="Microsoft Sans Serif"/>
                <a:cs typeface="Microsoft Sans Serif"/>
              </a:rPr>
              <a:t> </a:t>
            </a:r>
            <a:r>
              <a:rPr sz="2799" spc="50" dirty="0">
                <a:latin typeface="Microsoft Sans Serif"/>
                <a:cs typeface="Microsoft Sans Serif"/>
              </a:rPr>
              <a:t>non</a:t>
            </a:r>
            <a:r>
              <a:rPr sz="2799" spc="110" dirty="0">
                <a:latin typeface="Microsoft Sans Serif"/>
                <a:cs typeface="Microsoft Sans Serif"/>
              </a:rPr>
              <a:t> </a:t>
            </a:r>
            <a:r>
              <a:rPr sz="2799" dirty="0">
                <a:latin typeface="Microsoft Sans Serif"/>
                <a:cs typeface="Microsoft Sans Serif"/>
              </a:rPr>
              <a:t>solo</a:t>
            </a:r>
            <a:r>
              <a:rPr sz="2799" spc="95" dirty="0">
                <a:latin typeface="Microsoft Sans Serif"/>
                <a:cs typeface="Microsoft Sans Serif"/>
              </a:rPr>
              <a:t> </a:t>
            </a:r>
            <a:r>
              <a:rPr sz="2799" spc="-25" dirty="0">
                <a:latin typeface="Microsoft Sans Serif"/>
                <a:cs typeface="Microsoft Sans Serif"/>
              </a:rPr>
              <a:t>la </a:t>
            </a:r>
            <a:r>
              <a:rPr sz="2799" b="1" spc="204" dirty="0">
                <a:latin typeface="Arial Narrow"/>
                <a:cs typeface="Arial Narrow"/>
              </a:rPr>
              <a:t>sicurezza</a:t>
            </a:r>
            <a:r>
              <a:rPr sz="2799" b="1" spc="60" dirty="0">
                <a:latin typeface="Arial Narrow"/>
                <a:cs typeface="Arial Narrow"/>
              </a:rPr>
              <a:t> </a:t>
            </a:r>
            <a:r>
              <a:rPr sz="2799" spc="55" dirty="0">
                <a:latin typeface="Microsoft Sans Serif"/>
                <a:cs typeface="Microsoft Sans Serif"/>
              </a:rPr>
              <a:t>del</a:t>
            </a:r>
            <a:r>
              <a:rPr sz="2799" spc="-80" dirty="0">
                <a:latin typeface="Microsoft Sans Serif"/>
                <a:cs typeface="Microsoft Sans Serif"/>
              </a:rPr>
              <a:t> </a:t>
            </a:r>
            <a:r>
              <a:rPr sz="2799" spc="120" dirty="0">
                <a:latin typeface="Microsoft Sans Serif"/>
                <a:cs typeface="Microsoft Sans Serif"/>
              </a:rPr>
              <a:t>trattamento </a:t>
            </a:r>
            <a:r>
              <a:rPr sz="2799" dirty="0">
                <a:latin typeface="Microsoft Sans Serif"/>
                <a:cs typeface="Microsoft Sans Serif"/>
              </a:rPr>
              <a:t>(la</a:t>
            </a:r>
            <a:r>
              <a:rPr sz="2799" spc="-125" dirty="0">
                <a:latin typeface="Microsoft Sans Serif"/>
                <a:cs typeface="Microsoft Sans Serif"/>
              </a:rPr>
              <a:t> </a:t>
            </a:r>
            <a:r>
              <a:rPr sz="2799" spc="85" dirty="0">
                <a:latin typeface="Microsoft Sans Serif"/>
                <a:cs typeface="Microsoft Sans Serif"/>
              </a:rPr>
              <a:t>triade</a:t>
            </a:r>
            <a:r>
              <a:rPr sz="2799" spc="-110" dirty="0">
                <a:latin typeface="Microsoft Sans Serif"/>
                <a:cs typeface="Microsoft Sans Serif"/>
              </a:rPr>
              <a:t> </a:t>
            </a:r>
            <a:r>
              <a:rPr sz="2799" spc="-120" dirty="0">
                <a:latin typeface="Microsoft Sans Serif"/>
                <a:cs typeface="Microsoft Sans Serif"/>
              </a:rPr>
              <a:t>D,</a:t>
            </a:r>
            <a:r>
              <a:rPr sz="2799" spc="-100" dirty="0">
                <a:latin typeface="Microsoft Sans Serif"/>
                <a:cs typeface="Microsoft Sans Serif"/>
              </a:rPr>
              <a:t> </a:t>
            </a:r>
            <a:r>
              <a:rPr sz="2799" dirty="0">
                <a:latin typeface="Microsoft Sans Serif"/>
                <a:cs typeface="Microsoft Sans Serif"/>
              </a:rPr>
              <a:t>I</a:t>
            </a:r>
            <a:r>
              <a:rPr sz="2799" spc="-110" dirty="0">
                <a:latin typeface="Microsoft Sans Serif"/>
                <a:cs typeface="Microsoft Sans Serif"/>
              </a:rPr>
              <a:t> </a:t>
            </a:r>
            <a:r>
              <a:rPr sz="2799" dirty="0">
                <a:latin typeface="Microsoft Sans Serif"/>
                <a:cs typeface="Microsoft Sans Serif"/>
              </a:rPr>
              <a:t>&amp;</a:t>
            </a:r>
            <a:r>
              <a:rPr sz="2799" spc="-110" dirty="0">
                <a:latin typeface="Microsoft Sans Serif"/>
                <a:cs typeface="Microsoft Sans Serif"/>
              </a:rPr>
              <a:t> </a:t>
            </a:r>
            <a:r>
              <a:rPr sz="2799" spc="-140" dirty="0">
                <a:latin typeface="Microsoft Sans Serif"/>
                <a:cs typeface="Microsoft Sans Serif"/>
              </a:rPr>
              <a:t>R),</a:t>
            </a:r>
            <a:r>
              <a:rPr sz="2799" spc="-100" dirty="0">
                <a:latin typeface="Microsoft Sans Serif"/>
                <a:cs typeface="Microsoft Sans Serif"/>
              </a:rPr>
              <a:t> </a:t>
            </a:r>
            <a:r>
              <a:rPr sz="2799" dirty="0">
                <a:latin typeface="Microsoft Sans Serif"/>
                <a:cs typeface="Microsoft Sans Serif"/>
              </a:rPr>
              <a:t>ma</a:t>
            </a:r>
            <a:r>
              <a:rPr sz="2799" spc="-110" dirty="0">
                <a:latin typeface="Microsoft Sans Serif"/>
                <a:cs typeface="Microsoft Sans Serif"/>
              </a:rPr>
              <a:t> </a:t>
            </a:r>
            <a:r>
              <a:rPr sz="2799" spc="-10" dirty="0">
                <a:latin typeface="Microsoft Sans Serif"/>
                <a:cs typeface="Microsoft Sans Serif"/>
              </a:rPr>
              <a:t>anche </a:t>
            </a:r>
            <a:r>
              <a:rPr sz="2799" spc="85" dirty="0">
                <a:latin typeface="Microsoft Sans Serif"/>
                <a:cs typeface="Microsoft Sans Serif"/>
              </a:rPr>
              <a:t>gli</a:t>
            </a:r>
            <a:r>
              <a:rPr sz="2799" spc="-80" dirty="0">
                <a:latin typeface="Microsoft Sans Serif"/>
                <a:cs typeface="Microsoft Sans Serif"/>
              </a:rPr>
              <a:t> </a:t>
            </a:r>
            <a:r>
              <a:rPr sz="2799" b="1" spc="370" dirty="0">
                <a:latin typeface="Arial Narrow"/>
                <a:cs typeface="Arial Narrow"/>
              </a:rPr>
              <a:t>effetti</a:t>
            </a:r>
            <a:r>
              <a:rPr sz="2799" b="1" spc="45" dirty="0">
                <a:latin typeface="Arial Narrow"/>
                <a:cs typeface="Arial Narrow"/>
              </a:rPr>
              <a:t> </a:t>
            </a:r>
            <a:r>
              <a:rPr sz="2799" b="1" spc="200" dirty="0">
                <a:latin typeface="Arial Narrow"/>
                <a:cs typeface="Arial Narrow"/>
              </a:rPr>
              <a:t>complessivi</a:t>
            </a:r>
            <a:r>
              <a:rPr sz="2799" b="1" spc="15" dirty="0">
                <a:latin typeface="Arial Narrow"/>
                <a:cs typeface="Arial Narrow"/>
              </a:rPr>
              <a:t> </a:t>
            </a:r>
            <a:r>
              <a:rPr sz="2799" spc="30" dirty="0">
                <a:latin typeface="Microsoft Sans Serif"/>
                <a:cs typeface="Microsoft Sans Serif"/>
              </a:rPr>
              <a:t>del </a:t>
            </a:r>
            <a:r>
              <a:rPr sz="2799" spc="100" dirty="0">
                <a:latin typeface="Microsoft Sans Serif"/>
                <a:cs typeface="Microsoft Sans Serif"/>
              </a:rPr>
              <a:t>trattamento.</a:t>
            </a:r>
            <a:endParaRPr sz="2799" dirty="0">
              <a:latin typeface="Microsoft Sans Serif"/>
              <a:cs typeface="Microsoft Sans Serif"/>
            </a:endParaRPr>
          </a:p>
          <a:p>
            <a:pPr marL="12696" marR="5078">
              <a:lnSpc>
                <a:spcPts val="3129"/>
              </a:lnSpc>
              <a:spcBef>
                <a:spcPts val="1430"/>
              </a:spcBef>
            </a:pPr>
            <a:r>
              <a:rPr sz="2799" b="1" spc="240" dirty="0">
                <a:solidFill>
                  <a:srgbClr val="C8201D"/>
                </a:solidFill>
                <a:latin typeface="Arial Narrow"/>
                <a:cs typeface="Arial Narrow"/>
              </a:rPr>
              <a:t>Il</a:t>
            </a:r>
            <a:r>
              <a:rPr sz="2799" b="1" spc="40" dirty="0">
                <a:solidFill>
                  <a:srgbClr val="C8201D"/>
                </a:solidFill>
                <a:latin typeface="Arial Narrow"/>
                <a:cs typeface="Arial Narrow"/>
              </a:rPr>
              <a:t> </a:t>
            </a:r>
            <a:r>
              <a:rPr sz="2799" b="1" spc="185" dirty="0">
                <a:solidFill>
                  <a:srgbClr val="C8201D"/>
                </a:solidFill>
                <a:latin typeface="Arial Narrow"/>
                <a:cs typeface="Arial Narrow"/>
              </a:rPr>
              <a:t>rischio</a:t>
            </a:r>
            <a:r>
              <a:rPr sz="2799" b="1" spc="30" dirty="0">
                <a:solidFill>
                  <a:srgbClr val="C8201D"/>
                </a:solidFill>
                <a:latin typeface="Arial Narrow"/>
                <a:cs typeface="Arial Narrow"/>
              </a:rPr>
              <a:t> </a:t>
            </a:r>
            <a:r>
              <a:rPr sz="2799" b="1" spc="120" dirty="0">
                <a:solidFill>
                  <a:srgbClr val="C8201D"/>
                </a:solidFill>
                <a:latin typeface="Arial Narrow"/>
                <a:cs typeface="Arial Narrow"/>
              </a:rPr>
              <a:t>si</a:t>
            </a:r>
            <a:r>
              <a:rPr sz="2799" b="1" spc="35" dirty="0">
                <a:solidFill>
                  <a:srgbClr val="C8201D"/>
                </a:solidFill>
                <a:latin typeface="Arial Narrow"/>
                <a:cs typeface="Arial Narrow"/>
              </a:rPr>
              <a:t> </a:t>
            </a:r>
            <a:r>
              <a:rPr sz="2799" b="1" spc="229" dirty="0">
                <a:solidFill>
                  <a:srgbClr val="C8201D"/>
                </a:solidFill>
                <a:latin typeface="Arial Narrow"/>
                <a:cs typeface="Arial Narrow"/>
              </a:rPr>
              <a:t>riferisce</a:t>
            </a:r>
            <a:r>
              <a:rPr sz="2799" b="1" spc="35" dirty="0">
                <a:solidFill>
                  <a:srgbClr val="C8201D"/>
                </a:solidFill>
                <a:latin typeface="Arial Narrow"/>
                <a:cs typeface="Arial Narrow"/>
              </a:rPr>
              <a:t> </a:t>
            </a:r>
            <a:r>
              <a:rPr sz="2799" b="1" spc="229" dirty="0">
                <a:solidFill>
                  <a:srgbClr val="C8201D"/>
                </a:solidFill>
                <a:latin typeface="Arial Narrow"/>
                <a:cs typeface="Arial Narrow"/>
              </a:rPr>
              <a:t>al </a:t>
            </a:r>
            <a:r>
              <a:rPr sz="2799" b="1" spc="295" dirty="0">
                <a:solidFill>
                  <a:srgbClr val="C8201D"/>
                </a:solidFill>
                <a:latin typeface="Arial Narrow"/>
                <a:cs typeface="Arial Narrow"/>
              </a:rPr>
              <a:t>soggetto</a:t>
            </a:r>
            <a:r>
              <a:rPr sz="2799" b="1" spc="30" dirty="0">
                <a:solidFill>
                  <a:srgbClr val="C8201D"/>
                </a:solidFill>
                <a:latin typeface="Arial Narrow"/>
                <a:cs typeface="Arial Narrow"/>
              </a:rPr>
              <a:t> </a:t>
            </a:r>
            <a:r>
              <a:rPr sz="2799" b="1" spc="235" dirty="0">
                <a:solidFill>
                  <a:srgbClr val="C8201D"/>
                </a:solidFill>
                <a:latin typeface="Arial Narrow"/>
                <a:cs typeface="Arial Narrow"/>
              </a:rPr>
              <a:t>interessato,</a:t>
            </a:r>
            <a:r>
              <a:rPr sz="2799" b="1" spc="45" dirty="0">
                <a:solidFill>
                  <a:srgbClr val="C8201D"/>
                </a:solidFill>
                <a:latin typeface="Arial Narrow"/>
                <a:cs typeface="Arial Narrow"/>
              </a:rPr>
              <a:t> </a:t>
            </a:r>
            <a:r>
              <a:rPr sz="2799" b="1" spc="405" dirty="0">
                <a:solidFill>
                  <a:srgbClr val="C8201D"/>
                </a:solidFill>
                <a:latin typeface="Arial Narrow"/>
                <a:cs typeface="Arial Narrow"/>
              </a:rPr>
              <a:t>NON </a:t>
            </a:r>
            <a:r>
              <a:rPr sz="2799" b="1" spc="254" dirty="0">
                <a:solidFill>
                  <a:srgbClr val="C8201D"/>
                </a:solidFill>
                <a:latin typeface="Arial Narrow"/>
                <a:cs typeface="Arial Narrow"/>
              </a:rPr>
              <a:t>al</a:t>
            </a:r>
            <a:r>
              <a:rPr sz="2799" b="1" spc="35" dirty="0">
                <a:solidFill>
                  <a:srgbClr val="C8201D"/>
                </a:solidFill>
                <a:latin typeface="Arial Narrow"/>
                <a:cs typeface="Arial Narrow"/>
              </a:rPr>
              <a:t> </a:t>
            </a:r>
            <a:r>
              <a:rPr sz="2799" b="1" spc="265" dirty="0">
                <a:solidFill>
                  <a:srgbClr val="C8201D"/>
                </a:solidFill>
                <a:latin typeface="Arial Narrow"/>
                <a:cs typeface="Arial Narrow"/>
              </a:rPr>
              <a:t>titolare!</a:t>
            </a:r>
            <a:endParaRPr sz="2799" dirty="0">
              <a:latin typeface="Arial Narrow"/>
              <a:cs typeface="Arial Narrow"/>
            </a:endParaRPr>
          </a:p>
        </p:txBody>
      </p:sp>
      <p:pic>
        <p:nvPicPr>
          <p:cNvPr id="4" name="object 4"/>
          <p:cNvPicPr/>
          <p:nvPr/>
        </p:nvPicPr>
        <p:blipFill>
          <a:blip r:embed="rId2" cstate="print"/>
          <a:stretch>
            <a:fillRect/>
          </a:stretch>
        </p:blipFill>
        <p:spPr>
          <a:xfrm>
            <a:off x="4993781" y="1811793"/>
            <a:ext cx="4939798" cy="3016952"/>
          </a:xfrm>
          <a:prstGeom prst="rect">
            <a:avLst/>
          </a:prstGeom>
        </p:spPr>
      </p:pic>
      <p:sp>
        <p:nvSpPr>
          <p:cNvPr id="5" name="object 5"/>
          <p:cNvSpPr txBox="1">
            <a:spLocks noGrp="1"/>
          </p:cNvSpPr>
          <p:nvPr>
            <p:ph type="sldNum" sz="quarter" idx="7"/>
          </p:nvPr>
        </p:nvSpPr>
        <p:spPr>
          <a:xfrm>
            <a:off x="9606660" y="5150648"/>
            <a:ext cx="241934" cy="224789"/>
          </a:xfrm>
          <a:prstGeom prst="rect">
            <a:avLst/>
          </a:prstGeom>
        </p:spPr>
        <p:txBody>
          <a:bodyPr vert="horz" wrap="square" lIns="0" tIns="0" rIns="0" bIns="0" rtlCol="0">
            <a:spAutoFit/>
          </a:bodyPr>
          <a:lstStyle>
            <a:defPPr>
              <a:defRPr kern="0"/>
            </a:defPPr>
            <a:lvl1pPr>
              <a:defRPr sz="1400" b="0" i="0">
                <a:solidFill>
                  <a:schemeClr val="tx1"/>
                </a:solidFill>
                <a:latin typeface="Arial Narrow"/>
                <a:cs typeface="Arial Narrow"/>
              </a:defRPr>
            </a:lvl1pPr>
          </a:lstStyle>
          <a:p>
            <a:pPr marL="75565">
              <a:lnSpc>
                <a:spcPct val="100000"/>
              </a:lnSpc>
              <a:spcBef>
                <a:spcPts val="5"/>
              </a:spcBef>
            </a:pPr>
            <a:fld id="{81D60167-4931-47E6-BA6A-407CBD079E47}" type="slidenum">
              <a:rPr lang="it-IT" spc="-40" smtClean="0"/>
              <a:pPr marL="75565">
                <a:lnSpc>
                  <a:spcPct val="100000"/>
                </a:lnSpc>
                <a:spcBef>
                  <a:spcPts val="5"/>
                </a:spcBef>
              </a:pPr>
              <a:t>76</a:t>
            </a:fld>
            <a:endParaRPr spc="-25" dirty="0"/>
          </a:p>
        </p:txBody>
      </p:sp>
      <p:sp>
        <p:nvSpPr>
          <p:cNvPr id="6" name="object 6"/>
          <p:cNvSpPr txBox="1">
            <a:spLocks noGrp="1"/>
          </p:cNvSpPr>
          <p:nvPr>
            <p:ph type="dt" sz="half" idx="6"/>
          </p:nvPr>
        </p:nvSpPr>
        <p:spPr>
          <a:xfrm>
            <a:off x="59296" y="5353012"/>
            <a:ext cx="2788920"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10"/>
              <a:t>Silvia  Arezzini</a:t>
            </a:r>
            <a:endParaRPr spc="-10" dirty="0"/>
          </a:p>
        </p:txBody>
      </p:sp>
      <p:sp>
        <p:nvSpPr>
          <p:cNvPr id="7" name="object 7"/>
          <p:cNvSpPr txBox="1">
            <a:spLocks noGrp="1"/>
          </p:cNvSpPr>
          <p:nvPr>
            <p:ph type="ftr" sz="quarter" idx="5"/>
          </p:nvPr>
        </p:nvSpPr>
        <p:spPr>
          <a:xfrm>
            <a:off x="4883302" y="5353012"/>
            <a:ext cx="1102995" cy="196214"/>
          </a:xfrm>
          <a:prstGeom prst="rect">
            <a:avLst/>
          </a:prstGeom>
        </p:spPr>
        <p:txBody>
          <a:bodyPr vert="horz" wrap="square" lIns="0" tIns="0" rIns="0" bIns="0" rtlCol="0">
            <a:spAutoFit/>
          </a:bodyPr>
          <a:lstStyle>
            <a:defPPr>
              <a:defRPr kern="0"/>
            </a:defPPr>
            <a:lvl1pPr>
              <a:defRPr sz="1200" b="0" i="0">
                <a:solidFill>
                  <a:schemeClr val="tx1"/>
                </a:solidFill>
                <a:latin typeface="Arial Narrow"/>
                <a:cs typeface="Arial Narrow"/>
              </a:defRPr>
            </a:lvl1pPr>
          </a:lstStyle>
          <a:p>
            <a:pPr marL="12696">
              <a:lnSpc>
                <a:spcPct val="100000"/>
              </a:lnSpc>
              <a:spcBef>
                <a:spcPts val="15"/>
              </a:spcBef>
            </a:pPr>
            <a:r>
              <a:rPr lang="it-IT" spc="-40"/>
              <a:t>10 ottobre 2023</a:t>
            </a:r>
            <a:endParaRPr spc="-10" dirty="0"/>
          </a:p>
        </p:txBody>
      </p:sp>
      <p:sp>
        <p:nvSpPr>
          <p:cNvPr id="8" name="Rettangolo 7">
            <a:extLst>
              <a:ext uri="{FF2B5EF4-FFF2-40B4-BE49-F238E27FC236}">
                <a16:creationId xmlns:a16="http://schemas.microsoft.com/office/drawing/2014/main" id="{200C146C-AA41-0A23-6AAA-E047FFB3904F}"/>
              </a:ext>
            </a:extLst>
          </p:cNvPr>
          <p:cNvSpPr/>
          <p:nvPr/>
        </p:nvSpPr>
        <p:spPr>
          <a:xfrm rot="20532377">
            <a:off x="-95478" y="1115756"/>
            <a:ext cx="2762295"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R. Cecchini</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EE507-3B17-F24B-0FF6-073E8FDDD47F}"/>
              </a:ext>
            </a:extLst>
          </p:cNvPr>
          <p:cNvSpPr>
            <a:spLocks noGrp="1"/>
          </p:cNvSpPr>
          <p:nvPr>
            <p:ph type="title"/>
          </p:nvPr>
        </p:nvSpPr>
        <p:spPr/>
        <p:txBody>
          <a:bodyPr/>
          <a:lstStyle/>
          <a:p>
            <a:r>
              <a:rPr lang="it-IT" dirty="0"/>
              <a:t>Conoscere i trattamenti…</a:t>
            </a:r>
          </a:p>
        </p:txBody>
      </p:sp>
      <p:sp>
        <p:nvSpPr>
          <p:cNvPr id="3" name="Segnaposto contenuto 2">
            <a:extLst>
              <a:ext uri="{FF2B5EF4-FFF2-40B4-BE49-F238E27FC236}">
                <a16:creationId xmlns:a16="http://schemas.microsoft.com/office/drawing/2014/main" id="{6CEF3951-B435-D498-CE69-E0012943B877}"/>
              </a:ext>
            </a:extLst>
          </p:cNvPr>
          <p:cNvSpPr>
            <a:spLocks noGrp="1"/>
          </p:cNvSpPr>
          <p:nvPr>
            <p:ph idx="1"/>
          </p:nvPr>
        </p:nvSpPr>
        <p:spPr/>
        <p:txBody>
          <a:bodyPr/>
          <a:lstStyle/>
          <a:p>
            <a:r>
              <a:rPr lang="it-IT" dirty="0"/>
              <a:t>E sapere quali sono quelli più standard e quelli più pericolosi….</a:t>
            </a:r>
          </a:p>
          <a:p>
            <a:r>
              <a:rPr lang="it-IT" dirty="0"/>
              <a:t>Registro dei Trattamenti</a:t>
            </a:r>
          </a:p>
          <a:p>
            <a:endParaRPr lang="it-IT" dirty="0"/>
          </a:p>
          <a:p>
            <a:r>
              <a:rPr lang="it-IT" dirty="0"/>
              <a:t>RATP </a:t>
            </a:r>
          </a:p>
          <a:p>
            <a:r>
              <a:rPr lang="it-IT" dirty="0"/>
              <a:t>(Registro Attività di Trattamento dati Personali)</a:t>
            </a:r>
          </a:p>
        </p:txBody>
      </p:sp>
      <p:sp>
        <p:nvSpPr>
          <p:cNvPr id="4" name="Segnaposto data 3">
            <a:extLst>
              <a:ext uri="{FF2B5EF4-FFF2-40B4-BE49-F238E27FC236}">
                <a16:creationId xmlns:a16="http://schemas.microsoft.com/office/drawing/2014/main" id="{34AC1689-8CB8-4C0D-DD2B-A20AE0F0CE4C}"/>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8A51A105-897E-695D-AECF-81CE42FE8E28}"/>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97E3A5F1-9EAF-5EA5-2E61-613B7343E80E}"/>
              </a:ext>
            </a:extLst>
          </p:cNvPr>
          <p:cNvSpPr>
            <a:spLocks noGrp="1"/>
          </p:cNvSpPr>
          <p:nvPr>
            <p:ph type="sldNum" sz="quarter" idx="12"/>
          </p:nvPr>
        </p:nvSpPr>
        <p:spPr/>
        <p:txBody>
          <a:bodyPr/>
          <a:lstStyle/>
          <a:p>
            <a:fld id="{03B6912A-B584-4AC7-9983-D43B1428DAB0}" type="slidenum">
              <a:rPr lang="it-IT" smtClean="0"/>
              <a:pPr/>
              <a:t>77</a:t>
            </a:fld>
            <a:endParaRPr lang="it-IT" dirty="0"/>
          </a:p>
        </p:txBody>
      </p:sp>
      <p:sp>
        <p:nvSpPr>
          <p:cNvPr id="7" name="Rettangolo 6">
            <a:extLst>
              <a:ext uri="{FF2B5EF4-FFF2-40B4-BE49-F238E27FC236}">
                <a16:creationId xmlns:a16="http://schemas.microsoft.com/office/drawing/2014/main" id="{CA59E32C-3797-07D5-CDDD-2C06F99C509A}"/>
              </a:ext>
            </a:extLst>
          </p:cNvPr>
          <p:cNvSpPr/>
          <p:nvPr/>
        </p:nvSpPr>
        <p:spPr>
          <a:xfrm rot="20383340">
            <a:off x="4293472" y="2240653"/>
            <a:ext cx="5779146" cy="1294585"/>
          </a:xfrm>
          <a:prstGeom prst="rect">
            <a:avLst/>
          </a:prstGeom>
          <a:noFill/>
        </p:spPr>
        <p:txBody>
          <a:bodyPr wrap="none" lIns="91440" tIns="45720" rIns="91440" bIns="45720">
            <a:spAutoFit/>
          </a:bodyPr>
          <a:lstStyle/>
          <a:p>
            <a:pPr algn="ctr"/>
            <a:r>
              <a:rPr lang="it-IT" sz="2800" b="1" cap="none" spc="0" dirty="0">
                <a:ln w="22225">
                  <a:solidFill>
                    <a:schemeClr val="accent2"/>
                  </a:solidFill>
                  <a:prstDash val="solid"/>
                </a:ln>
                <a:solidFill>
                  <a:schemeClr val="accent2">
                    <a:lumMod val="40000"/>
                    <a:lumOff val="60000"/>
                  </a:schemeClr>
                </a:solidFill>
                <a:effectLst/>
              </a:rPr>
              <a:t>Applicazione </a:t>
            </a:r>
          </a:p>
          <a:p>
            <a:pPr algn="ctr"/>
            <a:r>
              <a:rPr lang="it-IT" sz="2800" b="1" cap="none" spc="0" dirty="0">
                <a:ln w="22225">
                  <a:solidFill>
                    <a:schemeClr val="accent2"/>
                  </a:solidFill>
                  <a:prstDash val="solid"/>
                </a:ln>
                <a:solidFill>
                  <a:schemeClr val="accent2">
                    <a:lumMod val="40000"/>
                    <a:lumOff val="60000"/>
                  </a:schemeClr>
                </a:solidFill>
                <a:effectLst/>
              </a:rPr>
              <a:t>in fase avanzata di realizzazione </a:t>
            </a:r>
          </a:p>
          <a:p>
            <a:pPr algn="ctr"/>
            <a:r>
              <a:rPr lang="it-IT" sz="2800" b="1" cap="none" spc="0" dirty="0">
                <a:ln w="22225">
                  <a:solidFill>
                    <a:schemeClr val="accent2"/>
                  </a:solidFill>
                  <a:prstDash val="solid"/>
                </a:ln>
                <a:solidFill>
                  <a:schemeClr val="accent2">
                    <a:lumMod val="40000"/>
                    <a:lumOff val="60000"/>
                  </a:schemeClr>
                </a:solidFill>
                <a:effectLst/>
              </a:rPr>
              <a:t>da parte del Sistema Informativo</a:t>
            </a:r>
          </a:p>
        </p:txBody>
      </p:sp>
    </p:spTree>
    <p:extLst>
      <p:ext uri="{BB962C8B-B14F-4D97-AF65-F5344CB8AC3E}">
        <p14:creationId xmlns:p14="http://schemas.microsoft.com/office/powerpoint/2010/main" val="1714459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BD6887AA-CBCB-F164-D5D2-F9203E723C2C}"/>
              </a:ext>
            </a:extLst>
          </p:cNvPr>
          <p:cNvSpPr>
            <a:spLocks noGrp="1"/>
          </p:cNvSpPr>
          <p:nvPr>
            <p:ph type="title"/>
          </p:nvPr>
        </p:nvSpPr>
        <p:spPr>
          <a:xfrm>
            <a:off x="525032" y="529946"/>
            <a:ext cx="2826626" cy="4616275"/>
          </a:xfrm>
        </p:spPr>
        <p:txBody>
          <a:bodyPr anchor="ctr">
            <a:normAutofit/>
          </a:bodyPr>
          <a:lstStyle/>
          <a:p>
            <a:r>
              <a:rPr lang="it-IT" sz="3307" dirty="0">
                <a:solidFill>
                  <a:srgbClr val="0070C0"/>
                </a:solidFill>
                <a:latin typeface="Cavolini" panose="03000502040302020204" pitchFamily="66" charset="0"/>
                <a:cs typeface="Cavolini" panose="03000502040302020204" pitchFamily="66" charset="0"/>
              </a:rPr>
              <a:t>Registro dei trattamenti dati personali</a:t>
            </a:r>
          </a:p>
        </p:txBody>
      </p:sp>
      <p:sp>
        <p:nvSpPr>
          <p:cNvPr id="7" name="Segnaposto data 6">
            <a:extLst>
              <a:ext uri="{FF2B5EF4-FFF2-40B4-BE49-F238E27FC236}">
                <a16:creationId xmlns:a16="http://schemas.microsoft.com/office/drawing/2014/main" id="{55BF497B-9C46-DCF6-E6E3-928C4C0BFAA7}"/>
              </a:ext>
            </a:extLst>
          </p:cNvPr>
          <p:cNvSpPr>
            <a:spLocks noGrp="1"/>
          </p:cNvSpPr>
          <p:nvPr>
            <p:ph type="dt" sz="half" idx="10"/>
          </p:nvPr>
        </p:nvSpPr>
        <p:spPr>
          <a:xfrm>
            <a:off x="693042" y="5255675"/>
            <a:ext cx="2268141" cy="301894"/>
          </a:xfrm>
        </p:spPr>
        <p:txBody>
          <a:bodyPr>
            <a:normAutofit/>
          </a:bodyPr>
          <a:lstStyle/>
          <a:p>
            <a:pPr>
              <a:spcAft>
                <a:spcPts val="496"/>
              </a:spcAft>
            </a:pPr>
            <a:r>
              <a:rPr lang="it-IT"/>
              <a:t>Silvia  Arezzini</a:t>
            </a:r>
          </a:p>
        </p:txBody>
      </p:sp>
      <p:sp>
        <p:nvSpPr>
          <p:cNvPr id="8" name="Segnaposto piè di pagina 7">
            <a:extLst>
              <a:ext uri="{FF2B5EF4-FFF2-40B4-BE49-F238E27FC236}">
                <a16:creationId xmlns:a16="http://schemas.microsoft.com/office/drawing/2014/main" id="{9EC8FF5C-7976-F9F2-53F8-E8A5BF76CA1E}"/>
              </a:ext>
            </a:extLst>
          </p:cNvPr>
          <p:cNvSpPr>
            <a:spLocks noGrp="1"/>
          </p:cNvSpPr>
          <p:nvPr>
            <p:ph type="ftr" sz="quarter" idx="11"/>
          </p:nvPr>
        </p:nvSpPr>
        <p:spPr>
          <a:xfrm>
            <a:off x="3339207" y="5255675"/>
            <a:ext cx="3402211" cy="301894"/>
          </a:xfrm>
        </p:spPr>
        <p:txBody>
          <a:bodyPr>
            <a:normAutofit/>
          </a:bodyPr>
          <a:lstStyle/>
          <a:p>
            <a:pPr>
              <a:spcAft>
                <a:spcPts val="496"/>
              </a:spcAft>
            </a:pPr>
            <a:r>
              <a:rPr lang="it-IT"/>
              <a:t>10 ottobre 2023</a:t>
            </a:r>
          </a:p>
        </p:txBody>
      </p:sp>
      <p:sp>
        <p:nvSpPr>
          <p:cNvPr id="9" name="Segnaposto numero diapositiva 8">
            <a:extLst>
              <a:ext uri="{FF2B5EF4-FFF2-40B4-BE49-F238E27FC236}">
                <a16:creationId xmlns:a16="http://schemas.microsoft.com/office/drawing/2014/main" id="{B7D72FFF-1F89-5F5E-B774-A0A2C5E67E03}"/>
              </a:ext>
            </a:extLst>
          </p:cNvPr>
          <p:cNvSpPr>
            <a:spLocks noGrp="1"/>
          </p:cNvSpPr>
          <p:nvPr>
            <p:ph type="sldNum" sz="quarter" idx="12"/>
          </p:nvPr>
        </p:nvSpPr>
        <p:spPr>
          <a:xfrm>
            <a:off x="7119441" y="5255675"/>
            <a:ext cx="2268141" cy="301894"/>
          </a:xfrm>
        </p:spPr>
        <p:txBody>
          <a:bodyPr>
            <a:normAutofit/>
          </a:bodyPr>
          <a:lstStyle/>
          <a:p>
            <a:pPr>
              <a:spcAft>
                <a:spcPts val="496"/>
              </a:spcAft>
            </a:pPr>
            <a:fld id="{03B6912A-B584-4AC7-9983-D43B1428DAB0}" type="slidenum">
              <a:rPr lang="it-IT" smtClean="0"/>
              <a:pPr>
                <a:spcAft>
                  <a:spcPts val="496"/>
                </a:spcAft>
              </a:pPr>
              <a:t>78</a:t>
            </a:fld>
            <a:endParaRPr lang="it-IT"/>
          </a:p>
        </p:txBody>
      </p:sp>
      <p:graphicFrame>
        <p:nvGraphicFramePr>
          <p:cNvPr id="13" name="Segnaposto contenuto 10">
            <a:extLst>
              <a:ext uri="{FF2B5EF4-FFF2-40B4-BE49-F238E27FC236}">
                <a16:creationId xmlns:a16="http://schemas.microsoft.com/office/drawing/2014/main" id="{D1B15F4B-A694-3521-2E58-3A054E095E9E}"/>
              </a:ext>
            </a:extLst>
          </p:cNvPr>
          <p:cNvGraphicFramePr>
            <a:graphicFrameLocks noGrp="1"/>
          </p:cNvGraphicFramePr>
          <p:nvPr>
            <p:ph idx="1"/>
            <p:extLst>
              <p:ext uri="{D42A27DB-BD31-4B8C-83A1-F6EECF244321}">
                <p14:modId xmlns:p14="http://schemas.microsoft.com/office/powerpoint/2010/main" val="1397564499"/>
              </p:ext>
            </p:extLst>
          </p:nvPr>
        </p:nvGraphicFramePr>
        <p:xfrm>
          <a:off x="3843088" y="529946"/>
          <a:ext cx="5705501" cy="4577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a:extLst>
              <a:ext uri="{FF2B5EF4-FFF2-40B4-BE49-F238E27FC236}">
                <a16:creationId xmlns:a16="http://schemas.microsoft.com/office/drawing/2014/main" id="{32089E3C-E710-15C9-3848-4038D7E2B0DF}"/>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0118488">
            <a:off x="6760068" y="3778592"/>
            <a:ext cx="3003756" cy="964957"/>
          </a:xfrm>
          <a:prstGeom prst="rect">
            <a:avLst/>
          </a:prstGeom>
        </p:spPr>
      </p:pic>
      <p:sp>
        <p:nvSpPr>
          <p:cNvPr id="12" name="CasellaDiTesto 11">
            <a:extLst>
              <a:ext uri="{FF2B5EF4-FFF2-40B4-BE49-F238E27FC236}">
                <a16:creationId xmlns:a16="http://schemas.microsoft.com/office/drawing/2014/main" id="{50E9FEF5-185B-AED9-4B2E-90335E597E6E}"/>
              </a:ext>
            </a:extLst>
          </p:cNvPr>
          <p:cNvSpPr txBox="1"/>
          <p:nvPr/>
        </p:nvSpPr>
        <p:spPr>
          <a:xfrm rot="20126957">
            <a:off x="7536199" y="4846462"/>
            <a:ext cx="2402825" cy="305340"/>
          </a:xfrm>
          <a:prstGeom prst="rect">
            <a:avLst/>
          </a:prstGeom>
          <a:noFill/>
        </p:spPr>
        <p:txBody>
          <a:bodyPr wrap="square" rtlCol="0">
            <a:spAutoFit/>
          </a:bodyPr>
          <a:lstStyle/>
          <a:p>
            <a:r>
              <a:rPr lang="it-IT" sz="744" dirty="0">
                <a:hlinkClick r:id="rId8" tooltip="https://www.freeimageslive.co.uk/free_stock_image/3d-help-text-jpg"/>
              </a:rPr>
              <a:t>Questa foto</a:t>
            </a:r>
            <a:r>
              <a:rPr lang="it-IT" sz="744" dirty="0"/>
              <a:t> di Autore sconosciuto è concesso in licenza da </a:t>
            </a:r>
            <a:r>
              <a:rPr lang="it-IT" sz="744" dirty="0">
                <a:hlinkClick r:id="rId9" tooltip="https://creativecommons.org/licenses/by/3.0/"/>
              </a:rPr>
              <a:t>CC BY</a:t>
            </a:r>
            <a:endParaRPr lang="it-IT" sz="744" dirty="0"/>
          </a:p>
        </p:txBody>
      </p:sp>
    </p:spTree>
    <p:extLst>
      <p:ext uri="{BB962C8B-B14F-4D97-AF65-F5344CB8AC3E}">
        <p14:creationId xmlns:p14="http://schemas.microsoft.com/office/powerpoint/2010/main" val="34937109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746256-7520-271F-62F8-12CE6CD75343}"/>
              </a:ext>
            </a:extLst>
          </p:cNvPr>
          <p:cNvSpPr>
            <a:spLocks noGrp="1"/>
          </p:cNvSpPr>
          <p:nvPr>
            <p:ph type="title"/>
          </p:nvPr>
        </p:nvSpPr>
        <p:spPr/>
        <p:txBody>
          <a:bodyPr/>
          <a:lstStyle/>
          <a:p>
            <a:r>
              <a:rPr lang="it-IT" dirty="0">
                <a:solidFill>
                  <a:srgbClr val="0070C0"/>
                </a:solidFill>
                <a:cs typeface="Cavolini" panose="03000502040302020204" pitchFamily="66" charset="0"/>
              </a:rPr>
              <a:t>Il Registro per l’ INFN</a:t>
            </a:r>
          </a:p>
        </p:txBody>
      </p:sp>
      <p:sp>
        <p:nvSpPr>
          <p:cNvPr id="3" name="Segnaposto contenuto 2">
            <a:extLst>
              <a:ext uri="{FF2B5EF4-FFF2-40B4-BE49-F238E27FC236}">
                <a16:creationId xmlns:a16="http://schemas.microsoft.com/office/drawing/2014/main" id="{960F3EDB-42D2-6889-607D-4589188E7EE4}"/>
              </a:ext>
            </a:extLst>
          </p:cNvPr>
          <p:cNvSpPr>
            <a:spLocks noGrp="1"/>
          </p:cNvSpPr>
          <p:nvPr>
            <p:ph idx="1"/>
          </p:nvPr>
        </p:nvSpPr>
        <p:spPr>
          <a:xfrm>
            <a:off x="422537" y="1779623"/>
            <a:ext cx="9070975" cy="3740019"/>
          </a:xfrm>
        </p:spPr>
        <p:txBody>
          <a:bodyPr/>
          <a:lstStyle/>
          <a:p>
            <a:pPr marL="472516" indent="-472516">
              <a:buFont typeface="Arial" panose="020B0604020202020204" pitchFamily="34" charset="0"/>
              <a:buChar char="•"/>
            </a:pPr>
            <a:r>
              <a:rPr lang="it-IT" sz="2315" b="1" dirty="0">
                <a:latin typeface="+mj-lt"/>
                <a:cs typeface="Cavolini" panose="03000502040302020204" pitchFamily="66" charset="0"/>
              </a:rPr>
              <a:t>Una breve storia </a:t>
            </a:r>
          </a:p>
          <a:p>
            <a:pPr marL="872539" lvl="1" indent="-472516">
              <a:buFont typeface="Arial" panose="020B0604020202020204" pitchFamily="34" charset="0"/>
              <a:buChar char="•"/>
            </a:pPr>
            <a:r>
              <a:rPr lang="it-IT" sz="1915" b="1" dirty="0">
                <a:latin typeface="+mj-lt"/>
                <a:cs typeface="Cavolini" panose="03000502040302020204" pitchFamily="66" charset="0"/>
              </a:rPr>
              <a:t>Registro di trattamenti AC con schede in formato word conservate e indicizzate su </a:t>
            </a:r>
            <a:r>
              <a:rPr lang="it-IT" sz="1915" b="1" dirty="0" err="1">
                <a:latin typeface="+mj-lt"/>
                <a:cs typeface="Cavolini" panose="03000502040302020204" pitchFamily="66" charset="0"/>
              </a:rPr>
              <a:t>Alfresco</a:t>
            </a:r>
            <a:endParaRPr lang="it-IT" sz="1915" b="1" dirty="0">
              <a:latin typeface="+mj-lt"/>
              <a:cs typeface="Cavolini" panose="03000502040302020204" pitchFamily="66" charset="0"/>
            </a:endParaRPr>
          </a:p>
          <a:p>
            <a:pPr marL="472516" indent="-472516">
              <a:buFont typeface="Arial" panose="020B0604020202020204" pitchFamily="34" charset="0"/>
              <a:buChar char="•"/>
            </a:pPr>
            <a:r>
              <a:rPr lang="it-IT" sz="2315" b="1" dirty="0">
                <a:latin typeface="+mj-lt"/>
                <a:cs typeface="Cavolini" panose="03000502040302020204" pitchFamily="66" charset="0"/>
              </a:rPr>
              <a:t>Deve essere una fotografia </a:t>
            </a:r>
            <a:r>
              <a:rPr lang="it-IT" sz="2315" b="1" u="sng" dirty="0">
                <a:latin typeface="+mj-lt"/>
                <a:cs typeface="Cavolini" panose="03000502040302020204" pitchFamily="66" charset="0"/>
              </a:rPr>
              <a:t>sempre</a:t>
            </a:r>
            <a:r>
              <a:rPr lang="it-IT" sz="2315" b="1" dirty="0">
                <a:latin typeface="+mj-lt"/>
                <a:cs typeface="Cavolini" panose="03000502040302020204" pitchFamily="66" charset="0"/>
              </a:rPr>
              <a:t>  aggiornata: per questo occorre uno strumento informatico</a:t>
            </a:r>
          </a:p>
          <a:p>
            <a:pPr marL="472516" indent="-472516">
              <a:buFont typeface="Arial" panose="020B0604020202020204" pitchFamily="34" charset="0"/>
              <a:buChar char="•"/>
            </a:pPr>
            <a:r>
              <a:rPr lang="it-IT" sz="2315" b="1" dirty="0">
                <a:latin typeface="+mj-lt"/>
                <a:cs typeface="Cavolini" panose="03000502040302020204" pitchFamily="66" charset="0"/>
              </a:rPr>
              <a:t>Collaborazione con DSI</a:t>
            </a:r>
          </a:p>
          <a:p>
            <a:pPr marL="872539" lvl="1" indent="-472516">
              <a:buFont typeface="Arial" panose="020B0604020202020204" pitchFamily="34" charset="0"/>
              <a:buChar char="•"/>
            </a:pPr>
            <a:r>
              <a:rPr lang="it-IT" sz="1915" b="1" dirty="0">
                <a:latin typeface="+mj-lt"/>
                <a:cs typeface="Cavolini" panose="03000502040302020204" pitchFamily="66" charset="0"/>
              </a:rPr>
              <a:t>Realizzazione di un </a:t>
            </a:r>
            <a:r>
              <a:rPr lang="it-IT" sz="1915" b="1" dirty="0" err="1">
                <a:latin typeface="+mj-lt"/>
                <a:cs typeface="Cavolini" panose="03000502040302020204" pitchFamily="66" charset="0"/>
              </a:rPr>
              <a:t>mockup</a:t>
            </a:r>
            <a:r>
              <a:rPr lang="it-IT" sz="1915" b="1" dirty="0">
                <a:latin typeface="+mj-lt"/>
                <a:cs typeface="Cavolini" panose="03000502040302020204" pitchFamily="66" charset="0"/>
              </a:rPr>
              <a:t>, di una prima versione e di alcuni aggiornamenti. Lavori in corso…</a:t>
            </a:r>
            <a:endParaRPr lang="it-IT" b="1" dirty="0">
              <a:latin typeface="+mj-lt"/>
              <a:cs typeface="Cavolini" panose="03000502040302020204" pitchFamily="66" charset="0"/>
            </a:endParaRPr>
          </a:p>
        </p:txBody>
      </p:sp>
      <p:sp>
        <p:nvSpPr>
          <p:cNvPr id="4" name="Segnaposto data 3">
            <a:extLst>
              <a:ext uri="{FF2B5EF4-FFF2-40B4-BE49-F238E27FC236}">
                <a16:creationId xmlns:a16="http://schemas.microsoft.com/office/drawing/2014/main" id="{C76909A9-7C2E-CB44-CD6D-D64B7714B7EE}"/>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0631EB7D-F084-A363-5AFD-92C644B1969A}"/>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117BB484-9D2E-157E-B382-372D2CCA4D4C}"/>
              </a:ext>
            </a:extLst>
          </p:cNvPr>
          <p:cNvSpPr>
            <a:spLocks noGrp="1"/>
          </p:cNvSpPr>
          <p:nvPr>
            <p:ph type="sldNum" sz="quarter" idx="12"/>
          </p:nvPr>
        </p:nvSpPr>
        <p:spPr/>
        <p:txBody>
          <a:bodyPr/>
          <a:lstStyle/>
          <a:p>
            <a:fld id="{03B6912A-B584-4AC7-9983-D43B1428DAB0}" type="slidenum">
              <a:rPr lang="it-IT" smtClean="0"/>
              <a:pPr/>
              <a:t>79</a:t>
            </a:fld>
            <a:endParaRPr lang="it-IT" dirty="0"/>
          </a:p>
        </p:txBody>
      </p:sp>
    </p:spTree>
    <p:extLst>
      <p:ext uri="{BB962C8B-B14F-4D97-AF65-F5344CB8AC3E}">
        <p14:creationId xmlns:p14="http://schemas.microsoft.com/office/powerpoint/2010/main" val="276438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4942" y="540133"/>
            <a:ext cx="9053922" cy="566949"/>
          </a:xfrm>
        </p:spPr>
        <p:txBody>
          <a:bodyPr/>
          <a:lstStyle/>
          <a:p>
            <a:r>
              <a:rPr lang="it-IT" sz="3600"/>
              <a:t>LA FINALITÀ</a:t>
            </a:r>
          </a:p>
        </p:txBody>
      </p:sp>
      <p:sp>
        <p:nvSpPr>
          <p:cNvPr id="3" name="Segnaposto contenuto 2"/>
          <p:cNvSpPr>
            <a:spLocks noGrp="1"/>
          </p:cNvSpPr>
          <p:nvPr>
            <p:ph idx="1"/>
          </p:nvPr>
        </p:nvSpPr>
        <p:spPr>
          <a:xfrm>
            <a:off x="954943" y="2152733"/>
            <a:ext cx="8331594" cy="2824675"/>
          </a:xfrm>
        </p:spPr>
        <p:txBody>
          <a:bodyPr>
            <a:normAutofit/>
          </a:bodyPr>
          <a:lstStyle/>
          <a:p>
            <a:pPr marL="0" indent="0" algn="ctr"/>
            <a:r>
              <a:rPr lang="it-IT" sz="3307"/>
              <a:t> </a:t>
            </a:r>
            <a:r>
              <a:rPr lang="it-IT" sz="3307" i="1"/>
              <a:t>proteggere i dati personali </a:t>
            </a:r>
          </a:p>
          <a:p>
            <a:pPr marL="0" indent="0" algn="ctr"/>
            <a:r>
              <a:rPr lang="it-IT" sz="3307" i="1"/>
              <a:t>con una disciplina  unica </a:t>
            </a:r>
          </a:p>
          <a:p>
            <a:pPr marL="0" indent="0" algn="ctr"/>
            <a:r>
              <a:rPr lang="it-IT" sz="3307" i="1"/>
              <a:t>e direttamente</a:t>
            </a:r>
          </a:p>
          <a:p>
            <a:pPr marL="0" indent="0" algn="ctr"/>
            <a:r>
              <a:rPr lang="it-IT" sz="3307" i="1"/>
              <a:t> applicabile in tutti gli Stati </a:t>
            </a:r>
          </a:p>
          <a:p>
            <a:pPr marL="0" indent="0" algn="ctr"/>
            <a:endParaRPr lang="it-IT" sz="2315"/>
          </a:p>
        </p:txBody>
      </p:sp>
      <p:sp>
        <p:nvSpPr>
          <p:cNvPr id="4" name="Rettangolo 3">
            <a:extLst>
              <a:ext uri="{FF2B5EF4-FFF2-40B4-BE49-F238E27FC236}">
                <a16:creationId xmlns:a16="http://schemas.microsoft.com/office/drawing/2014/main" id="{5AFE16A2-1D9A-385F-A0BB-FCEDB395BFFB}"/>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
        <p:nvSpPr>
          <p:cNvPr id="5" name="Segnaposto data 4">
            <a:extLst>
              <a:ext uri="{FF2B5EF4-FFF2-40B4-BE49-F238E27FC236}">
                <a16:creationId xmlns:a16="http://schemas.microsoft.com/office/drawing/2014/main" id="{40E8943E-65E1-F79B-87CC-54C9916C2966}"/>
              </a:ext>
            </a:extLst>
          </p:cNvPr>
          <p:cNvSpPr>
            <a:spLocks noGrp="1"/>
          </p:cNvSpPr>
          <p:nvPr>
            <p:ph type="dt" sz="half" idx="10"/>
          </p:nvPr>
        </p:nvSpPr>
        <p:spPr/>
        <p:txBody>
          <a:bodyPr/>
          <a:lstStyle/>
          <a:p>
            <a:r>
              <a:rPr lang="it-IT"/>
              <a:t>Silvia  Arezzini</a:t>
            </a:r>
            <a:endParaRPr lang="it-IT" dirty="0"/>
          </a:p>
        </p:txBody>
      </p:sp>
      <p:sp>
        <p:nvSpPr>
          <p:cNvPr id="6" name="Segnaposto piè di pagina 5">
            <a:extLst>
              <a:ext uri="{FF2B5EF4-FFF2-40B4-BE49-F238E27FC236}">
                <a16:creationId xmlns:a16="http://schemas.microsoft.com/office/drawing/2014/main" id="{4E8B90C4-05B2-71E7-B714-983EF60C7DAF}"/>
              </a:ext>
            </a:extLst>
          </p:cNvPr>
          <p:cNvSpPr>
            <a:spLocks noGrp="1"/>
          </p:cNvSpPr>
          <p:nvPr>
            <p:ph type="ftr" sz="quarter" idx="11"/>
          </p:nvPr>
        </p:nvSpPr>
        <p:spPr/>
        <p:txBody>
          <a:bodyPr/>
          <a:lstStyle/>
          <a:p>
            <a:r>
              <a:rPr lang="it-IT"/>
              <a:t>10 ottobre 2023</a:t>
            </a:r>
            <a:endParaRPr lang="it-IT" dirty="0"/>
          </a:p>
        </p:txBody>
      </p:sp>
      <p:sp>
        <p:nvSpPr>
          <p:cNvPr id="7" name="Segnaposto numero diapositiva 6">
            <a:extLst>
              <a:ext uri="{FF2B5EF4-FFF2-40B4-BE49-F238E27FC236}">
                <a16:creationId xmlns:a16="http://schemas.microsoft.com/office/drawing/2014/main" id="{08034EAC-870C-E2F3-B017-8984870F0EC2}"/>
              </a:ext>
            </a:extLst>
          </p:cNvPr>
          <p:cNvSpPr>
            <a:spLocks noGrp="1"/>
          </p:cNvSpPr>
          <p:nvPr>
            <p:ph type="sldNum" sz="quarter" idx="12"/>
          </p:nvPr>
        </p:nvSpPr>
        <p:spPr/>
        <p:txBody>
          <a:bodyPr/>
          <a:lstStyle/>
          <a:p>
            <a:fld id="{03B6912A-B584-4AC7-9983-D43B1428DAB0}" type="slidenum">
              <a:rPr lang="it-IT" smtClean="0"/>
              <a:pPr/>
              <a:t>8</a:t>
            </a:fld>
            <a:endParaRPr lang="it-IT" dirty="0"/>
          </a:p>
        </p:txBody>
      </p:sp>
    </p:spTree>
    <p:extLst>
      <p:ext uri="{BB962C8B-B14F-4D97-AF65-F5344CB8AC3E}">
        <p14:creationId xmlns:p14="http://schemas.microsoft.com/office/powerpoint/2010/main" val="9653014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D6F1FB-DFA6-526E-B023-23C6F6AA7DC9}"/>
              </a:ext>
            </a:extLst>
          </p:cNvPr>
          <p:cNvSpPr>
            <a:spLocks noGrp="1"/>
          </p:cNvSpPr>
          <p:nvPr>
            <p:ph type="title"/>
          </p:nvPr>
        </p:nvSpPr>
        <p:spPr>
          <a:xfrm>
            <a:off x="1386086" y="242987"/>
            <a:ext cx="8694539" cy="1096006"/>
          </a:xfrm>
        </p:spPr>
        <p:txBody>
          <a:bodyPr>
            <a:normAutofit/>
          </a:bodyPr>
          <a:lstStyle/>
          <a:p>
            <a:r>
              <a:rPr lang="it-IT" sz="3803" dirty="0">
                <a:cs typeface="Cavolini" panose="03000502040302020204" pitchFamily="66" charset="0"/>
              </a:rPr>
              <a:t>Ma cosa va scritto nel Registro?</a:t>
            </a:r>
            <a:br>
              <a:rPr lang="it-IT" sz="3803" dirty="0">
                <a:cs typeface="Cavolini" panose="03000502040302020204" pitchFamily="66" charset="0"/>
              </a:rPr>
            </a:br>
            <a:endParaRPr lang="it-IT" sz="3803" dirty="0">
              <a:cs typeface="Cavolini" panose="03000502040302020204" pitchFamily="66" charset="0"/>
            </a:endParaRPr>
          </a:p>
        </p:txBody>
      </p:sp>
      <p:sp>
        <p:nvSpPr>
          <p:cNvPr id="3" name="Segnaposto contenuto 2">
            <a:extLst>
              <a:ext uri="{FF2B5EF4-FFF2-40B4-BE49-F238E27FC236}">
                <a16:creationId xmlns:a16="http://schemas.microsoft.com/office/drawing/2014/main" id="{9DE0B1DA-89B6-C856-B1F5-00554CF5F12E}"/>
              </a:ext>
            </a:extLst>
          </p:cNvPr>
          <p:cNvSpPr>
            <a:spLocks noGrp="1"/>
          </p:cNvSpPr>
          <p:nvPr>
            <p:ph idx="1"/>
          </p:nvPr>
        </p:nvSpPr>
        <p:spPr>
          <a:xfrm>
            <a:off x="693043" y="1595358"/>
            <a:ext cx="8694539" cy="3515618"/>
          </a:xfrm>
        </p:spPr>
        <p:txBody>
          <a:bodyPr>
            <a:normAutofit/>
          </a:bodyPr>
          <a:lstStyle/>
          <a:p>
            <a:pPr marL="0" indent="0"/>
            <a:r>
              <a:rPr lang="it-IT" sz="1654" b="1" dirty="0">
                <a:latin typeface="+mj-lt"/>
                <a:cs typeface="Cavolini" panose="03000502040302020204" pitchFamily="66" charset="0"/>
              </a:rPr>
              <a:t>Più difficile a raccontarsi che a farsi</a:t>
            </a:r>
          </a:p>
          <a:p>
            <a:pPr marL="872539" lvl="1" indent="-472516">
              <a:buFont typeface="Arial" panose="020B0604020202020204" pitchFamily="34" charset="0"/>
              <a:buChar char="•"/>
            </a:pPr>
            <a:r>
              <a:rPr lang="it-IT" sz="1654" b="1" dirty="0">
                <a:latin typeface="+mj-lt"/>
                <a:cs typeface="Cavolini" panose="03000502040302020204" pitchFamily="66" charset="0"/>
              </a:rPr>
              <a:t>L’obbligo legale è la base giuridica a fondamento della quasi totalità dei nostri trattamenti perché tipicamente agiamo seguendo specifiche normative</a:t>
            </a:r>
          </a:p>
          <a:p>
            <a:pPr marL="1272562" lvl="2" indent="-472516">
              <a:buFont typeface="Arial" panose="020B0604020202020204" pitchFamily="34" charset="0"/>
              <a:buChar char="•"/>
            </a:pPr>
            <a:r>
              <a:rPr lang="it-IT" sz="1654" b="1" dirty="0">
                <a:latin typeface="+mj-lt"/>
                <a:cs typeface="Cavolini" panose="03000502040302020204" pitchFamily="66" charset="0"/>
              </a:rPr>
              <a:t>Realizzare un elenco delle attività tipiche di un ufficio,</a:t>
            </a:r>
          </a:p>
          <a:p>
            <a:pPr marL="1272562" lvl="2" indent="-472516">
              <a:buFont typeface="Arial" panose="020B0604020202020204" pitchFamily="34" charset="0"/>
              <a:buChar char="•"/>
            </a:pPr>
            <a:r>
              <a:rPr lang="it-IT" sz="1654" b="1" dirty="0">
                <a:latin typeface="+mj-lt"/>
                <a:cs typeface="Cavolini" panose="03000502040302020204" pitchFamily="66" charset="0"/>
              </a:rPr>
              <a:t>Identificare le attività che riguardano il trattamento di dati personali (dati anagrafici fondamentalmente)</a:t>
            </a:r>
          </a:p>
          <a:p>
            <a:pPr marL="800046" lvl="2" indent="0"/>
            <a:r>
              <a:rPr lang="it-IT" sz="1654" b="1" dirty="0">
                <a:latin typeface="+mj-lt"/>
                <a:cs typeface="Cavolini" panose="03000502040302020204" pitchFamily="66" charset="0"/>
              </a:rPr>
              <a:t>			&amp; </a:t>
            </a:r>
          </a:p>
          <a:p>
            <a:pPr marL="1083555" lvl="2" indent="-283510">
              <a:buFont typeface="Arial" panose="020B0604020202020204" pitchFamily="34" charset="0"/>
              <a:buChar char="•"/>
            </a:pPr>
            <a:r>
              <a:rPr lang="it-IT" sz="1654" b="1" dirty="0">
                <a:latin typeface="+mj-lt"/>
                <a:cs typeface="Cavolini" panose="03000502040302020204" pitchFamily="66" charset="0"/>
              </a:rPr>
              <a:t>Raggruppare le famiglie simili di queste attività </a:t>
            </a:r>
          </a:p>
          <a:p>
            <a:pPr marL="800046" lvl="2" indent="0"/>
            <a:r>
              <a:rPr lang="it-IT" sz="1654" b="1" dirty="0">
                <a:latin typeface="+mj-lt"/>
                <a:cs typeface="Cavolini" panose="03000502040302020204" pitchFamily="66" charset="0"/>
              </a:rPr>
              <a:t>		(per evitare eccessive frammentazioni)</a:t>
            </a:r>
          </a:p>
        </p:txBody>
      </p:sp>
      <p:sp>
        <p:nvSpPr>
          <p:cNvPr id="4" name="Segnaposto data 3">
            <a:extLst>
              <a:ext uri="{FF2B5EF4-FFF2-40B4-BE49-F238E27FC236}">
                <a16:creationId xmlns:a16="http://schemas.microsoft.com/office/drawing/2014/main" id="{939E3F62-B1DD-FEFE-ABFC-5BE0720B4B9A}"/>
              </a:ext>
            </a:extLst>
          </p:cNvPr>
          <p:cNvSpPr>
            <a:spLocks noGrp="1"/>
          </p:cNvSpPr>
          <p:nvPr>
            <p:ph type="dt" sz="half" idx="10"/>
          </p:nvPr>
        </p:nvSpPr>
        <p:spPr>
          <a:xfrm>
            <a:off x="693042" y="5255675"/>
            <a:ext cx="2268141" cy="301894"/>
          </a:xfrm>
        </p:spPr>
        <p:txBody>
          <a:bodyPr>
            <a:normAutofit/>
          </a:bodyPr>
          <a:lstStyle/>
          <a:p>
            <a:pPr>
              <a:spcAft>
                <a:spcPts val="496"/>
              </a:spcAft>
            </a:pPr>
            <a:r>
              <a:rPr lang="it-IT"/>
              <a:t>Silvia  Arezzini</a:t>
            </a:r>
          </a:p>
        </p:txBody>
      </p:sp>
      <p:sp>
        <p:nvSpPr>
          <p:cNvPr id="5" name="Segnaposto piè di pagina 4">
            <a:extLst>
              <a:ext uri="{FF2B5EF4-FFF2-40B4-BE49-F238E27FC236}">
                <a16:creationId xmlns:a16="http://schemas.microsoft.com/office/drawing/2014/main" id="{1F5BDAE3-EF20-F1BE-5A6D-4BE2B4DE1FC9}"/>
              </a:ext>
            </a:extLst>
          </p:cNvPr>
          <p:cNvSpPr>
            <a:spLocks noGrp="1"/>
          </p:cNvSpPr>
          <p:nvPr>
            <p:ph type="ftr" sz="quarter" idx="11"/>
          </p:nvPr>
        </p:nvSpPr>
        <p:spPr>
          <a:xfrm>
            <a:off x="3339207" y="5255675"/>
            <a:ext cx="3402211" cy="301894"/>
          </a:xfrm>
        </p:spPr>
        <p:txBody>
          <a:bodyPr>
            <a:normAutofit/>
          </a:bodyPr>
          <a:lstStyle/>
          <a:p>
            <a:pPr>
              <a:spcAft>
                <a:spcPts val="496"/>
              </a:spcAft>
            </a:pPr>
            <a:r>
              <a:rPr lang="it-IT"/>
              <a:t>10 ottobre 2023</a:t>
            </a:r>
          </a:p>
        </p:txBody>
      </p:sp>
      <p:sp>
        <p:nvSpPr>
          <p:cNvPr id="6" name="Segnaposto numero diapositiva 5">
            <a:extLst>
              <a:ext uri="{FF2B5EF4-FFF2-40B4-BE49-F238E27FC236}">
                <a16:creationId xmlns:a16="http://schemas.microsoft.com/office/drawing/2014/main" id="{F99A4705-E9EC-9735-D901-6D8DAD967CAF}"/>
              </a:ext>
            </a:extLst>
          </p:cNvPr>
          <p:cNvSpPr>
            <a:spLocks noGrp="1"/>
          </p:cNvSpPr>
          <p:nvPr>
            <p:ph type="sldNum" sz="quarter" idx="12"/>
          </p:nvPr>
        </p:nvSpPr>
        <p:spPr>
          <a:xfrm>
            <a:off x="7119441" y="5255675"/>
            <a:ext cx="2268141" cy="301894"/>
          </a:xfrm>
        </p:spPr>
        <p:txBody>
          <a:bodyPr>
            <a:normAutofit/>
          </a:bodyPr>
          <a:lstStyle/>
          <a:p>
            <a:pPr>
              <a:spcAft>
                <a:spcPts val="496"/>
              </a:spcAft>
            </a:pPr>
            <a:fld id="{03B6912A-B584-4AC7-9983-D43B1428DAB0}" type="slidenum">
              <a:rPr lang="it-IT" smtClean="0"/>
              <a:pPr>
                <a:spcAft>
                  <a:spcPts val="496"/>
                </a:spcAft>
              </a:pPr>
              <a:t>80</a:t>
            </a:fld>
            <a:endParaRPr lang="it-IT"/>
          </a:p>
        </p:txBody>
      </p:sp>
    </p:spTree>
    <p:extLst>
      <p:ext uri="{BB962C8B-B14F-4D97-AF65-F5344CB8AC3E}">
        <p14:creationId xmlns:p14="http://schemas.microsoft.com/office/powerpoint/2010/main" val="32078808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414FB-BB28-1F4F-C5F1-B084A5E29590}"/>
              </a:ext>
            </a:extLst>
          </p:cNvPr>
          <p:cNvSpPr>
            <a:spLocks noGrp="1"/>
          </p:cNvSpPr>
          <p:nvPr>
            <p:ph type="title"/>
          </p:nvPr>
        </p:nvSpPr>
        <p:spPr/>
        <p:txBody>
          <a:bodyPr/>
          <a:lstStyle/>
          <a:p>
            <a:endParaRPr lang="it-IT"/>
          </a:p>
        </p:txBody>
      </p:sp>
      <p:pic>
        <p:nvPicPr>
          <p:cNvPr id="8" name="Segnaposto contenuto 7">
            <a:extLst>
              <a:ext uri="{FF2B5EF4-FFF2-40B4-BE49-F238E27FC236}">
                <a16:creationId xmlns:a16="http://schemas.microsoft.com/office/drawing/2014/main" id="{1339FE9E-682E-83D4-9DF9-B65CA66F8088}"/>
              </a:ext>
            </a:extLst>
          </p:cNvPr>
          <p:cNvPicPr>
            <a:picLocks noGrp="1" noChangeAspect="1"/>
          </p:cNvPicPr>
          <p:nvPr>
            <p:ph idx="1"/>
          </p:nvPr>
        </p:nvPicPr>
        <p:blipFill>
          <a:blip r:embed="rId2"/>
          <a:stretch>
            <a:fillRect/>
          </a:stretch>
        </p:blipFill>
        <p:spPr>
          <a:xfrm>
            <a:off x="979994" y="1327150"/>
            <a:ext cx="8117463" cy="3740150"/>
          </a:xfrm>
        </p:spPr>
      </p:pic>
      <p:sp>
        <p:nvSpPr>
          <p:cNvPr id="4" name="Segnaposto data 3">
            <a:extLst>
              <a:ext uri="{FF2B5EF4-FFF2-40B4-BE49-F238E27FC236}">
                <a16:creationId xmlns:a16="http://schemas.microsoft.com/office/drawing/2014/main" id="{BA6C17CA-E168-FAF3-6C85-806169BFA8FC}"/>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E35C12EB-C81F-98CA-75A2-EC0EEF285D03}"/>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BD068C77-97F9-3244-FD0C-7B412B9FA31D}"/>
              </a:ext>
            </a:extLst>
          </p:cNvPr>
          <p:cNvSpPr>
            <a:spLocks noGrp="1"/>
          </p:cNvSpPr>
          <p:nvPr>
            <p:ph type="sldNum" sz="quarter" idx="12"/>
          </p:nvPr>
        </p:nvSpPr>
        <p:spPr/>
        <p:txBody>
          <a:bodyPr/>
          <a:lstStyle/>
          <a:p>
            <a:fld id="{03B6912A-B584-4AC7-9983-D43B1428DAB0}" type="slidenum">
              <a:rPr lang="it-IT" smtClean="0"/>
              <a:pPr/>
              <a:t>81</a:t>
            </a:fld>
            <a:endParaRPr lang="it-IT" dirty="0"/>
          </a:p>
        </p:txBody>
      </p:sp>
    </p:spTree>
    <p:extLst>
      <p:ext uri="{BB962C8B-B14F-4D97-AF65-F5344CB8AC3E}">
        <p14:creationId xmlns:p14="http://schemas.microsoft.com/office/powerpoint/2010/main" val="919493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BB4650-4F01-7604-3CC4-495236F48D5D}"/>
              </a:ext>
            </a:extLst>
          </p:cNvPr>
          <p:cNvSpPr>
            <a:spLocks noGrp="1"/>
          </p:cNvSpPr>
          <p:nvPr>
            <p:ph type="title"/>
          </p:nvPr>
        </p:nvSpPr>
        <p:spPr/>
        <p:txBody>
          <a:bodyPr/>
          <a:lstStyle/>
          <a:p>
            <a:endParaRPr lang="it-IT"/>
          </a:p>
        </p:txBody>
      </p:sp>
      <p:pic>
        <p:nvPicPr>
          <p:cNvPr id="8" name="Segnaposto contenuto 7">
            <a:extLst>
              <a:ext uri="{FF2B5EF4-FFF2-40B4-BE49-F238E27FC236}">
                <a16:creationId xmlns:a16="http://schemas.microsoft.com/office/drawing/2014/main" id="{BD12C7AC-6BC7-87F0-6004-0852D69E3256}"/>
              </a:ext>
            </a:extLst>
          </p:cNvPr>
          <p:cNvPicPr>
            <a:picLocks noGrp="1" noChangeAspect="1"/>
          </p:cNvPicPr>
          <p:nvPr>
            <p:ph idx="1"/>
          </p:nvPr>
        </p:nvPicPr>
        <p:blipFill>
          <a:blip r:embed="rId2"/>
          <a:stretch>
            <a:fillRect/>
          </a:stretch>
        </p:blipFill>
        <p:spPr>
          <a:xfrm>
            <a:off x="970436" y="1327150"/>
            <a:ext cx="8136578" cy="3740150"/>
          </a:xfrm>
        </p:spPr>
      </p:pic>
      <p:sp>
        <p:nvSpPr>
          <p:cNvPr id="4" name="Segnaposto data 3">
            <a:extLst>
              <a:ext uri="{FF2B5EF4-FFF2-40B4-BE49-F238E27FC236}">
                <a16:creationId xmlns:a16="http://schemas.microsoft.com/office/drawing/2014/main" id="{56D5589A-E607-4FCB-4D80-D5DB7B83DB91}"/>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0AE061F6-5D81-1AB5-C5A5-0C7081C38ED6}"/>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50B282CE-2FD8-F3F9-6C93-6959C01A5576}"/>
              </a:ext>
            </a:extLst>
          </p:cNvPr>
          <p:cNvSpPr>
            <a:spLocks noGrp="1"/>
          </p:cNvSpPr>
          <p:nvPr>
            <p:ph type="sldNum" sz="quarter" idx="12"/>
          </p:nvPr>
        </p:nvSpPr>
        <p:spPr/>
        <p:txBody>
          <a:bodyPr/>
          <a:lstStyle/>
          <a:p>
            <a:fld id="{03B6912A-B584-4AC7-9983-D43B1428DAB0}" type="slidenum">
              <a:rPr lang="it-IT" smtClean="0"/>
              <a:pPr/>
              <a:t>82</a:t>
            </a:fld>
            <a:endParaRPr lang="it-IT" dirty="0"/>
          </a:p>
        </p:txBody>
      </p:sp>
      <p:sp>
        <p:nvSpPr>
          <p:cNvPr id="9" name="CasellaDiTesto 8">
            <a:extLst>
              <a:ext uri="{FF2B5EF4-FFF2-40B4-BE49-F238E27FC236}">
                <a16:creationId xmlns:a16="http://schemas.microsoft.com/office/drawing/2014/main" id="{682E36A3-8CFA-4AD7-8622-C37C664703DE}"/>
              </a:ext>
            </a:extLst>
          </p:cNvPr>
          <p:cNvSpPr txBox="1"/>
          <p:nvPr/>
        </p:nvSpPr>
        <p:spPr>
          <a:xfrm>
            <a:off x="7272560" y="1755155"/>
            <a:ext cx="504056" cy="3312145"/>
          </a:xfrm>
          <a:prstGeom prst="rect">
            <a:avLst/>
          </a:prstGeom>
          <a:gradFill flip="none" rotWithShape="1">
            <a:gsLst>
              <a:gs pos="0">
                <a:schemeClr val="accent3">
                  <a:lumMod val="85000"/>
                  <a:shade val="30000"/>
                  <a:satMod val="115000"/>
                </a:schemeClr>
              </a:gs>
              <a:gs pos="50000">
                <a:schemeClr val="accent3">
                  <a:lumMod val="85000"/>
                  <a:shade val="67500"/>
                  <a:satMod val="115000"/>
                </a:schemeClr>
              </a:gs>
              <a:gs pos="100000">
                <a:schemeClr val="accent3">
                  <a:lumMod val="85000"/>
                  <a:shade val="100000"/>
                  <a:satMod val="115000"/>
                </a:schemeClr>
              </a:gs>
            </a:gsLst>
            <a:path path="circle">
              <a:fillToRect l="50000" t="50000" r="50000" b="50000"/>
            </a:path>
            <a:tileRect/>
          </a:gradFill>
        </p:spPr>
        <p:txBody>
          <a:bodyPr wrap="square" rtlCol="0">
            <a:spAutoFit/>
          </a:bodyPr>
          <a:lstStyle/>
          <a:p>
            <a:endParaRPr lang="it-IT" dirty="0"/>
          </a:p>
        </p:txBody>
      </p:sp>
      <p:sp>
        <p:nvSpPr>
          <p:cNvPr id="10" name="Rettangolo 9">
            <a:extLst>
              <a:ext uri="{FF2B5EF4-FFF2-40B4-BE49-F238E27FC236}">
                <a16:creationId xmlns:a16="http://schemas.microsoft.com/office/drawing/2014/main" id="{ACA5420E-0211-B8BF-D4B7-2FD5FF0E87CE}"/>
              </a:ext>
            </a:extLst>
          </p:cNvPr>
          <p:cNvSpPr/>
          <p:nvPr/>
        </p:nvSpPr>
        <p:spPr bwMode="auto">
          <a:xfrm>
            <a:off x="2664048" y="2331219"/>
            <a:ext cx="792088" cy="216024"/>
          </a:xfrm>
          <a:prstGeom prst="rect">
            <a:avLst/>
          </a:prstGeom>
          <a:gradFill flip="none" rotWithShape="1">
            <a:gsLst>
              <a:gs pos="0">
                <a:schemeClr val="accent3">
                  <a:lumMod val="85000"/>
                  <a:shade val="30000"/>
                  <a:satMod val="115000"/>
                </a:schemeClr>
              </a:gs>
              <a:gs pos="50000">
                <a:schemeClr val="accent3">
                  <a:lumMod val="85000"/>
                  <a:shade val="67500"/>
                  <a:satMod val="115000"/>
                </a:schemeClr>
              </a:gs>
              <a:gs pos="100000">
                <a:schemeClr val="accent3">
                  <a:lumMod val="85000"/>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0021132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2" descr="Pila di pietre in equilibrio">
            <a:extLst>
              <a:ext uri="{FF2B5EF4-FFF2-40B4-BE49-F238E27FC236}">
                <a16:creationId xmlns:a16="http://schemas.microsoft.com/office/drawing/2014/main" id="{7BF32485-A885-B0A3-2C8D-38D4154596A4}"/>
              </a:ext>
            </a:extLst>
          </p:cNvPr>
          <p:cNvPicPr>
            <a:picLocks noChangeAspect="1"/>
          </p:cNvPicPr>
          <p:nvPr/>
        </p:nvPicPr>
        <p:blipFill rotWithShape="1">
          <a:blip r:embed="rId2"/>
          <a:srcRect t="15166" r="1" b="1"/>
          <a:stretch/>
        </p:blipFill>
        <p:spPr>
          <a:xfrm>
            <a:off x="-2850" y="10"/>
            <a:ext cx="10083475" cy="5688519"/>
          </a:xfrm>
          <a:prstGeom prst="rect">
            <a:avLst/>
          </a:prstGeom>
        </p:spPr>
      </p:pic>
      <p:sp>
        <p:nvSpPr>
          <p:cNvPr id="40" name="Rectangle 39">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4589" y="-606725"/>
            <a:ext cx="2497817" cy="10092693"/>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49" y="0"/>
            <a:ext cx="2350989" cy="5688529"/>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473407" y="17972"/>
            <a:ext cx="2606859" cy="5670557"/>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0" y="4372750"/>
            <a:ext cx="10086996" cy="1315779"/>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8" name="Rectangle 47">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8666" y="1839765"/>
            <a:ext cx="3197248" cy="4500281"/>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2FBD0A3-7541-2665-0F51-179D8C4EF108}"/>
              </a:ext>
            </a:extLst>
          </p:cNvPr>
          <p:cNvSpPr>
            <a:spLocks noGrp="1"/>
          </p:cNvSpPr>
          <p:nvPr>
            <p:ph type="title"/>
          </p:nvPr>
        </p:nvSpPr>
        <p:spPr>
          <a:xfrm>
            <a:off x="710264" y="3408237"/>
            <a:ext cx="6554874" cy="1340049"/>
          </a:xfrm>
        </p:spPr>
        <p:txBody>
          <a:bodyPr vert="horz" lIns="91440" tIns="45720" rIns="91440" bIns="45720" rtlCol="0" anchor="b">
            <a:normAutofit/>
          </a:bodyPr>
          <a:lstStyle/>
          <a:p>
            <a:pPr algn="l" defTabSz="914400" hangingPunct="1">
              <a:lnSpc>
                <a:spcPct val="90000"/>
              </a:lnSpc>
            </a:pPr>
            <a:r>
              <a:rPr lang="en-US" sz="2300" dirty="0">
                <a:solidFill>
                  <a:srgbClr val="FFFFFF"/>
                </a:solidFill>
              </a:rPr>
              <a:t>E come </a:t>
            </a:r>
            <a:r>
              <a:rPr lang="en-US" sz="2300" dirty="0" err="1">
                <a:solidFill>
                  <a:srgbClr val="FFFFFF"/>
                </a:solidFill>
              </a:rPr>
              <a:t>facciamo</a:t>
            </a:r>
            <a:r>
              <a:rPr lang="en-US" sz="2300" dirty="0">
                <a:solidFill>
                  <a:srgbClr val="FFFFFF"/>
                </a:solidFill>
              </a:rPr>
              <a:t> a </a:t>
            </a:r>
            <a:r>
              <a:rPr lang="en-US" sz="2300" dirty="0" err="1">
                <a:solidFill>
                  <a:srgbClr val="FFFFFF"/>
                </a:solidFill>
              </a:rPr>
              <a:t>ricordare</a:t>
            </a:r>
            <a:r>
              <a:rPr lang="en-US" sz="2300" dirty="0">
                <a:solidFill>
                  <a:srgbClr val="FFFFFF"/>
                </a:solidFill>
              </a:rPr>
              <a:t> </a:t>
            </a:r>
            <a:r>
              <a:rPr lang="en-US" sz="2300" dirty="0" err="1">
                <a:solidFill>
                  <a:srgbClr val="FFFFFF"/>
                </a:solidFill>
              </a:rPr>
              <a:t>cosa</a:t>
            </a:r>
            <a:r>
              <a:rPr lang="en-US" sz="2300" dirty="0">
                <a:solidFill>
                  <a:srgbClr val="FFFFFF"/>
                </a:solidFill>
              </a:rPr>
              <a:t> </a:t>
            </a:r>
            <a:r>
              <a:rPr lang="en-US" sz="2300" dirty="0" err="1">
                <a:solidFill>
                  <a:srgbClr val="FFFFFF"/>
                </a:solidFill>
              </a:rPr>
              <a:t>si</a:t>
            </a:r>
            <a:r>
              <a:rPr lang="en-US" sz="2300" dirty="0">
                <a:solidFill>
                  <a:srgbClr val="FFFFFF"/>
                </a:solidFill>
              </a:rPr>
              <a:t> </a:t>
            </a:r>
            <a:r>
              <a:rPr lang="en-US" sz="2300" dirty="0" err="1">
                <a:solidFill>
                  <a:srgbClr val="FFFFFF"/>
                </a:solidFill>
              </a:rPr>
              <a:t>deve</a:t>
            </a:r>
            <a:r>
              <a:rPr lang="en-US" sz="2300" dirty="0">
                <a:solidFill>
                  <a:srgbClr val="FFFFFF"/>
                </a:solidFill>
              </a:rPr>
              <a:t> fare per </a:t>
            </a:r>
            <a:r>
              <a:rPr lang="en-US" sz="2300" dirty="0" err="1">
                <a:solidFill>
                  <a:srgbClr val="FFFFFF"/>
                </a:solidFill>
              </a:rPr>
              <a:t>essere</a:t>
            </a:r>
            <a:r>
              <a:rPr lang="en-US" sz="2300" dirty="0">
                <a:solidFill>
                  <a:srgbClr val="FFFFFF"/>
                </a:solidFill>
              </a:rPr>
              <a:t> GDPR compliant, </a:t>
            </a:r>
            <a:r>
              <a:rPr lang="en-US" sz="2300" dirty="0" err="1">
                <a:solidFill>
                  <a:srgbClr val="FFFFFF"/>
                </a:solidFill>
              </a:rPr>
              <a:t>rispettare</a:t>
            </a:r>
            <a:r>
              <a:rPr lang="en-US" sz="2300" dirty="0">
                <a:solidFill>
                  <a:srgbClr val="FFFFFF"/>
                </a:solidFill>
              </a:rPr>
              <a:t> la privacy, </a:t>
            </a:r>
            <a:r>
              <a:rPr lang="en-US" sz="2300" dirty="0" err="1">
                <a:solidFill>
                  <a:srgbClr val="FFFFFF"/>
                </a:solidFill>
              </a:rPr>
              <a:t>proteggere</a:t>
            </a:r>
            <a:r>
              <a:rPr lang="en-US" sz="2300" dirty="0">
                <a:solidFill>
                  <a:srgbClr val="FFFFFF"/>
                </a:solidFill>
              </a:rPr>
              <a:t> </a:t>
            </a:r>
            <a:r>
              <a:rPr lang="en-US" sz="2300" dirty="0" err="1">
                <a:solidFill>
                  <a:srgbClr val="FFFFFF"/>
                </a:solidFill>
              </a:rPr>
              <a:t>i</a:t>
            </a:r>
            <a:r>
              <a:rPr lang="en-US" sz="2300" dirty="0">
                <a:solidFill>
                  <a:srgbClr val="FFFFFF"/>
                </a:solidFill>
              </a:rPr>
              <a:t> </a:t>
            </a:r>
            <a:r>
              <a:rPr lang="en-US" sz="2300" dirty="0" err="1">
                <a:solidFill>
                  <a:srgbClr val="FFFFFF"/>
                </a:solidFill>
              </a:rPr>
              <a:t>dati</a:t>
            </a:r>
            <a:r>
              <a:rPr lang="en-US" sz="2300" dirty="0">
                <a:solidFill>
                  <a:srgbClr val="FFFFFF"/>
                </a:solidFill>
              </a:rPr>
              <a:t> </a:t>
            </a:r>
            <a:r>
              <a:rPr lang="en-US" sz="2300" dirty="0" err="1">
                <a:solidFill>
                  <a:srgbClr val="FFFFFF"/>
                </a:solidFill>
              </a:rPr>
              <a:t>personali</a:t>
            </a:r>
            <a:r>
              <a:rPr lang="en-US" sz="2300" dirty="0">
                <a:solidFill>
                  <a:srgbClr val="FFFFFF"/>
                </a:solidFill>
              </a:rPr>
              <a:t>?</a:t>
            </a:r>
          </a:p>
        </p:txBody>
      </p:sp>
      <p:sp>
        <p:nvSpPr>
          <p:cNvPr id="4" name="Segnaposto data 3">
            <a:extLst>
              <a:ext uri="{FF2B5EF4-FFF2-40B4-BE49-F238E27FC236}">
                <a16:creationId xmlns:a16="http://schemas.microsoft.com/office/drawing/2014/main" id="{9C68F612-64F6-A7EC-A952-243A9D47FF0B}"/>
              </a:ext>
            </a:extLst>
          </p:cNvPr>
          <p:cNvSpPr>
            <a:spLocks noGrp="1"/>
          </p:cNvSpPr>
          <p:nvPr>
            <p:ph type="dt" sz="half" idx="10"/>
          </p:nvPr>
        </p:nvSpPr>
        <p:spPr>
          <a:xfrm>
            <a:off x="693042" y="5255759"/>
            <a:ext cx="2268141"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r>
              <a:rPr lang="en-US">
                <a:solidFill>
                  <a:srgbClr val="FFFFFF"/>
                </a:solidFill>
                <a:latin typeface="Calibri" panose="020F0502020204030204"/>
                <a:ea typeface="+mn-ea"/>
              </a:rPr>
              <a:t>Silvia  Arezzini</a:t>
            </a:r>
          </a:p>
        </p:txBody>
      </p:sp>
      <p:sp>
        <p:nvSpPr>
          <p:cNvPr id="5" name="Segnaposto piè di pagina 4">
            <a:extLst>
              <a:ext uri="{FF2B5EF4-FFF2-40B4-BE49-F238E27FC236}">
                <a16:creationId xmlns:a16="http://schemas.microsoft.com/office/drawing/2014/main" id="{B87F62E1-EA0D-393A-3215-9FF3B49A6151}"/>
              </a:ext>
            </a:extLst>
          </p:cNvPr>
          <p:cNvSpPr>
            <a:spLocks noGrp="1"/>
          </p:cNvSpPr>
          <p:nvPr>
            <p:ph type="ftr" sz="quarter" idx="11"/>
          </p:nvPr>
        </p:nvSpPr>
        <p:spPr>
          <a:xfrm>
            <a:off x="3339207" y="5255759"/>
            <a:ext cx="3402210"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r>
              <a:rPr lang="en-US" kern="1200">
                <a:solidFill>
                  <a:srgbClr val="FFFFFF"/>
                </a:solidFill>
                <a:latin typeface="Calibri" panose="020F0502020204030204"/>
                <a:ea typeface="+mn-ea"/>
                <a:cs typeface="+mn-cs"/>
              </a:rPr>
              <a:t>10 ottobre 2023</a:t>
            </a:r>
          </a:p>
        </p:txBody>
      </p:sp>
      <p:sp>
        <p:nvSpPr>
          <p:cNvPr id="6" name="Segnaposto numero diapositiva 5">
            <a:extLst>
              <a:ext uri="{FF2B5EF4-FFF2-40B4-BE49-F238E27FC236}">
                <a16:creationId xmlns:a16="http://schemas.microsoft.com/office/drawing/2014/main" id="{6C380837-9E1D-A1A2-7607-9C27D8EBA6A9}"/>
              </a:ext>
            </a:extLst>
          </p:cNvPr>
          <p:cNvSpPr>
            <a:spLocks noGrp="1"/>
          </p:cNvSpPr>
          <p:nvPr>
            <p:ph type="sldNum" sz="quarter" idx="12"/>
          </p:nvPr>
        </p:nvSpPr>
        <p:spPr>
          <a:xfrm>
            <a:off x="7119441" y="5255759"/>
            <a:ext cx="2268141" cy="301905"/>
          </a:xfrm>
        </p:spPr>
        <p:txBody>
          <a:bodyPr vert="horz" lIns="91440" tIns="45720" rIns="91440" bIns="45720" rtlCol="0" anchor="ctr">
            <a:normAutofit/>
          </a:bodyPr>
          <a:lstStyle/>
          <a:p>
            <a:pPr defTabSz="914400" fontAlgn="auto" hangingPunct="1">
              <a:lnSpc>
                <a:spcPct val="100000"/>
              </a:lnSpc>
              <a:spcBef>
                <a:spcPts val="0"/>
              </a:spcBef>
              <a:spcAft>
                <a:spcPts val="600"/>
              </a:spcAft>
              <a:buClrTx/>
              <a:buSzTx/>
              <a:defRPr/>
            </a:pPr>
            <a:fld id="{03B6912A-B584-4AC7-9983-D43B1428DAB0}" type="slidenum">
              <a:rPr lang="en-US">
                <a:solidFill>
                  <a:srgbClr val="FFFFFF"/>
                </a:solidFill>
                <a:latin typeface="Calibri" panose="020F0502020204030204"/>
                <a:ea typeface="+mn-ea"/>
              </a:rPr>
              <a:pPr defTabSz="914400" fontAlgn="auto" hangingPunct="1">
                <a:lnSpc>
                  <a:spcPct val="100000"/>
                </a:lnSpc>
                <a:spcBef>
                  <a:spcPts val="0"/>
                </a:spcBef>
                <a:spcAft>
                  <a:spcPts val="600"/>
                </a:spcAft>
                <a:buClrTx/>
                <a:buSzTx/>
                <a:defRPr/>
              </a:pPr>
              <a:t>83</a:t>
            </a:fld>
            <a:endParaRPr lang="en-US">
              <a:solidFill>
                <a:srgbClr val="FFFFFF"/>
              </a:solidFill>
              <a:latin typeface="Calibri" panose="020F0502020204030204"/>
              <a:ea typeface="+mn-ea"/>
            </a:endParaRPr>
          </a:p>
        </p:txBody>
      </p:sp>
    </p:spTree>
    <p:extLst>
      <p:ext uri="{BB962C8B-B14F-4D97-AF65-F5344CB8AC3E}">
        <p14:creationId xmlns:p14="http://schemas.microsoft.com/office/powerpoint/2010/main" val="35811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73F3A7-B9A6-68B3-8649-458334624ABE}"/>
              </a:ext>
            </a:extLst>
          </p:cNvPr>
          <p:cNvSpPr>
            <a:spLocks noGrp="1"/>
          </p:cNvSpPr>
          <p:nvPr>
            <p:ph type="title"/>
          </p:nvPr>
        </p:nvSpPr>
        <p:spPr/>
        <p:txBody>
          <a:bodyPr/>
          <a:lstStyle/>
          <a:p>
            <a:r>
              <a:rPr lang="it-IT" sz="4000" b="1" i="1" dirty="0"/>
              <a:t>4 Documenti da tenere presenti</a:t>
            </a:r>
            <a:endParaRPr lang="it-IT" sz="4000" dirty="0"/>
          </a:p>
        </p:txBody>
      </p:sp>
      <p:sp>
        <p:nvSpPr>
          <p:cNvPr id="4" name="Segnaposto data 3">
            <a:extLst>
              <a:ext uri="{FF2B5EF4-FFF2-40B4-BE49-F238E27FC236}">
                <a16:creationId xmlns:a16="http://schemas.microsoft.com/office/drawing/2014/main" id="{6D74FEE0-2C74-1572-D940-7045DC1D2C71}"/>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F6376467-662C-7035-C4ED-7E7191313621}"/>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0743CCA2-844E-73F6-0D37-4570EB3F9152}"/>
              </a:ext>
            </a:extLst>
          </p:cNvPr>
          <p:cNvSpPr>
            <a:spLocks noGrp="1"/>
          </p:cNvSpPr>
          <p:nvPr>
            <p:ph type="sldNum" sz="quarter" idx="12"/>
          </p:nvPr>
        </p:nvSpPr>
        <p:spPr/>
        <p:txBody>
          <a:bodyPr/>
          <a:lstStyle/>
          <a:p>
            <a:fld id="{03B6912A-B584-4AC7-9983-D43B1428DAB0}" type="slidenum">
              <a:rPr lang="it-IT" smtClean="0"/>
              <a:pPr/>
              <a:t>84</a:t>
            </a:fld>
            <a:endParaRPr lang="it-IT" dirty="0"/>
          </a:p>
        </p:txBody>
      </p:sp>
      <p:sp>
        <p:nvSpPr>
          <p:cNvPr id="7" name="Content Placeholder 3">
            <a:extLst>
              <a:ext uri="{FF2B5EF4-FFF2-40B4-BE49-F238E27FC236}">
                <a16:creationId xmlns:a16="http://schemas.microsoft.com/office/drawing/2014/main" id="{AE1866BC-80B3-B729-88C5-9EAE58344FF4}"/>
              </a:ext>
            </a:extLst>
          </p:cNvPr>
          <p:cNvSpPr>
            <a:spLocks noGrp="1"/>
          </p:cNvSpPr>
          <p:nvPr>
            <p:ph idx="1"/>
          </p:nvPr>
        </p:nvSpPr>
        <p:spPr>
          <a:xfrm>
            <a:off x="503238" y="1327150"/>
            <a:ext cx="9070975" cy="3740150"/>
          </a:xfrm>
        </p:spPr>
        <p:txBody>
          <a:bodyPr>
            <a:normAutofit fontScale="92500" lnSpcReduction="10000"/>
          </a:bodyPr>
          <a:lstStyle/>
          <a:p>
            <a:pPr algn="l" rtl="0" fontAlgn="base">
              <a:buFont typeface="Arial" panose="020B0604020202020204" pitchFamily="34" charset="0"/>
              <a:buChar char="•"/>
            </a:pPr>
            <a:endParaRPr lang="it-IT" sz="1800" b="0" i="0" dirty="0">
              <a:effectLst/>
              <a:latin typeface="Times New Roman" panose="02020603050405020304" pitchFamily="18" charset="0"/>
            </a:endParaRPr>
          </a:p>
          <a:p>
            <a:pPr algn="just" rtl="0" fontAlgn="base">
              <a:buFont typeface="Arial" panose="020B0604020202020204" pitchFamily="34" charset="0"/>
              <a:buChar char="•"/>
            </a:pPr>
            <a:r>
              <a:rPr lang="it-IT" sz="3500" b="0" i="0" dirty="0">
                <a:effectLst/>
                <a:latin typeface="Times New Roman" panose="02020603050405020304" pitchFamily="18" charset="0"/>
                <a:cs typeface="Times New Roman" panose="02020603050405020304" pitchFamily="18" charset="0"/>
              </a:rPr>
              <a:t>Disciplinare uso risorse informatiche </a:t>
            </a:r>
          </a:p>
          <a:p>
            <a:pPr algn="just" rtl="0" fontAlgn="base">
              <a:buFont typeface="Arial" panose="020B0604020202020204" pitchFamily="34" charset="0"/>
              <a:buChar char="•"/>
            </a:pPr>
            <a:r>
              <a:rPr lang="it-IT" sz="3500" dirty="0">
                <a:latin typeface="Times New Roman" panose="02020603050405020304" pitchFamily="18" charset="0"/>
                <a:cs typeface="Times New Roman" panose="02020603050405020304" pitchFamily="18" charset="0"/>
              </a:rPr>
              <a:t>Misure Minime</a:t>
            </a:r>
          </a:p>
          <a:p>
            <a:pPr algn="just" rtl="0" fontAlgn="base">
              <a:buFont typeface="Arial" panose="020B0604020202020204" pitchFamily="34" charset="0"/>
              <a:buChar char="•"/>
            </a:pPr>
            <a:r>
              <a:rPr lang="it-IT" sz="3500" dirty="0">
                <a:effectLst/>
                <a:latin typeface="Times New Roman" panose="02020603050405020304" pitchFamily="18" charset="0"/>
                <a:cs typeface="Times New Roman" panose="02020603050405020304" pitchFamily="18" charset="0"/>
              </a:rPr>
              <a:t>Norme privacy</a:t>
            </a:r>
          </a:p>
          <a:p>
            <a:pPr marL="914400" lvl="1" indent="-457200" algn="just" fontAlgn="base">
              <a:buFont typeface="Arial" panose="020B0604020202020204" pitchFamily="34" charset="0"/>
              <a:buChar char="•"/>
            </a:pPr>
            <a:r>
              <a:rPr lang="it-IT" sz="3100" dirty="0">
                <a:effectLst/>
                <a:latin typeface="Times New Roman" panose="02020603050405020304" pitchFamily="18" charset="0"/>
                <a:cs typeface="Times New Roman" panose="02020603050405020304" pitchFamily="18" charset="0"/>
              </a:rPr>
              <a:t>per l'uso dei sistemi informatici destinati al trattamento di dati personali</a:t>
            </a:r>
          </a:p>
          <a:p>
            <a:pPr marL="914400" lvl="1" indent="-457200" algn="just" fontAlgn="base">
              <a:buFont typeface="Arial" panose="020B0604020202020204" pitchFamily="34" charset="0"/>
              <a:buChar char="•"/>
            </a:pPr>
            <a:r>
              <a:rPr lang="it-IT" sz="3400" dirty="0">
                <a:effectLst/>
                <a:latin typeface="Times New Roman" panose="02020603050405020304" pitchFamily="18" charset="0"/>
                <a:cs typeface="Times New Roman" panose="02020603050405020304" pitchFamily="18" charset="0"/>
              </a:rPr>
              <a:t>per il trattamento di dati personali</a:t>
            </a:r>
          </a:p>
          <a:p>
            <a:pPr algn="l" rtl="0" fontAlgn="base">
              <a:buFont typeface="Arial" panose="020B0604020202020204" pitchFamily="34" charset="0"/>
              <a:buChar char="•"/>
            </a:pPr>
            <a:endParaRPr lang="it-IT" sz="3600" b="0" i="0" dirty="0">
              <a:effectLst/>
              <a:latin typeface="Times New Roman" panose="02020603050405020304" pitchFamily="18" charset="0"/>
              <a:cs typeface="Times New Roman" panose="02020603050405020304" pitchFamily="18" charset="0"/>
            </a:endParaRPr>
          </a:p>
          <a:p>
            <a:endParaRPr lang="it-IT" dirty="0"/>
          </a:p>
        </p:txBody>
      </p:sp>
      <p:sp>
        <p:nvSpPr>
          <p:cNvPr id="8" name="Rettangolo 7">
            <a:extLst>
              <a:ext uri="{FF2B5EF4-FFF2-40B4-BE49-F238E27FC236}">
                <a16:creationId xmlns:a16="http://schemas.microsoft.com/office/drawing/2014/main" id="{B0998DFF-792E-89A0-D8FF-526C6F60117B}"/>
              </a:ext>
            </a:extLst>
          </p:cNvPr>
          <p:cNvSpPr/>
          <p:nvPr/>
        </p:nvSpPr>
        <p:spPr>
          <a:xfrm rot="21158402">
            <a:off x="2891599" y="4674517"/>
            <a:ext cx="6647974" cy="607539"/>
          </a:xfrm>
          <a:prstGeom prst="rect">
            <a:avLst/>
          </a:prstGeom>
          <a:noFill/>
        </p:spPr>
        <p:txBody>
          <a:bodyPr wrap="none" lIns="91440" tIns="45720" rIns="91440" bIns="45720">
            <a:spAutoFit/>
          </a:bodyPr>
          <a:lstStyle/>
          <a:p>
            <a:pPr algn="ctr"/>
            <a:r>
              <a:rPr lang="it-IT"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Pochi documenti, ma importanti</a:t>
            </a:r>
          </a:p>
        </p:txBody>
      </p:sp>
    </p:spTree>
    <p:extLst>
      <p:ext uri="{BB962C8B-B14F-4D97-AF65-F5344CB8AC3E}">
        <p14:creationId xmlns:p14="http://schemas.microsoft.com/office/powerpoint/2010/main" val="1855943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287784" y="5368924"/>
            <a:ext cx="2268141" cy="301904"/>
          </a:xfrm>
        </p:spPr>
        <p:txBody>
          <a:bodyPr/>
          <a:lstStyle/>
          <a:p>
            <a:r>
              <a:rPr lang="it-IT" dirty="0"/>
              <a:t>Silvia  Arezzini</a:t>
            </a:r>
            <a:endParaRPr lang="en-IT" dirty="0"/>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dirty="0"/>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85</a:t>
            </a:fld>
            <a:endParaRPr lang="en-IT"/>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a:xfrm>
            <a:off x="1727944" y="105542"/>
            <a:ext cx="7764622" cy="1096006"/>
          </a:xfrm>
        </p:spPr>
        <p:txBody>
          <a:bodyPr/>
          <a:lstStyle/>
          <a:p>
            <a:r>
              <a:rPr lang="it-IT" b="1" i="1" dirty="0">
                <a:solidFill>
                  <a:srgbClr val="FF0000"/>
                </a:solidFill>
                <a:latin typeface="Times New Roman" panose="02020603050405020304" pitchFamily="18" charset="0"/>
              </a:rPr>
              <a:t>Disciplinare uso risorse informatiche (a)</a:t>
            </a:r>
            <a:endParaRPr lang="it-IT" b="1" i="1" dirty="0">
              <a:solidFill>
                <a:srgbClr val="FF0000"/>
              </a:solidFill>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342464" y="1500500"/>
            <a:ext cx="9594392" cy="3702108"/>
          </a:xfrm>
        </p:spPr>
        <p:txBody>
          <a:bodyPr>
            <a:normAutofit/>
          </a:bodyPr>
          <a:lstStyle/>
          <a:p>
            <a:pPr marL="0" indent="0"/>
            <a:r>
              <a:rPr lang="it-IT" sz="2000" dirty="0">
                <a:latin typeface="+mj-lt"/>
              </a:rPr>
              <a:t>Delibera CD 15442 - 28/2/2020 </a:t>
            </a:r>
            <a:r>
              <a:rPr lang="it-IT" sz="2000" i="1" dirty="0">
                <a:latin typeface="+mj-lt"/>
              </a:rPr>
              <a:t>(anche CORSO SICUREZZA) </a:t>
            </a:r>
            <a:endParaRPr lang="it-IT" sz="1600" dirty="0">
              <a:solidFill>
                <a:srgbClr val="110666"/>
              </a:solidFill>
              <a:latin typeface="+mj-lt"/>
            </a:endParaRPr>
          </a:p>
          <a:p>
            <a:pPr marL="0" indent="0"/>
            <a:r>
              <a:rPr lang="it-IT" sz="1600" dirty="0">
                <a:solidFill>
                  <a:srgbClr val="110666"/>
                </a:solidFill>
                <a:latin typeface="+mj-lt"/>
              </a:rPr>
              <a:t>L’INFN si dota di un DISCIPLINARE per:</a:t>
            </a:r>
          </a:p>
          <a:p>
            <a:pPr marL="0" indent="0" algn="just"/>
            <a:r>
              <a:rPr lang="it-IT" sz="1600" b="1" dirty="0">
                <a:solidFill>
                  <a:srgbClr val="110666"/>
                </a:solidFill>
                <a:effectLst>
                  <a:outerShdw blurRad="38100" dist="38100" dir="2700000" algn="tl">
                    <a:srgbClr val="000000">
                      <a:alpha val="43137"/>
                    </a:srgbClr>
                  </a:outerShdw>
                </a:effectLst>
                <a:latin typeface="+mj-lt"/>
              </a:rPr>
              <a:t>«Salvaguardare la sicurezza del proprio sistema informatico e tutelare la riservatezza, l'integrità e la disponibilità delle informazioni e dei dati, anche personali, da questo prodotti, raccolti o comunque trattati.»</a:t>
            </a:r>
            <a:endParaRPr lang="it-IT" sz="2400" dirty="0">
              <a:solidFill>
                <a:srgbClr val="110666"/>
              </a:solidFill>
              <a:latin typeface="+mj-lt"/>
            </a:endParaRPr>
          </a:p>
          <a:p>
            <a:pPr marL="0" indent="0"/>
            <a:r>
              <a:rPr lang="it-IT" sz="2000" dirty="0">
                <a:latin typeface="+mj-lt"/>
              </a:rPr>
              <a:t>Nel disciplinare vengono date indicazioni all’AMMINISTRATORE DI SISTEMA</a:t>
            </a:r>
          </a:p>
          <a:p>
            <a:pPr marL="0" indent="0"/>
            <a:r>
              <a:rPr lang="it-IT" sz="2000" dirty="0">
                <a:latin typeface="+mj-lt"/>
              </a:rPr>
              <a:t>Chi è l’amministratore di sistema?</a:t>
            </a:r>
          </a:p>
          <a:p>
            <a:pPr marL="0" indent="0" algn="just"/>
            <a:r>
              <a:rPr lang="it-IT" sz="2000" b="0" i="1" u="sng" strike="noStrike" baseline="0" dirty="0">
                <a:latin typeface="+mj-lt"/>
              </a:rPr>
              <a:t>figura professionale dedicata alla gestione e alla manutenzione di impianti di elaborazione con cui vengano effettuati trattamenti di dati, anche personali, compresi i sistemi di gestione delle basi di dati, le reti locali e gli apparati di sicurezza</a:t>
            </a:r>
            <a:endParaRPr lang="it-IT" sz="2000" i="1" u="sng" dirty="0">
              <a:latin typeface="+mj-lt"/>
            </a:endParaRPr>
          </a:p>
        </p:txBody>
      </p:sp>
    </p:spTree>
    <p:extLst>
      <p:ext uri="{BB962C8B-B14F-4D97-AF65-F5344CB8AC3E}">
        <p14:creationId xmlns:p14="http://schemas.microsoft.com/office/powerpoint/2010/main" val="12308713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287784" y="5388487"/>
            <a:ext cx="2268141" cy="301904"/>
          </a:xfrm>
        </p:spPr>
        <p:txBody>
          <a:bodyPr/>
          <a:lstStyle/>
          <a:p>
            <a:r>
              <a:rPr lang="it-IT" dirty="0"/>
              <a:t>Silvia  Arezzini</a:t>
            </a:r>
            <a:endParaRPr lang="en-IT" dirty="0"/>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86</a:t>
            </a:fld>
            <a:endParaRPr lang="en-IT"/>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a:xfrm>
            <a:off x="1638632" y="98894"/>
            <a:ext cx="7764622" cy="1096044"/>
          </a:xfrm>
        </p:spPr>
        <p:txBody>
          <a:bodyPr/>
          <a:lstStyle/>
          <a:p>
            <a:r>
              <a:rPr lang="it-IT" b="1" i="1" dirty="0">
                <a:solidFill>
                  <a:srgbClr val="FF0000"/>
                </a:solidFill>
                <a:latin typeface="Times New Roman" panose="02020603050405020304" pitchFamily="18" charset="0"/>
              </a:rPr>
              <a:t>Disciplinare uso risorse informatiche (b)</a:t>
            </a:r>
            <a:endParaRPr lang="it-IT" b="1" i="1" dirty="0">
              <a:solidFill>
                <a:srgbClr val="FF0000"/>
              </a:solidFill>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509280" y="1378309"/>
            <a:ext cx="9283559" cy="3905238"/>
          </a:xfrm>
        </p:spPr>
        <p:txBody>
          <a:bodyPr>
            <a:normAutofit fontScale="92500"/>
          </a:bodyPr>
          <a:lstStyle/>
          <a:p>
            <a:pPr algn="l"/>
            <a:r>
              <a:rPr lang="it-IT" sz="1400" dirty="0">
                <a:latin typeface="Cambria" panose="02040503050406030204" pitchFamily="18" charset="0"/>
              </a:rPr>
              <a:t>1. mantenere i sistemi al livello di sicurezza appropriato al loro uso;</a:t>
            </a:r>
          </a:p>
          <a:p>
            <a:pPr algn="l"/>
            <a:r>
              <a:rPr lang="it-IT" sz="1400" dirty="0">
                <a:latin typeface="Cambria" panose="02040503050406030204" pitchFamily="18" charset="0"/>
              </a:rPr>
              <a:t>2. verificare con regolarità l'integrità dei sistemi;</a:t>
            </a:r>
          </a:p>
          <a:p>
            <a:pPr algn="l"/>
            <a:r>
              <a:rPr lang="it-IT" sz="1400" dirty="0">
                <a:latin typeface="Cambria" panose="02040503050406030204" pitchFamily="18" charset="0"/>
              </a:rPr>
              <a:t>3. controllare e conservare i log di sistema per il tempo necessario a verificare la conservazione degli standard di sicurezza;</a:t>
            </a:r>
          </a:p>
          <a:p>
            <a:pPr algn="l"/>
            <a:r>
              <a:rPr lang="it-IT" sz="1400" dirty="0">
                <a:latin typeface="Cambria" panose="02040503050406030204" pitchFamily="18" charset="0"/>
              </a:rPr>
              <a:t>4. segnalare immediatamente al Servizio di Calcolo e Reti incidenti, sospetti abusi e</a:t>
            </a:r>
            <a:r>
              <a:rPr lang="it-IT" sz="2800" i="1" u="sng" dirty="0">
                <a:latin typeface="Cambria" panose="02040503050406030204" pitchFamily="18" charset="0"/>
              </a:rPr>
              <a:t> </a:t>
            </a:r>
            <a:r>
              <a:rPr lang="it-IT" sz="1400" dirty="0">
                <a:latin typeface="Cambria" panose="02040503050406030204" pitchFamily="18" charset="0"/>
              </a:rPr>
              <a:t>violazioni della sicurezza e partecipare alla loro gestione;</a:t>
            </a:r>
          </a:p>
          <a:p>
            <a:pPr algn="l"/>
            <a:r>
              <a:rPr lang="it-IT" sz="1400" dirty="0">
                <a:latin typeface="Cambria" panose="02040503050406030204" pitchFamily="18" charset="0"/>
              </a:rPr>
              <a:t>5. installare e mantenere aggiornati programmi antivirus per i sistemi operativi che lo prevedono;</a:t>
            </a:r>
          </a:p>
          <a:p>
            <a:pPr algn="l"/>
            <a:r>
              <a:rPr lang="it-IT" sz="1400" dirty="0">
                <a:latin typeface="Cambria" panose="02040503050406030204" pitchFamily="18" charset="0"/>
              </a:rPr>
              <a:t> 6. non visionare i dati personali e della corrispondenza di cui dovessero venire a conoscenza e comunque a considerarli strettamente riservati e a non riferire, né duplicare o cedere a persone non autorizzate informazioni sull'esistenza o sul contenuto degli stessi;</a:t>
            </a:r>
          </a:p>
          <a:p>
            <a:pPr algn="l"/>
            <a:r>
              <a:rPr lang="it-IT" sz="1400" dirty="0">
                <a:latin typeface="Cambria" panose="02040503050406030204" pitchFamily="18" charset="0"/>
              </a:rPr>
              <a:t>7. in caso di interventi di manutenzione, impedire, per quanto possibile, l’accesso alle informazioni e ai dati personali presenti nei sistemi amministrati;</a:t>
            </a:r>
          </a:p>
          <a:p>
            <a:pPr algn="l"/>
            <a:r>
              <a:rPr lang="it-IT" sz="1400" dirty="0">
                <a:latin typeface="Cambria" panose="02040503050406030204" pitchFamily="18" charset="0"/>
              </a:rPr>
              <a:t>8. seguire attività formative in materie tecnico-gestionali e di sicurezza delle reti, nonché in tema di protezione dei dati personali e di segretezza della corrispondenza.</a:t>
            </a:r>
          </a:p>
        </p:txBody>
      </p:sp>
    </p:spTree>
    <p:extLst>
      <p:ext uri="{BB962C8B-B14F-4D97-AF65-F5344CB8AC3E}">
        <p14:creationId xmlns:p14="http://schemas.microsoft.com/office/powerpoint/2010/main" val="16824384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506855" y="5368924"/>
            <a:ext cx="2268141" cy="301904"/>
          </a:xfrm>
        </p:spPr>
        <p:txBody>
          <a:bodyPr/>
          <a:lstStyle/>
          <a:p>
            <a:r>
              <a:rPr lang="it-IT" dirty="0"/>
              <a:t>Silvia  Arezzini</a:t>
            </a:r>
            <a:endParaRPr lang="en-IT" dirty="0"/>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87</a:t>
            </a:fld>
            <a:endParaRPr lang="en-IT"/>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a:xfrm>
            <a:off x="1511920" y="166317"/>
            <a:ext cx="7764622" cy="1096044"/>
          </a:xfrm>
        </p:spPr>
        <p:txBody>
          <a:bodyPr/>
          <a:lstStyle/>
          <a:p>
            <a:r>
              <a:rPr lang="it-IT" b="1" i="1" dirty="0">
                <a:solidFill>
                  <a:srgbClr val="FF0000"/>
                </a:solidFill>
                <a:latin typeface="Times New Roman" panose="02020603050405020304" pitchFamily="18" charset="0"/>
              </a:rPr>
              <a:t>Disciplinare uso risorse informatiche (c)</a:t>
            </a:r>
            <a:endParaRPr lang="it-IT" b="1" i="1" dirty="0">
              <a:solidFill>
                <a:srgbClr val="FF0000"/>
              </a:solidFill>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481836" y="1713521"/>
            <a:ext cx="9116951" cy="3104207"/>
          </a:xfrm>
        </p:spPr>
        <p:txBody>
          <a:bodyPr>
            <a:normAutofit fontScale="85000" lnSpcReduction="20000"/>
          </a:bodyPr>
          <a:lstStyle/>
          <a:p>
            <a:pPr marL="0" indent="0" algn="just"/>
            <a:r>
              <a:rPr lang="it-IT" b="0" i="0" u="none" strike="noStrike" baseline="0" dirty="0">
                <a:latin typeface="Cambria" panose="02040503050406030204" pitchFamily="18" charset="0"/>
              </a:rPr>
              <a:t>Al fine di assicurare la funzionalità, disponibilità, ottimizzazione, sicurezza ed integrità dei sistemi informativi e prevenire utilizzazioni indebite, l'INFN adotta misure che consentono la verifica di comportamenti anomali o delle condotte non previste dal presente Disciplinare nel rispetto dei principi generali di necessità, pertinenza e non eccedenza sopra richiamati. A tal fine il Servizio di Calcolo e Reti può eseguire elaborazioni sui dati registrati dirette ad evidenziare anomalie nel traffico di rete o condotte non consentite dal presente Disciplinare.</a:t>
            </a:r>
            <a:endParaRPr lang="it-IT" sz="2976" dirty="0">
              <a:latin typeface="Cambria" panose="02040503050406030204" pitchFamily="18" charset="0"/>
            </a:endParaRPr>
          </a:p>
        </p:txBody>
      </p:sp>
    </p:spTree>
    <p:extLst>
      <p:ext uri="{BB962C8B-B14F-4D97-AF65-F5344CB8AC3E}">
        <p14:creationId xmlns:p14="http://schemas.microsoft.com/office/powerpoint/2010/main" val="2863598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509891" y="5368924"/>
            <a:ext cx="2268141" cy="301904"/>
          </a:xfrm>
        </p:spPr>
        <p:txBody>
          <a:bodyPr/>
          <a:lstStyle/>
          <a:p>
            <a:r>
              <a:rPr lang="it-IT" dirty="0"/>
              <a:t>Silvia  Arezzini</a:t>
            </a:r>
            <a:endParaRPr lang="en-IT" dirty="0"/>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88</a:t>
            </a:fld>
            <a:endParaRPr lang="en-IT"/>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p:txBody>
          <a:bodyPr/>
          <a:lstStyle/>
          <a:p>
            <a:r>
              <a:rPr lang="it-IT" b="1" i="1" dirty="0">
                <a:solidFill>
                  <a:srgbClr val="FF0000"/>
                </a:solidFill>
                <a:latin typeface="Times New Roman" panose="02020603050405020304" pitchFamily="18" charset="0"/>
              </a:rPr>
              <a:t>MISURE MINIME(a)</a:t>
            </a:r>
            <a:endParaRPr lang="it-IT" b="1" i="1" dirty="0">
              <a:solidFill>
                <a:srgbClr val="FF0000"/>
              </a:solidFill>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575816" y="1539131"/>
            <a:ext cx="9433048" cy="3528392"/>
          </a:xfrm>
        </p:spPr>
        <p:txBody>
          <a:bodyPr>
            <a:normAutofit fontScale="25000" lnSpcReduction="20000"/>
          </a:bodyPr>
          <a:lstStyle/>
          <a:p>
            <a:pPr marL="0" indent="0"/>
            <a:r>
              <a:rPr lang="it-IT" sz="9600" dirty="0"/>
              <a:t>il documento che definisce le </a:t>
            </a:r>
          </a:p>
          <a:p>
            <a:pPr marL="0" indent="0"/>
            <a:r>
              <a:rPr lang="it-IT" sz="9600" b="1" dirty="0"/>
              <a:t>Misure minime di sicurezza ICT per le pubbliche amministrazioni</a:t>
            </a:r>
          </a:p>
          <a:p>
            <a:pPr marL="0" indent="0"/>
            <a:r>
              <a:rPr lang="it-IT" sz="9600" b="1" dirty="0"/>
              <a:t>https://www.agid.gov.it/it/sicurezza/misure-minime-sicurezza-ict</a:t>
            </a:r>
          </a:p>
          <a:p>
            <a:pPr marL="0" indent="0"/>
            <a:endParaRPr lang="it-IT" sz="5600" dirty="0"/>
          </a:p>
          <a:p>
            <a:pPr marL="0" indent="0"/>
            <a:r>
              <a:rPr lang="it-IT" sz="3600" dirty="0"/>
              <a:t>(</a:t>
            </a:r>
            <a:r>
              <a:rPr lang="it-IT" sz="4800" dirty="0"/>
              <a:t>Direttiva del Presidente del Consiglio dei ministri 1° agosto 2015) </a:t>
            </a:r>
            <a:r>
              <a:rPr lang="it-IT" altLang="it-IT" sz="4800" dirty="0">
                <a:solidFill>
                  <a:srgbClr val="000000"/>
                </a:solidFill>
                <a:latin typeface="Arial" panose="020B0604020202020204" pitchFamily="34" charset="0"/>
              </a:rPr>
              <a:t>pubblicata sulla GU del </a:t>
            </a:r>
            <a:r>
              <a:rPr lang="it-IT" altLang="it-IT" sz="4800" dirty="0">
                <a:solidFill>
                  <a:srgbClr val="FF0000"/>
                </a:solidFill>
                <a:latin typeface="Arial" panose="020B0604020202020204" pitchFamily="34" charset="0"/>
              </a:rPr>
              <a:t>5-5-2017</a:t>
            </a:r>
          </a:p>
          <a:p>
            <a:pPr marL="0" indent="0"/>
            <a:endParaRPr lang="it-IT" altLang="it-IT" sz="9600" dirty="0">
              <a:solidFill>
                <a:srgbClr val="000000"/>
              </a:solidFill>
              <a:latin typeface="Arial" panose="020B0604020202020204" pitchFamily="34" charset="0"/>
            </a:endParaRPr>
          </a:p>
          <a:p>
            <a:r>
              <a:rPr lang="it-IT" sz="4800" dirty="0">
                <a:latin typeface="Calibri" panose="020F0502020204030204" pitchFamily="34" charset="0"/>
                <a:ea typeface="Calibri" panose="020F0502020204030204" pitchFamily="34" charset="0"/>
                <a:cs typeface="Calibri" panose="020F0502020204030204" pitchFamily="34" charset="0"/>
              </a:rPr>
              <a:t>“</a:t>
            </a:r>
            <a:r>
              <a:rPr lang="it-IT" sz="4800" dirty="0">
                <a:latin typeface="Calibri" panose="020F0502020204030204" pitchFamily="34" charset="0"/>
                <a:ea typeface="Times New Roman" panose="02020603050405020304" pitchFamily="18" charset="0"/>
                <a:cs typeface="Calibri" panose="020F0502020204030204" pitchFamily="34" charset="0"/>
              </a:rPr>
              <a:t>Modulo di implementazione delle misure minime di sicurezza nell'Istituto Nazionale di Fisica Nucleare” Documento in data certa depositato dalla Presidenza il 20/12/2017 (modulo_implementazione_mm_v4.pdf)</a:t>
            </a:r>
          </a:p>
          <a:p>
            <a:r>
              <a:rPr lang="it-IT" sz="4800" dirty="0">
                <a:latin typeface="Calibri" panose="020F0502020204030204" pitchFamily="34" charset="0"/>
                <a:ea typeface="Times New Roman" panose="02020603050405020304" pitchFamily="18" charset="0"/>
                <a:cs typeface="Calibri" panose="020F0502020204030204" pitchFamily="34" charset="0"/>
              </a:rPr>
              <a:t>Note redatte in ambito CCR: Implementazione Misure Minime.pdf</a:t>
            </a:r>
            <a:endParaRPr lang="it-IT" sz="9600" dirty="0"/>
          </a:p>
          <a:p>
            <a:pPr marL="0" indent="0"/>
            <a:endParaRPr lang="it-IT" dirty="0"/>
          </a:p>
          <a:p>
            <a:pPr marL="0" indent="0"/>
            <a:endParaRPr lang="it-IT" dirty="0"/>
          </a:p>
        </p:txBody>
      </p:sp>
    </p:spTree>
    <p:extLst>
      <p:ext uri="{BB962C8B-B14F-4D97-AF65-F5344CB8AC3E}">
        <p14:creationId xmlns:p14="http://schemas.microsoft.com/office/powerpoint/2010/main" val="20943258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337773" y="5368924"/>
            <a:ext cx="2268141" cy="301904"/>
          </a:xfrm>
        </p:spPr>
        <p:txBody>
          <a:bodyPr/>
          <a:lstStyle/>
          <a:p>
            <a:r>
              <a:rPr lang="it-IT" dirty="0"/>
              <a:t>Silvia  Arezzini</a:t>
            </a:r>
            <a:endParaRPr lang="en-IT" dirty="0"/>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89</a:t>
            </a:fld>
            <a:endParaRPr lang="en-IT"/>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p:txBody>
          <a:bodyPr/>
          <a:lstStyle/>
          <a:p>
            <a:r>
              <a:rPr lang="it-IT" b="1" i="1" dirty="0">
                <a:solidFill>
                  <a:srgbClr val="FF0000"/>
                </a:solidFill>
                <a:latin typeface="Times New Roman" panose="02020603050405020304" pitchFamily="18" charset="0"/>
              </a:rPr>
              <a:t>MISURE MINIME(b)</a:t>
            </a:r>
            <a:endParaRPr lang="it-IT" b="1" i="1" dirty="0">
              <a:solidFill>
                <a:srgbClr val="FF0000"/>
              </a:solidFill>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575816" y="1599974"/>
            <a:ext cx="9006217" cy="3104207"/>
          </a:xfrm>
        </p:spPr>
        <p:txBody>
          <a:bodyPr>
            <a:normAutofit fontScale="77500" lnSpcReduction="20000"/>
          </a:bodyPr>
          <a:lstStyle/>
          <a:p>
            <a:pPr marL="0" indent="0"/>
            <a:endParaRPr lang="it-IT" dirty="0">
              <a:effectLst/>
              <a:latin typeface="Calibri" panose="020F0502020204030204" pitchFamily="34" charset="0"/>
              <a:ea typeface="Calibri" panose="020F0502020204030204" pitchFamily="34" charset="0"/>
              <a:cs typeface="Calibri" panose="020F0502020204030204" pitchFamily="34" charset="0"/>
            </a:endParaRPr>
          </a:p>
          <a:p>
            <a:pPr marL="0" indent="0"/>
            <a:r>
              <a:rPr lang="it-IT" dirty="0"/>
              <a:t>Le misure minime in parte sono già previste nel disciplinare, ma sono più dettagliate negli aspetti tecnici.</a:t>
            </a:r>
          </a:p>
          <a:p>
            <a:pPr marL="0" indent="0"/>
            <a:endParaRPr lang="it-IT" dirty="0"/>
          </a:p>
          <a:p>
            <a:pPr marL="0" indent="0"/>
            <a:r>
              <a:rPr lang="it-IT" dirty="0"/>
              <a:t>Misure: MINIME, STANDARD, ADVANCED</a:t>
            </a:r>
          </a:p>
          <a:p>
            <a:pPr marL="0" indent="0"/>
            <a:endParaRPr lang="it-IT" dirty="0"/>
          </a:p>
          <a:p>
            <a:pPr marL="0" indent="0"/>
            <a:r>
              <a:rPr lang="it-IT" dirty="0"/>
              <a:t>Non solo un obbligo, ma una guida.</a:t>
            </a:r>
          </a:p>
          <a:p>
            <a:pPr marL="0" indent="0"/>
            <a:endParaRPr lang="it-IT" dirty="0"/>
          </a:p>
          <a:p>
            <a:pPr marL="0" indent="0"/>
            <a:endParaRPr lang="it-IT" dirty="0"/>
          </a:p>
        </p:txBody>
      </p:sp>
    </p:spTree>
    <p:extLst>
      <p:ext uri="{BB962C8B-B14F-4D97-AF65-F5344CB8AC3E}">
        <p14:creationId xmlns:p14="http://schemas.microsoft.com/office/powerpoint/2010/main" val="3133518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040" y="98972"/>
            <a:ext cx="6624736" cy="1080120"/>
          </a:xfrm>
        </p:spPr>
        <p:txBody>
          <a:bodyPr/>
          <a:lstStyle/>
          <a:p>
            <a:r>
              <a:rPr lang="it-IT"/>
              <a:t>LA NORMATIVA NAZIONALE </a:t>
            </a:r>
            <a:br>
              <a:rPr lang="it-IT" sz="2000"/>
            </a:br>
            <a:endParaRPr lang="it-IT" sz="2000"/>
          </a:p>
        </p:txBody>
      </p:sp>
      <p:pic>
        <p:nvPicPr>
          <p:cNvPr id="9" name="Segnaposto immagine 8" descr="Immagine che contiene testo&#10;&#10;Descrizione generata automaticamente">
            <a:extLst>
              <a:ext uri="{FF2B5EF4-FFF2-40B4-BE49-F238E27FC236}">
                <a16:creationId xmlns:a16="http://schemas.microsoft.com/office/drawing/2014/main" id="{B2E75DD3-C216-6334-E7DB-86A13E1F396F}"/>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4902" b="14902"/>
          <a:stretch>
            <a:fillRect/>
          </a:stretch>
        </p:blipFill>
        <p:spPr>
          <a:xfrm>
            <a:off x="5040312" y="1216709"/>
            <a:ext cx="5102225" cy="4030663"/>
          </a:xfrm>
        </p:spPr>
      </p:pic>
      <p:sp>
        <p:nvSpPr>
          <p:cNvPr id="3" name="Segnaposto contenuto 2"/>
          <p:cNvSpPr>
            <a:spLocks noGrp="1"/>
          </p:cNvSpPr>
          <p:nvPr>
            <p:ph type="body" sz="half" idx="2"/>
          </p:nvPr>
        </p:nvSpPr>
        <p:spPr>
          <a:xfrm>
            <a:off x="957321" y="1335237"/>
            <a:ext cx="4234080" cy="3877543"/>
          </a:xfrm>
        </p:spPr>
        <p:txBody>
          <a:bodyPr/>
          <a:lstStyle/>
          <a:p>
            <a:pPr algn="ctr"/>
            <a:endParaRPr lang="it-IT" sz="2400" b="1"/>
          </a:p>
          <a:p>
            <a:pPr algn="ctr"/>
            <a:r>
              <a:rPr lang="it-IT" sz="2400" b="1"/>
              <a:t>Decreto Legislativo</a:t>
            </a:r>
          </a:p>
          <a:p>
            <a:pPr algn="ctr"/>
            <a:r>
              <a:rPr lang="it-IT" sz="2400" b="1"/>
              <a:t>del 30 giugno 2003 n. 196</a:t>
            </a:r>
          </a:p>
          <a:p>
            <a:pPr algn="ctr"/>
            <a:r>
              <a:rPr lang="it-IT" sz="1800" b="1" i="1"/>
              <a:t>(Codice in materia di protezione dei dati personali) </a:t>
            </a:r>
          </a:p>
          <a:p>
            <a:pPr algn="ctr"/>
            <a:r>
              <a:rPr lang="it-IT" b="1"/>
              <a:t>modificato dal</a:t>
            </a:r>
          </a:p>
          <a:p>
            <a:pPr algn="ctr"/>
            <a:r>
              <a:rPr lang="it-IT" sz="2400" b="1"/>
              <a:t>Decreto Legislativo </a:t>
            </a:r>
          </a:p>
          <a:p>
            <a:pPr algn="ctr"/>
            <a:r>
              <a:rPr lang="it-IT" sz="2400" b="1"/>
              <a:t>10 agosto 2018 n. 101</a:t>
            </a:r>
          </a:p>
          <a:p>
            <a:pPr algn="ctr"/>
            <a:endParaRPr lang="it-IT" sz="2400"/>
          </a:p>
          <a:p>
            <a:pPr algn="ctr"/>
            <a:r>
              <a:rPr lang="it-IT" sz="2400"/>
              <a:t> </a:t>
            </a:r>
          </a:p>
          <a:p>
            <a:pPr algn="ctr"/>
            <a:r>
              <a:rPr lang="it-IT" sz="2400"/>
              <a:t> </a:t>
            </a:r>
            <a:endParaRPr lang="it-IT" sz="2400" i="1"/>
          </a:p>
        </p:txBody>
      </p:sp>
      <p:sp>
        <p:nvSpPr>
          <p:cNvPr id="4" name="Segnaposto data 3"/>
          <p:cNvSpPr>
            <a:spLocks noGrp="1"/>
          </p:cNvSpPr>
          <p:nvPr>
            <p:ph type="dt" sz="half" idx="4294967295"/>
          </p:nvPr>
        </p:nvSpPr>
        <p:spPr>
          <a:xfrm>
            <a:off x="0" y="5351463"/>
            <a:ext cx="2266950" cy="301625"/>
          </a:xfrm>
        </p:spPr>
        <p:txBody>
          <a:bodyPr/>
          <a:lstStyle/>
          <a:p>
            <a:r>
              <a:rPr lang="it-IT"/>
              <a:t>Silvia  Arezzini</a:t>
            </a:r>
          </a:p>
        </p:txBody>
      </p:sp>
      <p:sp>
        <p:nvSpPr>
          <p:cNvPr id="5" name="Segnaposto piè di pagina 4"/>
          <p:cNvSpPr>
            <a:spLocks noGrp="1"/>
          </p:cNvSpPr>
          <p:nvPr>
            <p:ph type="ftr" sz="quarter" idx="4294967295"/>
          </p:nvPr>
        </p:nvSpPr>
        <p:spPr>
          <a:xfrm>
            <a:off x="2736056" y="5356091"/>
            <a:ext cx="4319587" cy="301625"/>
          </a:xfrm>
        </p:spPr>
        <p:txBody>
          <a:bodyPr/>
          <a:lstStyle/>
          <a:p>
            <a:r>
              <a:rPr lang="it-IT" dirty="0"/>
              <a:t>10 ottobre 2023</a:t>
            </a:r>
          </a:p>
        </p:txBody>
      </p:sp>
      <p:sp>
        <p:nvSpPr>
          <p:cNvPr id="6" name="Segnaposto numero diapositiva 5"/>
          <p:cNvSpPr>
            <a:spLocks noGrp="1"/>
          </p:cNvSpPr>
          <p:nvPr>
            <p:ph type="sldNum" sz="quarter" idx="4294967295"/>
          </p:nvPr>
        </p:nvSpPr>
        <p:spPr>
          <a:xfrm>
            <a:off x="7848624" y="5219030"/>
            <a:ext cx="1835150" cy="301625"/>
          </a:xfrm>
        </p:spPr>
        <p:txBody>
          <a:bodyPr/>
          <a:lstStyle/>
          <a:p>
            <a:fld id="{03B6912A-B584-4AC7-9983-D43B1428DAB0}" type="slidenum">
              <a:rPr lang="it-IT" smtClean="0"/>
              <a:t>9</a:t>
            </a:fld>
            <a:endParaRPr lang="it-IT" dirty="0"/>
          </a:p>
        </p:txBody>
      </p:sp>
      <p:sp>
        <p:nvSpPr>
          <p:cNvPr id="7" name="Rettangolo 6">
            <a:extLst>
              <a:ext uri="{FF2B5EF4-FFF2-40B4-BE49-F238E27FC236}">
                <a16:creationId xmlns:a16="http://schemas.microsoft.com/office/drawing/2014/main" id="{96327455-63D2-8AA8-0C0B-F47E7369A57D}"/>
              </a:ext>
            </a:extLst>
          </p:cNvPr>
          <p:cNvSpPr/>
          <p:nvPr/>
        </p:nvSpPr>
        <p:spPr>
          <a:xfrm rot="20532377">
            <a:off x="-69832" y="1115756"/>
            <a:ext cx="2710999" cy="349968"/>
          </a:xfrm>
          <a:prstGeom prst="rect">
            <a:avLst/>
          </a:prstGeom>
          <a:noFill/>
        </p:spPr>
        <p:txBody>
          <a:bodyPr wrap="none" lIns="91440" tIns="45720" rIns="91440" bIns="45720">
            <a:spAutoFit/>
          </a:bodyPr>
          <a:lstStyle/>
          <a:p>
            <a:pPr algn="ctr"/>
            <a:r>
              <a:rPr lang="it-IT" dirty="0">
                <a:ln w="0"/>
                <a:solidFill>
                  <a:schemeClr val="accent1"/>
                </a:solidFill>
                <a:effectLst>
                  <a:outerShdw blurRad="38100" dist="25400" dir="5400000" algn="ctr" rotWithShape="0">
                    <a:srgbClr val="6E747A">
                      <a:alpha val="43000"/>
                    </a:srgbClr>
                  </a:outerShdw>
                </a:effectLst>
              </a:rPr>
              <a:t>In prestito da E. Ronconi</a:t>
            </a:r>
          </a:p>
        </p:txBody>
      </p:sp>
    </p:spTree>
    <p:extLst>
      <p:ext uri="{BB962C8B-B14F-4D97-AF65-F5344CB8AC3E}">
        <p14:creationId xmlns:p14="http://schemas.microsoft.com/office/powerpoint/2010/main" val="251794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509280" y="5368645"/>
            <a:ext cx="2268141" cy="301904"/>
          </a:xfrm>
        </p:spPr>
        <p:txBody>
          <a:bodyPr/>
          <a:lstStyle/>
          <a:p>
            <a:r>
              <a:rPr lang="it-IT" dirty="0"/>
              <a:t>Silvia  Arezzini</a:t>
            </a:r>
            <a:endParaRPr lang="en-IT" dirty="0"/>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90</a:t>
            </a:fld>
            <a:endParaRPr lang="en-IT"/>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p:txBody>
          <a:bodyPr/>
          <a:lstStyle/>
          <a:p>
            <a:r>
              <a:rPr lang="it-IT" b="1" i="1" dirty="0">
                <a:solidFill>
                  <a:srgbClr val="FF0000"/>
                </a:solidFill>
                <a:latin typeface="Times New Roman" panose="02020603050405020304" pitchFamily="18" charset="0"/>
              </a:rPr>
              <a:t>MISURE MINIME(c)</a:t>
            </a:r>
            <a:endParaRPr lang="it-IT" b="1" i="1" dirty="0">
              <a:solidFill>
                <a:srgbClr val="FF0000"/>
              </a:solidFill>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509280" y="1378309"/>
            <a:ext cx="9181865" cy="3104207"/>
          </a:xfrm>
        </p:spPr>
        <p:txBody>
          <a:bodyPr>
            <a:normAutofit fontScale="55000" lnSpcReduction="20000"/>
          </a:bodyPr>
          <a:lstStyle/>
          <a:p>
            <a:pPr marL="0" indent="0"/>
            <a:endParaRPr lang="it-IT" dirty="0">
              <a:effectLst/>
              <a:latin typeface="Calibri" panose="020F0502020204030204" pitchFamily="34" charset="0"/>
              <a:ea typeface="Calibri" panose="020F0502020204030204" pitchFamily="34" charset="0"/>
              <a:cs typeface="Calibri" panose="020F0502020204030204" pitchFamily="34" charset="0"/>
            </a:endParaRPr>
          </a:p>
          <a:p>
            <a:pPr marL="0" indent="0"/>
            <a:endParaRPr lang="it-IT" dirty="0"/>
          </a:p>
          <a:p>
            <a:pPr marL="0" indent="0"/>
            <a:r>
              <a:rPr lang="it-IT" dirty="0"/>
              <a:t>Una lettura ragionata del Modulo di Implementazione delle Misure Minime: un </a:t>
            </a:r>
            <a:r>
              <a:rPr lang="it-IT" dirty="0" err="1"/>
              <a:t>framewok</a:t>
            </a:r>
            <a:r>
              <a:rPr lang="it-IT" dirty="0"/>
              <a:t> di security per gli amministratori di sistema (seguono alcune slide con le misure da implementare	)</a:t>
            </a:r>
          </a:p>
          <a:p>
            <a:pPr marL="0" indent="0"/>
            <a:endParaRPr lang="it-IT" dirty="0"/>
          </a:p>
          <a:p>
            <a:pPr marL="0" indent="0"/>
            <a:r>
              <a:rPr lang="it-IT" i="1" dirty="0"/>
              <a:t>ABSC: </a:t>
            </a:r>
            <a:r>
              <a:rPr lang="it-IT" i="1" dirty="0" err="1"/>
              <a:t>Agid</a:t>
            </a:r>
            <a:r>
              <a:rPr lang="it-IT" i="1" dirty="0"/>
              <a:t> Basic Security Control(s) </a:t>
            </a:r>
            <a:r>
              <a:rPr lang="it-IT" dirty="0"/>
              <a:t>ispirati a</a:t>
            </a:r>
            <a:r>
              <a:rPr lang="it-IT" i="1" dirty="0"/>
              <a:t>: </a:t>
            </a:r>
          </a:p>
          <a:p>
            <a:pPr marL="0" indent="0"/>
            <a:r>
              <a:rPr lang="it-IT" i="1" dirty="0"/>
              <a:t>CSC: Critical Security Control(s) for </a:t>
            </a:r>
            <a:r>
              <a:rPr lang="it-IT" i="1" dirty="0" err="1"/>
              <a:t>Effective</a:t>
            </a:r>
            <a:r>
              <a:rPr lang="it-IT" i="1" dirty="0"/>
              <a:t> Cyber Defense, </a:t>
            </a:r>
            <a:r>
              <a:rPr lang="it-IT" dirty="0"/>
              <a:t>pubblicati da:</a:t>
            </a:r>
          </a:p>
          <a:p>
            <a:pPr marL="0" indent="0"/>
            <a:r>
              <a:rPr lang="it-IT" u="sng" dirty="0">
                <a:effectLst/>
                <a:latin typeface="Times New Roman" panose="02020603050405020304" pitchFamily="18" charset="0"/>
              </a:rPr>
              <a:t>CIS, Center for Internet Security </a:t>
            </a:r>
            <a:r>
              <a:rPr lang="it-IT" dirty="0">
                <a:effectLst/>
                <a:latin typeface="Times New Roman" panose="02020603050405020304" pitchFamily="18" charset="0"/>
              </a:rPr>
              <a:t>e originariamente noti come </a:t>
            </a:r>
            <a:r>
              <a:rPr lang="it-IT" dirty="0"/>
              <a:t>SANS 20</a:t>
            </a:r>
          </a:p>
        </p:txBody>
      </p:sp>
    </p:spTree>
    <p:extLst>
      <p:ext uri="{BB962C8B-B14F-4D97-AF65-F5344CB8AC3E}">
        <p14:creationId xmlns:p14="http://schemas.microsoft.com/office/powerpoint/2010/main" val="1225359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a:extLst>
              <a:ext uri="{FF2B5EF4-FFF2-40B4-BE49-F238E27FC236}">
                <a16:creationId xmlns:a16="http://schemas.microsoft.com/office/drawing/2014/main" id="{F0CFD511-3F5D-4689-81B9-0932A2D0CDF7}"/>
              </a:ext>
            </a:extLst>
          </p:cNvPr>
          <p:cNvPicPr>
            <a:picLocks noGrp="1" noChangeAspect="1"/>
          </p:cNvPicPr>
          <p:nvPr>
            <p:ph idx="1"/>
          </p:nvPr>
        </p:nvPicPr>
        <p:blipFill>
          <a:blip r:embed="rId2"/>
          <a:stretch>
            <a:fillRect/>
          </a:stretch>
        </p:blipFill>
        <p:spPr>
          <a:xfrm>
            <a:off x="71760" y="600829"/>
            <a:ext cx="9796701" cy="4518621"/>
          </a:xfrm>
        </p:spPr>
      </p:pic>
      <p:sp>
        <p:nvSpPr>
          <p:cNvPr id="4" name="Segnaposto data 3">
            <a:extLst>
              <a:ext uri="{FF2B5EF4-FFF2-40B4-BE49-F238E27FC236}">
                <a16:creationId xmlns:a16="http://schemas.microsoft.com/office/drawing/2014/main" id="{4405C11C-5DA1-4898-A16C-DA7E5DBC28CB}"/>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AA8DDD0B-D3C8-4D2F-A469-CF50347C5B63}"/>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F5D8BE34-138E-4D10-ACED-8F347784FD7F}"/>
              </a:ext>
            </a:extLst>
          </p:cNvPr>
          <p:cNvSpPr>
            <a:spLocks noGrp="1"/>
          </p:cNvSpPr>
          <p:nvPr>
            <p:ph type="sldNum" sz="quarter" idx="12"/>
          </p:nvPr>
        </p:nvSpPr>
        <p:spPr/>
        <p:txBody>
          <a:bodyPr/>
          <a:lstStyle/>
          <a:p>
            <a:fld id="{03B6912A-B584-4AC7-9983-D43B1428DAB0}" type="slidenum">
              <a:rPr lang="it-IT" smtClean="0"/>
              <a:pPr/>
              <a:t>91</a:t>
            </a:fld>
            <a:endParaRPr lang="it-IT" dirty="0"/>
          </a:p>
        </p:txBody>
      </p:sp>
      <p:sp>
        <p:nvSpPr>
          <p:cNvPr id="9" name="Rettangolo 8">
            <a:extLst>
              <a:ext uri="{FF2B5EF4-FFF2-40B4-BE49-F238E27FC236}">
                <a16:creationId xmlns:a16="http://schemas.microsoft.com/office/drawing/2014/main" id="{3B82364D-5FC1-488D-A605-F5ABDA436120}"/>
              </a:ext>
            </a:extLst>
          </p:cNvPr>
          <p:cNvSpPr/>
          <p:nvPr/>
        </p:nvSpPr>
        <p:spPr>
          <a:xfrm rot="20000226">
            <a:off x="7122695" y="1381708"/>
            <a:ext cx="1585772" cy="715363"/>
          </a:xfrm>
          <a:prstGeom prst="rect">
            <a:avLst/>
          </a:prstGeom>
          <a:noFill/>
        </p:spPr>
        <p:txBody>
          <a:bodyPr wrap="none" lIns="75605" tIns="37802" rIns="75605" bIns="37802">
            <a:spAutoFit/>
          </a:bodyPr>
          <a:lstStyle/>
          <a:p>
            <a:pPr algn="ctr"/>
            <a:r>
              <a:rPr lang="it-IT" sz="446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MM 1</a:t>
            </a:r>
          </a:p>
        </p:txBody>
      </p:sp>
    </p:spTree>
    <p:extLst>
      <p:ext uri="{BB962C8B-B14F-4D97-AF65-F5344CB8AC3E}">
        <p14:creationId xmlns:p14="http://schemas.microsoft.com/office/powerpoint/2010/main" val="14062892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BC6E0545-3D06-4948-9441-FE4F7EA3FFB0}"/>
              </a:ext>
            </a:extLst>
          </p:cNvPr>
          <p:cNvPicPr>
            <a:picLocks noGrp="1" noChangeAspect="1"/>
          </p:cNvPicPr>
          <p:nvPr>
            <p:ph idx="1"/>
          </p:nvPr>
        </p:nvPicPr>
        <p:blipFill>
          <a:blip r:embed="rId2"/>
          <a:stretch>
            <a:fillRect/>
          </a:stretch>
        </p:blipFill>
        <p:spPr>
          <a:xfrm>
            <a:off x="0" y="348674"/>
            <a:ext cx="10157769" cy="4573947"/>
          </a:xfrm>
        </p:spPr>
      </p:pic>
      <p:sp>
        <p:nvSpPr>
          <p:cNvPr id="4" name="Segnaposto data 3">
            <a:extLst>
              <a:ext uri="{FF2B5EF4-FFF2-40B4-BE49-F238E27FC236}">
                <a16:creationId xmlns:a16="http://schemas.microsoft.com/office/drawing/2014/main" id="{4405C11C-5DA1-4898-A16C-DA7E5DBC28CB}"/>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AA8DDD0B-D3C8-4D2F-A469-CF50347C5B63}"/>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F5D8BE34-138E-4D10-ACED-8F347784FD7F}"/>
              </a:ext>
            </a:extLst>
          </p:cNvPr>
          <p:cNvSpPr>
            <a:spLocks noGrp="1"/>
          </p:cNvSpPr>
          <p:nvPr>
            <p:ph type="sldNum" sz="quarter" idx="12"/>
          </p:nvPr>
        </p:nvSpPr>
        <p:spPr/>
        <p:txBody>
          <a:bodyPr/>
          <a:lstStyle/>
          <a:p>
            <a:fld id="{03B6912A-B584-4AC7-9983-D43B1428DAB0}" type="slidenum">
              <a:rPr lang="it-IT" smtClean="0"/>
              <a:pPr/>
              <a:t>92</a:t>
            </a:fld>
            <a:endParaRPr lang="it-IT" dirty="0"/>
          </a:p>
        </p:txBody>
      </p:sp>
      <p:sp>
        <p:nvSpPr>
          <p:cNvPr id="17" name="Rettangolo 16">
            <a:extLst>
              <a:ext uri="{FF2B5EF4-FFF2-40B4-BE49-F238E27FC236}">
                <a16:creationId xmlns:a16="http://schemas.microsoft.com/office/drawing/2014/main" id="{83C5405E-71FB-4BFC-BC31-073632B9B668}"/>
              </a:ext>
            </a:extLst>
          </p:cNvPr>
          <p:cNvSpPr/>
          <p:nvPr/>
        </p:nvSpPr>
        <p:spPr>
          <a:xfrm rot="20000226">
            <a:off x="7122695" y="1381708"/>
            <a:ext cx="1585772" cy="715363"/>
          </a:xfrm>
          <a:prstGeom prst="rect">
            <a:avLst/>
          </a:prstGeom>
          <a:noFill/>
        </p:spPr>
        <p:txBody>
          <a:bodyPr wrap="none" lIns="75605" tIns="37802" rIns="75605" bIns="37802">
            <a:spAutoFit/>
          </a:bodyPr>
          <a:lstStyle/>
          <a:p>
            <a:pPr algn="ctr"/>
            <a:r>
              <a:rPr lang="it-IT" sz="446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MM 2</a:t>
            </a:r>
          </a:p>
        </p:txBody>
      </p:sp>
    </p:spTree>
    <p:extLst>
      <p:ext uri="{BB962C8B-B14F-4D97-AF65-F5344CB8AC3E}">
        <p14:creationId xmlns:p14="http://schemas.microsoft.com/office/powerpoint/2010/main" val="2340907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a:extLst>
              <a:ext uri="{FF2B5EF4-FFF2-40B4-BE49-F238E27FC236}">
                <a16:creationId xmlns:a16="http://schemas.microsoft.com/office/drawing/2014/main" id="{BF0ECE32-7C23-4021-B074-3796794B0F6B}"/>
              </a:ext>
            </a:extLst>
          </p:cNvPr>
          <p:cNvPicPr>
            <a:picLocks noGrp="1" noChangeAspect="1"/>
          </p:cNvPicPr>
          <p:nvPr>
            <p:ph idx="1"/>
          </p:nvPr>
        </p:nvPicPr>
        <p:blipFill>
          <a:blip r:embed="rId2"/>
          <a:stretch>
            <a:fillRect/>
          </a:stretch>
        </p:blipFill>
        <p:spPr>
          <a:xfrm>
            <a:off x="392634" y="252229"/>
            <a:ext cx="9642324" cy="4925148"/>
          </a:xfrm>
        </p:spPr>
      </p:pic>
      <p:sp>
        <p:nvSpPr>
          <p:cNvPr id="4" name="Segnaposto data 3">
            <a:extLst>
              <a:ext uri="{FF2B5EF4-FFF2-40B4-BE49-F238E27FC236}">
                <a16:creationId xmlns:a16="http://schemas.microsoft.com/office/drawing/2014/main" id="{4405C11C-5DA1-4898-A16C-DA7E5DBC28CB}"/>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AA8DDD0B-D3C8-4D2F-A469-CF50347C5B63}"/>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F5D8BE34-138E-4D10-ACED-8F347784FD7F}"/>
              </a:ext>
            </a:extLst>
          </p:cNvPr>
          <p:cNvSpPr>
            <a:spLocks noGrp="1"/>
          </p:cNvSpPr>
          <p:nvPr>
            <p:ph type="sldNum" sz="quarter" idx="12"/>
          </p:nvPr>
        </p:nvSpPr>
        <p:spPr/>
        <p:txBody>
          <a:bodyPr/>
          <a:lstStyle/>
          <a:p>
            <a:fld id="{03B6912A-B584-4AC7-9983-D43B1428DAB0}" type="slidenum">
              <a:rPr lang="it-IT" smtClean="0"/>
              <a:pPr/>
              <a:t>93</a:t>
            </a:fld>
            <a:endParaRPr lang="it-IT" dirty="0"/>
          </a:p>
        </p:txBody>
      </p:sp>
      <p:sp>
        <p:nvSpPr>
          <p:cNvPr id="14" name="Rettangolo 13">
            <a:extLst>
              <a:ext uri="{FF2B5EF4-FFF2-40B4-BE49-F238E27FC236}">
                <a16:creationId xmlns:a16="http://schemas.microsoft.com/office/drawing/2014/main" id="{C56F2D08-D228-47FB-B15A-F38AE5316E28}"/>
              </a:ext>
            </a:extLst>
          </p:cNvPr>
          <p:cNvSpPr/>
          <p:nvPr/>
        </p:nvSpPr>
        <p:spPr>
          <a:xfrm rot="20000226">
            <a:off x="7122695" y="1381708"/>
            <a:ext cx="1585772" cy="715363"/>
          </a:xfrm>
          <a:prstGeom prst="rect">
            <a:avLst/>
          </a:prstGeom>
          <a:noFill/>
        </p:spPr>
        <p:txBody>
          <a:bodyPr wrap="none" lIns="75605" tIns="37802" rIns="75605" bIns="37802">
            <a:spAutoFit/>
          </a:bodyPr>
          <a:lstStyle/>
          <a:p>
            <a:pPr algn="ctr"/>
            <a:r>
              <a:rPr lang="it-IT" sz="446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MM 3</a:t>
            </a:r>
          </a:p>
        </p:txBody>
      </p:sp>
    </p:spTree>
    <p:extLst>
      <p:ext uri="{BB962C8B-B14F-4D97-AF65-F5344CB8AC3E}">
        <p14:creationId xmlns:p14="http://schemas.microsoft.com/office/powerpoint/2010/main" val="17346754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egnaposto contenuto 13">
            <a:extLst>
              <a:ext uri="{FF2B5EF4-FFF2-40B4-BE49-F238E27FC236}">
                <a16:creationId xmlns:a16="http://schemas.microsoft.com/office/drawing/2014/main" id="{BA633EE4-6959-47A9-AB83-5A2A973B2540}"/>
              </a:ext>
            </a:extLst>
          </p:cNvPr>
          <p:cNvPicPr>
            <a:picLocks noGrp="1" noChangeAspect="1"/>
          </p:cNvPicPr>
          <p:nvPr>
            <p:ph idx="1"/>
          </p:nvPr>
        </p:nvPicPr>
        <p:blipFill>
          <a:blip r:embed="rId2"/>
          <a:stretch>
            <a:fillRect/>
          </a:stretch>
        </p:blipFill>
        <p:spPr>
          <a:xfrm>
            <a:off x="0" y="740313"/>
            <a:ext cx="10080625" cy="4462295"/>
          </a:xfrm>
        </p:spPr>
      </p:pic>
      <p:sp>
        <p:nvSpPr>
          <p:cNvPr id="4" name="Segnaposto data 3">
            <a:extLst>
              <a:ext uri="{FF2B5EF4-FFF2-40B4-BE49-F238E27FC236}">
                <a16:creationId xmlns:a16="http://schemas.microsoft.com/office/drawing/2014/main" id="{4405C11C-5DA1-4898-A16C-DA7E5DBC28CB}"/>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AA8DDD0B-D3C8-4D2F-A469-CF50347C5B63}"/>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F5D8BE34-138E-4D10-ACED-8F347784FD7F}"/>
              </a:ext>
            </a:extLst>
          </p:cNvPr>
          <p:cNvSpPr>
            <a:spLocks noGrp="1"/>
          </p:cNvSpPr>
          <p:nvPr>
            <p:ph type="sldNum" sz="quarter" idx="12"/>
          </p:nvPr>
        </p:nvSpPr>
        <p:spPr/>
        <p:txBody>
          <a:bodyPr/>
          <a:lstStyle/>
          <a:p>
            <a:fld id="{03B6912A-B584-4AC7-9983-D43B1428DAB0}" type="slidenum">
              <a:rPr lang="it-IT" smtClean="0"/>
              <a:pPr/>
              <a:t>94</a:t>
            </a:fld>
            <a:endParaRPr lang="it-IT" dirty="0"/>
          </a:p>
        </p:txBody>
      </p:sp>
      <p:sp>
        <p:nvSpPr>
          <p:cNvPr id="15" name="Rettangolo 14">
            <a:extLst>
              <a:ext uri="{FF2B5EF4-FFF2-40B4-BE49-F238E27FC236}">
                <a16:creationId xmlns:a16="http://schemas.microsoft.com/office/drawing/2014/main" id="{10665407-22A0-4828-AA73-09526F87CF4E}"/>
              </a:ext>
            </a:extLst>
          </p:cNvPr>
          <p:cNvSpPr/>
          <p:nvPr/>
        </p:nvSpPr>
        <p:spPr>
          <a:xfrm rot="20000226">
            <a:off x="7122695" y="1381708"/>
            <a:ext cx="1585772" cy="715363"/>
          </a:xfrm>
          <a:prstGeom prst="rect">
            <a:avLst/>
          </a:prstGeom>
          <a:noFill/>
        </p:spPr>
        <p:txBody>
          <a:bodyPr wrap="none" lIns="75605" tIns="37802" rIns="75605" bIns="37802">
            <a:spAutoFit/>
          </a:bodyPr>
          <a:lstStyle/>
          <a:p>
            <a:pPr algn="ctr"/>
            <a:r>
              <a:rPr lang="it-IT" sz="446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MM 4</a:t>
            </a:r>
          </a:p>
        </p:txBody>
      </p:sp>
    </p:spTree>
    <p:extLst>
      <p:ext uri="{BB962C8B-B14F-4D97-AF65-F5344CB8AC3E}">
        <p14:creationId xmlns:p14="http://schemas.microsoft.com/office/powerpoint/2010/main" val="31742715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B3C54694-A8BC-4219-82E3-88528F28A142}"/>
              </a:ext>
            </a:extLst>
          </p:cNvPr>
          <p:cNvPicPr>
            <a:picLocks noGrp="1" noChangeAspect="1"/>
          </p:cNvPicPr>
          <p:nvPr>
            <p:ph idx="1"/>
          </p:nvPr>
        </p:nvPicPr>
        <p:blipFill>
          <a:blip r:embed="rId2"/>
          <a:stretch>
            <a:fillRect/>
          </a:stretch>
        </p:blipFill>
        <p:spPr>
          <a:xfrm>
            <a:off x="0" y="379606"/>
            <a:ext cx="10117024" cy="4575888"/>
          </a:xfrm>
        </p:spPr>
      </p:pic>
      <p:sp>
        <p:nvSpPr>
          <p:cNvPr id="4" name="Segnaposto data 3">
            <a:extLst>
              <a:ext uri="{FF2B5EF4-FFF2-40B4-BE49-F238E27FC236}">
                <a16:creationId xmlns:a16="http://schemas.microsoft.com/office/drawing/2014/main" id="{4405C11C-5DA1-4898-A16C-DA7E5DBC28CB}"/>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AA8DDD0B-D3C8-4D2F-A469-CF50347C5B63}"/>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F5D8BE34-138E-4D10-ACED-8F347784FD7F}"/>
              </a:ext>
            </a:extLst>
          </p:cNvPr>
          <p:cNvSpPr>
            <a:spLocks noGrp="1"/>
          </p:cNvSpPr>
          <p:nvPr>
            <p:ph type="sldNum" sz="quarter" idx="12"/>
          </p:nvPr>
        </p:nvSpPr>
        <p:spPr/>
        <p:txBody>
          <a:bodyPr/>
          <a:lstStyle/>
          <a:p>
            <a:fld id="{03B6912A-B584-4AC7-9983-D43B1428DAB0}" type="slidenum">
              <a:rPr lang="it-IT" smtClean="0"/>
              <a:pPr/>
              <a:t>95</a:t>
            </a:fld>
            <a:endParaRPr lang="it-IT" dirty="0"/>
          </a:p>
        </p:txBody>
      </p:sp>
      <p:sp>
        <p:nvSpPr>
          <p:cNvPr id="10" name="Rettangolo 9">
            <a:extLst>
              <a:ext uri="{FF2B5EF4-FFF2-40B4-BE49-F238E27FC236}">
                <a16:creationId xmlns:a16="http://schemas.microsoft.com/office/drawing/2014/main" id="{7AC7713E-FE99-4F41-BD1F-BFD43F2491B4}"/>
              </a:ext>
            </a:extLst>
          </p:cNvPr>
          <p:cNvSpPr/>
          <p:nvPr/>
        </p:nvSpPr>
        <p:spPr>
          <a:xfrm rot="20000226">
            <a:off x="7719718" y="1484432"/>
            <a:ext cx="1585772" cy="715363"/>
          </a:xfrm>
          <a:prstGeom prst="rect">
            <a:avLst/>
          </a:prstGeom>
          <a:noFill/>
        </p:spPr>
        <p:txBody>
          <a:bodyPr wrap="none" lIns="75605" tIns="37802" rIns="75605" bIns="37802">
            <a:spAutoFit/>
          </a:bodyPr>
          <a:lstStyle/>
          <a:p>
            <a:pPr algn="ctr"/>
            <a:r>
              <a:rPr lang="it-IT" sz="446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MM 5</a:t>
            </a:r>
          </a:p>
        </p:txBody>
      </p:sp>
    </p:spTree>
    <p:extLst>
      <p:ext uri="{BB962C8B-B14F-4D97-AF65-F5344CB8AC3E}">
        <p14:creationId xmlns:p14="http://schemas.microsoft.com/office/powerpoint/2010/main" val="5638503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a:extLst>
              <a:ext uri="{FF2B5EF4-FFF2-40B4-BE49-F238E27FC236}">
                <a16:creationId xmlns:a16="http://schemas.microsoft.com/office/drawing/2014/main" id="{0C081C4F-B21B-4308-B9EF-483A4BABA29E}"/>
              </a:ext>
            </a:extLst>
          </p:cNvPr>
          <p:cNvPicPr>
            <a:picLocks noGrp="1" noChangeAspect="1"/>
          </p:cNvPicPr>
          <p:nvPr>
            <p:ph idx="1"/>
          </p:nvPr>
        </p:nvPicPr>
        <p:blipFill>
          <a:blip r:embed="rId2"/>
          <a:stretch>
            <a:fillRect/>
          </a:stretch>
        </p:blipFill>
        <p:spPr>
          <a:xfrm>
            <a:off x="170075" y="231684"/>
            <a:ext cx="9864303" cy="5073070"/>
          </a:xfrm>
        </p:spPr>
      </p:pic>
      <p:sp>
        <p:nvSpPr>
          <p:cNvPr id="4" name="Segnaposto data 3">
            <a:extLst>
              <a:ext uri="{FF2B5EF4-FFF2-40B4-BE49-F238E27FC236}">
                <a16:creationId xmlns:a16="http://schemas.microsoft.com/office/drawing/2014/main" id="{4405C11C-5DA1-4898-A16C-DA7E5DBC28CB}"/>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AA8DDD0B-D3C8-4D2F-A469-CF50347C5B63}"/>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F5D8BE34-138E-4D10-ACED-8F347784FD7F}"/>
              </a:ext>
            </a:extLst>
          </p:cNvPr>
          <p:cNvSpPr>
            <a:spLocks noGrp="1"/>
          </p:cNvSpPr>
          <p:nvPr>
            <p:ph type="sldNum" sz="quarter" idx="12"/>
          </p:nvPr>
        </p:nvSpPr>
        <p:spPr/>
        <p:txBody>
          <a:bodyPr/>
          <a:lstStyle/>
          <a:p>
            <a:fld id="{03B6912A-B584-4AC7-9983-D43B1428DAB0}" type="slidenum">
              <a:rPr lang="it-IT" smtClean="0"/>
              <a:pPr/>
              <a:t>96</a:t>
            </a:fld>
            <a:endParaRPr lang="it-IT" dirty="0"/>
          </a:p>
        </p:txBody>
      </p:sp>
      <p:sp>
        <p:nvSpPr>
          <p:cNvPr id="10" name="Rettangolo 9">
            <a:extLst>
              <a:ext uri="{FF2B5EF4-FFF2-40B4-BE49-F238E27FC236}">
                <a16:creationId xmlns:a16="http://schemas.microsoft.com/office/drawing/2014/main" id="{2F3B64BF-9795-49B6-8D4F-C09FCED397AF}"/>
              </a:ext>
            </a:extLst>
          </p:cNvPr>
          <p:cNvSpPr/>
          <p:nvPr/>
        </p:nvSpPr>
        <p:spPr>
          <a:xfrm rot="20000226">
            <a:off x="7122695" y="1381708"/>
            <a:ext cx="1585772" cy="715363"/>
          </a:xfrm>
          <a:prstGeom prst="rect">
            <a:avLst/>
          </a:prstGeom>
          <a:noFill/>
        </p:spPr>
        <p:txBody>
          <a:bodyPr wrap="none" lIns="75605" tIns="37802" rIns="75605" bIns="37802">
            <a:spAutoFit/>
          </a:bodyPr>
          <a:lstStyle/>
          <a:p>
            <a:pPr algn="ctr"/>
            <a:r>
              <a:rPr lang="it-IT" sz="446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MM 8</a:t>
            </a:r>
          </a:p>
        </p:txBody>
      </p:sp>
      <p:sp>
        <p:nvSpPr>
          <p:cNvPr id="14" name="Rettangolo 13">
            <a:extLst>
              <a:ext uri="{FF2B5EF4-FFF2-40B4-BE49-F238E27FC236}">
                <a16:creationId xmlns:a16="http://schemas.microsoft.com/office/drawing/2014/main" id="{9A539388-6B49-458C-AFD9-7799A4E8DAD8}"/>
              </a:ext>
            </a:extLst>
          </p:cNvPr>
          <p:cNvSpPr/>
          <p:nvPr/>
        </p:nvSpPr>
        <p:spPr>
          <a:xfrm rot="20000226">
            <a:off x="6148999" y="2792615"/>
            <a:ext cx="1585772" cy="715363"/>
          </a:xfrm>
          <a:prstGeom prst="rect">
            <a:avLst/>
          </a:prstGeom>
          <a:noFill/>
        </p:spPr>
        <p:txBody>
          <a:bodyPr wrap="none" lIns="75605" tIns="37802" rIns="75605" bIns="37802">
            <a:spAutoFit/>
          </a:bodyPr>
          <a:lstStyle/>
          <a:p>
            <a:pPr algn="ctr"/>
            <a:r>
              <a:rPr lang="it-IT" sz="446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MM 6</a:t>
            </a:r>
          </a:p>
        </p:txBody>
      </p:sp>
      <p:cxnSp>
        <p:nvCxnSpPr>
          <p:cNvPr id="16" name="Connettore diritto 15">
            <a:extLst>
              <a:ext uri="{FF2B5EF4-FFF2-40B4-BE49-F238E27FC236}">
                <a16:creationId xmlns:a16="http://schemas.microsoft.com/office/drawing/2014/main" id="{48103A06-A727-43D0-88AB-FA92D022E262}"/>
              </a:ext>
            </a:extLst>
          </p:cNvPr>
          <p:cNvCxnSpPr/>
          <p:nvPr/>
        </p:nvCxnSpPr>
        <p:spPr>
          <a:xfrm flipV="1">
            <a:off x="6418761" y="2531711"/>
            <a:ext cx="1050065" cy="13130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6365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D1AA2EAD-D0F9-49AB-9549-B7C0DC415AEE}"/>
              </a:ext>
            </a:extLst>
          </p:cNvPr>
          <p:cNvPicPr>
            <a:picLocks noGrp="1" noChangeAspect="1"/>
          </p:cNvPicPr>
          <p:nvPr>
            <p:ph idx="1"/>
          </p:nvPr>
        </p:nvPicPr>
        <p:blipFill>
          <a:blip r:embed="rId2"/>
          <a:stretch>
            <a:fillRect/>
          </a:stretch>
        </p:blipFill>
        <p:spPr>
          <a:xfrm>
            <a:off x="430070" y="494658"/>
            <a:ext cx="9504115" cy="3959544"/>
          </a:xfrm>
        </p:spPr>
      </p:pic>
      <p:sp>
        <p:nvSpPr>
          <p:cNvPr id="4" name="Segnaposto data 3">
            <a:extLst>
              <a:ext uri="{FF2B5EF4-FFF2-40B4-BE49-F238E27FC236}">
                <a16:creationId xmlns:a16="http://schemas.microsoft.com/office/drawing/2014/main" id="{4405C11C-5DA1-4898-A16C-DA7E5DBC28CB}"/>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AA8DDD0B-D3C8-4D2F-A469-CF50347C5B63}"/>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F5D8BE34-138E-4D10-ACED-8F347784FD7F}"/>
              </a:ext>
            </a:extLst>
          </p:cNvPr>
          <p:cNvSpPr>
            <a:spLocks noGrp="1"/>
          </p:cNvSpPr>
          <p:nvPr>
            <p:ph type="sldNum" sz="quarter" idx="12"/>
          </p:nvPr>
        </p:nvSpPr>
        <p:spPr/>
        <p:txBody>
          <a:bodyPr/>
          <a:lstStyle/>
          <a:p>
            <a:fld id="{03B6912A-B584-4AC7-9983-D43B1428DAB0}" type="slidenum">
              <a:rPr lang="it-IT" smtClean="0"/>
              <a:pPr/>
              <a:t>97</a:t>
            </a:fld>
            <a:endParaRPr lang="it-IT" dirty="0"/>
          </a:p>
        </p:txBody>
      </p:sp>
      <p:sp>
        <p:nvSpPr>
          <p:cNvPr id="8" name="Rettangolo 7">
            <a:extLst>
              <a:ext uri="{FF2B5EF4-FFF2-40B4-BE49-F238E27FC236}">
                <a16:creationId xmlns:a16="http://schemas.microsoft.com/office/drawing/2014/main" id="{E78A3D9A-01CF-4606-985A-014F92F7987E}"/>
              </a:ext>
            </a:extLst>
          </p:cNvPr>
          <p:cNvSpPr/>
          <p:nvPr/>
        </p:nvSpPr>
        <p:spPr>
          <a:xfrm rot="20000226">
            <a:off x="6963197" y="1381708"/>
            <a:ext cx="1904769" cy="715363"/>
          </a:xfrm>
          <a:prstGeom prst="rect">
            <a:avLst/>
          </a:prstGeom>
          <a:noFill/>
        </p:spPr>
        <p:txBody>
          <a:bodyPr wrap="none" lIns="75605" tIns="37802" rIns="75605" bIns="37802">
            <a:spAutoFit/>
          </a:bodyPr>
          <a:lstStyle/>
          <a:p>
            <a:pPr algn="ctr"/>
            <a:r>
              <a:rPr lang="it-IT" sz="446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MM 10</a:t>
            </a:r>
          </a:p>
        </p:txBody>
      </p:sp>
    </p:spTree>
    <p:extLst>
      <p:ext uri="{BB962C8B-B14F-4D97-AF65-F5344CB8AC3E}">
        <p14:creationId xmlns:p14="http://schemas.microsoft.com/office/powerpoint/2010/main" val="41666843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A7E0446-A296-437A-9A59-749D3FB59771}"/>
              </a:ext>
            </a:extLst>
          </p:cNvPr>
          <p:cNvSpPr>
            <a:spLocks noGrp="1"/>
          </p:cNvSpPr>
          <p:nvPr>
            <p:ph idx="1"/>
          </p:nvPr>
        </p:nvSpPr>
        <p:spPr/>
        <p:txBody>
          <a:bodyPr/>
          <a:lstStyle/>
          <a:p>
            <a:endParaRPr lang="it-IT"/>
          </a:p>
        </p:txBody>
      </p:sp>
      <p:sp>
        <p:nvSpPr>
          <p:cNvPr id="4" name="Segnaposto data 3">
            <a:extLst>
              <a:ext uri="{FF2B5EF4-FFF2-40B4-BE49-F238E27FC236}">
                <a16:creationId xmlns:a16="http://schemas.microsoft.com/office/drawing/2014/main" id="{4405C11C-5DA1-4898-A16C-DA7E5DBC28CB}"/>
              </a:ext>
            </a:extLst>
          </p:cNvPr>
          <p:cNvSpPr>
            <a:spLocks noGrp="1"/>
          </p:cNvSpPr>
          <p:nvPr>
            <p:ph type="dt" sz="half" idx="10"/>
          </p:nvPr>
        </p:nvSpPr>
        <p:spPr/>
        <p:txBody>
          <a:bodyPr/>
          <a:lstStyle/>
          <a:p>
            <a:r>
              <a:rPr lang="it-IT"/>
              <a:t>Silvia  Arezzini</a:t>
            </a:r>
            <a:endParaRPr lang="it-IT" dirty="0"/>
          </a:p>
        </p:txBody>
      </p:sp>
      <p:sp>
        <p:nvSpPr>
          <p:cNvPr id="5" name="Segnaposto piè di pagina 4">
            <a:extLst>
              <a:ext uri="{FF2B5EF4-FFF2-40B4-BE49-F238E27FC236}">
                <a16:creationId xmlns:a16="http://schemas.microsoft.com/office/drawing/2014/main" id="{AA8DDD0B-D3C8-4D2F-A469-CF50347C5B63}"/>
              </a:ext>
            </a:extLst>
          </p:cNvPr>
          <p:cNvSpPr>
            <a:spLocks noGrp="1"/>
          </p:cNvSpPr>
          <p:nvPr>
            <p:ph type="ftr" sz="quarter" idx="11"/>
          </p:nvPr>
        </p:nvSpPr>
        <p:spPr/>
        <p:txBody>
          <a:bodyPr/>
          <a:lstStyle/>
          <a:p>
            <a:r>
              <a:rPr lang="it-IT"/>
              <a:t>10 ottobre 2023</a:t>
            </a:r>
            <a:endParaRPr lang="it-IT" dirty="0"/>
          </a:p>
        </p:txBody>
      </p:sp>
      <p:sp>
        <p:nvSpPr>
          <p:cNvPr id="6" name="Segnaposto numero diapositiva 5">
            <a:extLst>
              <a:ext uri="{FF2B5EF4-FFF2-40B4-BE49-F238E27FC236}">
                <a16:creationId xmlns:a16="http://schemas.microsoft.com/office/drawing/2014/main" id="{F5D8BE34-138E-4D10-ACED-8F347784FD7F}"/>
              </a:ext>
            </a:extLst>
          </p:cNvPr>
          <p:cNvSpPr>
            <a:spLocks noGrp="1"/>
          </p:cNvSpPr>
          <p:nvPr>
            <p:ph type="sldNum" sz="quarter" idx="12"/>
          </p:nvPr>
        </p:nvSpPr>
        <p:spPr/>
        <p:txBody>
          <a:bodyPr/>
          <a:lstStyle/>
          <a:p>
            <a:fld id="{03B6912A-B584-4AC7-9983-D43B1428DAB0}" type="slidenum">
              <a:rPr lang="it-IT" smtClean="0"/>
              <a:pPr/>
              <a:t>98</a:t>
            </a:fld>
            <a:endParaRPr lang="it-IT" dirty="0"/>
          </a:p>
        </p:txBody>
      </p:sp>
      <p:pic>
        <p:nvPicPr>
          <p:cNvPr id="7" name="Immagine 6">
            <a:extLst>
              <a:ext uri="{FF2B5EF4-FFF2-40B4-BE49-F238E27FC236}">
                <a16:creationId xmlns:a16="http://schemas.microsoft.com/office/drawing/2014/main" id="{31123489-D22D-4345-8565-13EE90A66BBA}"/>
              </a:ext>
            </a:extLst>
          </p:cNvPr>
          <p:cNvPicPr>
            <a:picLocks noChangeAspect="1"/>
          </p:cNvPicPr>
          <p:nvPr/>
        </p:nvPicPr>
        <p:blipFill>
          <a:blip r:embed="rId2"/>
          <a:stretch>
            <a:fillRect/>
          </a:stretch>
        </p:blipFill>
        <p:spPr>
          <a:xfrm>
            <a:off x="-1" y="225730"/>
            <a:ext cx="10080625" cy="5079385"/>
          </a:xfrm>
          <a:prstGeom prst="rect">
            <a:avLst/>
          </a:prstGeom>
        </p:spPr>
      </p:pic>
      <p:sp>
        <p:nvSpPr>
          <p:cNvPr id="8" name="Rettangolo 7">
            <a:extLst>
              <a:ext uri="{FF2B5EF4-FFF2-40B4-BE49-F238E27FC236}">
                <a16:creationId xmlns:a16="http://schemas.microsoft.com/office/drawing/2014/main" id="{96DF9166-A6EC-4B12-A4C4-FACCB8A2BCCF}"/>
              </a:ext>
            </a:extLst>
          </p:cNvPr>
          <p:cNvSpPr/>
          <p:nvPr/>
        </p:nvSpPr>
        <p:spPr>
          <a:xfrm rot="20000226">
            <a:off x="6963197" y="1381708"/>
            <a:ext cx="1904769" cy="715363"/>
          </a:xfrm>
          <a:prstGeom prst="rect">
            <a:avLst/>
          </a:prstGeom>
          <a:noFill/>
        </p:spPr>
        <p:txBody>
          <a:bodyPr wrap="none" lIns="75605" tIns="37802" rIns="75605" bIns="37802">
            <a:spAutoFit/>
          </a:bodyPr>
          <a:lstStyle/>
          <a:p>
            <a:pPr algn="ctr"/>
            <a:r>
              <a:rPr lang="it-IT" sz="446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MM 13</a:t>
            </a:r>
          </a:p>
        </p:txBody>
      </p:sp>
    </p:spTree>
    <p:extLst>
      <p:ext uri="{BB962C8B-B14F-4D97-AF65-F5344CB8AC3E}">
        <p14:creationId xmlns:p14="http://schemas.microsoft.com/office/powerpoint/2010/main" val="25563435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ECA182-6A37-476D-8C56-8CD69AD5FB6A}"/>
              </a:ext>
            </a:extLst>
          </p:cNvPr>
          <p:cNvSpPr>
            <a:spLocks noGrp="1"/>
          </p:cNvSpPr>
          <p:nvPr>
            <p:ph type="dt" sz="half" idx="10"/>
          </p:nvPr>
        </p:nvSpPr>
        <p:spPr>
          <a:xfrm>
            <a:off x="482611" y="5376761"/>
            <a:ext cx="2268141" cy="301904"/>
          </a:xfrm>
        </p:spPr>
        <p:txBody>
          <a:bodyPr/>
          <a:lstStyle/>
          <a:p>
            <a:r>
              <a:rPr lang="it-IT" dirty="0"/>
              <a:t>Silvia  Arezzini</a:t>
            </a:r>
            <a:endParaRPr lang="en-IT" dirty="0"/>
          </a:p>
        </p:txBody>
      </p:sp>
      <p:sp>
        <p:nvSpPr>
          <p:cNvPr id="3" name="Segnaposto piè di pagina 2">
            <a:extLst>
              <a:ext uri="{FF2B5EF4-FFF2-40B4-BE49-F238E27FC236}">
                <a16:creationId xmlns:a16="http://schemas.microsoft.com/office/drawing/2014/main" id="{8ACAE216-6407-4D4C-9946-4310C7F306FA}"/>
              </a:ext>
            </a:extLst>
          </p:cNvPr>
          <p:cNvSpPr>
            <a:spLocks noGrp="1"/>
          </p:cNvSpPr>
          <p:nvPr>
            <p:ph type="ftr" sz="quarter" idx="11"/>
          </p:nvPr>
        </p:nvSpPr>
        <p:spPr/>
        <p:txBody>
          <a:bodyPr/>
          <a:lstStyle/>
          <a:p>
            <a:r>
              <a:rPr lang="it-IT"/>
              <a:t>10 ottobre 2023</a:t>
            </a:r>
            <a:endParaRPr lang="en-IT" dirty="0"/>
          </a:p>
        </p:txBody>
      </p:sp>
      <p:sp>
        <p:nvSpPr>
          <p:cNvPr id="4" name="Segnaposto numero diapositiva 3">
            <a:extLst>
              <a:ext uri="{FF2B5EF4-FFF2-40B4-BE49-F238E27FC236}">
                <a16:creationId xmlns:a16="http://schemas.microsoft.com/office/drawing/2014/main" id="{191EEEB7-D455-4365-8190-42C84E9F90E5}"/>
              </a:ext>
            </a:extLst>
          </p:cNvPr>
          <p:cNvSpPr>
            <a:spLocks noGrp="1"/>
          </p:cNvSpPr>
          <p:nvPr>
            <p:ph type="sldNum" sz="quarter" idx="12"/>
          </p:nvPr>
        </p:nvSpPr>
        <p:spPr/>
        <p:txBody>
          <a:bodyPr/>
          <a:lstStyle/>
          <a:p>
            <a:fld id="{8DC61B12-E862-CA45-A112-8753F74D8BFF}" type="slidenum">
              <a:rPr lang="en-IT" smtClean="0"/>
              <a:t>99</a:t>
            </a:fld>
            <a:endParaRPr lang="en-IT"/>
          </a:p>
        </p:txBody>
      </p:sp>
      <p:sp>
        <p:nvSpPr>
          <p:cNvPr id="5" name="Segnaposto testo 4">
            <a:extLst>
              <a:ext uri="{FF2B5EF4-FFF2-40B4-BE49-F238E27FC236}">
                <a16:creationId xmlns:a16="http://schemas.microsoft.com/office/drawing/2014/main" id="{24CC113B-604D-4690-AF4E-B23E48F55613}"/>
              </a:ext>
            </a:extLst>
          </p:cNvPr>
          <p:cNvSpPr>
            <a:spLocks noGrp="1"/>
          </p:cNvSpPr>
          <p:nvPr>
            <p:ph type="body" sz="quarter" idx="14"/>
          </p:nvPr>
        </p:nvSpPr>
        <p:spPr>
          <a:xfrm>
            <a:off x="509891" y="4571009"/>
            <a:ext cx="7386599" cy="596174"/>
          </a:xfrm>
        </p:spPr>
        <p:txBody>
          <a:bodyPr/>
          <a:lstStyle/>
          <a:p>
            <a:pPr marL="0" indent="0"/>
            <a:r>
              <a:rPr lang="it-IT" dirty="0"/>
              <a:t>PRIVACY</a:t>
            </a:r>
          </a:p>
        </p:txBody>
      </p:sp>
      <p:sp>
        <p:nvSpPr>
          <p:cNvPr id="6" name="Titolo 5">
            <a:extLst>
              <a:ext uri="{FF2B5EF4-FFF2-40B4-BE49-F238E27FC236}">
                <a16:creationId xmlns:a16="http://schemas.microsoft.com/office/drawing/2014/main" id="{CF1681B1-8A14-433F-8671-658F908B413D}"/>
              </a:ext>
            </a:extLst>
          </p:cNvPr>
          <p:cNvSpPr>
            <a:spLocks noGrp="1"/>
          </p:cNvSpPr>
          <p:nvPr>
            <p:ph type="title"/>
          </p:nvPr>
        </p:nvSpPr>
        <p:spPr>
          <a:xfrm>
            <a:off x="2376016" y="166317"/>
            <a:ext cx="7764622" cy="1096006"/>
          </a:xfrm>
        </p:spPr>
        <p:txBody>
          <a:bodyPr>
            <a:noAutofit/>
          </a:bodyPr>
          <a:lstStyle/>
          <a:p>
            <a:pPr algn="l" rtl="0" fontAlgn="base"/>
            <a:r>
              <a:rPr lang="it-IT" b="1" i="1" dirty="0">
                <a:solidFill>
                  <a:srgbClr val="FF0000"/>
                </a:solidFill>
                <a:effectLst/>
                <a:latin typeface="Times New Roman" panose="02020603050405020304" pitchFamily="18" charset="0"/>
              </a:rPr>
              <a:t>Norme privacy (a)</a:t>
            </a:r>
            <a:endParaRPr lang="it-IT" b="1" i="1" dirty="0">
              <a:solidFill>
                <a:srgbClr val="FF0000"/>
              </a:solidFill>
            </a:endParaRPr>
          </a:p>
        </p:txBody>
      </p:sp>
      <p:sp>
        <p:nvSpPr>
          <p:cNvPr id="7" name="Segnaposto contenuto 6">
            <a:extLst>
              <a:ext uri="{FF2B5EF4-FFF2-40B4-BE49-F238E27FC236}">
                <a16:creationId xmlns:a16="http://schemas.microsoft.com/office/drawing/2014/main" id="{73A65812-844B-42EF-9BD7-0179FD8C31DC}"/>
              </a:ext>
            </a:extLst>
          </p:cNvPr>
          <p:cNvSpPr>
            <a:spLocks noGrp="1"/>
          </p:cNvSpPr>
          <p:nvPr>
            <p:ph sz="quarter" idx="15"/>
          </p:nvPr>
        </p:nvSpPr>
        <p:spPr>
          <a:xfrm>
            <a:off x="509281" y="1378309"/>
            <a:ext cx="9427575" cy="3257166"/>
          </a:xfrm>
        </p:spPr>
        <p:txBody>
          <a:bodyPr>
            <a:normAutofit fontScale="32500" lnSpcReduction="20000"/>
          </a:bodyPr>
          <a:lstStyle/>
          <a:p>
            <a:pPr marL="0" indent="0"/>
            <a:r>
              <a:rPr lang="it-IT" sz="4900" dirty="0">
                <a:effectLst/>
                <a:latin typeface="Calibri" panose="020F0502020204030204" pitchFamily="34" charset="0"/>
                <a:ea typeface="Calibri" panose="020F0502020204030204" pitchFamily="34" charset="0"/>
                <a:cs typeface="Calibri" panose="020F0502020204030204" pitchFamily="34" charset="0"/>
              </a:rPr>
              <a:t>GDPR</a:t>
            </a:r>
            <a:r>
              <a:rPr lang="it-IT" sz="4900" dirty="0">
                <a:latin typeface="Calibri" panose="020F0502020204030204" pitchFamily="34" charset="0"/>
                <a:ea typeface="Calibri" panose="020F0502020204030204" pitchFamily="34" charset="0"/>
                <a:cs typeface="Calibri" panose="020F0502020204030204" pitchFamily="34" charset="0"/>
              </a:rPr>
              <a:t> (</a:t>
            </a:r>
            <a:r>
              <a:rPr lang="it-IT" sz="4900" dirty="0"/>
              <a:t>Regolamento 2016/679) </a:t>
            </a:r>
            <a:r>
              <a:rPr lang="it-IT" sz="4900" dirty="0">
                <a:latin typeface="Calibri" panose="020F0502020204030204" pitchFamily="34" charset="0"/>
                <a:ea typeface="Calibri" panose="020F0502020204030204" pitchFamily="34" charset="0"/>
                <a:cs typeface="Calibri" panose="020F0502020204030204" pitchFamily="34" charset="0"/>
              </a:rPr>
              <a:t>chiede: </a:t>
            </a:r>
            <a:r>
              <a:rPr lang="it-IT" sz="4900" b="1" u="sng" dirty="0">
                <a:latin typeface="Calibri" panose="020F0502020204030204" pitchFamily="34" charset="0"/>
                <a:ea typeface="Calibri" panose="020F0502020204030204" pitchFamily="34" charset="0"/>
                <a:cs typeface="Calibri" panose="020F0502020204030204" pitchFamily="34" charset="0"/>
              </a:rPr>
              <a:t>m</a:t>
            </a:r>
            <a:r>
              <a:rPr lang="it-IT" sz="4900" b="1" u="sng" dirty="0">
                <a:effectLst/>
                <a:latin typeface="Calibri" panose="020F0502020204030204" pitchFamily="34" charset="0"/>
                <a:ea typeface="Calibri" panose="020F0502020204030204" pitchFamily="34" charset="0"/>
                <a:cs typeface="Calibri" panose="020F0502020204030204" pitchFamily="34" charset="0"/>
              </a:rPr>
              <a:t>isure adeguate </a:t>
            </a:r>
            <a:r>
              <a:rPr lang="it-IT" sz="4900" dirty="0">
                <a:effectLst/>
                <a:latin typeface="Calibri" panose="020F0502020204030204" pitchFamily="34" charset="0"/>
                <a:ea typeface="Calibri" panose="020F0502020204030204" pitchFamily="34" charset="0"/>
                <a:cs typeface="Calibri" panose="020F0502020204030204" pitchFamily="34" charset="0"/>
              </a:rPr>
              <a:t>a proteggere i dati</a:t>
            </a:r>
          </a:p>
          <a:p>
            <a:pPr marL="0" indent="0"/>
            <a:r>
              <a:rPr lang="it-IT" sz="4900" dirty="0">
                <a:effectLst/>
                <a:latin typeface="Calibri" panose="020F0502020204030204" pitchFamily="34" charset="0"/>
                <a:ea typeface="Calibri" panose="020F0502020204030204" pitchFamily="34" charset="0"/>
                <a:cs typeface="Calibri" panose="020F0502020204030204" pitchFamily="34" charset="0"/>
              </a:rPr>
              <a:t>INFN   sceglie di considerare «adeguate» le Misure Minime, </a:t>
            </a:r>
          </a:p>
          <a:p>
            <a:pPr marL="0" indent="0"/>
            <a:r>
              <a:rPr lang="it-IT" sz="4900" dirty="0">
                <a:latin typeface="Calibri" panose="020F0502020204030204" pitchFamily="34" charset="0"/>
                <a:ea typeface="Calibri" panose="020F0502020204030204" pitchFamily="34" charset="0"/>
                <a:cs typeface="Calibri" panose="020F0502020204030204" pitchFamily="34" charset="0"/>
              </a:rPr>
              <a:t>	da accrescere, se necessario.</a:t>
            </a:r>
            <a:endParaRPr lang="it-IT" sz="4900" dirty="0">
              <a:effectLst/>
              <a:latin typeface="Calibri" panose="020F0502020204030204" pitchFamily="34" charset="0"/>
              <a:ea typeface="Calibri" panose="020F0502020204030204" pitchFamily="34" charset="0"/>
              <a:cs typeface="Calibri" panose="020F0502020204030204" pitchFamily="34" charset="0"/>
            </a:endParaRPr>
          </a:p>
          <a:p>
            <a:pPr marL="0" indent="0"/>
            <a:endParaRPr lang="it-IT" sz="4900" dirty="0">
              <a:latin typeface="Calibri" panose="020F0502020204030204" pitchFamily="34" charset="0"/>
              <a:ea typeface="Calibri" panose="020F0502020204030204" pitchFamily="34" charset="0"/>
              <a:cs typeface="Calibri" panose="020F0502020204030204" pitchFamily="34" charset="0"/>
            </a:endParaRPr>
          </a:p>
          <a:p>
            <a:pPr marL="0" indent="0"/>
            <a:r>
              <a:rPr lang="it-IT" sz="4900" dirty="0">
                <a:effectLst/>
                <a:latin typeface="Calibri" panose="020F0502020204030204" pitchFamily="34" charset="0"/>
                <a:ea typeface="Calibri" panose="020F0502020204030204" pitchFamily="34" charset="0"/>
                <a:cs typeface="Calibri" panose="020F0502020204030204" pitchFamily="34" charset="0"/>
              </a:rPr>
              <a:t>1 delibera CD e 2 documenti da non dimenticare:</a:t>
            </a:r>
          </a:p>
          <a:p>
            <a:r>
              <a:rPr lang="it-IT" sz="4900" u="sng" dirty="0">
                <a:latin typeface="Calibri" panose="020F0502020204030204" pitchFamily="34" charset="0"/>
                <a:ea typeface="Calibri" panose="020F0502020204030204" pitchFamily="34" charset="0"/>
                <a:cs typeface="Calibri" panose="020F0502020204030204" pitchFamily="34" charset="0"/>
              </a:rPr>
              <a:t>Delibera</a:t>
            </a:r>
            <a:r>
              <a:rPr lang="it-IT" sz="4900" dirty="0">
                <a:latin typeface="Calibri" panose="020F0502020204030204" pitchFamily="34" charset="0"/>
                <a:ea typeface="Calibri" panose="020F0502020204030204" pitchFamily="34" charset="0"/>
                <a:cs typeface="Calibri" panose="020F0502020204030204" pitchFamily="34" charset="0"/>
              </a:rPr>
              <a:t> </a:t>
            </a:r>
            <a:r>
              <a:rPr lang="it-IT" sz="4900" i="1" dirty="0"/>
              <a:t>n. 14844 del 27 Luglio 2018</a:t>
            </a:r>
            <a:r>
              <a:rPr lang="it-IT" sz="4900" dirty="0"/>
              <a:t> </a:t>
            </a:r>
            <a:r>
              <a:rPr lang="it-IT" sz="4900" dirty="0">
                <a:latin typeface="Calibri" panose="020F0502020204030204" pitchFamily="34" charset="0"/>
                <a:ea typeface="Calibri" panose="020F0502020204030204" pitchFamily="34" charset="0"/>
                <a:cs typeface="Calibri" panose="020F0502020204030204" pitchFamily="34" charset="0"/>
              </a:rPr>
              <a:t>: Figure e ruoli legati alla privacy</a:t>
            </a:r>
          </a:p>
          <a:p>
            <a:r>
              <a:rPr lang="it-IT" sz="4900" u="sng" dirty="0">
                <a:latin typeface="Calibri" panose="020F0502020204030204" pitchFamily="34" charset="0"/>
                <a:ea typeface="Calibri" panose="020F0502020204030204" pitchFamily="34" charset="0"/>
                <a:cs typeface="Calibri" panose="020F0502020204030204" pitchFamily="34" charset="0"/>
              </a:rPr>
              <a:t>Documento1</a:t>
            </a:r>
            <a:r>
              <a:rPr lang="it-IT" sz="4900" dirty="0">
                <a:latin typeface="Calibri" panose="020F0502020204030204" pitchFamily="34" charset="0"/>
                <a:ea typeface="Calibri" panose="020F0502020204030204" pitchFamily="34" charset="0"/>
                <a:cs typeface="Calibri" panose="020F0502020204030204" pitchFamily="34" charset="0"/>
              </a:rPr>
              <a:t>: </a:t>
            </a:r>
            <a:r>
              <a:rPr lang="it-IT" sz="4900" dirty="0">
                <a:effectLst/>
                <a:latin typeface="+mn-lt"/>
              </a:rPr>
              <a:t>Norme per l'uso dei sistemi informatici destinati al trattamento</a:t>
            </a:r>
          </a:p>
          <a:p>
            <a:pPr marL="0" indent="0"/>
            <a:r>
              <a:rPr lang="it-IT" sz="4900" dirty="0">
                <a:latin typeface="+mn-lt"/>
              </a:rPr>
              <a:t>  </a:t>
            </a:r>
            <a:r>
              <a:rPr lang="it-IT" sz="4900" dirty="0">
                <a:effectLst/>
                <a:latin typeface="+mn-lt"/>
              </a:rPr>
              <a:t> di dati personali nell’INFN</a:t>
            </a:r>
            <a:r>
              <a:rPr lang="it-IT" sz="4900" dirty="0">
                <a:latin typeface="+mn-lt"/>
                <a:ea typeface="Calibri" panose="020F0502020204030204" pitchFamily="34" charset="0"/>
                <a:cs typeface="Calibri" panose="020F0502020204030204" pitchFamily="34" charset="0"/>
              </a:rPr>
              <a:t> (allegato alla delibera)</a:t>
            </a:r>
          </a:p>
          <a:p>
            <a:r>
              <a:rPr lang="it-IT" sz="4900" u="sng" dirty="0">
                <a:latin typeface="+mn-lt"/>
                <a:ea typeface="Calibri" panose="020F0502020204030204" pitchFamily="34" charset="0"/>
                <a:cs typeface="Calibri" panose="020F0502020204030204" pitchFamily="34" charset="0"/>
              </a:rPr>
              <a:t>Documento 2</a:t>
            </a:r>
            <a:r>
              <a:rPr lang="it-IT" sz="4900" dirty="0">
                <a:latin typeface="+mn-lt"/>
                <a:ea typeface="Calibri" panose="020F0502020204030204" pitchFamily="34" charset="0"/>
                <a:cs typeface="Calibri" panose="020F0502020204030204" pitchFamily="34" charset="0"/>
              </a:rPr>
              <a:t>: </a:t>
            </a:r>
            <a:r>
              <a:rPr lang="it-IT" sz="4900" dirty="0">
                <a:effectLst/>
                <a:latin typeface="+mn-lt"/>
              </a:rPr>
              <a:t>Norme per il trattamento di dati personali nell’INFN </a:t>
            </a:r>
            <a:r>
              <a:rPr lang="it-IT" sz="2800" dirty="0">
                <a:latin typeface="+mn-lt"/>
              </a:rPr>
              <a:t>(</a:t>
            </a:r>
            <a:r>
              <a:rPr lang="it-IT" sz="2800" i="1" dirty="0">
                <a:latin typeface="+mn-lt"/>
              </a:rPr>
              <a:t>dicembre 2018</a:t>
            </a:r>
            <a:r>
              <a:rPr lang="it-IT" sz="2800" dirty="0">
                <a:latin typeface="+mn-lt"/>
              </a:rPr>
              <a:t>)</a:t>
            </a:r>
            <a:endParaRPr lang="it-IT" sz="2800" dirty="0">
              <a:latin typeface="+mn-lt"/>
              <a:ea typeface="Calibri" panose="020F0502020204030204" pitchFamily="34" charset="0"/>
              <a:cs typeface="Calibri" panose="020F0502020204030204" pitchFamily="34" charset="0"/>
            </a:endParaRPr>
          </a:p>
          <a:p>
            <a:endParaRPr lang="it-IT"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D8FBFDB2-4981-4CD1-9D59-9411C145B399}"/>
              </a:ext>
            </a:extLst>
          </p:cNvPr>
          <p:cNvPicPr>
            <a:picLocks noChangeAspect="1"/>
          </p:cNvPicPr>
          <p:nvPr/>
        </p:nvPicPr>
        <p:blipFill>
          <a:blip r:embed="rId2"/>
          <a:stretch>
            <a:fillRect/>
          </a:stretch>
        </p:blipFill>
        <p:spPr>
          <a:xfrm>
            <a:off x="6371364" y="1683147"/>
            <a:ext cx="3709261" cy="1778792"/>
          </a:xfrm>
          <a:prstGeom prst="rect">
            <a:avLst/>
          </a:prstGeom>
        </p:spPr>
      </p:pic>
    </p:spTree>
    <p:extLst>
      <p:ext uri="{BB962C8B-B14F-4D97-AF65-F5344CB8AC3E}">
        <p14:creationId xmlns:p14="http://schemas.microsoft.com/office/powerpoint/2010/main" val="1327741891"/>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DFBA52469D4246B78051E4232010DC" ma:contentTypeVersion="12" ma:contentTypeDescription="Create a new document." ma:contentTypeScope="" ma:versionID="9e74013861416e5011898bf5e0d9231a">
  <xsd:schema xmlns:xsd="http://www.w3.org/2001/XMLSchema" xmlns:xs="http://www.w3.org/2001/XMLSchema" xmlns:p="http://schemas.microsoft.com/office/2006/metadata/properties" xmlns:ns3="4c5aebad-efc0-4807-981c-70dd68768cbe" xmlns:ns4="060c0442-9dcf-412d-99bd-60958662cc37" targetNamespace="http://schemas.microsoft.com/office/2006/metadata/properties" ma:root="true" ma:fieldsID="ec49fe8198cacebce108dcd072e0d734" ns3:_="" ns4:_="">
    <xsd:import namespace="4c5aebad-efc0-4807-981c-70dd68768cbe"/>
    <xsd:import namespace="060c0442-9dcf-412d-99bd-60958662cc3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aebad-efc0-4807-981c-70dd68768cb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0c0442-9dcf-412d-99bd-60958662cc3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c5aebad-efc0-4807-981c-70dd68768cb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ADF77A-8611-4BCA-897D-303442AC9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5aebad-efc0-4807-981c-70dd68768cbe"/>
    <ds:schemaRef ds:uri="060c0442-9dcf-412d-99bd-60958662cc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F0B988-FC86-43F0-9587-90E9D219E8F4}">
  <ds:schemaRefs>
    <ds:schemaRef ds:uri="060c0442-9dcf-412d-99bd-60958662cc37"/>
    <ds:schemaRef ds:uri="http://schemas.microsoft.com/office/infopath/2007/PartnerControls"/>
    <ds:schemaRef ds:uri="http://schemas.microsoft.com/office/2006/documentManagement/types"/>
    <ds:schemaRef ds:uri="http://purl.org/dc/elements/1.1/"/>
    <ds:schemaRef ds:uri="4c5aebad-efc0-4807-981c-70dd68768cbe"/>
    <ds:schemaRef ds:uri="http://purl.org/dc/dcmitype/"/>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057F4015-05CE-41EA-B3CC-8E16D3D69F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15662</TotalTime>
  <Words>5949</Words>
  <Application>Microsoft Office PowerPoint</Application>
  <PresentationFormat>Personalizzato</PresentationFormat>
  <Paragraphs>960</Paragraphs>
  <Slides>103</Slides>
  <Notes>7</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103</vt:i4>
      </vt:variant>
    </vt:vector>
  </HeadingPairs>
  <TitlesOfParts>
    <vt:vector size="120" baseType="lpstr">
      <vt:lpstr>Arial</vt:lpstr>
      <vt:lpstr>Arial Narrow</vt:lpstr>
      <vt:lpstr>Bitstream Vera Sans</vt:lpstr>
      <vt:lpstr>Calibri</vt:lpstr>
      <vt:lpstr>Cambria</vt:lpstr>
      <vt:lpstr>Cavolini</vt:lpstr>
      <vt:lpstr>DejaVu Serif</vt:lpstr>
      <vt:lpstr>DejaVuSerif</vt:lpstr>
      <vt:lpstr>DejaVuSerif-Italic</vt:lpstr>
      <vt:lpstr>Fira Code</vt:lpstr>
      <vt:lpstr>Fira Sans</vt:lpstr>
      <vt:lpstr>Liberation Sans</vt:lpstr>
      <vt:lpstr>Liberation Serif</vt:lpstr>
      <vt:lpstr>Microsoft Sans Serif</vt:lpstr>
      <vt:lpstr>OpenSymbol</vt:lpstr>
      <vt:lpstr>Times New Roman</vt:lpstr>
      <vt:lpstr>Tema di Office</vt:lpstr>
      <vt:lpstr>GDPR e trattamento dei dati personali (privacy e cybersecurity)</vt:lpstr>
      <vt:lpstr>GDPR</vt:lpstr>
      <vt:lpstr>In sintesi</vt:lpstr>
      <vt:lpstr>Presentazione standard di PowerPoint</vt:lpstr>
      <vt:lpstr>Evoluzione del concetto di privacy</vt:lpstr>
      <vt:lpstr>LA NORMATIVA COMUNITARIA  </vt:lpstr>
      <vt:lpstr>LA NORMATIVA COMUNITARIA  </vt:lpstr>
      <vt:lpstr>LA FINALITÀ</vt:lpstr>
      <vt:lpstr>LA NORMATIVA NAZIONALE  </vt:lpstr>
      <vt:lpstr>         LE DUE NORMATIVE   - HANNO APPLICAZIONE DIRETTA, - COESISTONO, - VANNO CITATE ENTRAMBE.  </vt:lpstr>
      <vt:lpstr>IL DATO E' ...</vt:lpstr>
      <vt:lpstr>IL SOGGETTO TUTELATO</vt:lpstr>
      <vt:lpstr>ESCLUSIONE DAL GDPR</vt:lpstr>
      <vt:lpstr>INCLUSIONE NEL GDPR</vt:lpstr>
      <vt:lpstr>CLASSIFICAZIONE DEI DATI</vt:lpstr>
      <vt:lpstr>QUALCHE ESEMPIO</vt:lpstr>
      <vt:lpstr>IL TRATTAMENTO E' ...</vt:lpstr>
      <vt:lpstr>TIPOLOGIE DI TRATTAMENTO</vt:lpstr>
      <vt:lpstr>E’ NORMATIVA PERVASIVA DI OGNI ATTIVITA’ DELL’INFN</vt:lpstr>
      <vt:lpstr>  </vt:lpstr>
      <vt:lpstr>I soggetti del trattamento     chi protegge i dati dell’interessato?</vt:lpstr>
      <vt:lpstr>E il DPO…  Data Protection Officer o Responsabile della Protezione dei Dati (RPD)</vt:lpstr>
      <vt:lpstr>PRINCIPI DEL TRATTAMENTO</vt:lpstr>
      <vt:lpstr>BASI GIURIDICHE DEL TRATTAMENTO DEI DATI COMUNI</vt:lpstr>
      <vt:lpstr> Chi tratta i dati nell’INFN?</vt:lpstr>
      <vt:lpstr> DESIGNAZIONE E ISTRUZIONI AGLI AUTORIZZATI in: https//dpo.infn.it  </vt:lpstr>
      <vt:lpstr>GLI STRUMENTI PER DIMOSTRARE IL RISPETTO  DEI PRINCIPI GENERALI</vt:lpstr>
      <vt:lpstr>Presentazione standard di PowerPoint</vt:lpstr>
      <vt:lpstr>Privacy?</vt:lpstr>
      <vt:lpstr>IT:  i due ambiti della privacy</vt:lpstr>
      <vt:lpstr>Presentazione standard di PowerPoint</vt:lpstr>
      <vt:lpstr>File di LOG</vt:lpstr>
      <vt:lpstr>altri file  non esaustivo…</vt:lpstr>
      <vt:lpstr>E-mail</vt:lpstr>
      <vt:lpstr> problematiche e-mail </vt:lpstr>
      <vt:lpstr>Server WEB</vt:lpstr>
      <vt:lpstr>Eventi  iscrizioni  informazioni sulla salute per la predisposizione di cibi  acquisizione di materiale audio/video</vt:lpstr>
      <vt:lpstr>FOTO e VIDEO</vt:lpstr>
      <vt:lpstr>DROPBOX e gli altri???</vt:lpstr>
      <vt:lpstr>RUP &amp; Gare Commissari &amp; Concorsi</vt:lpstr>
      <vt:lpstr>anonimizzare / pseudonimizzare</vt:lpstr>
      <vt:lpstr>Attenzione…  Privacy e accesso a dati personali</vt:lpstr>
      <vt:lpstr>Cybersecurity</vt:lpstr>
      <vt:lpstr>PROTEGGERE cosa?</vt:lpstr>
      <vt:lpstr>Documenti protetti, come?</vt:lpstr>
      <vt:lpstr>strumenti</vt:lpstr>
      <vt:lpstr>IAM &amp; AAI &amp; GODIVA</vt:lpstr>
      <vt:lpstr>DATA PROTECTION BY DESIGN</vt:lpstr>
      <vt:lpstr>DATA PROTECTION BY DEFAULT</vt:lpstr>
      <vt:lpstr> PRINCIPIO DELL’ACCOUNTABILITY  o della responsabilizzazione </vt:lpstr>
      <vt:lpstr>Diritti e  libertà delle persone fisiche.</vt:lpstr>
      <vt:lpstr>GDPR</vt:lpstr>
      <vt:lpstr>Privacy &amp; Consapevolezza  FATTORE UMANO </vt:lpstr>
      <vt:lpstr>SPORT di SQUADRA!</vt:lpstr>
      <vt:lpstr>Ma… va sempre tutto liscio?</vt:lpstr>
      <vt:lpstr>Pericoli e incidenti informatici… </vt:lpstr>
      <vt:lpstr>Data breach (GDPR, Art. 4.12) </vt:lpstr>
      <vt:lpstr>Obblighi del titolare…</vt:lpstr>
      <vt:lpstr>Esempi di “effetti avversi significativi”</vt:lpstr>
      <vt:lpstr>Strumento di autovalutazione</vt:lpstr>
      <vt:lpstr>Dati inviati per errore</vt:lpstr>
      <vt:lpstr>Compromissione di un database</vt:lpstr>
      <vt:lpstr>Compromissione account di posta</vt:lpstr>
      <vt:lpstr>Furto di materiale con dati non cifrati</vt:lpstr>
      <vt:lpstr>Alcuni esempi di data breach sanzionati dal GARANTE PRIVACY </vt:lpstr>
      <vt:lpstr>Conseguenze delle violazioni</vt:lpstr>
      <vt:lpstr>Visualizzazione indebita di dati</vt:lpstr>
      <vt:lpstr>Conseguenze delle violazioni</vt:lpstr>
      <vt:lpstr>Presentazione standard di PowerPoint</vt:lpstr>
      <vt:lpstr>DPIA</vt:lpstr>
      <vt:lpstr>La si può evitare…</vt:lpstr>
      <vt:lpstr>Trattamenti da sottoporre a DPIA</vt:lpstr>
      <vt:lpstr>Presentazione standard di PowerPoint</vt:lpstr>
      <vt:lpstr>Rischio</vt:lpstr>
      <vt:lpstr>Esempi di rischi</vt:lpstr>
      <vt:lpstr>Valutazione</vt:lpstr>
      <vt:lpstr>Conoscere i trattamenti…</vt:lpstr>
      <vt:lpstr>Registro dei trattamenti dati personali</vt:lpstr>
      <vt:lpstr>Il Registro per l’ INFN</vt:lpstr>
      <vt:lpstr>Ma cosa va scritto nel Registro? </vt:lpstr>
      <vt:lpstr>Presentazione standard di PowerPoint</vt:lpstr>
      <vt:lpstr>Presentazione standard di PowerPoint</vt:lpstr>
      <vt:lpstr>E come facciamo a ricordare cosa si deve fare per essere GDPR compliant, rispettare la privacy, proteggere i dati personali?</vt:lpstr>
      <vt:lpstr>4 Documenti da tenere presenti</vt:lpstr>
      <vt:lpstr>Disciplinare uso risorse informatiche (a)</vt:lpstr>
      <vt:lpstr>Disciplinare uso risorse informatiche (b)</vt:lpstr>
      <vt:lpstr>Disciplinare uso risorse informatiche (c)</vt:lpstr>
      <vt:lpstr>MISURE MINIME(a)</vt:lpstr>
      <vt:lpstr>MISURE MINIME(b)</vt:lpstr>
      <vt:lpstr>MISURE MINIME(c)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Norme privacy (a)</vt:lpstr>
      <vt:lpstr>Norme privacy (b)</vt:lpstr>
      <vt:lpstr>Norme privacy (c)</vt:lpstr>
      <vt:lpstr>Collocare la privacy nel giusto contesto…</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trattamento dei dati personali dagli aspetti legali a quelli informatici</dc:title>
  <dc:creator>Silvia Arezzini</dc:creator>
  <cp:lastModifiedBy>Silvia Arezzini</cp:lastModifiedBy>
  <cp:revision>29</cp:revision>
  <dcterms:created xsi:type="dcterms:W3CDTF">2020-06-27T09:29:47Z</dcterms:created>
  <dcterms:modified xsi:type="dcterms:W3CDTF">2023-10-10T07:59:30Z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0x0101000EDFBA52469D4246B78051E4232010DC</vt:lpwstr>
  </property>
</Properties>
</file>