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62" r:id="rId5"/>
    <p:sldId id="264" r:id="rId6"/>
    <p:sldId id="269" r:id="rId7"/>
    <p:sldId id="270" r:id="rId8"/>
    <p:sldId id="272" r:id="rId9"/>
    <p:sldId id="1031" r:id="rId10"/>
    <p:sldId id="273" r:id="rId11"/>
    <p:sldId id="275" r:id="rId12"/>
    <p:sldId id="276" r:id="rId13"/>
    <p:sldId id="278" r:id="rId14"/>
    <p:sldId id="280" r:id="rId15"/>
    <p:sldId id="281" r:id="rId16"/>
    <p:sldId id="282" r:id="rId17"/>
    <p:sldId id="284" r:id="rId18"/>
    <p:sldId id="283" r:id="rId19"/>
    <p:sldId id="285" r:id="rId20"/>
    <p:sldId id="286" r:id="rId21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E2B9A-759C-4C75-A068-A9EAD5ACF61B}" v="4" dt="2023-10-02T09:53:03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22" autoAdjust="0"/>
  </p:normalViewPr>
  <p:slideViewPr>
    <p:cSldViewPr snapToGrid="0">
      <p:cViewPr varScale="1">
        <p:scale>
          <a:sx n="99" d="100"/>
          <a:sy n="99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tter, John (DLSLtd,RAL,SCI)" userId="aad0312f-475a-4fc3-b03e-efffa6ee6bbf" providerId="ADAL" clId="{440E2B9A-759C-4C75-A068-A9EAD5ACF61B}"/>
    <pc:docChg chg="custSel modSld">
      <pc:chgData name="Sutter, John (DLSLtd,RAL,SCI)" userId="aad0312f-475a-4fc3-b03e-efffa6ee6bbf" providerId="ADAL" clId="{440E2B9A-759C-4C75-A068-A9EAD5ACF61B}" dt="2023-10-03T12:25:34.537" v="961" actId="1036"/>
      <pc:docMkLst>
        <pc:docMk/>
      </pc:docMkLst>
      <pc:sldChg chg="modSp mod">
        <pc:chgData name="Sutter, John (DLSLtd,RAL,SCI)" userId="aad0312f-475a-4fc3-b03e-efffa6ee6bbf" providerId="ADAL" clId="{440E2B9A-759C-4C75-A068-A9EAD5ACF61B}" dt="2023-10-02T09:53:16.297" v="926" actId="207"/>
        <pc:sldMkLst>
          <pc:docMk/>
          <pc:sldMk cId="3410647933" sldId="270"/>
        </pc:sldMkLst>
        <pc:spChg chg="mod">
          <ac:chgData name="Sutter, John (DLSLtd,RAL,SCI)" userId="aad0312f-475a-4fc3-b03e-efffa6ee6bbf" providerId="ADAL" clId="{440E2B9A-759C-4C75-A068-A9EAD5ACF61B}" dt="2023-10-02T09:53:16.297" v="926" actId="207"/>
          <ac:spMkLst>
            <pc:docMk/>
            <pc:sldMk cId="3410647933" sldId="270"/>
            <ac:spMk id="6" creationId="{BCF36396-B7AC-7A11-2DFB-70107FC5D490}"/>
          </ac:spMkLst>
        </pc:spChg>
      </pc:sldChg>
      <pc:sldChg chg="addSp modSp mod">
        <pc:chgData name="Sutter, John (DLSLtd,RAL,SCI)" userId="aad0312f-475a-4fc3-b03e-efffa6ee6bbf" providerId="ADAL" clId="{440E2B9A-759C-4C75-A068-A9EAD5ACF61B}" dt="2023-10-02T09:00:13.082" v="382" actId="20577"/>
        <pc:sldMkLst>
          <pc:docMk/>
          <pc:sldMk cId="2382190498" sldId="272"/>
        </pc:sldMkLst>
        <pc:spChg chg="add mod">
          <ac:chgData name="Sutter, John (DLSLtd,RAL,SCI)" userId="aad0312f-475a-4fc3-b03e-efffa6ee6bbf" providerId="ADAL" clId="{440E2B9A-759C-4C75-A068-A9EAD5ACF61B}" dt="2023-10-02T09:00:13.082" v="382" actId="20577"/>
          <ac:spMkLst>
            <pc:docMk/>
            <pc:sldMk cId="2382190498" sldId="272"/>
            <ac:spMk id="3" creationId="{5F9DFA38-492B-7854-0501-AF949A981484}"/>
          </ac:spMkLst>
        </pc:spChg>
        <pc:picChg chg="mod">
          <ac:chgData name="Sutter, John (DLSLtd,RAL,SCI)" userId="aad0312f-475a-4fc3-b03e-efffa6ee6bbf" providerId="ADAL" clId="{440E2B9A-759C-4C75-A068-A9EAD5ACF61B}" dt="2023-10-02T08:58:50.869" v="298" actId="1036"/>
          <ac:picMkLst>
            <pc:docMk/>
            <pc:sldMk cId="2382190498" sldId="272"/>
            <ac:picMk id="4" creationId="{595E990F-0BAC-53A3-9482-9DEDCD9039A1}"/>
          </ac:picMkLst>
        </pc:picChg>
      </pc:sldChg>
      <pc:sldChg chg="addSp modSp mod">
        <pc:chgData name="Sutter, John (DLSLtd,RAL,SCI)" userId="aad0312f-475a-4fc3-b03e-efffa6ee6bbf" providerId="ADAL" clId="{440E2B9A-759C-4C75-A068-A9EAD5ACF61B}" dt="2023-10-02T09:08:05.330" v="675" actId="1076"/>
        <pc:sldMkLst>
          <pc:docMk/>
          <pc:sldMk cId="4124323451" sldId="278"/>
        </pc:sldMkLst>
        <pc:spChg chg="mod">
          <ac:chgData name="Sutter, John (DLSLtd,RAL,SCI)" userId="aad0312f-475a-4fc3-b03e-efffa6ee6bbf" providerId="ADAL" clId="{440E2B9A-759C-4C75-A068-A9EAD5ACF61B}" dt="2023-10-02T09:02:57.604" v="402" actId="1035"/>
          <ac:spMkLst>
            <pc:docMk/>
            <pc:sldMk cId="4124323451" sldId="278"/>
            <ac:spMk id="2" creationId="{ABE89478-9C8E-DFE2-6A43-0C3DC00F6B3D}"/>
          </ac:spMkLst>
        </pc:spChg>
        <pc:spChg chg="add mod">
          <ac:chgData name="Sutter, John (DLSLtd,RAL,SCI)" userId="aad0312f-475a-4fc3-b03e-efffa6ee6bbf" providerId="ADAL" clId="{440E2B9A-759C-4C75-A068-A9EAD5ACF61B}" dt="2023-10-02T09:08:05.330" v="675" actId="1076"/>
          <ac:spMkLst>
            <pc:docMk/>
            <pc:sldMk cId="4124323451" sldId="278"/>
            <ac:spMk id="3" creationId="{99EFB132-A6DA-8FFE-8F57-783C4E48CE4F}"/>
          </ac:spMkLst>
        </pc:spChg>
        <pc:spChg chg="mod">
          <ac:chgData name="Sutter, John (DLSLtd,RAL,SCI)" userId="aad0312f-475a-4fc3-b03e-efffa6ee6bbf" providerId="ADAL" clId="{440E2B9A-759C-4C75-A068-A9EAD5ACF61B}" dt="2023-10-02T09:02:57.604" v="402" actId="1035"/>
          <ac:spMkLst>
            <pc:docMk/>
            <pc:sldMk cId="4124323451" sldId="278"/>
            <ac:spMk id="7" creationId="{EBDFD788-F01B-36B5-93BB-EB9320748C67}"/>
          </ac:spMkLst>
        </pc:spChg>
        <pc:picChg chg="mod">
          <ac:chgData name="Sutter, John (DLSLtd,RAL,SCI)" userId="aad0312f-475a-4fc3-b03e-efffa6ee6bbf" providerId="ADAL" clId="{440E2B9A-759C-4C75-A068-A9EAD5ACF61B}" dt="2023-10-02T09:02:57.604" v="402" actId="1035"/>
          <ac:picMkLst>
            <pc:docMk/>
            <pc:sldMk cId="4124323451" sldId="278"/>
            <ac:picMk id="8" creationId="{41C152C6-9225-D6AE-A80F-F1D2BB677DB9}"/>
          </ac:picMkLst>
        </pc:picChg>
      </pc:sldChg>
      <pc:sldChg chg="modSp mod">
        <pc:chgData name="Sutter, John (DLSLtd,RAL,SCI)" userId="aad0312f-475a-4fc3-b03e-efffa6ee6bbf" providerId="ADAL" clId="{440E2B9A-759C-4C75-A068-A9EAD5ACF61B}" dt="2023-10-03T12:25:34.537" v="961" actId="1036"/>
        <pc:sldMkLst>
          <pc:docMk/>
          <pc:sldMk cId="1378822633" sldId="280"/>
        </pc:sldMkLst>
        <pc:spChg chg="mod">
          <ac:chgData name="Sutter, John (DLSLtd,RAL,SCI)" userId="aad0312f-475a-4fc3-b03e-efffa6ee6bbf" providerId="ADAL" clId="{440E2B9A-759C-4C75-A068-A9EAD5ACF61B}" dt="2023-10-03T12:25:34.537" v="961" actId="1036"/>
          <ac:spMkLst>
            <pc:docMk/>
            <pc:sldMk cId="1378822633" sldId="280"/>
            <ac:spMk id="3" creationId="{96F94690-347C-4302-9754-B71506EF9180}"/>
          </ac:spMkLst>
        </pc:spChg>
        <pc:spChg chg="ord">
          <ac:chgData name="Sutter, John (DLSLtd,RAL,SCI)" userId="aad0312f-475a-4fc3-b03e-efffa6ee6bbf" providerId="ADAL" clId="{440E2B9A-759C-4C75-A068-A9EAD5ACF61B}" dt="2023-10-02T09:13:05.122" v="876" actId="166"/>
          <ac:spMkLst>
            <pc:docMk/>
            <pc:sldMk cId="1378822633" sldId="280"/>
            <ac:spMk id="16" creationId="{5CB9FDB2-DFF3-470C-A539-5423376F8738}"/>
          </ac:spMkLst>
        </pc:spChg>
      </pc:sldChg>
      <pc:sldChg chg="modSp mod">
        <pc:chgData name="Sutter, John (DLSLtd,RAL,SCI)" userId="aad0312f-475a-4fc3-b03e-efffa6ee6bbf" providerId="ADAL" clId="{440E2B9A-759C-4C75-A068-A9EAD5ACF61B}" dt="2023-10-02T09:52:27.175" v="888" actId="20577"/>
        <pc:sldMkLst>
          <pc:docMk/>
          <pc:sldMk cId="3333195492" sldId="285"/>
        </pc:sldMkLst>
        <pc:spChg chg="mod">
          <ac:chgData name="Sutter, John (DLSLtd,RAL,SCI)" userId="aad0312f-475a-4fc3-b03e-efffa6ee6bbf" providerId="ADAL" clId="{440E2B9A-759C-4C75-A068-A9EAD5ACF61B}" dt="2023-10-02T09:52:27.175" v="888" actId="20577"/>
          <ac:spMkLst>
            <pc:docMk/>
            <pc:sldMk cId="3333195492" sldId="285"/>
            <ac:spMk id="2" creationId="{76AD514D-CC61-5270-CECA-C0624F3CE989}"/>
          </ac:spMkLst>
        </pc:spChg>
      </pc:sldChg>
    </pc:docChg>
  </pc:docChgLst>
  <pc:docChgLst>
    <pc:chgData name="Sutter, John (DLSLtd,RAL,SCI)" userId="aad0312f-475a-4fc3-b03e-efffa6ee6bbf" providerId="ADAL" clId="{A4637298-F004-472C-9032-E250079EEB1C}"/>
    <pc:docChg chg="undo custSel delSld modSld sldOrd modNotesMaster">
      <pc:chgData name="Sutter, John (DLSLtd,RAL,SCI)" userId="aad0312f-475a-4fc3-b03e-efffa6ee6bbf" providerId="ADAL" clId="{A4637298-F004-472C-9032-E250079EEB1C}" dt="2023-07-12T10:46:43.081" v="720" actId="1035"/>
      <pc:docMkLst>
        <pc:docMk/>
      </pc:docMkLst>
      <pc:sldChg chg="del">
        <pc:chgData name="Sutter, John (DLSLtd,RAL,SCI)" userId="aad0312f-475a-4fc3-b03e-efffa6ee6bbf" providerId="ADAL" clId="{A4637298-F004-472C-9032-E250079EEB1C}" dt="2023-07-11T16:55:52.780" v="480" actId="2696"/>
        <pc:sldMkLst>
          <pc:docMk/>
          <pc:sldMk cId="3952063871" sldId="265"/>
        </pc:sldMkLst>
      </pc:sldChg>
      <pc:sldChg chg="modAnim">
        <pc:chgData name="Sutter, John (DLSLtd,RAL,SCI)" userId="aad0312f-475a-4fc3-b03e-efffa6ee6bbf" providerId="ADAL" clId="{A4637298-F004-472C-9032-E250079EEB1C}" dt="2023-07-11T16:56:56.141" v="482"/>
        <pc:sldMkLst>
          <pc:docMk/>
          <pc:sldMk cId="1819632322" sldId="268"/>
        </pc:sldMkLst>
      </pc:sldChg>
      <pc:sldChg chg="modSp mod">
        <pc:chgData name="Sutter, John (DLSLtd,RAL,SCI)" userId="aad0312f-475a-4fc3-b03e-efffa6ee6bbf" providerId="ADAL" clId="{A4637298-F004-472C-9032-E250079EEB1C}" dt="2023-07-11T16:42:56.479" v="81" actId="14100"/>
        <pc:sldMkLst>
          <pc:docMk/>
          <pc:sldMk cId="1907372536" sldId="269"/>
        </pc:sldMkLst>
        <pc:spChg chg="mod">
          <ac:chgData name="Sutter, John (DLSLtd,RAL,SCI)" userId="aad0312f-475a-4fc3-b03e-efffa6ee6bbf" providerId="ADAL" clId="{A4637298-F004-472C-9032-E250079EEB1C}" dt="2023-07-11T16:42:56.479" v="81" actId="14100"/>
          <ac:spMkLst>
            <pc:docMk/>
            <pc:sldMk cId="1907372536" sldId="269"/>
            <ac:spMk id="6" creationId="{BCF36396-B7AC-7A11-2DFB-70107FC5D490}"/>
          </ac:spMkLst>
        </pc:spChg>
      </pc:sldChg>
      <pc:sldChg chg="addSp delSp modSp mod">
        <pc:chgData name="Sutter, John (DLSLtd,RAL,SCI)" userId="aad0312f-475a-4fc3-b03e-efffa6ee6bbf" providerId="ADAL" clId="{A4637298-F004-472C-9032-E250079EEB1C}" dt="2023-07-11T16:38:10.357" v="11" actId="1076"/>
        <pc:sldMkLst>
          <pc:docMk/>
          <pc:sldMk cId="1705861736" sldId="273"/>
        </pc:sldMkLst>
        <pc:picChg chg="add mod modCrop">
          <ac:chgData name="Sutter, John (DLSLtd,RAL,SCI)" userId="aad0312f-475a-4fc3-b03e-efffa6ee6bbf" providerId="ADAL" clId="{A4637298-F004-472C-9032-E250079EEB1C}" dt="2023-07-11T16:38:10.357" v="11" actId="1076"/>
          <ac:picMkLst>
            <pc:docMk/>
            <pc:sldMk cId="1705861736" sldId="273"/>
            <ac:picMk id="3" creationId="{7A5AD721-6875-A39F-4F21-FCCFB23F192A}"/>
          </ac:picMkLst>
        </pc:picChg>
        <pc:picChg chg="del">
          <ac:chgData name="Sutter, John (DLSLtd,RAL,SCI)" userId="aad0312f-475a-4fc3-b03e-efffa6ee6bbf" providerId="ADAL" clId="{A4637298-F004-472C-9032-E250079EEB1C}" dt="2023-07-11T16:36:35.005" v="3" actId="478"/>
          <ac:picMkLst>
            <pc:docMk/>
            <pc:sldMk cId="1705861736" sldId="273"/>
            <ac:picMk id="4" creationId="{59804694-3DAD-66AD-1351-7DEB8079EC22}"/>
          </ac:picMkLst>
        </pc:picChg>
      </pc:sldChg>
      <pc:sldChg chg="del">
        <pc:chgData name="Sutter, John (DLSLtd,RAL,SCI)" userId="aad0312f-475a-4fc3-b03e-efffa6ee6bbf" providerId="ADAL" clId="{A4637298-F004-472C-9032-E250079EEB1C}" dt="2023-07-11T17:03:56.172" v="491" actId="2696"/>
        <pc:sldMkLst>
          <pc:docMk/>
          <pc:sldMk cId="1404881998" sldId="277"/>
        </pc:sldMkLst>
      </pc:sldChg>
      <pc:sldChg chg="modSp mod">
        <pc:chgData name="Sutter, John (DLSLtd,RAL,SCI)" userId="aad0312f-475a-4fc3-b03e-efffa6ee6bbf" providerId="ADAL" clId="{A4637298-F004-472C-9032-E250079EEB1C}" dt="2023-07-11T17:05:39.278" v="595" actId="1037"/>
        <pc:sldMkLst>
          <pc:docMk/>
          <pc:sldMk cId="4124323451" sldId="278"/>
        </pc:sldMkLst>
        <pc:spChg chg="mod">
          <ac:chgData name="Sutter, John (DLSLtd,RAL,SCI)" userId="aad0312f-475a-4fc3-b03e-efffa6ee6bbf" providerId="ADAL" clId="{A4637298-F004-472C-9032-E250079EEB1C}" dt="2023-07-11T17:05:39.278" v="595" actId="1037"/>
          <ac:spMkLst>
            <pc:docMk/>
            <pc:sldMk cId="4124323451" sldId="278"/>
            <ac:spMk id="7" creationId="{EBDFD788-F01B-36B5-93BB-EB9320748C67}"/>
          </ac:spMkLst>
        </pc:spChg>
        <pc:picChg chg="mod">
          <ac:chgData name="Sutter, John (DLSLtd,RAL,SCI)" userId="aad0312f-475a-4fc3-b03e-efffa6ee6bbf" providerId="ADAL" clId="{A4637298-F004-472C-9032-E250079EEB1C}" dt="2023-07-11T17:05:32.631" v="589" actId="1076"/>
          <ac:picMkLst>
            <pc:docMk/>
            <pc:sldMk cId="4124323451" sldId="278"/>
            <ac:picMk id="8" creationId="{41C152C6-9225-D6AE-A80F-F1D2BB677DB9}"/>
          </ac:picMkLst>
        </pc:picChg>
      </pc:sldChg>
      <pc:sldChg chg="addSp delSp modSp mod">
        <pc:chgData name="Sutter, John (DLSLtd,RAL,SCI)" userId="aad0312f-475a-4fc3-b03e-efffa6ee6bbf" providerId="ADAL" clId="{A4637298-F004-472C-9032-E250079EEB1C}" dt="2023-07-11T18:12:27.211" v="661" actId="1038"/>
        <pc:sldMkLst>
          <pc:docMk/>
          <pc:sldMk cId="1155254773" sldId="279"/>
        </pc:sldMkLst>
        <pc:spChg chg="mod">
          <ac:chgData name="Sutter, John (DLSLtd,RAL,SCI)" userId="aad0312f-475a-4fc3-b03e-efffa6ee6bbf" providerId="ADAL" clId="{A4637298-F004-472C-9032-E250079EEB1C}" dt="2023-07-11T18:10:56.177" v="608" actId="1037"/>
          <ac:spMkLst>
            <pc:docMk/>
            <pc:sldMk cId="1155254773" sldId="279"/>
            <ac:spMk id="3" creationId="{3A801A78-7348-1B36-2455-5DECE52C4094}"/>
          </ac:spMkLst>
        </pc:spChg>
        <pc:graphicFrameChg chg="add mod">
          <ac:chgData name="Sutter, John (DLSLtd,RAL,SCI)" userId="aad0312f-475a-4fc3-b03e-efffa6ee6bbf" providerId="ADAL" clId="{A4637298-F004-472C-9032-E250079EEB1C}" dt="2023-07-11T18:12:27.211" v="661" actId="1038"/>
          <ac:graphicFrameMkLst>
            <pc:docMk/>
            <pc:sldMk cId="1155254773" sldId="279"/>
            <ac:graphicFrameMk id="5" creationId="{33C421C4-0C23-A5E7-4C26-80FBC53FAE14}"/>
          </ac:graphicFrameMkLst>
        </pc:graphicFrameChg>
        <pc:picChg chg="del">
          <ac:chgData name="Sutter, John (DLSLtd,RAL,SCI)" userId="aad0312f-475a-4fc3-b03e-efffa6ee6bbf" providerId="ADAL" clId="{A4637298-F004-472C-9032-E250079EEB1C}" dt="2023-07-11T18:09:52.173" v="597" actId="478"/>
          <ac:picMkLst>
            <pc:docMk/>
            <pc:sldMk cId="1155254773" sldId="279"/>
            <ac:picMk id="2" creationId="{5FDD3845-FD5E-4E54-11C0-5008AE4A5DE5}"/>
          </ac:picMkLst>
        </pc:picChg>
        <pc:picChg chg="add mod">
          <ac:chgData name="Sutter, John (DLSLtd,RAL,SCI)" userId="aad0312f-475a-4fc3-b03e-efffa6ee6bbf" providerId="ADAL" clId="{A4637298-F004-472C-9032-E250079EEB1C}" dt="2023-07-11T18:12:21.690" v="652" actId="1037"/>
          <ac:picMkLst>
            <pc:docMk/>
            <pc:sldMk cId="1155254773" sldId="279"/>
            <ac:picMk id="4" creationId="{CEA244D5-1DB5-EF3E-85D7-58D5F1839323}"/>
          </ac:picMkLst>
        </pc:picChg>
      </pc:sldChg>
      <pc:sldChg chg="modSp mod">
        <pc:chgData name="Sutter, John (DLSLtd,RAL,SCI)" userId="aad0312f-475a-4fc3-b03e-efffa6ee6bbf" providerId="ADAL" clId="{A4637298-F004-472C-9032-E250079EEB1C}" dt="2023-07-11T18:38:05.580" v="676" actId="20577"/>
        <pc:sldMkLst>
          <pc:docMk/>
          <pc:sldMk cId="3333195492" sldId="285"/>
        </pc:sldMkLst>
        <pc:spChg chg="mod">
          <ac:chgData name="Sutter, John (DLSLtd,RAL,SCI)" userId="aad0312f-475a-4fc3-b03e-efffa6ee6bbf" providerId="ADAL" clId="{A4637298-F004-472C-9032-E250079EEB1C}" dt="2023-07-11T18:38:05.580" v="676" actId="20577"/>
          <ac:spMkLst>
            <pc:docMk/>
            <pc:sldMk cId="3333195492" sldId="285"/>
            <ac:spMk id="2" creationId="{76AD514D-CC61-5270-CECA-C0624F3CE989}"/>
          </ac:spMkLst>
        </pc:spChg>
      </pc:sldChg>
      <pc:sldChg chg="modSp mod">
        <pc:chgData name="Sutter, John (DLSLtd,RAL,SCI)" userId="aad0312f-475a-4fc3-b03e-efffa6ee6bbf" providerId="ADAL" clId="{A4637298-F004-472C-9032-E250079EEB1C}" dt="2023-07-12T10:46:43.081" v="720" actId="1035"/>
        <pc:sldMkLst>
          <pc:docMk/>
          <pc:sldMk cId="3238352939" sldId="286"/>
        </pc:sldMkLst>
        <pc:spChg chg="mod">
          <ac:chgData name="Sutter, John (DLSLtd,RAL,SCI)" userId="aad0312f-475a-4fc3-b03e-efffa6ee6bbf" providerId="ADAL" clId="{A4637298-F004-472C-9032-E250079EEB1C}" dt="2023-07-12T10:46:43.081" v="720" actId="1035"/>
          <ac:spMkLst>
            <pc:docMk/>
            <pc:sldMk cId="3238352939" sldId="286"/>
            <ac:spMk id="3" creationId="{96F94690-347C-4302-9754-B71506EF9180}"/>
          </ac:spMkLst>
        </pc:spChg>
      </pc:sldChg>
      <pc:sldChg chg="del">
        <pc:chgData name="Sutter, John (DLSLtd,RAL,SCI)" userId="aad0312f-475a-4fc3-b03e-efffa6ee6bbf" providerId="ADAL" clId="{A4637298-F004-472C-9032-E250079EEB1C}" dt="2023-07-11T17:02:34.084" v="490" actId="2696"/>
        <pc:sldMkLst>
          <pc:docMk/>
          <pc:sldMk cId="100373945" sldId="287"/>
        </pc:sldMkLst>
      </pc:sldChg>
      <pc:sldChg chg="ord">
        <pc:chgData name="Sutter, John (DLSLtd,RAL,SCI)" userId="aad0312f-475a-4fc3-b03e-efffa6ee6bbf" providerId="ADAL" clId="{A4637298-F004-472C-9032-E250079EEB1C}" dt="2023-07-11T17:01:07.687" v="488"/>
        <pc:sldMkLst>
          <pc:docMk/>
          <pc:sldMk cId="898563131" sldId="720"/>
        </pc:sldMkLst>
      </pc:sldChg>
      <pc:sldChg chg="addSp delSp modSp mod ord">
        <pc:chgData name="Sutter, John (DLSLtd,RAL,SCI)" userId="aad0312f-475a-4fc3-b03e-efffa6ee6bbf" providerId="ADAL" clId="{A4637298-F004-472C-9032-E250079EEB1C}" dt="2023-07-11T16:55:32.244" v="479" actId="1036"/>
        <pc:sldMkLst>
          <pc:docMk/>
          <pc:sldMk cId="2273960778" sldId="838"/>
        </pc:sldMkLst>
        <pc:spChg chg="mod topLvl">
          <ac:chgData name="Sutter, John (DLSLtd,RAL,SCI)" userId="aad0312f-475a-4fc3-b03e-efffa6ee6bbf" providerId="ADAL" clId="{A4637298-F004-472C-9032-E250079EEB1C}" dt="2023-07-11T16:52:13.051" v="251" actId="164"/>
          <ac:spMkLst>
            <pc:docMk/>
            <pc:sldMk cId="2273960778" sldId="838"/>
            <ac:spMk id="4" creationId="{FC08EC14-545B-2293-E164-D2781182A4E0}"/>
          </ac:spMkLst>
        </pc:spChg>
        <pc:spChg chg="del">
          <ac:chgData name="Sutter, John (DLSLtd,RAL,SCI)" userId="aad0312f-475a-4fc3-b03e-efffa6ee6bbf" providerId="ADAL" clId="{A4637298-F004-472C-9032-E250079EEB1C}" dt="2023-07-11T16:43:30.257" v="82" actId="478"/>
          <ac:spMkLst>
            <pc:docMk/>
            <pc:sldMk cId="2273960778" sldId="838"/>
            <ac:spMk id="5" creationId="{24723915-9789-471E-8283-683CA5A8239A}"/>
          </ac:spMkLst>
        </pc:spChg>
        <pc:spChg chg="mod">
          <ac:chgData name="Sutter, John (DLSLtd,RAL,SCI)" userId="aad0312f-475a-4fc3-b03e-efffa6ee6bbf" providerId="ADAL" clId="{A4637298-F004-472C-9032-E250079EEB1C}" dt="2023-07-11T16:43:57.253" v="106" actId="14100"/>
          <ac:spMkLst>
            <pc:docMk/>
            <pc:sldMk cId="2273960778" sldId="838"/>
            <ac:spMk id="6" creationId="{25DE4FA1-6F8F-403B-A386-21E59B382823}"/>
          </ac:spMkLst>
        </pc:spChg>
        <pc:spChg chg="mod ord">
          <ac:chgData name="Sutter, John (DLSLtd,RAL,SCI)" userId="aad0312f-475a-4fc3-b03e-efffa6ee6bbf" providerId="ADAL" clId="{A4637298-F004-472C-9032-E250079EEB1C}" dt="2023-07-11T16:54:12.316" v="405" actId="1076"/>
          <ac:spMkLst>
            <pc:docMk/>
            <pc:sldMk cId="2273960778" sldId="838"/>
            <ac:spMk id="7" creationId="{1BF9DAB6-CC8E-467F-AD3C-765BDF2C0231}"/>
          </ac:spMkLst>
        </pc:spChg>
        <pc:spChg chg="mod topLvl">
          <ac:chgData name="Sutter, John (DLSLtd,RAL,SCI)" userId="aad0312f-475a-4fc3-b03e-efffa6ee6bbf" providerId="ADAL" clId="{A4637298-F004-472C-9032-E250079EEB1C}" dt="2023-07-11T16:52:13.051" v="251" actId="164"/>
          <ac:spMkLst>
            <pc:docMk/>
            <pc:sldMk cId="2273960778" sldId="838"/>
            <ac:spMk id="9" creationId="{38C0CACE-86CF-A127-8FA1-7DCDAB282D79}"/>
          </ac:spMkLst>
        </pc:spChg>
        <pc:spChg chg="mod topLvl">
          <ac:chgData name="Sutter, John (DLSLtd,RAL,SCI)" userId="aad0312f-475a-4fc3-b03e-efffa6ee6bbf" providerId="ADAL" clId="{A4637298-F004-472C-9032-E250079EEB1C}" dt="2023-07-11T16:52:13.051" v="251" actId="164"/>
          <ac:spMkLst>
            <pc:docMk/>
            <pc:sldMk cId="2273960778" sldId="838"/>
            <ac:spMk id="10" creationId="{52967656-7AB6-DC62-E6EC-0531FA7278A9}"/>
          </ac:spMkLst>
        </pc:spChg>
        <pc:spChg chg="mod topLvl">
          <ac:chgData name="Sutter, John (DLSLtd,RAL,SCI)" userId="aad0312f-475a-4fc3-b03e-efffa6ee6bbf" providerId="ADAL" clId="{A4637298-F004-472C-9032-E250079EEB1C}" dt="2023-07-11T16:52:13.051" v="251" actId="164"/>
          <ac:spMkLst>
            <pc:docMk/>
            <pc:sldMk cId="2273960778" sldId="838"/>
            <ac:spMk id="12" creationId="{1EC67175-A508-B954-60B7-412F12D334D2}"/>
          </ac:spMkLst>
        </pc:spChg>
        <pc:spChg chg="mod topLvl">
          <ac:chgData name="Sutter, John (DLSLtd,RAL,SCI)" userId="aad0312f-475a-4fc3-b03e-efffa6ee6bbf" providerId="ADAL" clId="{A4637298-F004-472C-9032-E250079EEB1C}" dt="2023-07-11T16:52:13.051" v="251" actId="164"/>
          <ac:spMkLst>
            <pc:docMk/>
            <pc:sldMk cId="2273960778" sldId="838"/>
            <ac:spMk id="13" creationId="{383C248D-6EC5-68E7-A8DD-1245E1500937}"/>
          </ac:spMkLst>
        </pc:spChg>
        <pc:spChg chg="mod topLvl">
          <ac:chgData name="Sutter, John (DLSLtd,RAL,SCI)" userId="aad0312f-475a-4fc3-b03e-efffa6ee6bbf" providerId="ADAL" clId="{A4637298-F004-472C-9032-E250079EEB1C}" dt="2023-07-11T16:52:13.051" v="251" actId="164"/>
          <ac:spMkLst>
            <pc:docMk/>
            <pc:sldMk cId="2273960778" sldId="838"/>
            <ac:spMk id="16" creationId="{4ED5FDCC-64B6-BA65-BD14-E7DA25EE0CE9}"/>
          </ac:spMkLst>
        </pc:spChg>
        <pc:spChg chg="mod topLvl">
          <ac:chgData name="Sutter, John (DLSLtd,RAL,SCI)" userId="aad0312f-475a-4fc3-b03e-efffa6ee6bbf" providerId="ADAL" clId="{A4637298-F004-472C-9032-E250079EEB1C}" dt="2023-07-11T16:52:13.051" v="251" actId="164"/>
          <ac:spMkLst>
            <pc:docMk/>
            <pc:sldMk cId="2273960778" sldId="838"/>
            <ac:spMk id="17" creationId="{0D79CCF0-9E42-9421-FF1B-C6DD57294F67}"/>
          </ac:spMkLst>
        </pc:spChg>
        <pc:spChg chg="mod topLvl">
          <ac:chgData name="Sutter, John (DLSLtd,RAL,SCI)" userId="aad0312f-475a-4fc3-b03e-efffa6ee6bbf" providerId="ADAL" clId="{A4637298-F004-472C-9032-E250079EEB1C}" dt="2023-07-11T16:52:13.051" v="251" actId="164"/>
          <ac:spMkLst>
            <pc:docMk/>
            <pc:sldMk cId="2273960778" sldId="838"/>
            <ac:spMk id="21" creationId="{CD5BE30E-0670-3BF8-7F33-86B10686ECE9}"/>
          </ac:spMkLst>
        </pc:spChg>
        <pc:spChg chg="mod topLvl">
          <ac:chgData name="Sutter, John (DLSLtd,RAL,SCI)" userId="aad0312f-475a-4fc3-b03e-efffa6ee6bbf" providerId="ADAL" clId="{A4637298-F004-472C-9032-E250079EEB1C}" dt="2023-07-11T16:52:13.051" v="251" actId="164"/>
          <ac:spMkLst>
            <pc:docMk/>
            <pc:sldMk cId="2273960778" sldId="838"/>
            <ac:spMk id="22" creationId="{0DB038FE-4071-AD57-C1FB-E40745840CCD}"/>
          </ac:spMkLst>
        </pc:spChg>
        <pc:spChg chg="mod topLvl">
          <ac:chgData name="Sutter, John (DLSLtd,RAL,SCI)" userId="aad0312f-475a-4fc3-b03e-efffa6ee6bbf" providerId="ADAL" clId="{A4637298-F004-472C-9032-E250079EEB1C}" dt="2023-07-11T16:52:13.051" v="251" actId="164"/>
          <ac:spMkLst>
            <pc:docMk/>
            <pc:sldMk cId="2273960778" sldId="838"/>
            <ac:spMk id="23" creationId="{75CAAB73-8221-5900-A781-EFD75347502C}"/>
          </ac:spMkLst>
        </pc:spChg>
        <pc:spChg chg="mod topLvl">
          <ac:chgData name="Sutter, John (DLSLtd,RAL,SCI)" userId="aad0312f-475a-4fc3-b03e-efffa6ee6bbf" providerId="ADAL" clId="{A4637298-F004-472C-9032-E250079EEB1C}" dt="2023-07-11T16:52:13.051" v="251" actId="164"/>
          <ac:spMkLst>
            <pc:docMk/>
            <pc:sldMk cId="2273960778" sldId="838"/>
            <ac:spMk id="29" creationId="{7A604590-F6B0-1CF3-DA0F-D1315380BBAE}"/>
          </ac:spMkLst>
        </pc:spChg>
        <pc:spChg chg="del mod topLvl">
          <ac:chgData name="Sutter, John (DLSLtd,RAL,SCI)" userId="aad0312f-475a-4fc3-b03e-efffa6ee6bbf" providerId="ADAL" clId="{A4637298-F004-472C-9032-E250079EEB1C}" dt="2023-07-11T16:45:38.516" v="159" actId="478"/>
          <ac:spMkLst>
            <pc:docMk/>
            <pc:sldMk cId="2273960778" sldId="838"/>
            <ac:spMk id="30" creationId="{0224E21E-2BB8-857B-9E03-51B503868CB7}"/>
          </ac:spMkLst>
        </pc:spChg>
        <pc:spChg chg="add mod">
          <ac:chgData name="Sutter, John (DLSLtd,RAL,SCI)" userId="aad0312f-475a-4fc3-b03e-efffa6ee6bbf" providerId="ADAL" clId="{A4637298-F004-472C-9032-E250079EEB1C}" dt="2023-07-11T16:55:20.072" v="469" actId="1076"/>
          <ac:spMkLst>
            <pc:docMk/>
            <pc:sldMk cId="2273960778" sldId="838"/>
            <ac:spMk id="32" creationId="{213260EB-334B-B663-2406-2F7D75CCE490}"/>
          </ac:spMkLst>
        </pc:spChg>
        <pc:grpChg chg="add del mod">
          <ac:chgData name="Sutter, John (DLSLtd,RAL,SCI)" userId="aad0312f-475a-4fc3-b03e-efffa6ee6bbf" providerId="ADAL" clId="{A4637298-F004-472C-9032-E250079EEB1C}" dt="2023-07-11T16:44:40.955" v="110" actId="165"/>
          <ac:grpSpMkLst>
            <pc:docMk/>
            <pc:sldMk cId="2273960778" sldId="838"/>
            <ac:grpSpMk id="2" creationId="{8C738893-D0BD-EDB2-030C-729598A4727D}"/>
          </ac:grpSpMkLst>
        </pc:grpChg>
        <pc:grpChg chg="del mod topLvl">
          <ac:chgData name="Sutter, John (DLSLtd,RAL,SCI)" userId="aad0312f-475a-4fc3-b03e-efffa6ee6bbf" providerId="ADAL" clId="{A4637298-F004-472C-9032-E250079EEB1C}" dt="2023-07-11T16:45:38.516" v="159" actId="478"/>
          <ac:grpSpMkLst>
            <pc:docMk/>
            <pc:sldMk cId="2273960778" sldId="838"/>
            <ac:grpSpMk id="11" creationId="{48A2A52E-7709-D624-CCE6-8DF85C4A0873}"/>
          </ac:grpSpMkLst>
        </pc:grpChg>
        <pc:grpChg chg="del mod topLvl">
          <ac:chgData name="Sutter, John (DLSLtd,RAL,SCI)" userId="aad0312f-475a-4fc3-b03e-efffa6ee6bbf" providerId="ADAL" clId="{A4637298-F004-472C-9032-E250079EEB1C}" dt="2023-07-11T16:46:57.829" v="172" actId="165"/>
          <ac:grpSpMkLst>
            <pc:docMk/>
            <pc:sldMk cId="2273960778" sldId="838"/>
            <ac:grpSpMk id="14" creationId="{B09157A6-B52D-F2FD-240A-E81A416E28CC}"/>
          </ac:grpSpMkLst>
        </pc:grpChg>
        <pc:grpChg chg="del mod topLvl">
          <ac:chgData name="Sutter, John (DLSLtd,RAL,SCI)" userId="aad0312f-475a-4fc3-b03e-efffa6ee6bbf" providerId="ADAL" clId="{A4637298-F004-472C-9032-E250079EEB1C}" dt="2023-07-11T16:49:36.390" v="195" actId="165"/>
          <ac:grpSpMkLst>
            <pc:docMk/>
            <pc:sldMk cId="2273960778" sldId="838"/>
            <ac:grpSpMk id="15" creationId="{DD882660-C601-A984-D960-72FBA3A2E7F0}"/>
          </ac:grpSpMkLst>
        </pc:grpChg>
        <pc:grpChg chg="mod topLvl">
          <ac:chgData name="Sutter, John (DLSLtd,RAL,SCI)" userId="aad0312f-475a-4fc3-b03e-efffa6ee6bbf" providerId="ADAL" clId="{A4637298-F004-472C-9032-E250079EEB1C}" dt="2023-07-11T16:52:13.051" v="251" actId="164"/>
          <ac:grpSpMkLst>
            <pc:docMk/>
            <pc:sldMk cId="2273960778" sldId="838"/>
            <ac:grpSpMk id="19" creationId="{5201B4C4-B050-2DF8-FC80-C6DF5FA2998E}"/>
          </ac:grpSpMkLst>
        </pc:grpChg>
        <pc:grpChg chg="del mod topLvl">
          <ac:chgData name="Sutter, John (DLSLtd,RAL,SCI)" userId="aad0312f-475a-4fc3-b03e-efffa6ee6bbf" providerId="ADAL" clId="{A4637298-F004-472C-9032-E250079EEB1C}" dt="2023-07-11T16:47:30.050" v="177" actId="165"/>
          <ac:grpSpMkLst>
            <pc:docMk/>
            <pc:sldMk cId="2273960778" sldId="838"/>
            <ac:grpSpMk id="20" creationId="{59DD6392-4139-9C57-DE1B-45D61AA78AEB}"/>
          </ac:grpSpMkLst>
        </pc:grpChg>
        <pc:grpChg chg="add mod">
          <ac:chgData name="Sutter, John (DLSLtd,RAL,SCI)" userId="aad0312f-475a-4fc3-b03e-efffa6ee6bbf" providerId="ADAL" clId="{A4637298-F004-472C-9032-E250079EEB1C}" dt="2023-07-11T16:53:17.250" v="345" actId="1036"/>
          <ac:grpSpMkLst>
            <pc:docMk/>
            <pc:sldMk cId="2273960778" sldId="838"/>
            <ac:grpSpMk id="31" creationId="{13FDBBC9-DADF-3E89-E664-72970A6EBB42}"/>
          </ac:grpSpMkLst>
        </pc:grpChg>
        <pc:picChg chg="mod topLvl">
          <ac:chgData name="Sutter, John (DLSLtd,RAL,SCI)" userId="aad0312f-475a-4fc3-b03e-efffa6ee6bbf" providerId="ADAL" clId="{A4637298-F004-472C-9032-E250079EEB1C}" dt="2023-07-11T16:53:13.740" v="322" actId="1036"/>
          <ac:picMkLst>
            <pc:docMk/>
            <pc:sldMk cId="2273960778" sldId="838"/>
            <ac:picMk id="3" creationId="{76CBFE68-76A0-0C9C-A461-5A6CCB2CA083}"/>
          </ac:picMkLst>
        </pc:picChg>
        <pc:picChg chg="mod">
          <ac:chgData name="Sutter, John (DLSLtd,RAL,SCI)" userId="aad0312f-475a-4fc3-b03e-efffa6ee6bbf" providerId="ADAL" clId="{A4637298-F004-472C-9032-E250079EEB1C}" dt="2023-07-11T16:55:32.244" v="479" actId="1036"/>
          <ac:picMkLst>
            <pc:docMk/>
            <pc:sldMk cId="2273960778" sldId="838"/>
            <ac:picMk id="8" creationId="{7A8B0996-4990-4030-B896-B6AEA3328037}"/>
          </ac:picMkLst>
        </pc:picChg>
        <pc:cxnChg chg="mod topLvl">
          <ac:chgData name="Sutter, John (DLSLtd,RAL,SCI)" userId="aad0312f-475a-4fc3-b03e-efffa6ee6bbf" providerId="ADAL" clId="{A4637298-F004-472C-9032-E250079EEB1C}" dt="2023-07-11T16:52:13.051" v="251" actId="164"/>
          <ac:cxnSpMkLst>
            <pc:docMk/>
            <pc:sldMk cId="2273960778" sldId="838"/>
            <ac:cxnSpMk id="18" creationId="{33B63C38-1FEC-952F-EE8A-87439C21760D}"/>
          </ac:cxnSpMkLst>
        </pc:cxnChg>
        <pc:cxnChg chg="mod topLvl">
          <ac:chgData name="Sutter, John (DLSLtd,RAL,SCI)" userId="aad0312f-475a-4fc3-b03e-efffa6ee6bbf" providerId="ADAL" clId="{A4637298-F004-472C-9032-E250079EEB1C}" dt="2023-07-11T16:52:13.051" v="251" actId="164"/>
          <ac:cxnSpMkLst>
            <pc:docMk/>
            <pc:sldMk cId="2273960778" sldId="838"/>
            <ac:cxnSpMk id="24" creationId="{69BECBC7-5842-1FA7-38F8-1C62D08BAA71}"/>
          </ac:cxnSpMkLst>
        </pc:cxnChg>
        <pc:cxnChg chg="mod topLvl">
          <ac:chgData name="Sutter, John (DLSLtd,RAL,SCI)" userId="aad0312f-475a-4fc3-b03e-efffa6ee6bbf" providerId="ADAL" clId="{A4637298-F004-472C-9032-E250079EEB1C}" dt="2023-07-11T16:52:13.051" v="251" actId="164"/>
          <ac:cxnSpMkLst>
            <pc:docMk/>
            <pc:sldMk cId="2273960778" sldId="838"/>
            <ac:cxnSpMk id="25" creationId="{C8182DC8-B24D-6A0B-3CF0-2EDA90EF373D}"/>
          </ac:cxnSpMkLst>
        </pc:cxnChg>
        <pc:cxnChg chg="mod">
          <ac:chgData name="Sutter, John (DLSLtd,RAL,SCI)" userId="aad0312f-475a-4fc3-b03e-efffa6ee6bbf" providerId="ADAL" clId="{A4637298-F004-472C-9032-E250079EEB1C}" dt="2023-07-11T16:47:19.244" v="174" actId="14100"/>
          <ac:cxnSpMkLst>
            <pc:docMk/>
            <pc:sldMk cId="2273960778" sldId="838"/>
            <ac:cxnSpMk id="26" creationId="{CBE3F2EE-FEF9-1579-1899-0FFE63B06849}"/>
          </ac:cxnSpMkLst>
        </pc:cxnChg>
        <pc:cxnChg chg="mod">
          <ac:chgData name="Sutter, John (DLSLtd,RAL,SCI)" userId="aad0312f-475a-4fc3-b03e-efffa6ee6bbf" providerId="ADAL" clId="{A4637298-F004-472C-9032-E250079EEB1C}" dt="2023-07-11T16:47:19.244" v="174" actId="14100"/>
          <ac:cxnSpMkLst>
            <pc:docMk/>
            <pc:sldMk cId="2273960778" sldId="838"/>
            <ac:cxnSpMk id="27" creationId="{A8610301-9E45-B251-F1FE-3666B77A9F6B}"/>
          </ac:cxnSpMkLst>
        </pc:cxnChg>
        <pc:cxnChg chg="mod">
          <ac:chgData name="Sutter, John (DLSLtd,RAL,SCI)" userId="aad0312f-475a-4fc3-b03e-efffa6ee6bbf" providerId="ADAL" clId="{A4637298-F004-472C-9032-E250079EEB1C}" dt="2023-07-11T16:47:19.244" v="174" actId="14100"/>
          <ac:cxnSpMkLst>
            <pc:docMk/>
            <pc:sldMk cId="2273960778" sldId="838"/>
            <ac:cxnSpMk id="28" creationId="{FFDCE094-037A-A1F8-A69E-17DC380450BD}"/>
          </ac:cxnSpMkLst>
        </pc:cxnChg>
      </pc:sldChg>
      <pc:sldChg chg="del">
        <pc:chgData name="Sutter, John (DLSLtd,RAL,SCI)" userId="aad0312f-475a-4fc3-b03e-efffa6ee6bbf" providerId="ADAL" clId="{A4637298-F004-472C-9032-E250079EEB1C}" dt="2023-07-11T17:02:31.876" v="489" actId="2696"/>
        <pc:sldMkLst>
          <pc:docMk/>
          <pc:sldMk cId="1659150279" sldId="862"/>
        </pc:sldMkLst>
      </pc:sldChg>
      <pc:sldChg chg="ord">
        <pc:chgData name="Sutter, John (DLSLtd,RAL,SCI)" userId="aad0312f-475a-4fc3-b03e-efffa6ee6bbf" providerId="ADAL" clId="{A4637298-F004-472C-9032-E250079EEB1C}" dt="2023-07-11T16:33:22.862" v="2"/>
        <pc:sldMkLst>
          <pc:docMk/>
          <pc:sldMk cId="4253738860" sldId="1030"/>
        </pc:sldMkLst>
      </pc:sldChg>
      <pc:sldChg chg="del">
        <pc:chgData name="Sutter, John (DLSLtd,RAL,SCI)" userId="aad0312f-475a-4fc3-b03e-efffa6ee6bbf" providerId="ADAL" clId="{A4637298-F004-472C-9032-E250079EEB1C}" dt="2023-07-11T16:32:51.487" v="0" actId="2696"/>
        <pc:sldMkLst>
          <pc:docMk/>
          <pc:sldMk cId="3383903436" sldId="1031"/>
        </pc:sldMkLst>
      </pc:sldChg>
      <pc:sldChg chg="ord">
        <pc:chgData name="Sutter, John (DLSLtd,RAL,SCI)" userId="aad0312f-475a-4fc3-b03e-efffa6ee6bbf" providerId="ADAL" clId="{A4637298-F004-472C-9032-E250079EEB1C}" dt="2023-07-11T17:00:30.652" v="484"/>
        <pc:sldMkLst>
          <pc:docMk/>
          <pc:sldMk cId="2387137550" sldId="1032"/>
        </pc:sldMkLst>
      </pc:sldChg>
    </pc:docChg>
  </pc:docChgLst>
  <pc:docChgLst>
    <pc:chgData name="Sutter, John (DLSLtd,RAL,SCI)" userId="aad0312f-475a-4fc3-b03e-efffa6ee6bbf" providerId="ADAL" clId="{1BBF5847-0A8F-48AF-B31C-AEC3C77C17C2}"/>
    <pc:docChg chg="custSel addSld delSld modSld sldOrd">
      <pc:chgData name="Sutter, John (DLSLtd,RAL,SCI)" userId="aad0312f-475a-4fc3-b03e-efffa6ee6bbf" providerId="ADAL" clId="{1BBF5847-0A8F-48AF-B31C-AEC3C77C17C2}" dt="2023-09-26T15:32:01.551" v="1401" actId="207"/>
      <pc:docMkLst>
        <pc:docMk/>
      </pc:docMkLst>
      <pc:sldChg chg="modSp mod">
        <pc:chgData name="Sutter, John (DLSLtd,RAL,SCI)" userId="aad0312f-475a-4fc3-b03e-efffa6ee6bbf" providerId="ADAL" clId="{1BBF5847-0A8F-48AF-B31C-AEC3C77C17C2}" dt="2023-09-26T13:54:10.389" v="74" actId="1037"/>
        <pc:sldMkLst>
          <pc:docMk/>
          <pc:sldMk cId="1761152265" sldId="262"/>
        </pc:sldMkLst>
        <pc:spChg chg="mod">
          <ac:chgData name="Sutter, John (DLSLtd,RAL,SCI)" userId="aad0312f-475a-4fc3-b03e-efffa6ee6bbf" providerId="ADAL" clId="{1BBF5847-0A8F-48AF-B31C-AEC3C77C17C2}" dt="2023-09-26T13:53:58.022" v="43" actId="20577"/>
          <ac:spMkLst>
            <pc:docMk/>
            <pc:sldMk cId="1761152265" sldId="262"/>
            <ac:spMk id="15" creationId="{1B68D97C-D2A2-46BB-ABDC-E10A7A5BD4FF}"/>
          </ac:spMkLst>
        </pc:spChg>
        <pc:spChg chg="mod">
          <ac:chgData name="Sutter, John (DLSLtd,RAL,SCI)" userId="aad0312f-475a-4fc3-b03e-efffa6ee6bbf" providerId="ADAL" clId="{1BBF5847-0A8F-48AF-B31C-AEC3C77C17C2}" dt="2023-09-26T13:54:10.389" v="74" actId="1037"/>
          <ac:spMkLst>
            <pc:docMk/>
            <pc:sldMk cId="1761152265" sldId="262"/>
            <ac:spMk id="17" creationId="{FB18F1F2-FA04-4757-AC04-315A51FD5244}"/>
          </ac:spMkLst>
        </pc:spChg>
      </pc:sldChg>
      <pc:sldChg chg="del">
        <pc:chgData name="Sutter, John (DLSLtd,RAL,SCI)" userId="aad0312f-475a-4fc3-b03e-efffa6ee6bbf" providerId="ADAL" clId="{1BBF5847-0A8F-48AF-B31C-AEC3C77C17C2}" dt="2023-09-26T15:30:42.175" v="1400" actId="2696"/>
        <pc:sldMkLst>
          <pc:docMk/>
          <pc:sldMk cId="4132035866" sldId="266"/>
        </pc:sldMkLst>
      </pc:sldChg>
      <pc:sldChg chg="del">
        <pc:chgData name="Sutter, John (DLSLtd,RAL,SCI)" userId="aad0312f-475a-4fc3-b03e-efffa6ee6bbf" providerId="ADAL" clId="{1BBF5847-0A8F-48AF-B31C-AEC3C77C17C2}" dt="2023-09-26T14:37:24.377" v="75" actId="2696"/>
        <pc:sldMkLst>
          <pc:docMk/>
          <pc:sldMk cId="3054049441" sldId="267"/>
        </pc:sldMkLst>
      </pc:sldChg>
      <pc:sldChg chg="del">
        <pc:chgData name="Sutter, John (DLSLtd,RAL,SCI)" userId="aad0312f-475a-4fc3-b03e-efffa6ee6bbf" providerId="ADAL" clId="{1BBF5847-0A8F-48AF-B31C-AEC3C77C17C2}" dt="2023-09-26T14:37:24.377" v="75" actId="2696"/>
        <pc:sldMkLst>
          <pc:docMk/>
          <pc:sldMk cId="1819632322" sldId="268"/>
        </pc:sldMkLst>
      </pc:sldChg>
      <pc:sldChg chg="del">
        <pc:chgData name="Sutter, John (DLSLtd,RAL,SCI)" userId="aad0312f-475a-4fc3-b03e-efffa6ee6bbf" providerId="ADAL" clId="{1BBF5847-0A8F-48AF-B31C-AEC3C77C17C2}" dt="2023-09-26T14:37:24.377" v="75" actId="2696"/>
        <pc:sldMkLst>
          <pc:docMk/>
          <pc:sldMk cId="379965819" sldId="271"/>
        </pc:sldMkLst>
      </pc:sldChg>
      <pc:sldChg chg="del">
        <pc:chgData name="Sutter, John (DLSLtd,RAL,SCI)" userId="aad0312f-475a-4fc3-b03e-efffa6ee6bbf" providerId="ADAL" clId="{1BBF5847-0A8F-48AF-B31C-AEC3C77C17C2}" dt="2023-09-26T15:04:16.153" v="1250" actId="2696"/>
        <pc:sldMkLst>
          <pc:docMk/>
          <pc:sldMk cId="525691483" sldId="274"/>
        </pc:sldMkLst>
      </pc:sldChg>
      <pc:sldChg chg="delSp modSp mod">
        <pc:chgData name="Sutter, John (DLSLtd,RAL,SCI)" userId="aad0312f-475a-4fc3-b03e-efffa6ee6bbf" providerId="ADAL" clId="{1BBF5847-0A8F-48AF-B31C-AEC3C77C17C2}" dt="2023-09-26T15:24:44.574" v="1395" actId="1076"/>
        <pc:sldMkLst>
          <pc:docMk/>
          <pc:sldMk cId="4124323451" sldId="278"/>
        </pc:sldMkLst>
        <pc:spChg chg="mod">
          <ac:chgData name="Sutter, John (DLSLtd,RAL,SCI)" userId="aad0312f-475a-4fc3-b03e-efffa6ee6bbf" providerId="ADAL" clId="{1BBF5847-0A8F-48AF-B31C-AEC3C77C17C2}" dt="2023-09-26T15:24:14.677" v="1385" actId="1036"/>
          <ac:spMkLst>
            <pc:docMk/>
            <pc:sldMk cId="4124323451" sldId="278"/>
            <ac:spMk id="2" creationId="{ABE89478-9C8E-DFE2-6A43-0C3DC00F6B3D}"/>
          </ac:spMkLst>
        </pc:spChg>
        <pc:spChg chg="del">
          <ac:chgData name="Sutter, John (DLSLtd,RAL,SCI)" userId="aad0312f-475a-4fc3-b03e-efffa6ee6bbf" providerId="ADAL" clId="{1BBF5847-0A8F-48AF-B31C-AEC3C77C17C2}" dt="2023-09-26T15:24:09.445" v="1369" actId="478"/>
          <ac:spMkLst>
            <pc:docMk/>
            <pc:sldMk cId="4124323451" sldId="278"/>
            <ac:spMk id="6" creationId="{C6EE049C-048A-758C-A97C-F8C0788EE232}"/>
          </ac:spMkLst>
        </pc:spChg>
        <pc:spChg chg="mod">
          <ac:chgData name="Sutter, John (DLSLtd,RAL,SCI)" userId="aad0312f-475a-4fc3-b03e-efffa6ee6bbf" providerId="ADAL" clId="{1BBF5847-0A8F-48AF-B31C-AEC3C77C17C2}" dt="2023-09-26T15:24:44.574" v="1395" actId="1076"/>
          <ac:spMkLst>
            <pc:docMk/>
            <pc:sldMk cId="4124323451" sldId="278"/>
            <ac:spMk id="7" creationId="{EBDFD788-F01B-36B5-93BB-EB9320748C67}"/>
          </ac:spMkLst>
        </pc:spChg>
        <pc:picChg chg="mod">
          <ac:chgData name="Sutter, John (DLSLtd,RAL,SCI)" userId="aad0312f-475a-4fc3-b03e-efffa6ee6bbf" providerId="ADAL" clId="{1BBF5847-0A8F-48AF-B31C-AEC3C77C17C2}" dt="2023-09-26T15:24:38.388" v="1394" actId="1038"/>
          <ac:picMkLst>
            <pc:docMk/>
            <pc:sldMk cId="4124323451" sldId="278"/>
            <ac:picMk id="8" creationId="{41C152C6-9225-D6AE-A80F-F1D2BB677DB9}"/>
          </ac:picMkLst>
        </pc:picChg>
      </pc:sldChg>
      <pc:sldChg chg="del">
        <pc:chgData name="Sutter, John (DLSLtd,RAL,SCI)" userId="aad0312f-475a-4fc3-b03e-efffa6ee6bbf" providerId="ADAL" clId="{1BBF5847-0A8F-48AF-B31C-AEC3C77C17C2}" dt="2023-09-26T14:37:24.377" v="75" actId="2696"/>
        <pc:sldMkLst>
          <pc:docMk/>
          <pc:sldMk cId="1155254773" sldId="279"/>
        </pc:sldMkLst>
      </pc:sldChg>
      <pc:sldChg chg="modSp mod">
        <pc:chgData name="Sutter, John (DLSLtd,RAL,SCI)" userId="aad0312f-475a-4fc3-b03e-efffa6ee6bbf" providerId="ADAL" clId="{1BBF5847-0A8F-48AF-B31C-AEC3C77C17C2}" dt="2023-09-26T15:08:20.249" v="1274" actId="207"/>
        <pc:sldMkLst>
          <pc:docMk/>
          <pc:sldMk cId="1378822633" sldId="280"/>
        </pc:sldMkLst>
        <pc:spChg chg="mod">
          <ac:chgData name="Sutter, John (DLSLtd,RAL,SCI)" userId="aad0312f-475a-4fc3-b03e-efffa6ee6bbf" providerId="ADAL" clId="{1BBF5847-0A8F-48AF-B31C-AEC3C77C17C2}" dt="2023-09-26T15:08:20.249" v="1274" actId="207"/>
          <ac:spMkLst>
            <pc:docMk/>
            <pc:sldMk cId="1378822633" sldId="280"/>
            <ac:spMk id="3" creationId="{96F94690-347C-4302-9754-B71506EF9180}"/>
          </ac:spMkLst>
        </pc:spChg>
      </pc:sldChg>
      <pc:sldChg chg="modSp mod">
        <pc:chgData name="Sutter, John (DLSLtd,RAL,SCI)" userId="aad0312f-475a-4fc3-b03e-efffa6ee6bbf" providerId="ADAL" clId="{1BBF5847-0A8F-48AF-B31C-AEC3C77C17C2}" dt="2023-09-26T15:08:30.698" v="1287" actId="1036"/>
        <pc:sldMkLst>
          <pc:docMk/>
          <pc:sldMk cId="728146055" sldId="281"/>
        </pc:sldMkLst>
        <pc:spChg chg="mod">
          <ac:chgData name="Sutter, John (DLSLtd,RAL,SCI)" userId="aad0312f-475a-4fc3-b03e-efffa6ee6bbf" providerId="ADAL" clId="{1BBF5847-0A8F-48AF-B31C-AEC3C77C17C2}" dt="2023-09-26T15:08:30.698" v="1287" actId="1036"/>
          <ac:spMkLst>
            <pc:docMk/>
            <pc:sldMk cId="728146055" sldId="281"/>
            <ac:spMk id="3" creationId="{96F94690-347C-4302-9754-B71506EF9180}"/>
          </ac:spMkLst>
        </pc:spChg>
      </pc:sldChg>
      <pc:sldChg chg="modSp mod">
        <pc:chgData name="Sutter, John (DLSLtd,RAL,SCI)" userId="aad0312f-475a-4fc3-b03e-efffa6ee6bbf" providerId="ADAL" clId="{1BBF5847-0A8F-48AF-B31C-AEC3C77C17C2}" dt="2023-09-26T15:14:20.288" v="1368" actId="207"/>
        <pc:sldMkLst>
          <pc:docMk/>
          <pc:sldMk cId="3333195492" sldId="285"/>
        </pc:sldMkLst>
        <pc:spChg chg="mod">
          <ac:chgData name="Sutter, John (DLSLtd,RAL,SCI)" userId="aad0312f-475a-4fc3-b03e-efffa6ee6bbf" providerId="ADAL" clId="{1BBF5847-0A8F-48AF-B31C-AEC3C77C17C2}" dt="2023-09-26T15:14:20.288" v="1368" actId="207"/>
          <ac:spMkLst>
            <pc:docMk/>
            <pc:sldMk cId="3333195492" sldId="285"/>
            <ac:spMk id="2" creationId="{76AD514D-CC61-5270-CECA-C0624F3CE989}"/>
          </ac:spMkLst>
        </pc:spChg>
      </pc:sldChg>
      <pc:sldChg chg="del">
        <pc:chgData name="Sutter, John (DLSLtd,RAL,SCI)" userId="aad0312f-475a-4fc3-b03e-efffa6ee6bbf" providerId="ADAL" clId="{1BBF5847-0A8F-48AF-B31C-AEC3C77C17C2}" dt="2023-09-26T14:37:24.377" v="75" actId="2696"/>
        <pc:sldMkLst>
          <pc:docMk/>
          <pc:sldMk cId="898563131" sldId="720"/>
        </pc:sldMkLst>
      </pc:sldChg>
      <pc:sldChg chg="del">
        <pc:chgData name="Sutter, John (DLSLtd,RAL,SCI)" userId="aad0312f-475a-4fc3-b03e-efffa6ee6bbf" providerId="ADAL" clId="{1BBF5847-0A8F-48AF-B31C-AEC3C77C17C2}" dt="2023-09-26T14:37:24.377" v="75" actId="2696"/>
        <pc:sldMkLst>
          <pc:docMk/>
          <pc:sldMk cId="2273960778" sldId="838"/>
        </pc:sldMkLst>
      </pc:sldChg>
      <pc:sldChg chg="del">
        <pc:chgData name="Sutter, John (DLSLtd,RAL,SCI)" userId="aad0312f-475a-4fc3-b03e-efffa6ee6bbf" providerId="ADAL" clId="{1BBF5847-0A8F-48AF-B31C-AEC3C77C17C2}" dt="2023-09-26T15:04:16.153" v="1250" actId="2696"/>
        <pc:sldMkLst>
          <pc:docMk/>
          <pc:sldMk cId="4253738860" sldId="1030"/>
        </pc:sldMkLst>
      </pc:sldChg>
      <pc:sldChg chg="modSp add mod ord">
        <pc:chgData name="Sutter, John (DLSLtd,RAL,SCI)" userId="aad0312f-475a-4fc3-b03e-efffa6ee6bbf" providerId="ADAL" clId="{1BBF5847-0A8F-48AF-B31C-AEC3C77C17C2}" dt="2023-09-26T15:32:01.551" v="1401" actId="207"/>
        <pc:sldMkLst>
          <pc:docMk/>
          <pc:sldMk cId="1198915949" sldId="1031"/>
        </pc:sldMkLst>
        <pc:spChg chg="mod">
          <ac:chgData name="Sutter, John (DLSLtd,RAL,SCI)" userId="aad0312f-475a-4fc3-b03e-efffa6ee6bbf" providerId="ADAL" clId="{1BBF5847-0A8F-48AF-B31C-AEC3C77C17C2}" dt="2023-09-26T15:32:01.551" v="1401" actId="207"/>
          <ac:spMkLst>
            <pc:docMk/>
            <pc:sldMk cId="1198915949" sldId="1031"/>
            <ac:spMk id="6" creationId="{BCF36396-B7AC-7A11-2DFB-70107FC5D490}"/>
          </ac:spMkLst>
        </pc:spChg>
        <pc:spChg chg="mod ord">
          <ac:chgData name="Sutter, John (DLSLtd,RAL,SCI)" userId="aad0312f-475a-4fc3-b03e-efffa6ee6bbf" providerId="ADAL" clId="{1BBF5847-0A8F-48AF-B31C-AEC3C77C17C2}" dt="2023-09-26T15:00:25.733" v="1205" actId="166"/>
          <ac:spMkLst>
            <pc:docMk/>
            <pc:sldMk cId="1198915949" sldId="1031"/>
            <ac:spMk id="16" creationId="{5CB9FDB2-DFF3-470C-A539-5423376F8738}"/>
          </ac:spMkLst>
        </pc:spChg>
      </pc:sldChg>
      <pc:sldChg chg="del">
        <pc:chgData name="Sutter, John (DLSLtd,RAL,SCI)" userId="aad0312f-475a-4fc3-b03e-efffa6ee6bbf" providerId="ADAL" clId="{1BBF5847-0A8F-48AF-B31C-AEC3C77C17C2}" dt="2023-09-26T14:37:24.377" v="75" actId="2696"/>
        <pc:sldMkLst>
          <pc:docMk/>
          <pc:sldMk cId="2387137550" sldId="1032"/>
        </pc:sldMkLst>
      </pc:sldChg>
      <pc:sldMasterChg chg="delSldLayout">
        <pc:chgData name="Sutter, John (DLSLtd,RAL,SCI)" userId="aad0312f-475a-4fc3-b03e-efffa6ee6bbf" providerId="ADAL" clId="{1BBF5847-0A8F-48AF-B31C-AEC3C77C17C2}" dt="2023-09-26T15:04:16.153" v="1250" actId="2696"/>
        <pc:sldMasterMkLst>
          <pc:docMk/>
          <pc:sldMasterMk cId="3861625183" sldId="2147483660"/>
        </pc:sldMasterMkLst>
        <pc:sldLayoutChg chg="del">
          <pc:chgData name="Sutter, John (DLSLtd,RAL,SCI)" userId="aad0312f-475a-4fc3-b03e-efffa6ee6bbf" providerId="ADAL" clId="{1BBF5847-0A8F-48AF-B31C-AEC3C77C17C2}" dt="2023-09-26T15:04:16.153" v="1250" actId="2696"/>
          <pc:sldLayoutMkLst>
            <pc:docMk/>
            <pc:sldMasterMk cId="3861625183" sldId="2147483660"/>
            <pc:sldLayoutMk cId="4048113383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BC4D-CF14-4BA1-8E2D-B2348ED8EF0B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F9092-9003-4EE1-BF92-842D791D94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4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8517" y="1214438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0794" y="3602038"/>
            <a:ext cx="532720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2" y="6180408"/>
            <a:ext cx="1263383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5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769FF-2EDA-D3DA-43F5-1BBC09A372AC}"/>
              </a:ext>
            </a:extLst>
          </p:cNvPr>
          <p:cNvSpPr txBox="1"/>
          <p:nvPr userDrawn="1"/>
        </p:nvSpPr>
        <p:spPr>
          <a:xfrm>
            <a:off x="5278308" y="6418502"/>
            <a:ext cx="1635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Optics and Metrology</a:t>
            </a:r>
          </a:p>
        </p:txBody>
      </p:sp>
    </p:spTree>
    <p:extLst>
      <p:ext uri="{BB962C8B-B14F-4D97-AF65-F5344CB8AC3E}">
        <p14:creationId xmlns:p14="http://schemas.microsoft.com/office/powerpoint/2010/main" val="34914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0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709D503-F37D-4F72-A026-9B0E91B066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594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9516"/>
            <a:ext cx="8954714" cy="435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878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7C36D-A734-B041-BD16-08361CD4395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892" y="6187843"/>
            <a:ext cx="1717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2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chnopolis-group.com/wp-content/uploads/2021/06/Socio-Economic-Study-Report-Diamond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B68D97C-D2A2-46BB-ABDC-E10A7A5BD4FF}"/>
              </a:ext>
            </a:extLst>
          </p:cNvPr>
          <p:cNvSpPr txBox="1"/>
          <p:nvPr/>
        </p:nvSpPr>
        <p:spPr>
          <a:xfrm>
            <a:off x="546755" y="1522342"/>
            <a:ext cx="111424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3399"/>
                </a:solidFill>
                <a:latin typeface="Arial" panose="020B0604020202020204" pitchFamily="34" charset="0"/>
              </a:rPr>
              <a:t>Crystal analysis at the Diamond Light Source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3399"/>
                </a:solidFill>
                <a:latin typeface="Arial" panose="020B0604020202020204" pitchFamily="34" charset="0"/>
              </a:rPr>
              <a:t>John P. Sutter and Kawal Sawhney</a:t>
            </a:r>
          </a:p>
          <a:p>
            <a:pPr algn="ctr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3399"/>
                </a:solidFill>
                <a:latin typeface="Arial" panose="020B0604020202020204" pitchFamily="34" charset="0"/>
              </a:rPr>
              <a:t>Optics and Metrology Group</a:t>
            </a:r>
          </a:p>
          <a:p>
            <a:pPr algn="ctr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3399"/>
                </a:solidFill>
                <a:latin typeface="Arial" panose="020B0604020202020204" pitchFamily="34" charset="0"/>
              </a:rPr>
              <a:t>Diamond Light Source Ltd, Harwell Science and Innovation Campus, Chilton, Didcot, OX11 0DE, United Kingdom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18F1F2-FA04-4757-AC04-315A51FD5244}"/>
              </a:ext>
            </a:extLst>
          </p:cNvPr>
          <p:cNvSpPr txBox="1"/>
          <p:nvPr/>
        </p:nvSpPr>
        <p:spPr>
          <a:xfrm>
            <a:off x="9937321" y="82209"/>
            <a:ext cx="2193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Version: 1.1 (</a:t>
            </a:r>
            <a:r>
              <a:rPr lang="en-GB" sz="1400" dirty="0">
                <a:solidFill>
                  <a:srgbClr val="003399"/>
                </a:solidFill>
                <a:latin typeface="Calibri" panose="020F0502020204030204"/>
              </a:rPr>
              <a:t>October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2023)</a:t>
            </a:r>
          </a:p>
        </p:txBody>
      </p:sp>
    </p:spTree>
    <p:extLst>
      <p:ext uri="{BB962C8B-B14F-4D97-AF65-F5344CB8AC3E}">
        <p14:creationId xmlns:p14="http://schemas.microsoft.com/office/powerpoint/2010/main" val="176115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iagram, text, line, map&#10;&#10;Description automatically generated">
            <a:extLst>
              <a:ext uri="{FF2B5EF4-FFF2-40B4-BE49-F238E27FC236}">
                <a16:creationId xmlns:a16="http://schemas.microsoft.com/office/drawing/2014/main" id="{41C152C6-9225-D6AE-A80F-F1D2BB677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8" y="1444525"/>
            <a:ext cx="11944752" cy="4239658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BE89478-9C8E-DFE2-6A43-0C3DC00F6B3D}"/>
              </a:ext>
            </a:extLst>
          </p:cNvPr>
          <p:cNvSpPr txBox="1">
            <a:spLocks/>
          </p:cNvSpPr>
          <p:nvPr/>
        </p:nvSpPr>
        <p:spPr>
          <a:xfrm>
            <a:off x="152315" y="537448"/>
            <a:ext cx="11887369" cy="499969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We have our own beamline – </a:t>
            </a:r>
            <a:r>
              <a:rPr lang="en-GB" kern="0" dirty="0">
                <a:solidFill>
                  <a:srgbClr val="FF0000"/>
                </a:solidFill>
                <a:latin typeface="Arial"/>
              </a:rPr>
              <a:t>the versatile optics test beamline B16.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B9FDB2-DFF3-470C-A539-5423376F8738}"/>
              </a:ext>
            </a:extLst>
          </p:cNvPr>
          <p:cNvSpPr txBox="1"/>
          <p:nvPr/>
        </p:nvSpPr>
        <p:spPr>
          <a:xfrm>
            <a:off x="-1" y="0"/>
            <a:ext cx="320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3399"/>
                </a:solidFill>
                <a:latin typeface="Arial" panose="020B0604020202020204" pitchFamily="34" charset="0"/>
              </a:rPr>
              <a:t>Our beamline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FD788-F01B-36B5-93BB-EB9320748C67}"/>
              </a:ext>
            </a:extLst>
          </p:cNvPr>
          <p:cNvSpPr txBox="1"/>
          <p:nvPr/>
        </p:nvSpPr>
        <p:spPr>
          <a:xfrm>
            <a:off x="624627" y="3715431"/>
            <a:ext cx="5409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m long with complex instrumentation</a:t>
            </a:r>
          </a:p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suits a variety of techniques!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FB132-A6DA-8FFE-8F57-783C4E48CE4F}"/>
              </a:ext>
            </a:extLst>
          </p:cNvPr>
          <p:cNvSpPr txBox="1"/>
          <p:nvPr/>
        </p:nvSpPr>
        <p:spPr>
          <a:xfrm>
            <a:off x="120688" y="4683401"/>
            <a:ext cx="9430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For more information:</a:t>
            </a:r>
          </a:p>
          <a:p>
            <a:r>
              <a:rPr lang="en-GB" sz="2400" dirty="0">
                <a:solidFill>
                  <a:srgbClr val="FF0000"/>
                </a:solidFill>
              </a:rPr>
              <a:t>“A test beamline on Diamond Light Source,” K. J. S. Sawhney, I. P. Dolbnya,</a:t>
            </a:r>
          </a:p>
          <a:p>
            <a:r>
              <a:rPr lang="en-GB" sz="2400" dirty="0">
                <a:solidFill>
                  <a:srgbClr val="FF0000"/>
                </a:solidFill>
              </a:rPr>
              <a:t>M. K. Tiwari, L. Alianelli, S. M. Scott, G. M. Preece, U. K. Pedersen and R. D.</a:t>
            </a:r>
          </a:p>
          <a:p>
            <a:r>
              <a:rPr lang="en-GB" sz="2400" dirty="0">
                <a:solidFill>
                  <a:srgbClr val="FF0000"/>
                </a:solidFill>
              </a:rPr>
              <a:t>Walton, </a:t>
            </a:r>
            <a:r>
              <a:rPr lang="en-GB" sz="2400" i="1" dirty="0">
                <a:solidFill>
                  <a:srgbClr val="FF0000"/>
                </a:solidFill>
              </a:rPr>
              <a:t>AIP Conf. Proc. </a:t>
            </a:r>
            <a:r>
              <a:rPr lang="en-GB" sz="2400" b="1" dirty="0">
                <a:solidFill>
                  <a:srgbClr val="FF0000"/>
                </a:solidFill>
              </a:rPr>
              <a:t>1234</a:t>
            </a:r>
            <a:r>
              <a:rPr lang="en-GB" sz="2400" dirty="0">
                <a:solidFill>
                  <a:srgbClr val="FF0000"/>
                </a:solidFill>
              </a:rPr>
              <a:t>, 387-390 (2010).</a:t>
            </a:r>
          </a:p>
        </p:txBody>
      </p:sp>
    </p:spTree>
    <p:extLst>
      <p:ext uri="{BB962C8B-B14F-4D97-AF65-F5344CB8AC3E}">
        <p14:creationId xmlns:p14="http://schemas.microsoft.com/office/powerpoint/2010/main" val="4124323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6F94690-347C-4302-9754-B71506EF9180}"/>
              </a:ext>
            </a:extLst>
          </p:cNvPr>
          <p:cNvSpPr txBox="1">
            <a:spLocks/>
          </p:cNvSpPr>
          <p:nvPr/>
        </p:nvSpPr>
        <p:spPr>
          <a:xfrm>
            <a:off x="0" y="865569"/>
            <a:ext cx="12192000" cy="5522346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Image of X-ray beam diffracted by a test crystal through Bragg reflection.</a:t>
            </a:r>
          </a:p>
          <a:p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Good for detecting imperfections in crystal structure:</a:t>
            </a:r>
          </a:p>
          <a:p>
            <a:pPr lvl="1"/>
            <a:r>
              <a:rPr lang="en-GB" kern="0" dirty="0">
                <a:solidFill>
                  <a:srgbClr val="003399"/>
                </a:solidFill>
                <a:latin typeface="Arial"/>
              </a:rPr>
              <a:t>Surface scratches and pits left by fabrication process</a:t>
            </a:r>
          </a:p>
          <a:p>
            <a:pPr lvl="1"/>
            <a:r>
              <a:rPr lang="en-GB" kern="0" dirty="0">
                <a:solidFill>
                  <a:srgbClr val="003399"/>
                </a:solidFill>
                <a:latin typeface="Arial"/>
              </a:rPr>
              <a:t>Dislocations created during crystal growth</a:t>
            </a:r>
          </a:p>
          <a:p>
            <a:pPr lvl="1"/>
            <a:r>
              <a:rPr lang="en-GB" kern="0" dirty="0">
                <a:solidFill>
                  <a:srgbClr val="003399"/>
                </a:solidFill>
                <a:latin typeface="Arial"/>
              </a:rPr>
              <a:t>Bending and warping of atomic planes</a:t>
            </a:r>
          </a:p>
          <a:p>
            <a:pPr lvl="1"/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Diamond Light Source has an active program of X-ray topography for</a:t>
            </a:r>
          </a:p>
          <a:p>
            <a:pPr lvl="1"/>
            <a:r>
              <a:rPr lang="en-GB" kern="0" dirty="0">
                <a:solidFill>
                  <a:srgbClr val="003399"/>
                </a:solidFill>
                <a:latin typeface="Arial"/>
              </a:rPr>
              <a:t>Our own needs e.g. monochromator crystal surface quality, clamping &amp; cooling</a:t>
            </a:r>
          </a:p>
          <a:p>
            <a:pPr lvl="1"/>
            <a:r>
              <a:rPr lang="en-GB" kern="0" dirty="0">
                <a:solidFill>
                  <a:srgbClr val="FF0000"/>
                </a:solidFill>
                <a:latin typeface="Arial"/>
              </a:rPr>
              <a:t>External users</a:t>
            </a:r>
          </a:p>
          <a:p>
            <a:pPr lvl="1"/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At Diamond, X-ray topography is performed at B16. </a:t>
            </a:r>
            <a:r>
              <a:rPr lang="en-GB" b="1" kern="0" dirty="0">
                <a:solidFill>
                  <a:srgbClr val="003399"/>
                </a:solidFill>
                <a:latin typeface="Arial"/>
              </a:rPr>
              <a:t>See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 </a:t>
            </a:r>
            <a:r>
              <a:rPr lang="en-GB" kern="0" dirty="0">
                <a:solidFill>
                  <a:srgbClr val="FF0000"/>
                </a:solidFill>
                <a:latin typeface="Arial"/>
              </a:rPr>
              <a:t>“X-ray topography of diffracting crystal optics at the Diamond Light Source,” J. P. Sutter, V. Dhamgaye, O. J. L. Fox and K. Sawhney, </a:t>
            </a:r>
            <a:r>
              <a:rPr lang="en-GB" i="1" kern="0" dirty="0">
                <a:solidFill>
                  <a:srgbClr val="FF0000"/>
                </a:solidFill>
                <a:latin typeface="Arial"/>
              </a:rPr>
              <a:t>Proc. SPIE</a:t>
            </a:r>
            <a:r>
              <a:rPr lang="en-GB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GB" b="1" kern="0" dirty="0">
                <a:solidFill>
                  <a:srgbClr val="FF0000"/>
                </a:solidFill>
                <a:latin typeface="Arial"/>
              </a:rPr>
              <a:t>12694</a:t>
            </a:r>
            <a:r>
              <a:rPr lang="en-GB" kern="0" dirty="0">
                <a:solidFill>
                  <a:srgbClr val="FF0000"/>
                </a:solidFill>
                <a:latin typeface="Arial"/>
              </a:rPr>
              <a:t>, 12694-12 (2023).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B9FDB2-DFF3-470C-A539-5423376F8738}"/>
              </a:ext>
            </a:extLst>
          </p:cNvPr>
          <p:cNvSpPr txBox="1"/>
          <p:nvPr/>
        </p:nvSpPr>
        <p:spPr>
          <a:xfrm>
            <a:off x="-1" y="0"/>
            <a:ext cx="435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3399"/>
                </a:solidFill>
                <a:latin typeface="Arial" panose="020B0604020202020204" pitchFamily="34" charset="0"/>
              </a:rPr>
              <a:t>X-ray topography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22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CB9FDB2-DFF3-470C-A539-5423376F8738}"/>
              </a:ext>
            </a:extLst>
          </p:cNvPr>
          <p:cNvSpPr txBox="1"/>
          <p:nvPr/>
        </p:nvSpPr>
        <p:spPr>
          <a:xfrm>
            <a:off x="-1" y="0"/>
            <a:ext cx="435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3399"/>
                </a:solidFill>
                <a:latin typeface="Arial" panose="020B0604020202020204" pitchFamily="34" charset="0"/>
              </a:rPr>
              <a:t>Crystal undulators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6F94690-347C-4302-9754-B71506EF9180}"/>
              </a:ext>
            </a:extLst>
          </p:cNvPr>
          <p:cNvSpPr txBox="1">
            <a:spLocks/>
          </p:cNvSpPr>
          <p:nvPr/>
        </p:nvSpPr>
        <p:spPr>
          <a:xfrm>
            <a:off x="0" y="868209"/>
            <a:ext cx="12192000" cy="549798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Charged particles incident on atomic planes of crystal at small grazing angle can be channelled along those planes by the crystal’s internal electric fields.</a:t>
            </a:r>
          </a:p>
          <a:p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FF0000"/>
                </a:solidFill>
                <a:latin typeface="Arial"/>
              </a:rPr>
              <a:t>Bent crystals can be used to steer charged particles.</a:t>
            </a:r>
          </a:p>
          <a:p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FF0000"/>
                </a:solidFill>
                <a:latin typeface="Arial"/>
              </a:rPr>
              <a:t>Sinusoidally deformed crystals could potentially yield MeV gamma rays with high brilliance.</a:t>
            </a:r>
          </a:p>
          <a:p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Such “undulators” exist at X-ray sources and free electron lasers, but they are large rows of magnets and emit keV X-rays.</a:t>
            </a:r>
          </a:p>
          <a:p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See R. </a:t>
            </a:r>
            <a:r>
              <a:rPr lang="en-GB" kern="0" dirty="0" err="1">
                <a:solidFill>
                  <a:srgbClr val="003399"/>
                </a:solidFill>
                <a:latin typeface="Arial"/>
              </a:rPr>
              <a:t>Camattari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 et al, “Silicon crystalline undulator prototypes,” </a:t>
            </a:r>
            <a:r>
              <a:rPr lang="en-GB" i="1" kern="0" dirty="0">
                <a:solidFill>
                  <a:srgbClr val="003399"/>
                </a:solidFill>
                <a:latin typeface="Arial"/>
              </a:rPr>
              <a:t>Physical Review Accelerators and Beams </a:t>
            </a:r>
            <a:r>
              <a:rPr lang="en-GB" b="1" kern="0" dirty="0">
                <a:solidFill>
                  <a:srgbClr val="003399"/>
                </a:solidFill>
                <a:latin typeface="Arial"/>
              </a:rPr>
              <a:t>22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, 044701 (2019)</a:t>
            </a:r>
          </a:p>
        </p:txBody>
      </p:sp>
    </p:spTree>
    <p:extLst>
      <p:ext uri="{BB962C8B-B14F-4D97-AF65-F5344CB8AC3E}">
        <p14:creationId xmlns:p14="http://schemas.microsoft.com/office/powerpoint/2010/main" val="728146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CB9FDB2-DFF3-470C-A539-5423376F8738}"/>
              </a:ext>
            </a:extLst>
          </p:cNvPr>
          <p:cNvSpPr txBox="1"/>
          <p:nvPr/>
        </p:nvSpPr>
        <p:spPr>
          <a:xfrm>
            <a:off x="-2" y="0"/>
            <a:ext cx="515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3399"/>
                </a:solidFill>
                <a:latin typeface="Arial" panose="020B0604020202020204" pitchFamily="34" charset="0"/>
              </a:rPr>
              <a:t>Current developments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6F94690-347C-4302-9754-B71506EF9180}"/>
              </a:ext>
            </a:extLst>
          </p:cNvPr>
          <p:cNvSpPr txBox="1">
            <a:spLocks/>
          </p:cNvSpPr>
          <p:nvPr/>
        </p:nvSpPr>
        <p:spPr>
          <a:xfrm>
            <a:off x="0" y="770612"/>
            <a:ext cx="12192000" cy="3041224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Members of the TECHNO-CLS project (Horizon-EIC-Pathfinder-2021) applied for beamtime at B16.</a:t>
            </a:r>
          </a:p>
          <a:p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We used X-ray topography to look for imperfections in their bent and wavy crystals.</a:t>
            </a:r>
          </a:p>
          <a:p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FF0000"/>
                </a:solidFill>
                <a:latin typeface="Arial"/>
              </a:rPr>
              <a:t>The results are still under analysis, </a:t>
            </a:r>
            <a:r>
              <a:rPr lang="en-GB" kern="0">
                <a:solidFill>
                  <a:srgbClr val="FF0000"/>
                </a:solidFill>
                <a:latin typeface="Arial"/>
              </a:rPr>
              <a:t>but they may </a:t>
            </a:r>
            <a:r>
              <a:rPr lang="en-GB" kern="0" dirty="0">
                <a:solidFill>
                  <a:srgbClr val="FF0000"/>
                </a:solidFill>
                <a:latin typeface="Arial"/>
              </a:rPr>
              <a:t>show whether the channelling can work as planned.</a:t>
            </a:r>
          </a:p>
        </p:txBody>
      </p:sp>
    </p:spTree>
    <p:extLst>
      <p:ext uri="{BB962C8B-B14F-4D97-AF65-F5344CB8AC3E}">
        <p14:creationId xmlns:p14="http://schemas.microsoft.com/office/powerpoint/2010/main" val="3610610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CB9FDB2-DFF3-470C-A539-5423376F8738}"/>
              </a:ext>
            </a:extLst>
          </p:cNvPr>
          <p:cNvSpPr txBox="1"/>
          <p:nvPr/>
        </p:nvSpPr>
        <p:spPr>
          <a:xfrm>
            <a:off x="-2" y="0"/>
            <a:ext cx="10383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3399"/>
                </a:solidFill>
                <a:latin typeface="Arial" panose="020B0604020202020204" pitchFamily="34" charset="0"/>
              </a:rPr>
              <a:t>Examples of crystal </a:t>
            </a:r>
            <a:r>
              <a:rPr lang="en-GB" sz="3600" b="1" dirty="0" err="1">
                <a:solidFill>
                  <a:srgbClr val="003399"/>
                </a:solidFill>
                <a:latin typeface="Arial" panose="020B0604020202020204" pitchFamily="34" charset="0"/>
              </a:rPr>
              <a:t>channellers</a:t>
            </a:r>
            <a:r>
              <a:rPr lang="en-GB" sz="3600" b="1" dirty="0">
                <a:solidFill>
                  <a:srgbClr val="003399"/>
                </a:solidFill>
                <a:latin typeface="Arial" panose="020B0604020202020204" pitchFamily="34" charset="0"/>
              </a:rPr>
              <a:t>: 15 µm bent Si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389C6BE-0FB2-5FA0-E01F-C2B26A56F13A}"/>
              </a:ext>
            </a:extLst>
          </p:cNvPr>
          <p:cNvGrpSpPr/>
          <p:nvPr/>
        </p:nvGrpSpPr>
        <p:grpSpPr>
          <a:xfrm>
            <a:off x="83122" y="534513"/>
            <a:ext cx="3457678" cy="6162773"/>
            <a:chOff x="20779" y="576075"/>
            <a:chExt cx="3457678" cy="6162773"/>
          </a:xfrm>
        </p:grpSpPr>
        <p:pic>
          <p:nvPicPr>
            <p:cNvPr id="4" name="Picture 3" descr="A picture containing metalware, screenshot&#10;&#10;Description automatically generated">
              <a:extLst>
                <a:ext uri="{FF2B5EF4-FFF2-40B4-BE49-F238E27FC236}">
                  <a16:creationId xmlns:a16="http://schemas.microsoft.com/office/drawing/2014/main" id="{A642A046-BB89-D2AE-E580-CCB1DD59E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467" y="916494"/>
              <a:ext cx="2978303" cy="499135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A55203-DEE3-B258-C610-861829A680A1}"/>
                </a:ext>
              </a:extLst>
            </p:cNvPr>
            <p:cNvSpPr txBox="1"/>
            <p:nvPr/>
          </p:nvSpPr>
          <p:spPr>
            <a:xfrm>
              <a:off x="20779" y="5907851"/>
              <a:ext cx="34576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15 µm thick bent Si crystal</a:t>
              </a:r>
            </a:p>
            <a:p>
              <a:pPr algn="ctr"/>
              <a:r>
                <a:rPr lang="en-GB" sz="2400" dirty="0"/>
                <a:t>Nominal radius: 3 cm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D4B2A85-FAB7-B5E5-E5D5-4A0B86017494}"/>
                </a:ext>
              </a:extLst>
            </p:cNvPr>
            <p:cNvCxnSpPr/>
            <p:nvPr/>
          </p:nvCxnSpPr>
          <p:spPr>
            <a:xfrm flipH="1">
              <a:off x="1891144" y="932443"/>
              <a:ext cx="166255" cy="132310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845A4-A714-7512-5F10-7971F60FFBDE}"/>
                </a:ext>
              </a:extLst>
            </p:cNvPr>
            <p:cNvSpPr txBox="1"/>
            <p:nvPr/>
          </p:nvSpPr>
          <p:spPr>
            <a:xfrm>
              <a:off x="1268881" y="576075"/>
              <a:ext cx="1577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Active area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E33025-159B-30D0-F7EB-0FF789622CA1}"/>
              </a:ext>
            </a:extLst>
          </p:cNvPr>
          <p:cNvGrpSpPr/>
          <p:nvPr/>
        </p:nvGrpSpPr>
        <p:grpSpPr>
          <a:xfrm>
            <a:off x="7181041" y="946665"/>
            <a:ext cx="533400" cy="4806206"/>
            <a:chOff x="7613073" y="660180"/>
            <a:chExt cx="533400" cy="571473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B2A51F8-A104-D8B0-170F-C81520BD0B27}"/>
                </a:ext>
              </a:extLst>
            </p:cNvPr>
            <p:cNvCxnSpPr/>
            <p:nvPr/>
          </p:nvCxnSpPr>
          <p:spPr>
            <a:xfrm>
              <a:off x="7613073" y="660180"/>
              <a:ext cx="533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234928D-BAF0-6CCF-7A70-A8F50EFC2C06}"/>
                </a:ext>
              </a:extLst>
            </p:cNvPr>
            <p:cNvCxnSpPr/>
            <p:nvPr/>
          </p:nvCxnSpPr>
          <p:spPr>
            <a:xfrm>
              <a:off x="7613073" y="6374917"/>
              <a:ext cx="533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843D36-221E-6E0B-AFBE-2A229B75A3AD}"/>
                </a:ext>
              </a:extLst>
            </p:cNvPr>
            <p:cNvSpPr txBox="1"/>
            <p:nvPr/>
          </p:nvSpPr>
          <p:spPr>
            <a:xfrm rot="16200000">
              <a:off x="7350992" y="3286716"/>
              <a:ext cx="10550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16 mm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20995DA-A023-0C4F-6CF1-BF94F39AB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9773" y="660180"/>
              <a:ext cx="0" cy="2166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6D56C72-5047-29DB-3EB3-D36F483C25A4}"/>
                </a:ext>
              </a:extLst>
            </p:cNvPr>
            <p:cNvCxnSpPr>
              <a:cxnSpLocks/>
            </p:cNvCxnSpPr>
            <p:nvPr/>
          </p:nvCxnSpPr>
          <p:spPr>
            <a:xfrm>
              <a:off x="7883237" y="4207855"/>
              <a:ext cx="0" cy="2166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5CCA67B-2BC1-6621-88B0-A3B419E783FA}"/>
              </a:ext>
            </a:extLst>
          </p:cNvPr>
          <p:cNvGrpSpPr/>
          <p:nvPr/>
        </p:nvGrpSpPr>
        <p:grpSpPr>
          <a:xfrm>
            <a:off x="3504231" y="556552"/>
            <a:ext cx="1705916" cy="5815335"/>
            <a:chOff x="3504231" y="556552"/>
            <a:chExt cx="1705916" cy="5815335"/>
          </a:xfrm>
        </p:grpSpPr>
        <p:pic>
          <p:nvPicPr>
            <p:cNvPr id="10" name="Picture 9" descr="A picture containing black, monochrome, black and white, monochrome photography&#10;&#10;Description automatically generated">
              <a:extLst>
                <a:ext uri="{FF2B5EF4-FFF2-40B4-BE49-F238E27FC236}">
                  <a16:creationId xmlns:a16="http://schemas.microsoft.com/office/drawing/2014/main" id="{9D504632-2F6C-789F-D3CE-2AA316F46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1858200" y="2571988"/>
              <a:ext cx="4902197" cy="1569781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2C714AB-C1D3-8D4B-D593-0EE984DB10A6}"/>
                </a:ext>
              </a:extLst>
            </p:cNvPr>
            <p:cNvGrpSpPr/>
            <p:nvPr/>
          </p:nvGrpSpPr>
          <p:grpSpPr>
            <a:xfrm>
              <a:off x="3559042" y="556552"/>
              <a:ext cx="1484012" cy="369332"/>
              <a:chOff x="3595253" y="671898"/>
              <a:chExt cx="1728332" cy="3693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E5510DF-FE60-2DB7-A650-66B020061FA1}"/>
                  </a:ext>
                </a:extLst>
              </p:cNvPr>
              <p:cNvCxnSpPr/>
              <p:nvPr/>
            </p:nvCxnSpPr>
            <p:spPr>
              <a:xfrm flipV="1">
                <a:off x="3595254" y="750235"/>
                <a:ext cx="0" cy="2265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AA17BC0-0400-EA20-2FAF-B31561F65A11}"/>
                  </a:ext>
                </a:extLst>
              </p:cNvPr>
              <p:cNvCxnSpPr/>
              <p:nvPr/>
            </p:nvCxnSpPr>
            <p:spPr>
              <a:xfrm flipV="1">
                <a:off x="5323585" y="750235"/>
                <a:ext cx="0" cy="2265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226DE1-810D-3F45-1CD8-E20D4A52F4B3}"/>
                  </a:ext>
                </a:extLst>
              </p:cNvPr>
              <p:cNvSpPr txBox="1"/>
              <p:nvPr/>
            </p:nvSpPr>
            <p:spPr>
              <a:xfrm>
                <a:off x="4013881" y="671898"/>
                <a:ext cx="898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3.9 mm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810E397B-775E-9DC4-26C6-77B0FB27BFEB}"/>
                  </a:ext>
                </a:extLst>
              </p:cNvPr>
              <p:cNvCxnSpPr/>
              <p:nvPr/>
            </p:nvCxnSpPr>
            <p:spPr>
              <a:xfrm>
                <a:off x="5015345" y="863490"/>
                <a:ext cx="3082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46D4C1CC-D65E-FE64-1B6F-8AFACA32AD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5253" y="856564"/>
                <a:ext cx="3082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0912CEC-F751-FA99-1C61-1152CFDE8AB0}"/>
                </a:ext>
              </a:extLst>
            </p:cNvPr>
            <p:cNvSpPr txBox="1"/>
            <p:nvPr/>
          </p:nvSpPr>
          <p:spPr>
            <a:xfrm>
              <a:off x="3504231" y="5725556"/>
              <a:ext cx="17059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Peak:</a:t>
              </a:r>
              <a:r>
                <a:rPr lang="en-GB" dirty="0"/>
                <a:t> range</a:t>
              </a:r>
            </a:p>
            <a:p>
              <a:pPr algn="ctr"/>
              <a:r>
                <a:rPr lang="en-GB" dirty="0"/>
                <a:t>0.702-0.847 </a:t>
              </a:r>
              <a:r>
                <a:rPr lang="en-GB" dirty="0" err="1"/>
                <a:t>deg</a:t>
              </a:r>
              <a:endParaRPr lang="en-GB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A873C90-6C4C-AD86-314F-5F5726316EE4}"/>
              </a:ext>
            </a:extLst>
          </p:cNvPr>
          <p:cNvGrpSpPr/>
          <p:nvPr/>
        </p:nvGrpSpPr>
        <p:grpSpPr>
          <a:xfrm>
            <a:off x="5505973" y="556552"/>
            <a:ext cx="1579467" cy="5821869"/>
            <a:chOff x="5505973" y="556552"/>
            <a:chExt cx="1579467" cy="5821869"/>
          </a:xfrm>
        </p:grpSpPr>
        <p:pic>
          <p:nvPicPr>
            <p:cNvPr id="12" name="Picture 11" descr="A picture containing black and white, rectangle, monochrome&#10;&#10;Description automatically generated">
              <a:extLst>
                <a:ext uri="{FF2B5EF4-FFF2-40B4-BE49-F238E27FC236}">
                  <a16:creationId xmlns:a16="http://schemas.microsoft.com/office/drawing/2014/main" id="{FECF56A1-95E1-88BD-983A-61C0533B7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3844609" y="2570010"/>
              <a:ext cx="4902196" cy="1579467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D15BF52-C85B-ADB0-6B73-DF9101F4DB9E}"/>
                </a:ext>
              </a:extLst>
            </p:cNvPr>
            <p:cNvGrpSpPr/>
            <p:nvPr/>
          </p:nvGrpSpPr>
          <p:grpSpPr>
            <a:xfrm>
              <a:off x="5544386" y="556552"/>
              <a:ext cx="1486796" cy="369332"/>
              <a:chOff x="3595253" y="671898"/>
              <a:chExt cx="1728332" cy="369332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BEE0272-5F52-EB7C-7340-E87465EF4843}"/>
                  </a:ext>
                </a:extLst>
              </p:cNvPr>
              <p:cNvCxnSpPr/>
              <p:nvPr/>
            </p:nvCxnSpPr>
            <p:spPr>
              <a:xfrm flipV="1">
                <a:off x="3595254" y="750235"/>
                <a:ext cx="0" cy="2265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3A16827-6E99-EBB3-7C3E-446A8A5FEA96}"/>
                  </a:ext>
                </a:extLst>
              </p:cNvPr>
              <p:cNvCxnSpPr/>
              <p:nvPr/>
            </p:nvCxnSpPr>
            <p:spPr>
              <a:xfrm flipV="1">
                <a:off x="5323585" y="750235"/>
                <a:ext cx="0" cy="2265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138B8ED-9646-0080-1FDF-CAAAD6B0D6B1}"/>
                  </a:ext>
                </a:extLst>
              </p:cNvPr>
              <p:cNvSpPr txBox="1"/>
              <p:nvPr/>
            </p:nvSpPr>
            <p:spPr>
              <a:xfrm>
                <a:off x="4013881" y="671898"/>
                <a:ext cx="898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3.9 mm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619AD450-BF66-62B2-0333-E5E9C37527F2}"/>
                  </a:ext>
                </a:extLst>
              </p:cNvPr>
              <p:cNvCxnSpPr/>
              <p:nvPr/>
            </p:nvCxnSpPr>
            <p:spPr>
              <a:xfrm>
                <a:off x="5015345" y="863490"/>
                <a:ext cx="3082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EA9127A-FF97-3264-0C0B-B5300EF3CE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5253" y="856564"/>
                <a:ext cx="3082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21B0925-0A6C-7E87-4D57-02D7391B2F23}"/>
                </a:ext>
              </a:extLst>
            </p:cNvPr>
            <p:cNvSpPr txBox="1"/>
            <p:nvPr/>
          </p:nvSpPr>
          <p:spPr>
            <a:xfrm>
              <a:off x="5642957" y="5732090"/>
              <a:ext cx="12971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Peak:</a:t>
              </a:r>
              <a:r>
                <a:rPr lang="en-GB" dirty="0"/>
                <a:t> range</a:t>
              </a:r>
            </a:p>
            <a:p>
              <a:pPr algn="ctr"/>
              <a:r>
                <a:rPr lang="en-GB" dirty="0"/>
                <a:t>0-0.850 </a:t>
              </a:r>
              <a:r>
                <a:rPr lang="en-GB" dirty="0" err="1"/>
                <a:t>deg</a:t>
              </a:r>
              <a:endParaRPr lang="en-GB" dirty="0"/>
            </a:p>
          </p:txBody>
        </p:sp>
      </p:grp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457020A9-CDE5-2962-1733-3D9076B0E01F}"/>
              </a:ext>
            </a:extLst>
          </p:cNvPr>
          <p:cNvSpPr txBox="1">
            <a:spLocks/>
          </p:cNvSpPr>
          <p:nvPr/>
        </p:nvSpPr>
        <p:spPr>
          <a:xfrm>
            <a:off x="7766321" y="534513"/>
            <a:ext cx="4342557" cy="6323487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15 keV X-rays from Si (111) double-crystal mono</a:t>
            </a:r>
          </a:p>
          <a:p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Contour plots showing pixel-by-pixel variation of peak angle over rocking curve:</a:t>
            </a:r>
          </a:p>
          <a:p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Varying width of bright region with height indicates non-uniform curvature.</a:t>
            </a:r>
          </a:p>
          <a:p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Slant of bright region from top to bottom indicates torsion.</a:t>
            </a:r>
          </a:p>
          <a:p>
            <a:endParaRPr lang="en-GB" kern="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7967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CB9FDB2-DFF3-470C-A539-5423376F8738}"/>
              </a:ext>
            </a:extLst>
          </p:cNvPr>
          <p:cNvSpPr txBox="1"/>
          <p:nvPr/>
        </p:nvSpPr>
        <p:spPr>
          <a:xfrm>
            <a:off x="-1" y="0"/>
            <a:ext cx="827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3399"/>
                </a:solidFill>
                <a:latin typeface="Arial" panose="020B0604020202020204" pitchFamily="34" charset="0"/>
              </a:rPr>
              <a:t>Examples of crystal </a:t>
            </a:r>
            <a:r>
              <a:rPr lang="en-GB" sz="3600" b="1" dirty="0" err="1">
                <a:solidFill>
                  <a:srgbClr val="003399"/>
                </a:solidFill>
                <a:latin typeface="Arial" panose="020B0604020202020204" pitchFamily="34" charset="0"/>
              </a:rPr>
              <a:t>channellers</a:t>
            </a:r>
            <a:r>
              <a:rPr lang="en-GB" sz="3600" b="1" dirty="0">
                <a:solidFill>
                  <a:srgbClr val="003399"/>
                </a:solidFill>
                <a:latin typeface="Arial" panose="020B0604020202020204" pitchFamily="34" charset="0"/>
              </a:rPr>
              <a:t>: Ge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226BE18-7AC0-BEA1-1014-B790F48E3B95}"/>
              </a:ext>
            </a:extLst>
          </p:cNvPr>
          <p:cNvSpPr txBox="1">
            <a:spLocks/>
          </p:cNvSpPr>
          <p:nvPr/>
        </p:nvSpPr>
        <p:spPr>
          <a:xfrm>
            <a:off x="41563" y="502318"/>
            <a:ext cx="4839530" cy="132648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Area 8 × 9 mm</a:t>
            </a:r>
            <a:r>
              <a:rPr lang="en-GB" kern="0" baseline="30000" dirty="0">
                <a:solidFill>
                  <a:srgbClr val="003399"/>
                </a:solidFill>
                <a:latin typeface="Arial"/>
              </a:rPr>
              <a:t>2</a:t>
            </a: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Thickness 0.17 mm</a:t>
            </a:r>
          </a:p>
          <a:p>
            <a:r>
              <a:rPr lang="en-GB" u="sng" kern="0" dirty="0">
                <a:solidFill>
                  <a:srgbClr val="003399"/>
                </a:solidFill>
                <a:latin typeface="Arial"/>
              </a:rPr>
              <a:t>Feature of interest: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 dislocations</a:t>
            </a:r>
          </a:p>
        </p:txBody>
      </p:sp>
      <p:pic>
        <p:nvPicPr>
          <p:cNvPr id="5" name="Picture 4" descr="A close-up of a black marble&#10;&#10;Description automatically generated with medium confidence">
            <a:extLst>
              <a:ext uri="{FF2B5EF4-FFF2-40B4-BE49-F238E27FC236}">
                <a16:creationId xmlns:a16="http://schemas.microsoft.com/office/drawing/2014/main" id="{913F3912-048B-EEA0-F1D8-C446112CF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5" y="1803317"/>
            <a:ext cx="5734903" cy="32258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E6A7A0-F986-10F5-7BE4-B6C30604F2FB}"/>
              </a:ext>
            </a:extLst>
          </p:cNvPr>
          <p:cNvSpPr txBox="1"/>
          <p:nvPr/>
        </p:nvSpPr>
        <p:spPr>
          <a:xfrm>
            <a:off x="2038032" y="496991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Undoped 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D8C69-C2C8-AFF5-4524-F1FD08A221C9}"/>
              </a:ext>
            </a:extLst>
          </p:cNvPr>
          <p:cNvSpPr txBox="1"/>
          <p:nvPr/>
        </p:nvSpPr>
        <p:spPr>
          <a:xfrm>
            <a:off x="6748692" y="4984127"/>
            <a:ext cx="4312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Ge with 100 nm thick Ge-Sb alloy</a:t>
            </a:r>
          </a:p>
          <a:p>
            <a:pPr algn="ctr"/>
            <a:r>
              <a:rPr lang="en-GB" sz="2400" dirty="0"/>
              <a:t>created by sputtering and pulsed</a:t>
            </a:r>
          </a:p>
          <a:p>
            <a:pPr algn="ctr"/>
            <a:r>
              <a:rPr lang="en-GB" sz="2400" dirty="0"/>
              <a:t>laser melting</a:t>
            </a:r>
          </a:p>
        </p:txBody>
      </p:sp>
      <p:pic>
        <p:nvPicPr>
          <p:cNvPr id="12" name="Picture 11" descr="A close-up of a black marble&#10;&#10;Description automatically generated with medium confidence">
            <a:extLst>
              <a:ext uri="{FF2B5EF4-FFF2-40B4-BE49-F238E27FC236}">
                <a16:creationId xmlns:a16="http://schemas.microsoft.com/office/drawing/2014/main" id="{AE7C0440-2528-003A-C121-09B130DED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88" y="1784017"/>
            <a:ext cx="5929484" cy="3335335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7AF36C8-08BD-5654-E5B7-D646A5663F2D}"/>
              </a:ext>
            </a:extLst>
          </p:cNvPr>
          <p:cNvSpPr txBox="1">
            <a:spLocks/>
          </p:cNvSpPr>
          <p:nvPr/>
        </p:nvSpPr>
        <p:spPr>
          <a:xfrm>
            <a:off x="3877326" y="502318"/>
            <a:ext cx="8278092" cy="861161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Viewing (220) reflection in Laue (transmission) geometry</a:t>
            </a: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10.5 keV X-rays from Si (111) double-crystal mono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881204F-458E-9256-89E0-1CCC031B1695}"/>
              </a:ext>
            </a:extLst>
          </p:cNvPr>
          <p:cNvSpPr txBox="1">
            <a:spLocks/>
          </p:cNvSpPr>
          <p:nvPr/>
        </p:nvSpPr>
        <p:spPr>
          <a:xfrm>
            <a:off x="41563" y="5307916"/>
            <a:ext cx="5283851" cy="1247430"/>
          </a:xfrm>
          <a:prstGeom prst="rect">
            <a:avLst/>
          </a:prstGeom>
          <a:noFill/>
          <a:ln w="2540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Contour plot showing pixel-by-pixel variation of </a:t>
            </a:r>
            <a:r>
              <a:rPr lang="en-GB" b="1" kern="0" dirty="0">
                <a:solidFill>
                  <a:srgbClr val="003399"/>
                </a:solidFill>
                <a:latin typeface="Arial"/>
              </a:rPr>
              <a:t>width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 of rocking curve</a:t>
            </a: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Range 1.5-2.9 millidegrees.</a:t>
            </a:r>
          </a:p>
        </p:txBody>
      </p:sp>
    </p:spTree>
    <p:extLst>
      <p:ext uri="{BB962C8B-B14F-4D97-AF65-F5344CB8AC3E}">
        <p14:creationId xmlns:p14="http://schemas.microsoft.com/office/powerpoint/2010/main" val="291188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CB9FDB2-DFF3-470C-A539-5423376F8738}"/>
              </a:ext>
            </a:extLst>
          </p:cNvPr>
          <p:cNvSpPr txBox="1"/>
          <p:nvPr/>
        </p:nvSpPr>
        <p:spPr>
          <a:xfrm>
            <a:off x="-1" y="0"/>
            <a:ext cx="292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3399"/>
                </a:solidFill>
                <a:latin typeface="Arial" panose="020B0604020202020204" pitchFamily="34" charset="0"/>
              </a:rPr>
              <a:t>Conclusions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6AD514D-CC61-5270-CECA-C0624F3CE989}"/>
              </a:ext>
            </a:extLst>
          </p:cNvPr>
          <p:cNvSpPr txBox="1">
            <a:spLocks/>
          </p:cNvSpPr>
          <p:nvPr/>
        </p:nvSpPr>
        <p:spPr>
          <a:xfrm>
            <a:off x="0" y="947781"/>
            <a:ext cx="12192000" cy="5105284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Diamond Light Source is the United Kingdom’s synchrotron source for high-intensity, well collimated radiation from infrared to 150 keV X-rays.</a:t>
            </a:r>
          </a:p>
          <a:p>
            <a:pPr marL="0" indent="0">
              <a:buNone/>
            </a:pPr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Planned “Diamond-II” upgrade of synchrotron will produce even brighter X-ray beams.</a:t>
            </a:r>
          </a:p>
          <a:p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Users are from academic and industrial institutes in the UK and worldwide.</a:t>
            </a:r>
          </a:p>
          <a:p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Optics &amp; Metrology group examines crystals by using </a:t>
            </a:r>
            <a:r>
              <a:rPr lang="en-GB" kern="0" dirty="0">
                <a:solidFill>
                  <a:srgbClr val="FF0000"/>
                </a:solidFill>
                <a:latin typeface="Arial"/>
              </a:rPr>
              <a:t>its own metrology labs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 and </a:t>
            </a:r>
            <a:r>
              <a:rPr lang="en-GB" kern="0" dirty="0">
                <a:solidFill>
                  <a:srgbClr val="FF0000"/>
                </a:solidFill>
                <a:latin typeface="Arial"/>
              </a:rPr>
              <a:t>versatile optics test beamline B16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.</a:t>
            </a:r>
          </a:p>
          <a:p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Potential novel gamma ray sources examined at B16 – early analysis has revealed features that may affect performance.</a:t>
            </a:r>
          </a:p>
        </p:txBody>
      </p:sp>
    </p:spTree>
    <p:extLst>
      <p:ext uri="{BB962C8B-B14F-4D97-AF65-F5344CB8AC3E}">
        <p14:creationId xmlns:p14="http://schemas.microsoft.com/office/powerpoint/2010/main" val="3333195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CB9FDB2-DFF3-470C-A539-5423376F8738}"/>
              </a:ext>
            </a:extLst>
          </p:cNvPr>
          <p:cNvSpPr txBox="1"/>
          <p:nvPr/>
        </p:nvSpPr>
        <p:spPr>
          <a:xfrm>
            <a:off x="-1" y="0"/>
            <a:ext cx="435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3399"/>
                </a:solidFill>
                <a:latin typeface="Arial" panose="020B0604020202020204" pitchFamily="34" charset="0"/>
              </a:rPr>
              <a:t>Acknowledgments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6F94690-347C-4302-9754-B71506EF9180}"/>
              </a:ext>
            </a:extLst>
          </p:cNvPr>
          <p:cNvSpPr txBox="1">
            <a:spLocks/>
          </p:cNvSpPr>
          <p:nvPr/>
        </p:nvSpPr>
        <p:spPr>
          <a:xfrm>
            <a:off x="0" y="665723"/>
            <a:ext cx="12192000" cy="549682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GB" b="1" kern="0" dirty="0">
                <a:solidFill>
                  <a:srgbClr val="003399"/>
                </a:solidFill>
                <a:latin typeface="Arial"/>
              </a:rPr>
              <a:t>Diamond Light Source Ltd</a:t>
            </a: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Simon Alcock &amp; Ioana Nistea (Optical Metrology Lab)</a:t>
            </a: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Hiten Patel &amp; Rabia Ince (Physical Metrology Lab)</a:t>
            </a:r>
          </a:p>
          <a:p>
            <a:r>
              <a:rPr lang="en-GB" kern="0" dirty="0" err="1">
                <a:solidFill>
                  <a:srgbClr val="003399"/>
                </a:solidFill>
                <a:latin typeface="Arial"/>
              </a:rPr>
              <a:t>Nataliia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 </a:t>
            </a:r>
            <a:r>
              <a:rPr lang="en-GB" kern="0" dirty="0" err="1">
                <a:solidFill>
                  <a:srgbClr val="003399"/>
                </a:solidFill>
                <a:latin typeface="Arial"/>
              </a:rPr>
              <a:t>Novokhatska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 &amp; Molly </a:t>
            </a:r>
            <a:r>
              <a:rPr lang="en-GB" kern="0" dirty="0" err="1">
                <a:solidFill>
                  <a:srgbClr val="003399"/>
                </a:solidFill>
                <a:latin typeface="Arial"/>
              </a:rPr>
              <a:t>Pekarik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-Fry (Web &amp; Digital Content Manager)</a:t>
            </a: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Lorna Goldsmith (User Office)</a:t>
            </a:r>
          </a:p>
          <a:p>
            <a:r>
              <a:rPr lang="en-GB" b="1" kern="0" dirty="0">
                <a:solidFill>
                  <a:srgbClr val="003399"/>
                </a:solidFill>
                <a:latin typeface="Arial"/>
              </a:rPr>
              <a:t>Techno-CLS consortium</a:t>
            </a: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Andrey </a:t>
            </a:r>
            <a:r>
              <a:rPr lang="en-GB" kern="0" dirty="0" err="1">
                <a:solidFill>
                  <a:srgbClr val="003399"/>
                </a:solidFill>
                <a:latin typeface="Arial"/>
              </a:rPr>
              <a:t>Solov’yov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 (Scientific and Executive Director - MBN Research </a:t>
            </a:r>
            <a:r>
              <a:rPr lang="en-GB" kern="0" dirty="0" err="1">
                <a:solidFill>
                  <a:srgbClr val="003399"/>
                </a:solidFill>
                <a:latin typeface="Arial"/>
              </a:rPr>
              <a:t>Center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, Frankfurt am Main, Germany)</a:t>
            </a: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Nigel Mason &amp; Matthew Dickers (School of Physics &amp; Astronomy, University of Kent, UK)</a:t>
            </a: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Vincenzo </a:t>
            </a:r>
            <a:r>
              <a:rPr lang="en-GB" kern="0" dirty="0" err="1">
                <a:solidFill>
                  <a:srgbClr val="003399"/>
                </a:solidFill>
                <a:latin typeface="Arial"/>
              </a:rPr>
              <a:t>Guidi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, Marco </a:t>
            </a:r>
            <a:r>
              <a:rPr lang="en-GB" kern="0" dirty="0" err="1">
                <a:solidFill>
                  <a:srgbClr val="003399"/>
                </a:solidFill>
                <a:latin typeface="Arial"/>
              </a:rPr>
              <a:t>Romagnoni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 &amp; Nicola </a:t>
            </a:r>
            <a:r>
              <a:rPr lang="en-GB" kern="0" dirty="0" err="1">
                <a:solidFill>
                  <a:srgbClr val="003399"/>
                </a:solidFill>
                <a:latin typeface="Arial"/>
              </a:rPr>
              <a:t>Canale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 (INFN Ferrara Division, Ferrara, Italy)</a:t>
            </a: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Francesco </a:t>
            </a:r>
            <a:r>
              <a:rPr lang="en-GB" kern="0" dirty="0" err="1">
                <a:solidFill>
                  <a:srgbClr val="003399"/>
                </a:solidFill>
                <a:latin typeface="Arial"/>
              </a:rPr>
              <a:t>Sgarbossa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 (Dept. of Physics &amp; Astronomy, University of Padova, Italy)</a:t>
            </a:r>
          </a:p>
        </p:txBody>
      </p:sp>
    </p:spTree>
    <p:extLst>
      <p:ext uri="{BB962C8B-B14F-4D97-AF65-F5344CB8AC3E}">
        <p14:creationId xmlns:p14="http://schemas.microsoft.com/office/powerpoint/2010/main" val="323835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dium, aerial photography, building, bird's-eye view&#10;&#10;Description automatically generated">
            <a:extLst>
              <a:ext uri="{FF2B5EF4-FFF2-40B4-BE49-F238E27FC236}">
                <a16:creationId xmlns:a16="http://schemas.microsoft.com/office/drawing/2014/main" id="{4C6C916E-B202-1EBB-CF90-261FAC67C0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9" y="55418"/>
            <a:ext cx="11025462" cy="62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3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CB9FDB2-DFF3-470C-A539-5423376F8738}"/>
              </a:ext>
            </a:extLst>
          </p:cNvPr>
          <p:cNvSpPr txBox="1"/>
          <p:nvPr/>
        </p:nvSpPr>
        <p:spPr>
          <a:xfrm>
            <a:off x="1" y="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3399"/>
                </a:solidFill>
                <a:latin typeface="Arial" panose="020B0604020202020204" pitchFamily="34" charset="0"/>
              </a:rPr>
              <a:t>Who we are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F36396-B7AC-7A11-2DFB-70107FC5D490}"/>
              </a:ext>
            </a:extLst>
          </p:cNvPr>
          <p:cNvSpPr txBox="1">
            <a:spLocks/>
          </p:cNvSpPr>
          <p:nvPr/>
        </p:nvSpPr>
        <p:spPr>
          <a:xfrm>
            <a:off x="0" y="916533"/>
            <a:ext cx="11887369" cy="425433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3399"/>
                </a:solidFill>
                <a:latin typeface="Arial"/>
              </a:rPr>
              <a:t>The Diamond Light Source (DLS) has been the United Kingdom’s national synchrotron science facility since 2007.</a:t>
            </a:r>
          </a:p>
          <a:p>
            <a:endParaRPr lang="en-US" kern="0" dirty="0">
              <a:solidFill>
                <a:srgbClr val="003399"/>
              </a:solidFill>
              <a:latin typeface="Arial"/>
            </a:endParaRPr>
          </a:p>
          <a:p>
            <a:r>
              <a:rPr lang="en-US" kern="0" dirty="0">
                <a:solidFill>
                  <a:srgbClr val="003399"/>
                </a:solidFill>
                <a:latin typeface="Arial"/>
              </a:rPr>
              <a:t>Less than 30 km from Oxford and easily reached from Cambridge and London.</a:t>
            </a:r>
          </a:p>
          <a:p>
            <a:endParaRPr lang="en-US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Joint venture between two UK agencies:</a:t>
            </a:r>
          </a:p>
          <a:p>
            <a:pPr lvl="1"/>
            <a:r>
              <a:rPr lang="en-GB" kern="0" dirty="0">
                <a:solidFill>
                  <a:srgbClr val="003399"/>
                </a:solidFill>
                <a:latin typeface="Arial"/>
              </a:rPr>
              <a:t>Science and Technology Facilities Council (STFC)</a:t>
            </a:r>
          </a:p>
          <a:p>
            <a:pPr lvl="1"/>
            <a:r>
              <a:rPr lang="en-GB" kern="0" dirty="0" err="1">
                <a:solidFill>
                  <a:srgbClr val="003399"/>
                </a:solidFill>
                <a:latin typeface="Arial"/>
              </a:rPr>
              <a:t>Wellcome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 Trust, UK’s largest provider of non-governmental funding for scientific research</a:t>
            </a:r>
          </a:p>
          <a:p>
            <a:pPr lvl="1"/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The largest scientific investment in the UK for 40 years.</a:t>
            </a:r>
          </a:p>
          <a:p>
            <a:pPr lvl="1"/>
            <a:endParaRPr lang="en-GB" kern="0" dirty="0">
              <a:solidFill>
                <a:srgbClr val="003399"/>
              </a:solidFill>
              <a:latin typeface="Arial"/>
            </a:endParaRPr>
          </a:p>
          <a:p>
            <a:endParaRPr lang="en-GB" kern="0" dirty="0">
              <a:solidFill>
                <a:srgbClr val="0033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737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CB9FDB2-DFF3-470C-A539-5423376F8738}"/>
              </a:ext>
            </a:extLst>
          </p:cNvPr>
          <p:cNvSpPr txBox="1"/>
          <p:nvPr/>
        </p:nvSpPr>
        <p:spPr>
          <a:xfrm>
            <a:off x="1" y="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3399"/>
                </a:solidFill>
                <a:latin typeface="Arial" panose="020B0604020202020204" pitchFamily="34" charset="0"/>
              </a:rPr>
              <a:t>What we do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F36396-B7AC-7A11-2DFB-70107FC5D490}"/>
              </a:ext>
            </a:extLst>
          </p:cNvPr>
          <p:cNvSpPr txBox="1">
            <a:spLocks/>
          </p:cNvSpPr>
          <p:nvPr/>
        </p:nvSpPr>
        <p:spPr>
          <a:xfrm>
            <a:off x="0" y="611729"/>
            <a:ext cx="12191999" cy="587219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3399"/>
                </a:solidFill>
                <a:latin typeface="Arial"/>
              </a:rPr>
              <a:t>We provide intense, well collimated beams of electromagnetic radiation (“light”) for precise studies of many types of samples – </a:t>
            </a:r>
            <a:r>
              <a:rPr lang="en-US" kern="0" dirty="0">
                <a:solidFill>
                  <a:srgbClr val="FF0000"/>
                </a:solidFill>
                <a:latin typeface="Arial"/>
              </a:rPr>
              <a:t>infrared to 150 keV X-rays</a:t>
            </a:r>
            <a:r>
              <a:rPr lang="en-US" kern="0" dirty="0">
                <a:solidFill>
                  <a:srgbClr val="003399"/>
                </a:solidFill>
                <a:latin typeface="Arial"/>
              </a:rPr>
              <a:t>.</a:t>
            </a:r>
          </a:p>
          <a:p>
            <a:endParaRPr lang="en-US" kern="0" dirty="0">
              <a:solidFill>
                <a:srgbClr val="003399"/>
              </a:solidFill>
              <a:latin typeface="Arial"/>
            </a:endParaRPr>
          </a:p>
          <a:p>
            <a:r>
              <a:rPr lang="en-US" kern="0" dirty="0">
                <a:solidFill>
                  <a:srgbClr val="003399"/>
                </a:solidFill>
                <a:latin typeface="Arial"/>
              </a:rPr>
              <a:t>We serve users – both academic and industrial users may submit proposals for experiments.</a:t>
            </a:r>
          </a:p>
          <a:p>
            <a:endParaRPr lang="en-US" kern="0" dirty="0">
              <a:solidFill>
                <a:srgbClr val="003399"/>
              </a:solidFill>
              <a:latin typeface="Arial"/>
            </a:endParaRPr>
          </a:p>
          <a:p>
            <a:r>
              <a:rPr lang="en-US" kern="0" dirty="0">
                <a:solidFill>
                  <a:srgbClr val="003399"/>
                </a:solidFill>
                <a:latin typeface="Arial"/>
              </a:rPr>
              <a:t>Our user community numbers ~ 14000 scientists worldwide.</a:t>
            </a:r>
          </a:p>
          <a:p>
            <a:endParaRPr lang="en-US" kern="0" dirty="0">
              <a:solidFill>
                <a:srgbClr val="003399"/>
              </a:solidFill>
              <a:latin typeface="Arial"/>
            </a:endParaRPr>
          </a:p>
          <a:p>
            <a:r>
              <a:rPr lang="en-US" kern="0" dirty="0">
                <a:solidFill>
                  <a:srgbClr val="003399"/>
                </a:solidFill>
                <a:latin typeface="Arial"/>
              </a:rPr>
              <a:t>April 2022 – March 2023 (16</a:t>
            </a:r>
            <a:r>
              <a:rPr lang="en-US" kern="0" baseline="30000" dirty="0">
                <a:solidFill>
                  <a:srgbClr val="003399"/>
                </a:solidFill>
                <a:latin typeface="Arial"/>
              </a:rPr>
              <a:t>th</a:t>
            </a:r>
            <a:r>
              <a:rPr lang="en-US" kern="0" dirty="0">
                <a:solidFill>
                  <a:srgbClr val="003399"/>
                </a:solidFill>
                <a:latin typeface="Arial"/>
              </a:rPr>
              <a:t> year of operation, 1</a:t>
            </a:r>
            <a:r>
              <a:rPr lang="en-US" kern="0" baseline="30000" dirty="0">
                <a:solidFill>
                  <a:srgbClr val="003399"/>
                </a:solidFill>
                <a:latin typeface="Arial"/>
              </a:rPr>
              <a:t>st</a:t>
            </a:r>
            <a:r>
              <a:rPr lang="en-US" kern="0" dirty="0">
                <a:solidFill>
                  <a:srgbClr val="003399"/>
                </a:solidFill>
                <a:latin typeface="Arial"/>
              </a:rPr>
              <a:t> full year after pandemic restrictions lifted): approx. 7780 onsite user visits and 5870 remote user visits</a:t>
            </a:r>
          </a:p>
          <a:p>
            <a:endParaRPr lang="en-US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For more information see the Technopolis Group’s “Socio-Economic Impact Study”:</a:t>
            </a:r>
          </a:p>
          <a:p>
            <a:r>
              <a:rPr lang="en-GB" dirty="0">
                <a:hlinkClick r:id="rId2"/>
              </a:rPr>
              <a:t>https://www.technopolis-group.com/wp-content/uploads/2021/06/Socio-Economic-Study-Report-Diamond.pdf</a:t>
            </a:r>
            <a:endParaRPr lang="en-GB" kern="0" dirty="0">
              <a:solidFill>
                <a:srgbClr val="0033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064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CB9FDB2-DFF3-470C-A539-5423376F8738}"/>
              </a:ext>
            </a:extLst>
          </p:cNvPr>
          <p:cNvSpPr txBox="1"/>
          <p:nvPr/>
        </p:nvSpPr>
        <p:spPr>
          <a:xfrm>
            <a:off x="0" y="0"/>
            <a:ext cx="662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3399"/>
                </a:solidFill>
                <a:latin typeface="Arial" panose="020B0604020202020204" pitchFamily="34" charset="0"/>
              </a:rPr>
              <a:t>Future upgrade to Diamond-II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4021593E-E2A0-C4C1-EDA1-358FA06B38F6}"/>
              </a:ext>
            </a:extLst>
          </p:cNvPr>
          <p:cNvSpPr txBox="1">
            <a:spLocks/>
          </p:cNvSpPr>
          <p:nvPr/>
        </p:nvSpPr>
        <p:spPr>
          <a:xfrm>
            <a:off x="6123710" y="518341"/>
            <a:ext cx="6047593" cy="577855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Change from current accelerator design to diffraction-limited storage ring</a:t>
            </a:r>
          </a:p>
          <a:p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Will reduce horizontal emittance (size × divergence) of electron beam by over ×10 → </a:t>
            </a:r>
            <a:r>
              <a:rPr lang="en-GB" b="1" kern="0" dirty="0">
                <a:solidFill>
                  <a:srgbClr val="003399"/>
                </a:solidFill>
                <a:latin typeface="Arial"/>
              </a:rPr>
              <a:t>brighter and more coherent X-ray beams</a:t>
            </a:r>
          </a:p>
          <a:p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Electron energy will be raised from 3.0 GeV to 3.5 GeV → </a:t>
            </a:r>
            <a:r>
              <a:rPr lang="en-GB" b="1" kern="0" dirty="0">
                <a:solidFill>
                  <a:srgbClr val="003399"/>
                </a:solidFill>
                <a:latin typeface="Arial"/>
              </a:rPr>
              <a:t>greater X-ray flux at higher energies</a:t>
            </a:r>
          </a:p>
          <a:p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3 new flagship beamlines in design stage with 2 more in the works</a:t>
            </a:r>
          </a:p>
        </p:txBody>
      </p:sp>
      <p:pic>
        <p:nvPicPr>
          <p:cNvPr id="4" name="Picture 3" descr="A picture containing screenshot, diagram, line, colorfulness&#10;&#10;Description automatically generated">
            <a:extLst>
              <a:ext uri="{FF2B5EF4-FFF2-40B4-BE49-F238E27FC236}">
                <a16:creationId xmlns:a16="http://schemas.microsoft.com/office/drawing/2014/main" id="{595E990F-0BAC-53A3-9482-9DEDCD903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"/>
          <a:stretch/>
        </p:blipFill>
        <p:spPr>
          <a:xfrm>
            <a:off x="20697" y="600011"/>
            <a:ext cx="6179762" cy="38042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9DFA38-492B-7854-0501-AF949A981484}"/>
              </a:ext>
            </a:extLst>
          </p:cNvPr>
          <p:cNvSpPr txBox="1"/>
          <p:nvPr/>
        </p:nvSpPr>
        <p:spPr>
          <a:xfrm>
            <a:off x="64399" y="4180344"/>
            <a:ext cx="61360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Latest news (5</a:t>
            </a:r>
            <a:r>
              <a:rPr lang="en-GB" sz="2400" b="1" baseline="30000" dirty="0"/>
              <a:t>th</a:t>
            </a:r>
            <a:r>
              <a:rPr lang="en-GB" sz="2400" b="1" dirty="0"/>
              <a:t> September 2023):</a:t>
            </a:r>
          </a:p>
          <a:p>
            <a:r>
              <a:rPr lang="en-GB" sz="2400" dirty="0">
                <a:solidFill>
                  <a:srgbClr val="FF0000"/>
                </a:solidFill>
              </a:rPr>
              <a:t>A funding award of GBP 519.4 million was formally announced by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FF0000"/>
                </a:solidFill>
              </a:rPr>
              <a:t>UK’s Secretary of State for Science, Innovation &amp; Technology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FF0000"/>
                </a:solidFill>
              </a:rPr>
              <a:t>Science and Technology Facilities Council</a:t>
            </a:r>
          </a:p>
          <a:p>
            <a:pPr marL="342900" indent="-342900">
              <a:buFontTx/>
              <a:buChar char="-"/>
            </a:pPr>
            <a:r>
              <a:rPr lang="en-GB" sz="2400" dirty="0" err="1">
                <a:solidFill>
                  <a:srgbClr val="FF0000"/>
                </a:solidFill>
              </a:rPr>
              <a:t>Wellcome</a:t>
            </a:r>
            <a:r>
              <a:rPr lang="en-GB" sz="2400" dirty="0">
                <a:solidFill>
                  <a:srgbClr val="FF0000"/>
                </a:solidFill>
              </a:rPr>
              <a:t> Trust</a:t>
            </a:r>
          </a:p>
        </p:txBody>
      </p:sp>
    </p:spTree>
    <p:extLst>
      <p:ext uri="{BB962C8B-B14F-4D97-AF65-F5344CB8AC3E}">
        <p14:creationId xmlns:p14="http://schemas.microsoft.com/office/powerpoint/2010/main" val="238219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F36396-B7AC-7A11-2DFB-70107FC5D490}"/>
              </a:ext>
            </a:extLst>
          </p:cNvPr>
          <p:cNvSpPr txBox="1">
            <a:spLocks/>
          </p:cNvSpPr>
          <p:nvPr/>
        </p:nvSpPr>
        <p:spPr>
          <a:xfrm>
            <a:off x="1" y="864650"/>
            <a:ext cx="12191999" cy="4892206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3399"/>
                </a:solidFill>
                <a:latin typeface="Arial"/>
              </a:rPr>
              <a:t>Crystals are extensively used in X-ray synchrotron sources as</a:t>
            </a:r>
          </a:p>
          <a:p>
            <a:pPr lvl="1"/>
            <a:r>
              <a:rPr lang="en-US" kern="0" dirty="0">
                <a:solidFill>
                  <a:srgbClr val="003399"/>
                </a:solidFill>
                <a:latin typeface="Arial"/>
              </a:rPr>
              <a:t>Monochromators (to select X-rays of a chosen wavelength)</a:t>
            </a:r>
          </a:p>
          <a:p>
            <a:pPr lvl="1"/>
            <a:r>
              <a:rPr lang="en-US" kern="0" dirty="0">
                <a:solidFill>
                  <a:srgbClr val="003399"/>
                </a:solidFill>
                <a:latin typeface="Arial"/>
              </a:rPr>
              <a:t>Spectrometers (to determine the spectrum of X-rays)</a:t>
            </a:r>
          </a:p>
          <a:p>
            <a:pPr lvl="1"/>
            <a:r>
              <a:rPr lang="en-US" kern="0" dirty="0">
                <a:solidFill>
                  <a:srgbClr val="003399"/>
                </a:solidFill>
                <a:latin typeface="Arial"/>
              </a:rPr>
              <a:t>Phase retarders (to alter the polarization state of X-rays).</a:t>
            </a:r>
          </a:p>
          <a:p>
            <a:pPr marL="457200" lvl="1" indent="0">
              <a:buNone/>
            </a:pPr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Diamond </a:t>
            </a:r>
            <a:r>
              <a:rPr lang="en-GB" kern="0" dirty="0">
                <a:solidFill>
                  <a:srgbClr val="FF0000"/>
                </a:solidFill>
                <a:latin typeface="Arial"/>
              </a:rPr>
              <a:t>Optics &amp; Metrology group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 can test for the presence of defects in crystals.</a:t>
            </a:r>
          </a:p>
          <a:p>
            <a:pPr marL="0" indent="0">
              <a:buNone/>
            </a:pPr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Our techniques:</a:t>
            </a:r>
          </a:p>
          <a:p>
            <a:pPr lvl="1"/>
            <a:r>
              <a:rPr lang="en-GB" i="1" kern="0" dirty="0">
                <a:solidFill>
                  <a:srgbClr val="003399"/>
                </a:solidFill>
                <a:latin typeface="Arial"/>
              </a:rPr>
              <a:t>Ex-situ: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 crystal’s </a:t>
            </a:r>
            <a:r>
              <a:rPr lang="en-GB" u="sng" kern="0" dirty="0">
                <a:solidFill>
                  <a:srgbClr val="003399"/>
                </a:solidFill>
                <a:latin typeface="Arial"/>
              </a:rPr>
              <a:t>surfaces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 are examined with </a:t>
            </a:r>
            <a:r>
              <a:rPr lang="en-GB" u="sng" kern="0" dirty="0">
                <a:solidFill>
                  <a:srgbClr val="003399"/>
                </a:solidFill>
                <a:latin typeface="Arial"/>
              </a:rPr>
              <a:t>visible light</a:t>
            </a:r>
            <a:endParaRPr lang="en-GB" i="1" u="sng" kern="0" dirty="0">
              <a:solidFill>
                <a:srgbClr val="003399"/>
              </a:solidFill>
              <a:latin typeface="Arial"/>
            </a:endParaRPr>
          </a:p>
          <a:p>
            <a:pPr lvl="1"/>
            <a:r>
              <a:rPr lang="en-GB" i="1" kern="0" dirty="0">
                <a:solidFill>
                  <a:srgbClr val="003399"/>
                </a:solidFill>
                <a:latin typeface="Arial"/>
              </a:rPr>
              <a:t>In-situ: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 crystal’s </a:t>
            </a:r>
            <a:r>
              <a:rPr lang="en-GB" u="sng" kern="0" dirty="0">
                <a:solidFill>
                  <a:srgbClr val="003399"/>
                </a:solidFill>
                <a:latin typeface="Arial"/>
              </a:rPr>
              <a:t>atomic planes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 are examined with </a:t>
            </a:r>
            <a:r>
              <a:rPr lang="en-GB" u="sng" kern="0" dirty="0">
                <a:solidFill>
                  <a:srgbClr val="003399"/>
                </a:solidFill>
                <a:latin typeface="Arial"/>
              </a:rPr>
              <a:t>X-rays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.</a:t>
            </a:r>
          </a:p>
          <a:p>
            <a:endParaRPr lang="en-GB" kern="0" dirty="0">
              <a:solidFill>
                <a:srgbClr val="003399"/>
              </a:solidFill>
              <a:latin typeface="Arial"/>
            </a:endParaRPr>
          </a:p>
          <a:p>
            <a:r>
              <a:rPr lang="en-GB" kern="0" dirty="0">
                <a:solidFill>
                  <a:srgbClr val="FF0000"/>
                </a:solidFill>
                <a:latin typeface="Arial"/>
              </a:rPr>
              <a:t>Our experience has been applied to crystal undulators for the TECHNO-CLS project.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B9FDB2-DFF3-470C-A539-5423376F8738}"/>
              </a:ext>
            </a:extLst>
          </p:cNvPr>
          <p:cNvSpPr txBox="1"/>
          <p:nvPr/>
        </p:nvSpPr>
        <p:spPr>
          <a:xfrm>
            <a:off x="1" y="0"/>
            <a:ext cx="78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3399"/>
                </a:solidFill>
                <a:latin typeface="Arial" panose="020B0604020202020204" pitchFamily="34" charset="0"/>
              </a:rPr>
              <a:t>Crystals – why are they important?</a:t>
            </a:r>
          </a:p>
        </p:txBody>
      </p:sp>
    </p:spTree>
    <p:extLst>
      <p:ext uri="{BB962C8B-B14F-4D97-AF65-F5344CB8AC3E}">
        <p14:creationId xmlns:p14="http://schemas.microsoft.com/office/powerpoint/2010/main" val="119891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CB9FDB2-DFF3-470C-A539-5423376F8738}"/>
              </a:ext>
            </a:extLst>
          </p:cNvPr>
          <p:cNvSpPr txBox="1"/>
          <p:nvPr/>
        </p:nvSpPr>
        <p:spPr>
          <a:xfrm>
            <a:off x="0" y="0"/>
            <a:ext cx="8291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3399"/>
                </a:solidFill>
                <a:latin typeface="Arial" panose="020B0604020202020204" pitchFamily="34" charset="0"/>
              </a:rPr>
              <a:t>Diamond’s Optics &amp; Metrology group</a:t>
            </a:r>
            <a:endParaRPr lang="en-GB" sz="36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 descr="A group of people standing in front of a house&#10;&#10;Description automatically generated">
            <a:extLst>
              <a:ext uri="{FF2B5EF4-FFF2-40B4-BE49-F238E27FC236}">
                <a16:creationId xmlns:a16="http://schemas.microsoft.com/office/drawing/2014/main" id="{7A5AD721-6875-A39F-4F21-FCCFB23F1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"/>
          <a:stretch/>
        </p:blipFill>
        <p:spPr>
          <a:xfrm>
            <a:off x="1742940" y="592429"/>
            <a:ext cx="8527961" cy="58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6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CB9FDB2-DFF3-470C-A539-5423376F8738}"/>
              </a:ext>
            </a:extLst>
          </p:cNvPr>
          <p:cNvSpPr txBox="1"/>
          <p:nvPr/>
        </p:nvSpPr>
        <p:spPr>
          <a:xfrm>
            <a:off x="-1" y="0"/>
            <a:ext cx="507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3399"/>
                </a:solidFill>
                <a:latin typeface="Arial" panose="020B0604020202020204" pitchFamily="34" charset="0"/>
              </a:rPr>
              <a:t>Our off-beam facilities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8" descr="DSCF0489">
            <a:extLst>
              <a:ext uri="{FF2B5EF4-FFF2-40B4-BE49-F238E27FC236}">
                <a16:creationId xmlns:a16="http://schemas.microsoft.com/office/drawing/2014/main" id="{A718A909-9B5B-3983-27E7-02631E442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1" y="695759"/>
            <a:ext cx="4010890" cy="279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DA3856D-6AA5-7E70-DA6B-112428FBDE72}"/>
              </a:ext>
            </a:extLst>
          </p:cNvPr>
          <p:cNvSpPr txBox="1">
            <a:spLocks/>
          </p:cNvSpPr>
          <p:nvPr/>
        </p:nvSpPr>
        <p:spPr>
          <a:xfrm>
            <a:off x="152401" y="3501903"/>
            <a:ext cx="4010890" cy="2793691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Optical metrology laboratory (OML)</a:t>
            </a: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Class 10,000 cleanroom with active temperature control</a:t>
            </a: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Examination of optics’ surface quality</a:t>
            </a:r>
          </a:p>
        </p:txBody>
      </p:sp>
      <p:pic>
        <p:nvPicPr>
          <p:cNvPr id="5" name="Picture 2" descr="S:\Science\Optics\Precision metrology\Precision Metrology lab\PML PHOTOS\IMG_1281.jpg">
            <a:extLst>
              <a:ext uri="{FF2B5EF4-FFF2-40B4-BE49-F238E27FC236}">
                <a16:creationId xmlns:a16="http://schemas.microsoft.com/office/drawing/2014/main" id="{7D40E273-537A-AC65-F5A9-6C20904DB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274" y="695759"/>
            <a:ext cx="3724921" cy="2793691"/>
          </a:xfrm>
          <a:prstGeom prst="rect">
            <a:avLst/>
          </a:prstGeom>
          <a:noFill/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7390482-F532-5E4C-C11D-53046292C781}"/>
              </a:ext>
            </a:extLst>
          </p:cNvPr>
          <p:cNvSpPr txBox="1">
            <a:spLocks/>
          </p:cNvSpPr>
          <p:nvPr/>
        </p:nvSpPr>
        <p:spPr>
          <a:xfrm>
            <a:off x="4260274" y="3501903"/>
            <a:ext cx="3724921" cy="1698584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Physical metrology laboratory (PML)</a:t>
            </a: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Examination of fine motion control stages</a:t>
            </a:r>
          </a:p>
        </p:txBody>
      </p:sp>
      <p:pic>
        <p:nvPicPr>
          <p:cNvPr id="8" name="Picture 7" descr="A picture containing indoor, machine, text, refrigerator&#10;&#10;Description automatically generated">
            <a:extLst>
              <a:ext uri="{FF2B5EF4-FFF2-40B4-BE49-F238E27FC236}">
                <a16:creationId xmlns:a16="http://schemas.microsoft.com/office/drawing/2014/main" id="{D160E11F-46AD-9E1A-687D-D09DDDD68B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59"/>
          <a:stretch/>
        </p:blipFill>
        <p:spPr>
          <a:xfrm rot="5400000">
            <a:off x="8169377" y="615704"/>
            <a:ext cx="3765405" cy="392551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CEAF11-C12C-BE57-0893-384E2807675B}"/>
              </a:ext>
            </a:extLst>
          </p:cNvPr>
          <p:cNvSpPr txBox="1">
            <a:spLocks/>
          </p:cNvSpPr>
          <p:nvPr/>
        </p:nvSpPr>
        <p:spPr>
          <a:xfrm>
            <a:off x="8082178" y="4468690"/>
            <a:ext cx="3925513" cy="1698584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X-ray diffractometer</a:t>
            </a: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Crystal orientation and rocking curve measurements</a:t>
            </a:r>
          </a:p>
        </p:txBody>
      </p:sp>
    </p:spTree>
    <p:extLst>
      <p:ext uri="{BB962C8B-B14F-4D97-AF65-F5344CB8AC3E}">
        <p14:creationId xmlns:p14="http://schemas.microsoft.com/office/powerpoint/2010/main" val="117164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CB9FDB2-DFF3-470C-A539-5423376F8738}"/>
              </a:ext>
            </a:extLst>
          </p:cNvPr>
          <p:cNvSpPr txBox="1"/>
          <p:nvPr/>
        </p:nvSpPr>
        <p:spPr>
          <a:xfrm>
            <a:off x="0" y="0"/>
            <a:ext cx="777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3399"/>
                </a:solidFill>
                <a:latin typeface="Arial" panose="020B0604020202020204" pitchFamily="34" charset="0"/>
              </a:rPr>
              <a:t>In the optical metrology laboratory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CF4A3-EA94-7B4C-6F87-9C23B9115C96}"/>
              </a:ext>
            </a:extLst>
          </p:cNvPr>
          <p:cNvSpPr txBox="1"/>
          <p:nvPr/>
        </p:nvSpPr>
        <p:spPr>
          <a:xfrm>
            <a:off x="0" y="588817"/>
            <a:ext cx="11921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Contains an array of devices using visible light to measure surface shapes with high accuracy</a:t>
            </a:r>
          </a:p>
        </p:txBody>
      </p:sp>
      <p:pic>
        <p:nvPicPr>
          <p:cNvPr id="4" name="Picture 3" descr="S:\Science\Optics\Metrology Lab\Metrology Tests\Unsorted photos\DSC00969.JPG">
            <a:extLst>
              <a:ext uri="{FF2B5EF4-FFF2-40B4-BE49-F238E27FC236}">
                <a16:creationId xmlns:a16="http://schemas.microsoft.com/office/drawing/2014/main" id="{C8A0493A-B229-DA80-EE42-426D9CD16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11" t="2633" r="21847" b="14836"/>
          <a:stretch/>
        </p:blipFill>
        <p:spPr bwMode="auto">
          <a:xfrm>
            <a:off x="113834" y="1050482"/>
            <a:ext cx="37758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2C997A3-A0D7-548E-A4BC-C225607B3D6C}"/>
              </a:ext>
            </a:extLst>
          </p:cNvPr>
          <p:cNvSpPr txBox="1">
            <a:spLocks/>
          </p:cNvSpPr>
          <p:nvPr/>
        </p:nvSpPr>
        <p:spPr>
          <a:xfrm>
            <a:off x="113832" y="4002810"/>
            <a:ext cx="3775831" cy="2793691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“</a:t>
            </a:r>
            <a:r>
              <a:rPr lang="en-GB" kern="0" dirty="0" err="1">
                <a:solidFill>
                  <a:srgbClr val="003399"/>
                </a:solidFill>
                <a:latin typeface="Arial"/>
              </a:rPr>
              <a:t>Nanometer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 Optical Metrology” (NOM) profiler</a:t>
            </a: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Measures surface slopes with &lt; 50 </a:t>
            </a:r>
            <a:r>
              <a:rPr lang="en-GB" kern="0" dirty="0" err="1">
                <a:solidFill>
                  <a:srgbClr val="003399"/>
                </a:solidFill>
                <a:latin typeface="Arial"/>
              </a:rPr>
              <a:t>nrad</a:t>
            </a:r>
            <a:r>
              <a:rPr lang="en-GB" kern="0" dirty="0">
                <a:solidFill>
                  <a:srgbClr val="003399"/>
                </a:solidFill>
                <a:latin typeface="Arial"/>
              </a:rPr>
              <a:t> precision</a:t>
            </a: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Optics up to 1.5 m long</a:t>
            </a:r>
          </a:p>
        </p:txBody>
      </p:sp>
      <p:pic>
        <p:nvPicPr>
          <p:cNvPr id="6" name="Picture 4" descr="S:\Science\Optics\Metrology Lab\Metrology Tests\B24\Toroidal mirror\PHOTOS\Fizeau photos\B24_toroidal_mirror3.jpg">
            <a:extLst>
              <a:ext uri="{FF2B5EF4-FFF2-40B4-BE49-F238E27FC236}">
                <a16:creationId xmlns:a16="http://schemas.microsoft.com/office/drawing/2014/main" id="{620F2D09-E50A-173D-830C-2418BC2FF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497" y="1050482"/>
            <a:ext cx="492388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B91C4B4-2E6B-7E1B-6027-F7B2FABD6C60}"/>
              </a:ext>
            </a:extLst>
          </p:cNvPr>
          <p:cNvSpPr txBox="1">
            <a:spLocks/>
          </p:cNvSpPr>
          <p:nvPr/>
        </p:nvSpPr>
        <p:spPr>
          <a:xfrm>
            <a:off x="4003496" y="4002811"/>
            <a:ext cx="4923885" cy="1712189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MiniFiz150 Fizeau interferometer</a:t>
            </a: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Rapid 2D surface height maps</a:t>
            </a: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Sub-nm repeatability</a:t>
            </a:r>
          </a:p>
          <a:p>
            <a:endParaRPr lang="en-GB" kern="0" dirty="0">
              <a:solidFill>
                <a:srgbClr val="003399"/>
              </a:solidFill>
              <a:latin typeface="Arial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BB46E0F-AC23-2AE5-D25C-54EF36F6C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4" r="30369" b="3456"/>
          <a:stretch/>
        </p:blipFill>
        <p:spPr bwMode="auto">
          <a:xfrm>
            <a:off x="9041213" y="988138"/>
            <a:ext cx="3036953" cy="360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821A1D-856E-82A9-CA23-75F65D683359}"/>
              </a:ext>
            </a:extLst>
          </p:cNvPr>
          <p:cNvSpPr txBox="1">
            <a:spLocks/>
          </p:cNvSpPr>
          <p:nvPr/>
        </p:nvSpPr>
        <p:spPr>
          <a:xfrm>
            <a:off x="9041213" y="4571268"/>
            <a:ext cx="3036953" cy="22659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GTX stitching micro-interferometer</a:t>
            </a:r>
          </a:p>
          <a:p>
            <a:r>
              <a:rPr lang="en-GB" kern="0" dirty="0">
                <a:solidFill>
                  <a:srgbClr val="003399"/>
                </a:solidFill>
                <a:latin typeface="Arial"/>
              </a:rPr>
              <a:t>µm-resolution surface height maps</a:t>
            </a:r>
          </a:p>
        </p:txBody>
      </p:sp>
    </p:spTree>
    <p:extLst>
      <p:ext uri="{BB962C8B-B14F-4D97-AF65-F5344CB8AC3E}">
        <p14:creationId xmlns:p14="http://schemas.microsoft.com/office/powerpoint/2010/main" val="16091733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29ACB2BB572F4D975D10922CED947E" ma:contentTypeVersion="13" ma:contentTypeDescription="Create a new document." ma:contentTypeScope="" ma:versionID="f2ea6c8ef0c9b694a4016b7c64d7748b">
  <xsd:schema xmlns:xsd="http://www.w3.org/2001/XMLSchema" xmlns:xs="http://www.w3.org/2001/XMLSchema" xmlns:p="http://schemas.microsoft.com/office/2006/metadata/properties" xmlns:ns3="839b7419-8d94-4709-b508-4642e0a7474b" xmlns:ns4="c2ad34f4-3321-4875-8350-737494d53a8a" targetNamespace="http://schemas.microsoft.com/office/2006/metadata/properties" ma:root="true" ma:fieldsID="a67cadc342dee5f31439c6e0111624fd" ns3:_="" ns4:_="">
    <xsd:import namespace="839b7419-8d94-4709-b508-4642e0a7474b"/>
    <xsd:import namespace="c2ad34f4-3321-4875-8350-737494d53a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b7419-8d94-4709-b508-4642e0a747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d34f4-3321-4875-8350-737494d53a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AE0C36-73D3-4609-82EF-B74C8D540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9b7419-8d94-4709-b508-4642e0a7474b"/>
    <ds:schemaRef ds:uri="c2ad34f4-3321-4875-8350-737494d53a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1FFC94-0566-4AE0-9110-363679CD18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2F6C39-821F-45A2-841B-736F09B34CA7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39b7419-8d94-4709-b508-4642e0a7474b"/>
    <ds:schemaRef ds:uri="c2ad34f4-3321-4875-8350-737494d53a8a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1266</Words>
  <Application>Microsoft Office PowerPoint</Application>
  <PresentationFormat>Widescreen</PresentationFormat>
  <Paragraphs>160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Diamond Light Source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</dc:title>
  <dc:creator>Sawhney, Kawal (DLSLtd,RAL,SCI)</dc:creator>
  <cp:lastModifiedBy>Sutter, John (DLSLtd,RAL,SCI)</cp:lastModifiedBy>
  <cp:revision>29</cp:revision>
  <cp:lastPrinted>2023-07-11T17:09:19Z</cp:lastPrinted>
  <dcterms:created xsi:type="dcterms:W3CDTF">2020-10-27T14:04:03Z</dcterms:created>
  <dcterms:modified xsi:type="dcterms:W3CDTF">2023-10-03T12:25:38Z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0x0101007729ACB2BB572F4D975D10922CED947E</vt:lpwstr>
  </property>
</Properties>
</file>