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0" r:id="rId5"/>
    <p:sldId id="257" r:id="rId6"/>
    <p:sldId id="258" r:id="rId7"/>
    <p:sldId id="259" r:id="rId8"/>
    <p:sldId id="261" r:id="rId9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ABB1A7-0187-4759-B505-1BAFA249CDFA}" v="218" dt="2023-09-05T08:05:12.491"/>
    <p1510:client id="{993129B6-C932-A142-E2C3-FF9E7EBAE403}" v="4" dt="2023-09-05T08:31:52.8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Patrizii" userId="S::patrizii@infn.it::d8af5375-360e-4369-8341-7003ad7dbbeb" providerId="AD" clId="Web-{993129B6-C932-A142-E2C3-FF9E7EBAE403}"/>
    <pc:docChg chg="modSld">
      <pc:chgData name="Laura Patrizii" userId="S::patrizii@infn.it::d8af5375-360e-4369-8341-7003ad7dbbeb" providerId="AD" clId="Web-{993129B6-C932-A142-E2C3-FF9E7EBAE403}" dt="2023-09-05T08:31:52.870" v="3"/>
      <pc:docMkLst>
        <pc:docMk/>
      </pc:docMkLst>
      <pc:sldChg chg="addSp delSp">
        <pc:chgData name="Laura Patrizii" userId="S::patrizii@infn.it::d8af5375-360e-4369-8341-7003ad7dbbeb" providerId="AD" clId="Web-{993129B6-C932-A142-E2C3-FF9E7EBAE403}" dt="2023-09-05T08:31:52.870" v="3"/>
        <pc:sldMkLst>
          <pc:docMk/>
          <pc:sldMk cId="3419578999" sldId="258"/>
        </pc:sldMkLst>
        <pc:grpChg chg="add del">
          <ac:chgData name="Laura Patrizii" userId="S::patrizii@infn.it::d8af5375-360e-4369-8341-7003ad7dbbeb" providerId="AD" clId="Web-{993129B6-C932-A142-E2C3-FF9E7EBAE403}" dt="2023-09-05T08:31:52.870" v="3"/>
          <ac:grpSpMkLst>
            <pc:docMk/>
            <pc:sldMk cId="3419578999" sldId="258"/>
            <ac:grpSpMk id="26" creationId="{466CD28A-0F8C-0ECE-0999-2D13D7AFF735}"/>
          </ac:grpSpMkLst>
        </pc:grpChg>
      </pc:sldChg>
      <pc:sldChg chg="modSp">
        <pc:chgData name="Laura Patrizii" userId="S::patrizii@infn.it::d8af5375-360e-4369-8341-7003ad7dbbeb" providerId="AD" clId="Web-{993129B6-C932-A142-E2C3-FF9E7EBAE403}" dt="2023-09-05T08:29:23.631" v="1" actId="20577"/>
        <pc:sldMkLst>
          <pc:docMk/>
          <pc:sldMk cId="1667494329" sldId="260"/>
        </pc:sldMkLst>
        <pc:spChg chg="mod">
          <ac:chgData name="Laura Patrizii" userId="S::patrizii@infn.it::d8af5375-360e-4369-8341-7003ad7dbbeb" providerId="AD" clId="Web-{993129B6-C932-A142-E2C3-FF9E7EBAE403}" dt="2023-09-05T08:29:23.631" v="1" actId="20577"/>
          <ac:spMkLst>
            <pc:docMk/>
            <pc:sldMk cId="1667494329" sldId="260"/>
            <ac:spMk id="3" creationId="{BC6A1FE9-9DBA-452A-6917-FF17E56478BC}"/>
          </ac:spMkLst>
        </pc:spChg>
      </pc:sldChg>
    </pc:docChg>
  </pc:docChgLst>
  <pc:docChgLst>
    <pc:chgData name="Alessandro Ruggeri" userId="b0bc88afa58e3bcc" providerId="LiveId" clId="{783DFD29-D588-6A43-9984-08F00532B6BF}"/>
    <pc:docChg chg="undo custSel addSld modSld sldOrd">
      <pc:chgData name="Alessandro Ruggeri" userId="b0bc88afa58e3bcc" providerId="LiveId" clId="{783DFD29-D588-6A43-9984-08F00532B6BF}" dt="2023-09-04T15:04:48.783" v="2289" actId="1076"/>
      <pc:docMkLst>
        <pc:docMk/>
      </pc:docMkLst>
      <pc:sldChg chg="addSp delSp modSp mod">
        <pc:chgData name="Alessandro Ruggeri" userId="b0bc88afa58e3bcc" providerId="LiveId" clId="{783DFD29-D588-6A43-9984-08F00532B6BF}" dt="2023-09-04T14:41:35.303" v="2096" actId="207"/>
        <pc:sldMkLst>
          <pc:docMk/>
          <pc:sldMk cId="2142596410" sldId="257"/>
        </pc:sldMkLst>
        <pc:spChg chg="mod">
          <ac:chgData name="Alessandro Ruggeri" userId="b0bc88afa58e3bcc" providerId="LiveId" clId="{783DFD29-D588-6A43-9984-08F00532B6BF}" dt="2023-09-04T14:37:29.379" v="2046" actId="790"/>
          <ac:spMkLst>
            <pc:docMk/>
            <pc:sldMk cId="2142596410" sldId="257"/>
            <ac:spMk id="2" creationId="{8E4C1B28-421C-355A-1DC8-DC40C1F6B4C5}"/>
          </ac:spMkLst>
        </pc:spChg>
        <pc:spChg chg="mod">
          <ac:chgData name="Alessandro Ruggeri" userId="b0bc88afa58e3bcc" providerId="LiveId" clId="{783DFD29-D588-6A43-9984-08F00532B6BF}" dt="2023-09-04T14:41:35.303" v="2096" actId="207"/>
          <ac:spMkLst>
            <pc:docMk/>
            <pc:sldMk cId="2142596410" sldId="257"/>
            <ac:spMk id="3" creationId="{FE152838-A04D-EBE7-5571-BD3F6B23C9BF}"/>
          </ac:spMkLst>
        </pc:spChg>
        <pc:spChg chg="mod">
          <ac:chgData name="Alessandro Ruggeri" userId="b0bc88afa58e3bcc" providerId="LiveId" clId="{783DFD29-D588-6A43-9984-08F00532B6BF}" dt="2023-09-04T14:39:04.375" v="2079" actId="20577"/>
          <ac:spMkLst>
            <pc:docMk/>
            <pc:sldMk cId="2142596410" sldId="257"/>
            <ac:spMk id="6" creationId="{93A71966-1581-1213-B882-98C9C2EC591A}"/>
          </ac:spMkLst>
        </pc:spChg>
        <pc:spChg chg="mod">
          <ac:chgData name="Alessandro Ruggeri" userId="b0bc88afa58e3bcc" providerId="LiveId" clId="{783DFD29-D588-6A43-9984-08F00532B6BF}" dt="2023-09-04T14:08:30.559" v="1379" actId="1076"/>
          <ac:spMkLst>
            <pc:docMk/>
            <pc:sldMk cId="2142596410" sldId="257"/>
            <ac:spMk id="7" creationId="{B35CBC41-23A4-7767-2041-7D1920C47EB7}"/>
          </ac:spMkLst>
        </pc:spChg>
        <pc:spChg chg="add del mod">
          <ac:chgData name="Alessandro Ruggeri" userId="b0bc88afa58e3bcc" providerId="LiveId" clId="{783DFD29-D588-6A43-9984-08F00532B6BF}" dt="2023-09-04T14:11:02.177" v="1385" actId="478"/>
          <ac:spMkLst>
            <pc:docMk/>
            <pc:sldMk cId="2142596410" sldId="257"/>
            <ac:spMk id="8" creationId="{757B4EB8-5BDF-BB5E-BE69-F0BB13DBEBAD}"/>
          </ac:spMkLst>
        </pc:spChg>
        <pc:spChg chg="add mod">
          <ac:chgData name="Alessandro Ruggeri" userId="b0bc88afa58e3bcc" providerId="LiveId" clId="{783DFD29-D588-6A43-9984-08F00532B6BF}" dt="2023-09-04T14:12:58.754" v="1426" actId="14100"/>
          <ac:spMkLst>
            <pc:docMk/>
            <pc:sldMk cId="2142596410" sldId="257"/>
            <ac:spMk id="10" creationId="{B85B9A39-6356-9DE6-FAD5-2B751292999D}"/>
          </ac:spMkLst>
        </pc:spChg>
        <pc:spChg chg="add mod">
          <ac:chgData name="Alessandro Ruggeri" userId="b0bc88afa58e3bcc" providerId="LiveId" clId="{783DFD29-D588-6A43-9984-08F00532B6BF}" dt="2023-09-04T14:12:48.987" v="1423" actId="207"/>
          <ac:spMkLst>
            <pc:docMk/>
            <pc:sldMk cId="2142596410" sldId="257"/>
            <ac:spMk id="11" creationId="{F49A5ADD-B57F-C3FF-FBE2-4DFC66E9ECF9}"/>
          </ac:spMkLst>
        </pc:spChg>
        <pc:grpChg chg="add">
          <ac:chgData name="Alessandro Ruggeri" userId="b0bc88afa58e3bcc" providerId="LiveId" clId="{783DFD29-D588-6A43-9984-08F00532B6BF}" dt="2023-09-04T14:13:14.178" v="1427" actId="164"/>
          <ac:grpSpMkLst>
            <pc:docMk/>
            <pc:sldMk cId="2142596410" sldId="257"/>
            <ac:grpSpMk id="12" creationId="{B0282233-C1C3-F415-ED89-B97F510025B3}"/>
          </ac:grpSpMkLst>
        </pc:grpChg>
        <pc:picChg chg="mod">
          <ac:chgData name="Alessandro Ruggeri" userId="b0bc88afa58e3bcc" providerId="LiveId" clId="{783DFD29-D588-6A43-9984-08F00532B6BF}" dt="2023-09-04T14:41:11.731" v="2092" actId="1076"/>
          <ac:picMkLst>
            <pc:docMk/>
            <pc:sldMk cId="2142596410" sldId="257"/>
            <ac:picMk id="5" creationId="{BA8A77AB-475F-8620-3148-5BEDC8079A8C}"/>
          </ac:picMkLst>
        </pc:picChg>
        <pc:picChg chg="mod">
          <ac:chgData name="Alessandro Ruggeri" userId="b0bc88afa58e3bcc" providerId="LiveId" clId="{783DFD29-D588-6A43-9984-08F00532B6BF}" dt="2023-09-04T13:36:21.003" v="12" actId="1076"/>
          <ac:picMkLst>
            <pc:docMk/>
            <pc:sldMk cId="2142596410" sldId="257"/>
            <ac:picMk id="9" creationId="{2CEB2E10-DAE0-6992-9494-FC0C5DFDAB06}"/>
          </ac:picMkLst>
        </pc:picChg>
        <pc:inkChg chg="add del">
          <ac:chgData name="Alessandro Ruggeri" userId="b0bc88afa58e3bcc" providerId="LiveId" clId="{783DFD29-D588-6A43-9984-08F00532B6BF}" dt="2023-09-04T14:05:12.380" v="1154" actId="9405"/>
          <ac:inkMkLst>
            <pc:docMk/>
            <pc:sldMk cId="2142596410" sldId="257"/>
            <ac:inkMk id="4" creationId="{71DFB6C1-6071-F134-F986-06DD92DE8D47}"/>
          </ac:inkMkLst>
        </pc:inkChg>
      </pc:sldChg>
      <pc:sldChg chg="addSp delSp modSp mod">
        <pc:chgData name="Alessandro Ruggeri" userId="b0bc88afa58e3bcc" providerId="LiveId" clId="{783DFD29-D588-6A43-9984-08F00532B6BF}" dt="2023-09-04T15:04:48.783" v="2289" actId="1076"/>
        <pc:sldMkLst>
          <pc:docMk/>
          <pc:sldMk cId="3419578999" sldId="258"/>
        </pc:sldMkLst>
        <pc:spChg chg="mod">
          <ac:chgData name="Alessandro Ruggeri" userId="b0bc88afa58e3bcc" providerId="LiveId" clId="{783DFD29-D588-6A43-9984-08F00532B6BF}" dt="2023-09-04T14:37:16.714" v="2045" actId="790"/>
          <ac:spMkLst>
            <pc:docMk/>
            <pc:sldMk cId="3419578999" sldId="258"/>
            <ac:spMk id="2" creationId="{547139D6-166B-0CCB-53C6-F0F14C676CCC}"/>
          </ac:spMkLst>
        </pc:spChg>
        <pc:spChg chg="mod">
          <ac:chgData name="Alessandro Ruggeri" userId="b0bc88afa58e3bcc" providerId="LiveId" clId="{783DFD29-D588-6A43-9984-08F00532B6BF}" dt="2023-09-04T14:42:04.434" v="2100" actId="207"/>
          <ac:spMkLst>
            <pc:docMk/>
            <pc:sldMk cId="3419578999" sldId="258"/>
            <ac:spMk id="3" creationId="{C137C287-6CBC-6BD1-E061-768581155FFA}"/>
          </ac:spMkLst>
        </pc:spChg>
        <pc:spChg chg="add mod">
          <ac:chgData name="Alessandro Ruggeri" userId="b0bc88afa58e3bcc" providerId="LiveId" clId="{783DFD29-D588-6A43-9984-08F00532B6BF}" dt="2023-09-04T13:43:44.245" v="407" actId="1076"/>
          <ac:spMkLst>
            <pc:docMk/>
            <pc:sldMk cId="3419578999" sldId="258"/>
            <ac:spMk id="11" creationId="{248DC5CB-0B97-6F49-473F-D4A2056CDC4A}"/>
          </ac:spMkLst>
        </pc:spChg>
        <pc:spChg chg="add mod">
          <ac:chgData name="Alessandro Ruggeri" userId="b0bc88afa58e3bcc" providerId="LiveId" clId="{783DFD29-D588-6A43-9984-08F00532B6BF}" dt="2023-09-04T13:43:45.965" v="408" actId="14100"/>
          <ac:spMkLst>
            <pc:docMk/>
            <pc:sldMk cId="3419578999" sldId="258"/>
            <ac:spMk id="12" creationId="{3EDB65DF-79BA-92BB-178E-6F4965F6E386}"/>
          </ac:spMkLst>
        </pc:spChg>
        <pc:spChg chg="add mod">
          <ac:chgData name="Alessandro Ruggeri" userId="b0bc88afa58e3bcc" providerId="LiveId" clId="{783DFD29-D588-6A43-9984-08F00532B6BF}" dt="2023-09-04T13:42:46.186" v="326"/>
          <ac:spMkLst>
            <pc:docMk/>
            <pc:sldMk cId="3419578999" sldId="258"/>
            <ac:spMk id="13" creationId="{893BBE5E-452B-F893-053C-6DD5722A4F56}"/>
          </ac:spMkLst>
        </pc:spChg>
        <pc:spChg chg="add mod">
          <ac:chgData name="Alessandro Ruggeri" userId="b0bc88afa58e3bcc" providerId="LiveId" clId="{783DFD29-D588-6A43-9984-08F00532B6BF}" dt="2023-09-04T13:42:46.186" v="326"/>
          <ac:spMkLst>
            <pc:docMk/>
            <pc:sldMk cId="3419578999" sldId="258"/>
            <ac:spMk id="14" creationId="{BB0B720D-25FB-DC04-05B4-722CF7571F0E}"/>
          </ac:spMkLst>
        </pc:spChg>
        <pc:spChg chg="add mod">
          <ac:chgData name="Alessandro Ruggeri" userId="b0bc88afa58e3bcc" providerId="LiveId" clId="{783DFD29-D588-6A43-9984-08F00532B6BF}" dt="2023-09-04T13:45:26.516" v="434" actId="27636"/>
          <ac:spMkLst>
            <pc:docMk/>
            <pc:sldMk cId="3419578999" sldId="258"/>
            <ac:spMk id="15" creationId="{D19ECA4D-2BAB-2229-79A8-E6C5D3B0EBD5}"/>
          </ac:spMkLst>
        </pc:spChg>
        <pc:spChg chg="add mod">
          <ac:chgData name="Alessandro Ruggeri" userId="b0bc88afa58e3bcc" providerId="LiveId" clId="{783DFD29-D588-6A43-9984-08F00532B6BF}" dt="2023-09-04T13:44:21.192" v="423" actId="27636"/>
          <ac:spMkLst>
            <pc:docMk/>
            <pc:sldMk cId="3419578999" sldId="258"/>
            <ac:spMk id="18" creationId="{46FB98A8-6DA2-9886-185C-85C5C6A54DF4}"/>
          </ac:spMkLst>
        </pc:spChg>
        <pc:spChg chg="add mod">
          <ac:chgData name="Alessandro Ruggeri" userId="b0bc88afa58e3bcc" providerId="LiveId" clId="{783DFD29-D588-6A43-9984-08F00532B6BF}" dt="2023-09-04T13:45:01.269" v="430" actId="1076"/>
          <ac:spMkLst>
            <pc:docMk/>
            <pc:sldMk cId="3419578999" sldId="258"/>
            <ac:spMk id="19" creationId="{67FF4FB2-E97F-3F2A-F56C-5832F264AD30}"/>
          </ac:spMkLst>
        </pc:spChg>
        <pc:spChg chg="add mod">
          <ac:chgData name="Alessandro Ruggeri" userId="b0bc88afa58e3bcc" providerId="LiveId" clId="{783DFD29-D588-6A43-9984-08F00532B6BF}" dt="2023-09-04T13:42:46.186" v="326"/>
          <ac:spMkLst>
            <pc:docMk/>
            <pc:sldMk cId="3419578999" sldId="258"/>
            <ac:spMk id="23" creationId="{EAE95F8F-E633-3349-4F9A-8A48B73652DA}"/>
          </ac:spMkLst>
        </pc:spChg>
        <pc:spChg chg="add mod">
          <ac:chgData name="Alessandro Ruggeri" userId="b0bc88afa58e3bcc" providerId="LiveId" clId="{783DFD29-D588-6A43-9984-08F00532B6BF}" dt="2023-09-04T13:42:46.186" v="326"/>
          <ac:spMkLst>
            <pc:docMk/>
            <pc:sldMk cId="3419578999" sldId="258"/>
            <ac:spMk id="24" creationId="{5801EACE-82C2-BF25-B44F-AE668308EA4B}"/>
          </ac:spMkLst>
        </pc:spChg>
        <pc:spChg chg="add mod">
          <ac:chgData name="Alessandro Ruggeri" userId="b0bc88afa58e3bcc" providerId="LiveId" clId="{783DFD29-D588-6A43-9984-08F00532B6BF}" dt="2023-09-04T13:42:46.186" v="326"/>
          <ac:spMkLst>
            <pc:docMk/>
            <pc:sldMk cId="3419578999" sldId="258"/>
            <ac:spMk id="25" creationId="{595DEE1A-A4D1-6BF4-2B63-D3970CD828A7}"/>
          </ac:spMkLst>
        </pc:spChg>
        <pc:spChg chg="add mod">
          <ac:chgData name="Alessandro Ruggeri" userId="b0bc88afa58e3bcc" providerId="LiveId" clId="{783DFD29-D588-6A43-9984-08F00532B6BF}" dt="2023-09-04T13:53:34.499" v="519" actId="27636"/>
          <ac:spMkLst>
            <pc:docMk/>
            <pc:sldMk cId="3419578999" sldId="258"/>
            <ac:spMk id="37" creationId="{3769754A-525A-65AA-4FCC-954A76D27D01}"/>
          </ac:spMkLst>
        </pc:spChg>
        <pc:spChg chg="add mod">
          <ac:chgData name="Alessandro Ruggeri" userId="b0bc88afa58e3bcc" providerId="LiveId" clId="{783DFD29-D588-6A43-9984-08F00532B6BF}" dt="2023-09-04T13:53:34.504" v="520" actId="27636"/>
          <ac:spMkLst>
            <pc:docMk/>
            <pc:sldMk cId="3419578999" sldId="258"/>
            <ac:spMk id="38" creationId="{59928AEF-B3F9-CBD9-B3A1-EF428A2EAA50}"/>
          </ac:spMkLst>
        </pc:spChg>
        <pc:spChg chg="add mod">
          <ac:chgData name="Alessandro Ruggeri" userId="b0bc88afa58e3bcc" providerId="LiveId" clId="{783DFD29-D588-6A43-9984-08F00532B6BF}" dt="2023-09-04T13:53:34.494" v="518" actId="27636"/>
          <ac:spMkLst>
            <pc:docMk/>
            <pc:sldMk cId="3419578999" sldId="258"/>
            <ac:spMk id="39" creationId="{361A104E-5D56-6077-BFC7-927D609A98E5}"/>
          </ac:spMkLst>
        </pc:spChg>
        <pc:spChg chg="add mod">
          <ac:chgData name="Alessandro Ruggeri" userId="b0bc88afa58e3bcc" providerId="LiveId" clId="{783DFD29-D588-6A43-9984-08F00532B6BF}" dt="2023-09-04T13:53:34.478" v="515" actId="27636"/>
          <ac:spMkLst>
            <pc:docMk/>
            <pc:sldMk cId="3419578999" sldId="258"/>
            <ac:spMk id="40" creationId="{5F9A23D1-4034-0972-2919-FA2A6E2C3350}"/>
          </ac:spMkLst>
        </pc:spChg>
        <pc:spChg chg="add mod">
          <ac:chgData name="Alessandro Ruggeri" userId="b0bc88afa58e3bcc" providerId="LiveId" clId="{783DFD29-D588-6A43-9984-08F00532B6BF}" dt="2023-09-04T13:53:34.487" v="517" actId="27636"/>
          <ac:spMkLst>
            <pc:docMk/>
            <pc:sldMk cId="3419578999" sldId="258"/>
            <ac:spMk id="41" creationId="{0EBC4AA9-22A3-3D91-5804-B7655DEAA234}"/>
          </ac:spMkLst>
        </pc:spChg>
        <pc:spChg chg="add mod">
          <ac:chgData name="Alessandro Ruggeri" userId="b0bc88afa58e3bcc" providerId="LiveId" clId="{783DFD29-D588-6A43-9984-08F00532B6BF}" dt="2023-09-04T13:53:34.483" v="516" actId="27636"/>
          <ac:spMkLst>
            <pc:docMk/>
            <pc:sldMk cId="3419578999" sldId="258"/>
            <ac:spMk id="42" creationId="{AEE28439-D791-C445-4DD1-AB9E432C79DB}"/>
          </ac:spMkLst>
        </pc:spChg>
        <pc:spChg chg="add mod">
          <ac:chgData name="Alessandro Ruggeri" userId="b0bc88afa58e3bcc" providerId="LiveId" clId="{783DFD29-D588-6A43-9984-08F00532B6BF}" dt="2023-09-04T13:53:34.472" v="514" actId="27636"/>
          <ac:spMkLst>
            <pc:docMk/>
            <pc:sldMk cId="3419578999" sldId="258"/>
            <ac:spMk id="43" creationId="{29D7C4E8-936B-BF5E-D0CB-74D37751D618}"/>
          </ac:spMkLst>
        </pc:spChg>
        <pc:spChg chg="add mod">
          <ac:chgData name="Alessandro Ruggeri" userId="b0bc88afa58e3bcc" providerId="LiveId" clId="{783DFD29-D588-6A43-9984-08F00532B6BF}" dt="2023-09-04T13:53:34.467" v="513" actId="27636"/>
          <ac:spMkLst>
            <pc:docMk/>
            <pc:sldMk cId="3419578999" sldId="258"/>
            <ac:spMk id="44" creationId="{7A235594-34B3-2A7F-080E-7D9BBCB0128A}"/>
          </ac:spMkLst>
        </pc:spChg>
        <pc:spChg chg="add mod">
          <ac:chgData name="Alessandro Ruggeri" userId="b0bc88afa58e3bcc" providerId="LiveId" clId="{783DFD29-D588-6A43-9984-08F00532B6BF}" dt="2023-09-04T13:46:01.061" v="489" actId="1076"/>
          <ac:spMkLst>
            <pc:docMk/>
            <pc:sldMk cId="3419578999" sldId="258"/>
            <ac:spMk id="45" creationId="{BF875111-365D-2F78-2BA3-8793404D2C72}"/>
          </ac:spMkLst>
        </pc:spChg>
        <pc:spChg chg="add mod">
          <ac:chgData name="Alessandro Ruggeri" userId="b0bc88afa58e3bcc" providerId="LiveId" clId="{783DFD29-D588-6A43-9984-08F00532B6BF}" dt="2023-09-04T13:46:20.961" v="493" actId="1076"/>
          <ac:spMkLst>
            <pc:docMk/>
            <pc:sldMk cId="3419578999" sldId="258"/>
            <ac:spMk id="46" creationId="{BFE868F4-3D30-16A3-4377-8583AC419967}"/>
          </ac:spMkLst>
        </pc:spChg>
        <pc:spChg chg="add mod">
          <ac:chgData name="Alessandro Ruggeri" userId="b0bc88afa58e3bcc" providerId="LiveId" clId="{783DFD29-D588-6A43-9984-08F00532B6BF}" dt="2023-09-04T13:46:03.200" v="490" actId="1076"/>
          <ac:spMkLst>
            <pc:docMk/>
            <pc:sldMk cId="3419578999" sldId="258"/>
            <ac:spMk id="47" creationId="{E3A13FD3-6178-0BB1-E9D6-3BAB98F52503}"/>
          </ac:spMkLst>
        </pc:spChg>
        <pc:spChg chg="add del mod">
          <ac:chgData name="Alessandro Ruggeri" userId="b0bc88afa58e3bcc" providerId="LiveId" clId="{783DFD29-D588-6A43-9984-08F00532B6BF}" dt="2023-09-04T13:46:36.963" v="498" actId="478"/>
          <ac:spMkLst>
            <pc:docMk/>
            <pc:sldMk cId="3419578999" sldId="258"/>
            <ac:spMk id="48" creationId="{2194AF0C-13B5-60E7-67DE-E65835F5EDB8}"/>
          </ac:spMkLst>
        </pc:spChg>
        <pc:spChg chg="add del mod">
          <ac:chgData name="Alessandro Ruggeri" userId="b0bc88afa58e3bcc" providerId="LiveId" clId="{783DFD29-D588-6A43-9984-08F00532B6BF}" dt="2023-09-04T13:46:49.058" v="501" actId="478"/>
          <ac:spMkLst>
            <pc:docMk/>
            <pc:sldMk cId="3419578999" sldId="258"/>
            <ac:spMk id="49" creationId="{8763D93D-CE91-947D-1432-98327ED553FD}"/>
          </ac:spMkLst>
        </pc:spChg>
        <pc:spChg chg="add del mod">
          <ac:chgData name="Alessandro Ruggeri" userId="b0bc88afa58e3bcc" providerId="LiveId" clId="{783DFD29-D588-6A43-9984-08F00532B6BF}" dt="2023-09-04T13:46:30.911" v="496" actId="478"/>
          <ac:spMkLst>
            <pc:docMk/>
            <pc:sldMk cId="3419578999" sldId="258"/>
            <ac:spMk id="50" creationId="{D419E6A4-7841-ACEB-DED0-1D03DD12B6F7}"/>
          </ac:spMkLst>
        </pc:spChg>
        <pc:spChg chg="add mod">
          <ac:chgData name="Alessandro Ruggeri" userId="b0bc88afa58e3bcc" providerId="LiveId" clId="{783DFD29-D588-6A43-9984-08F00532B6BF}" dt="2023-09-04T13:45:26.314" v="433"/>
          <ac:spMkLst>
            <pc:docMk/>
            <pc:sldMk cId="3419578999" sldId="258"/>
            <ac:spMk id="51" creationId="{713EC0FC-7821-D695-AC5B-39D7CD59D3E5}"/>
          </ac:spMkLst>
        </pc:spChg>
        <pc:spChg chg="add del mod">
          <ac:chgData name="Alessandro Ruggeri" userId="b0bc88afa58e3bcc" providerId="LiveId" clId="{783DFD29-D588-6A43-9984-08F00532B6BF}" dt="2023-09-04T13:46:35.175" v="497" actId="478"/>
          <ac:spMkLst>
            <pc:docMk/>
            <pc:sldMk cId="3419578999" sldId="258"/>
            <ac:spMk id="52" creationId="{611952D2-9CFB-12DC-73F0-42093D7D823C}"/>
          </ac:spMkLst>
        </pc:spChg>
        <pc:spChg chg="add del mod">
          <ac:chgData name="Alessandro Ruggeri" userId="b0bc88afa58e3bcc" providerId="LiveId" clId="{783DFD29-D588-6A43-9984-08F00532B6BF}" dt="2023-09-04T13:46:39.459" v="499" actId="478"/>
          <ac:spMkLst>
            <pc:docMk/>
            <pc:sldMk cId="3419578999" sldId="258"/>
            <ac:spMk id="53" creationId="{E5AECF3C-A6FE-0200-8109-43BC39AF07CE}"/>
          </ac:spMkLst>
        </pc:spChg>
        <pc:spChg chg="add del mod">
          <ac:chgData name="Alessandro Ruggeri" userId="b0bc88afa58e3bcc" providerId="LiveId" clId="{783DFD29-D588-6A43-9984-08F00532B6BF}" dt="2023-09-04T13:46:28.484" v="495" actId="478"/>
          <ac:spMkLst>
            <pc:docMk/>
            <pc:sldMk cId="3419578999" sldId="258"/>
            <ac:spMk id="54" creationId="{F74585C6-9037-8D0E-9752-B3516105B041}"/>
          </ac:spMkLst>
        </pc:spChg>
        <pc:spChg chg="add del mod">
          <ac:chgData name="Alessandro Ruggeri" userId="b0bc88afa58e3bcc" providerId="LiveId" clId="{783DFD29-D588-6A43-9984-08F00532B6BF}" dt="2023-09-04T13:46:52.011" v="502" actId="478"/>
          <ac:spMkLst>
            <pc:docMk/>
            <pc:sldMk cId="3419578999" sldId="258"/>
            <ac:spMk id="55" creationId="{2DEE7258-9EA2-44D0-6CFC-F0EDAA3C6518}"/>
          </ac:spMkLst>
        </pc:spChg>
        <pc:grpChg chg="add mod">
          <ac:chgData name="Alessandro Ruggeri" userId="b0bc88afa58e3bcc" providerId="LiveId" clId="{783DFD29-D588-6A43-9984-08F00532B6BF}" dt="2023-09-04T15:04:48.783" v="2289" actId="1076"/>
          <ac:grpSpMkLst>
            <pc:docMk/>
            <pc:sldMk cId="3419578999" sldId="258"/>
            <ac:grpSpMk id="26" creationId="{466CD28A-0F8C-0ECE-0999-2D13D7AFF735}"/>
          </ac:grpSpMkLst>
        </pc:grpChg>
        <pc:grpChg chg="add mod">
          <ac:chgData name="Alessandro Ruggeri" userId="b0bc88afa58e3bcc" providerId="LiveId" clId="{783DFD29-D588-6A43-9984-08F00532B6BF}" dt="2023-09-04T15:04:48.783" v="2289" actId="1076"/>
          <ac:grpSpMkLst>
            <pc:docMk/>
            <pc:sldMk cId="3419578999" sldId="258"/>
            <ac:grpSpMk id="57" creationId="{8E89BF2B-BC05-E847-8A8F-A85F7B7AE84F}"/>
          </ac:grpSpMkLst>
        </pc:grpChg>
        <pc:picChg chg="add mod">
          <ac:chgData name="Alessandro Ruggeri" userId="b0bc88afa58e3bcc" providerId="LiveId" clId="{783DFD29-D588-6A43-9984-08F00532B6BF}" dt="2023-09-04T15:04:38.811" v="2288" actId="1076"/>
          <ac:picMkLst>
            <pc:docMk/>
            <pc:sldMk cId="3419578999" sldId="258"/>
            <ac:picMk id="5" creationId="{3F81B30B-2929-9CF9-32CB-599F5D56C8C8}"/>
          </ac:picMkLst>
        </pc:picChg>
        <pc:picChg chg="add mod">
          <ac:chgData name="Alessandro Ruggeri" userId="b0bc88afa58e3bcc" providerId="LiveId" clId="{783DFD29-D588-6A43-9984-08F00532B6BF}" dt="2023-09-04T13:43:09.992" v="389" actId="1076"/>
          <ac:picMkLst>
            <pc:docMk/>
            <pc:sldMk cId="3419578999" sldId="258"/>
            <ac:picMk id="6" creationId="{BF6D4DAF-4CAB-0038-5BF3-6C0E13302E09}"/>
          </ac:picMkLst>
        </pc:picChg>
        <pc:picChg chg="add mod">
          <ac:chgData name="Alessandro Ruggeri" userId="b0bc88afa58e3bcc" providerId="LiveId" clId="{783DFD29-D588-6A43-9984-08F00532B6BF}" dt="2023-09-04T13:53:54.217" v="557" actId="1076"/>
          <ac:picMkLst>
            <pc:docMk/>
            <pc:sldMk cId="3419578999" sldId="258"/>
            <ac:picMk id="27" creationId="{5E972D5A-E2A4-D9B6-6832-2B4341F4751B}"/>
          </ac:picMkLst>
        </pc:picChg>
        <pc:picChg chg="add del mod modCrop">
          <ac:chgData name="Alessandro Ruggeri" userId="b0bc88afa58e3bcc" providerId="LiveId" clId="{783DFD29-D588-6A43-9984-08F00532B6BF}" dt="2023-09-04T14:15:50.925" v="1430" actId="478"/>
          <ac:picMkLst>
            <pc:docMk/>
            <pc:sldMk cId="3419578999" sldId="258"/>
            <ac:picMk id="59" creationId="{45EACA7C-5500-A2FF-3F8C-3A2B39545714}"/>
          </ac:picMkLst>
        </pc:picChg>
        <pc:picChg chg="add del mod">
          <ac:chgData name="Alessandro Ruggeri" userId="b0bc88afa58e3bcc" providerId="LiveId" clId="{783DFD29-D588-6A43-9984-08F00532B6BF}" dt="2023-09-04T14:18:09.725" v="1468" actId="478"/>
          <ac:picMkLst>
            <pc:docMk/>
            <pc:sldMk cId="3419578999" sldId="258"/>
            <ac:picMk id="61" creationId="{144C38DF-9DF8-48B3-36E8-8D1884449AAA}"/>
          </ac:picMkLst>
        </pc:picChg>
        <pc:cxnChg chg="add mod">
          <ac:chgData name="Alessandro Ruggeri" userId="b0bc88afa58e3bcc" providerId="LiveId" clId="{783DFD29-D588-6A43-9984-08F00532B6BF}" dt="2023-09-04T13:42:46.186" v="326"/>
          <ac:cxnSpMkLst>
            <pc:docMk/>
            <pc:sldMk cId="3419578999" sldId="258"/>
            <ac:cxnSpMk id="7" creationId="{BE2624C2-8A8B-4DA8-CC39-7163EAFD5C39}"/>
          </ac:cxnSpMkLst>
        </pc:cxnChg>
        <pc:cxnChg chg="add mod">
          <ac:chgData name="Alessandro Ruggeri" userId="b0bc88afa58e3bcc" providerId="LiveId" clId="{783DFD29-D588-6A43-9984-08F00532B6BF}" dt="2023-09-04T13:42:46.186" v="326"/>
          <ac:cxnSpMkLst>
            <pc:docMk/>
            <pc:sldMk cId="3419578999" sldId="258"/>
            <ac:cxnSpMk id="8" creationId="{A93720C9-321E-D0DC-5FC9-3344E656AD74}"/>
          </ac:cxnSpMkLst>
        </pc:cxnChg>
        <pc:cxnChg chg="add mod">
          <ac:chgData name="Alessandro Ruggeri" userId="b0bc88afa58e3bcc" providerId="LiveId" clId="{783DFD29-D588-6A43-9984-08F00532B6BF}" dt="2023-09-04T13:42:46.186" v="326"/>
          <ac:cxnSpMkLst>
            <pc:docMk/>
            <pc:sldMk cId="3419578999" sldId="258"/>
            <ac:cxnSpMk id="9" creationId="{C7BB68A8-7B8A-9BEE-E5BB-D304F43B0744}"/>
          </ac:cxnSpMkLst>
        </pc:cxnChg>
        <pc:cxnChg chg="add mod">
          <ac:chgData name="Alessandro Ruggeri" userId="b0bc88afa58e3bcc" providerId="LiveId" clId="{783DFD29-D588-6A43-9984-08F00532B6BF}" dt="2023-09-04T13:45:10.661" v="432" actId="692"/>
          <ac:cxnSpMkLst>
            <pc:docMk/>
            <pc:sldMk cId="3419578999" sldId="258"/>
            <ac:cxnSpMk id="10" creationId="{0EBD951F-F511-EEAE-5314-B8CDAA58CCB2}"/>
          </ac:cxnSpMkLst>
        </pc:cxnChg>
        <pc:cxnChg chg="add del mod">
          <ac:chgData name="Alessandro Ruggeri" userId="b0bc88afa58e3bcc" providerId="LiveId" clId="{783DFD29-D588-6A43-9984-08F00532B6BF}" dt="2023-09-04T13:44:45.593" v="427" actId="692"/>
          <ac:cxnSpMkLst>
            <pc:docMk/>
            <pc:sldMk cId="3419578999" sldId="258"/>
            <ac:cxnSpMk id="16" creationId="{3F6484DE-9F1F-721C-8539-C9B8CE8B4079}"/>
          </ac:cxnSpMkLst>
        </pc:cxnChg>
        <pc:cxnChg chg="add mod">
          <ac:chgData name="Alessandro Ruggeri" userId="b0bc88afa58e3bcc" providerId="LiveId" clId="{783DFD29-D588-6A43-9984-08F00532B6BF}" dt="2023-09-04T13:44:55.624" v="429" actId="692"/>
          <ac:cxnSpMkLst>
            <pc:docMk/>
            <pc:sldMk cId="3419578999" sldId="258"/>
            <ac:cxnSpMk id="17" creationId="{3D32EF14-437A-25E9-7209-82D2A208536A}"/>
          </ac:cxnSpMkLst>
        </pc:cxnChg>
        <pc:cxnChg chg="add mod">
          <ac:chgData name="Alessandro Ruggeri" userId="b0bc88afa58e3bcc" providerId="LiveId" clId="{783DFD29-D588-6A43-9984-08F00532B6BF}" dt="2023-09-04T13:42:46.186" v="326"/>
          <ac:cxnSpMkLst>
            <pc:docMk/>
            <pc:sldMk cId="3419578999" sldId="258"/>
            <ac:cxnSpMk id="20" creationId="{E3102783-F7F2-A4A3-DD4C-EFF778AC247B}"/>
          </ac:cxnSpMkLst>
        </pc:cxnChg>
        <pc:cxnChg chg="add mod">
          <ac:chgData name="Alessandro Ruggeri" userId="b0bc88afa58e3bcc" providerId="LiveId" clId="{783DFD29-D588-6A43-9984-08F00532B6BF}" dt="2023-09-04T13:42:46.186" v="326"/>
          <ac:cxnSpMkLst>
            <pc:docMk/>
            <pc:sldMk cId="3419578999" sldId="258"/>
            <ac:cxnSpMk id="21" creationId="{48604E01-EBA4-22FC-DF9F-9BC52689F16F}"/>
          </ac:cxnSpMkLst>
        </pc:cxnChg>
        <pc:cxnChg chg="add mod">
          <ac:chgData name="Alessandro Ruggeri" userId="b0bc88afa58e3bcc" providerId="LiveId" clId="{783DFD29-D588-6A43-9984-08F00532B6BF}" dt="2023-09-04T13:42:46.186" v="326"/>
          <ac:cxnSpMkLst>
            <pc:docMk/>
            <pc:sldMk cId="3419578999" sldId="258"/>
            <ac:cxnSpMk id="22" creationId="{8BE0634A-F9CC-AB88-84D3-9ACCA57AC95C}"/>
          </ac:cxnSpMkLst>
        </pc:cxnChg>
        <pc:cxnChg chg="add mod">
          <ac:chgData name="Alessandro Ruggeri" userId="b0bc88afa58e3bcc" providerId="LiveId" clId="{783DFD29-D588-6A43-9984-08F00532B6BF}" dt="2023-09-04T13:45:26.314" v="433"/>
          <ac:cxnSpMkLst>
            <pc:docMk/>
            <pc:sldMk cId="3419578999" sldId="258"/>
            <ac:cxnSpMk id="28" creationId="{805A63A9-F745-0AAB-4CD1-4C18645258B7}"/>
          </ac:cxnSpMkLst>
        </pc:cxnChg>
        <pc:cxnChg chg="add mod">
          <ac:chgData name="Alessandro Ruggeri" userId="b0bc88afa58e3bcc" providerId="LiveId" clId="{783DFD29-D588-6A43-9984-08F00532B6BF}" dt="2023-09-04T13:45:26.314" v="433"/>
          <ac:cxnSpMkLst>
            <pc:docMk/>
            <pc:sldMk cId="3419578999" sldId="258"/>
            <ac:cxnSpMk id="29" creationId="{01C4CCCE-75C3-1D98-1273-600BA20D2013}"/>
          </ac:cxnSpMkLst>
        </pc:cxnChg>
        <pc:cxnChg chg="add del mod">
          <ac:chgData name="Alessandro Ruggeri" userId="b0bc88afa58e3bcc" providerId="LiveId" clId="{783DFD29-D588-6A43-9984-08F00532B6BF}" dt="2023-09-04T13:51:24.660" v="507" actId="478"/>
          <ac:cxnSpMkLst>
            <pc:docMk/>
            <pc:sldMk cId="3419578999" sldId="258"/>
            <ac:cxnSpMk id="30" creationId="{C9CEC3A8-E071-47D4-0611-367FAF711670}"/>
          </ac:cxnSpMkLst>
        </pc:cxnChg>
        <pc:cxnChg chg="add del mod">
          <ac:chgData name="Alessandro Ruggeri" userId="b0bc88afa58e3bcc" providerId="LiveId" clId="{783DFD29-D588-6A43-9984-08F00532B6BF}" dt="2023-09-04T13:51:27.144" v="508" actId="478"/>
          <ac:cxnSpMkLst>
            <pc:docMk/>
            <pc:sldMk cId="3419578999" sldId="258"/>
            <ac:cxnSpMk id="31" creationId="{52F8F625-97BE-8C49-5444-5E4899ED3915}"/>
          </ac:cxnSpMkLst>
        </pc:cxnChg>
        <pc:cxnChg chg="add del mod">
          <ac:chgData name="Alessandro Ruggeri" userId="b0bc88afa58e3bcc" providerId="LiveId" clId="{783DFD29-D588-6A43-9984-08F00532B6BF}" dt="2023-09-04T13:51:08.773" v="504" actId="478"/>
          <ac:cxnSpMkLst>
            <pc:docMk/>
            <pc:sldMk cId="3419578999" sldId="258"/>
            <ac:cxnSpMk id="32" creationId="{3111ECF7-881C-1967-4450-E70738A35625}"/>
          </ac:cxnSpMkLst>
        </pc:cxnChg>
        <pc:cxnChg chg="add mod">
          <ac:chgData name="Alessandro Ruggeri" userId="b0bc88afa58e3bcc" providerId="LiveId" clId="{783DFD29-D588-6A43-9984-08F00532B6BF}" dt="2023-09-04T13:45:26.314" v="433"/>
          <ac:cxnSpMkLst>
            <pc:docMk/>
            <pc:sldMk cId="3419578999" sldId="258"/>
            <ac:cxnSpMk id="33" creationId="{25B4BCD9-D2C6-A433-F8B0-5752B273125D}"/>
          </ac:cxnSpMkLst>
        </pc:cxnChg>
        <pc:cxnChg chg="add del mod">
          <ac:chgData name="Alessandro Ruggeri" userId="b0bc88afa58e3bcc" providerId="LiveId" clId="{783DFD29-D588-6A43-9984-08F00532B6BF}" dt="2023-09-04T13:51:20.491" v="506" actId="478"/>
          <ac:cxnSpMkLst>
            <pc:docMk/>
            <pc:sldMk cId="3419578999" sldId="258"/>
            <ac:cxnSpMk id="34" creationId="{5FDAD737-8346-D478-DFA9-6109B19CDA6A}"/>
          </ac:cxnSpMkLst>
        </pc:cxnChg>
        <pc:cxnChg chg="add del mod">
          <ac:chgData name="Alessandro Ruggeri" userId="b0bc88afa58e3bcc" providerId="LiveId" clId="{783DFD29-D588-6A43-9984-08F00532B6BF}" dt="2023-09-04T13:51:18.678" v="505" actId="478"/>
          <ac:cxnSpMkLst>
            <pc:docMk/>
            <pc:sldMk cId="3419578999" sldId="258"/>
            <ac:cxnSpMk id="35" creationId="{828ECCB2-2EBA-D8CD-5A83-37B131345F85}"/>
          </ac:cxnSpMkLst>
        </pc:cxnChg>
        <pc:cxnChg chg="add mod">
          <ac:chgData name="Alessandro Ruggeri" userId="b0bc88afa58e3bcc" providerId="LiveId" clId="{783DFD29-D588-6A43-9984-08F00532B6BF}" dt="2023-09-04T13:45:26.314" v="433"/>
          <ac:cxnSpMkLst>
            <pc:docMk/>
            <pc:sldMk cId="3419578999" sldId="258"/>
            <ac:cxnSpMk id="36" creationId="{03E5FDB6-C055-B944-9089-3FBBB78A0EC7}"/>
          </ac:cxnSpMkLst>
        </pc:cxnChg>
        <pc:cxnChg chg="add del mod">
          <ac:chgData name="Alessandro Ruggeri" userId="b0bc88afa58e3bcc" providerId="LiveId" clId="{783DFD29-D588-6A43-9984-08F00532B6BF}" dt="2023-09-04T13:46:53.586" v="503" actId="478"/>
          <ac:cxnSpMkLst>
            <pc:docMk/>
            <pc:sldMk cId="3419578999" sldId="258"/>
            <ac:cxnSpMk id="56" creationId="{70ACCA2A-AB8A-8036-5B09-708A665DFFD1}"/>
          </ac:cxnSpMkLst>
        </pc:cxnChg>
      </pc:sldChg>
      <pc:sldChg chg="modSp mod">
        <pc:chgData name="Alessandro Ruggeri" userId="b0bc88afa58e3bcc" providerId="LiveId" clId="{783DFD29-D588-6A43-9984-08F00532B6BF}" dt="2023-09-04T14:42:50.355" v="2109" actId="20577"/>
        <pc:sldMkLst>
          <pc:docMk/>
          <pc:sldMk cId="808635137" sldId="259"/>
        </pc:sldMkLst>
        <pc:spChg chg="mod">
          <ac:chgData name="Alessandro Ruggeri" userId="b0bc88afa58e3bcc" providerId="LiveId" clId="{783DFD29-D588-6A43-9984-08F00532B6BF}" dt="2023-09-04T14:34:18.488" v="2029" actId="790"/>
          <ac:spMkLst>
            <pc:docMk/>
            <pc:sldMk cId="808635137" sldId="259"/>
            <ac:spMk id="2" creationId="{7AC8B3D2-68BA-8B8D-73DE-D54B08F55274}"/>
          </ac:spMkLst>
        </pc:spChg>
        <pc:spChg chg="mod">
          <ac:chgData name="Alessandro Ruggeri" userId="b0bc88afa58e3bcc" providerId="LiveId" clId="{783DFD29-D588-6A43-9984-08F00532B6BF}" dt="2023-09-04T14:42:50.355" v="2109" actId="20577"/>
          <ac:spMkLst>
            <pc:docMk/>
            <pc:sldMk cId="808635137" sldId="259"/>
            <ac:spMk id="3" creationId="{5411681A-FE56-A4FD-27A7-8ED9C64510A2}"/>
          </ac:spMkLst>
        </pc:spChg>
      </pc:sldChg>
      <pc:sldChg chg="modSp mod">
        <pc:chgData name="Alessandro Ruggeri" userId="b0bc88afa58e3bcc" providerId="LiveId" clId="{783DFD29-D588-6A43-9984-08F00532B6BF}" dt="2023-09-04T14:40:54.512" v="2090" actId="207"/>
        <pc:sldMkLst>
          <pc:docMk/>
          <pc:sldMk cId="1667494329" sldId="260"/>
        </pc:sldMkLst>
        <pc:spChg chg="mod">
          <ac:chgData name="Alessandro Ruggeri" userId="b0bc88afa58e3bcc" providerId="LiveId" clId="{783DFD29-D588-6A43-9984-08F00532B6BF}" dt="2023-09-04T14:14:03.322" v="1428" actId="790"/>
          <ac:spMkLst>
            <pc:docMk/>
            <pc:sldMk cId="1667494329" sldId="260"/>
            <ac:spMk id="2" creationId="{A2EA633C-2D9D-D1DD-7F97-3E25A562B6CD}"/>
          </ac:spMkLst>
        </pc:spChg>
        <pc:spChg chg="mod">
          <ac:chgData name="Alessandro Ruggeri" userId="b0bc88afa58e3bcc" providerId="LiveId" clId="{783DFD29-D588-6A43-9984-08F00532B6BF}" dt="2023-09-04T14:40:54.512" v="2090" actId="207"/>
          <ac:spMkLst>
            <pc:docMk/>
            <pc:sldMk cId="1667494329" sldId="260"/>
            <ac:spMk id="3" creationId="{BC6A1FE9-9DBA-452A-6917-FF17E56478BC}"/>
          </ac:spMkLst>
        </pc:spChg>
      </pc:sldChg>
      <pc:sldChg chg="addSp delSp modSp new mod ord">
        <pc:chgData name="Alessandro Ruggeri" userId="b0bc88afa58e3bcc" providerId="LiveId" clId="{783DFD29-D588-6A43-9984-08F00532B6BF}" dt="2023-09-04T14:53:04.180" v="2287" actId="27636"/>
        <pc:sldMkLst>
          <pc:docMk/>
          <pc:sldMk cId="3236455334" sldId="261"/>
        </pc:sldMkLst>
        <pc:spChg chg="mod">
          <ac:chgData name="Alessandro Ruggeri" userId="b0bc88afa58e3bcc" providerId="LiveId" clId="{783DFD29-D588-6A43-9984-08F00532B6BF}" dt="2023-09-04T14:50:19.246" v="2170" actId="1076"/>
          <ac:spMkLst>
            <pc:docMk/>
            <pc:sldMk cId="3236455334" sldId="261"/>
            <ac:spMk id="2" creationId="{044CE612-D5AD-CA65-EAEC-D4517CA684B8}"/>
          </ac:spMkLst>
        </pc:spChg>
        <pc:spChg chg="del mod">
          <ac:chgData name="Alessandro Ruggeri" userId="b0bc88afa58e3bcc" providerId="LiveId" clId="{783DFD29-D588-6A43-9984-08F00532B6BF}" dt="2023-09-04T14:23:59.141" v="1675" actId="478"/>
          <ac:spMkLst>
            <pc:docMk/>
            <pc:sldMk cId="3236455334" sldId="261"/>
            <ac:spMk id="3" creationId="{0112CC44-32EC-648D-9DD4-1045DF5C89B0}"/>
          </ac:spMkLst>
        </pc:spChg>
        <pc:spChg chg="add del mod">
          <ac:chgData name="Alessandro Ruggeri" userId="b0bc88afa58e3bcc" providerId="LiveId" clId="{783DFD29-D588-6A43-9984-08F00532B6BF}" dt="2023-09-04T14:24:01.571" v="1676" actId="478"/>
          <ac:spMkLst>
            <pc:docMk/>
            <pc:sldMk cId="3236455334" sldId="261"/>
            <ac:spMk id="11" creationId="{70923CE9-441E-B3D3-7BE1-90CBD305E559}"/>
          </ac:spMkLst>
        </pc:spChg>
        <pc:spChg chg="add mod">
          <ac:chgData name="Alessandro Ruggeri" userId="b0bc88afa58e3bcc" providerId="LiveId" clId="{783DFD29-D588-6A43-9984-08F00532B6BF}" dt="2023-09-04T14:53:04.180" v="2287" actId="27636"/>
          <ac:spMkLst>
            <pc:docMk/>
            <pc:sldMk cId="3236455334" sldId="261"/>
            <ac:spMk id="18" creationId="{1CDCEB6D-0EDB-7539-9C89-54306F48A3A7}"/>
          </ac:spMkLst>
        </pc:spChg>
        <pc:picChg chg="add mod">
          <ac:chgData name="Alessandro Ruggeri" userId="b0bc88afa58e3bcc" providerId="LiveId" clId="{783DFD29-D588-6A43-9984-08F00532B6BF}" dt="2023-09-04T14:52:31.711" v="2251" actId="1076"/>
          <ac:picMkLst>
            <pc:docMk/>
            <pc:sldMk cId="3236455334" sldId="261"/>
            <ac:picMk id="5" creationId="{EF263DE3-323B-FF04-BB99-4E26121469A5}"/>
          </ac:picMkLst>
        </pc:picChg>
        <pc:picChg chg="add mod">
          <ac:chgData name="Alessandro Ruggeri" userId="b0bc88afa58e3bcc" providerId="LiveId" clId="{783DFD29-D588-6A43-9984-08F00532B6BF}" dt="2023-09-04T14:51:24.658" v="2182" actId="1076"/>
          <ac:picMkLst>
            <pc:docMk/>
            <pc:sldMk cId="3236455334" sldId="261"/>
            <ac:picMk id="7" creationId="{C8661263-2D38-6C91-D826-9EDB6B36B5F4}"/>
          </ac:picMkLst>
        </pc:picChg>
        <pc:picChg chg="add mod">
          <ac:chgData name="Alessandro Ruggeri" userId="b0bc88afa58e3bcc" providerId="LiveId" clId="{783DFD29-D588-6A43-9984-08F00532B6BF}" dt="2023-09-04T14:52:30.057" v="2250" actId="1076"/>
          <ac:picMkLst>
            <pc:docMk/>
            <pc:sldMk cId="3236455334" sldId="261"/>
            <ac:picMk id="9" creationId="{0DCEF6FD-1B13-60D4-3D14-6214411FED67}"/>
          </ac:picMkLst>
        </pc:picChg>
        <pc:picChg chg="add del mod">
          <ac:chgData name="Alessandro Ruggeri" userId="b0bc88afa58e3bcc" providerId="LiveId" clId="{783DFD29-D588-6A43-9984-08F00532B6BF}" dt="2023-09-04T14:25:29.219" v="1742" actId="478"/>
          <ac:picMkLst>
            <pc:docMk/>
            <pc:sldMk cId="3236455334" sldId="261"/>
            <ac:picMk id="13" creationId="{773A2AAF-5AA0-F095-15A2-D23E19C9E3FD}"/>
          </ac:picMkLst>
        </pc:picChg>
        <pc:picChg chg="add del mod">
          <ac:chgData name="Alessandro Ruggeri" userId="b0bc88afa58e3bcc" providerId="LiveId" clId="{783DFD29-D588-6A43-9984-08F00532B6BF}" dt="2023-09-04T14:25:21.875" v="1740" actId="478"/>
          <ac:picMkLst>
            <pc:docMk/>
            <pc:sldMk cId="3236455334" sldId="261"/>
            <ac:picMk id="15" creationId="{D16B0492-4D78-5E08-51E0-C664D60A1924}"/>
          </ac:picMkLst>
        </pc:picChg>
        <pc:picChg chg="add mod">
          <ac:chgData name="Alessandro Ruggeri" userId="b0bc88afa58e3bcc" providerId="LiveId" clId="{783DFD29-D588-6A43-9984-08F00532B6BF}" dt="2023-09-04T14:51:15.515" v="2178" actId="1076"/>
          <ac:picMkLst>
            <pc:docMk/>
            <pc:sldMk cId="3236455334" sldId="261"/>
            <ac:picMk id="17" creationId="{6EE98D93-A397-9183-7D19-CFFDCA651F7F}"/>
          </ac:picMkLst>
        </pc:picChg>
      </pc:sldChg>
    </pc:docChg>
  </pc:docChgLst>
  <pc:docChgLst>
    <pc:chgData name="Gabriele Sirri" userId="3e0624bb-c4ed-4383-bc48-85c4f37480a0" providerId="ADAL" clId="{3CC0DE33-1953-4B57-87E7-28A7C53B1A75}"/>
    <pc:docChg chg="modSld">
      <pc:chgData name="Gabriele Sirri" userId="3e0624bb-c4ed-4383-bc48-85c4f37480a0" providerId="ADAL" clId="{3CC0DE33-1953-4B57-87E7-28A7C53B1A75}" dt="2023-09-05T15:49:12.080" v="1" actId="20577"/>
      <pc:docMkLst>
        <pc:docMk/>
      </pc:docMkLst>
      <pc:sldChg chg="modSp mod">
        <pc:chgData name="Gabriele Sirri" userId="3e0624bb-c4ed-4383-bc48-85c4f37480a0" providerId="ADAL" clId="{3CC0DE33-1953-4B57-87E7-28A7C53B1A75}" dt="2023-09-05T15:49:12.080" v="1" actId="20577"/>
        <pc:sldMkLst>
          <pc:docMk/>
          <pc:sldMk cId="808635137" sldId="259"/>
        </pc:sldMkLst>
        <pc:spChg chg="mod">
          <ac:chgData name="Gabriele Sirri" userId="3e0624bb-c4ed-4383-bc48-85c4f37480a0" providerId="ADAL" clId="{3CC0DE33-1953-4B57-87E7-28A7C53B1A75}" dt="2023-09-05T15:49:12.080" v="1" actId="20577"/>
          <ac:spMkLst>
            <pc:docMk/>
            <pc:sldMk cId="808635137" sldId="259"/>
            <ac:spMk id="3" creationId="{5411681A-FE56-A4FD-27A7-8ED9C64510A2}"/>
          </ac:spMkLst>
        </pc:spChg>
      </pc:sldChg>
    </pc:docChg>
  </pc:docChgLst>
  <pc:docChgLst>
    <pc:chgData name="Gabriele Sirri" userId="S::sirri@infn.it::3e0624bb-c4ed-4383-bc48-85c4f37480a0" providerId="AD" clId="Web-{28ABB1A7-0187-4759-B505-1BAFA249CDFA}"/>
    <pc:docChg chg="modSld">
      <pc:chgData name="Gabriele Sirri" userId="S::sirri@infn.it::3e0624bb-c4ed-4383-bc48-85c4f37480a0" providerId="AD" clId="Web-{28ABB1A7-0187-4759-B505-1BAFA249CDFA}" dt="2023-09-05T08:05:07.491" v="221" actId="20577"/>
      <pc:docMkLst>
        <pc:docMk/>
      </pc:docMkLst>
      <pc:sldChg chg="modSp">
        <pc:chgData name="Gabriele Sirri" userId="S::sirri@infn.it::3e0624bb-c4ed-4383-bc48-85c4f37480a0" providerId="AD" clId="Web-{28ABB1A7-0187-4759-B505-1BAFA249CDFA}" dt="2023-09-05T08:04:48.569" v="212" actId="20577"/>
        <pc:sldMkLst>
          <pc:docMk/>
          <pc:sldMk cId="808635137" sldId="259"/>
        </pc:sldMkLst>
        <pc:spChg chg="mod">
          <ac:chgData name="Gabriele Sirri" userId="S::sirri@infn.it::3e0624bb-c4ed-4383-bc48-85c4f37480a0" providerId="AD" clId="Web-{28ABB1A7-0187-4759-B505-1BAFA249CDFA}" dt="2023-09-05T08:04:48.569" v="212" actId="20577"/>
          <ac:spMkLst>
            <pc:docMk/>
            <pc:sldMk cId="808635137" sldId="259"/>
            <ac:spMk id="3" creationId="{5411681A-FE56-A4FD-27A7-8ED9C64510A2}"/>
          </ac:spMkLst>
        </pc:spChg>
      </pc:sldChg>
      <pc:sldChg chg="modSp">
        <pc:chgData name="Gabriele Sirri" userId="S::sirri@infn.it::3e0624bb-c4ed-4383-bc48-85c4f37480a0" providerId="AD" clId="Web-{28ABB1A7-0187-4759-B505-1BAFA249CDFA}" dt="2023-09-05T08:05:07.491" v="221" actId="20577"/>
        <pc:sldMkLst>
          <pc:docMk/>
          <pc:sldMk cId="3236455334" sldId="261"/>
        </pc:sldMkLst>
        <pc:spChg chg="mod">
          <ac:chgData name="Gabriele Sirri" userId="S::sirri@infn.it::3e0624bb-c4ed-4383-bc48-85c4f37480a0" providerId="AD" clId="Web-{28ABB1A7-0187-4759-B505-1BAFA249CDFA}" dt="2023-09-05T08:05:07.491" v="221" actId="20577"/>
          <ac:spMkLst>
            <pc:docMk/>
            <pc:sldMk cId="3236455334" sldId="261"/>
            <ac:spMk id="2" creationId="{044CE612-D5AD-CA65-EAEC-D4517CA684B8}"/>
          </ac:spMkLst>
        </pc:spChg>
        <pc:spChg chg="mod">
          <ac:chgData name="Gabriele Sirri" userId="S::sirri@infn.it::3e0624bb-c4ed-4383-bc48-85c4f37480a0" providerId="AD" clId="Web-{28ABB1A7-0187-4759-B505-1BAFA249CDFA}" dt="2023-09-05T08:05:02.960" v="220" actId="20577"/>
          <ac:spMkLst>
            <pc:docMk/>
            <pc:sldMk cId="3236455334" sldId="261"/>
            <ac:spMk id="18" creationId="{1CDCEB6D-0EDB-7539-9C89-54306F48A3A7}"/>
          </ac:spMkLst>
        </pc:spChg>
        <pc:picChg chg="mod">
          <ac:chgData name="Gabriele Sirri" userId="S::sirri@infn.it::3e0624bb-c4ed-4383-bc48-85c4f37480a0" providerId="AD" clId="Web-{28ABB1A7-0187-4759-B505-1BAFA249CDFA}" dt="2023-09-05T08:04:56.397" v="213" actId="1076"/>
          <ac:picMkLst>
            <pc:docMk/>
            <pc:sldMk cId="3236455334" sldId="261"/>
            <ac:picMk id="5" creationId="{EF263DE3-323B-FF04-BB99-4E26121469A5}"/>
          </ac:picMkLst>
        </pc:picChg>
        <pc:picChg chg="mod">
          <ac:chgData name="Gabriele Sirri" userId="S::sirri@infn.it::3e0624bb-c4ed-4383-bc48-85c4f37480a0" providerId="AD" clId="Web-{28ABB1A7-0187-4759-B505-1BAFA249CDFA}" dt="2023-09-05T08:04:57.538" v="214" actId="1076"/>
          <ac:picMkLst>
            <pc:docMk/>
            <pc:sldMk cId="3236455334" sldId="261"/>
            <ac:picMk id="17" creationId="{6EE98D93-A397-9183-7D19-CFFDCA651F7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1E625-1EA6-8EB5-A1E2-D5CE02FFB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68A35-A030-9122-DE32-37D0E362C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87467-31DC-1876-5515-0735208EF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8049-118C-664D-ADA5-00C9C4B6E9C2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C20B0-73BF-BF58-C6AD-5F63F501C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FD5B8-48F0-575F-37CF-87519F60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C047-BDD9-4146-9F26-B79442187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487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96050-B9C4-E815-E9FF-A64DEC736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6CA531-D23F-8D98-4F18-FFAA36AFC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0ADBC-37BE-3FF4-0683-BE64C3D01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8049-118C-664D-ADA5-00C9C4B6E9C2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82F33-1AC9-8299-45E6-01934B77E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24358-C7A0-BF8A-B2C7-A11E15E3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C047-BDD9-4146-9F26-B79442187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950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12FA58-7E08-18BE-0ACF-188BAEF26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732AD4-496C-B01E-69D2-E077068A6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ED798-6AEE-0833-0B7C-8B718AB6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8049-118C-664D-ADA5-00C9C4B6E9C2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FFA2C-55AF-B010-881A-858CD0351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CFCE1-52CF-1104-C0FB-79B3E7242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C047-BDD9-4146-9F26-B79442187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07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96FF3-F225-9A1B-947D-49DDD24B2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1900D-6FEF-BC9E-EA52-2DF14DEBE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9C5B9-B68E-A58F-3408-CDC419329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8049-118C-664D-ADA5-00C9C4B6E9C2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666DD-99D2-CFEA-923E-269C73C04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17888-E8F1-25CD-578B-734ECD7F4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C047-BDD9-4146-9F26-B79442187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16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E1CAC-210C-3825-596E-5AEE3D748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500C6-8467-5C47-5ADD-BA53F382C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FF9EB-9024-4A68-FE70-4689B2251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8049-118C-664D-ADA5-00C9C4B6E9C2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D6A82-8F35-2EF5-704B-BE93B7155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542B2-84F4-ABEB-87F2-14E4F1349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C047-BDD9-4146-9F26-B79442187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86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6CD6E-A8C0-9644-1751-5D28675E6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FD678-75F4-DDB8-959B-AC19109A0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66C6DB-B22B-7B1A-3D3C-C9A13694F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E19A4D-2A2D-DAB4-4545-9011355D8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8049-118C-664D-ADA5-00C9C4B6E9C2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E203FF-3E12-4FB5-5721-E07C65ED0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1B76D0-A1C5-7CA9-1A6C-7E85B2BFD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C047-BDD9-4146-9F26-B79442187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43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9087C-A328-408B-62E3-A3BE3C861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4CFEE-C719-3193-D82F-2F2010FCA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8CC9EF-79EC-F686-DB2D-BC320156E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99CBC6-F49C-0C8E-C060-821DDB96B1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2DE3B4-998A-DEF0-8799-8F2CA983F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ED3DC5-C87B-56D7-EF02-2455765F2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8049-118C-664D-ADA5-00C9C4B6E9C2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D8B04B-2495-66D5-737A-FB5A5A2F6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209CEB-87DD-87BD-4F5C-DE5F2C902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C047-BDD9-4146-9F26-B79442187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26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B4238-BA98-7EB8-5568-8450B998C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A8B34C-3C65-DF44-BEC8-C9DC7CE01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8049-118C-664D-ADA5-00C9C4B6E9C2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FAF8A3-EE43-F175-9A13-EFFE365DF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6388AC-4A59-92D5-6370-311BE7792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C047-BDD9-4146-9F26-B79442187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27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F49740-7EA6-BA20-C293-395C03431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8049-118C-664D-ADA5-00C9C4B6E9C2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B6CB82-AC14-20FF-1CCE-A97F30127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EACB5-35C0-3A29-2871-893638A7A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C047-BDD9-4146-9F26-B79442187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72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FE7B0-B8C9-E20D-08DC-B77FD7C2A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81B3F-6A4D-6633-6D53-F667064B1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B9A5E-E0B1-4FFE-E7E1-D3A81D32B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7C30B-6945-1BE6-1860-7D0BDD12B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8049-118C-664D-ADA5-00C9C4B6E9C2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63616-7687-6CDA-6E6C-0C10DEE3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F1B12C-AEC7-3389-AAC5-D9DA8C579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C047-BDD9-4146-9F26-B79442187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465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4E11-B1E1-ABD0-DD26-09E864157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31308B-64A3-C9BF-145B-84BE5F3EE9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80A7-AED1-DA53-1B9D-AEF9D670C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2257CB-2CF5-3A93-540D-A4C780174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8049-118C-664D-ADA5-00C9C4B6E9C2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52AB2-5BAD-1397-120E-1E6C7732A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62E38-0D9A-5D86-572A-5D7C9307D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C047-BDD9-4146-9F26-B79442187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047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0AFA89-CAEB-3CB5-3E22-4ACCB7F4D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45460-8A04-B025-3843-DF204262A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CC512-844A-F021-92DF-AC2255849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F8049-118C-664D-ADA5-00C9C4B6E9C2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DEFB5-781F-10DA-7C1E-2307A5F01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30EE8-C3DA-9F4F-6A7C-AD9BEA0EA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2C047-BDD9-4146-9F26-B79442187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70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A633C-2D9D-D1DD-7F97-3E25A562B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Tracciatore con Camere a Deriva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A1FE9-9DBA-452A-6917-FF17E5647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it-IT"/>
              <a:t>È in corso uno studio e sviluppo parallelo di tracciatore basato su </a:t>
            </a:r>
            <a:r>
              <a:rPr lang="it-IT">
                <a:solidFill>
                  <a:srgbClr val="0070C0"/>
                </a:solidFill>
              </a:rPr>
              <a:t>Camere a Deriva</a:t>
            </a:r>
            <a:r>
              <a:rPr lang="it-IT"/>
              <a:t>, come opzione alternativa.</a:t>
            </a:r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r>
              <a:rPr lang="it-IT"/>
              <a:t>Cosa è stato fatto finora:</a:t>
            </a:r>
          </a:p>
          <a:p>
            <a:r>
              <a:rPr lang="it-IT">
                <a:solidFill>
                  <a:srgbClr val="0070C0"/>
                </a:solidFill>
              </a:rPr>
              <a:t>Simulazioni del campo elettrico</a:t>
            </a:r>
            <a:r>
              <a:rPr lang="it-IT"/>
              <a:t> per ottimizzare il layout della cella.</a:t>
            </a:r>
          </a:p>
          <a:p>
            <a:r>
              <a:rPr lang="it-IT">
                <a:solidFill>
                  <a:srgbClr val="0070C0"/>
                </a:solidFill>
              </a:rPr>
              <a:t>Studi</a:t>
            </a:r>
            <a:r>
              <a:rPr lang="it-IT"/>
              <a:t> preliminari </a:t>
            </a:r>
            <a:r>
              <a:rPr lang="it-IT">
                <a:solidFill>
                  <a:srgbClr val="0070C0"/>
                </a:solidFill>
              </a:rPr>
              <a:t>di progettazione meccanica</a:t>
            </a:r>
            <a:r>
              <a:rPr lang="it-IT"/>
              <a:t> della struttura.</a:t>
            </a:r>
          </a:p>
          <a:p>
            <a:r>
              <a:rPr lang="it-IT"/>
              <a:t>Alcuni </a:t>
            </a:r>
            <a:r>
              <a:rPr lang="it-IT">
                <a:solidFill>
                  <a:srgbClr val="0070C0"/>
                </a:solidFill>
              </a:rPr>
              <a:t>studi MC </a:t>
            </a:r>
            <a:r>
              <a:rPr lang="it-IT"/>
              <a:t>sulla risposta in </a:t>
            </a:r>
            <a:r>
              <a:rPr lang="it-IT">
                <a:solidFill>
                  <a:srgbClr val="0070C0"/>
                </a:solidFill>
              </a:rPr>
              <a:t>risoluzione </a:t>
            </a:r>
            <a:r>
              <a:rPr lang="it-IT"/>
              <a:t>nella misura dell’</a:t>
            </a:r>
            <a:r>
              <a:rPr lang="it-IT">
                <a:solidFill>
                  <a:srgbClr val="0070C0"/>
                </a:solidFill>
              </a:rPr>
              <a:t>impulso dei muoni</a:t>
            </a:r>
          </a:p>
          <a:p>
            <a:pPr marL="0" indent="0">
              <a:buNone/>
            </a:pPr>
            <a:r>
              <a:rPr lang="it-IT"/>
              <a:t>Se le prestazioni confermano la capacità di raggiungere gli stessi obiettivi scientifici ci sarebbero </a:t>
            </a:r>
            <a:r>
              <a:rPr lang="it-IT">
                <a:solidFill>
                  <a:srgbClr val="0070C0"/>
                </a:solidFill>
              </a:rPr>
              <a:t>vantaggi</a:t>
            </a:r>
            <a:r>
              <a:rPr lang="it-IT"/>
              <a:t> in termini di </a:t>
            </a:r>
            <a:r>
              <a:rPr lang="it-IT">
                <a:solidFill>
                  <a:srgbClr val="0070C0"/>
                </a:solidFill>
              </a:rPr>
              <a:t>semplicità del sistema</a:t>
            </a:r>
            <a:r>
              <a:rPr lang="it-IT"/>
              <a:t> e </a:t>
            </a:r>
            <a:r>
              <a:rPr lang="it-IT">
                <a:solidFill>
                  <a:srgbClr val="0070C0"/>
                </a:solidFill>
              </a:rPr>
              <a:t>numero di canali</a:t>
            </a:r>
            <a:r>
              <a:rPr lang="it-IT"/>
              <a:t>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494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C1B28-421C-355A-1DC8-DC40C1F6B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Layout di una cella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52838-A04D-EBE7-5571-BD3F6B23C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26" y="1656271"/>
            <a:ext cx="5257800" cy="34543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/>
              <a:t>Attualmente il disegno prevede una cella così configurata: </a:t>
            </a:r>
          </a:p>
          <a:p>
            <a:pPr lvl="1"/>
            <a:r>
              <a:rPr lang="it-IT" sz="2200"/>
              <a:t>Dimensioni: </a:t>
            </a:r>
            <a:r>
              <a:rPr lang="en-IT" sz="2200">
                <a:latin typeface="Roboto" panose="02000000000000000000" pitchFamily="2" charset="0"/>
              </a:rPr>
              <a:t>2 x 1 cm.</a:t>
            </a:r>
          </a:p>
          <a:p>
            <a:pPr lvl="1"/>
            <a:r>
              <a:rPr lang="en-IT" sz="2200"/>
              <a:t>Piano di fili di campo </a:t>
            </a:r>
            <a:r>
              <a:rPr lang="en-IT" sz="2200">
                <a:solidFill>
                  <a:schemeClr val="accent1"/>
                </a:solidFill>
              </a:rPr>
              <a:t>alternati</a:t>
            </a:r>
            <a:r>
              <a:rPr lang="en-IT" sz="2200"/>
              <a:t> a fili di segnale.</a:t>
            </a:r>
          </a:p>
          <a:p>
            <a:pPr lvl="1"/>
            <a:r>
              <a:rPr lang="en-IT" sz="2200"/>
              <a:t>Cella chiusa da </a:t>
            </a:r>
            <a:r>
              <a:rPr lang="en-IT" sz="2200">
                <a:solidFill>
                  <a:schemeClr val="accent1"/>
                </a:solidFill>
              </a:rPr>
              <a:t>strip</a:t>
            </a:r>
            <a:r>
              <a:rPr lang="en-IT" sz="2200"/>
              <a:t> in </a:t>
            </a:r>
            <a:r>
              <a:rPr lang="en-IT" sz="2200">
                <a:solidFill>
                  <a:schemeClr val="accent1"/>
                </a:solidFill>
              </a:rPr>
              <a:t>Mylar alluminato</a:t>
            </a:r>
            <a:r>
              <a:rPr lang="en-IT" sz="2200"/>
              <a:t> connesso a massa.</a:t>
            </a:r>
          </a:p>
          <a:p>
            <a:pPr marL="0" indent="0">
              <a:buNone/>
            </a:pPr>
            <a:endParaRPr lang="en-IT" sz="2400"/>
          </a:p>
          <a:p>
            <a:pPr marL="0" indent="0">
              <a:buNone/>
            </a:pPr>
            <a:r>
              <a:rPr lang="en-IT" sz="2400"/>
              <a:t>La regione con campo &gt; 1 kV/cm garantisce </a:t>
            </a:r>
            <a:r>
              <a:rPr lang="en-IT" sz="2400">
                <a:solidFill>
                  <a:schemeClr val="accent1"/>
                </a:solidFill>
              </a:rPr>
              <a:t>velocità di deriva costante</a:t>
            </a:r>
            <a:r>
              <a:rPr lang="en-IT" sz="2400"/>
              <a:t>.</a:t>
            </a:r>
          </a:p>
          <a:p>
            <a:endParaRPr lang="en-IT" sz="2400">
              <a:latin typeface="Roboto" panose="02000000000000000000" pitchFamily="2" charset="0"/>
            </a:endParaRPr>
          </a:p>
          <a:p>
            <a:pPr lvl="1"/>
            <a:endParaRPr lang="en-IT" sz="2200">
              <a:latin typeface="Roboto" panose="02000000000000000000" pitchFamily="2" charset="0"/>
            </a:endParaRPr>
          </a:p>
          <a:p>
            <a:pPr lvl="1"/>
            <a:endParaRPr lang="it-IT"/>
          </a:p>
          <a:p>
            <a:pPr lvl="1"/>
            <a:endParaRPr lang="it-IT"/>
          </a:p>
        </p:txBody>
      </p:sp>
      <p:pic>
        <p:nvPicPr>
          <p:cNvPr id="5" name="Picture 4" descr="A diagram of a field&#10;&#10;Description automatically generated">
            <a:extLst>
              <a:ext uri="{FF2B5EF4-FFF2-40B4-BE49-F238E27FC236}">
                <a16:creationId xmlns:a16="http://schemas.microsoft.com/office/drawing/2014/main" id="{BA8A77AB-475F-8620-3148-5BEDC8079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156" y="1329180"/>
            <a:ext cx="4368414" cy="464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A71966-1581-1213-B882-98C9C2EC591A}"/>
              </a:ext>
            </a:extLst>
          </p:cNvPr>
          <p:cNvSpPr txBox="1"/>
          <p:nvPr/>
        </p:nvSpPr>
        <p:spPr>
          <a:xfrm>
            <a:off x="370925" y="5723679"/>
            <a:ext cx="5257800" cy="76944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200"/>
              <a:t>Per tracce perpendicolari: linearità di risposta e precisione di posizione 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B35CBC41-23A4-7767-2041-7D1920C47EB7}"/>
              </a:ext>
            </a:extLst>
          </p:cNvPr>
          <p:cNvSpPr/>
          <p:nvPr/>
        </p:nvSpPr>
        <p:spPr>
          <a:xfrm>
            <a:off x="2768179" y="5110666"/>
            <a:ext cx="399495" cy="4308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0282233-C1C3-F415-ED89-B97F510025B3}"/>
              </a:ext>
            </a:extLst>
          </p:cNvPr>
          <p:cNvGrpSpPr/>
          <p:nvPr/>
        </p:nvGrpSpPr>
        <p:grpSpPr>
          <a:xfrm>
            <a:off x="9423820" y="1329180"/>
            <a:ext cx="2650522" cy="4871692"/>
            <a:chOff x="9423820" y="1329180"/>
            <a:chExt cx="2650522" cy="487169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CEB2E10-DAE0-6992-9494-FC0C5DFDA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23820" y="1520872"/>
              <a:ext cx="2650522" cy="46800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85B9A39-6356-9DE6-FAD5-2B751292999D}"/>
                </a:ext>
              </a:extLst>
            </p:cNvPr>
            <p:cNvSpPr/>
            <p:nvPr/>
          </p:nvSpPr>
          <p:spPr>
            <a:xfrm>
              <a:off x="10067827" y="1725105"/>
              <a:ext cx="1093508" cy="399857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49A5ADD-B57F-C3FF-FBE2-4DFC66E9ECF9}"/>
                    </a:ext>
                  </a:extLst>
                </p:cNvPr>
                <p:cNvSpPr txBox="1"/>
                <p:nvPr/>
              </p:nvSpPr>
              <p:spPr>
                <a:xfrm>
                  <a:off x="9832157" y="1329180"/>
                  <a:ext cx="152714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&gt;1 </m:t>
                        </m:r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𝑘𝑉</m:t>
                        </m:r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49A5ADD-B57F-C3FF-FBE2-4DFC66E9EC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32157" y="1329180"/>
                  <a:ext cx="1527143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4259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139D6-166B-0CCB-53C6-F0F14C676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Design preliminare dei moduli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7C287-6CBC-6BD1-E061-768581155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283" y="1696065"/>
            <a:ext cx="6624369" cy="2218173"/>
          </a:xfrm>
        </p:spPr>
        <p:txBody>
          <a:bodyPr>
            <a:normAutofit/>
          </a:bodyPr>
          <a:lstStyle/>
          <a:p>
            <a:r>
              <a:rPr lang="it-IT" sz="2400"/>
              <a:t>Ipotesi di layout dei moduli del tracker: 3 piani di camera con fili a -5°, 0° +5° rispetto all’orizzontale.</a:t>
            </a:r>
          </a:p>
          <a:p>
            <a:r>
              <a:rPr lang="it-IT" sz="2400"/>
              <a:t>Lavorando all’inclusione della geometria nelle </a:t>
            </a:r>
            <a:r>
              <a:rPr lang="it-IT" sz="2400">
                <a:solidFill>
                  <a:schemeClr val="accent1"/>
                </a:solidFill>
              </a:rPr>
              <a:t>simulazioni di SAND</a:t>
            </a:r>
            <a:r>
              <a:rPr lang="it-IT" sz="2400"/>
              <a:t>, per studiarne le </a:t>
            </a:r>
            <a:r>
              <a:rPr lang="it-IT" sz="2400">
                <a:solidFill>
                  <a:schemeClr val="accent1"/>
                </a:solidFill>
              </a:rPr>
              <a:t>performance</a:t>
            </a:r>
            <a:r>
              <a:rPr lang="it-IT" sz="2400"/>
              <a:t>.</a:t>
            </a:r>
          </a:p>
          <a:p>
            <a:endParaRPr lang="it-IT" sz="2400"/>
          </a:p>
          <a:p>
            <a:endParaRPr lang="it-IT" sz="2400"/>
          </a:p>
        </p:txBody>
      </p:sp>
      <p:pic>
        <p:nvPicPr>
          <p:cNvPr id="5" name="Picture 4" descr="A diagram of a plane&#10;&#10;Description automatically generated">
            <a:extLst>
              <a:ext uri="{FF2B5EF4-FFF2-40B4-BE49-F238E27FC236}">
                <a16:creationId xmlns:a16="http://schemas.microsoft.com/office/drawing/2014/main" id="{3F81B30B-2929-9CF9-32CB-599F5D56C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481" y="1599812"/>
            <a:ext cx="5392836" cy="28800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466CD28A-0F8C-0ECE-0999-2D13D7AFF735}"/>
              </a:ext>
            </a:extLst>
          </p:cNvPr>
          <p:cNvGrpSpPr>
            <a:grpSpLocks noChangeAspect="1"/>
          </p:cNvGrpSpPr>
          <p:nvPr/>
        </p:nvGrpSpPr>
        <p:grpSpPr>
          <a:xfrm>
            <a:off x="648001" y="3536813"/>
            <a:ext cx="2072332" cy="3024000"/>
            <a:chOff x="-19453" y="1109620"/>
            <a:chExt cx="3511728" cy="512437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6D4DAF-4CAB-0038-5BF3-6C0E13302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7775" y="1109620"/>
              <a:ext cx="2944500" cy="5124371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E2624C2-8A8B-4DA8-CC39-7163EAFD5C39}"/>
                </a:ext>
              </a:extLst>
            </p:cNvPr>
            <p:cNvCxnSpPr>
              <a:cxnSpLocks/>
            </p:cNvCxnSpPr>
            <p:nvPr/>
          </p:nvCxnSpPr>
          <p:spPr>
            <a:xfrm>
              <a:off x="879220" y="3004737"/>
              <a:ext cx="1728415" cy="68117"/>
            </a:xfrm>
            <a:prstGeom prst="straightConnector1">
              <a:avLst/>
            </a:prstGeom>
            <a:ln w="19050" cap="flat" cmpd="sng" algn="ctr">
              <a:solidFill>
                <a:srgbClr val="00B050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93720C9-321E-D0DC-5FC9-3344E656AD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07635" y="1287780"/>
              <a:ext cx="768025" cy="1785074"/>
            </a:xfrm>
            <a:prstGeom prst="straightConnector1">
              <a:avLst/>
            </a:prstGeom>
            <a:ln w="19050" cap="flat" cmpd="sng" algn="ctr">
              <a:solidFill>
                <a:srgbClr val="00B050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7BB68A8-7B8A-9BEE-E5BB-D304F43B0744}"/>
                </a:ext>
              </a:extLst>
            </p:cNvPr>
            <p:cNvCxnSpPr>
              <a:cxnSpLocks/>
            </p:cNvCxnSpPr>
            <p:nvPr/>
          </p:nvCxnSpPr>
          <p:spPr>
            <a:xfrm>
              <a:off x="2607635" y="3072854"/>
              <a:ext cx="0" cy="356146"/>
            </a:xfrm>
            <a:prstGeom prst="straightConnector1">
              <a:avLst/>
            </a:prstGeom>
            <a:ln w="19050" cap="flat" cmpd="sng" algn="ctr">
              <a:solidFill>
                <a:srgbClr val="00B050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EBD951F-F511-EEAE-5314-B8CDAA58CC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16195" y="4254369"/>
              <a:ext cx="91440" cy="220980"/>
            </a:xfrm>
            <a:prstGeom prst="straightConnector1">
              <a:avLst/>
            </a:prstGeom>
            <a:ln w="19050" cap="flat" cmpd="sng" algn="ctr">
              <a:solidFill>
                <a:srgbClr val="00B050"/>
              </a:solidFill>
              <a:prstDash val="solid"/>
              <a:round/>
              <a:headEnd type="oval" w="med" len="med"/>
              <a:tailEnd type="oval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48DC5CB-0B97-6F49-473F-D4A2056CDC4A}"/>
                </a:ext>
              </a:extLst>
            </p:cNvPr>
            <p:cNvSpPr txBox="1"/>
            <p:nvPr/>
          </p:nvSpPr>
          <p:spPr>
            <a:xfrm rot="199215">
              <a:off x="1196588" y="2569759"/>
              <a:ext cx="1333618" cy="44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solidFill>
                    <a:srgbClr val="00B050"/>
                  </a:solidFill>
                </a:rPr>
                <a:t>34.98 cm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DB65DF-79BA-92BB-178E-6F4965F6E386}"/>
                </a:ext>
              </a:extLst>
            </p:cNvPr>
            <p:cNvSpPr txBox="1"/>
            <p:nvPr/>
          </p:nvSpPr>
          <p:spPr>
            <a:xfrm rot="17462210">
              <a:off x="2363630" y="1817605"/>
              <a:ext cx="999552" cy="44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solidFill>
                    <a:srgbClr val="00B050"/>
                  </a:solidFill>
                </a:rPr>
                <a:t>3.2 m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3BBE5E-452B-F893-053C-6DD5722A4F56}"/>
                </a:ext>
              </a:extLst>
            </p:cNvPr>
            <p:cNvSpPr txBox="1"/>
            <p:nvPr/>
          </p:nvSpPr>
          <p:spPr>
            <a:xfrm>
              <a:off x="2561915" y="3095483"/>
              <a:ext cx="6278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solidFill>
                    <a:srgbClr val="00B050"/>
                  </a:solidFill>
                </a:rPr>
                <a:t>8 cm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B0B720D-25FB-DC04-05B4-722CF7571F0E}"/>
                </a:ext>
              </a:extLst>
            </p:cNvPr>
            <p:cNvSpPr txBox="1"/>
            <p:nvPr/>
          </p:nvSpPr>
          <p:spPr>
            <a:xfrm>
              <a:off x="2575867" y="4264398"/>
              <a:ext cx="6278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solidFill>
                    <a:srgbClr val="00B050"/>
                  </a:solidFill>
                </a:rPr>
                <a:t>8 cm</a:t>
              </a:r>
            </a:p>
          </p:txBody>
        </p:sp>
        <p:sp>
          <p:nvSpPr>
            <p:cNvPr id="15" name="Content Placeholder 6">
              <a:extLst>
                <a:ext uri="{FF2B5EF4-FFF2-40B4-BE49-F238E27FC236}">
                  <a16:creationId xmlns:a16="http://schemas.microsoft.com/office/drawing/2014/main" id="{D19ECA4D-2BAB-2229-79A8-E6C5D3B0EBD5}"/>
                </a:ext>
              </a:extLst>
            </p:cNvPr>
            <p:cNvSpPr txBox="1">
              <a:spLocks/>
            </p:cNvSpPr>
            <p:nvPr/>
          </p:nvSpPr>
          <p:spPr>
            <a:xfrm rot="218376">
              <a:off x="1065141" y="4440615"/>
              <a:ext cx="1441639" cy="342444"/>
            </a:xfrm>
            <a:prstGeom prst="rect">
              <a:avLst/>
            </a:prstGeom>
          </p:spPr>
          <p:txBody>
            <a:bodyPr lIns="0" rIns="0">
              <a:normAutofit fontScale="55000" lnSpcReduction="20000"/>
            </a:bodyPr>
            <a:lstStyle>
              <a:lvl1pPr marL="256032" indent="-265176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Font typeface="Arial"/>
                <a:buChar char="•"/>
                <a:defRPr sz="22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Geneva" charset="0"/>
                </a:defRPr>
              </a:lvl1pPr>
              <a:lvl2pPr marL="541338" indent="-266700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SzPct val="90000"/>
                <a:buFont typeface="Lucida Grande"/>
                <a:buChar char="-"/>
                <a:defRPr sz="20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+mn-cs"/>
                </a:defRPr>
              </a:lvl2pPr>
              <a:lvl3pPr marL="898525" indent="-273050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SzPct val="88000"/>
                <a:buFont typeface="Arial"/>
                <a:buChar char="•"/>
                <a:defRPr sz="18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+mn-cs"/>
                </a:defRPr>
              </a:lvl3pPr>
              <a:lvl4pPr marL="1165225" indent="-266700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SzPct val="90000"/>
                <a:buFont typeface="Lucida Grande"/>
                <a:buChar char="-"/>
                <a:defRPr sz="16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+mn-cs"/>
                </a:defRPr>
              </a:lvl4pPr>
              <a:lvl5pPr marL="1431925" indent="-266700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SzPct val="88000"/>
                <a:buFont typeface="Arial"/>
                <a:buChar char="•"/>
                <a:defRPr sz="14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>
                  <a:solidFill>
                    <a:srgbClr val="E95125"/>
                  </a:solidFill>
                </a:rPr>
                <a:t>Graphite frame</a:t>
              </a:r>
              <a:endParaRPr lang="en-US" sz="2400" b="1">
                <a:solidFill>
                  <a:srgbClr val="E95125"/>
                </a:solidFill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F6484DE-9F1F-721C-8539-C9B8CE8B40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9219" y="3444685"/>
              <a:ext cx="221940" cy="0"/>
            </a:xfrm>
            <a:prstGeom prst="straightConnector1">
              <a:avLst/>
            </a:prstGeom>
            <a:ln w="19050" cap="flat" cmpd="sng" algn="ctr">
              <a:solidFill>
                <a:srgbClr val="E95125"/>
              </a:solidFill>
              <a:prstDash val="solid"/>
              <a:round/>
              <a:headEnd type="oval" w="med" len="med"/>
              <a:tailEnd type="oval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D32EF14-437A-25E9-7209-82D2A20853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5725" y="3444685"/>
              <a:ext cx="1553253" cy="87805"/>
            </a:xfrm>
            <a:prstGeom prst="straightConnector1">
              <a:avLst/>
            </a:prstGeom>
            <a:ln w="19050" cap="flat" cmpd="sng" algn="ctr">
              <a:solidFill>
                <a:srgbClr val="E95125"/>
              </a:solidFill>
              <a:prstDash val="solid"/>
              <a:round/>
              <a:headEnd type="oval" w="med" len="med"/>
              <a:tailEnd type="oval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8" name="Content Placeholder 6">
              <a:extLst>
                <a:ext uri="{FF2B5EF4-FFF2-40B4-BE49-F238E27FC236}">
                  <a16:creationId xmlns:a16="http://schemas.microsoft.com/office/drawing/2014/main" id="{46FB98A8-6DA2-9886-185C-85C5C6A54DF4}"/>
                </a:ext>
              </a:extLst>
            </p:cNvPr>
            <p:cNvSpPr txBox="1">
              <a:spLocks/>
            </p:cNvSpPr>
            <p:nvPr/>
          </p:nvSpPr>
          <p:spPr>
            <a:xfrm rot="218376">
              <a:off x="1175999" y="3552950"/>
              <a:ext cx="1399230" cy="380003"/>
            </a:xfrm>
            <a:prstGeom prst="rect">
              <a:avLst/>
            </a:prstGeom>
          </p:spPr>
          <p:txBody>
            <a:bodyPr lIns="0" rIns="0">
              <a:normAutofit fontScale="62500" lnSpcReduction="20000"/>
            </a:bodyPr>
            <a:lstStyle>
              <a:lvl1pPr marL="256032" indent="-265176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Font typeface="Arial"/>
                <a:buChar char="•"/>
                <a:defRPr sz="22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Geneva" charset="0"/>
                </a:defRPr>
              </a:lvl1pPr>
              <a:lvl2pPr marL="541338" indent="-266700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SzPct val="90000"/>
                <a:buFont typeface="Lucida Grande"/>
                <a:buChar char="-"/>
                <a:defRPr sz="20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+mn-cs"/>
                </a:defRPr>
              </a:lvl2pPr>
              <a:lvl3pPr marL="898525" indent="-273050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SzPct val="88000"/>
                <a:buFont typeface="Arial"/>
                <a:buChar char="•"/>
                <a:defRPr sz="18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+mn-cs"/>
                </a:defRPr>
              </a:lvl3pPr>
              <a:lvl4pPr marL="1165225" indent="-266700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SzPct val="90000"/>
                <a:buFont typeface="Lucida Grande"/>
                <a:buChar char="-"/>
                <a:defRPr sz="16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+mn-cs"/>
                </a:defRPr>
              </a:lvl4pPr>
              <a:lvl5pPr marL="1431925" indent="-266700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SzPct val="88000"/>
                <a:buFont typeface="Arial"/>
                <a:buChar char="•"/>
                <a:defRPr sz="14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>
                  <a:solidFill>
                    <a:srgbClr val="E95125"/>
                  </a:solidFill>
                </a:rPr>
                <a:t>9 x C3H6 mod</a:t>
              </a:r>
              <a:endParaRPr lang="en-US" sz="2400" b="1">
                <a:solidFill>
                  <a:srgbClr val="E95125"/>
                </a:solidFill>
              </a:endParaRPr>
            </a:p>
          </p:txBody>
        </p:sp>
        <p:sp>
          <p:nvSpPr>
            <p:cNvPr id="19" name="Content Placeholder 6">
              <a:extLst>
                <a:ext uri="{FF2B5EF4-FFF2-40B4-BE49-F238E27FC236}">
                  <a16:creationId xmlns:a16="http://schemas.microsoft.com/office/drawing/2014/main" id="{67FF4FB2-E97F-3F2A-F56C-5832F264AD30}"/>
                </a:ext>
              </a:extLst>
            </p:cNvPr>
            <p:cNvSpPr txBox="1">
              <a:spLocks/>
            </p:cNvSpPr>
            <p:nvPr/>
          </p:nvSpPr>
          <p:spPr>
            <a:xfrm rot="218376">
              <a:off x="-11497" y="3005366"/>
              <a:ext cx="1044390" cy="353529"/>
            </a:xfrm>
            <a:prstGeom prst="rect">
              <a:avLst/>
            </a:prstGeom>
          </p:spPr>
          <p:txBody>
            <a:bodyPr lIns="0" rIns="0">
              <a:noAutofit/>
            </a:bodyPr>
            <a:lstStyle>
              <a:lvl1pPr marL="256032" indent="-265176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Font typeface="Arial"/>
                <a:buChar char="•"/>
                <a:defRPr sz="22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Geneva" charset="0"/>
                </a:defRPr>
              </a:lvl1pPr>
              <a:lvl2pPr marL="541338" indent="-266700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SzPct val="90000"/>
                <a:buFont typeface="Lucida Grande"/>
                <a:buChar char="-"/>
                <a:defRPr sz="20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+mn-cs"/>
                </a:defRPr>
              </a:lvl2pPr>
              <a:lvl3pPr marL="898525" indent="-273050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SzPct val="88000"/>
                <a:buFont typeface="Arial"/>
                <a:buChar char="•"/>
                <a:defRPr sz="18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+mn-cs"/>
                </a:defRPr>
              </a:lvl3pPr>
              <a:lvl4pPr marL="1165225" indent="-266700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SzPct val="90000"/>
                <a:buFont typeface="Lucida Grande"/>
                <a:buChar char="-"/>
                <a:defRPr sz="16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+mn-cs"/>
                </a:defRPr>
              </a:lvl4pPr>
              <a:lvl5pPr marL="1431925" indent="-266700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SzPct val="88000"/>
                <a:buFont typeface="Arial"/>
                <a:buChar char="•"/>
                <a:defRPr sz="14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>
                  <a:solidFill>
                    <a:srgbClr val="E95125"/>
                  </a:solidFill>
                </a:rPr>
                <a:t>C mod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3102783-F7F2-A4A3-DD4C-EFF778AC24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160" y="4526008"/>
              <a:ext cx="0" cy="574312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8604E01-EBA4-22FC-DF9F-9BC52689F1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5665" y="4790577"/>
              <a:ext cx="410958" cy="342695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BE0634A-F9CC-AB88-84D3-9ACCA57AC95C}"/>
                </a:ext>
              </a:extLst>
            </p:cNvPr>
            <p:cNvCxnSpPr>
              <a:cxnSpLocks/>
            </p:cNvCxnSpPr>
            <p:nvPr/>
          </p:nvCxnSpPr>
          <p:spPr>
            <a:xfrm>
              <a:off x="264160" y="5106134"/>
              <a:ext cx="554298" cy="7400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AE95F8F-E633-3349-4F9A-8A48B73652DA}"/>
                </a:ext>
              </a:extLst>
            </p:cNvPr>
            <p:cNvSpPr txBox="1"/>
            <p:nvPr/>
          </p:nvSpPr>
          <p:spPr>
            <a:xfrm>
              <a:off x="-19453" y="4421245"/>
              <a:ext cx="216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801EACE-82C2-BF25-B44F-AE668308EA4B}"/>
                </a:ext>
              </a:extLst>
            </p:cNvPr>
            <p:cNvSpPr txBox="1"/>
            <p:nvPr/>
          </p:nvSpPr>
          <p:spPr>
            <a:xfrm>
              <a:off x="561416" y="5153915"/>
              <a:ext cx="216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z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95DEE1A-A4D1-6BF4-2B63-D3970CD828A7}"/>
                </a:ext>
              </a:extLst>
            </p:cNvPr>
            <p:cNvSpPr txBox="1"/>
            <p:nvPr/>
          </p:nvSpPr>
          <p:spPr>
            <a:xfrm>
              <a:off x="439504" y="4497693"/>
              <a:ext cx="216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x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E89BF2B-BC05-E847-8A8F-A85F7B7AE84F}"/>
              </a:ext>
            </a:extLst>
          </p:cNvPr>
          <p:cNvGrpSpPr>
            <a:grpSpLocks noChangeAspect="1"/>
          </p:cNvGrpSpPr>
          <p:nvPr/>
        </p:nvGrpSpPr>
        <p:grpSpPr>
          <a:xfrm>
            <a:off x="3579332" y="3542798"/>
            <a:ext cx="3071287" cy="3096000"/>
            <a:chOff x="145842" y="568960"/>
            <a:chExt cx="4855712" cy="489476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E972D5A-E2A4-D9B6-6832-2B4341F47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842" y="568960"/>
              <a:ext cx="4855712" cy="4894767"/>
            </a:xfrm>
            <a:prstGeom prst="rect">
              <a:avLst/>
            </a:prstGeom>
          </p:spPr>
        </p:pic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05A63A9-F745-0AAB-4CD1-4C18645258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535" y="3258737"/>
              <a:ext cx="1055370" cy="46907"/>
            </a:xfrm>
            <a:prstGeom prst="straightConnector1">
              <a:avLst/>
            </a:prstGeom>
            <a:ln w="19050" cap="flat" cmpd="sng" algn="ctr">
              <a:solidFill>
                <a:srgbClr val="FFFF00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1C4CCCE-75C3-1D98-1273-600BA20D20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12597" y="3131820"/>
              <a:ext cx="3287063" cy="124267"/>
            </a:xfrm>
            <a:prstGeom prst="straightConnector1">
              <a:avLst/>
            </a:prstGeom>
            <a:ln w="19050" cap="flat" cmpd="sng" algn="ctr">
              <a:solidFill>
                <a:srgbClr val="FFFF00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5B4BCD9-D2C6-A433-F8B0-5752B273125D}"/>
                </a:ext>
              </a:extLst>
            </p:cNvPr>
            <p:cNvCxnSpPr>
              <a:cxnSpLocks/>
            </p:cNvCxnSpPr>
            <p:nvPr/>
          </p:nvCxnSpPr>
          <p:spPr>
            <a:xfrm>
              <a:off x="351535" y="3152650"/>
              <a:ext cx="0" cy="25908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3E5FDB6-C055-B944-9089-3FBBB78A0E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2757" y="3606369"/>
              <a:ext cx="429563" cy="36159"/>
            </a:xfrm>
            <a:prstGeom prst="straightConnector1">
              <a:avLst/>
            </a:prstGeom>
            <a:ln w="19050" cap="flat" cmpd="sng" algn="ctr">
              <a:solidFill>
                <a:srgbClr val="FFFF00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7" name="Content Placeholder 6">
              <a:extLst>
                <a:ext uri="{FF2B5EF4-FFF2-40B4-BE49-F238E27FC236}">
                  <a16:creationId xmlns:a16="http://schemas.microsoft.com/office/drawing/2014/main" id="{3769754A-525A-65AA-4FCC-954A76D27D01}"/>
                </a:ext>
              </a:extLst>
            </p:cNvPr>
            <p:cNvSpPr txBox="1">
              <a:spLocks/>
            </p:cNvSpPr>
            <p:nvPr/>
          </p:nvSpPr>
          <p:spPr>
            <a:xfrm>
              <a:off x="2636720" y="924180"/>
              <a:ext cx="185316" cy="342444"/>
            </a:xfrm>
            <a:prstGeom prst="rect">
              <a:avLst/>
            </a:prstGeom>
          </p:spPr>
          <p:txBody>
            <a:bodyPr lIns="0" rIns="0">
              <a:normAutofit fontScale="62500" lnSpcReduction="20000"/>
            </a:bodyPr>
            <a:lstStyle>
              <a:lvl1pPr marL="256032" indent="-265176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Font typeface="Arial"/>
                <a:buChar char="•"/>
                <a:defRPr sz="22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Geneva" charset="0"/>
                </a:defRPr>
              </a:lvl1pPr>
              <a:lvl2pPr marL="541338" indent="-266700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SzPct val="90000"/>
                <a:buFont typeface="Lucida Grande"/>
                <a:buChar char="-"/>
                <a:defRPr sz="20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+mn-cs"/>
                </a:defRPr>
              </a:lvl2pPr>
              <a:lvl3pPr marL="898525" indent="-273050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SzPct val="88000"/>
                <a:buFont typeface="Arial"/>
                <a:buChar char="•"/>
                <a:defRPr sz="18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+mn-cs"/>
                </a:defRPr>
              </a:lvl3pPr>
              <a:lvl4pPr marL="1165225" indent="-266700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SzPct val="90000"/>
                <a:buFont typeface="Lucida Grande"/>
                <a:buChar char="-"/>
                <a:defRPr sz="16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+mn-cs"/>
                </a:defRPr>
              </a:lvl4pPr>
              <a:lvl5pPr marL="1431925" indent="-266700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SzPct val="88000"/>
                <a:buFont typeface="Arial"/>
                <a:buChar char="•"/>
                <a:defRPr sz="14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>
                  <a:solidFill>
                    <a:srgbClr val="E95125"/>
                  </a:solidFill>
                </a:rPr>
                <a:t>A</a:t>
              </a:r>
              <a:endParaRPr lang="en-US" sz="2400" b="1">
                <a:solidFill>
                  <a:srgbClr val="E95125"/>
                </a:solidFill>
              </a:endParaRPr>
            </a:p>
          </p:txBody>
        </p:sp>
        <p:sp>
          <p:nvSpPr>
            <p:cNvPr id="38" name="Content Placeholder 6">
              <a:extLst>
                <a:ext uri="{FF2B5EF4-FFF2-40B4-BE49-F238E27FC236}">
                  <a16:creationId xmlns:a16="http://schemas.microsoft.com/office/drawing/2014/main" id="{59928AEF-B3F9-CBD9-B3A1-EF428A2EAA50}"/>
                </a:ext>
              </a:extLst>
            </p:cNvPr>
            <p:cNvSpPr txBox="1">
              <a:spLocks/>
            </p:cNvSpPr>
            <p:nvPr/>
          </p:nvSpPr>
          <p:spPr>
            <a:xfrm>
              <a:off x="3072049" y="913953"/>
              <a:ext cx="185316" cy="342444"/>
            </a:xfrm>
            <a:prstGeom prst="rect">
              <a:avLst/>
            </a:prstGeom>
          </p:spPr>
          <p:txBody>
            <a:bodyPr lIns="0" rIns="0">
              <a:normAutofit fontScale="62500" lnSpcReduction="20000"/>
            </a:bodyPr>
            <a:lstStyle>
              <a:lvl1pPr marL="256032" indent="-265176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Font typeface="Arial"/>
                <a:buChar char="•"/>
                <a:defRPr sz="22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Geneva" charset="0"/>
                </a:defRPr>
              </a:lvl1pPr>
              <a:lvl2pPr marL="541338" indent="-266700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SzPct val="90000"/>
                <a:buFont typeface="Lucida Grande"/>
                <a:buChar char="-"/>
                <a:defRPr sz="20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+mn-cs"/>
                </a:defRPr>
              </a:lvl2pPr>
              <a:lvl3pPr marL="898525" indent="-273050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SzPct val="88000"/>
                <a:buFont typeface="Arial"/>
                <a:buChar char="•"/>
                <a:defRPr sz="18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+mn-cs"/>
                </a:defRPr>
              </a:lvl3pPr>
              <a:lvl4pPr marL="1165225" indent="-266700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SzPct val="90000"/>
                <a:buFont typeface="Lucida Grande"/>
                <a:buChar char="-"/>
                <a:defRPr sz="16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+mn-cs"/>
                </a:defRPr>
              </a:lvl4pPr>
              <a:lvl5pPr marL="1431925" indent="-266700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SzPct val="88000"/>
                <a:buFont typeface="Arial"/>
                <a:buChar char="•"/>
                <a:defRPr sz="14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>
                  <a:solidFill>
                    <a:srgbClr val="E95125"/>
                  </a:solidFill>
                </a:rPr>
                <a:t>A</a:t>
              </a:r>
              <a:endParaRPr lang="en-US" sz="2400" b="1">
                <a:solidFill>
                  <a:srgbClr val="E95125"/>
                </a:solidFill>
              </a:endParaRPr>
            </a:p>
          </p:txBody>
        </p:sp>
        <p:sp>
          <p:nvSpPr>
            <p:cNvPr id="39" name="Content Placeholder 6">
              <a:extLst>
                <a:ext uri="{FF2B5EF4-FFF2-40B4-BE49-F238E27FC236}">
                  <a16:creationId xmlns:a16="http://schemas.microsoft.com/office/drawing/2014/main" id="{361A104E-5D56-6077-BFC7-927D609A98E5}"/>
                </a:ext>
              </a:extLst>
            </p:cNvPr>
            <p:cNvSpPr txBox="1">
              <a:spLocks/>
            </p:cNvSpPr>
            <p:nvPr/>
          </p:nvSpPr>
          <p:spPr>
            <a:xfrm>
              <a:off x="3493971" y="1110642"/>
              <a:ext cx="185316" cy="342444"/>
            </a:xfrm>
            <a:prstGeom prst="rect">
              <a:avLst/>
            </a:prstGeom>
          </p:spPr>
          <p:txBody>
            <a:bodyPr lIns="0" rIns="0">
              <a:normAutofit fontScale="62500" lnSpcReduction="20000"/>
            </a:bodyPr>
            <a:lstStyle>
              <a:lvl1pPr marL="256032" indent="-265176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Font typeface="Arial"/>
                <a:buChar char="•"/>
                <a:defRPr sz="22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Geneva" charset="0"/>
                </a:defRPr>
              </a:lvl1pPr>
              <a:lvl2pPr marL="541338" indent="-266700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SzPct val="90000"/>
                <a:buFont typeface="Lucida Grande"/>
                <a:buChar char="-"/>
                <a:defRPr sz="20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+mn-cs"/>
                </a:defRPr>
              </a:lvl2pPr>
              <a:lvl3pPr marL="898525" indent="-273050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SzPct val="88000"/>
                <a:buFont typeface="Arial"/>
                <a:buChar char="•"/>
                <a:defRPr sz="18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+mn-cs"/>
                </a:defRPr>
              </a:lvl3pPr>
              <a:lvl4pPr marL="1165225" indent="-266700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SzPct val="90000"/>
                <a:buFont typeface="Lucida Grande"/>
                <a:buChar char="-"/>
                <a:defRPr sz="16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+mn-cs"/>
                </a:defRPr>
              </a:lvl4pPr>
              <a:lvl5pPr marL="1431925" indent="-266700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SzPct val="88000"/>
                <a:buFont typeface="Arial"/>
                <a:buChar char="•"/>
                <a:defRPr sz="14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>
                  <a:solidFill>
                    <a:srgbClr val="E95125"/>
                  </a:solidFill>
                </a:rPr>
                <a:t>B</a:t>
              </a:r>
              <a:endParaRPr lang="en-US" sz="2400" b="1">
                <a:solidFill>
                  <a:srgbClr val="E95125"/>
                </a:solidFill>
              </a:endParaRPr>
            </a:p>
          </p:txBody>
        </p:sp>
        <p:sp>
          <p:nvSpPr>
            <p:cNvPr id="40" name="Content Placeholder 6">
              <a:extLst>
                <a:ext uri="{FF2B5EF4-FFF2-40B4-BE49-F238E27FC236}">
                  <a16:creationId xmlns:a16="http://schemas.microsoft.com/office/drawing/2014/main" id="{5F9A23D1-4034-0972-2919-FA2A6E2C3350}"/>
                </a:ext>
              </a:extLst>
            </p:cNvPr>
            <p:cNvSpPr txBox="1">
              <a:spLocks/>
            </p:cNvSpPr>
            <p:nvPr/>
          </p:nvSpPr>
          <p:spPr>
            <a:xfrm>
              <a:off x="2201391" y="1082447"/>
              <a:ext cx="185316" cy="342444"/>
            </a:xfrm>
            <a:prstGeom prst="rect">
              <a:avLst/>
            </a:prstGeom>
          </p:spPr>
          <p:txBody>
            <a:bodyPr lIns="0" rIns="0">
              <a:normAutofit fontScale="62500" lnSpcReduction="20000"/>
            </a:bodyPr>
            <a:lstStyle>
              <a:lvl1pPr marL="256032" indent="-265176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Font typeface="Arial"/>
                <a:buChar char="•"/>
                <a:defRPr sz="22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Geneva" charset="0"/>
                </a:defRPr>
              </a:lvl1pPr>
              <a:lvl2pPr marL="541338" indent="-266700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SzPct val="90000"/>
                <a:buFont typeface="Lucida Grande"/>
                <a:buChar char="-"/>
                <a:defRPr sz="20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+mn-cs"/>
                </a:defRPr>
              </a:lvl2pPr>
              <a:lvl3pPr marL="898525" indent="-273050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SzPct val="88000"/>
                <a:buFont typeface="Arial"/>
                <a:buChar char="•"/>
                <a:defRPr sz="18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+mn-cs"/>
                </a:defRPr>
              </a:lvl3pPr>
              <a:lvl4pPr marL="1165225" indent="-266700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SzPct val="90000"/>
                <a:buFont typeface="Lucida Grande"/>
                <a:buChar char="-"/>
                <a:defRPr sz="16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+mn-cs"/>
                </a:defRPr>
              </a:lvl4pPr>
              <a:lvl5pPr marL="1431925" indent="-266700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SzPct val="88000"/>
                <a:buFont typeface="Arial"/>
                <a:buChar char="•"/>
                <a:defRPr sz="14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>
                  <a:solidFill>
                    <a:srgbClr val="E95125"/>
                  </a:solidFill>
                </a:rPr>
                <a:t>B</a:t>
              </a:r>
              <a:endParaRPr lang="en-US" sz="2400" b="1">
                <a:solidFill>
                  <a:srgbClr val="E95125"/>
                </a:solidFill>
              </a:endParaRPr>
            </a:p>
          </p:txBody>
        </p:sp>
        <p:sp>
          <p:nvSpPr>
            <p:cNvPr id="41" name="Content Placeholder 6">
              <a:extLst>
                <a:ext uri="{FF2B5EF4-FFF2-40B4-BE49-F238E27FC236}">
                  <a16:creationId xmlns:a16="http://schemas.microsoft.com/office/drawing/2014/main" id="{0EBC4AA9-22A3-3D91-5804-B7655DEAA234}"/>
                </a:ext>
              </a:extLst>
            </p:cNvPr>
            <p:cNvSpPr txBox="1">
              <a:spLocks/>
            </p:cNvSpPr>
            <p:nvPr/>
          </p:nvSpPr>
          <p:spPr>
            <a:xfrm>
              <a:off x="1705491" y="1336724"/>
              <a:ext cx="185316" cy="342444"/>
            </a:xfrm>
            <a:prstGeom prst="rect">
              <a:avLst/>
            </a:prstGeom>
          </p:spPr>
          <p:txBody>
            <a:bodyPr lIns="0" rIns="0">
              <a:normAutofit fontScale="62500" lnSpcReduction="20000"/>
            </a:bodyPr>
            <a:lstStyle>
              <a:lvl1pPr marL="256032" indent="-265176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Font typeface="Arial"/>
                <a:buChar char="•"/>
                <a:defRPr sz="22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Geneva" charset="0"/>
                </a:defRPr>
              </a:lvl1pPr>
              <a:lvl2pPr marL="541338" indent="-266700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SzPct val="90000"/>
                <a:buFont typeface="Lucida Grande"/>
                <a:buChar char="-"/>
                <a:defRPr sz="20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+mn-cs"/>
                </a:defRPr>
              </a:lvl2pPr>
              <a:lvl3pPr marL="898525" indent="-273050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SzPct val="88000"/>
                <a:buFont typeface="Arial"/>
                <a:buChar char="•"/>
                <a:defRPr sz="18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+mn-cs"/>
                </a:defRPr>
              </a:lvl3pPr>
              <a:lvl4pPr marL="1165225" indent="-266700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SzPct val="90000"/>
                <a:buFont typeface="Lucida Grande"/>
                <a:buChar char="-"/>
                <a:defRPr sz="16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+mn-cs"/>
                </a:defRPr>
              </a:lvl4pPr>
              <a:lvl5pPr marL="1431925" indent="-266700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SzPct val="88000"/>
                <a:buFont typeface="Arial"/>
                <a:buChar char="•"/>
                <a:defRPr sz="14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>
                  <a:solidFill>
                    <a:srgbClr val="E95125"/>
                  </a:solidFill>
                </a:rPr>
                <a:t>C</a:t>
              </a:r>
              <a:endParaRPr lang="en-US" sz="2400" b="1">
                <a:solidFill>
                  <a:srgbClr val="E95125"/>
                </a:solidFill>
              </a:endParaRPr>
            </a:p>
          </p:txBody>
        </p:sp>
        <p:sp>
          <p:nvSpPr>
            <p:cNvPr id="42" name="Content Placeholder 6">
              <a:extLst>
                <a:ext uri="{FF2B5EF4-FFF2-40B4-BE49-F238E27FC236}">
                  <a16:creationId xmlns:a16="http://schemas.microsoft.com/office/drawing/2014/main" id="{AEE28439-D791-C445-4DD1-AB9E432C79DB}"/>
                </a:ext>
              </a:extLst>
            </p:cNvPr>
            <p:cNvSpPr txBox="1">
              <a:spLocks/>
            </p:cNvSpPr>
            <p:nvPr/>
          </p:nvSpPr>
          <p:spPr>
            <a:xfrm>
              <a:off x="3864930" y="1336724"/>
              <a:ext cx="185316" cy="342444"/>
            </a:xfrm>
            <a:prstGeom prst="rect">
              <a:avLst/>
            </a:prstGeom>
          </p:spPr>
          <p:txBody>
            <a:bodyPr lIns="0" rIns="0">
              <a:normAutofit fontScale="62500" lnSpcReduction="20000"/>
            </a:bodyPr>
            <a:lstStyle>
              <a:lvl1pPr marL="256032" indent="-265176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Font typeface="Arial"/>
                <a:buChar char="•"/>
                <a:defRPr sz="22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Geneva" charset="0"/>
                </a:defRPr>
              </a:lvl1pPr>
              <a:lvl2pPr marL="541338" indent="-266700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SzPct val="90000"/>
                <a:buFont typeface="Lucida Grande"/>
                <a:buChar char="-"/>
                <a:defRPr sz="20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+mn-cs"/>
                </a:defRPr>
              </a:lvl2pPr>
              <a:lvl3pPr marL="898525" indent="-273050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SzPct val="88000"/>
                <a:buFont typeface="Arial"/>
                <a:buChar char="•"/>
                <a:defRPr sz="18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+mn-cs"/>
                </a:defRPr>
              </a:lvl3pPr>
              <a:lvl4pPr marL="1165225" indent="-266700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SzPct val="90000"/>
                <a:buFont typeface="Lucida Grande"/>
                <a:buChar char="-"/>
                <a:defRPr sz="16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+mn-cs"/>
                </a:defRPr>
              </a:lvl4pPr>
              <a:lvl5pPr marL="1431925" indent="-266700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SzPct val="88000"/>
                <a:buFont typeface="Arial"/>
                <a:buChar char="•"/>
                <a:defRPr sz="14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>
                  <a:solidFill>
                    <a:srgbClr val="E95125"/>
                  </a:solidFill>
                </a:rPr>
                <a:t>C</a:t>
              </a:r>
              <a:endParaRPr lang="en-US" sz="2400" b="1">
                <a:solidFill>
                  <a:srgbClr val="E95125"/>
                </a:solidFill>
              </a:endParaRPr>
            </a:p>
          </p:txBody>
        </p:sp>
        <p:sp>
          <p:nvSpPr>
            <p:cNvPr id="43" name="Content Placeholder 6">
              <a:extLst>
                <a:ext uri="{FF2B5EF4-FFF2-40B4-BE49-F238E27FC236}">
                  <a16:creationId xmlns:a16="http://schemas.microsoft.com/office/drawing/2014/main" id="{29D7C4E8-936B-BF5E-D0CB-74D37751D618}"/>
                </a:ext>
              </a:extLst>
            </p:cNvPr>
            <p:cNvSpPr txBox="1">
              <a:spLocks/>
            </p:cNvSpPr>
            <p:nvPr/>
          </p:nvSpPr>
          <p:spPr>
            <a:xfrm>
              <a:off x="4247927" y="1777610"/>
              <a:ext cx="185316" cy="342444"/>
            </a:xfrm>
            <a:prstGeom prst="rect">
              <a:avLst/>
            </a:prstGeom>
          </p:spPr>
          <p:txBody>
            <a:bodyPr lIns="0" rIns="0">
              <a:normAutofit fontScale="62500" lnSpcReduction="20000"/>
            </a:bodyPr>
            <a:lstStyle>
              <a:lvl1pPr marL="256032" indent="-265176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Font typeface="Arial"/>
                <a:buChar char="•"/>
                <a:defRPr sz="22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Geneva" charset="0"/>
                </a:defRPr>
              </a:lvl1pPr>
              <a:lvl2pPr marL="541338" indent="-266700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SzPct val="90000"/>
                <a:buFont typeface="Lucida Grande"/>
                <a:buChar char="-"/>
                <a:defRPr sz="20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+mn-cs"/>
                </a:defRPr>
              </a:lvl2pPr>
              <a:lvl3pPr marL="898525" indent="-273050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SzPct val="88000"/>
                <a:buFont typeface="Arial"/>
                <a:buChar char="•"/>
                <a:defRPr sz="18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+mn-cs"/>
                </a:defRPr>
              </a:lvl3pPr>
              <a:lvl4pPr marL="1165225" indent="-266700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SzPct val="90000"/>
                <a:buFont typeface="Lucida Grande"/>
                <a:buChar char="-"/>
                <a:defRPr sz="16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+mn-cs"/>
                </a:defRPr>
              </a:lvl4pPr>
              <a:lvl5pPr marL="1431925" indent="-266700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SzPct val="88000"/>
                <a:buFont typeface="Arial"/>
                <a:buChar char="•"/>
                <a:defRPr sz="14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>
                  <a:solidFill>
                    <a:srgbClr val="E95125"/>
                  </a:solidFill>
                </a:rPr>
                <a:t>X</a:t>
              </a:r>
              <a:endParaRPr lang="en-US" sz="2400" b="1">
                <a:solidFill>
                  <a:srgbClr val="E95125"/>
                </a:solidFill>
              </a:endParaRPr>
            </a:p>
          </p:txBody>
        </p:sp>
        <p:sp>
          <p:nvSpPr>
            <p:cNvPr id="44" name="Content Placeholder 6">
              <a:extLst>
                <a:ext uri="{FF2B5EF4-FFF2-40B4-BE49-F238E27FC236}">
                  <a16:creationId xmlns:a16="http://schemas.microsoft.com/office/drawing/2014/main" id="{7A235594-34B3-2A7F-080E-7D9BBCB0128A}"/>
                </a:ext>
              </a:extLst>
            </p:cNvPr>
            <p:cNvSpPr txBox="1">
              <a:spLocks/>
            </p:cNvSpPr>
            <p:nvPr/>
          </p:nvSpPr>
          <p:spPr>
            <a:xfrm>
              <a:off x="4640821" y="2374993"/>
              <a:ext cx="185316" cy="342444"/>
            </a:xfrm>
            <a:prstGeom prst="rect">
              <a:avLst/>
            </a:prstGeom>
          </p:spPr>
          <p:txBody>
            <a:bodyPr lIns="0" rIns="0">
              <a:normAutofit fontScale="62500" lnSpcReduction="20000"/>
            </a:bodyPr>
            <a:lstStyle>
              <a:lvl1pPr marL="256032" indent="-265176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Font typeface="Arial"/>
                <a:buChar char="•"/>
                <a:defRPr sz="22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Geneva" charset="0"/>
                </a:defRPr>
              </a:lvl1pPr>
              <a:lvl2pPr marL="541338" indent="-266700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SzPct val="90000"/>
                <a:buFont typeface="Lucida Grande"/>
                <a:buChar char="-"/>
                <a:defRPr sz="20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+mn-cs"/>
                </a:defRPr>
              </a:lvl2pPr>
              <a:lvl3pPr marL="898525" indent="-273050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SzPct val="88000"/>
                <a:buFont typeface="Arial"/>
                <a:buChar char="•"/>
                <a:defRPr sz="18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+mn-cs"/>
                </a:defRPr>
              </a:lvl3pPr>
              <a:lvl4pPr marL="1165225" indent="-266700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SzPct val="90000"/>
                <a:buFont typeface="Lucida Grande"/>
                <a:buChar char="-"/>
                <a:defRPr sz="16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+mn-cs"/>
                </a:defRPr>
              </a:lvl4pPr>
              <a:lvl5pPr marL="1431925" indent="-266700" algn="l" defTabSz="457200" rtl="0" fontAlgn="base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SzPct val="88000"/>
                <a:buFont typeface="Arial"/>
                <a:buChar char="•"/>
                <a:defRPr sz="1400" b="0" i="0" kern="1200">
                  <a:solidFill>
                    <a:srgbClr val="3C5A77"/>
                  </a:solidFill>
                  <a:latin typeface="Helvetica"/>
                  <a:ea typeface="Geneva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>
                  <a:solidFill>
                    <a:srgbClr val="E95125"/>
                  </a:solidFill>
                </a:rPr>
                <a:t>X</a:t>
              </a:r>
              <a:endParaRPr lang="en-US" sz="2400" b="1">
                <a:solidFill>
                  <a:srgbClr val="E95125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F875111-365D-2F78-2BA3-8793404D2C72}"/>
                </a:ext>
              </a:extLst>
            </p:cNvPr>
            <p:cNvSpPr txBox="1"/>
            <p:nvPr/>
          </p:nvSpPr>
          <p:spPr>
            <a:xfrm rot="21441305">
              <a:off x="2566012" y="2790745"/>
              <a:ext cx="9723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rgbClr val="FFFF00"/>
                  </a:solidFill>
                </a:rPr>
                <a:t>2938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FE868F4-3D30-16A3-4377-8583AC419967}"/>
                </a:ext>
              </a:extLst>
            </p:cNvPr>
            <p:cNvSpPr txBox="1"/>
            <p:nvPr/>
          </p:nvSpPr>
          <p:spPr>
            <a:xfrm rot="21441305">
              <a:off x="2621386" y="3171784"/>
              <a:ext cx="972301" cy="437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FF00"/>
                  </a:solidFill>
                </a:rPr>
                <a:t>350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3A13FD3-6178-0BB1-E9D6-3BAB98F52503}"/>
                </a:ext>
              </a:extLst>
            </p:cNvPr>
            <p:cNvSpPr txBox="1"/>
            <p:nvPr/>
          </p:nvSpPr>
          <p:spPr>
            <a:xfrm rot="21441305">
              <a:off x="335520" y="2882436"/>
              <a:ext cx="9723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rgbClr val="FFFF00"/>
                  </a:solidFill>
                </a:rPr>
                <a:t>902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13EC0FC-7821-D695-AC5B-39D7CD59D3E5}"/>
                </a:ext>
              </a:extLst>
            </p:cNvPr>
            <p:cNvSpPr txBox="1"/>
            <p:nvPr/>
          </p:nvSpPr>
          <p:spPr>
            <a:xfrm>
              <a:off x="2339633" y="1896488"/>
              <a:ext cx="13396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u="sng">
                  <a:solidFill>
                    <a:srgbClr val="FFFF00"/>
                  </a:solidFill>
                </a:rPr>
                <a:t>Lengths in mm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9578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8B3D2-68BA-8B8D-73DE-D54B08F55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Programma di attività 2023/2024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1681A-FE56-A4FD-27A7-8ED9C6451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63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it-IT" dirty="0"/>
              <a:t>Costruzione di un </a:t>
            </a:r>
            <a:r>
              <a:rPr lang="it-IT" dirty="0">
                <a:solidFill>
                  <a:schemeClr val="accent1"/>
                </a:solidFill>
              </a:rPr>
              <a:t>prototipo di camera a deriva </a:t>
            </a:r>
            <a:r>
              <a:rPr lang="it-IT" dirty="0"/>
              <a:t>da 120 x 80 cm.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>
                <a:solidFill>
                  <a:schemeClr val="accent1"/>
                </a:solidFill>
              </a:rPr>
              <a:t>Test su fascio</a:t>
            </a:r>
            <a:r>
              <a:rPr lang="it-IT" dirty="0"/>
              <a:t> per confrontare le prestazioni delle due tecnologie (STT, camera a deriva) </a:t>
            </a:r>
            <a:endParaRPr lang="it-IT" dirty="0">
              <a:solidFill>
                <a:schemeClr val="accent1"/>
              </a:solidFill>
              <a:cs typeface="Calibri"/>
            </a:endParaRPr>
          </a:p>
          <a:p>
            <a:pPr marL="457200" lvl="1" indent="0">
              <a:buNone/>
            </a:pPr>
            <a:r>
              <a:rPr lang="it-IT" dirty="0"/>
              <a:t>Costruzione di un telescopio per valutare la precisione in posizione:</a:t>
            </a:r>
            <a:endParaRPr lang="it-IT" dirty="0">
              <a:cs typeface="Calibri"/>
            </a:endParaRPr>
          </a:p>
          <a:p>
            <a:pPr lvl="2"/>
            <a:r>
              <a:rPr lang="it-IT" dirty="0"/>
              <a:t>Sensori mupix20 (area attiva 2 cm x 2 cm).</a:t>
            </a:r>
            <a:endParaRPr lang="it-IT" dirty="0">
              <a:cs typeface="Calibri"/>
            </a:endParaRPr>
          </a:p>
          <a:p>
            <a:pPr lvl="2"/>
            <a:r>
              <a:rPr lang="it-IT" dirty="0" err="1"/>
              <a:t>Readout</a:t>
            </a:r>
            <a:r>
              <a:rPr lang="it-IT" dirty="0"/>
              <a:t>: schede Cyclone10.</a:t>
            </a:r>
            <a:endParaRPr lang="it-IT" dirty="0">
              <a:cs typeface="Calibri"/>
            </a:endParaRPr>
          </a:p>
          <a:p>
            <a:pPr lvl="2"/>
            <a:r>
              <a:rPr lang="it-IT" dirty="0"/>
              <a:t>Tavolo meccanico e sistema movimentazione, PC dedicato per acquisizione.</a:t>
            </a:r>
            <a:endParaRPr lang="it-IT" dirty="0">
              <a:cs typeface="Calibri" panose="020F0502020204030204"/>
            </a:endParaRPr>
          </a:p>
          <a:p>
            <a:endParaRPr lang="it-IT" dirty="0"/>
          </a:p>
          <a:p>
            <a:r>
              <a:rPr lang="it-IT" dirty="0">
                <a:solidFill>
                  <a:srgbClr val="000000"/>
                </a:solidFill>
                <a:cs typeface="Calibri"/>
              </a:rPr>
              <a:t>Progettazione e procurement per il </a:t>
            </a:r>
            <a:r>
              <a:rPr lang="it-IT" dirty="0">
                <a:solidFill>
                  <a:schemeClr val="accent1"/>
                </a:solidFill>
              </a:rPr>
              <a:t>Modulo 0</a:t>
            </a:r>
            <a:r>
              <a:rPr lang="it-IT" dirty="0">
                <a:solidFill>
                  <a:srgbClr val="000000"/>
                </a:solidFill>
                <a:cs typeface="Calibri"/>
              </a:rPr>
              <a:t> del </a:t>
            </a:r>
            <a:r>
              <a:rPr lang="it-IT">
                <a:solidFill>
                  <a:srgbClr val="000000"/>
                </a:solidFill>
                <a:cs typeface="Calibri"/>
              </a:rPr>
              <a:t>tracker </a:t>
            </a:r>
            <a:br>
              <a:rPr lang="it-IT">
                <a:solidFill>
                  <a:srgbClr val="000000"/>
                </a:solidFill>
                <a:cs typeface="Calibri"/>
              </a:rPr>
            </a:br>
            <a:r>
              <a:rPr lang="it-IT">
                <a:solidFill>
                  <a:srgbClr val="000000"/>
                </a:solidFill>
                <a:cs typeface="Calibri"/>
              </a:rPr>
              <a:t>(</a:t>
            </a:r>
            <a:r>
              <a:rPr lang="it-IT" dirty="0">
                <a:solidFill>
                  <a:srgbClr val="000000"/>
                </a:solidFill>
                <a:cs typeface="Calibri"/>
              </a:rPr>
              <a:t>SJ alla scelta della tecnologia)</a:t>
            </a:r>
          </a:p>
        </p:txBody>
      </p:sp>
    </p:spTree>
    <p:extLst>
      <p:ext uri="{BB962C8B-B14F-4D97-AF65-F5344CB8AC3E}">
        <p14:creationId xmlns:p14="http://schemas.microsoft.com/office/powerpoint/2010/main" val="808635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CE612-D5AD-CA65-EAEC-D4517CA68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620"/>
            <a:ext cx="10515600" cy="1325563"/>
          </a:xfrm>
        </p:spPr>
        <p:txBody>
          <a:bodyPr/>
          <a:lstStyle/>
          <a:p>
            <a:r>
              <a:rPr lang="it-IT"/>
              <a:t>Disegni preliminari del prototipo 120 x 80 cm </a:t>
            </a:r>
          </a:p>
        </p:txBody>
      </p:sp>
      <p:pic>
        <p:nvPicPr>
          <p:cNvPr id="5" name="Picture 4" descr="A grey rectangular object with a blue background&#10;&#10;Description automatically generated">
            <a:extLst>
              <a:ext uri="{FF2B5EF4-FFF2-40B4-BE49-F238E27FC236}">
                <a16:creationId xmlns:a16="http://schemas.microsoft.com/office/drawing/2014/main" id="{EF263DE3-323B-FF04-BB99-4E2612146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277" y="2121620"/>
            <a:ext cx="3832385" cy="2340000"/>
          </a:xfrm>
          <a:prstGeom prst="rect">
            <a:avLst/>
          </a:prstGeom>
        </p:spPr>
      </p:pic>
      <p:pic>
        <p:nvPicPr>
          <p:cNvPr id="7" name="Picture 6" descr="A close-up of a yellow device&#10;&#10;Description automatically generated">
            <a:extLst>
              <a:ext uri="{FF2B5EF4-FFF2-40B4-BE49-F238E27FC236}">
                <a16:creationId xmlns:a16="http://schemas.microsoft.com/office/drawing/2014/main" id="{C8661263-2D38-6C91-D826-9EDB6B36B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12" y="4584878"/>
            <a:ext cx="4620759" cy="2160000"/>
          </a:xfrm>
          <a:prstGeom prst="rect">
            <a:avLst/>
          </a:prstGeom>
        </p:spPr>
      </p:pic>
      <p:pic>
        <p:nvPicPr>
          <p:cNvPr id="9" name="Picture 8" descr="A close-up of a glass panel&#10;&#10;Description automatically generated">
            <a:extLst>
              <a:ext uri="{FF2B5EF4-FFF2-40B4-BE49-F238E27FC236}">
                <a16:creationId xmlns:a16="http://schemas.microsoft.com/office/drawing/2014/main" id="{0DCEF6FD-1B13-60D4-3D14-6214411FE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719" y="2092865"/>
            <a:ext cx="4891986" cy="2340000"/>
          </a:xfrm>
          <a:prstGeom prst="rect">
            <a:avLst/>
          </a:prstGeom>
        </p:spPr>
      </p:pic>
      <p:pic>
        <p:nvPicPr>
          <p:cNvPr id="17" name="Picture 16" descr="A blueprint of a computer generated structure&#10;&#10;Description automatically generated with medium confidence">
            <a:extLst>
              <a:ext uri="{FF2B5EF4-FFF2-40B4-BE49-F238E27FC236}">
                <a16:creationId xmlns:a16="http://schemas.microsoft.com/office/drawing/2014/main" id="{6EE98D93-A397-9183-7D19-CFFDCA651F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623" y="4584878"/>
            <a:ext cx="2632028" cy="2160000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CDCEB6D-0EDB-7539-9C89-54306F48A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412" y="1542563"/>
            <a:ext cx="10762388" cy="47429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it-IT" sz="2400"/>
              <a:t>Alcuni disegni preliminari del prototipo, con dettagli del sistema di aggancio degli elettrodi.   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6455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74E3AA5235E44DA5CE1B92BE1A4358" ma:contentTypeVersion="17" ma:contentTypeDescription="Create a new document." ma:contentTypeScope="" ma:versionID="b9c273e8572d0bb55cd84bba0a07f718">
  <xsd:schema xmlns:xsd="http://www.w3.org/2001/XMLSchema" xmlns:xs="http://www.w3.org/2001/XMLSchema" xmlns:p="http://schemas.microsoft.com/office/2006/metadata/properties" xmlns:ns2="6a642db6-1756-4f75-967f-cef542309484" xmlns:ns3="88a84e3e-8480-4505-ba74-e8f178fd99f1" targetNamespace="http://schemas.microsoft.com/office/2006/metadata/properties" ma:root="true" ma:fieldsID="6e7bc1ecf8fa047b6a029d33a232cfbf" ns2:_="" ns3:_="">
    <xsd:import namespace="6a642db6-1756-4f75-967f-cef542309484"/>
    <xsd:import namespace="88a84e3e-8480-4505-ba74-e8f178fd99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bskw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642db6-1756-4f75-967f-cef5423094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bskw" ma:index="17" nillable="true" ma:displayName="Testo" ma:internalName="bskw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655b07b-e106-434b-8e42-295331486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a84e3e-8480-4505-ba74-e8f178fd99f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cd10c97-4207-40b9-bf3c-eaa0d523cb9b}" ma:internalName="TaxCatchAll" ma:showField="CatchAllData" ma:web="88a84e3e-8480-4505-ba74-e8f178fd99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642db6-1756-4f75-967f-cef542309484">
      <Terms xmlns="http://schemas.microsoft.com/office/infopath/2007/PartnerControls"/>
    </lcf76f155ced4ddcb4097134ff3c332f>
    <TaxCatchAll xmlns="88a84e3e-8480-4505-ba74-e8f178fd99f1" xsi:nil="true"/>
    <bskw xmlns="6a642db6-1756-4f75-967f-cef542309484" xsi:nil="true"/>
  </documentManagement>
</p:properties>
</file>

<file path=customXml/itemProps1.xml><?xml version="1.0" encoding="utf-8"?>
<ds:datastoreItem xmlns:ds="http://schemas.openxmlformats.org/officeDocument/2006/customXml" ds:itemID="{B9DC4F2F-3BB2-47B8-B6C9-E288A335ACD0}">
  <ds:schemaRefs>
    <ds:schemaRef ds:uri="6a642db6-1756-4f75-967f-cef542309484"/>
    <ds:schemaRef ds:uri="88a84e3e-8480-4505-ba74-e8f178fd99f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F40A41C-ACDD-4B44-B377-063AD9895A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D31B95-DAA9-44B9-9503-2FA187404DEB}">
  <ds:schemaRefs>
    <ds:schemaRef ds:uri="6a642db6-1756-4f75-967f-cef542309484"/>
    <ds:schemaRef ds:uri="88a84e3e-8480-4505-ba74-e8f178fd99f1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</Words>
  <Application>Microsoft Office PowerPoint</Application>
  <PresentationFormat>Widescreen</PresentationFormat>
  <Paragraphs>56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Helvetica</vt:lpstr>
      <vt:lpstr>Roboto</vt:lpstr>
      <vt:lpstr>Office Theme</vt:lpstr>
      <vt:lpstr>Tracciatore con Camere a Deriva</vt:lpstr>
      <vt:lpstr>Layout di una cella</vt:lpstr>
      <vt:lpstr>Design preliminare dei moduli</vt:lpstr>
      <vt:lpstr>Programma di attività 2023/2024</vt:lpstr>
      <vt:lpstr>Disegni preliminari del prototipo 120 x 80 cm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Alternativa con Camere a Deriva</dc:title>
  <dc:creator>Alessandro Ruggeri</dc:creator>
  <cp:lastModifiedBy>Gabriele Sirri</cp:lastModifiedBy>
  <cp:revision>1</cp:revision>
  <dcterms:created xsi:type="dcterms:W3CDTF">2023-09-04T13:02:08Z</dcterms:created>
  <dcterms:modified xsi:type="dcterms:W3CDTF">2023-09-05T15:49:21Z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0x0101003B74E3AA5235E44DA5CE1B92BE1A4358</vt:lpwstr>
  </property>
  <property fmtid="{D5CDD505-2E9C-101B-9397-08002B2CF9AE}" pid="3" name="MediaServiceImageTags">
    <vt:lpwstr/>
  </property>
</Properties>
</file>