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6" r:id="rId3"/>
  </p:sldMasterIdLst>
  <p:notesMasterIdLst>
    <p:notesMasterId r:id="rId33"/>
  </p:notesMasterIdLst>
  <p:sldIdLst>
    <p:sldId id="271" r:id="rId4"/>
    <p:sldId id="292" r:id="rId5"/>
    <p:sldId id="325" r:id="rId6"/>
    <p:sldId id="273" r:id="rId7"/>
    <p:sldId id="278" r:id="rId8"/>
    <p:sldId id="274" r:id="rId9"/>
    <p:sldId id="279" r:id="rId10"/>
    <p:sldId id="293" r:id="rId11"/>
    <p:sldId id="257" r:id="rId12"/>
    <p:sldId id="295" r:id="rId13"/>
    <p:sldId id="276" r:id="rId14"/>
    <p:sldId id="326" r:id="rId15"/>
    <p:sldId id="323" r:id="rId16"/>
    <p:sldId id="283" r:id="rId17"/>
    <p:sldId id="284" r:id="rId18"/>
    <p:sldId id="287" r:id="rId19"/>
    <p:sldId id="324" r:id="rId20"/>
    <p:sldId id="300" r:id="rId21"/>
    <p:sldId id="298" r:id="rId22"/>
    <p:sldId id="299" r:id="rId23"/>
    <p:sldId id="327" r:id="rId24"/>
    <p:sldId id="301" r:id="rId25"/>
    <p:sldId id="310" r:id="rId26"/>
    <p:sldId id="308" r:id="rId27"/>
    <p:sldId id="315" r:id="rId28"/>
    <p:sldId id="317" r:id="rId29"/>
    <p:sldId id="320" r:id="rId30"/>
    <p:sldId id="321" r:id="rId31"/>
    <p:sldId id="2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2414"/>
    <a:srgbClr val="EBA59A"/>
    <a:srgbClr val="E98A7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8E0AE3-5BCC-4E3D-B183-38C63F11E497}" v="7" dt="2023-11-09T14:47:21.707"/>
    <p1510:client id="{81E9A869-6809-4E42-A375-A6E8C1B81FF8}" v="46" dt="2023-11-09T15:02:31.1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 snapToGrid="0">
      <p:cViewPr varScale="1">
        <p:scale>
          <a:sx n="104" d="100"/>
          <a:sy n="104" d="100"/>
        </p:scale>
        <p:origin x="8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5/10/relationships/revisionInfo" Target="revisionInfo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" userId="57f07c47-e3eb-4388-b02b-a2736c55f195" providerId="ADAL" clId="{52BF2497-2280-4D47-B9C7-ABDE8A021CEA}"/>
    <pc:docChg chg="undo custSel addSld delSld modSld sldOrd">
      <pc:chgData name="Elizabeth" userId="57f07c47-e3eb-4388-b02b-a2736c55f195" providerId="ADAL" clId="{52BF2497-2280-4D47-B9C7-ABDE8A021CEA}" dt="2023-06-23T13:48:00.597" v="407" actId="1076"/>
      <pc:docMkLst>
        <pc:docMk/>
      </pc:docMkLst>
      <pc:sldChg chg="addSp delSp modSp mod">
        <pc:chgData name="Elizabeth" userId="57f07c47-e3eb-4388-b02b-a2736c55f195" providerId="ADAL" clId="{52BF2497-2280-4D47-B9C7-ABDE8A021CEA}" dt="2023-06-23T13:11:36.878" v="358" actId="20577"/>
        <pc:sldMkLst>
          <pc:docMk/>
          <pc:sldMk cId="1718035095" sldId="301"/>
        </pc:sldMkLst>
        <pc:spChg chg="mod">
          <ac:chgData name="Elizabeth" userId="57f07c47-e3eb-4388-b02b-a2736c55f195" providerId="ADAL" clId="{52BF2497-2280-4D47-B9C7-ABDE8A021CEA}" dt="2023-06-23T13:11:36.878" v="358" actId="20577"/>
          <ac:spMkLst>
            <pc:docMk/>
            <pc:sldMk cId="1718035095" sldId="301"/>
            <ac:spMk id="3" creationId="{5C697C89-3413-455B-9DE1-C25EC829B8C3}"/>
          </ac:spMkLst>
        </pc:spChg>
        <pc:spChg chg="mod">
          <ac:chgData name="Elizabeth" userId="57f07c47-e3eb-4388-b02b-a2736c55f195" providerId="ADAL" clId="{52BF2497-2280-4D47-B9C7-ABDE8A021CEA}" dt="2023-06-07T09:20:05.990" v="70" actId="20577"/>
          <ac:spMkLst>
            <pc:docMk/>
            <pc:sldMk cId="1718035095" sldId="301"/>
            <ac:spMk id="4" creationId="{37984D5F-94B1-4A9D-A472-A28D39E9E3DF}"/>
          </ac:spMkLst>
        </pc:spChg>
        <pc:picChg chg="add del mod">
          <ac:chgData name="Elizabeth" userId="57f07c47-e3eb-4388-b02b-a2736c55f195" providerId="ADAL" clId="{52BF2497-2280-4D47-B9C7-ABDE8A021CEA}" dt="2023-06-23T13:10:28.601" v="337" actId="478"/>
          <ac:picMkLst>
            <pc:docMk/>
            <pc:sldMk cId="1718035095" sldId="301"/>
            <ac:picMk id="5" creationId="{39A73198-1799-A607-E000-2D0375FF6F68}"/>
          </ac:picMkLst>
        </pc:picChg>
        <pc:picChg chg="add mod">
          <ac:chgData name="Elizabeth" userId="57f07c47-e3eb-4388-b02b-a2736c55f195" providerId="ADAL" clId="{52BF2497-2280-4D47-B9C7-ABDE8A021CEA}" dt="2023-06-23T13:10:55.213" v="339" actId="1076"/>
          <ac:picMkLst>
            <pc:docMk/>
            <pc:sldMk cId="1718035095" sldId="301"/>
            <ac:picMk id="6" creationId="{30DA7820-BCFA-1441-7221-CBC7B458E604}"/>
          </ac:picMkLst>
        </pc:picChg>
        <pc:picChg chg="del">
          <ac:chgData name="Elizabeth" userId="57f07c47-e3eb-4388-b02b-a2736c55f195" providerId="ADAL" clId="{52BF2497-2280-4D47-B9C7-ABDE8A021CEA}" dt="2023-06-07T09:14:28.865" v="10" actId="478"/>
          <ac:picMkLst>
            <pc:docMk/>
            <pc:sldMk cId="1718035095" sldId="301"/>
            <ac:picMk id="6" creationId="{466A7CD4-9C48-4332-4B4E-C5087DCDC62E}"/>
          </ac:picMkLst>
        </pc:picChg>
        <pc:picChg chg="add del mod">
          <ac:chgData name="Elizabeth" userId="57f07c47-e3eb-4388-b02b-a2736c55f195" providerId="ADAL" clId="{52BF2497-2280-4D47-B9C7-ABDE8A021CEA}" dt="2023-06-07T15:34:15.196" v="336" actId="478"/>
          <ac:picMkLst>
            <pc:docMk/>
            <pc:sldMk cId="1718035095" sldId="301"/>
            <ac:picMk id="9" creationId="{E5A184E6-74F5-BBEC-3356-7435DB39180F}"/>
          </ac:picMkLst>
        </pc:picChg>
      </pc:sldChg>
      <pc:sldChg chg="addSp delSp modSp del mod">
        <pc:chgData name="Elizabeth" userId="57f07c47-e3eb-4388-b02b-a2736c55f195" providerId="ADAL" clId="{52BF2497-2280-4D47-B9C7-ABDE8A021CEA}" dt="2023-06-07T13:08:44.216" v="266" actId="2696"/>
        <pc:sldMkLst>
          <pc:docMk/>
          <pc:sldMk cId="1658779147" sldId="302"/>
        </pc:sldMkLst>
        <pc:spChg chg="mod">
          <ac:chgData name="Elizabeth" userId="57f07c47-e3eb-4388-b02b-a2736c55f195" providerId="ADAL" clId="{52BF2497-2280-4D47-B9C7-ABDE8A021CEA}" dt="2023-06-07T09:15:06.811" v="16" actId="20577"/>
          <ac:spMkLst>
            <pc:docMk/>
            <pc:sldMk cId="1658779147" sldId="302"/>
            <ac:spMk id="3" creationId="{6A6332B8-10C2-5336-F345-B17C6A6C980C}"/>
          </ac:spMkLst>
        </pc:spChg>
        <pc:graphicFrameChg chg="del">
          <ac:chgData name="Elizabeth" userId="57f07c47-e3eb-4388-b02b-a2736c55f195" providerId="ADAL" clId="{52BF2497-2280-4D47-B9C7-ABDE8A021CEA}" dt="2023-06-07T09:16:25.518" v="24" actId="478"/>
          <ac:graphicFrameMkLst>
            <pc:docMk/>
            <pc:sldMk cId="1658779147" sldId="302"/>
            <ac:graphicFrameMk id="12" creationId="{28193FDA-2621-88DC-D00F-B0078B1132AF}"/>
          </ac:graphicFrameMkLst>
        </pc:graphicFrameChg>
        <pc:picChg chg="add mod">
          <ac:chgData name="Elizabeth" userId="57f07c47-e3eb-4388-b02b-a2736c55f195" providerId="ADAL" clId="{52BF2497-2280-4D47-B9C7-ABDE8A021CEA}" dt="2023-06-07T09:16:30.999" v="25" actId="1076"/>
          <ac:picMkLst>
            <pc:docMk/>
            <pc:sldMk cId="1658779147" sldId="302"/>
            <ac:picMk id="6" creationId="{21D1CD1F-D9C5-E6F2-85C8-806EF413D49A}"/>
          </ac:picMkLst>
        </pc:picChg>
        <pc:picChg chg="mod">
          <ac:chgData name="Elizabeth" userId="57f07c47-e3eb-4388-b02b-a2736c55f195" providerId="ADAL" clId="{52BF2497-2280-4D47-B9C7-ABDE8A021CEA}" dt="2023-06-07T09:17:58.051" v="26" actId="1440"/>
          <ac:picMkLst>
            <pc:docMk/>
            <pc:sldMk cId="1658779147" sldId="302"/>
            <ac:picMk id="17" creationId="{36B879C8-1275-51B2-8130-31B7BBB9AF44}"/>
          </ac:picMkLst>
        </pc:picChg>
      </pc:sldChg>
      <pc:sldChg chg="addSp delSp modSp del mod">
        <pc:chgData name="Elizabeth" userId="57f07c47-e3eb-4388-b02b-a2736c55f195" providerId="ADAL" clId="{52BF2497-2280-4D47-B9C7-ABDE8A021CEA}" dt="2023-06-07T13:13:18.897" v="324" actId="2696"/>
        <pc:sldMkLst>
          <pc:docMk/>
          <pc:sldMk cId="2904351061" sldId="303"/>
        </pc:sldMkLst>
        <pc:spChg chg="mod">
          <ac:chgData name="Elizabeth" userId="57f07c47-e3eb-4388-b02b-a2736c55f195" providerId="ADAL" clId="{52BF2497-2280-4D47-B9C7-ABDE8A021CEA}" dt="2023-06-07T13:04:11.380" v="241" actId="20577"/>
          <ac:spMkLst>
            <pc:docMk/>
            <pc:sldMk cId="2904351061" sldId="303"/>
            <ac:spMk id="2" creationId="{712987E8-C71E-41B3-AA76-941D85ADFBE7}"/>
          </ac:spMkLst>
        </pc:spChg>
        <pc:spChg chg="add mod">
          <ac:chgData name="Elizabeth" userId="57f07c47-e3eb-4388-b02b-a2736c55f195" providerId="ADAL" clId="{52BF2497-2280-4D47-B9C7-ABDE8A021CEA}" dt="2023-06-07T13:04:38.738" v="249" actId="1076"/>
          <ac:spMkLst>
            <pc:docMk/>
            <pc:sldMk cId="2904351061" sldId="303"/>
            <ac:spMk id="4" creationId="{18F56F96-C39F-E15B-3451-19E34AD1075C}"/>
          </ac:spMkLst>
        </pc:spChg>
        <pc:spChg chg="del">
          <ac:chgData name="Elizabeth" userId="57f07c47-e3eb-4388-b02b-a2736c55f195" providerId="ADAL" clId="{52BF2497-2280-4D47-B9C7-ABDE8A021CEA}" dt="2023-06-07T13:04:33.248" v="248" actId="478"/>
          <ac:spMkLst>
            <pc:docMk/>
            <pc:sldMk cId="2904351061" sldId="303"/>
            <ac:spMk id="21" creationId="{3E5D6A73-7B65-92FA-EFBB-8E0F304437B8}"/>
          </ac:spMkLst>
        </pc:spChg>
        <pc:graphicFrameChg chg="del">
          <ac:chgData name="Elizabeth" userId="57f07c47-e3eb-4388-b02b-a2736c55f195" providerId="ADAL" clId="{52BF2497-2280-4D47-B9C7-ABDE8A021CEA}" dt="2023-06-07T13:04:20.132" v="244" actId="478"/>
          <ac:graphicFrameMkLst>
            <pc:docMk/>
            <pc:sldMk cId="2904351061" sldId="303"/>
            <ac:graphicFrameMk id="3" creationId="{904E3ACD-5526-2DF2-B521-7530AAC51710}"/>
          </ac:graphicFrameMkLst>
        </pc:graphicFrameChg>
        <pc:graphicFrameChg chg="del">
          <ac:chgData name="Elizabeth" userId="57f07c47-e3eb-4388-b02b-a2736c55f195" providerId="ADAL" clId="{52BF2497-2280-4D47-B9C7-ABDE8A021CEA}" dt="2023-06-07T13:04:24.978" v="246" actId="478"/>
          <ac:graphicFrameMkLst>
            <pc:docMk/>
            <pc:sldMk cId="2904351061" sldId="303"/>
            <ac:graphicFrameMk id="7" creationId="{22FBA045-CA39-A60B-C25E-8194B6D4E40A}"/>
          </ac:graphicFrameMkLst>
        </pc:graphicFrameChg>
        <pc:picChg chg="del">
          <ac:chgData name="Elizabeth" userId="57f07c47-e3eb-4388-b02b-a2736c55f195" providerId="ADAL" clId="{52BF2497-2280-4D47-B9C7-ABDE8A021CEA}" dt="2023-06-07T13:04:02.725" v="226" actId="478"/>
          <ac:picMkLst>
            <pc:docMk/>
            <pc:sldMk cId="2904351061" sldId="303"/>
            <ac:picMk id="5" creationId="{ADC5002E-0877-F3F5-E93C-4A424124DD0C}"/>
          </ac:picMkLst>
        </pc:picChg>
        <pc:picChg chg="add mod">
          <ac:chgData name="Elizabeth" userId="57f07c47-e3eb-4388-b02b-a2736c55f195" providerId="ADAL" clId="{52BF2497-2280-4D47-B9C7-ABDE8A021CEA}" dt="2023-06-07T13:04:29.630" v="247" actId="1076"/>
          <ac:picMkLst>
            <pc:docMk/>
            <pc:sldMk cId="2904351061" sldId="303"/>
            <ac:picMk id="8" creationId="{1A28BBF8-3108-0F15-3E06-B6B57F23DB57}"/>
          </ac:picMkLst>
        </pc:picChg>
        <pc:picChg chg="del mod">
          <ac:chgData name="Elizabeth" userId="57f07c47-e3eb-4388-b02b-a2736c55f195" providerId="ADAL" clId="{52BF2497-2280-4D47-B9C7-ABDE8A021CEA}" dt="2023-06-07T13:04:17.061" v="243" actId="478"/>
          <ac:picMkLst>
            <pc:docMk/>
            <pc:sldMk cId="2904351061" sldId="303"/>
            <ac:picMk id="13" creationId="{F124C76B-33C2-4B9D-9BB7-144322624411}"/>
          </ac:picMkLst>
        </pc:picChg>
        <pc:picChg chg="del">
          <ac:chgData name="Elizabeth" userId="57f07c47-e3eb-4388-b02b-a2736c55f195" providerId="ADAL" clId="{52BF2497-2280-4D47-B9C7-ABDE8A021CEA}" dt="2023-06-07T13:04:24.184" v="245" actId="478"/>
          <ac:picMkLst>
            <pc:docMk/>
            <pc:sldMk cId="2904351061" sldId="303"/>
            <ac:picMk id="17" creationId="{58935855-60AD-9E4E-2851-7BA716220DEC}"/>
          </ac:picMkLst>
        </pc:picChg>
      </pc:sldChg>
      <pc:sldChg chg="del">
        <pc:chgData name="Elizabeth" userId="57f07c47-e3eb-4388-b02b-a2736c55f195" providerId="ADAL" clId="{52BF2497-2280-4D47-B9C7-ABDE8A021CEA}" dt="2023-06-07T13:15:21.237" v="327" actId="47"/>
        <pc:sldMkLst>
          <pc:docMk/>
          <pc:sldMk cId="2526974919" sldId="305"/>
        </pc:sldMkLst>
      </pc:sldChg>
      <pc:sldChg chg="del">
        <pc:chgData name="Elizabeth" userId="57f07c47-e3eb-4388-b02b-a2736c55f195" providerId="ADAL" clId="{52BF2497-2280-4D47-B9C7-ABDE8A021CEA}" dt="2023-06-07T13:14:07.165" v="325" actId="2696"/>
        <pc:sldMkLst>
          <pc:docMk/>
          <pc:sldMk cId="3427852646" sldId="306"/>
        </pc:sldMkLst>
      </pc:sldChg>
      <pc:sldChg chg="del">
        <pc:chgData name="Elizabeth" userId="57f07c47-e3eb-4388-b02b-a2736c55f195" providerId="ADAL" clId="{52BF2497-2280-4D47-B9C7-ABDE8A021CEA}" dt="2023-06-07T13:14:22.417" v="326" actId="2696"/>
        <pc:sldMkLst>
          <pc:docMk/>
          <pc:sldMk cId="3837155710" sldId="307"/>
        </pc:sldMkLst>
      </pc:sldChg>
      <pc:sldChg chg="addSp modSp add mod ord">
        <pc:chgData name="Elizabeth" userId="57f07c47-e3eb-4388-b02b-a2736c55f195" providerId="ADAL" clId="{52BF2497-2280-4D47-B9C7-ABDE8A021CEA}" dt="2023-06-07T13:12:26.056" v="323" actId="20577"/>
        <pc:sldMkLst>
          <pc:docMk/>
          <pc:sldMk cId="1980805115" sldId="308"/>
        </pc:sldMkLst>
        <pc:spChg chg="add mod">
          <ac:chgData name="Elizabeth" userId="57f07c47-e3eb-4388-b02b-a2736c55f195" providerId="ADAL" clId="{52BF2497-2280-4D47-B9C7-ABDE8A021CEA}" dt="2023-06-07T13:10:48.117" v="287" actId="1076"/>
          <ac:spMkLst>
            <pc:docMk/>
            <pc:sldMk cId="1980805115" sldId="308"/>
            <ac:spMk id="3" creationId="{7E85B803-22C8-4738-494C-15AD96981542}"/>
          </ac:spMkLst>
        </pc:spChg>
        <pc:spChg chg="add mod">
          <ac:chgData name="Elizabeth" userId="57f07c47-e3eb-4388-b02b-a2736c55f195" providerId="ADAL" clId="{52BF2497-2280-4D47-B9C7-ABDE8A021CEA}" dt="2023-06-07T13:12:14.565" v="322" actId="1076"/>
          <ac:spMkLst>
            <pc:docMk/>
            <pc:sldMk cId="1980805115" sldId="308"/>
            <ac:spMk id="5" creationId="{834EC419-469B-13E4-9A21-21EA61E648A2}"/>
          </ac:spMkLst>
        </pc:spChg>
        <pc:spChg chg="mod">
          <ac:chgData name="Elizabeth" userId="57f07c47-e3eb-4388-b02b-a2736c55f195" providerId="ADAL" clId="{52BF2497-2280-4D47-B9C7-ABDE8A021CEA}" dt="2023-06-07T13:12:26.056" v="323" actId="20577"/>
          <ac:spMkLst>
            <pc:docMk/>
            <pc:sldMk cId="1980805115" sldId="308"/>
            <ac:spMk id="21" creationId="{6BF6F1F1-D88E-BFCE-43BB-FF2B3D7107D9}"/>
          </ac:spMkLst>
        </pc:spChg>
        <pc:spChg chg="mod">
          <ac:chgData name="Elizabeth" userId="57f07c47-e3eb-4388-b02b-a2736c55f195" providerId="ADAL" clId="{52BF2497-2280-4D47-B9C7-ABDE8A021CEA}" dt="2023-06-07T13:09:28.456" v="276" actId="20577"/>
          <ac:spMkLst>
            <pc:docMk/>
            <pc:sldMk cId="1980805115" sldId="308"/>
            <ac:spMk id="35" creationId="{61957C41-69DC-03C0-ABB7-83AA420B004D}"/>
          </ac:spMkLst>
        </pc:spChg>
        <pc:grpChg chg="mod">
          <ac:chgData name="Elizabeth" userId="57f07c47-e3eb-4388-b02b-a2736c55f195" providerId="ADAL" clId="{52BF2497-2280-4D47-B9C7-ABDE8A021CEA}" dt="2023-06-07T13:10:21.491" v="282" actId="1076"/>
          <ac:grpSpMkLst>
            <pc:docMk/>
            <pc:sldMk cId="1980805115" sldId="308"/>
            <ac:grpSpMk id="11" creationId="{0A4262E4-0F7B-14ED-948C-91BAD35F610D}"/>
          </ac:grpSpMkLst>
        </pc:grpChg>
        <pc:picChg chg="add mod modCrop">
          <ac:chgData name="Elizabeth" userId="57f07c47-e3eb-4388-b02b-a2736c55f195" providerId="ADAL" clId="{52BF2497-2280-4D47-B9C7-ABDE8A021CEA}" dt="2023-06-07T13:11:25.404" v="293" actId="1076"/>
          <ac:picMkLst>
            <pc:docMk/>
            <pc:sldMk cId="1980805115" sldId="308"/>
            <ac:picMk id="4" creationId="{9B7A5517-E4D6-D6C8-B78E-582981250265}"/>
          </ac:picMkLst>
        </pc:picChg>
      </pc:sldChg>
      <pc:sldChg chg="add">
        <pc:chgData name="Elizabeth" userId="57f07c47-e3eb-4388-b02b-a2736c55f195" providerId="ADAL" clId="{52BF2497-2280-4D47-B9C7-ABDE8A021CEA}" dt="2023-06-07T13:05:53.710" v="250"/>
        <pc:sldMkLst>
          <pc:docMk/>
          <pc:sldMk cId="712954372" sldId="309"/>
        </pc:sldMkLst>
      </pc:sldChg>
      <pc:sldChg chg="addSp delSp modSp add mod">
        <pc:chgData name="Elizabeth" userId="57f07c47-e3eb-4388-b02b-a2736c55f195" providerId="ADAL" clId="{52BF2497-2280-4D47-B9C7-ABDE8A021CEA}" dt="2023-06-07T13:09:01.703" v="268" actId="1076"/>
        <pc:sldMkLst>
          <pc:docMk/>
          <pc:sldMk cId="1754613756" sldId="310"/>
        </pc:sldMkLst>
        <pc:spChg chg="mod">
          <ac:chgData name="Elizabeth" userId="57f07c47-e3eb-4388-b02b-a2736c55f195" providerId="ADAL" clId="{52BF2497-2280-4D47-B9C7-ABDE8A021CEA}" dt="2023-06-07T13:08:27.133" v="265" actId="20577"/>
          <ac:spMkLst>
            <pc:docMk/>
            <pc:sldMk cId="1754613756" sldId="310"/>
            <ac:spMk id="3" creationId="{6A6332B8-10C2-5336-F345-B17C6A6C980C}"/>
          </ac:spMkLst>
        </pc:spChg>
        <pc:spChg chg="mod">
          <ac:chgData name="Elizabeth" userId="57f07c47-e3eb-4388-b02b-a2736c55f195" providerId="ADAL" clId="{52BF2497-2280-4D47-B9C7-ABDE8A021CEA}" dt="2023-06-07T13:09:01.703" v="268" actId="1076"/>
          <ac:spMkLst>
            <pc:docMk/>
            <pc:sldMk cId="1754613756" sldId="310"/>
            <ac:spMk id="12" creationId="{B6CCD2AC-ABA8-7863-00FF-288E36A1D3B4}"/>
          </ac:spMkLst>
        </pc:spChg>
        <pc:graphicFrameChg chg="del">
          <ac:chgData name="Elizabeth" userId="57f07c47-e3eb-4388-b02b-a2736c55f195" providerId="ADAL" clId="{52BF2497-2280-4D47-B9C7-ABDE8A021CEA}" dt="2023-06-07T13:07:59.498" v="254" actId="478"/>
          <ac:graphicFrameMkLst>
            <pc:docMk/>
            <pc:sldMk cId="1754613756" sldId="310"/>
            <ac:graphicFrameMk id="15" creationId="{53581DB0-5E44-3EE8-A0A2-690F20B21C4A}"/>
          </ac:graphicFrameMkLst>
        </pc:graphicFrameChg>
        <pc:picChg chg="add mod">
          <ac:chgData name="Elizabeth" userId="57f07c47-e3eb-4388-b02b-a2736c55f195" providerId="ADAL" clId="{52BF2497-2280-4D47-B9C7-ABDE8A021CEA}" dt="2023-06-07T13:08:14.160" v="257" actId="1076"/>
          <ac:picMkLst>
            <pc:docMk/>
            <pc:sldMk cId="1754613756" sldId="310"/>
            <ac:picMk id="6" creationId="{B27E62FE-34A4-633E-F9FB-C9271AB48EAD}"/>
          </ac:picMkLst>
        </pc:picChg>
        <pc:picChg chg="del">
          <ac:chgData name="Elizabeth" userId="57f07c47-e3eb-4388-b02b-a2736c55f195" providerId="ADAL" clId="{52BF2497-2280-4D47-B9C7-ABDE8A021CEA}" dt="2023-06-07T13:08:01.419" v="255" actId="478"/>
          <ac:picMkLst>
            <pc:docMk/>
            <pc:sldMk cId="1754613756" sldId="310"/>
            <ac:picMk id="17" creationId="{36B879C8-1275-51B2-8130-31B7BBB9AF44}"/>
          </ac:picMkLst>
        </pc:picChg>
      </pc:sldChg>
      <pc:sldChg chg="add del">
        <pc:chgData name="Elizabeth" userId="57f07c47-e3eb-4388-b02b-a2736c55f195" providerId="ADAL" clId="{52BF2497-2280-4D47-B9C7-ABDE8A021CEA}" dt="2023-06-07T13:17:00.109" v="333" actId="47"/>
        <pc:sldMkLst>
          <pc:docMk/>
          <pc:sldMk cId="2939460393" sldId="311"/>
        </pc:sldMkLst>
      </pc:sldChg>
      <pc:sldChg chg="add del">
        <pc:chgData name="Elizabeth" userId="57f07c47-e3eb-4388-b02b-a2736c55f195" providerId="ADAL" clId="{52BF2497-2280-4D47-B9C7-ABDE8A021CEA}" dt="2023-06-07T13:15:46.494" v="332" actId="47"/>
        <pc:sldMkLst>
          <pc:docMk/>
          <pc:sldMk cId="3581541621" sldId="312"/>
        </pc:sldMkLst>
      </pc:sldChg>
      <pc:sldChg chg="add del">
        <pc:chgData name="Elizabeth" userId="57f07c47-e3eb-4388-b02b-a2736c55f195" providerId="ADAL" clId="{52BF2497-2280-4D47-B9C7-ABDE8A021CEA}" dt="2023-06-07T13:15:45.442" v="331" actId="47"/>
        <pc:sldMkLst>
          <pc:docMk/>
          <pc:sldMk cId="3844318170" sldId="313"/>
        </pc:sldMkLst>
      </pc:sldChg>
      <pc:sldChg chg="add del">
        <pc:chgData name="Elizabeth" userId="57f07c47-e3eb-4388-b02b-a2736c55f195" providerId="ADAL" clId="{52BF2497-2280-4D47-B9C7-ABDE8A021CEA}" dt="2023-06-07T13:15:44.193" v="330" actId="47"/>
        <pc:sldMkLst>
          <pc:docMk/>
          <pc:sldMk cId="3667818625" sldId="314"/>
        </pc:sldMkLst>
      </pc:sldChg>
      <pc:sldChg chg="addSp delSp modSp add mod">
        <pc:chgData name="Elizabeth" userId="57f07c47-e3eb-4388-b02b-a2736c55f195" providerId="ADAL" clId="{52BF2497-2280-4D47-B9C7-ABDE8A021CEA}" dt="2023-06-23T13:28:06.151" v="398" actId="1076"/>
        <pc:sldMkLst>
          <pc:docMk/>
          <pc:sldMk cId="3799729528" sldId="315"/>
        </pc:sldMkLst>
        <pc:spChg chg="mod ord">
          <ac:chgData name="Elizabeth" userId="57f07c47-e3eb-4388-b02b-a2736c55f195" providerId="ADAL" clId="{52BF2497-2280-4D47-B9C7-ABDE8A021CEA}" dt="2023-06-23T13:20:11.748" v="377" actId="1035"/>
          <ac:spMkLst>
            <pc:docMk/>
            <pc:sldMk cId="3799729528" sldId="315"/>
            <ac:spMk id="11" creationId="{88AAB303-9614-EFA4-6BDB-4BF78724FC78}"/>
          </ac:spMkLst>
        </pc:spChg>
        <pc:spChg chg="mod">
          <ac:chgData name="Elizabeth" userId="57f07c47-e3eb-4388-b02b-a2736c55f195" providerId="ADAL" clId="{52BF2497-2280-4D47-B9C7-ABDE8A021CEA}" dt="2023-06-23T13:19:40.077" v="368" actId="1076"/>
          <ac:spMkLst>
            <pc:docMk/>
            <pc:sldMk cId="3799729528" sldId="315"/>
            <ac:spMk id="15" creationId="{1BC830BA-AD75-464E-A334-25210683B75E}"/>
          </ac:spMkLst>
        </pc:spChg>
        <pc:spChg chg="mod">
          <ac:chgData name="Elizabeth" userId="57f07c47-e3eb-4388-b02b-a2736c55f195" providerId="ADAL" clId="{52BF2497-2280-4D47-B9C7-ABDE8A021CEA}" dt="2023-06-23T13:19:40.077" v="368" actId="1076"/>
          <ac:spMkLst>
            <pc:docMk/>
            <pc:sldMk cId="3799729528" sldId="315"/>
            <ac:spMk id="18" creationId="{652A6BFC-8CBE-1445-E7BD-43158468C5F6}"/>
          </ac:spMkLst>
        </pc:spChg>
        <pc:graphicFrameChg chg="add del mod">
          <ac:chgData name="Elizabeth" userId="57f07c47-e3eb-4388-b02b-a2736c55f195" providerId="ADAL" clId="{52BF2497-2280-4D47-B9C7-ABDE8A021CEA}" dt="2023-06-23T13:24:48.879" v="379"/>
          <ac:graphicFrameMkLst>
            <pc:docMk/>
            <pc:sldMk cId="3799729528" sldId="315"/>
            <ac:graphicFrameMk id="6" creationId="{56D52E06-8FF6-569E-9B86-FF5E59183736}"/>
          </ac:graphicFrameMkLst>
        </pc:graphicFrameChg>
        <pc:graphicFrameChg chg="add del mod">
          <ac:chgData name="Elizabeth" userId="57f07c47-e3eb-4388-b02b-a2736c55f195" providerId="ADAL" clId="{52BF2497-2280-4D47-B9C7-ABDE8A021CEA}" dt="2023-06-23T13:27:50.387" v="392" actId="478"/>
          <ac:graphicFrameMkLst>
            <pc:docMk/>
            <pc:sldMk cId="3799729528" sldId="315"/>
            <ac:graphicFrameMk id="8" creationId="{4E406296-E2D7-2C2F-81DA-0F4B252144F5}"/>
          </ac:graphicFrameMkLst>
        </pc:graphicFrameChg>
        <pc:picChg chg="del">
          <ac:chgData name="Elizabeth" userId="57f07c47-e3eb-4388-b02b-a2736c55f195" providerId="ADAL" clId="{52BF2497-2280-4D47-B9C7-ABDE8A021CEA}" dt="2023-06-23T13:19:27.332" v="365" actId="478"/>
          <ac:picMkLst>
            <pc:docMk/>
            <pc:sldMk cId="3799729528" sldId="315"/>
            <ac:picMk id="3" creationId="{A37357F2-3566-15B7-B2F5-312CE10C73ED}"/>
          </ac:picMkLst>
        </pc:picChg>
        <pc:picChg chg="add mod">
          <ac:chgData name="Elizabeth" userId="57f07c47-e3eb-4388-b02b-a2736c55f195" providerId="ADAL" clId="{52BF2497-2280-4D47-B9C7-ABDE8A021CEA}" dt="2023-06-23T13:19:30.989" v="366" actId="1076"/>
          <ac:picMkLst>
            <pc:docMk/>
            <pc:sldMk cId="3799729528" sldId="315"/>
            <ac:picMk id="4" creationId="{11318389-844B-0099-8C4B-0D71FE9E43C1}"/>
          </ac:picMkLst>
        </pc:picChg>
        <pc:picChg chg="del mod">
          <ac:chgData name="Elizabeth" userId="57f07c47-e3eb-4388-b02b-a2736c55f195" providerId="ADAL" clId="{52BF2497-2280-4D47-B9C7-ABDE8A021CEA}" dt="2023-06-23T13:25:09.829" v="389" actId="478"/>
          <ac:picMkLst>
            <pc:docMk/>
            <pc:sldMk cId="3799729528" sldId="315"/>
            <ac:picMk id="5" creationId="{2D30CCF7-49A6-E520-C154-25F4DEE0EAE4}"/>
          </ac:picMkLst>
        </pc:picChg>
        <pc:picChg chg="add del mod">
          <ac:chgData name="Elizabeth" userId="57f07c47-e3eb-4388-b02b-a2736c55f195" providerId="ADAL" clId="{52BF2497-2280-4D47-B9C7-ABDE8A021CEA}" dt="2023-06-23T13:28:02.165" v="397" actId="478"/>
          <ac:picMkLst>
            <pc:docMk/>
            <pc:sldMk cId="3799729528" sldId="315"/>
            <ac:picMk id="7" creationId="{0FECF8A6-14F7-F5B0-28CD-4E97784B20B7}"/>
          </ac:picMkLst>
        </pc:picChg>
        <pc:picChg chg="add mod">
          <ac:chgData name="Elizabeth" userId="57f07c47-e3eb-4388-b02b-a2736c55f195" providerId="ADAL" clId="{52BF2497-2280-4D47-B9C7-ABDE8A021CEA}" dt="2023-06-23T13:28:06.151" v="398" actId="1076"/>
          <ac:picMkLst>
            <pc:docMk/>
            <pc:sldMk cId="3799729528" sldId="315"/>
            <ac:picMk id="9" creationId="{94872166-98E8-773E-16AE-E0E317FDC4BC}"/>
          </ac:picMkLst>
        </pc:picChg>
      </pc:sldChg>
      <pc:sldChg chg="add">
        <pc:chgData name="Elizabeth" userId="57f07c47-e3eb-4388-b02b-a2736c55f195" providerId="ADAL" clId="{52BF2497-2280-4D47-B9C7-ABDE8A021CEA}" dt="2023-06-07T13:15:32.712" v="329"/>
        <pc:sldMkLst>
          <pc:docMk/>
          <pc:sldMk cId="490149125" sldId="316"/>
        </pc:sldMkLst>
      </pc:sldChg>
      <pc:sldChg chg="addSp delSp modSp add mod">
        <pc:chgData name="Elizabeth" userId="57f07c47-e3eb-4388-b02b-a2736c55f195" providerId="ADAL" clId="{52BF2497-2280-4D47-B9C7-ABDE8A021CEA}" dt="2023-06-23T13:48:00.597" v="407" actId="1076"/>
        <pc:sldMkLst>
          <pc:docMk/>
          <pc:sldMk cId="58322044" sldId="317"/>
        </pc:sldMkLst>
        <pc:graphicFrameChg chg="add mod">
          <ac:chgData name="Elizabeth" userId="57f07c47-e3eb-4388-b02b-a2736c55f195" providerId="ADAL" clId="{52BF2497-2280-4D47-B9C7-ABDE8A021CEA}" dt="2023-06-23T13:48:00.597" v="407" actId="1076"/>
          <ac:graphicFrameMkLst>
            <pc:docMk/>
            <pc:sldMk cId="58322044" sldId="317"/>
            <ac:graphicFrameMk id="5" creationId="{9A0F45EB-17CF-6115-31C0-CDF87B657DED}"/>
          </ac:graphicFrameMkLst>
        </pc:graphicFrameChg>
        <pc:graphicFrameChg chg="del">
          <ac:chgData name="Elizabeth" userId="57f07c47-e3eb-4388-b02b-a2736c55f195" providerId="ADAL" clId="{52BF2497-2280-4D47-B9C7-ABDE8A021CEA}" dt="2023-06-23T13:47:54.141" v="406" actId="478"/>
          <ac:graphicFrameMkLst>
            <pc:docMk/>
            <pc:sldMk cId="58322044" sldId="317"/>
            <ac:graphicFrameMk id="23" creationId="{5F755393-DC03-A47C-0F5C-7301B47D7F7F}"/>
          </ac:graphicFrameMkLst>
        </pc:graphicFrameChg>
        <pc:picChg chg="add del mod">
          <ac:chgData name="Elizabeth" userId="57f07c47-e3eb-4388-b02b-a2736c55f195" providerId="ADAL" clId="{52BF2497-2280-4D47-B9C7-ABDE8A021CEA}" dt="2023-06-23T13:47:11.674" v="403" actId="478"/>
          <ac:picMkLst>
            <pc:docMk/>
            <pc:sldMk cId="58322044" sldId="317"/>
            <ac:picMk id="3" creationId="{6409B969-DA64-12C0-50BB-B371E32A1B7C}"/>
          </ac:picMkLst>
        </pc:picChg>
      </pc:sldChg>
      <pc:sldChg chg="add">
        <pc:chgData name="Elizabeth" userId="57f07c47-e3eb-4388-b02b-a2736c55f195" providerId="ADAL" clId="{52BF2497-2280-4D47-B9C7-ABDE8A021CEA}" dt="2023-06-07T13:15:32.712" v="329"/>
        <pc:sldMkLst>
          <pc:docMk/>
          <pc:sldMk cId="1005636337" sldId="318"/>
        </pc:sldMkLst>
      </pc:sldChg>
    </pc:docChg>
  </pc:docChgLst>
  <pc:docChgLst>
    <pc:chgData name="Elizabeth Musacchio Gonzalez" userId="57f07c47-e3eb-4388-b02b-a2736c55f195" providerId="ADAL" clId="{81E9A869-6809-4E42-A375-A6E8C1B81FF8}"/>
    <pc:docChg chg="undo custSel addSld delSld modSld sldOrd">
      <pc:chgData name="Elizabeth Musacchio Gonzalez" userId="57f07c47-e3eb-4388-b02b-a2736c55f195" providerId="ADAL" clId="{81E9A869-6809-4E42-A375-A6E8C1B81FF8}" dt="2023-11-09T15:02:33.420" v="556" actId="478"/>
      <pc:docMkLst>
        <pc:docMk/>
      </pc:docMkLst>
      <pc:sldChg chg="addSp modSp mod">
        <pc:chgData name="Elizabeth Musacchio Gonzalez" userId="57f07c47-e3eb-4388-b02b-a2736c55f195" providerId="ADAL" clId="{81E9A869-6809-4E42-A375-A6E8C1B81FF8}" dt="2023-11-08T21:47:58.193" v="68" actId="14100"/>
        <pc:sldMkLst>
          <pc:docMk/>
          <pc:sldMk cId="1202012636" sldId="257"/>
        </pc:sldMkLst>
        <pc:spChg chg="add mod">
          <ac:chgData name="Elizabeth Musacchio Gonzalez" userId="57f07c47-e3eb-4388-b02b-a2736c55f195" providerId="ADAL" clId="{81E9A869-6809-4E42-A375-A6E8C1B81FF8}" dt="2023-11-08T21:47:58.193" v="68" actId="14100"/>
          <ac:spMkLst>
            <pc:docMk/>
            <pc:sldMk cId="1202012636" sldId="257"/>
            <ac:spMk id="4" creationId="{598DC26D-B9BC-12F3-6B7A-D50AC574197F}"/>
          </ac:spMkLst>
        </pc:spChg>
        <pc:spChg chg="add mod">
          <ac:chgData name="Elizabeth Musacchio Gonzalez" userId="57f07c47-e3eb-4388-b02b-a2736c55f195" providerId="ADAL" clId="{81E9A869-6809-4E42-A375-A6E8C1B81FF8}" dt="2023-11-08T21:47:16.536" v="66" actId="14100"/>
          <ac:spMkLst>
            <pc:docMk/>
            <pc:sldMk cId="1202012636" sldId="257"/>
            <ac:spMk id="6" creationId="{1A3122A5-3D0E-A6F1-2F99-05634C167FC9}"/>
          </ac:spMkLst>
        </pc:spChg>
      </pc:sldChg>
      <pc:sldChg chg="addSp modSp mod">
        <pc:chgData name="Elizabeth Musacchio Gonzalez" userId="57f07c47-e3eb-4388-b02b-a2736c55f195" providerId="ADAL" clId="{81E9A869-6809-4E42-A375-A6E8C1B81FF8}" dt="2023-11-08T09:52:50.455" v="28" actId="1035"/>
        <pc:sldMkLst>
          <pc:docMk/>
          <pc:sldMk cId="1882598903" sldId="271"/>
        </pc:sldMkLst>
        <pc:spChg chg="mod">
          <ac:chgData name="Elizabeth Musacchio Gonzalez" userId="57f07c47-e3eb-4388-b02b-a2736c55f195" providerId="ADAL" clId="{81E9A869-6809-4E42-A375-A6E8C1B81FF8}" dt="2023-11-08T09:51:38.165" v="7" actId="20577"/>
          <ac:spMkLst>
            <pc:docMk/>
            <pc:sldMk cId="1882598903" sldId="271"/>
            <ac:spMk id="4" creationId="{A4933EC8-DA75-7508-49EB-05C1459642E5}"/>
          </ac:spMkLst>
        </pc:spChg>
        <pc:spChg chg="add mod">
          <ac:chgData name="Elizabeth Musacchio Gonzalez" userId="57f07c47-e3eb-4388-b02b-a2736c55f195" providerId="ADAL" clId="{81E9A869-6809-4E42-A375-A6E8C1B81FF8}" dt="2023-11-08T09:52:50.455" v="28" actId="1035"/>
          <ac:spMkLst>
            <pc:docMk/>
            <pc:sldMk cId="1882598903" sldId="271"/>
            <ac:spMk id="5" creationId="{9C221B0B-2B29-A5A2-B551-70BC2711EBA4}"/>
          </ac:spMkLst>
        </pc:spChg>
      </pc:sldChg>
      <pc:sldChg chg="ord">
        <pc:chgData name="Elizabeth Musacchio Gonzalez" userId="57f07c47-e3eb-4388-b02b-a2736c55f195" providerId="ADAL" clId="{81E9A869-6809-4E42-A375-A6E8C1B81FF8}" dt="2023-11-08T21:14:01.428" v="33" actId="20578"/>
        <pc:sldMkLst>
          <pc:docMk/>
          <pc:sldMk cId="2015375999" sldId="272"/>
        </pc:sldMkLst>
      </pc:sldChg>
      <pc:sldChg chg="delSp mod">
        <pc:chgData name="Elizabeth Musacchio Gonzalez" userId="57f07c47-e3eb-4388-b02b-a2736c55f195" providerId="ADAL" clId="{81E9A869-6809-4E42-A375-A6E8C1B81FF8}" dt="2023-11-08T21:48:48.020" v="72" actId="478"/>
        <pc:sldMkLst>
          <pc:docMk/>
          <pc:sldMk cId="1191895108" sldId="276"/>
        </pc:sldMkLst>
        <pc:spChg chg="del">
          <ac:chgData name="Elizabeth Musacchio Gonzalez" userId="57f07c47-e3eb-4388-b02b-a2736c55f195" providerId="ADAL" clId="{81E9A869-6809-4E42-A375-A6E8C1B81FF8}" dt="2023-11-08T21:48:46.572" v="71" actId="478"/>
          <ac:spMkLst>
            <pc:docMk/>
            <pc:sldMk cId="1191895108" sldId="276"/>
            <ac:spMk id="37" creationId="{6E2C1D4D-D987-096E-0987-E61A14F8C819}"/>
          </ac:spMkLst>
        </pc:spChg>
        <pc:picChg chg="del">
          <ac:chgData name="Elizabeth Musacchio Gonzalez" userId="57f07c47-e3eb-4388-b02b-a2736c55f195" providerId="ADAL" clId="{81E9A869-6809-4E42-A375-A6E8C1B81FF8}" dt="2023-11-08T21:48:48.020" v="72" actId="478"/>
          <ac:picMkLst>
            <pc:docMk/>
            <pc:sldMk cId="1191895108" sldId="276"/>
            <ac:picMk id="19" creationId="{3F5ECFF0-1571-1F61-8936-172D5C435FC0}"/>
          </ac:picMkLst>
        </pc:picChg>
        <pc:picChg chg="del">
          <ac:chgData name="Elizabeth Musacchio Gonzalez" userId="57f07c47-e3eb-4388-b02b-a2736c55f195" providerId="ADAL" clId="{81E9A869-6809-4E42-A375-A6E8C1B81FF8}" dt="2023-11-08T21:48:42.959" v="70" actId="478"/>
          <ac:picMkLst>
            <pc:docMk/>
            <pc:sldMk cId="1191895108" sldId="276"/>
            <ac:picMk id="20" creationId="{D34A7418-A48E-3CEF-1BB2-B8F6B2FDE064}"/>
          </ac:picMkLst>
        </pc:picChg>
      </pc:sldChg>
      <pc:sldChg chg="del">
        <pc:chgData name="Elizabeth Musacchio Gonzalez" userId="57f07c47-e3eb-4388-b02b-a2736c55f195" providerId="ADAL" clId="{81E9A869-6809-4E42-A375-A6E8C1B81FF8}" dt="2023-11-08T09:55:47.110" v="30" actId="2696"/>
        <pc:sldMkLst>
          <pc:docMk/>
          <pc:sldMk cId="2487470534" sldId="285"/>
        </pc:sldMkLst>
      </pc:sldChg>
      <pc:sldChg chg="addSp delSp modSp mod">
        <pc:chgData name="Elizabeth Musacchio Gonzalez" userId="57f07c47-e3eb-4388-b02b-a2736c55f195" providerId="ADAL" clId="{81E9A869-6809-4E42-A375-A6E8C1B81FF8}" dt="2023-11-08T21:44:48.275" v="45" actId="478"/>
        <pc:sldMkLst>
          <pc:docMk/>
          <pc:sldMk cId="2492293888" sldId="287"/>
        </pc:sldMkLst>
        <pc:spChg chg="add del mod">
          <ac:chgData name="Elizabeth Musacchio Gonzalez" userId="57f07c47-e3eb-4388-b02b-a2736c55f195" providerId="ADAL" clId="{81E9A869-6809-4E42-A375-A6E8C1B81FF8}" dt="2023-11-08T21:44:48.275" v="45" actId="478"/>
          <ac:spMkLst>
            <pc:docMk/>
            <pc:sldMk cId="2492293888" sldId="287"/>
            <ac:spMk id="5" creationId="{DCF0A758-8105-822F-46BF-CA2A1BFD3580}"/>
          </ac:spMkLst>
        </pc:spChg>
      </pc:sldChg>
      <pc:sldChg chg="delSp mod">
        <pc:chgData name="Elizabeth Musacchio Gonzalez" userId="57f07c47-e3eb-4388-b02b-a2736c55f195" providerId="ADAL" clId="{81E9A869-6809-4E42-A375-A6E8C1B81FF8}" dt="2023-11-08T21:45:17.515" v="49" actId="478"/>
        <pc:sldMkLst>
          <pc:docMk/>
          <pc:sldMk cId="3967828237" sldId="292"/>
        </pc:sldMkLst>
        <pc:spChg chg="del">
          <ac:chgData name="Elizabeth Musacchio Gonzalez" userId="57f07c47-e3eb-4388-b02b-a2736c55f195" providerId="ADAL" clId="{81E9A869-6809-4E42-A375-A6E8C1B81FF8}" dt="2023-11-08T21:45:15.176" v="48" actId="478"/>
          <ac:spMkLst>
            <pc:docMk/>
            <pc:sldMk cId="3967828237" sldId="292"/>
            <ac:spMk id="7" creationId="{55F808B9-966A-3ADC-01B3-1BB6111F59CF}"/>
          </ac:spMkLst>
        </pc:spChg>
        <pc:spChg chg="del">
          <ac:chgData name="Elizabeth Musacchio Gonzalez" userId="57f07c47-e3eb-4388-b02b-a2736c55f195" providerId="ADAL" clId="{81E9A869-6809-4E42-A375-A6E8C1B81FF8}" dt="2023-11-08T21:45:13.728" v="47" actId="478"/>
          <ac:spMkLst>
            <pc:docMk/>
            <pc:sldMk cId="3967828237" sldId="292"/>
            <ac:spMk id="9" creationId="{66398953-7F9F-7D09-BD85-D881311CF81C}"/>
          </ac:spMkLst>
        </pc:spChg>
        <pc:picChg chg="del">
          <ac:chgData name="Elizabeth Musacchio Gonzalez" userId="57f07c47-e3eb-4388-b02b-a2736c55f195" providerId="ADAL" clId="{81E9A869-6809-4E42-A375-A6E8C1B81FF8}" dt="2023-11-08T21:45:17.515" v="49" actId="478"/>
          <ac:picMkLst>
            <pc:docMk/>
            <pc:sldMk cId="3967828237" sldId="292"/>
            <ac:picMk id="18" creationId="{672CA495-F9F4-B8D1-F581-951506CE917C}"/>
          </ac:picMkLst>
        </pc:picChg>
      </pc:sldChg>
      <pc:sldChg chg="del">
        <pc:chgData name="Elizabeth Musacchio Gonzalez" userId="57f07c47-e3eb-4388-b02b-a2736c55f195" providerId="ADAL" clId="{81E9A869-6809-4E42-A375-A6E8C1B81FF8}" dt="2023-11-09T14:50:30.242" v="521" actId="2696"/>
        <pc:sldMkLst>
          <pc:docMk/>
          <pc:sldMk cId="3279430040" sldId="297"/>
        </pc:sldMkLst>
      </pc:sldChg>
      <pc:sldChg chg="addSp delSp modSp mod">
        <pc:chgData name="Elizabeth Musacchio Gonzalez" userId="57f07c47-e3eb-4388-b02b-a2736c55f195" providerId="ADAL" clId="{81E9A869-6809-4E42-A375-A6E8C1B81FF8}" dt="2023-11-08T22:01:27.173" v="205" actId="478"/>
        <pc:sldMkLst>
          <pc:docMk/>
          <pc:sldMk cId="726448400" sldId="299"/>
        </pc:sldMkLst>
        <pc:spChg chg="add del mod">
          <ac:chgData name="Elizabeth Musacchio Gonzalez" userId="57f07c47-e3eb-4388-b02b-a2736c55f195" providerId="ADAL" clId="{81E9A869-6809-4E42-A375-A6E8C1B81FF8}" dt="2023-11-08T22:01:27.173" v="205" actId="478"/>
          <ac:spMkLst>
            <pc:docMk/>
            <pc:sldMk cId="726448400" sldId="299"/>
            <ac:spMk id="4" creationId="{CEF504F7-FDFA-A50C-1FC7-304E9856D808}"/>
          </ac:spMkLst>
        </pc:spChg>
      </pc:sldChg>
      <pc:sldChg chg="del">
        <pc:chgData name="Elizabeth Musacchio Gonzalez" userId="57f07c47-e3eb-4388-b02b-a2736c55f195" providerId="ADAL" clId="{81E9A869-6809-4E42-A375-A6E8C1B81FF8}" dt="2023-11-08T09:55:58.748" v="31" actId="2696"/>
        <pc:sldMkLst>
          <pc:docMk/>
          <pc:sldMk cId="2945761351" sldId="304"/>
        </pc:sldMkLst>
      </pc:sldChg>
      <pc:sldChg chg="del">
        <pc:chgData name="Elizabeth Musacchio Gonzalez" userId="57f07c47-e3eb-4388-b02b-a2736c55f195" providerId="ADAL" clId="{81E9A869-6809-4E42-A375-A6E8C1B81FF8}" dt="2023-11-08T09:55:26.587" v="29" actId="2696"/>
        <pc:sldMkLst>
          <pc:docMk/>
          <pc:sldMk cId="712954372" sldId="309"/>
        </pc:sldMkLst>
      </pc:sldChg>
      <pc:sldChg chg="addSp delSp modSp mod">
        <pc:chgData name="Elizabeth Musacchio Gonzalez" userId="57f07c47-e3eb-4388-b02b-a2736c55f195" providerId="ADAL" clId="{81E9A869-6809-4E42-A375-A6E8C1B81FF8}" dt="2023-11-08T22:03:26.219" v="219"/>
        <pc:sldMkLst>
          <pc:docMk/>
          <pc:sldMk cId="3799729528" sldId="315"/>
        </pc:sldMkLst>
        <pc:picChg chg="add mod">
          <ac:chgData name="Elizabeth Musacchio Gonzalez" userId="57f07c47-e3eb-4388-b02b-a2736c55f195" providerId="ADAL" clId="{81E9A869-6809-4E42-A375-A6E8C1B81FF8}" dt="2023-11-08T22:03:14.778" v="217" actId="167"/>
          <ac:picMkLst>
            <pc:docMk/>
            <pc:sldMk cId="3799729528" sldId="315"/>
            <ac:picMk id="3" creationId="{B5A874C9-E663-4E84-B43E-AACC99360B6D}"/>
          </ac:picMkLst>
        </pc:picChg>
        <pc:picChg chg="del">
          <ac:chgData name="Elizabeth Musacchio Gonzalez" userId="57f07c47-e3eb-4388-b02b-a2736c55f195" providerId="ADAL" clId="{81E9A869-6809-4E42-A375-A6E8C1B81FF8}" dt="2023-11-08T22:03:17.762" v="218" actId="478"/>
          <ac:picMkLst>
            <pc:docMk/>
            <pc:sldMk cId="3799729528" sldId="315"/>
            <ac:picMk id="7" creationId="{BAB31D0F-BEF7-B5BC-2329-2866B6BBDFF4}"/>
          </ac:picMkLst>
        </pc:picChg>
        <pc:cxnChg chg="add mod">
          <ac:chgData name="Elizabeth Musacchio Gonzalez" userId="57f07c47-e3eb-4388-b02b-a2736c55f195" providerId="ADAL" clId="{81E9A869-6809-4E42-A375-A6E8C1B81FF8}" dt="2023-11-08T22:03:26.219" v="219"/>
          <ac:cxnSpMkLst>
            <pc:docMk/>
            <pc:sldMk cId="3799729528" sldId="315"/>
            <ac:cxnSpMk id="6" creationId="{98F806D7-15C8-E114-ED86-E1DEA28FD560}"/>
          </ac:cxnSpMkLst>
        </pc:cxnChg>
      </pc:sldChg>
      <pc:sldChg chg="del">
        <pc:chgData name="Elizabeth Musacchio Gonzalez" userId="57f07c47-e3eb-4388-b02b-a2736c55f195" providerId="ADAL" clId="{81E9A869-6809-4E42-A375-A6E8C1B81FF8}" dt="2023-11-08T09:56:04.506" v="32" actId="2696"/>
        <pc:sldMkLst>
          <pc:docMk/>
          <pc:sldMk cId="490149125" sldId="316"/>
        </pc:sldMkLst>
      </pc:sldChg>
      <pc:sldChg chg="del">
        <pc:chgData name="Elizabeth Musacchio Gonzalez" userId="57f07c47-e3eb-4388-b02b-a2736c55f195" providerId="ADAL" clId="{81E9A869-6809-4E42-A375-A6E8C1B81FF8}" dt="2023-11-09T15:01:31.027" v="544" actId="2696"/>
        <pc:sldMkLst>
          <pc:docMk/>
          <pc:sldMk cId="1005636337" sldId="318"/>
        </pc:sldMkLst>
      </pc:sldChg>
      <pc:sldChg chg="del">
        <pc:chgData name="Elizabeth Musacchio Gonzalez" userId="57f07c47-e3eb-4388-b02b-a2736c55f195" providerId="ADAL" clId="{81E9A869-6809-4E42-A375-A6E8C1B81FF8}" dt="2023-11-08T22:03:34.114" v="220" actId="2696"/>
        <pc:sldMkLst>
          <pc:docMk/>
          <pc:sldMk cId="599422040" sldId="319"/>
        </pc:sldMkLst>
      </pc:sldChg>
      <pc:sldChg chg="addSp delSp modSp">
        <pc:chgData name="Elizabeth Musacchio Gonzalez" userId="57f07c47-e3eb-4388-b02b-a2736c55f195" providerId="ADAL" clId="{81E9A869-6809-4E42-A375-A6E8C1B81FF8}" dt="2023-11-09T15:01:39.034" v="546"/>
        <pc:sldMkLst>
          <pc:docMk/>
          <pc:sldMk cId="2390814409" sldId="320"/>
        </pc:sldMkLst>
        <pc:picChg chg="add del mod">
          <ac:chgData name="Elizabeth Musacchio Gonzalez" userId="57f07c47-e3eb-4388-b02b-a2736c55f195" providerId="ADAL" clId="{81E9A869-6809-4E42-A375-A6E8C1B81FF8}" dt="2023-11-09T15:01:39.034" v="546"/>
          <ac:picMkLst>
            <pc:docMk/>
            <pc:sldMk cId="2390814409" sldId="320"/>
            <ac:picMk id="15" creationId="{61F902EC-9A7A-532F-A349-D81F07CEDA40}"/>
          </ac:picMkLst>
        </pc:picChg>
      </pc:sldChg>
      <pc:sldChg chg="addSp delSp modSp mod">
        <pc:chgData name="Elizabeth Musacchio Gonzalez" userId="57f07c47-e3eb-4388-b02b-a2736c55f195" providerId="ADAL" clId="{81E9A869-6809-4E42-A375-A6E8C1B81FF8}" dt="2023-11-09T15:02:33.420" v="556" actId="478"/>
        <pc:sldMkLst>
          <pc:docMk/>
          <pc:sldMk cId="1589979656" sldId="321"/>
        </pc:sldMkLst>
        <pc:spChg chg="mod">
          <ac:chgData name="Elizabeth Musacchio Gonzalez" userId="57f07c47-e3eb-4388-b02b-a2736c55f195" providerId="ADAL" clId="{81E9A869-6809-4E42-A375-A6E8C1B81FF8}" dt="2023-11-08T22:04:21.404" v="243" actId="20577"/>
          <ac:spMkLst>
            <pc:docMk/>
            <pc:sldMk cId="1589979656" sldId="321"/>
            <ac:spMk id="2" creationId="{F48B3582-E6BA-F15F-9367-BBD74A9B449F}"/>
          </ac:spMkLst>
        </pc:spChg>
        <pc:spChg chg="mod">
          <ac:chgData name="Elizabeth Musacchio Gonzalez" userId="57f07c47-e3eb-4388-b02b-a2736c55f195" providerId="ADAL" clId="{81E9A869-6809-4E42-A375-A6E8C1B81FF8}" dt="2023-11-08T22:12:32.674" v="501" actId="20577"/>
          <ac:spMkLst>
            <pc:docMk/>
            <pc:sldMk cId="1589979656" sldId="321"/>
            <ac:spMk id="3" creationId="{1C1344DA-04BD-C6B2-59C4-8B41F9C072DA}"/>
          </ac:spMkLst>
        </pc:spChg>
        <pc:spChg chg="add mod">
          <ac:chgData name="Elizabeth Musacchio Gonzalez" userId="57f07c47-e3eb-4388-b02b-a2736c55f195" providerId="ADAL" clId="{81E9A869-6809-4E42-A375-A6E8C1B81FF8}" dt="2023-11-08T22:14:25.273" v="515" actId="1076"/>
          <ac:spMkLst>
            <pc:docMk/>
            <pc:sldMk cId="1589979656" sldId="321"/>
            <ac:spMk id="7" creationId="{BE1EB1B1-AC9D-A49E-C120-B442952A761E}"/>
          </ac:spMkLst>
        </pc:spChg>
        <pc:spChg chg="add mod">
          <ac:chgData name="Elizabeth Musacchio Gonzalez" userId="57f07c47-e3eb-4388-b02b-a2736c55f195" providerId="ADAL" clId="{81E9A869-6809-4E42-A375-A6E8C1B81FF8}" dt="2023-11-08T22:14:34.070" v="519" actId="20577"/>
          <ac:spMkLst>
            <pc:docMk/>
            <pc:sldMk cId="1589979656" sldId="321"/>
            <ac:spMk id="8" creationId="{83A4DAC6-7FBC-91F4-A20E-9A9B1C81C7F5}"/>
          </ac:spMkLst>
        </pc:spChg>
        <pc:picChg chg="add mod">
          <ac:chgData name="Elizabeth Musacchio Gonzalez" userId="57f07c47-e3eb-4388-b02b-a2736c55f195" providerId="ADAL" clId="{81E9A869-6809-4E42-A375-A6E8C1B81FF8}" dt="2023-11-08T22:10:59.305" v="486" actId="1076"/>
          <ac:picMkLst>
            <pc:docMk/>
            <pc:sldMk cId="1589979656" sldId="321"/>
            <ac:picMk id="5" creationId="{A23272CA-64CB-CDCB-B940-0D8D42A6CDF7}"/>
          </ac:picMkLst>
        </pc:picChg>
        <pc:picChg chg="add del mod">
          <ac:chgData name="Elizabeth Musacchio Gonzalez" userId="57f07c47-e3eb-4388-b02b-a2736c55f195" providerId="ADAL" clId="{81E9A869-6809-4E42-A375-A6E8C1B81FF8}" dt="2023-11-09T15:02:33.420" v="556" actId="478"/>
          <ac:picMkLst>
            <pc:docMk/>
            <pc:sldMk cId="1589979656" sldId="321"/>
            <ac:picMk id="6" creationId="{8677FA9B-0600-CF43-3165-86EBD3F2BA5F}"/>
          </ac:picMkLst>
        </pc:picChg>
        <pc:picChg chg="add del mod">
          <ac:chgData name="Elizabeth Musacchio Gonzalez" userId="57f07c47-e3eb-4388-b02b-a2736c55f195" providerId="ADAL" clId="{81E9A869-6809-4E42-A375-A6E8C1B81FF8}" dt="2023-11-09T15:02:31.127" v="555" actId="167"/>
          <ac:picMkLst>
            <pc:docMk/>
            <pc:sldMk cId="1589979656" sldId="321"/>
            <ac:picMk id="9" creationId="{3D7D608E-0450-FA31-4C1C-B70EE5517C3E}"/>
          </ac:picMkLst>
        </pc:picChg>
      </pc:sldChg>
      <pc:sldChg chg="modSp del">
        <pc:chgData name="Elizabeth Musacchio Gonzalez" userId="57f07c47-e3eb-4388-b02b-a2736c55f195" providerId="ADAL" clId="{81E9A869-6809-4E42-A375-A6E8C1B81FF8}" dt="2023-11-09T14:50:22.330" v="520" actId="2696"/>
        <pc:sldMkLst>
          <pc:docMk/>
          <pc:sldMk cId="651703226" sldId="322"/>
        </pc:sldMkLst>
        <pc:spChg chg="mod">
          <ac:chgData name="Elizabeth Musacchio Gonzalez" userId="57f07c47-e3eb-4388-b02b-a2736c55f195" providerId="ADAL" clId="{81E9A869-6809-4E42-A375-A6E8C1B81FF8}" dt="2023-11-08T21:36:54.741" v="37" actId="20577"/>
          <ac:spMkLst>
            <pc:docMk/>
            <pc:sldMk cId="651703226" sldId="322"/>
            <ac:spMk id="19" creationId="{5CCCA458-52F8-27BB-B223-46FF7117DB60}"/>
          </ac:spMkLst>
        </pc:spChg>
      </pc:sldChg>
      <pc:sldChg chg="modSp">
        <pc:chgData name="Elizabeth Musacchio Gonzalez" userId="57f07c47-e3eb-4388-b02b-a2736c55f195" providerId="ADAL" clId="{81E9A869-6809-4E42-A375-A6E8C1B81FF8}" dt="2023-11-09T14:51:29.887" v="543" actId="20577"/>
        <pc:sldMkLst>
          <pc:docMk/>
          <pc:sldMk cId="730397892" sldId="323"/>
        </pc:sldMkLst>
        <pc:spChg chg="mod">
          <ac:chgData name="Elizabeth Musacchio Gonzalez" userId="57f07c47-e3eb-4388-b02b-a2736c55f195" providerId="ADAL" clId="{81E9A869-6809-4E42-A375-A6E8C1B81FF8}" dt="2023-11-09T14:50:43.027" v="527" actId="20577"/>
          <ac:spMkLst>
            <pc:docMk/>
            <pc:sldMk cId="730397892" sldId="323"/>
            <ac:spMk id="10" creationId="{FF2131B3-A148-8532-57F4-861EFD182E7B}"/>
          </ac:spMkLst>
        </pc:spChg>
        <pc:spChg chg="mod">
          <ac:chgData name="Elizabeth Musacchio Gonzalez" userId="57f07c47-e3eb-4388-b02b-a2736c55f195" providerId="ADAL" clId="{81E9A869-6809-4E42-A375-A6E8C1B81FF8}" dt="2023-11-09T14:51:29.887" v="543" actId="20577"/>
          <ac:spMkLst>
            <pc:docMk/>
            <pc:sldMk cId="730397892" sldId="323"/>
            <ac:spMk id="16" creationId="{4A9093BD-0A0D-1BCC-6F75-0068BE9D0249}"/>
          </ac:spMkLst>
        </pc:spChg>
        <pc:spChg chg="mod">
          <ac:chgData name="Elizabeth Musacchio Gonzalez" userId="57f07c47-e3eb-4388-b02b-a2736c55f195" providerId="ADAL" clId="{81E9A869-6809-4E42-A375-A6E8C1B81FF8}" dt="2023-11-09T14:50:49.011" v="531" actId="20577"/>
          <ac:spMkLst>
            <pc:docMk/>
            <pc:sldMk cId="730397892" sldId="323"/>
            <ac:spMk id="19" creationId="{5CCCA458-52F8-27BB-B223-46FF7117DB60}"/>
          </ac:spMkLst>
        </pc:spChg>
      </pc:sldChg>
      <pc:sldChg chg="addSp modSp add">
        <pc:chgData name="Elizabeth Musacchio Gonzalez" userId="57f07c47-e3eb-4388-b02b-a2736c55f195" providerId="ADAL" clId="{81E9A869-6809-4E42-A375-A6E8C1B81FF8}" dt="2023-11-08T21:50:49.037" v="75" actId="1076"/>
        <pc:sldMkLst>
          <pc:docMk/>
          <pc:sldMk cId="3752728640" sldId="324"/>
        </pc:sldMkLst>
        <pc:picChg chg="add mod">
          <ac:chgData name="Elizabeth Musacchio Gonzalez" userId="57f07c47-e3eb-4388-b02b-a2736c55f195" providerId="ADAL" clId="{81E9A869-6809-4E42-A375-A6E8C1B81FF8}" dt="2023-11-08T21:50:49.037" v="75" actId="1076"/>
          <ac:picMkLst>
            <pc:docMk/>
            <pc:sldMk cId="3752728640" sldId="324"/>
            <ac:picMk id="6" creationId="{4CDF7C2B-AA99-A620-35C2-4E718455AB5D}"/>
          </ac:picMkLst>
        </pc:picChg>
      </pc:sldChg>
      <pc:sldChg chg="add">
        <pc:chgData name="Elizabeth Musacchio Gonzalez" userId="57f07c47-e3eb-4388-b02b-a2736c55f195" providerId="ADAL" clId="{81E9A869-6809-4E42-A375-A6E8C1B81FF8}" dt="2023-11-08T21:45:08.091" v="46" actId="2890"/>
        <pc:sldMkLst>
          <pc:docMk/>
          <pc:sldMk cId="3678771477" sldId="325"/>
        </pc:sldMkLst>
      </pc:sldChg>
      <pc:sldChg chg="add">
        <pc:chgData name="Elizabeth Musacchio Gonzalez" userId="57f07c47-e3eb-4388-b02b-a2736c55f195" providerId="ADAL" clId="{81E9A869-6809-4E42-A375-A6E8C1B81FF8}" dt="2023-11-08T21:48:39.823" v="69" actId="2890"/>
        <pc:sldMkLst>
          <pc:docMk/>
          <pc:sldMk cId="387511066" sldId="326"/>
        </pc:sldMkLst>
      </pc:sldChg>
      <pc:sldChg chg="modSp add mod">
        <pc:chgData name="Elizabeth Musacchio Gonzalez" userId="57f07c47-e3eb-4388-b02b-a2736c55f195" providerId="ADAL" clId="{81E9A869-6809-4E42-A375-A6E8C1B81FF8}" dt="2023-11-08T22:02:16.921" v="212" actId="1035"/>
        <pc:sldMkLst>
          <pc:docMk/>
          <pc:sldMk cId="2087472204" sldId="327"/>
        </pc:sldMkLst>
        <pc:spChg chg="mod">
          <ac:chgData name="Elizabeth Musacchio Gonzalez" userId="57f07c47-e3eb-4388-b02b-a2736c55f195" providerId="ADAL" clId="{81E9A869-6809-4E42-A375-A6E8C1B81FF8}" dt="2023-11-08T22:02:02.781" v="210" actId="1076"/>
          <ac:spMkLst>
            <pc:docMk/>
            <pc:sldMk cId="2087472204" sldId="327"/>
            <ac:spMk id="4" creationId="{CEF504F7-FDFA-A50C-1FC7-304E9856D808}"/>
          </ac:spMkLst>
        </pc:spChg>
        <pc:picChg chg="mod">
          <ac:chgData name="Elizabeth Musacchio Gonzalez" userId="57f07c47-e3eb-4388-b02b-a2736c55f195" providerId="ADAL" clId="{81E9A869-6809-4E42-A375-A6E8C1B81FF8}" dt="2023-11-08T22:02:16.921" v="212" actId="1035"/>
          <ac:picMkLst>
            <pc:docMk/>
            <pc:sldMk cId="2087472204" sldId="327"/>
            <ac:picMk id="20" creationId="{6538A989-0FB5-EBDC-A0F2-27060E1810E6}"/>
          </ac:picMkLst>
        </pc:picChg>
      </pc:sldChg>
      <pc:sldChg chg="new del">
        <pc:chgData name="Elizabeth Musacchio Gonzalez" userId="57f07c47-e3eb-4388-b02b-a2736c55f195" providerId="ADAL" clId="{81E9A869-6809-4E42-A375-A6E8C1B81FF8}" dt="2023-11-08T21:59:35.369" v="195" actId="2696"/>
        <pc:sldMkLst>
          <pc:docMk/>
          <pc:sldMk cId="3235573904" sldId="327"/>
        </pc:sldMkLst>
      </pc:sldChg>
    </pc:docChg>
  </pc:docChgLst>
  <pc:docChgLst>
    <pc:chgData name="Elizabeth Musacchio Gonzalez" userId="57f07c47-e3eb-4388-b02b-a2736c55f195" providerId="ADAL" clId="{018E0AE3-5BCC-4E3D-B183-38C63F11E497}"/>
    <pc:docChg chg="custSel modSld">
      <pc:chgData name="Elizabeth Musacchio Gonzalez" userId="57f07c47-e3eb-4388-b02b-a2736c55f195" providerId="ADAL" clId="{018E0AE3-5BCC-4E3D-B183-38C63F11E497}" dt="2023-11-09T14:47:54.332" v="46" actId="478"/>
      <pc:docMkLst>
        <pc:docMk/>
      </pc:docMkLst>
      <pc:sldChg chg="mod modShow">
        <pc:chgData name="Elizabeth Musacchio Gonzalez" userId="57f07c47-e3eb-4388-b02b-a2736c55f195" providerId="ADAL" clId="{018E0AE3-5BCC-4E3D-B183-38C63F11E497}" dt="2023-11-09T14:38:17.176" v="0" actId="729"/>
        <pc:sldMkLst>
          <pc:docMk/>
          <pc:sldMk cId="3279430040" sldId="297"/>
        </pc:sldMkLst>
      </pc:sldChg>
      <pc:sldChg chg="addSp delSp modSp mod">
        <pc:chgData name="Elizabeth Musacchio Gonzalez" userId="57f07c47-e3eb-4388-b02b-a2736c55f195" providerId="ADAL" clId="{018E0AE3-5BCC-4E3D-B183-38C63F11E497}" dt="2023-11-09T14:47:54.332" v="46" actId="478"/>
        <pc:sldMkLst>
          <pc:docMk/>
          <pc:sldMk cId="730397892" sldId="323"/>
        </pc:sldMkLst>
        <pc:spChg chg="del">
          <ac:chgData name="Elizabeth Musacchio Gonzalez" userId="57f07c47-e3eb-4388-b02b-a2736c55f195" providerId="ADAL" clId="{018E0AE3-5BCC-4E3D-B183-38C63F11E497}" dt="2023-11-09T14:45:49.977" v="35" actId="478"/>
          <ac:spMkLst>
            <pc:docMk/>
            <pc:sldMk cId="730397892" sldId="323"/>
            <ac:spMk id="18" creationId="{50F7AB9D-017B-AFA8-ACB2-EF46E3BC6FF0}"/>
          </ac:spMkLst>
        </pc:spChg>
        <pc:graphicFrameChg chg="add del mod">
          <ac:chgData name="Elizabeth Musacchio Gonzalez" userId="57f07c47-e3eb-4388-b02b-a2736c55f195" providerId="ADAL" clId="{018E0AE3-5BCC-4E3D-B183-38C63F11E497}" dt="2023-11-09T14:41:49.790" v="11" actId="478"/>
          <ac:graphicFrameMkLst>
            <pc:docMk/>
            <pc:sldMk cId="730397892" sldId="323"/>
            <ac:graphicFrameMk id="20" creationId="{CD402A07-7B40-8793-FEE8-B71A49CF5C2B}"/>
          </ac:graphicFrameMkLst>
        </pc:graphicFrameChg>
        <pc:graphicFrameChg chg="add del mod">
          <ac:chgData name="Elizabeth Musacchio Gonzalez" userId="57f07c47-e3eb-4388-b02b-a2736c55f195" providerId="ADAL" clId="{018E0AE3-5BCC-4E3D-B183-38C63F11E497}" dt="2023-11-09T14:42:44.898" v="14" actId="478"/>
          <ac:graphicFrameMkLst>
            <pc:docMk/>
            <pc:sldMk cId="730397892" sldId="323"/>
            <ac:graphicFrameMk id="21" creationId="{057CB7A9-84B0-4217-A32E-E88B282723CF}"/>
          </ac:graphicFrameMkLst>
        </pc:graphicFrameChg>
        <pc:picChg chg="del">
          <ac:chgData name="Elizabeth Musacchio Gonzalez" userId="57f07c47-e3eb-4388-b02b-a2736c55f195" providerId="ADAL" clId="{018E0AE3-5BCC-4E3D-B183-38C63F11E497}" dt="2023-11-09T14:45:46.114" v="34" actId="478"/>
          <ac:picMkLst>
            <pc:docMk/>
            <pc:sldMk cId="730397892" sldId="323"/>
            <ac:picMk id="15" creationId="{6503ECA2-9A09-C0B6-49BE-F0F5FFD0254D}"/>
          </ac:picMkLst>
        </pc:picChg>
        <pc:picChg chg="add del mod">
          <ac:chgData name="Elizabeth Musacchio Gonzalez" userId="57f07c47-e3eb-4388-b02b-a2736c55f195" providerId="ADAL" clId="{018E0AE3-5BCC-4E3D-B183-38C63F11E497}" dt="2023-11-09T14:44:56.960" v="24" actId="478"/>
          <ac:picMkLst>
            <pc:docMk/>
            <pc:sldMk cId="730397892" sldId="323"/>
            <ac:picMk id="24" creationId="{74E3F5AA-09FD-C9A1-02AF-AC76F72C6C15}"/>
          </ac:picMkLst>
        </pc:picChg>
        <pc:picChg chg="add del mod ord">
          <ac:chgData name="Elizabeth Musacchio Gonzalez" userId="57f07c47-e3eb-4388-b02b-a2736c55f195" providerId="ADAL" clId="{018E0AE3-5BCC-4E3D-B183-38C63F11E497}" dt="2023-11-09T14:47:54.332" v="46" actId="478"/>
          <ac:picMkLst>
            <pc:docMk/>
            <pc:sldMk cId="730397892" sldId="323"/>
            <ac:picMk id="25" creationId="{67F86348-51AA-260A-01B3-BE30F0398E7B}"/>
          </ac:picMkLst>
        </pc:picChg>
        <pc:picChg chg="add mod ord">
          <ac:chgData name="Elizabeth Musacchio Gonzalez" userId="57f07c47-e3eb-4388-b02b-a2736c55f195" providerId="ADAL" clId="{018E0AE3-5BCC-4E3D-B183-38C63F11E497}" dt="2023-11-09T14:47:51.112" v="45" actId="167"/>
          <ac:picMkLst>
            <pc:docMk/>
            <pc:sldMk cId="730397892" sldId="323"/>
            <ac:picMk id="27" creationId="{CBC9B84A-12A1-4CB4-CE81-E0F26AD179CC}"/>
          </ac:picMkLst>
        </pc:picChg>
      </pc:sldChg>
    </pc:docChg>
  </pc:docChgLst>
  <pc:docChgLst>
    <pc:chgData name="Elizabeth" userId="57f07c47-e3eb-4388-b02b-a2736c55f195" providerId="ADAL" clId="{D8B58D8C-A918-4D34-B2BB-2BFE63939F35}"/>
    <pc:docChg chg="undo custSel addSld delSld modSld">
      <pc:chgData name="Elizabeth" userId="57f07c47-e3eb-4388-b02b-a2736c55f195" providerId="ADAL" clId="{D8B58D8C-A918-4D34-B2BB-2BFE63939F35}" dt="2023-09-21T21:57:04" v="1548" actId="20577"/>
      <pc:docMkLst>
        <pc:docMk/>
      </pc:docMkLst>
      <pc:sldChg chg="modSp mod">
        <pc:chgData name="Elizabeth" userId="57f07c47-e3eb-4388-b02b-a2736c55f195" providerId="ADAL" clId="{D8B58D8C-A918-4D34-B2BB-2BFE63939F35}" dt="2023-09-21T21:18:10.040" v="1498" actId="1076"/>
        <pc:sldMkLst>
          <pc:docMk/>
          <pc:sldMk cId="1882598903" sldId="271"/>
        </pc:sldMkLst>
        <pc:spChg chg="mod">
          <ac:chgData name="Elizabeth" userId="57f07c47-e3eb-4388-b02b-a2736c55f195" providerId="ADAL" clId="{D8B58D8C-A918-4D34-B2BB-2BFE63939F35}" dt="2023-09-21T21:18:10.040" v="1498" actId="1076"/>
          <ac:spMkLst>
            <pc:docMk/>
            <pc:sldMk cId="1882598903" sldId="271"/>
            <ac:spMk id="4" creationId="{A4933EC8-DA75-7508-49EB-05C1459642E5}"/>
          </ac:spMkLst>
        </pc:spChg>
      </pc:sldChg>
      <pc:sldChg chg="modSp mod">
        <pc:chgData name="Elizabeth" userId="57f07c47-e3eb-4388-b02b-a2736c55f195" providerId="ADAL" clId="{D8B58D8C-A918-4D34-B2BB-2BFE63939F35}" dt="2023-09-21T09:22:22.590" v="119" actId="20577"/>
        <pc:sldMkLst>
          <pc:docMk/>
          <pc:sldMk cId="3965894338" sldId="273"/>
        </pc:sldMkLst>
        <pc:spChg chg="mod">
          <ac:chgData name="Elizabeth" userId="57f07c47-e3eb-4388-b02b-a2736c55f195" providerId="ADAL" clId="{D8B58D8C-A918-4D34-B2BB-2BFE63939F35}" dt="2023-09-21T09:22:22.590" v="119" actId="20577"/>
          <ac:spMkLst>
            <pc:docMk/>
            <pc:sldMk cId="3965894338" sldId="273"/>
            <ac:spMk id="2" creationId="{AB4E40ED-5EAC-4083-822E-9BC255760608}"/>
          </ac:spMkLst>
        </pc:spChg>
      </pc:sldChg>
      <pc:sldChg chg="modSp mod">
        <pc:chgData name="Elizabeth" userId="57f07c47-e3eb-4388-b02b-a2736c55f195" providerId="ADAL" clId="{D8B58D8C-A918-4D34-B2BB-2BFE63939F35}" dt="2023-09-21T10:22:01.368" v="196" actId="20577"/>
        <pc:sldMkLst>
          <pc:docMk/>
          <pc:sldMk cId="1425565529" sldId="283"/>
        </pc:sldMkLst>
        <pc:spChg chg="mod">
          <ac:chgData name="Elizabeth" userId="57f07c47-e3eb-4388-b02b-a2736c55f195" providerId="ADAL" clId="{D8B58D8C-A918-4D34-B2BB-2BFE63939F35}" dt="2023-09-21T10:22:01.368" v="196" actId="20577"/>
          <ac:spMkLst>
            <pc:docMk/>
            <pc:sldMk cId="1425565529" sldId="283"/>
            <ac:spMk id="2" creationId="{AB4E40ED-5EAC-4083-822E-9BC255760608}"/>
          </ac:spMkLst>
        </pc:spChg>
      </pc:sldChg>
      <pc:sldChg chg="mod modShow">
        <pc:chgData name="Elizabeth" userId="57f07c47-e3eb-4388-b02b-a2736c55f195" providerId="ADAL" clId="{D8B58D8C-A918-4D34-B2BB-2BFE63939F35}" dt="2023-09-21T10:27:10.784" v="211" actId="729"/>
        <pc:sldMkLst>
          <pc:docMk/>
          <pc:sldMk cId="2487470534" sldId="285"/>
        </pc:sldMkLst>
      </pc:sldChg>
      <pc:sldChg chg="addSp modSp mod">
        <pc:chgData name="Elizabeth" userId="57f07c47-e3eb-4388-b02b-a2736c55f195" providerId="ADAL" clId="{D8B58D8C-A918-4D34-B2BB-2BFE63939F35}" dt="2023-09-21T17:06:09.177" v="1106" actId="167"/>
        <pc:sldMkLst>
          <pc:docMk/>
          <pc:sldMk cId="3967828237" sldId="292"/>
        </pc:sldMkLst>
        <pc:spChg chg="add mod ord">
          <ac:chgData name="Elizabeth" userId="57f07c47-e3eb-4388-b02b-a2736c55f195" providerId="ADAL" clId="{D8B58D8C-A918-4D34-B2BB-2BFE63939F35}" dt="2023-09-21T09:23:39.288" v="126" actId="1076"/>
          <ac:spMkLst>
            <pc:docMk/>
            <pc:sldMk cId="3967828237" sldId="292"/>
            <ac:spMk id="7" creationId="{55F808B9-966A-3ADC-01B3-1BB6111F59CF}"/>
          </ac:spMkLst>
        </pc:spChg>
        <pc:spChg chg="mod">
          <ac:chgData name="Elizabeth" userId="57f07c47-e3eb-4388-b02b-a2736c55f195" providerId="ADAL" clId="{D8B58D8C-A918-4D34-B2BB-2BFE63939F35}" dt="2023-09-21T09:18:40.574" v="102" actId="20577"/>
          <ac:spMkLst>
            <pc:docMk/>
            <pc:sldMk cId="3967828237" sldId="292"/>
            <ac:spMk id="8" creationId="{8F570F6F-C396-7934-1D59-B1FE08253CE4}"/>
          </ac:spMkLst>
        </pc:spChg>
        <pc:spChg chg="mod">
          <ac:chgData name="Elizabeth" userId="57f07c47-e3eb-4388-b02b-a2736c55f195" providerId="ADAL" clId="{D8B58D8C-A918-4D34-B2BB-2BFE63939F35}" dt="2023-09-21T09:24:07.774" v="128" actId="207"/>
          <ac:spMkLst>
            <pc:docMk/>
            <pc:sldMk cId="3967828237" sldId="292"/>
            <ac:spMk id="9" creationId="{66398953-7F9F-7D09-BD85-D881311CF81C}"/>
          </ac:spMkLst>
        </pc:spChg>
        <pc:spChg chg="add mod">
          <ac:chgData name="Elizabeth" userId="57f07c47-e3eb-4388-b02b-a2736c55f195" providerId="ADAL" clId="{D8B58D8C-A918-4D34-B2BB-2BFE63939F35}" dt="2023-09-21T09:23:00.772" v="120" actId="108"/>
          <ac:spMkLst>
            <pc:docMk/>
            <pc:sldMk cId="3967828237" sldId="292"/>
            <ac:spMk id="17" creationId="{08928C26-B821-BB4A-6174-3C41CD96A56F}"/>
          </ac:spMkLst>
        </pc:spChg>
        <pc:picChg chg="add mod ord">
          <ac:chgData name="Elizabeth" userId="57f07c47-e3eb-4388-b02b-a2736c55f195" providerId="ADAL" clId="{D8B58D8C-A918-4D34-B2BB-2BFE63939F35}" dt="2023-09-21T17:06:09.177" v="1106" actId="167"/>
          <ac:picMkLst>
            <pc:docMk/>
            <pc:sldMk cId="3967828237" sldId="292"/>
            <ac:picMk id="18" creationId="{672CA495-F9F4-B8D1-F581-951506CE917C}"/>
          </ac:picMkLst>
        </pc:picChg>
      </pc:sldChg>
      <pc:sldChg chg="addSp delSp modSp mod">
        <pc:chgData name="Elizabeth" userId="57f07c47-e3eb-4388-b02b-a2736c55f195" providerId="ADAL" clId="{D8B58D8C-A918-4D34-B2BB-2BFE63939F35}" dt="2023-09-21T21:11:21.782" v="1363" actId="1076"/>
        <pc:sldMkLst>
          <pc:docMk/>
          <pc:sldMk cId="3279430040" sldId="297"/>
        </pc:sldMkLst>
        <pc:spChg chg="add mod">
          <ac:chgData name="Elizabeth" userId="57f07c47-e3eb-4388-b02b-a2736c55f195" providerId="ADAL" clId="{D8B58D8C-A918-4D34-B2BB-2BFE63939F35}" dt="2023-09-21T10:19:55.989" v="173" actId="1076"/>
          <ac:spMkLst>
            <pc:docMk/>
            <pc:sldMk cId="3279430040" sldId="297"/>
            <ac:spMk id="4" creationId="{D393582A-1A23-133E-9AF3-0983DDAE3838}"/>
          </ac:spMkLst>
        </pc:spChg>
        <pc:spChg chg="mod">
          <ac:chgData name="Elizabeth" userId="57f07c47-e3eb-4388-b02b-a2736c55f195" providerId="ADAL" clId="{D8B58D8C-A918-4D34-B2BB-2BFE63939F35}" dt="2023-09-21T10:18:32.554" v="159" actId="1036"/>
          <ac:spMkLst>
            <pc:docMk/>
            <pc:sldMk cId="3279430040" sldId="297"/>
            <ac:spMk id="16" creationId="{4A9093BD-0A0D-1BCC-6F75-0068BE9D0249}"/>
          </ac:spMkLst>
        </pc:spChg>
        <pc:spChg chg="mod">
          <ac:chgData name="Elizabeth" userId="57f07c47-e3eb-4388-b02b-a2736c55f195" providerId="ADAL" clId="{D8B58D8C-A918-4D34-B2BB-2BFE63939F35}" dt="2023-09-21T10:21:13.280" v="185" actId="1076"/>
          <ac:spMkLst>
            <pc:docMk/>
            <pc:sldMk cId="3279430040" sldId="297"/>
            <ac:spMk id="19" creationId="{5CCCA458-52F8-27BB-B223-46FF7117DB60}"/>
          </ac:spMkLst>
        </pc:spChg>
        <pc:spChg chg="add mod">
          <ac:chgData name="Elizabeth" userId="57f07c47-e3eb-4388-b02b-a2736c55f195" providerId="ADAL" clId="{D8B58D8C-A918-4D34-B2BB-2BFE63939F35}" dt="2023-09-21T21:11:21.782" v="1363" actId="1076"/>
          <ac:spMkLst>
            <pc:docMk/>
            <pc:sldMk cId="3279430040" sldId="297"/>
            <ac:spMk id="24" creationId="{475E33AF-3402-7BC0-12D9-338579A6D243}"/>
          </ac:spMkLst>
        </pc:spChg>
        <pc:graphicFrameChg chg="add del mod">
          <ac:chgData name="Elizabeth" userId="57f07c47-e3eb-4388-b02b-a2736c55f195" providerId="ADAL" clId="{D8B58D8C-A918-4D34-B2BB-2BFE63939F35}" dt="2023-09-21T21:06:38.434" v="1329" actId="478"/>
          <ac:graphicFrameMkLst>
            <pc:docMk/>
            <pc:sldMk cId="3279430040" sldId="297"/>
            <ac:graphicFrameMk id="20" creationId="{5E7F006B-D064-0565-1DFB-C8BAD47BAB3C}"/>
          </ac:graphicFrameMkLst>
        </pc:graphicFrameChg>
        <pc:graphicFrameChg chg="add mod">
          <ac:chgData name="Elizabeth" userId="57f07c47-e3eb-4388-b02b-a2736c55f195" providerId="ADAL" clId="{D8B58D8C-A918-4D34-B2BB-2BFE63939F35}" dt="2023-09-21T21:06:58.157" v="1333" actId="1076"/>
          <ac:graphicFrameMkLst>
            <pc:docMk/>
            <pc:sldMk cId="3279430040" sldId="297"/>
            <ac:graphicFrameMk id="21" creationId="{8026484D-A2CF-E428-B1BF-336F21697BEC}"/>
          </ac:graphicFrameMkLst>
        </pc:graphicFrameChg>
        <pc:picChg chg="del mod ord">
          <ac:chgData name="Elizabeth" userId="57f07c47-e3eb-4388-b02b-a2736c55f195" providerId="ADAL" clId="{D8B58D8C-A918-4D34-B2BB-2BFE63939F35}" dt="2023-09-21T21:05:42.302" v="1324" actId="478"/>
          <ac:picMkLst>
            <pc:docMk/>
            <pc:sldMk cId="3279430040" sldId="297"/>
            <ac:picMk id="31" creationId="{2A87D1CA-2B86-D3B3-4C0B-08FFFBAC529D}"/>
          </ac:picMkLst>
        </pc:picChg>
        <pc:cxnChg chg="mod">
          <ac:chgData name="Elizabeth" userId="57f07c47-e3eb-4388-b02b-a2736c55f195" providerId="ADAL" clId="{D8B58D8C-A918-4D34-B2BB-2BFE63939F35}" dt="2023-09-21T10:21:23.524" v="187" actId="1035"/>
          <ac:cxnSpMkLst>
            <pc:docMk/>
            <pc:sldMk cId="3279430040" sldId="297"/>
            <ac:cxnSpMk id="26" creationId="{9F7F7E5F-4E13-AB17-04D9-B5754474BCF7}"/>
          </ac:cxnSpMkLst>
        </pc:cxnChg>
      </pc:sldChg>
      <pc:sldChg chg="addSp delSp modSp mod">
        <pc:chgData name="Elizabeth" userId="57f07c47-e3eb-4388-b02b-a2736c55f195" providerId="ADAL" clId="{D8B58D8C-A918-4D34-B2BB-2BFE63939F35}" dt="2023-09-21T15:26:52.915" v="368" actId="1038"/>
        <pc:sldMkLst>
          <pc:docMk/>
          <pc:sldMk cId="1718035095" sldId="301"/>
        </pc:sldMkLst>
        <pc:spChg chg="mod">
          <ac:chgData name="Elizabeth" userId="57f07c47-e3eb-4388-b02b-a2736c55f195" providerId="ADAL" clId="{D8B58D8C-A918-4D34-B2BB-2BFE63939F35}" dt="2023-09-21T10:43:19.968" v="233" actId="20577"/>
          <ac:spMkLst>
            <pc:docMk/>
            <pc:sldMk cId="1718035095" sldId="301"/>
            <ac:spMk id="2" creationId="{AB4E40ED-5EAC-4083-822E-9BC255760608}"/>
          </ac:spMkLst>
        </pc:spChg>
        <pc:spChg chg="mod">
          <ac:chgData name="Elizabeth" userId="57f07c47-e3eb-4388-b02b-a2736c55f195" providerId="ADAL" clId="{D8B58D8C-A918-4D34-B2BB-2BFE63939F35}" dt="2023-09-21T10:43:43.211" v="235" actId="108"/>
          <ac:spMkLst>
            <pc:docMk/>
            <pc:sldMk cId="1718035095" sldId="301"/>
            <ac:spMk id="3" creationId="{5C697C89-3413-455B-9DE1-C25EC829B8C3}"/>
          </ac:spMkLst>
        </pc:spChg>
        <pc:spChg chg="mod">
          <ac:chgData name="Elizabeth" userId="57f07c47-e3eb-4388-b02b-a2736c55f195" providerId="ADAL" clId="{D8B58D8C-A918-4D34-B2BB-2BFE63939F35}" dt="2023-09-20T17:28:06.919" v="50" actId="14100"/>
          <ac:spMkLst>
            <pc:docMk/>
            <pc:sldMk cId="1718035095" sldId="301"/>
            <ac:spMk id="4" creationId="{37984D5F-94B1-4A9D-A472-A28D39E9E3DF}"/>
          </ac:spMkLst>
        </pc:spChg>
        <pc:spChg chg="add mod">
          <ac:chgData name="Elizabeth" userId="57f07c47-e3eb-4388-b02b-a2736c55f195" providerId="ADAL" clId="{D8B58D8C-A918-4D34-B2BB-2BFE63939F35}" dt="2023-09-21T15:26:52.915" v="368" actId="1038"/>
          <ac:spMkLst>
            <pc:docMk/>
            <pc:sldMk cId="1718035095" sldId="301"/>
            <ac:spMk id="5" creationId="{35D565BD-6B4E-CAE6-BC86-D8E1EAB018AA}"/>
          </ac:spMkLst>
        </pc:spChg>
        <pc:graphicFrameChg chg="add del mod">
          <ac:chgData name="Elizabeth" userId="57f07c47-e3eb-4388-b02b-a2736c55f195" providerId="ADAL" clId="{D8B58D8C-A918-4D34-B2BB-2BFE63939F35}" dt="2023-09-21T15:26:15.988" v="359"/>
          <ac:graphicFrameMkLst>
            <pc:docMk/>
            <pc:sldMk cId="1718035095" sldId="301"/>
            <ac:graphicFrameMk id="10" creationId="{8A88B105-7D66-D947-E093-D8AA63A0DEF8}"/>
          </ac:graphicFrameMkLst>
        </pc:graphicFrameChg>
        <pc:picChg chg="del">
          <ac:chgData name="Elizabeth" userId="57f07c47-e3eb-4388-b02b-a2736c55f195" providerId="ADAL" clId="{D8B58D8C-A918-4D34-B2BB-2BFE63939F35}" dt="2023-09-21T15:26:30.800" v="362" actId="478"/>
          <ac:picMkLst>
            <pc:docMk/>
            <pc:sldMk cId="1718035095" sldId="301"/>
            <ac:picMk id="6" creationId="{30DA7820-BCFA-1441-7221-CBC7B458E604}"/>
          </ac:picMkLst>
        </pc:picChg>
        <pc:picChg chg="add mod ord">
          <ac:chgData name="Elizabeth" userId="57f07c47-e3eb-4388-b02b-a2736c55f195" providerId="ADAL" clId="{D8B58D8C-A918-4D34-B2BB-2BFE63939F35}" dt="2023-09-21T15:26:40.258" v="364" actId="1076"/>
          <ac:picMkLst>
            <pc:docMk/>
            <pc:sldMk cId="1718035095" sldId="301"/>
            <ac:picMk id="11" creationId="{10439874-AC18-4958-458C-EBAE002B6255}"/>
          </ac:picMkLst>
        </pc:picChg>
        <pc:picChg chg="add mod">
          <ac:chgData name="Elizabeth" userId="57f07c47-e3eb-4388-b02b-a2736c55f195" providerId="ADAL" clId="{D8B58D8C-A918-4D34-B2BB-2BFE63939F35}" dt="2023-09-21T10:50:45.911" v="273" actId="1076"/>
          <ac:picMkLst>
            <pc:docMk/>
            <pc:sldMk cId="1718035095" sldId="301"/>
            <ac:picMk id="1026" creationId="{26683238-F99F-B7DF-947A-2DE6001A6AAE}"/>
          </ac:picMkLst>
        </pc:picChg>
        <pc:cxnChg chg="add mod">
          <ac:chgData name="Elizabeth" userId="57f07c47-e3eb-4388-b02b-a2736c55f195" providerId="ADAL" clId="{D8B58D8C-A918-4D34-B2BB-2BFE63939F35}" dt="2023-09-21T13:11:13.858" v="324" actId="208"/>
          <ac:cxnSpMkLst>
            <pc:docMk/>
            <pc:sldMk cId="1718035095" sldId="301"/>
            <ac:cxnSpMk id="7" creationId="{C9697453-D148-DD9B-C101-493472CC9DCD}"/>
          </ac:cxnSpMkLst>
        </pc:cxnChg>
      </pc:sldChg>
      <pc:sldChg chg="delSp modSp mod modShow">
        <pc:chgData name="Elizabeth" userId="57f07c47-e3eb-4388-b02b-a2736c55f195" providerId="ADAL" clId="{D8B58D8C-A918-4D34-B2BB-2BFE63939F35}" dt="2023-09-21T13:13:49.474" v="350" actId="729"/>
        <pc:sldMkLst>
          <pc:docMk/>
          <pc:sldMk cId="2945761351" sldId="304"/>
        </pc:sldMkLst>
        <pc:spChg chg="mod">
          <ac:chgData name="Elizabeth" userId="57f07c47-e3eb-4388-b02b-a2736c55f195" providerId="ADAL" clId="{D8B58D8C-A918-4D34-B2BB-2BFE63939F35}" dt="2023-09-21T11:13:23.130" v="318" actId="20577"/>
          <ac:spMkLst>
            <pc:docMk/>
            <pc:sldMk cId="2945761351" sldId="304"/>
            <ac:spMk id="3" creationId="{6A6332B8-10C2-5336-F345-B17C6A6C980C}"/>
          </ac:spMkLst>
        </pc:spChg>
        <pc:spChg chg="del">
          <ac:chgData name="Elizabeth" userId="57f07c47-e3eb-4388-b02b-a2736c55f195" providerId="ADAL" clId="{D8B58D8C-A918-4D34-B2BB-2BFE63939F35}" dt="2023-09-21T13:13:37.033" v="349" actId="478"/>
          <ac:spMkLst>
            <pc:docMk/>
            <pc:sldMk cId="2945761351" sldId="304"/>
            <ac:spMk id="24" creationId="{4F43BC5A-77A7-A409-1FF8-7738296813DC}"/>
          </ac:spMkLst>
        </pc:spChg>
        <pc:spChg chg="mod">
          <ac:chgData name="Elizabeth" userId="57f07c47-e3eb-4388-b02b-a2736c55f195" providerId="ADAL" clId="{D8B58D8C-A918-4D34-B2BB-2BFE63939F35}" dt="2023-09-21T13:12:58.433" v="346" actId="20577"/>
          <ac:spMkLst>
            <pc:docMk/>
            <pc:sldMk cId="2945761351" sldId="304"/>
            <ac:spMk id="32" creationId="{BE2CEF71-CAB2-1BA5-1FD3-04D73DB2CC77}"/>
          </ac:spMkLst>
        </pc:spChg>
        <pc:spChg chg="mod">
          <ac:chgData name="Elizabeth" userId="57f07c47-e3eb-4388-b02b-a2736c55f195" providerId="ADAL" clId="{D8B58D8C-A918-4D34-B2BB-2BFE63939F35}" dt="2023-09-21T13:12:56.087" v="345" actId="20577"/>
          <ac:spMkLst>
            <pc:docMk/>
            <pc:sldMk cId="2945761351" sldId="304"/>
            <ac:spMk id="33" creationId="{2979A655-D5AE-8E9C-CF4D-25FAB31DE0D8}"/>
          </ac:spMkLst>
        </pc:spChg>
        <pc:picChg chg="del">
          <ac:chgData name="Elizabeth" userId="57f07c47-e3eb-4388-b02b-a2736c55f195" providerId="ADAL" clId="{D8B58D8C-A918-4D34-B2BB-2BFE63939F35}" dt="2023-09-21T13:13:34.842" v="347" actId="478"/>
          <ac:picMkLst>
            <pc:docMk/>
            <pc:sldMk cId="2945761351" sldId="304"/>
            <ac:picMk id="7" creationId="{F8B266E8-D16F-33A6-1798-ED290F9F83E2}"/>
          </ac:picMkLst>
        </pc:picChg>
        <pc:picChg chg="del">
          <ac:chgData name="Elizabeth" userId="57f07c47-e3eb-4388-b02b-a2736c55f195" providerId="ADAL" clId="{D8B58D8C-A918-4D34-B2BB-2BFE63939F35}" dt="2023-09-21T13:13:35.845" v="348" actId="478"/>
          <ac:picMkLst>
            <pc:docMk/>
            <pc:sldMk cId="2945761351" sldId="304"/>
            <ac:picMk id="9" creationId="{FB4C39D5-23AE-4EA8-1FDD-009EC1EB7190}"/>
          </ac:picMkLst>
        </pc:picChg>
      </pc:sldChg>
      <pc:sldChg chg="addSp delSp modSp mod">
        <pc:chgData name="Elizabeth" userId="57f07c47-e3eb-4388-b02b-a2736c55f195" providerId="ADAL" clId="{D8B58D8C-A918-4D34-B2BB-2BFE63939F35}" dt="2023-09-21T11:11:49.687" v="307" actId="13926"/>
        <pc:sldMkLst>
          <pc:docMk/>
          <pc:sldMk cId="1980805115" sldId="308"/>
        </pc:sldMkLst>
        <pc:spChg chg="del">
          <ac:chgData name="Elizabeth" userId="57f07c47-e3eb-4388-b02b-a2736c55f195" providerId="ADAL" clId="{D8B58D8C-A918-4D34-B2BB-2BFE63939F35}" dt="2023-08-02T14:05:28.315" v="34" actId="478"/>
          <ac:spMkLst>
            <pc:docMk/>
            <pc:sldMk cId="1980805115" sldId="308"/>
            <ac:spMk id="3" creationId="{7E85B803-22C8-4738-494C-15AD96981542}"/>
          </ac:spMkLst>
        </pc:spChg>
        <pc:spChg chg="mod topLvl">
          <ac:chgData name="Elizabeth" userId="57f07c47-e3eb-4388-b02b-a2736c55f195" providerId="ADAL" clId="{D8B58D8C-A918-4D34-B2BB-2BFE63939F35}" dt="2023-08-02T14:05:15.837" v="33" actId="12788"/>
          <ac:spMkLst>
            <pc:docMk/>
            <pc:sldMk cId="1980805115" sldId="308"/>
            <ac:spMk id="13" creationId="{D6EA0028-7CC3-7096-2D98-FC17F65474F7}"/>
          </ac:spMkLst>
        </pc:spChg>
        <pc:spChg chg="mod">
          <ac:chgData name="Elizabeth" userId="57f07c47-e3eb-4388-b02b-a2736c55f195" providerId="ADAL" clId="{D8B58D8C-A918-4D34-B2BB-2BFE63939F35}" dt="2023-08-02T14:04:01.592" v="23" actId="14100"/>
          <ac:spMkLst>
            <pc:docMk/>
            <pc:sldMk cId="1980805115" sldId="308"/>
            <ac:spMk id="21" creationId="{6BF6F1F1-D88E-BFCE-43BB-FF2B3D7107D9}"/>
          </ac:spMkLst>
        </pc:spChg>
        <pc:spChg chg="mod">
          <ac:chgData name="Elizabeth" userId="57f07c47-e3eb-4388-b02b-a2736c55f195" providerId="ADAL" clId="{D8B58D8C-A918-4D34-B2BB-2BFE63939F35}" dt="2023-09-21T11:11:49.687" v="307" actId="13926"/>
          <ac:spMkLst>
            <pc:docMk/>
            <pc:sldMk cId="1980805115" sldId="308"/>
            <ac:spMk id="23" creationId="{582245FF-907A-4D76-5F89-30084CC4A533}"/>
          </ac:spMkLst>
        </pc:spChg>
        <pc:spChg chg="mod">
          <ac:chgData name="Elizabeth" userId="57f07c47-e3eb-4388-b02b-a2736c55f195" providerId="ADAL" clId="{D8B58D8C-A918-4D34-B2BB-2BFE63939F35}" dt="2023-09-21T11:11:49.687" v="307" actId="13926"/>
          <ac:spMkLst>
            <pc:docMk/>
            <pc:sldMk cId="1980805115" sldId="308"/>
            <ac:spMk id="24" creationId="{065AE1BE-CFB3-3C7E-95C6-6B396FF9D16B}"/>
          </ac:spMkLst>
        </pc:spChg>
        <pc:spChg chg="mod">
          <ac:chgData name="Elizabeth" userId="57f07c47-e3eb-4388-b02b-a2736c55f195" providerId="ADAL" clId="{D8B58D8C-A918-4D34-B2BB-2BFE63939F35}" dt="2023-09-21T11:11:49.687" v="307" actId="13926"/>
          <ac:spMkLst>
            <pc:docMk/>
            <pc:sldMk cId="1980805115" sldId="308"/>
            <ac:spMk id="25" creationId="{E6FEF59C-37B4-2988-B1A9-A7722B3CEBD6}"/>
          </ac:spMkLst>
        </pc:spChg>
        <pc:spChg chg="mod">
          <ac:chgData name="Elizabeth" userId="57f07c47-e3eb-4388-b02b-a2736c55f195" providerId="ADAL" clId="{D8B58D8C-A918-4D34-B2BB-2BFE63939F35}" dt="2023-09-21T10:57:55.041" v="290" actId="13926"/>
          <ac:spMkLst>
            <pc:docMk/>
            <pc:sldMk cId="1980805115" sldId="308"/>
            <ac:spMk id="35" creationId="{61957C41-69DC-03C0-ABB7-83AA420B004D}"/>
          </ac:spMkLst>
        </pc:spChg>
        <pc:grpChg chg="del">
          <ac:chgData name="Elizabeth" userId="57f07c47-e3eb-4388-b02b-a2736c55f195" providerId="ADAL" clId="{D8B58D8C-A918-4D34-B2BB-2BFE63939F35}" dt="2023-08-02T14:01:20.433" v="0" actId="478"/>
          <ac:grpSpMkLst>
            <pc:docMk/>
            <pc:sldMk cId="1980805115" sldId="308"/>
            <ac:grpSpMk id="11" creationId="{0A4262E4-0F7B-14ED-948C-91BAD35F610D}"/>
          </ac:grpSpMkLst>
        </pc:grpChg>
        <pc:picChg chg="add del mod ord">
          <ac:chgData name="Elizabeth" userId="57f07c47-e3eb-4388-b02b-a2736c55f195" providerId="ADAL" clId="{D8B58D8C-A918-4D34-B2BB-2BFE63939F35}" dt="2023-08-02T14:03:18.704" v="16" actId="478"/>
          <ac:picMkLst>
            <pc:docMk/>
            <pc:sldMk cId="1980805115" sldId="308"/>
            <ac:picMk id="7" creationId="{57F05014-1832-B239-F05D-ADC4511738D2}"/>
          </ac:picMkLst>
        </pc:picChg>
        <pc:picChg chg="add del mod">
          <ac:chgData name="Elizabeth" userId="57f07c47-e3eb-4388-b02b-a2736c55f195" providerId="ADAL" clId="{D8B58D8C-A918-4D34-B2BB-2BFE63939F35}" dt="2023-08-02T14:02:22.329" v="11" actId="478"/>
          <ac:picMkLst>
            <pc:docMk/>
            <pc:sldMk cId="1980805115" sldId="308"/>
            <ac:picMk id="8" creationId="{0B824E05-511B-53EE-3260-17B1FEC49584}"/>
          </ac:picMkLst>
        </pc:picChg>
        <pc:picChg chg="add mod ord">
          <ac:chgData name="Elizabeth" userId="57f07c47-e3eb-4388-b02b-a2736c55f195" providerId="ADAL" clId="{D8B58D8C-A918-4D34-B2BB-2BFE63939F35}" dt="2023-08-02T14:05:15.837" v="33" actId="12788"/>
          <ac:picMkLst>
            <pc:docMk/>
            <pc:sldMk cId="1980805115" sldId="308"/>
            <ac:picMk id="10" creationId="{90796576-51ED-6634-FBEF-615E509468E2}"/>
          </ac:picMkLst>
        </pc:picChg>
        <pc:picChg chg="del topLvl">
          <ac:chgData name="Elizabeth" userId="57f07c47-e3eb-4388-b02b-a2736c55f195" providerId="ADAL" clId="{D8B58D8C-A918-4D34-B2BB-2BFE63939F35}" dt="2023-08-02T14:01:20.433" v="0" actId="478"/>
          <ac:picMkLst>
            <pc:docMk/>
            <pc:sldMk cId="1980805115" sldId="308"/>
            <ac:picMk id="12" creationId="{814D217B-2FB6-D26F-CDFA-8AC5F86BBA20}"/>
          </ac:picMkLst>
        </pc:picChg>
        <pc:cxnChg chg="add mod">
          <ac:chgData name="Elizabeth" userId="57f07c47-e3eb-4388-b02b-a2736c55f195" providerId="ADAL" clId="{D8B58D8C-A918-4D34-B2BB-2BFE63939F35}" dt="2023-08-02T14:04:37.124" v="27" actId="12789"/>
          <ac:cxnSpMkLst>
            <pc:docMk/>
            <pc:sldMk cId="1980805115" sldId="308"/>
            <ac:cxnSpMk id="16" creationId="{21DD8F93-13D3-14FE-E04B-9E6779300232}"/>
          </ac:cxnSpMkLst>
        </pc:cxnChg>
      </pc:sldChg>
      <pc:sldChg chg="modSp mod modShow">
        <pc:chgData name="Elizabeth" userId="57f07c47-e3eb-4388-b02b-a2736c55f195" providerId="ADAL" clId="{D8B58D8C-A918-4D34-B2BB-2BFE63939F35}" dt="2023-09-21T10:42:06.192" v="229" actId="21"/>
        <pc:sldMkLst>
          <pc:docMk/>
          <pc:sldMk cId="712954372" sldId="309"/>
        </pc:sldMkLst>
        <pc:spChg chg="mod">
          <ac:chgData name="Elizabeth" userId="57f07c47-e3eb-4388-b02b-a2736c55f195" providerId="ADAL" clId="{D8B58D8C-A918-4D34-B2BB-2BFE63939F35}" dt="2023-09-21T10:42:06.192" v="229" actId="21"/>
          <ac:spMkLst>
            <pc:docMk/>
            <pc:sldMk cId="712954372" sldId="309"/>
            <ac:spMk id="23" creationId="{582245FF-907A-4D76-5F89-30084CC4A533}"/>
          </ac:spMkLst>
        </pc:spChg>
        <pc:spChg chg="mod">
          <ac:chgData name="Elizabeth" userId="57f07c47-e3eb-4388-b02b-a2736c55f195" providerId="ADAL" clId="{D8B58D8C-A918-4D34-B2BB-2BFE63939F35}" dt="2023-09-21T10:42:05.734" v="228" actId="20577"/>
          <ac:spMkLst>
            <pc:docMk/>
            <pc:sldMk cId="712954372" sldId="309"/>
            <ac:spMk id="24" creationId="{065AE1BE-CFB3-3C7E-95C6-6B396FF9D16B}"/>
          </ac:spMkLst>
        </pc:spChg>
        <pc:spChg chg="mod">
          <ac:chgData name="Elizabeth" userId="57f07c47-e3eb-4388-b02b-a2736c55f195" providerId="ADAL" clId="{D8B58D8C-A918-4D34-B2BB-2BFE63939F35}" dt="2023-09-21T10:42:05.734" v="228" actId="20577"/>
          <ac:spMkLst>
            <pc:docMk/>
            <pc:sldMk cId="712954372" sldId="309"/>
            <ac:spMk id="25" creationId="{E6FEF59C-37B4-2988-B1A9-A7722B3CEBD6}"/>
          </ac:spMkLst>
        </pc:spChg>
        <pc:spChg chg="mod">
          <ac:chgData name="Elizabeth" userId="57f07c47-e3eb-4388-b02b-a2736c55f195" providerId="ADAL" clId="{D8B58D8C-A918-4D34-B2BB-2BFE63939F35}" dt="2023-09-21T10:28:17.249" v="214" actId="114"/>
          <ac:spMkLst>
            <pc:docMk/>
            <pc:sldMk cId="712954372" sldId="309"/>
            <ac:spMk id="35" creationId="{61957C41-69DC-03C0-ABB7-83AA420B004D}"/>
          </ac:spMkLst>
        </pc:spChg>
        <pc:grpChg chg="mod">
          <ac:chgData name="Elizabeth" userId="57f07c47-e3eb-4388-b02b-a2736c55f195" providerId="ADAL" clId="{D8B58D8C-A918-4D34-B2BB-2BFE63939F35}" dt="2023-09-21T10:42:05.734" v="228" actId="20577"/>
          <ac:grpSpMkLst>
            <pc:docMk/>
            <pc:sldMk cId="712954372" sldId="309"/>
            <ac:grpSpMk id="22" creationId="{C2A77E23-0E9C-CB7D-3CC5-BFB11C8FB039}"/>
          </ac:grpSpMkLst>
        </pc:grpChg>
      </pc:sldChg>
      <pc:sldChg chg="addSp delSp modSp mod">
        <pc:chgData name="Elizabeth" userId="57f07c47-e3eb-4388-b02b-a2736c55f195" providerId="ADAL" clId="{D8B58D8C-A918-4D34-B2BB-2BFE63939F35}" dt="2023-09-21T15:51:39.305" v="403" actId="1076"/>
        <pc:sldMkLst>
          <pc:docMk/>
          <pc:sldMk cId="3799729528" sldId="315"/>
        </pc:sldMkLst>
        <pc:spChg chg="mod ord">
          <ac:chgData name="Elizabeth" userId="57f07c47-e3eb-4388-b02b-a2736c55f195" providerId="ADAL" clId="{D8B58D8C-A918-4D34-B2BB-2BFE63939F35}" dt="2023-09-21T15:45:59.564" v="389" actId="1037"/>
          <ac:spMkLst>
            <pc:docMk/>
            <pc:sldMk cId="3799729528" sldId="315"/>
            <ac:spMk id="11" creationId="{88AAB303-9614-EFA4-6BDB-4BF78724FC78}"/>
          </ac:spMkLst>
        </pc:spChg>
        <pc:spChg chg="mod">
          <ac:chgData name="Elizabeth" userId="57f07c47-e3eb-4388-b02b-a2736c55f195" providerId="ADAL" clId="{D8B58D8C-A918-4D34-B2BB-2BFE63939F35}" dt="2023-09-21T15:51:38.870" v="402" actId="1076"/>
          <ac:spMkLst>
            <pc:docMk/>
            <pc:sldMk cId="3799729528" sldId="315"/>
            <ac:spMk id="15" creationId="{1BC830BA-AD75-464E-A334-25210683B75E}"/>
          </ac:spMkLst>
        </pc:spChg>
        <pc:spChg chg="mod">
          <ac:chgData name="Elizabeth" userId="57f07c47-e3eb-4388-b02b-a2736c55f195" providerId="ADAL" clId="{D8B58D8C-A918-4D34-B2BB-2BFE63939F35}" dt="2023-09-21T15:51:38.870" v="402" actId="1076"/>
          <ac:spMkLst>
            <pc:docMk/>
            <pc:sldMk cId="3799729528" sldId="315"/>
            <ac:spMk id="18" creationId="{652A6BFC-8CBE-1445-E7BD-43158468C5F6}"/>
          </ac:spMkLst>
        </pc:spChg>
        <pc:graphicFrameChg chg="add del mod">
          <ac:chgData name="Elizabeth" userId="57f07c47-e3eb-4388-b02b-a2736c55f195" providerId="ADAL" clId="{D8B58D8C-A918-4D34-B2BB-2BFE63939F35}" dt="2023-09-21T15:48:28.956" v="391"/>
          <ac:graphicFrameMkLst>
            <pc:docMk/>
            <pc:sldMk cId="3799729528" sldId="315"/>
            <ac:graphicFrameMk id="6" creationId="{9B688B31-E2D0-44FD-CB66-2BCA662EECC7}"/>
          </ac:graphicFrameMkLst>
        </pc:graphicFrameChg>
        <pc:picChg chg="add del mod">
          <ac:chgData name="Elizabeth" userId="57f07c47-e3eb-4388-b02b-a2736c55f195" providerId="ADAL" clId="{D8B58D8C-A918-4D34-B2BB-2BFE63939F35}" dt="2023-09-21T15:44:19.369" v="373" actId="478"/>
          <ac:picMkLst>
            <pc:docMk/>
            <pc:sldMk cId="3799729528" sldId="315"/>
            <ac:picMk id="3" creationId="{3F255F7A-19F4-E60B-D173-88F86F554E92}"/>
          </ac:picMkLst>
        </pc:picChg>
        <pc:picChg chg="add mod modCrop">
          <ac:chgData name="Elizabeth" userId="57f07c47-e3eb-4388-b02b-a2736c55f195" providerId="ADAL" clId="{D8B58D8C-A918-4D34-B2BB-2BFE63939F35}" dt="2023-09-21T15:45:25.060" v="384" actId="1076"/>
          <ac:picMkLst>
            <pc:docMk/>
            <pc:sldMk cId="3799729528" sldId="315"/>
            <ac:picMk id="5" creationId="{BFF6A3E5-E620-BFAF-7540-F3EFC266AB59}"/>
          </ac:picMkLst>
        </pc:picChg>
        <pc:picChg chg="add mod">
          <ac:chgData name="Elizabeth" userId="57f07c47-e3eb-4388-b02b-a2736c55f195" providerId="ADAL" clId="{D8B58D8C-A918-4D34-B2BB-2BFE63939F35}" dt="2023-09-21T15:51:39.305" v="403" actId="1076"/>
          <ac:picMkLst>
            <pc:docMk/>
            <pc:sldMk cId="3799729528" sldId="315"/>
            <ac:picMk id="7" creationId="{BAB31D0F-BEF7-B5BC-2329-2866B6BBDFF4}"/>
          </ac:picMkLst>
        </pc:picChg>
        <pc:picChg chg="del">
          <ac:chgData name="Elizabeth" userId="57f07c47-e3eb-4388-b02b-a2736c55f195" providerId="ADAL" clId="{D8B58D8C-A918-4D34-B2BB-2BFE63939F35}" dt="2023-09-21T15:48:38.533" v="396" actId="478"/>
          <ac:picMkLst>
            <pc:docMk/>
            <pc:sldMk cId="3799729528" sldId="315"/>
            <ac:picMk id="9" creationId="{94872166-98E8-773E-16AE-E0E317FDC4BC}"/>
          </ac:picMkLst>
        </pc:picChg>
      </pc:sldChg>
      <pc:sldChg chg="mod modShow">
        <pc:chgData name="Elizabeth" userId="57f07c47-e3eb-4388-b02b-a2736c55f195" providerId="ADAL" clId="{D8B58D8C-A918-4D34-B2BB-2BFE63939F35}" dt="2023-09-21T13:14:34.030" v="351" actId="729"/>
        <pc:sldMkLst>
          <pc:docMk/>
          <pc:sldMk cId="490149125" sldId="316"/>
        </pc:sldMkLst>
      </pc:sldChg>
      <pc:sldChg chg="addSp delSp modSp mod">
        <pc:chgData name="Elizabeth" userId="57f07c47-e3eb-4388-b02b-a2736c55f195" providerId="ADAL" clId="{D8B58D8C-A918-4D34-B2BB-2BFE63939F35}" dt="2023-09-21T16:39:54.403" v="589" actId="20577"/>
        <pc:sldMkLst>
          <pc:docMk/>
          <pc:sldMk cId="58322044" sldId="317"/>
        </pc:sldMkLst>
        <pc:spChg chg="mod">
          <ac:chgData name="Elizabeth" userId="57f07c47-e3eb-4388-b02b-a2736c55f195" providerId="ADAL" clId="{D8B58D8C-A918-4D34-B2BB-2BFE63939F35}" dt="2023-09-21T16:36:49.965" v="551" actId="1076"/>
          <ac:spMkLst>
            <pc:docMk/>
            <pc:sldMk cId="58322044" sldId="317"/>
            <ac:spMk id="36" creationId="{D4CA2AD9-7181-F7CA-EDE1-F8AC660F5726}"/>
          </ac:spMkLst>
        </pc:spChg>
        <pc:spChg chg="mod">
          <ac:chgData name="Elizabeth" userId="57f07c47-e3eb-4388-b02b-a2736c55f195" providerId="ADAL" clId="{D8B58D8C-A918-4D34-B2BB-2BFE63939F35}" dt="2023-09-21T16:39:54.403" v="589" actId="20577"/>
          <ac:spMkLst>
            <pc:docMk/>
            <pc:sldMk cId="58322044" sldId="317"/>
            <ac:spMk id="37" creationId="{6E2C1D4D-D987-096E-0987-E61A14F8C819}"/>
          </ac:spMkLst>
        </pc:spChg>
        <pc:graphicFrameChg chg="del">
          <ac:chgData name="Elizabeth" userId="57f07c47-e3eb-4388-b02b-a2736c55f195" providerId="ADAL" clId="{D8B58D8C-A918-4D34-B2BB-2BFE63939F35}" dt="2023-09-21T16:29:22.030" v="490" actId="478"/>
          <ac:graphicFrameMkLst>
            <pc:docMk/>
            <pc:sldMk cId="58322044" sldId="317"/>
            <ac:graphicFrameMk id="5" creationId="{9A0F45EB-17CF-6115-31C0-CDF87B657DED}"/>
          </ac:graphicFrameMkLst>
        </pc:graphicFrameChg>
        <pc:picChg chg="add mod">
          <ac:chgData name="Elizabeth" userId="57f07c47-e3eb-4388-b02b-a2736c55f195" providerId="ADAL" clId="{D8B58D8C-A918-4D34-B2BB-2BFE63939F35}" dt="2023-09-21T16:29:29.998" v="493" actId="14100"/>
          <ac:picMkLst>
            <pc:docMk/>
            <pc:sldMk cId="58322044" sldId="317"/>
            <ac:picMk id="3" creationId="{6B5D9C55-8BC8-8042-F6A3-47924E3AFE5F}"/>
          </ac:picMkLst>
        </pc:picChg>
        <pc:picChg chg="del">
          <ac:chgData name="Elizabeth" userId="57f07c47-e3eb-4388-b02b-a2736c55f195" providerId="ADAL" clId="{D8B58D8C-A918-4D34-B2BB-2BFE63939F35}" dt="2023-09-21T16:32:42.325" v="496" actId="478"/>
          <ac:picMkLst>
            <pc:docMk/>
            <pc:sldMk cId="58322044" sldId="317"/>
            <ac:picMk id="4" creationId="{D4DFD500-5428-5A21-EB4A-FAA1F498E3BE}"/>
          </ac:picMkLst>
        </pc:picChg>
        <pc:picChg chg="add mod">
          <ac:chgData name="Elizabeth" userId="57f07c47-e3eb-4388-b02b-a2736c55f195" providerId="ADAL" clId="{D8B58D8C-A918-4D34-B2BB-2BFE63939F35}" dt="2023-09-21T16:36:54.583" v="552" actId="1076"/>
          <ac:picMkLst>
            <pc:docMk/>
            <pc:sldMk cId="58322044" sldId="317"/>
            <ac:picMk id="6" creationId="{7C180E10-2A48-2584-E9B9-2078BE9AD423}"/>
          </ac:picMkLst>
        </pc:picChg>
        <pc:picChg chg="del">
          <ac:chgData name="Elizabeth" userId="57f07c47-e3eb-4388-b02b-a2736c55f195" providerId="ADAL" clId="{D8B58D8C-A918-4D34-B2BB-2BFE63939F35}" dt="2023-09-21T16:35:58.899" v="500" actId="478"/>
          <ac:picMkLst>
            <pc:docMk/>
            <pc:sldMk cId="58322044" sldId="317"/>
            <ac:picMk id="32" creationId="{C1924DD7-9574-806B-C3D6-2D262BB14343}"/>
          </ac:picMkLst>
        </pc:picChg>
        <pc:cxnChg chg="mod">
          <ac:chgData name="Elizabeth" userId="57f07c47-e3eb-4388-b02b-a2736c55f195" providerId="ADAL" clId="{D8B58D8C-A918-4D34-B2BB-2BFE63939F35}" dt="2023-09-21T16:36:47.225" v="550" actId="1076"/>
          <ac:cxnSpMkLst>
            <pc:docMk/>
            <pc:sldMk cId="58322044" sldId="317"/>
            <ac:cxnSpMk id="35" creationId="{AAA9EC5F-40EC-33D7-619B-1419250E43F1}"/>
          </ac:cxnSpMkLst>
        </pc:cxnChg>
      </pc:sldChg>
      <pc:sldChg chg="addSp delSp modSp mod">
        <pc:chgData name="Elizabeth" userId="57f07c47-e3eb-4388-b02b-a2736c55f195" providerId="ADAL" clId="{D8B58D8C-A918-4D34-B2BB-2BFE63939F35}" dt="2023-09-21T21:56:35.500" v="1547" actId="1035"/>
        <pc:sldMkLst>
          <pc:docMk/>
          <pc:sldMk cId="1005636337" sldId="318"/>
        </pc:sldMkLst>
        <pc:spChg chg="mod">
          <ac:chgData name="Elizabeth" userId="57f07c47-e3eb-4388-b02b-a2736c55f195" providerId="ADAL" clId="{D8B58D8C-A918-4D34-B2BB-2BFE63939F35}" dt="2023-09-21T21:49:36.522" v="1500" actId="20577"/>
          <ac:spMkLst>
            <pc:docMk/>
            <pc:sldMk cId="1005636337" sldId="318"/>
            <ac:spMk id="10" creationId="{FF2131B3-A148-8532-57F4-861EFD182E7B}"/>
          </ac:spMkLst>
        </pc:spChg>
        <pc:spChg chg="mod">
          <ac:chgData name="Elizabeth" userId="57f07c47-e3eb-4388-b02b-a2736c55f195" providerId="ADAL" clId="{D8B58D8C-A918-4D34-B2BB-2BFE63939F35}" dt="2023-09-21T21:53:38.209" v="1527" actId="20577"/>
          <ac:spMkLst>
            <pc:docMk/>
            <pc:sldMk cId="1005636337" sldId="318"/>
            <ac:spMk id="16" creationId="{4A9093BD-0A0D-1BCC-6F75-0068BE9D0249}"/>
          </ac:spMkLst>
        </pc:spChg>
        <pc:spChg chg="mod">
          <ac:chgData name="Elizabeth" userId="57f07c47-e3eb-4388-b02b-a2736c55f195" providerId="ADAL" clId="{D8B58D8C-A918-4D34-B2BB-2BFE63939F35}" dt="2023-09-21T16:52:37.136" v="633" actId="1076"/>
          <ac:spMkLst>
            <pc:docMk/>
            <pc:sldMk cId="1005636337" sldId="318"/>
            <ac:spMk id="19" creationId="{5CCCA458-52F8-27BB-B223-46FF7117DB60}"/>
          </ac:spMkLst>
        </pc:spChg>
        <pc:spChg chg="add mod">
          <ac:chgData name="Elizabeth" userId="57f07c47-e3eb-4388-b02b-a2736c55f195" providerId="ADAL" clId="{D8B58D8C-A918-4D34-B2BB-2BFE63939F35}" dt="2023-09-21T16:53:28.201" v="641" actId="20577"/>
          <ac:spMkLst>
            <pc:docMk/>
            <pc:sldMk cId="1005636337" sldId="318"/>
            <ac:spMk id="20" creationId="{DFDED02E-DD22-4F3A-30C1-076AD4A72737}"/>
          </ac:spMkLst>
        </pc:spChg>
        <pc:spChg chg="mod">
          <ac:chgData name="Elizabeth" userId="57f07c47-e3eb-4388-b02b-a2736c55f195" providerId="ADAL" clId="{D8B58D8C-A918-4D34-B2BB-2BFE63939F35}" dt="2023-09-21T16:39:13.947" v="583" actId="1038"/>
          <ac:spMkLst>
            <pc:docMk/>
            <pc:sldMk cId="1005636337" sldId="318"/>
            <ac:spMk id="23" creationId="{D1E84420-D871-17B7-2DAA-5E39FAE2CFF9}"/>
          </ac:spMkLst>
        </pc:spChg>
        <pc:graphicFrameChg chg="add del mod">
          <ac:chgData name="Elizabeth" userId="57f07c47-e3eb-4388-b02b-a2736c55f195" providerId="ADAL" clId="{D8B58D8C-A918-4D34-B2BB-2BFE63939F35}" dt="2023-09-21T16:49:51.677" v="597" actId="478"/>
          <ac:graphicFrameMkLst>
            <pc:docMk/>
            <pc:sldMk cId="1005636337" sldId="318"/>
            <ac:graphicFrameMk id="4" creationId="{46B63AA7-79EE-F9AB-7A1B-C825778E487F}"/>
          </ac:graphicFrameMkLst>
        </pc:graphicFrameChg>
        <pc:graphicFrameChg chg="add mod ord">
          <ac:chgData name="Elizabeth" userId="57f07c47-e3eb-4388-b02b-a2736c55f195" providerId="ADAL" clId="{D8B58D8C-A918-4D34-B2BB-2BFE63939F35}" dt="2023-09-21T21:56:35.500" v="1547" actId="1035"/>
          <ac:graphicFrameMkLst>
            <pc:docMk/>
            <pc:sldMk cId="1005636337" sldId="318"/>
            <ac:graphicFrameMk id="24" creationId="{7798A856-F01E-789A-9B9C-24CA61ABE9EB}"/>
          </ac:graphicFrameMkLst>
        </pc:graphicFrameChg>
        <pc:picChg chg="add del mod">
          <ac:chgData name="Elizabeth" userId="57f07c47-e3eb-4388-b02b-a2736c55f195" providerId="ADAL" clId="{D8B58D8C-A918-4D34-B2BB-2BFE63939F35}" dt="2023-09-21T16:50:16.181" v="601" actId="478"/>
          <ac:picMkLst>
            <pc:docMk/>
            <pc:sldMk cId="1005636337" sldId="318"/>
            <ac:picMk id="15" creationId="{BE0E2D73-ADE9-A2D1-4976-E96A6973D0A4}"/>
          </ac:picMkLst>
        </pc:picChg>
        <pc:picChg chg="add del mod ord">
          <ac:chgData name="Elizabeth" userId="57f07c47-e3eb-4388-b02b-a2736c55f195" providerId="ADAL" clId="{D8B58D8C-A918-4D34-B2BB-2BFE63939F35}" dt="2023-09-21T21:55:37.302" v="1541" actId="478"/>
          <ac:picMkLst>
            <pc:docMk/>
            <pc:sldMk cId="1005636337" sldId="318"/>
            <ac:picMk id="18" creationId="{9422928C-7441-46ED-2F9F-B8FD9A690631}"/>
          </ac:picMkLst>
        </pc:picChg>
        <pc:picChg chg="del">
          <ac:chgData name="Elizabeth" userId="57f07c47-e3eb-4388-b02b-a2736c55f195" providerId="ADAL" clId="{D8B58D8C-A918-4D34-B2BB-2BFE63939F35}" dt="2023-09-21T16:49:36.197" v="590" actId="478"/>
          <ac:picMkLst>
            <pc:docMk/>
            <pc:sldMk cId="1005636337" sldId="318"/>
            <ac:picMk id="31" creationId="{2A87D1CA-2B86-D3B3-4C0B-08FFFBAC529D}"/>
          </ac:picMkLst>
        </pc:picChg>
        <pc:cxnChg chg="mod">
          <ac:chgData name="Elizabeth" userId="57f07c47-e3eb-4388-b02b-a2736c55f195" providerId="ADAL" clId="{D8B58D8C-A918-4D34-B2BB-2BFE63939F35}" dt="2023-09-21T16:52:52.496" v="635" actId="1076"/>
          <ac:cxnSpMkLst>
            <pc:docMk/>
            <pc:sldMk cId="1005636337" sldId="318"/>
            <ac:cxnSpMk id="26" creationId="{9F7F7E5F-4E13-AB17-04D9-B5754474BCF7}"/>
          </ac:cxnSpMkLst>
        </pc:cxnChg>
      </pc:sldChg>
      <pc:sldChg chg="addSp delSp modSp add mod">
        <pc:chgData name="Elizabeth" userId="57f07c47-e3eb-4388-b02b-a2736c55f195" providerId="ADAL" clId="{D8B58D8C-A918-4D34-B2BB-2BFE63939F35}" dt="2023-09-21T15:55:04.061" v="486" actId="1076"/>
        <pc:sldMkLst>
          <pc:docMk/>
          <pc:sldMk cId="599422040" sldId="319"/>
        </pc:sldMkLst>
        <pc:spChg chg="add mod">
          <ac:chgData name="Elizabeth" userId="57f07c47-e3eb-4388-b02b-a2736c55f195" providerId="ADAL" clId="{D8B58D8C-A918-4D34-B2BB-2BFE63939F35}" dt="2023-09-21T15:55:04.061" v="486" actId="1076"/>
          <ac:spMkLst>
            <pc:docMk/>
            <pc:sldMk cId="599422040" sldId="319"/>
            <ac:spMk id="10" creationId="{06EE23AD-52FA-272C-71AE-D73C75846A3D}"/>
          </ac:spMkLst>
        </pc:spChg>
        <pc:spChg chg="del">
          <ac:chgData name="Elizabeth" userId="57f07c47-e3eb-4388-b02b-a2736c55f195" providerId="ADAL" clId="{D8B58D8C-A918-4D34-B2BB-2BFE63939F35}" dt="2023-09-21T15:52:45.112" v="411" actId="478"/>
          <ac:spMkLst>
            <pc:docMk/>
            <pc:sldMk cId="599422040" sldId="319"/>
            <ac:spMk id="11" creationId="{88AAB303-9614-EFA4-6BDB-4BF78724FC78}"/>
          </ac:spMkLst>
        </pc:spChg>
        <pc:spChg chg="del">
          <ac:chgData name="Elizabeth" userId="57f07c47-e3eb-4388-b02b-a2736c55f195" providerId="ADAL" clId="{D8B58D8C-A918-4D34-B2BB-2BFE63939F35}" dt="2023-09-21T15:52:48.502" v="412" actId="478"/>
          <ac:spMkLst>
            <pc:docMk/>
            <pc:sldMk cId="599422040" sldId="319"/>
            <ac:spMk id="15" creationId="{1BC830BA-AD75-464E-A334-25210683B75E}"/>
          </ac:spMkLst>
        </pc:spChg>
        <pc:spChg chg="del">
          <ac:chgData name="Elizabeth" userId="57f07c47-e3eb-4388-b02b-a2736c55f195" providerId="ADAL" clId="{D8B58D8C-A918-4D34-B2BB-2BFE63939F35}" dt="2023-09-21T15:52:37.535" v="410" actId="478"/>
          <ac:spMkLst>
            <pc:docMk/>
            <pc:sldMk cId="599422040" sldId="319"/>
            <ac:spMk id="18" creationId="{652A6BFC-8CBE-1445-E7BD-43158468C5F6}"/>
          </ac:spMkLst>
        </pc:spChg>
        <pc:picChg chg="mod">
          <ac:chgData name="Elizabeth" userId="57f07c47-e3eb-4388-b02b-a2736c55f195" providerId="ADAL" clId="{D8B58D8C-A918-4D34-B2BB-2BFE63939F35}" dt="2023-09-21T15:53:50.112" v="419" actId="1076"/>
          <ac:picMkLst>
            <pc:docMk/>
            <pc:sldMk cId="599422040" sldId="319"/>
            <ac:picMk id="4" creationId="{11318389-844B-0099-8C4B-0D71FE9E43C1}"/>
          </ac:picMkLst>
        </pc:picChg>
        <pc:picChg chg="mod">
          <ac:chgData name="Elizabeth" userId="57f07c47-e3eb-4388-b02b-a2736c55f195" providerId="ADAL" clId="{D8B58D8C-A918-4D34-B2BB-2BFE63939F35}" dt="2023-09-21T15:54:01.247" v="483" actId="1037"/>
          <ac:picMkLst>
            <pc:docMk/>
            <pc:sldMk cId="599422040" sldId="319"/>
            <ac:picMk id="5" creationId="{BFF6A3E5-E620-BFAF-7540-F3EFC266AB59}"/>
          </ac:picMkLst>
        </pc:picChg>
        <pc:picChg chg="add mod">
          <ac:chgData name="Elizabeth" userId="57f07c47-e3eb-4388-b02b-a2736c55f195" providerId="ADAL" clId="{D8B58D8C-A918-4D34-B2BB-2BFE63939F35}" dt="2023-09-21T15:54:14.592" v="484" actId="1076"/>
          <ac:picMkLst>
            <pc:docMk/>
            <pc:sldMk cId="599422040" sldId="319"/>
            <ac:picMk id="9" creationId="{F53F92F4-458B-5222-9D84-0CC642D20145}"/>
          </ac:picMkLst>
        </pc:picChg>
        <pc:cxnChg chg="add mod">
          <ac:chgData name="Elizabeth" userId="57f07c47-e3eb-4388-b02b-a2736c55f195" providerId="ADAL" clId="{D8B58D8C-A918-4D34-B2BB-2BFE63939F35}" dt="2023-09-21T15:53:50.112" v="419" actId="1076"/>
          <ac:cxnSpMkLst>
            <pc:docMk/>
            <pc:sldMk cId="599422040" sldId="319"/>
            <ac:cxnSpMk id="6" creationId="{D5A2D084-ADBF-D9A3-8030-B483575C81A9}"/>
          </ac:cxnSpMkLst>
        </pc:cxnChg>
      </pc:sldChg>
      <pc:sldChg chg="addSp delSp modSp add mod">
        <pc:chgData name="Elizabeth" userId="57f07c47-e3eb-4388-b02b-a2736c55f195" providerId="ADAL" clId="{D8B58D8C-A918-4D34-B2BB-2BFE63939F35}" dt="2023-09-21T21:52:49.911" v="1523" actId="478"/>
        <pc:sldMkLst>
          <pc:docMk/>
          <pc:sldMk cId="2390814409" sldId="320"/>
        </pc:sldMkLst>
        <pc:spChg chg="mod">
          <ac:chgData name="Elizabeth" userId="57f07c47-e3eb-4388-b02b-a2736c55f195" providerId="ADAL" clId="{D8B58D8C-A918-4D34-B2BB-2BFE63939F35}" dt="2023-09-21T21:49:43.163" v="1502" actId="20577"/>
          <ac:spMkLst>
            <pc:docMk/>
            <pc:sldMk cId="2390814409" sldId="320"/>
            <ac:spMk id="10" creationId="{FF2131B3-A148-8532-57F4-861EFD182E7B}"/>
          </ac:spMkLst>
        </pc:spChg>
        <pc:spChg chg="mod">
          <ac:chgData name="Elizabeth" userId="57f07c47-e3eb-4388-b02b-a2736c55f195" providerId="ADAL" clId="{D8B58D8C-A918-4D34-B2BB-2BFE63939F35}" dt="2023-09-21T21:51:16.937" v="1510" actId="20577"/>
          <ac:spMkLst>
            <pc:docMk/>
            <pc:sldMk cId="2390814409" sldId="320"/>
            <ac:spMk id="16" creationId="{4A9093BD-0A0D-1BCC-6F75-0068BE9D0249}"/>
          </ac:spMkLst>
        </pc:spChg>
        <pc:spChg chg="mod">
          <ac:chgData name="Elizabeth" userId="57f07c47-e3eb-4388-b02b-a2736c55f195" providerId="ADAL" clId="{D8B58D8C-A918-4D34-B2BB-2BFE63939F35}" dt="2023-09-21T16:57:30.299" v="690" actId="20577"/>
          <ac:spMkLst>
            <pc:docMk/>
            <pc:sldMk cId="2390814409" sldId="320"/>
            <ac:spMk id="20" creationId="{DFDED02E-DD22-4F3A-30C1-076AD4A72737}"/>
          </ac:spMkLst>
        </pc:spChg>
        <pc:spChg chg="mod">
          <ac:chgData name="Elizabeth" userId="57f07c47-e3eb-4388-b02b-a2736c55f195" providerId="ADAL" clId="{D8B58D8C-A918-4D34-B2BB-2BFE63939F35}" dt="2023-09-21T16:54:30.593" v="654" actId="20577"/>
          <ac:spMkLst>
            <pc:docMk/>
            <pc:sldMk cId="2390814409" sldId="320"/>
            <ac:spMk id="23" creationId="{D1E84420-D871-17B7-2DAA-5E39FAE2CFF9}"/>
          </ac:spMkLst>
        </pc:spChg>
        <pc:graphicFrameChg chg="add del mod ord">
          <ac:chgData name="Elizabeth" userId="57f07c47-e3eb-4388-b02b-a2736c55f195" providerId="ADAL" clId="{D8B58D8C-A918-4D34-B2BB-2BFE63939F35}" dt="2023-09-21T21:52:49.911" v="1523" actId="478"/>
          <ac:graphicFrameMkLst>
            <pc:docMk/>
            <pc:sldMk cId="2390814409" sldId="320"/>
            <ac:graphicFrameMk id="4" creationId="{6BADABF8-4688-CF65-5A3B-801609A5309B}"/>
          </ac:graphicFrameMkLst>
        </pc:graphicFrameChg>
        <pc:graphicFrameChg chg="add mod ord">
          <ac:chgData name="Elizabeth" userId="57f07c47-e3eb-4388-b02b-a2736c55f195" providerId="ADAL" clId="{D8B58D8C-A918-4D34-B2BB-2BFE63939F35}" dt="2023-09-21T21:52:46.250" v="1522" actId="167"/>
          <ac:graphicFrameMkLst>
            <pc:docMk/>
            <pc:sldMk cId="2390814409" sldId="320"/>
            <ac:graphicFrameMk id="15" creationId="{81AEF130-EDDF-0F0C-A9BE-F67B587568BD}"/>
          </ac:graphicFrameMkLst>
        </pc:graphicFrameChg>
        <pc:picChg chg="del">
          <ac:chgData name="Elizabeth" userId="57f07c47-e3eb-4388-b02b-a2736c55f195" providerId="ADAL" clId="{D8B58D8C-A918-4D34-B2BB-2BFE63939F35}" dt="2023-09-21T16:56:23.596" v="675" actId="478"/>
          <ac:picMkLst>
            <pc:docMk/>
            <pc:sldMk cId="2390814409" sldId="320"/>
            <ac:picMk id="18" creationId="{9422928C-7441-46ED-2F9F-B8FD9A690631}"/>
          </ac:picMkLst>
        </pc:picChg>
      </pc:sldChg>
      <pc:sldChg chg="modSp new mod">
        <pc:chgData name="Elizabeth" userId="57f07c47-e3eb-4388-b02b-a2736c55f195" providerId="ADAL" clId="{D8B58D8C-A918-4D34-B2BB-2BFE63939F35}" dt="2023-09-21T21:57:04" v="1548" actId="20577"/>
        <pc:sldMkLst>
          <pc:docMk/>
          <pc:sldMk cId="1589979656" sldId="321"/>
        </pc:sldMkLst>
        <pc:spChg chg="mod">
          <ac:chgData name="Elizabeth" userId="57f07c47-e3eb-4388-b02b-a2736c55f195" providerId="ADAL" clId="{D8B58D8C-A918-4D34-B2BB-2BFE63939F35}" dt="2023-09-21T16:58:43.905" v="719" actId="20577"/>
          <ac:spMkLst>
            <pc:docMk/>
            <pc:sldMk cId="1589979656" sldId="321"/>
            <ac:spMk id="2" creationId="{F48B3582-E6BA-F15F-9367-BBD74A9B449F}"/>
          </ac:spMkLst>
        </pc:spChg>
        <pc:spChg chg="mod">
          <ac:chgData name="Elizabeth" userId="57f07c47-e3eb-4388-b02b-a2736c55f195" providerId="ADAL" clId="{D8B58D8C-A918-4D34-B2BB-2BFE63939F35}" dt="2023-09-21T21:57:04" v="1548" actId="20577"/>
          <ac:spMkLst>
            <pc:docMk/>
            <pc:sldMk cId="1589979656" sldId="321"/>
            <ac:spMk id="3" creationId="{1C1344DA-04BD-C6B2-59C4-8B41F9C072DA}"/>
          </ac:spMkLst>
        </pc:spChg>
      </pc:sldChg>
      <pc:sldChg chg="addSp delSp modSp add mod">
        <pc:chgData name="Elizabeth" userId="57f07c47-e3eb-4388-b02b-a2736c55f195" providerId="ADAL" clId="{D8B58D8C-A918-4D34-B2BB-2BFE63939F35}" dt="2023-09-21T21:11:35.557" v="1370" actId="20577"/>
        <pc:sldMkLst>
          <pc:docMk/>
          <pc:sldMk cId="651703226" sldId="322"/>
        </pc:sldMkLst>
        <pc:spChg chg="add mod">
          <ac:chgData name="Elizabeth" userId="57f07c47-e3eb-4388-b02b-a2736c55f195" providerId="ADAL" clId="{D8B58D8C-A918-4D34-B2BB-2BFE63939F35}" dt="2023-09-21T21:11:35.557" v="1370" actId="20577"/>
          <ac:spMkLst>
            <pc:docMk/>
            <pc:sldMk cId="651703226" sldId="322"/>
            <ac:spMk id="18" creationId="{50F7AB9D-017B-AFA8-ACB2-EF46E3BC6FF0}"/>
          </ac:spMkLst>
        </pc:spChg>
        <pc:graphicFrameChg chg="add mod ord">
          <ac:chgData name="Elizabeth" userId="57f07c47-e3eb-4388-b02b-a2736c55f195" providerId="ADAL" clId="{D8B58D8C-A918-4D34-B2BB-2BFE63939F35}" dt="2023-09-21T21:10:38.401" v="1353" actId="167"/>
          <ac:graphicFrameMkLst>
            <pc:docMk/>
            <pc:sldMk cId="651703226" sldId="322"/>
            <ac:graphicFrameMk id="15" creationId="{04221A31-A970-E538-7511-6F5570425E24}"/>
          </ac:graphicFrameMkLst>
        </pc:graphicFrameChg>
        <pc:graphicFrameChg chg="del">
          <ac:chgData name="Elizabeth" userId="57f07c47-e3eb-4388-b02b-a2736c55f195" providerId="ADAL" clId="{D8B58D8C-A918-4D34-B2BB-2BFE63939F35}" dt="2023-09-21T21:10:42.058" v="1354" actId="478"/>
          <ac:graphicFrameMkLst>
            <pc:docMk/>
            <pc:sldMk cId="651703226" sldId="322"/>
            <ac:graphicFrameMk id="21" creationId="{8026484D-A2CF-E428-B1BF-336F21697BEC}"/>
          </ac:graphicFrameMkLst>
        </pc:graphicFrameChg>
      </pc:sldChg>
      <pc:sldChg chg="addSp delSp modSp add del mod">
        <pc:chgData name="Elizabeth" userId="57f07c47-e3eb-4388-b02b-a2736c55f195" providerId="ADAL" clId="{D8B58D8C-A918-4D34-B2BB-2BFE63939F35}" dt="2023-09-21T21:03:16.674" v="1323" actId="2696"/>
        <pc:sldMkLst>
          <pc:docMk/>
          <pc:sldMk cId="942538586" sldId="322"/>
        </pc:sldMkLst>
        <pc:graphicFrameChg chg="add del mod">
          <ac:chgData name="Elizabeth" userId="57f07c47-e3eb-4388-b02b-a2736c55f195" providerId="ADAL" clId="{D8B58D8C-A918-4D34-B2BB-2BFE63939F35}" dt="2023-09-21T21:03:06.131" v="1322" actId="478"/>
          <ac:graphicFrameMkLst>
            <pc:docMk/>
            <pc:sldMk cId="942538586" sldId="322"/>
            <ac:graphicFrameMk id="15" creationId="{24907B44-2593-9F20-6863-23AB2DD18CCA}"/>
          </ac:graphicFrameMkLst>
        </pc:graphicFrameChg>
      </pc:sldChg>
    </pc:docChg>
  </pc:docChgLst>
  <pc:docChgLst>
    <pc:chgData name="Elizabeth Musacchio Gonzalez" userId="57f07c47-e3eb-4388-b02b-a2736c55f195" providerId="ADAL" clId="{B23036F7-7283-994D-B903-B25B0C6EC485}"/>
    <pc:docChg chg="modSld">
      <pc:chgData name="Elizabeth Musacchio Gonzalez" userId="57f07c47-e3eb-4388-b02b-a2736c55f195" providerId="ADAL" clId="{B23036F7-7283-994D-B903-B25B0C6EC485}" dt="2023-09-22T07:51:17.835" v="10" actId="14100"/>
      <pc:docMkLst>
        <pc:docMk/>
      </pc:docMkLst>
      <pc:sldChg chg="modSp mod">
        <pc:chgData name="Elizabeth Musacchio Gonzalez" userId="57f07c47-e3eb-4388-b02b-a2736c55f195" providerId="ADAL" clId="{B23036F7-7283-994D-B903-B25B0C6EC485}" dt="2023-09-22T07:47:20.778" v="8" actId="20577"/>
        <pc:sldMkLst>
          <pc:docMk/>
          <pc:sldMk cId="2390814409" sldId="320"/>
        </pc:sldMkLst>
        <pc:spChg chg="mod">
          <ac:chgData name="Elizabeth Musacchio Gonzalez" userId="57f07c47-e3eb-4388-b02b-a2736c55f195" providerId="ADAL" clId="{B23036F7-7283-994D-B903-B25B0C6EC485}" dt="2023-09-22T07:47:20.778" v="8" actId="20577"/>
          <ac:spMkLst>
            <pc:docMk/>
            <pc:sldMk cId="2390814409" sldId="320"/>
            <ac:spMk id="16" creationId="{4A9093BD-0A0D-1BCC-6F75-0068BE9D0249}"/>
          </ac:spMkLst>
        </pc:spChg>
        <pc:graphicFrameChg chg="mod">
          <ac:chgData name="Elizabeth Musacchio Gonzalez" userId="57f07c47-e3eb-4388-b02b-a2736c55f195" providerId="ADAL" clId="{B23036F7-7283-994D-B903-B25B0C6EC485}" dt="2023-09-22T07:47:04.243" v="4" actId="1036"/>
          <ac:graphicFrameMkLst>
            <pc:docMk/>
            <pc:sldMk cId="2390814409" sldId="320"/>
            <ac:graphicFrameMk id="15" creationId="{81AEF130-EDDF-0F0C-A9BE-F67B587568BD}"/>
          </ac:graphicFrameMkLst>
        </pc:graphicFrameChg>
      </pc:sldChg>
      <pc:sldChg chg="modSp">
        <pc:chgData name="Elizabeth Musacchio Gonzalez" userId="57f07c47-e3eb-4388-b02b-a2736c55f195" providerId="ADAL" clId="{B23036F7-7283-994D-B903-B25B0C6EC485}" dt="2023-09-22T07:51:17.835" v="10" actId="14100"/>
        <pc:sldMkLst>
          <pc:docMk/>
          <pc:sldMk cId="651703226" sldId="322"/>
        </pc:sldMkLst>
        <pc:graphicFrameChg chg="mod">
          <ac:chgData name="Elizabeth Musacchio Gonzalez" userId="57f07c47-e3eb-4388-b02b-a2736c55f195" providerId="ADAL" clId="{B23036F7-7283-994D-B903-B25B0C6EC485}" dt="2023-09-22T07:51:17.835" v="10" actId="14100"/>
          <ac:graphicFrameMkLst>
            <pc:docMk/>
            <pc:sldMk cId="651703226" sldId="322"/>
            <ac:graphicFrameMk id="15" creationId="{04221A31-A970-E538-7511-6F5570425E24}"/>
          </ac:graphicFrameMkLst>
        </pc:graphicFrameChg>
      </pc:sldChg>
    </pc:docChg>
  </pc:docChgLst>
  <pc:docChgLst>
    <pc:chgData name="Elizabeth Musacchio Gonzalez" userId="57f07c47-e3eb-4388-b02b-a2736c55f195" providerId="ADAL" clId="{D8B58D8C-A918-4D34-B2BB-2BFE63939F35}"/>
    <pc:docChg chg="undo custSel addSld modSld">
      <pc:chgData name="Elizabeth Musacchio Gonzalez" userId="57f07c47-e3eb-4388-b02b-a2736c55f195" providerId="ADAL" clId="{D8B58D8C-A918-4D34-B2BB-2BFE63939F35}" dt="2023-10-11T07:23:08.541" v="287" actId="1036"/>
      <pc:docMkLst>
        <pc:docMk/>
      </pc:docMkLst>
      <pc:sldChg chg="addSp delSp modSp mod">
        <pc:chgData name="Elizabeth Musacchio Gonzalez" userId="57f07c47-e3eb-4388-b02b-a2736c55f195" providerId="ADAL" clId="{D8B58D8C-A918-4D34-B2BB-2BFE63939F35}" dt="2023-10-11T07:23:08.541" v="287" actId="1036"/>
        <pc:sldMkLst>
          <pc:docMk/>
          <pc:sldMk cId="1191895108" sldId="276"/>
        </pc:sldMkLst>
        <pc:spChg chg="mod">
          <ac:chgData name="Elizabeth Musacchio Gonzalez" userId="57f07c47-e3eb-4388-b02b-a2736c55f195" providerId="ADAL" clId="{D8B58D8C-A918-4D34-B2BB-2BFE63939F35}" dt="2023-10-05T10:24:20.951" v="244" actId="20577"/>
          <ac:spMkLst>
            <pc:docMk/>
            <pc:sldMk cId="1191895108" sldId="276"/>
            <ac:spMk id="37" creationId="{6E2C1D4D-D987-096E-0987-E61A14F8C819}"/>
          </ac:spMkLst>
        </pc:spChg>
        <pc:graphicFrameChg chg="add del">
          <ac:chgData name="Elizabeth Musacchio Gonzalez" userId="57f07c47-e3eb-4388-b02b-a2736c55f195" providerId="ADAL" clId="{D8B58D8C-A918-4D34-B2BB-2BFE63939F35}" dt="2023-09-25T11:21:57.582" v="122" actId="478"/>
          <ac:graphicFrameMkLst>
            <pc:docMk/>
            <pc:sldMk cId="1191895108" sldId="276"/>
            <ac:graphicFrameMk id="23" creationId="{5F755393-DC03-A47C-0F5C-7301B47D7F7F}"/>
          </ac:graphicFrameMkLst>
        </pc:graphicFrameChg>
        <pc:picChg chg="add del mod ord">
          <ac:chgData name="Elizabeth Musacchio Gonzalez" userId="57f07c47-e3eb-4388-b02b-a2736c55f195" providerId="ADAL" clId="{D8B58D8C-A918-4D34-B2BB-2BFE63939F35}" dt="2023-09-25T11:24:14.246" v="142" actId="478"/>
          <ac:picMkLst>
            <pc:docMk/>
            <pc:sldMk cId="1191895108" sldId="276"/>
            <ac:picMk id="3" creationId="{3E28A59F-4E10-72FC-FBEA-08EFCC6E6EEF}"/>
          </ac:picMkLst>
        </pc:picChg>
        <pc:picChg chg="add del mod">
          <ac:chgData name="Elizabeth Musacchio Gonzalez" userId="57f07c47-e3eb-4388-b02b-a2736c55f195" providerId="ADAL" clId="{D8B58D8C-A918-4D34-B2BB-2BFE63939F35}" dt="2023-10-05T10:21:59.244" v="207" actId="478"/>
          <ac:picMkLst>
            <pc:docMk/>
            <pc:sldMk cId="1191895108" sldId="276"/>
            <ac:picMk id="3" creationId="{458CDD23-C7CC-3256-0760-DDB33A19C3AA}"/>
          </ac:picMkLst>
        </pc:picChg>
        <pc:picChg chg="add del">
          <ac:chgData name="Elizabeth Musacchio Gonzalez" userId="57f07c47-e3eb-4388-b02b-a2736c55f195" providerId="ADAL" clId="{D8B58D8C-A918-4D34-B2BB-2BFE63939F35}" dt="2023-10-05T10:36:09.519" v="262" actId="478"/>
          <ac:picMkLst>
            <pc:docMk/>
            <pc:sldMk cId="1191895108" sldId="276"/>
            <ac:picMk id="4" creationId="{D4DFD500-5428-5A21-EB4A-FAA1F498E3BE}"/>
          </ac:picMkLst>
        </pc:picChg>
        <pc:picChg chg="add mod ord">
          <ac:chgData name="Elizabeth Musacchio Gonzalez" userId="57f07c47-e3eb-4388-b02b-a2736c55f195" providerId="ADAL" clId="{D8B58D8C-A918-4D34-B2BB-2BFE63939F35}" dt="2023-09-25T11:24:07.600" v="141" actId="167"/>
          <ac:picMkLst>
            <pc:docMk/>
            <pc:sldMk cId="1191895108" sldId="276"/>
            <ac:picMk id="5" creationId="{0F429E72-625C-3487-69C7-84C5743C4E33}"/>
          </ac:picMkLst>
        </pc:picChg>
        <pc:picChg chg="add del mod">
          <ac:chgData name="Elizabeth Musacchio Gonzalez" userId="57f07c47-e3eb-4388-b02b-a2736c55f195" providerId="ADAL" clId="{D8B58D8C-A918-4D34-B2BB-2BFE63939F35}" dt="2023-10-05T10:14:52.955" v="201" actId="478"/>
          <ac:picMkLst>
            <pc:docMk/>
            <pc:sldMk cId="1191895108" sldId="276"/>
            <ac:picMk id="6" creationId="{A75A9D42-DF78-BB1F-E85F-240C3B41ABFB}"/>
          </ac:picMkLst>
        </pc:picChg>
        <pc:picChg chg="add del mod">
          <ac:chgData name="Elizabeth Musacchio Gonzalez" userId="57f07c47-e3eb-4388-b02b-a2736c55f195" providerId="ADAL" clId="{D8B58D8C-A918-4D34-B2BB-2BFE63939F35}" dt="2023-10-05T10:35:35.691" v="245" actId="478"/>
          <ac:picMkLst>
            <pc:docMk/>
            <pc:sldMk cId="1191895108" sldId="276"/>
            <ac:picMk id="16" creationId="{0BBE75C5-916C-4B65-D2E7-EB77C53C8C81}"/>
          </ac:picMkLst>
        </pc:picChg>
        <pc:picChg chg="add del mod ord">
          <ac:chgData name="Elizabeth Musacchio Gonzalez" userId="57f07c47-e3eb-4388-b02b-a2736c55f195" providerId="ADAL" clId="{D8B58D8C-A918-4D34-B2BB-2BFE63939F35}" dt="2023-10-05T10:24:15.405" v="242" actId="478"/>
          <ac:picMkLst>
            <pc:docMk/>
            <pc:sldMk cId="1191895108" sldId="276"/>
            <ac:picMk id="18" creationId="{2AC6DCA5-4786-809A-DE45-675BE588AABB}"/>
          </ac:picMkLst>
        </pc:picChg>
        <pc:picChg chg="add mod ord">
          <ac:chgData name="Elizabeth Musacchio Gonzalez" userId="57f07c47-e3eb-4388-b02b-a2736c55f195" providerId="ADAL" clId="{D8B58D8C-A918-4D34-B2BB-2BFE63939F35}" dt="2023-10-05T10:24:13.118" v="241" actId="167"/>
          <ac:picMkLst>
            <pc:docMk/>
            <pc:sldMk cId="1191895108" sldId="276"/>
            <ac:picMk id="19" creationId="{3F5ECFF0-1571-1F61-8936-172D5C435FC0}"/>
          </ac:picMkLst>
        </pc:picChg>
        <pc:picChg chg="add mod ord">
          <ac:chgData name="Elizabeth Musacchio Gonzalez" userId="57f07c47-e3eb-4388-b02b-a2736c55f195" providerId="ADAL" clId="{D8B58D8C-A918-4D34-B2BB-2BFE63939F35}" dt="2023-10-05T10:36:07.249" v="261" actId="167"/>
          <ac:picMkLst>
            <pc:docMk/>
            <pc:sldMk cId="1191895108" sldId="276"/>
            <ac:picMk id="20" creationId="{D34A7418-A48E-3CEF-1BB2-B8F6B2FDE064}"/>
          </ac:picMkLst>
        </pc:picChg>
        <pc:picChg chg="del">
          <ac:chgData name="Elizabeth Musacchio Gonzalez" userId="57f07c47-e3eb-4388-b02b-a2736c55f195" providerId="ADAL" clId="{D8B58D8C-A918-4D34-B2BB-2BFE63939F35}" dt="2023-10-05T10:22:42.756" v="229" actId="478"/>
          <ac:picMkLst>
            <pc:docMk/>
            <pc:sldMk cId="1191895108" sldId="276"/>
            <ac:picMk id="32" creationId="{C1924DD7-9574-806B-C3D6-2D262BB14343}"/>
          </ac:picMkLst>
        </pc:picChg>
        <pc:cxnChg chg="mod">
          <ac:chgData name="Elizabeth Musacchio Gonzalez" userId="57f07c47-e3eb-4388-b02b-a2736c55f195" providerId="ADAL" clId="{D8B58D8C-A918-4D34-B2BB-2BFE63939F35}" dt="2023-10-11T07:23:08.541" v="287" actId="1036"/>
          <ac:cxnSpMkLst>
            <pc:docMk/>
            <pc:sldMk cId="1191895108" sldId="276"/>
            <ac:cxnSpMk id="35" creationId="{AAA9EC5F-40EC-33D7-619B-1419250E43F1}"/>
          </ac:cxnSpMkLst>
        </pc:cxnChg>
      </pc:sldChg>
      <pc:sldChg chg="modSp">
        <pc:chgData name="Elizabeth Musacchio Gonzalez" userId="57f07c47-e3eb-4388-b02b-a2736c55f195" providerId="ADAL" clId="{D8B58D8C-A918-4D34-B2BB-2BFE63939F35}" dt="2023-10-11T07:22:44.045" v="268" actId="20577"/>
        <pc:sldMkLst>
          <pc:docMk/>
          <pc:sldMk cId="2090973833" sldId="295"/>
        </pc:sldMkLst>
        <pc:spChg chg="mod">
          <ac:chgData name="Elizabeth Musacchio Gonzalez" userId="57f07c47-e3eb-4388-b02b-a2736c55f195" providerId="ADAL" clId="{D8B58D8C-A918-4D34-B2BB-2BFE63939F35}" dt="2023-10-11T07:22:44.045" v="268" actId="20577"/>
          <ac:spMkLst>
            <pc:docMk/>
            <pc:sldMk cId="2090973833" sldId="295"/>
            <ac:spMk id="26" creationId="{429A26A5-EF63-7044-7914-A48662F3B4C7}"/>
          </ac:spMkLst>
        </pc:spChg>
      </pc:sldChg>
      <pc:sldChg chg="addSp delSp modSp mod">
        <pc:chgData name="Elizabeth Musacchio Gonzalez" userId="57f07c47-e3eb-4388-b02b-a2736c55f195" providerId="ADAL" clId="{D8B58D8C-A918-4D34-B2BB-2BFE63939F35}" dt="2023-09-22T08:00:03.713" v="102" actId="478"/>
        <pc:sldMkLst>
          <pc:docMk/>
          <pc:sldMk cId="3279430040" sldId="297"/>
        </pc:sldMkLst>
        <pc:graphicFrameChg chg="del">
          <ac:chgData name="Elizabeth Musacchio Gonzalez" userId="57f07c47-e3eb-4388-b02b-a2736c55f195" providerId="ADAL" clId="{D8B58D8C-A918-4D34-B2BB-2BFE63939F35}" dt="2023-09-22T08:00:03.713" v="102" actId="478"/>
          <ac:graphicFrameMkLst>
            <pc:docMk/>
            <pc:sldMk cId="3279430040" sldId="297"/>
            <ac:graphicFrameMk id="21" creationId="{8026484D-A2CF-E428-B1BF-336F21697BEC}"/>
          </ac:graphicFrameMkLst>
        </pc:graphicFrameChg>
        <pc:picChg chg="add mod ord">
          <ac:chgData name="Elizabeth Musacchio Gonzalez" userId="57f07c47-e3eb-4388-b02b-a2736c55f195" providerId="ADAL" clId="{D8B58D8C-A918-4D34-B2BB-2BFE63939F35}" dt="2023-09-22T08:00:01.981" v="101" actId="167"/>
          <ac:picMkLst>
            <pc:docMk/>
            <pc:sldMk cId="3279430040" sldId="297"/>
            <ac:picMk id="15" creationId="{EE6A0758-3358-BCFF-3BCF-2F8EA5693997}"/>
          </ac:picMkLst>
        </pc:picChg>
      </pc:sldChg>
      <pc:sldChg chg="addSp delSp modSp mod">
        <pc:chgData name="Elizabeth Musacchio Gonzalez" userId="57f07c47-e3eb-4388-b02b-a2736c55f195" providerId="ADAL" clId="{D8B58D8C-A918-4D34-B2BB-2BFE63939F35}" dt="2023-09-22T07:55:26.975" v="48" actId="1076"/>
        <pc:sldMkLst>
          <pc:docMk/>
          <pc:sldMk cId="58322044" sldId="317"/>
        </pc:sldMkLst>
        <pc:picChg chg="del">
          <ac:chgData name="Elizabeth Musacchio Gonzalez" userId="57f07c47-e3eb-4388-b02b-a2736c55f195" providerId="ADAL" clId="{D8B58D8C-A918-4D34-B2BB-2BFE63939F35}" dt="2023-09-22T07:55:21.116" v="47" actId="478"/>
          <ac:picMkLst>
            <pc:docMk/>
            <pc:sldMk cId="58322044" sldId="317"/>
            <ac:picMk id="3" creationId="{6B5D9C55-8BC8-8042-F6A3-47924E3AFE5F}"/>
          </ac:picMkLst>
        </pc:picChg>
        <pc:picChg chg="add mod">
          <ac:chgData name="Elizabeth Musacchio Gonzalez" userId="57f07c47-e3eb-4388-b02b-a2736c55f195" providerId="ADAL" clId="{D8B58D8C-A918-4D34-B2BB-2BFE63939F35}" dt="2023-09-22T07:55:26.975" v="48" actId="1076"/>
          <ac:picMkLst>
            <pc:docMk/>
            <pc:sldMk cId="58322044" sldId="317"/>
            <ac:picMk id="4" creationId="{080B6556-2CC8-D77A-24D7-98CDB7D32467}"/>
          </ac:picMkLst>
        </pc:picChg>
      </pc:sldChg>
      <pc:sldChg chg="addSp delSp modSp mod">
        <pc:chgData name="Elizabeth Musacchio Gonzalez" userId="57f07c47-e3eb-4388-b02b-a2736c55f195" providerId="ADAL" clId="{D8B58D8C-A918-4D34-B2BB-2BFE63939F35}" dt="2023-09-22T07:52:54.631" v="15" actId="1036"/>
        <pc:sldMkLst>
          <pc:docMk/>
          <pc:sldMk cId="1005636337" sldId="318"/>
        </pc:sldMkLst>
        <pc:graphicFrameChg chg="del">
          <ac:chgData name="Elizabeth Musacchio Gonzalez" userId="57f07c47-e3eb-4388-b02b-a2736c55f195" providerId="ADAL" clId="{D8B58D8C-A918-4D34-B2BB-2BFE63939F35}" dt="2023-09-22T07:52:42.591" v="14" actId="478"/>
          <ac:graphicFrameMkLst>
            <pc:docMk/>
            <pc:sldMk cId="1005636337" sldId="318"/>
            <ac:graphicFrameMk id="24" creationId="{7798A856-F01E-789A-9B9C-24CA61ABE9EB}"/>
          </ac:graphicFrameMkLst>
        </pc:graphicFrameChg>
        <pc:picChg chg="add mod ord">
          <ac:chgData name="Elizabeth Musacchio Gonzalez" userId="57f07c47-e3eb-4388-b02b-a2736c55f195" providerId="ADAL" clId="{D8B58D8C-A918-4D34-B2BB-2BFE63939F35}" dt="2023-09-22T07:52:54.631" v="15" actId="1036"/>
          <ac:picMkLst>
            <pc:docMk/>
            <pc:sldMk cId="1005636337" sldId="318"/>
            <ac:picMk id="4" creationId="{151BBB2B-44A0-59E0-E9E4-75FDD652DB3C}"/>
          </ac:picMkLst>
        </pc:picChg>
      </pc:sldChg>
      <pc:sldChg chg="addSp delSp modSp mod">
        <pc:chgData name="Elizabeth Musacchio Gonzalez" userId="57f07c47-e3eb-4388-b02b-a2736c55f195" providerId="ADAL" clId="{D8B58D8C-A918-4D34-B2BB-2BFE63939F35}" dt="2023-09-25T15:22:47.858" v="173" actId="478"/>
        <pc:sldMkLst>
          <pc:docMk/>
          <pc:sldMk cId="2390814409" sldId="320"/>
        </pc:sldMkLst>
        <pc:graphicFrameChg chg="del">
          <ac:chgData name="Elizabeth Musacchio Gonzalez" userId="57f07c47-e3eb-4388-b02b-a2736c55f195" providerId="ADAL" clId="{D8B58D8C-A918-4D34-B2BB-2BFE63939F35}" dt="2023-09-22T07:54:37.816" v="42" actId="478"/>
          <ac:graphicFrameMkLst>
            <pc:docMk/>
            <pc:sldMk cId="2390814409" sldId="320"/>
            <ac:graphicFrameMk id="15" creationId="{81AEF130-EDDF-0F0C-A9BE-F67B587568BD}"/>
          </ac:graphicFrameMkLst>
        </pc:graphicFrameChg>
        <pc:picChg chg="add del">
          <ac:chgData name="Elizabeth Musacchio Gonzalez" userId="57f07c47-e3eb-4388-b02b-a2736c55f195" providerId="ADAL" clId="{D8B58D8C-A918-4D34-B2BB-2BFE63939F35}" dt="2023-09-22T07:52:19.952" v="1" actId="21"/>
          <ac:picMkLst>
            <pc:docMk/>
            <pc:sldMk cId="2390814409" sldId="320"/>
            <ac:picMk id="4" creationId="{2AD4C858-03DC-FC84-BD42-5365E7C0371A}"/>
          </ac:picMkLst>
        </pc:picChg>
        <pc:picChg chg="add mod ord">
          <ac:chgData name="Elizabeth Musacchio Gonzalez" userId="57f07c47-e3eb-4388-b02b-a2736c55f195" providerId="ADAL" clId="{D8B58D8C-A918-4D34-B2BB-2BFE63939F35}" dt="2023-09-25T15:22:45.291" v="172" actId="167"/>
          <ac:picMkLst>
            <pc:docMk/>
            <pc:sldMk cId="2390814409" sldId="320"/>
            <ac:picMk id="4" creationId="{6DBBC37E-8497-48FF-7E04-E47E2AB8CF31}"/>
          </ac:picMkLst>
        </pc:picChg>
        <pc:picChg chg="add del mod ord">
          <ac:chgData name="Elizabeth Musacchio Gonzalez" userId="57f07c47-e3eb-4388-b02b-a2736c55f195" providerId="ADAL" clId="{D8B58D8C-A918-4D34-B2BB-2BFE63939F35}" dt="2023-09-25T15:22:47.858" v="173" actId="478"/>
          <ac:picMkLst>
            <pc:docMk/>
            <pc:sldMk cId="2390814409" sldId="320"/>
            <ac:picMk id="18" creationId="{4C82393E-26E4-BE3C-6D0B-8254FB12C493}"/>
          </ac:picMkLst>
        </pc:picChg>
      </pc:sldChg>
      <pc:sldChg chg="addSp delSp modSp mod">
        <pc:chgData name="Elizabeth Musacchio Gonzalez" userId="57f07c47-e3eb-4388-b02b-a2736c55f195" providerId="ADAL" clId="{D8B58D8C-A918-4D34-B2BB-2BFE63939F35}" dt="2023-09-25T15:32:38.135" v="174" actId="478"/>
        <pc:sldMkLst>
          <pc:docMk/>
          <pc:sldMk cId="651703226" sldId="322"/>
        </pc:sldMkLst>
        <pc:graphicFrameChg chg="del">
          <ac:chgData name="Elizabeth Musacchio Gonzalez" userId="57f07c47-e3eb-4388-b02b-a2736c55f195" providerId="ADAL" clId="{D8B58D8C-A918-4D34-B2BB-2BFE63939F35}" dt="2023-09-22T07:58:09.235" v="75" actId="478"/>
          <ac:graphicFrameMkLst>
            <pc:docMk/>
            <pc:sldMk cId="651703226" sldId="322"/>
            <ac:graphicFrameMk id="15" creationId="{04221A31-A970-E538-7511-6F5570425E24}"/>
          </ac:graphicFrameMkLst>
        </pc:graphicFrameChg>
        <pc:picChg chg="add del mod">
          <ac:chgData name="Elizabeth Musacchio Gonzalez" userId="57f07c47-e3eb-4388-b02b-a2736c55f195" providerId="ADAL" clId="{D8B58D8C-A918-4D34-B2BB-2BFE63939F35}" dt="2023-09-25T15:32:38.135" v="174" actId="478"/>
          <ac:picMkLst>
            <pc:docMk/>
            <pc:sldMk cId="651703226" sldId="322"/>
            <ac:picMk id="15" creationId="{EBBDEBF6-CFC0-37CE-8C6F-0AEFCFF6A280}"/>
          </ac:picMkLst>
        </pc:picChg>
        <pc:picChg chg="add mod ord">
          <ac:chgData name="Elizabeth Musacchio Gonzalez" userId="57f07c47-e3eb-4388-b02b-a2736c55f195" providerId="ADAL" clId="{D8B58D8C-A918-4D34-B2BB-2BFE63939F35}" dt="2023-09-22T07:58:07.148" v="74" actId="167"/>
          <ac:picMkLst>
            <pc:docMk/>
            <pc:sldMk cId="651703226" sldId="322"/>
            <ac:picMk id="20" creationId="{AA3BFC94-87B3-E0A3-9FB6-67D44ECBC7DE}"/>
          </ac:picMkLst>
        </pc:picChg>
      </pc:sldChg>
      <pc:sldChg chg="addSp delSp modSp add mod">
        <pc:chgData name="Elizabeth Musacchio Gonzalez" userId="57f07c47-e3eb-4388-b02b-a2736c55f195" providerId="ADAL" clId="{D8B58D8C-A918-4D34-B2BB-2BFE63939F35}" dt="2023-09-25T15:33:37.028" v="199" actId="1076"/>
        <pc:sldMkLst>
          <pc:docMk/>
          <pc:sldMk cId="730397892" sldId="323"/>
        </pc:sldMkLst>
        <pc:spChg chg="mod">
          <ac:chgData name="Elizabeth Musacchio Gonzalez" userId="57f07c47-e3eb-4388-b02b-a2736c55f195" providerId="ADAL" clId="{D8B58D8C-A918-4D34-B2BB-2BFE63939F35}" dt="2023-09-25T15:33:37.028" v="199" actId="1076"/>
          <ac:spMkLst>
            <pc:docMk/>
            <pc:sldMk cId="730397892" sldId="323"/>
            <ac:spMk id="18" creationId="{50F7AB9D-017B-AFA8-ACB2-EF46E3BC6FF0}"/>
          </ac:spMkLst>
        </pc:spChg>
        <pc:picChg chg="add mod ord">
          <ac:chgData name="Elizabeth Musacchio Gonzalez" userId="57f07c47-e3eb-4388-b02b-a2736c55f195" providerId="ADAL" clId="{D8B58D8C-A918-4D34-B2BB-2BFE63939F35}" dt="2023-09-25T15:33:25.841" v="197" actId="167"/>
          <ac:picMkLst>
            <pc:docMk/>
            <pc:sldMk cId="730397892" sldId="323"/>
            <ac:picMk id="15" creationId="{6503ECA2-9A09-C0B6-49BE-F0F5FFD0254D}"/>
          </ac:picMkLst>
        </pc:picChg>
        <pc:picChg chg="del">
          <ac:chgData name="Elizabeth Musacchio Gonzalez" userId="57f07c47-e3eb-4388-b02b-a2736c55f195" providerId="ADAL" clId="{D8B58D8C-A918-4D34-B2BB-2BFE63939F35}" dt="2023-09-25T15:33:28.211" v="198" actId="478"/>
          <ac:picMkLst>
            <pc:docMk/>
            <pc:sldMk cId="730397892" sldId="323"/>
            <ac:picMk id="20" creationId="{AA3BFC94-87B3-E0A3-9FB6-67D44ECBC7D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F7F14-4A32-431D-8B2A-EF12C8D4C86C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74C6B-03D8-419C-8C01-5D454FBF7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7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4C6B-03D8-419C-8C01-5D454FBF79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4C6B-03D8-419C-8C01-5D454FBF79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7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4C6B-03D8-419C-8C01-5D454FBF79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4C6B-03D8-419C-8C01-5D454FBF79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19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4C6B-03D8-419C-8C01-5D454FBF79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6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4C6B-03D8-419C-8C01-5D454FBF79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73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4C6B-03D8-419C-8C01-5D454FBF79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2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74C6B-03D8-419C-8C01-5D454FBF79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0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_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BCEAE8B0-AB80-494C-9ECB-86187007C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E56D1F2C-ECBF-49A6-9558-46B72B9E8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BC249-FE03-4775-A6D5-710DEB2B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F39D26-222E-42A8-97CA-A1354604D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ABF9DBD-FEB9-4614-8D30-0EEFB1508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407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EF75-AAE8-41B9-BB11-DEEFB82B7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51E44-4A31-42D9-A99D-584B7A677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7E2ED-1034-4974-8138-7EFCA7C43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F1F33-46C8-42EE-83F3-3C17127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881AF-4240-4F3C-BC31-0C12F738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3D1F-C03F-4A75-93E5-012F65E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33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EFF2-00B7-4AD9-AC8B-27EFC0C3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05923-D08F-4B07-AD3D-C18FB82D46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7D6CA-9C0E-40D2-98E4-564E7D79C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1ACBA-A2C6-47C0-A11C-EF519CF59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35452-7767-47E0-A9A6-700846B0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E2B1C-FAA8-425C-82AE-C1935568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2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46F4-660A-4683-A56A-B2F8C35E2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69A3C1-1999-44CA-B5C6-2A76C0B56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33A55-9F47-44C5-B68F-37A1DB54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389E2-1C69-4960-BED5-07235A1C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7B21D-A44C-4A35-BE38-CEE863D39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54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CFFDF0-977E-48EC-978E-448316952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10E78-A1A6-47B7-B04F-827FD66F9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512DA-261C-4149-A7FD-800A8A83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4D6F9-7897-4EC1-920B-B8D722224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54E70-9C76-498F-A1AD-06B83B6C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09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322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Safety at n_TOF">
            <a:extLst>
              <a:ext uri="{FF2B5EF4-FFF2-40B4-BE49-F238E27FC236}">
                <a16:creationId xmlns:a16="http://schemas.microsoft.com/office/drawing/2014/main" id="{5001FCCE-3936-45F1-A054-EEFC62B112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212" y="110784"/>
            <a:ext cx="738238" cy="4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D1F7B83-B596-47C3-88D1-B8B2858A6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206" y="132314"/>
            <a:ext cx="738239" cy="4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344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Safety at n_TOF">
            <a:extLst>
              <a:ext uri="{FF2B5EF4-FFF2-40B4-BE49-F238E27FC236}">
                <a16:creationId xmlns:a16="http://schemas.microsoft.com/office/drawing/2014/main" id="{26CBD070-9733-4CEC-B9EB-5298EEA3D7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212" y="110784"/>
            <a:ext cx="738238" cy="4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041D6F2-B9AB-4A4B-B89F-E01CE62A4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206" y="132314"/>
            <a:ext cx="738239" cy="4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57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16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04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8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_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BCEAE8B0-AB80-494C-9ECB-86187007C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E56D1F2C-ECBF-49A6-9558-46B72B9E8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BC249-FE03-4775-A6D5-710DEB2B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BE769A-865D-4276-8B5A-F45D2CFA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73" y="623275"/>
            <a:ext cx="1090505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6EBF2F-9833-4085-800E-ACA350B6E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73" y="2057400"/>
            <a:ext cx="10905053" cy="4071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7EA6529-7091-4B5A-9291-F540E6F8D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910" y="6494754"/>
            <a:ext cx="2844797" cy="365125"/>
          </a:xfrm>
        </p:spPr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8EE94BD-F3F6-4285-8A09-E0669FCCF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3437" y="6494754"/>
            <a:ext cx="4267194" cy="365125"/>
          </a:xfrm>
        </p:spPr>
        <p:txBody>
          <a:bodyPr/>
          <a:lstStyle/>
          <a:p>
            <a:r>
              <a:rPr lang="it-IT"/>
              <a:t>Elizabeth Musacchio Gonzalez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54E083C-BEBE-425A-9017-9B1AD952A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6490" y="6494754"/>
            <a:ext cx="2844797" cy="365125"/>
          </a:xfrm>
        </p:spPr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70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20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2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34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44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54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4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79F7-6066-4060-AF9F-6123BA693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873615-38FB-4063-802C-1B2F99C57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D2D7B-38E4-4F34-BA3E-30E0F76C8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594E9-DDD4-4B60-9CFD-FF9C9B6B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6E1A7-E87A-4277-A44A-BAAE51CB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6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BC8C-CB74-4CD2-AF27-8B1F9230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23EA0-E457-4A44-AB9B-839F12768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A5C7-C619-4F5E-B2BA-66F599F5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D01E5-93E5-4C41-9B56-0095D1A07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EA09C-DECD-4711-9826-48A96963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E8C9-8915-46B8-8C4C-135BD6CBC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4DBAD-A213-4DA5-AD4E-B76DDA311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5A384-E70E-4E4C-AE08-898C07A15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CFE79-7624-473D-BD3C-FF7AE09F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653A5-B607-4118-94DE-FBC5103E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BF-7EB5-4FD5-9663-F3469C54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30139-70A8-40CE-BD6B-5E77FC76B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C868C-7C65-4901-BD3D-C4AF04744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9C414-4457-49DC-9032-3974F73DA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E54DD-6281-4C01-BD7D-5A8389C6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61782-C5F9-4156-9C25-FB6FFDA6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8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CB70F-8475-4B31-8FB6-6966E6FB1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C7551-A0C5-4D5D-9F08-7FF8BD440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A57B85-0D2C-4F48-9CFA-5C7FAB373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C52889-FC23-4D42-8D14-E048E2300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426CF-11B4-420C-9D30-D97D2A9391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B15AFA-EA73-45FA-A364-C29781BD8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429612-8979-4EBA-884F-71E06265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EE1CD-5A9A-4C92-8596-1368F10C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5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8F14-7A98-4A5A-9C9E-200055BCD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60760-9EAA-4873-B3C7-FF930CB53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4D91B-8F85-495C-8682-8BDD6717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9C393-486C-4762-9629-3F51AE2A9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E45DA7-402B-47AA-A715-79C16FE5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5A8D93-8038-4E8D-8B37-8A2DEFA4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4112B-8B13-4296-936F-7CF2BB0EC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44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29721-A048-4CE4-B67F-807B21FFD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264FB-0BA4-44BC-A61B-B4C8413BC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CB0C9-82E5-455B-997E-3450F0A47A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A3276-9E2D-497F-B051-0AC01B657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ADD4D-D1EF-4D4C-AC08-5CA911402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5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71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DB544BF-7A14-4B3A-984F-E7BDCA989F4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6CA89BA-2712-4474-BB96-B13949A5F32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01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37.emf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openxmlformats.org/officeDocument/2006/relationships/image" Target="../media/image61.png"/><Relationship Id="rId12" Type="http://schemas.openxmlformats.org/officeDocument/2006/relationships/image" Target="../media/image49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image" Target="../media/image48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7" Type="http://schemas.openxmlformats.org/officeDocument/2006/relationships/image" Target="../media/image52.wmf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6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54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3.png"/><Relationship Id="rId7" Type="http://schemas.openxmlformats.org/officeDocument/2006/relationships/image" Target="../media/image54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emf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9.png"/><Relationship Id="rId7" Type="http://schemas.openxmlformats.org/officeDocument/2006/relationships/image" Target="../media/image81.png"/><Relationship Id="rId12" Type="http://schemas.openxmlformats.org/officeDocument/2006/relationships/image" Target="../media/image62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11" Type="http://schemas.openxmlformats.org/officeDocument/2006/relationships/image" Target="../media/image85.png"/><Relationship Id="rId5" Type="http://schemas.openxmlformats.org/officeDocument/2006/relationships/image" Target="../media/image41.png"/><Relationship Id="rId10" Type="http://schemas.openxmlformats.org/officeDocument/2006/relationships/image" Target="../media/image84.png"/><Relationship Id="rId4" Type="http://schemas.openxmlformats.org/officeDocument/2006/relationships/image" Target="../media/image40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1.png"/><Relationship Id="rId7" Type="http://schemas.openxmlformats.org/officeDocument/2006/relationships/image" Target="../media/image90.png"/><Relationship Id="rId12" Type="http://schemas.openxmlformats.org/officeDocument/2006/relationships/image" Target="../media/image62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00.png"/><Relationship Id="rId5" Type="http://schemas.openxmlformats.org/officeDocument/2006/relationships/image" Target="../media/image16.png"/><Relationship Id="rId4" Type="http://schemas.openxmlformats.org/officeDocument/2006/relationships/image" Target="../media/image1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930.png"/><Relationship Id="rId7" Type="http://schemas.openxmlformats.org/officeDocument/2006/relationships/image" Target="../media/image14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950.png"/><Relationship Id="rId4" Type="http://schemas.openxmlformats.org/officeDocument/2006/relationships/image" Target="../media/image9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7.png"/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12" Type="http://schemas.openxmlformats.org/officeDocument/2006/relationships/image" Target="../media/image116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111.png"/><Relationship Id="rId5" Type="http://schemas.openxmlformats.org/officeDocument/2006/relationships/image" Target="../media/image40.png"/><Relationship Id="rId10" Type="http://schemas.openxmlformats.org/officeDocument/2006/relationships/image" Target="../media/image115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0.png"/><Relationship Id="rId9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3.wmf"/><Relationship Id="rId7" Type="http://schemas.openxmlformats.org/officeDocument/2006/relationships/image" Target="../media/image2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62CC0-6A6D-49C3-92BE-5C03A44EF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i="0" u="none" strike="noStrike" baseline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Determination of the neutron flux by activation</a:t>
            </a:r>
            <a:endParaRPr lang="en-US" sz="540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C23F3-4121-41B8-A73A-FEBFE83489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1800"/>
              <a:t>Dr. Elizabeth Musacchio Gonzalez</a:t>
            </a:r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33EC8-DA75-7508-49EB-05C14596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91546"/>
            <a:ext cx="2472271" cy="365125"/>
          </a:xfrm>
        </p:spPr>
        <p:txBody>
          <a:bodyPr/>
          <a:lstStyle/>
          <a:p>
            <a:r>
              <a:rPr lang="en-US" dirty="0"/>
              <a:t>09/11/2023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221B0B-2B29-A5A2-B551-70BC2711EBA4}"/>
              </a:ext>
            </a:extLst>
          </p:cNvPr>
          <p:cNvSpPr txBox="1">
            <a:spLocks/>
          </p:cNvSpPr>
          <p:nvPr/>
        </p:nvSpPr>
        <p:spPr>
          <a:xfrm>
            <a:off x="9611712" y="639154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TRIESTE-2023</a:t>
            </a:r>
          </a:p>
        </p:txBody>
      </p:sp>
    </p:spTree>
    <p:extLst>
      <p:ext uri="{BB962C8B-B14F-4D97-AF65-F5344CB8AC3E}">
        <p14:creationId xmlns:p14="http://schemas.microsoft.com/office/powerpoint/2010/main" val="1882598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E7F07-547B-43F5-BBD1-D5D207F7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Flux and Neutron captures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0C9D1-8BC8-45CB-9E1C-60C2DCFA243E}"/>
              </a:ext>
            </a:extLst>
          </p:cNvPr>
          <p:cNvGrpSpPr/>
          <p:nvPr/>
        </p:nvGrpSpPr>
        <p:grpSpPr>
          <a:xfrm>
            <a:off x="548945" y="1897425"/>
            <a:ext cx="3112961" cy="1854724"/>
            <a:chOff x="1171511" y="1856507"/>
            <a:chExt cx="3112961" cy="1854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AD3C029-F5F1-4099-A76C-167C221196AE}"/>
                    </a:ext>
                  </a:extLst>
                </p:cNvPr>
                <p:cNvSpPr txBox="1"/>
                <p:nvPr/>
              </p:nvSpPr>
              <p:spPr>
                <a:xfrm>
                  <a:off x="1171511" y="1856507"/>
                  <a:ext cx="11003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AD3C029-F5F1-4099-A76C-167C221196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1511" y="1856507"/>
                  <a:ext cx="1100366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4420" r="-442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ACE88E-0759-4857-BD39-2A36326B15AC}"/>
                    </a:ext>
                  </a:extLst>
                </p:cNvPr>
                <p:cNvSpPr txBox="1"/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ACE88E-0759-4857-BD39-2A36326B1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7273" r="-2727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C1FC3-7D81-4E3B-9188-90E65EA28DDE}"/>
                    </a:ext>
                  </a:extLst>
                </p:cNvPr>
                <p:cNvSpPr txBox="1"/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C1FC3-7D81-4E3B-9188-90E65EA28D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8750"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A5030DE-DD6E-49B9-BC30-D43C6E22821F}"/>
                    </a:ext>
                  </a:extLst>
                </p:cNvPr>
                <p:cNvSpPr txBox="1"/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A5030DE-DD6E-49B9-BC30-D43C6E228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3077" r="-2307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25773F2-067F-4B1E-A3F0-4A04A7F45B13}"/>
                    </a:ext>
                  </a:extLst>
                </p:cNvPr>
                <p:cNvSpPr txBox="1"/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it-IT" b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25773F2-067F-4B1E-A3F0-4A04A7F45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7027" r="-21622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E4EF9-8841-48B6-868B-9AFDCCE29AE5}"/>
                </a:ext>
              </a:extLst>
            </p:cNvPr>
            <p:cNvSpPr txBox="1"/>
            <p:nvPr/>
          </p:nvSpPr>
          <p:spPr>
            <a:xfrm>
              <a:off x="1393296" y="2266757"/>
              <a:ext cx="2891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Number of capture reactions</a:t>
              </a: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8B7921-748D-4E94-B9D5-65754CE1F456}"/>
                </a:ext>
              </a:extLst>
            </p:cNvPr>
            <p:cNvSpPr txBox="1"/>
            <p:nvPr/>
          </p:nvSpPr>
          <p:spPr>
            <a:xfrm>
              <a:off x="1393296" y="2614754"/>
              <a:ext cx="2043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Cross section (barn)</a:t>
              </a:r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1D1C0F-316B-4428-8ACD-26B75D352976}"/>
                </a:ext>
              </a:extLst>
            </p:cNvPr>
            <p:cNvSpPr txBox="1"/>
            <p:nvPr/>
          </p:nvSpPr>
          <p:spPr>
            <a:xfrm>
              <a:off x="1421288" y="2974595"/>
              <a:ext cx="14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Neutron Flux</a:t>
              </a:r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4177FE-DB99-494A-951B-2980DDA9D222}"/>
                </a:ext>
              </a:extLst>
            </p:cNvPr>
            <p:cNvSpPr txBox="1"/>
            <p:nvPr/>
          </p:nvSpPr>
          <p:spPr>
            <a:xfrm>
              <a:off x="1458794" y="3341899"/>
              <a:ext cx="2760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Sample thickness (at/barn)</a:t>
              </a:r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F227E8-6DD5-4AA3-139E-806579FD5FC7}"/>
              </a:ext>
            </a:extLst>
          </p:cNvPr>
          <p:cNvSpPr txBox="1"/>
          <p:nvPr/>
        </p:nvSpPr>
        <p:spPr>
          <a:xfrm>
            <a:off x="4909737" y="1818497"/>
            <a:ext cx="396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C00000"/>
                </a:solidFill>
              </a:rPr>
              <a:t>How to if the cross section change a lot?</a:t>
            </a:r>
            <a:endParaRPr lang="en-US">
              <a:solidFill>
                <a:srgbClr val="C00000"/>
              </a:solidFill>
            </a:endParaRPr>
          </a:p>
        </p:txBody>
      </p:sp>
      <p:pic>
        <p:nvPicPr>
          <p:cNvPr id="4" name="Picture 3" descr="Graphical user interface, text, application, letter, email&#10;&#10;Description automatically generated">
            <a:extLst>
              <a:ext uri="{FF2B5EF4-FFF2-40B4-BE49-F238E27FC236}">
                <a16:creationId xmlns:a16="http://schemas.microsoft.com/office/drawing/2014/main" id="{21F1DAEA-7D29-38F2-4F1F-472AA9A24B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54" y="2322349"/>
            <a:ext cx="6950646" cy="31221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EDB751-BFA7-D42A-9FE6-DAE0CC741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6234" y="945294"/>
            <a:ext cx="2717356" cy="190426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3FF50D-3568-0EE2-8DEB-EA1F2EAFF280}"/>
              </a:ext>
            </a:extLst>
          </p:cNvPr>
          <p:cNvCxnSpPr/>
          <p:nvPr/>
        </p:nvCxnSpPr>
        <p:spPr>
          <a:xfrm>
            <a:off x="4905430" y="1851258"/>
            <a:ext cx="0" cy="42779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88303B2-AF69-0A0A-6215-BAAAEEA87198}"/>
              </a:ext>
            </a:extLst>
          </p:cNvPr>
          <p:cNvSpPr txBox="1"/>
          <p:nvPr/>
        </p:nvSpPr>
        <p:spPr>
          <a:xfrm>
            <a:off x="9789647" y="4986534"/>
            <a:ext cx="2052285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000"/>
              <a:t>Part of the code: thanks to Elisso!!!</a:t>
            </a:r>
            <a:endParaRPr lang="en-US" sz="100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8ECBFE-F8F7-6117-E81A-5B8E017E9EBC}"/>
              </a:ext>
            </a:extLst>
          </p:cNvPr>
          <p:cNvCxnSpPr>
            <a:cxnSpLocks/>
          </p:cNvCxnSpPr>
          <p:nvPr/>
        </p:nvCxnSpPr>
        <p:spPr>
          <a:xfrm flipH="1" flipV="1">
            <a:off x="8781861" y="4535054"/>
            <a:ext cx="1007787" cy="45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CCA458-52F8-27BB-B223-46FF7117DB60}"/>
                  </a:ext>
                </a:extLst>
              </p:cNvPr>
              <p:cNvSpPr txBox="1"/>
              <p:nvPr/>
            </p:nvSpPr>
            <p:spPr>
              <a:xfrm>
                <a:off x="5731479" y="5578983"/>
                <a:ext cx="1392817" cy="679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CCA458-52F8-27BB-B223-46FF7117D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479" y="5578983"/>
                <a:ext cx="1392817" cy="6794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E93A864-8617-955C-279E-E2FA02DC48D0}"/>
                  </a:ext>
                </a:extLst>
              </p:cNvPr>
              <p:cNvSpPr txBox="1"/>
              <p:nvPr/>
            </p:nvSpPr>
            <p:spPr>
              <a:xfrm>
                <a:off x="483025" y="4260097"/>
                <a:ext cx="23561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=6.43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−04</m:t>
                    </m:r>
                  </m:oMath>
                </a14:m>
                <a:r>
                  <a:rPr lang="en-US"/>
                  <a:t> at/barn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E93A864-8617-955C-279E-E2FA02DC4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25" y="4260097"/>
                <a:ext cx="2356158" cy="276999"/>
              </a:xfrm>
              <a:prstGeom prst="rect">
                <a:avLst/>
              </a:prstGeom>
              <a:blipFill>
                <a:blip r:embed="rId10"/>
                <a:stretch>
                  <a:fillRect l="-3359" t="-28889" r="-5685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C44729-7F9C-D6F2-0E57-A018034BD49A}"/>
                  </a:ext>
                </a:extLst>
              </p:cNvPr>
              <p:cNvSpPr txBox="1"/>
              <p:nvPr/>
            </p:nvSpPr>
            <p:spPr>
              <a:xfrm>
                <a:off x="473694" y="4676451"/>
                <a:ext cx="44220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6.460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+08±5.48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+07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C44729-7F9C-D6F2-0E57-A018034BD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94" y="4676451"/>
                <a:ext cx="4422044" cy="276999"/>
              </a:xfrm>
              <a:prstGeom prst="rect">
                <a:avLst/>
              </a:prstGeom>
              <a:blipFill>
                <a:blip r:embed="rId11"/>
                <a:stretch>
                  <a:fillRect l="-828" r="-828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9A26A5-EF63-7044-7914-A48662F3B4C7}"/>
                  </a:ext>
                </a:extLst>
              </p:cNvPr>
              <p:cNvSpPr txBox="1"/>
              <p:nvPr/>
            </p:nvSpPr>
            <p:spPr>
              <a:xfrm>
                <a:off x="8716677" y="5774206"/>
                <a:ext cx="1979581" cy="2769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=170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barn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9A26A5-EF63-7044-7914-A48662F3B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677" y="5774206"/>
                <a:ext cx="1979581" cy="276999"/>
              </a:xfrm>
              <a:prstGeom prst="rect">
                <a:avLst/>
              </a:prstGeom>
              <a:blipFill>
                <a:blip r:embed="rId12"/>
                <a:stretch>
                  <a:fillRect l="-3077" t="-28261" r="-6154"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32E649-CDCB-A413-7723-B13EC67DA547}"/>
              </a:ext>
            </a:extLst>
          </p:cNvPr>
          <p:cNvCxnSpPr>
            <a:cxnSpLocks/>
          </p:cNvCxnSpPr>
          <p:nvPr/>
        </p:nvCxnSpPr>
        <p:spPr>
          <a:xfrm>
            <a:off x="7387627" y="5939864"/>
            <a:ext cx="10954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973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29E72-625C-3487-69C7-84C5743C4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59" y="3466912"/>
            <a:ext cx="3823773" cy="292694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BAAE332-14FE-467C-9167-17B60D770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82" y="3442548"/>
            <a:ext cx="5999713" cy="6885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it-IT" sz="1200" dirty="0"/>
              <a:t>The flux was used as input in the MCNPX file with the geometry.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E7F07-547B-43F5-BBD1-D5D207F7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Simulations: Flux and Neutron captures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D99813-D640-EC28-7464-755052842F91}"/>
              </a:ext>
            </a:extLst>
          </p:cNvPr>
          <p:cNvGrpSpPr/>
          <p:nvPr/>
        </p:nvGrpSpPr>
        <p:grpSpPr>
          <a:xfrm>
            <a:off x="1001279" y="2124521"/>
            <a:ext cx="2380812" cy="1004006"/>
            <a:chOff x="6736074" y="3177766"/>
            <a:chExt cx="4034532" cy="1848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854AD8-F637-8B39-BE20-5C5F8BEC2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6074" y="3177766"/>
              <a:ext cx="4034532" cy="925804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FB8E33F-4FFB-A6C2-BDBA-57A6C28E65D5}"/>
                </a:ext>
              </a:extLst>
            </p:cNvPr>
            <p:cNvCxnSpPr>
              <a:cxnSpLocks/>
            </p:cNvCxnSpPr>
            <p:nvPr/>
          </p:nvCxnSpPr>
          <p:spPr>
            <a:xfrm>
              <a:off x="7561091" y="5025966"/>
              <a:ext cx="239902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5C51907-FB2A-9440-05D0-AC67817D7022}"/>
                </a:ext>
              </a:extLst>
            </p:cNvPr>
            <p:cNvCxnSpPr/>
            <p:nvPr/>
          </p:nvCxnSpPr>
          <p:spPr>
            <a:xfrm flipV="1">
              <a:off x="7849354" y="4103570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6413DA5-A8D3-3F46-06CC-7381CB95F771}"/>
                </a:ext>
              </a:extLst>
            </p:cNvPr>
            <p:cNvCxnSpPr/>
            <p:nvPr/>
          </p:nvCxnSpPr>
          <p:spPr>
            <a:xfrm flipV="1">
              <a:off x="8146609" y="4103570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EBAFCC8-5505-9EF6-459F-9EB2B4205377}"/>
                </a:ext>
              </a:extLst>
            </p:cNvPr>
            <p:cNvCxnSpPr/>
            <p:nvPr/>
          </p:nvCxnSpPr>
          <p:spPr>
            <a:xfrm flipV="1">
              <a:off x="8563069" y="4103569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802F76A-BC30-19D9-C3AF-1F7F5BE3F2A3}"/>
                </a:ext>
              </a:extLst>
            </p:cNvPr>
            <p:cNvCxnSpPr/>
            <p:nvPr/>
          </p:nvCxnSpPr>
          <p:spPr>
            <a:xfrm flipV="1">
              <a:off x="8943315" y="4103568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FB7AD69-E334-B448-C376-55B480915D82}"/>
                </a:ext>
              </a:extLst>
            </p:cNvPr>
            <p:cNvCxnSpPr/>
            <p:nvPr/>
          </p:nvCxnSpPr>
          <p:spPr>
            <a:xfrm flipV="1">
              <a:off x="9296399" y="4103567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F3EBDE7-76ED-73AD-4112-C2C804FD107B}"/>
                </a:ext>
              </a:extLst>
            </p:cNvPr>
            <p:cNvCxnSpPr/>
            <p:nvPr/>
          </p:nvCxnSpPr>
          <p:spPr>
            <a:xfrm flipV="1">
              <a:off x="9712859" y="4103566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3BC06B-5617-1796-2E8F-E35CA7790C16}"/>
              </a:ext>
            </a:extLst>
          </p:cNvPr>
          <p:cNvSpPr txBox="1"/>
          <p:nvPr/>
        </p:nvSpPr>
        <p:spPr>
          <a:xfrm>
            <a:off x="3026274" y="2697484"/>
            <a:ext cx="84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neutrons</a:t>
            </a:r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03417-1E6B-C8A5-E0B9-731E69D56063}"/>
              </a:ext>
            </a:extLst>
          </p:cNvPr>
          <p:cNvSpPr txBox="1"/>
          <p:nvPr/>
        </p:nvSpPr>
        <p:spPr>
          <a:xfrm>
            <a:off x="3066863" y="2037098"/>
            <a:ext cx="868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Gold foils</a:t>
            </a:r>
            <a:endParaRPr lang="en-US" sz="140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A9EC5F-40EC-33D7-619B-1419250E43F1}"/>
              </a:ext>
            </a:extLst>
          </p:cNvPr>
          <p:cNvCxnSpPr/>
          <p:nvPr/>
        </p:nvCxnSpPr>
        <p:spPr>
          <a:xfrm>
            <a:off x="4449558" y="1902192"/>
            <a:ext cx="0" cy="42779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4CA2AD9-7181-F7CA-EDE1-F8AC660F5726}"/>
              </a:ext>
            </a:extLst>
          </p:cNvPr>
          <p:cNvSpPr txBox="1">
            <a:spLocks/>
          </p:cNvSpPr>
          <p:nvPr/>
        </p:nvSpPr>
        <p:spPr>
          <a:xfrm>
            <a:off x="4673210" y="1863096"/>
            <a:ext cx="5999713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The output file contain the number of capture reactions (Tally F4).  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EDA3129-1FDF-60AE-00ED-E8479D7EFC2D}"/>
              </a:ext>
            </a:extLst>
          </p:cNvPr>
          <p:cNvSpPr txBox="1">
            <a:spLocks/>
          </p:cNvSpPr>
          <p:nvPr/>
        </p:nvSpPr>
        <p:spPr>
          <a:xfrm>
            <a:off x="254582" y="1845275"/>
            <a:ext cx="5999713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it-IT" sz="1200"/>
              <a:t>Input geometry:</a:t>
            </a:r>
          </a:p>
        </p:txBody>
      </p:sp>
    </p:spTree>
    <p:extLst>
      <p:ext uri="{BB962C8B-B14F-4D97-AF65-F5344CB8AC3E}">
        <p14:creationId xmlns:p14="http://schemas.microsoft.com/office/powerpoint/2010/main" val="1191895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34A7418-A48E-3CEF-1BB2-B8F6B2FDE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988" y="1865377"/>
            <a:ext cx="4391083" cy="33611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5ECFF0-1571-1F61-8936-172D5C435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232" y="3398161"/>
            <a:ext cx="4003409" cy="3064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429E72-625C-3487-69C7-84C5743C4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59" y="3466912"/>
            <a:ext cx="3823773" cy="2926940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BAAE332-14FE-467C-9167-17B60D770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82" y="3442548"/>
            <a:ext cx="5999713" cy="6885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it-IT" sz="1200" dirty="0"/>
              <a:t>The flux was used as input in the MCNPX file with the geometry.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  <a:p>
            <a:pPr algn="just">
              <a:buFont typeface="Wingdings" panose="05000000000000000000" pitchFamily="2" charset="2"/>
              <a:buChar char="v"/>
            </a:pPr>
            <a:endParaRPr lang="it-IT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E7F07-547B-43F5-BBD1-D5D207F7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Simulations: Flux and Neutron captures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D99813-D640-EC28-7464-755052842F91}"/>
              </a:ext>
            </a:extLst>
          </p:cNvPr>
          <p:cNvGrpSpPr/>
          <p:nvPr/>
        </p:nvGrpSpPr>
        <p:grpSpPr>
          <a:xfrm>
            <a:off x="1001279" y="2124521"/>
            <a:ext cx="2380812" cy="1004006"/>
            <a:chOff x="6736074" y="3177766"/>
            <a:chExt cx="4034532" cy="1848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854AD8-F637-8B39-BE20-5C5F8BEC2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6074" y="3177766"/>
              <a:ext cx="4034532" cy="925804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FB8E33F-4FFB-A6C2-BDBA-57A6C28E65D5}"/>
                </a:ext>
              </a:extLst>
            </p:cNvPr>
            <p:cNvCxnSpPr>
              <a:cxnSpLocks/>
            </p:cNvCxnSpPr>
            <p:nvPr/>
          </p:nvCxnSpPr>
          <p:spPr>
            <a:xfrm>
              <a:off x="7561091" y="5025966"/>
              <a:ext cx="239902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5C51907-FB2A-9440-05D0-AC67817D7022}"/>
                </a:ext>
              </a:extLst>
            </p:cNvPr>
            <p:cNvCxnSpPr/>
            <p:nvPr/>
          </p:nvCxnSpPr>
          <p:spPr>
            <a:xfrm flipV="1">
              <a:off x="7849354" y="4103570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6413DA5-A8D3-3F46-06CC-7381CB95F771}"/>
                </a:ext>
              </a:extLst>
            </p:cNvPr>
            <p:cNvCxnSpPr/>
            <p:nvPr/>
          </p:nvCxnSpPr>
          <p:spPr>
            <a:xfrm flipV="1">
              <a:off x="8146609" y="4103570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EBAFCC8-5505-9EF6-459F-9EB2B4205377}"/>
                </a:ext>
              </a:extLst>
            </p:cNvPr>
            <p:cNvCxnSpPr/>
            <p:nvPr/>
          </p:nvCxnSpPr>
          <p:spPr>
            <a:xfrm flipV="1">
              <a:off x="8563069" y="4103569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802F76A-BC30-19D9-C3AF-1F7F5BE3F2A3}"/>
                </a:ext>
              </a:extLst>
            </p:cNvPr>
            <p:cNvCxnSpPr/>
            <p:nvPr/>
          </p:nvCxnSpPr>
          <p:spPr>
            <a:xfrm flipV="1">
              <a:off x="8943315" y="4103568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FB7AD69-E334-B448-C376-55B480915D82}"/>
                </a:ext>
              </a:extLst>
            </p:cNvPr>
            <p:cNvCxnSpPr/>
            <p:nvPr/>
          </p:nvCxnSpPr>
          <p:spPr>
            <a:xfrm flipV="1">
              <a:off x="9296399" y="4103567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F3EBDE7-76ED-73AD-4112-C2C804FD107B}"/>
                </a:ext>
              </a:extLst>
            </p:cNvPr>
            <p:cNvCxnSpPr/>
            <p:nvPr/>
          </p:nvCxnSpPr>
          <p:spPr>
            <a:xfrm flipV="1">
              <a:off x="9712859" y="4103566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3BC06B-5617-1796-2E8F-E35CA7790C16}"/>
              </a:ext>
            </a:extLst>
          </p:cNvPr>
          <p:cNvSpPr txBox="1"/>
          <p:nvPr/>
        </p:nvSpPr>
        <p:spPr>
          <a:xfrm>
            <a:off x="3026274" y="2697484"/>
            <a:ext cx="84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neutrons</a:t>
            </a:r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03417-1E6B-C8A5-E0B9-731E69D56063}"/>
              </a:ext>
            </a:extLst>
          </p:cNvPr>
          <p:cNvSpPr txBox="1"/>
          <p:nvPr/>
        </p:nvSpPr>
        <p:spPr>
          <a:xfrm>
            <a:off x="3066863" y="2037098"/>
            <a:ext cx="868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Gold foils</a:t>
            </a:r>
            <a:endParaRPr lang="en-US" sz="140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A9EC5F-40EC-33D7-619B-1419250E43F1}"/>
              </a:ext>
            </a:extLst>
          </p:cNvPr>
          <p:cNvCxnSpPr/>
          <p:nvPr/>
        </p:nvCxnSpPr>
        <p:spPr>
          <a:xfrm>
            <a:off x="4449558" y="1902192"/>
            <a:ext cx="0" cy="42779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4CA2AD9-7181-F7CA-EDE1-F8AC660F5726}"/>
              </a:ext>
            </a:extLst>
          </p:cNvPr>
          <p:cNvSpPr txBox="1">
            <a:spLocks/>
          </p:cNvSpPr>
          <p:nvPr/>
        </p:nvSpPr>
        <p:spPr>
          <a:xfrm>
            <a:off x="4673210" y="1863096"/>
            <a:ext cx="5999713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The output file contain the number of capture reactions (Tally F4).  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E2C1D4D-D987-096E-0987-E61A14F8C819}"/>
              </a:ext>
            </a:extLst>
          </p:cNvPr>
          <p:cNvSpPr txBox="1">
            <a:spLocks/>
          </p:cNvSpPr>
          <p:nvPr/>
        </p:nvSpPr>
        <p:spPr>
          <a:xfrm>
            <a:off x="8867166" y="3225623"/>
            <a:ext cx="3324834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US" sz="1200" dirty="0"/>
              <a:t>48.2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% of the captures are in the resonance region (4.67-5.12 eV)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EDA3129-1FDF-60AE-00ED-E8479D7EFC2D}"/>
              </a:ext>
            </a:extLst>
          </p:cNvPr>
          <p:cNvSpPr txBox="1">
            <a:spLocks/>
          </p:cNvSpPr>
          <p:nvPr/>
        </p:nvSpPr>
        <p:spPr>
          <a:xfrm>
            <a:off x="254582" y="1845275"/>
            <a:ext cx="5999713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it-IT" sz="1200"/>
              <a:t>Input geometry:</a:t>
            </a:r>
          </a:p>
        </p:txBody>
      </p:sp>
    </p:spTree>
    <p:extLst>
      <p:ext uri="{BB962C8B-B14F-4D97-AF65-F5344CB8AC3E}">
        <p14:creationId xmlns:p14="http://schemas.microsoft.com/office/powerpoint/2010/main" val="387511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BC9B84A-12A1-4CB4-CE81-E0F26AD17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331" y="2358263"/>
            <a:ext cx="5318441" cy="4060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2E7F07-547B-43F5-BBD1-D5D207F7E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989096" cy="1450757"/>
          </a:xfrm>
        </p:spPr>
        <p:txBody>
          <a:bodyPr/>
          <a:lstStyle/>
          <a:p>
            <a:r>
              <a:rPr lang="it-IT"/>
              <a:t>Final Flux from the activation measurement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0C9D1-8BC8-45CB-9E1C-60C2DCFA243E}"/>
              </a:ext>
            </a:extLst>
          </p:cNvPr>
          <p:cNvGrpSpPr/>
          <p:nvPr/>
        </p:nvGrpSpPr>
        <p:grpSpPr>
          <a:xfrm>
            <a:off x="548945" y="1897425"/>
            <a:ext cx="3112961" cy="1854724"/>
            <a:chOff x="1171511" y="1856507"/>
            <a:chExt cx="3112961" cy="1854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AD3C029-F5F1-4099-A76C-167C221196AE}"/>
                    </a:ext>
                  </a:extLst>
                </p:cNvPr>
                <p:cNvSpPr txBox="1"/>
                <p:nvPr/>
              </p:nvSpPr>
              <p:spPr>
                <a:xfrm>
                  <a:off x="1171511" y="1856507"/>
                  <a:ext cx="11003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AD3C029-F5F1-4099-A76C-167C221196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1511" y="1856507"/>
                  <a:ext cx="110036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420" r="-442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ACE88E-0759-4857-BD39-2A36326B15AC}"/>
                    </a:ext>
                  </a:extLst>
                </p:cNvPr>
                <p:cNvSpPr txBox="1"/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ACE88E-0759-4857-BD39-2A36326B1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7273" r="-2727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C1FC3-7D81-4E3B-9188-90E65EA28DDE}"/>
                    </a:ext>
                  </a:extLst>
                </p:cNvPr>
                <p:cNvSpPr txBox="1"/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C1FC3-7D81-4E3B-9188-90E65EA28D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8750"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A5030DE-DD6E-49B9-BC30-D43C6E22821F}"/>
                    </a:ext>
                  </a:extLst>
                </p:cNvPr>
                <p:cNvSpPr txBox="1"/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A5030DE-DD6E-49B9-BC30-D43C6E228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3077" r="-2307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25773F2-067F-4B1E-A3F0-4A04A7F45B13}"/>
                    </a:ext>
                  </a:extLst>
                </p:cNvPr>
                <p:cNvSpPr txBox="1"/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it-IT" b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25773F2-067F-4B1E-A3F0-4A04A7F45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7027" r="-21622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E4EF9-8841-48B6-868B-9AFDCCE29AE5}"/>
                </a:ext>
              </a:extLst>
            </p:cNvPr>
            <p:cNvSpPr txBox="1"/>
            <p:nvPr/>
          </p:nvSpPr>
          <p:spPr>
            <a:xfrm>
              <a:off x="1393296" y="2266757"/>
              <a:ext cx="2891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Number of capture reactions</a:t>
              </a: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8B7921-748D-4E94-B9D5-65754CE1F456}"/>
                </a:ext>
              </a:extLst>
            </p:cNvPr>
            <p:cNvSpPr txBox="1"/>
            <p:nvPr/>
          </p:nvSpPr>
          <p:spPr>
            <a:xfrm>
              <a:off x="1393296" y="2614754"/>
              <a:ext cx="2043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Cross section (barn)</a:t>
              </a:r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1D1C0F-316B-4428-8ACD-26B75D352976}"/>
                </a:ext>
              </a:extLst>
            </p:cNvPr>
            <p:cNvSpPr txBox="1"/>
            <p:nvPr/>
          </p:nvSpPr>
          <p:spPr>
            <a:xfrm>
              <a:off x="1421288" y="2974595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Flux</a:t>
              </a:r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4177FE-DB99-494A-951B-2980DDA9D222}"/>
                </a:ext>
              </a:extLst>
            </p:cNvPr>
            <p:cNvSpPr txBox="1"/>
            <p:nvPr/>
          </p:nvSpPr>
          <p:spPr>
            <a:xfrm>
              <a:off x="1458794" y="3341899"/>
              <a:ext cx="2760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Sample thickness (at/barn)</a:t>
              </a:r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3FF50D-3568-0EE2-8DEB-EA1F2EAFF280}"/>
              </a:ext>
            </a:extLst>
          </p:cNvPr>
          <p:cNvCxnSpPr/>
          <p:nvPr/>
        </p:nvCxnSpPr>
        <p:spPr>
          <a:xfrm>
            <a:off x="5214021" y="1897425"/>
            <a:ext cx="0" cy="42779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CCA458-52F8-27BB-B223-46FF7117DB60}"/>
                  </a:ext>
                </a:extLst>
              </p:cNvPr>
              <p:cNvSpPr txBox="1"/>
              <p:nvPr/>
            </p:nvSpPr>
            <p:spPr>
              <a:xfrm>
                <a:off x="5531628" y="1985400"/>
                <a:ext cx="1412887" cy="567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∙0.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482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CCA458-52F8-27BB-B223-46FF7117D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628" y="1985400"/>
                <a:ext cx="1412887" cy="567271"/>
              </a:xfrm>
              <a:prstGeom prst="rect">
                <a:avLst/>
              </a:prstGeom>
              <a:blipFill>
                <a:blip r:embed="rId8"/>
                <a:stretch>
                  <a:fillRect l="-2679" t="-4348" r="-4464" b="-652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0AFD06-3F32-660E-6092-5C7C637C7007}"/>
                  </a:ext>
                </a:extLst>
              </p:cNvPr>
              <p:cNvSpPr txBox="1"/>
              <p:nvPr/>
            </p:nvSpPr>
            <p:spPr>
              <a:xfrm>
                <a:off x="483025" y="4260097"/>
                <a:ext cx="23561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=6.43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−04</m:t>
                    </m:r>
                  </m:oMath>
                </a14:m>
                <a:r>
                  <a:rPr lang="en-US"/>
                  <a:t> at/barn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0AFD06-3F32-660E-6092-5C7C637C7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25" y="4260097"/>
                <a:ext cx="2356158" cy="276999"/>
              </a:xfrm>
              <a:prstGeom prst="rect">
                <a:avLst/>
              </a:prstGeom>
              <a:blipFill>
                <a:blip r:embed="rId9"/>
                <a:stretch>
                  <a:fillRect l="-3359" t="-28889" r="-5685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E84420-D871-17B7-2DAA-5E39FAE2CFF9}"/>
                  </a:ext>
                </a:extLst>
              </p:cNvPr>
              <p:cNvSpPr txBox="1"/>
              <p:nvPr/>
            </p:nvSpPr>
            <p:spPr>
              <a:xfrm>
                <a:off x="406788" y="4676451"/>
                <a:ext cx="44274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6.46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+08±5.48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+07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E84420-D871-17B7-2DAA-5E39FAE2C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88" y="4676451"/>
                <a:ext cx="4427430" cy="276999"/>
              </a:xfrm>
              <a:prstGeom prst="rect">
                <a:avLst/>
              </a:prstGeom>
              <a:blipFill>
                <a:blip r:embed="rId10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2131B3-A148-8532-57F4-861EFD182E7B}"/>
                  </a:ext>
                </a:extLst>
              </p:cNvPr>
              <p:cNvSpPr txBox="1"/>
              <p:nvPr/>
            </p:nvSpPr>
            <p:spPr>
              <a:xfrm>
                <a:off x="302053" y="5115074"/>
                <a:ext cx="19795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=170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barn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2131B3-A148-8532-57F4-861EFD182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53" y="5115074"/>
                <a:ext cx="1979581" cy="276999"/>
              </a:xfrm>
              <a:prstGeom prst="rect">
                <a:avLst/>
              </a:prstGeom>
              <a:blipFill>
                <a:blip r:embed="rId11"/>
                <a:stretch>
                  <a:fillRect l="-3205" t="-26087" r="-6410" b="-478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093BD-0A0D-1BCC-6F75-0068BE9D0249}"/>
                  </a:ext>
                </a:extLst>
              </p:cNvPr>
              <p:cNvSpPr txBox="1"/>
              <p:nvPr/>
            </p:nvSpPr>
            <p:spPr>
              <a:xfrm>
                <a:off x="7693625" y="1913590"/>
                <a:ext cx="3150350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5.99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+05±5.08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+04  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093BD-0A0D-1BCC-6F75-0068BE9D0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625" y="1913590"/>
                <a:ext cx="3150350" cy="276999"/>
              </a:xfrm>
              <a:prstGeom prst="rect">
                <a:avLst/>
              </a:prstGeom>
              <a:blipFill>
                <a:blip r:embed="rId12"/>
                <a:stretch>
                  <a:fillRect l="-1200" t="-8333" r="-2000" b="-291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7F7E5F-4E13-AB17-04D9-B5754474BCF7}"/>
              </a:ext>
            </a:extLst>
          </p:cNvPr>
          <p:cNvCxnSpPr>
            <a:cxnSpLocks/>
          </p:cNvCxnSpPr>
          <p:nvPr/>
        </p:nvCxnSpPr>
        <p:spPr>
          <a:xfrm>
            <a:off x="7126285" y="2283761"/>
            <a:ext cx="3216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93582A-1A23-133E-9AF3-0983DDAE3838}"/>
                  </a:ext>
                </a:extLst>
              </p:cNvPr>
              <p:cNvSpPr txBox="1"/>
              <p:nvPr/>
            </p:nvSpPr>
            <p:spPr>
              <a:xfrm>
                <a:off x="8523628" y="2320510"/>
                <a:ext cx="1541639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i="1">
                    <a:solidFill>
                      <a:schemeClr val="dk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mtClean="0">
                              <a:latin typeface="Cambria Math" panose="02040503050406030204" pitchFamily="18" charset="0"/>
                            </a:rPr>
                            <m:t>ΔΦ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den>
                      </m:f>
                      <m:r>
                        <a:rPr lang="it-IT" smtClean="0">
                          <a:latin typeface="Cambria Math" panose="02040503050406030204" pitchFamily="18" charset="0"/>
                        </a:rPr>
                        <m:t>=8.5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93582A-1A23-133E-9AF3-0983DDAE3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628" y="2320510"/>
                <a:ext cx="1541639" cy="276999"/>
              </a:xfrm>
              <a:prstGeom prst="rect">
                <a:avLst/>
              </a:prstGeom>
              <a:blipFill>
                <a:blip r:embed="rId13"/>
                <a:stretch>
                  <a:fillRect l="-3906" t="-160417" r="-3125" b="-2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0397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E40ED-5EAC-4083-822E-9BC25576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EAR1 (2021)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97C89-3413-455B-9DE1-C25EC829B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0" y="413468"/>
            <a:ext cx="6492240" cy="5257800"/>
          </a:xfrm>
        </p:spPr>
        <p:txBody>
          <a:bodyPr/>
          <a:lstStyle/>
          <a:p>
            <a:r>
              <a:rPr lang="it-IT"/>
              <a:t>Activation of two 197- Au foils back-to-back: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/>
              <a:t> </a:t>
            </a:r>
            <a:r>
              <a:rPr lang="en-US"/>
              <a:t>45 x 0.0509 mm (upstream, bottom)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 48 x 0.1033 mm (downstream, top)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 Mylar foil between the gold samples (0.006 mm)</a:t>
            </a:r>
          </a:p>
          <a:p>
            <a:pPr>
              <a:buFont typeface="Wingdings" panose="05000000000000000000" pitchFamily="2" charset="2"/>
              <a:buChar char="v"/>
            </a:pPr>
            <a:endParaRPr lang="en-US"/>
          </a:p>
          <a:p>
            <a:pPr marL="0" indent="0">
              <a:buNone/>
            </a:pPr>
            <a:r>
              <a:rPr lang="en-US"/>
              <a:t>Irradiation time:  Start @ 13/10/2021 19:09:26</a:t>
            </a:r>
          </a:p>
          <a:p>
            <a:pPr marL="0" indent="0">
              <a:buNone/>
            </a:pPr>
            <a:r>
              <a:rPr lang="en-US"/>
              <a:t>		Stop @ 15/10/2021 15:09:51</a:t>
            </a:r>
          </a:p>
          <a:p>
            <a:pPr marL="0" indent="0">
              <a:buNone/>
            </a:pPr>
            <a:r>
              <a:rPr lang="en-US"/>
              <a:t>		Total: 		158425  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In the </a:t>
            </a:r>
            <a:r>
              <a:rPr lang="en-US" err="1"/>
              <a:t>HPGe</a:t>
            </a:r>
            <a:r>
              <a:rPr lang="en-US"/>
              <a:t> detector: 3 measurements per foil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84D5F-94B1-4A9D-A472-A28D39E9E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F95F89-5B87-437B-894A-53090676DB93}"/>
              </a:ext>
            </a:extLst>
          </p:cNvPr>
          <p:cNvCxnSpPr>
            <a:cxnSpLocks/>
          </p:cNvCxnSpPr>
          <p:nvPr/>
        </p:nvCxnSpPr>
        <p:spPr>
          <a:xfrm>
            <a:off x="7474739" y="3748327"/>
            <a:ext cx="656493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6E1A08B-56F8-49ED-A69C-856F3B170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0" t="25205" r="19038" b="29496"/>
          <a:stretch/>
        </p:blipFill>
        <p:spPr>
          <a:xfrm>
            <a:off x="389706" y="3095744"/>
            <a:ext cx="3335387" cy="3039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A7CD4-9C48-4332-4B4E-C5087DCDC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768" y="4884388"/>
            <a:ext cx="6080434" cy="15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65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2903-F207-FA48-8BA9-92F0EBA6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Activation analysis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332B8-10C2-5336-F345-B17C6A6C98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8951" y="3119030"/>
                <a:ext cx="7308167" cy="254482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Number of counts 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Gamma intensity </a:t>
                </a:r>
                <a:r>
                  <a:rPr lang="en-US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sub>
                    </m:sSub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0" smtClean="0">
                            <a:latin typeface="Cambria Math" panose="02040503050406030204" pitchFamily="18" charset="0"/>
                          </a:rPr>
                          <m:t>411.8 </m:t>
                        </m:r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it-IT" sz="1800" b="0" i="0" smtClean="0">
                        <a:latin typeface="Cambria Math" panose="02040503050406030204" pitchFamily="18" charset="0"/>
                      </a:rPr>
                      <m:t>=0.9562 </m:t>
                    </m:r>
                    <m:r>
                      <a:rPr lang="it-IT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±0.0006</m:t>
                    </m:r>
                  </m:oMath>
                </a14:m>
                <a:r>
                  <a:rPr lang="nn-NO" sz="1800"/>
                  <a:t> </a:t>
                </a:r>
                <a:endParaRPr lang="en-US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sub>
                    </m:sSub>
                  </m:oMath>
                </a14:m>
                <a:r>
                  <a:rPr lang="en-US" sz="1800"/>
                  <a:t>- Disintegration factor</a:t>
                </a:r>
                <a:r>
                  <a:rPr lang="en-US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=0.799</m:t>
                    </m:r>
                  </m:oMath>
                </a14:m>
                <a:r>
                  <a:rPr lang="en-US"/>
                  <a:t> 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/>
                  <a:t>- </a:t>
                </a:r>
                <a:r>
                  <a:rPr lang="en-US" sz="1800"/>
                  <a:t>Detection efficiency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Transmission factor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sz="18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332B8-10C2-5336-F345-B17C6A6C98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8951" y="3119030"/>
                <a:ext cx="7308167" cy="2544820"/>
              </a:xfrm>
              <a:blipFill>
                <a:blip r:embed="rId2"/>
                <a:stretch>
                  <a:fillRect l="-2002" t="-2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E5DE3A-51A9-0031-442E-62FA33F8B9EF}"/>
                  </a:ext>
                </a:extLst>
              </p:cNvPr>
              <p:cNvSpPr txBox="1"/>
              <p:nvPr/>
            </p:nvSpPr>
            <p:spPr>
              <a:xfrm>
                <a:off x="892125" y="1990617"/>
                <a:ext cx="2525151" cy="7978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i="1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E5DE3A-51A9-0031-442E-62FA33F8B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25" y="1990617"/>
                <a:ext cx="2525151" cy="7978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B0328FEA-D2ED-2571-9437-0F5DC777D9A1}"/>
              </a:ext>
            </a:extLst>
          </p:cNvPr>
          <p:cNvSpPr/>
          <p:nvPr/>
        </p:nvSpPr>
        <p:spPr>
          <a:xfrm>
            <a:off x="4852011" y="4088054"/>
            <a:ext cx="1535448" cy="24042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A283A7-88C4-E7FF-8D81-F15A674428FA}"/>
                  </a:ext>
                </a:extLst>
              </p:cNvPr>
              <p:cNvSpPr txBox="1"/>
              <p:nvPr/>
            </p:nvSpPr>
            <p:spPr>
              <a:xfrm>
                <a:off x="6571615" y="2578356"/>
                <a:ext cx="5620385" cy="750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it-IT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𝑡𝑖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𝜆𝜏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it-IT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𝑡𝑖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it-IT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A283A7-88C4-E7FF-8D81-F15A67442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615" y="2578356"/>
                <a:ext cx="5620385" cy="7507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6B879C8-1275-51B2-8130-31B7BBB9AF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6" t="13413" r="14223" b="27480"/>
          <a:stretch/>
        </p:blipFill>
        <p:spPr>
          <a:xfrm>
            <a:off x="4253030" y="5048594"/>
            <a:ext cx="2703742" cy="1730256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8193FDA-2621-88DC-D00F-B0078B1132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774549"/>
              </p:ext>
            </p:extLst>
          </p:nvPr>
        </p:nvGraphicFramePr>
        <p:xfrm>
          <a:off x="7428024" y="2953747"/>
          <a:ext cx="4616721" cy="3532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920760" imgH="3000960" progId="Origin95.Graph">
                  <p:embed/>
                </p:oleObj>
              </mc:Choice>
              <mc:Fallback>
                <p:oleObj name="Graph" r:id="rId6" imgW="3920760" imgH="3000960" progId="Origin95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8193FDA-2621-88DC-D00F-B0078B1132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28024" y="2953747"/>
                        <a:ext cx="4616721" cy="3532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9523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2903-F207-FA48-8BA9-92F0EBA6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Activation analysis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332B8-10C2-5336-F345-B17C6A6C98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91708" y="1921434"/>
                <a:ext cx="7814011" cy="254482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/>
                  <a:t>- Number of counts 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/>
                  <a:t>- Gamma intensity </a:t>
                </a:r>
                <a:r>
                  <a:rPr lang="en-US" sz="1800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6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sub>
                    </m:sSub>
                    <m:d>
                      <m:d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0" smtClean="0">
                            <a:latin typeface="Cambria Math" panose="02040503050406030204" pitchFamily="18" charset="0"/>
                          </a:rPr>
                          <m:t>411.8 </m:t>
                        </m:r>
                        <m:r>
                          <m:rPr>
                            <m:sty m:val="p"/>
                          </m:rPr>
                          <a:rPr lang="it-IT" sz="16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=0.9562 </m:t>
                    </m:r>
                    <m:r>
                      <a:rPr lang="it-IT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±0.0006</m:t>
                    </m:r>
                  </m:oMath>
                </a14:m>
                <a:r>
                  <a:rPr lang="nn-NO" sz="1600" dirty="0"/>
                  <a:t> </a:t>
                </a:r>
                <a:endParaRPr lang="en-US" sz="1800" dirty="0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sub>
                    </m:sSub>
                  </m:oMath>
                </a14:m>
                <a:r>
                  <a:rPr lang="en-US" sz="1600" dirty="0"/>
                  <a:t>- Disintegration factor</a:t>
                </a:r>
                <a:r>
                  <a:rPr lang="en-US" sz="1800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=0.799</m:t>
                    </m:r>
                  </m:oMath>
                </a14:m>
                <a:endParaRPr lang="en-US" sz="1800" dirty="0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 dirty="0"/>
                  <a:t>- Detection efficiency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160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>
                            <a:latin typeface="Cambria Math" panose="02040503050406030204" pitchFamily="18" charset="0"/>
                          </a:rPr>
                          <m:t>411.8 </m:t>
                        </m:r>
                        <m:r>
                          <m:rPr>
                            <m:sty m:val="p"/>
                          </m:rPr>
                          <a:rPr lang="it-IT" sz="160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it-IT" sz="160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7.56</m:t>
                    </m:r>
                    <m:r>
                      <m:rPr>
                        <m:sty m:val="p"/>
                      </m:rPr>
                      <a:rPr lang="it-IT" sz="1600" i="1">
                        <a:latin typeface="Cambria Math" panose="02040503050406030204" pitchFamily="18" charset="0"/>
                      </a:rPr>
                      <m:t>E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−03±2.65</m:t>
                    </m:r>
                    <m:r>
                      <m:rPr>
                        <m:sty m:val="p"/>
                      </m:rPr>
                      <a:rPr lang="it-IT" sz="1600" i="1">
                        <a:latin typeface="Cambria Math" panose="02040503050406030204" pitchFamily="18" charset="0"/>
                      </a:rPr>
                      <m:t>E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−04</m:t>
                    </m:r>
                  </m:oMath>
                </a14:m>
                <a:endParaRPr lang="it-IT" sz="1600" dirty="0">
                  <a:latin typeface="Cambria Math" panose="02040503050406030204" pitchFamily="18" charset="0"/>
                </a:endParaRP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/>
                  <a:t>- Transmission factor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332B8-10C2-5336-F345-B17C6A6C98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91708" y="1921434"/>
                <a:ext cx="7814011" cy="2544820"/>
              </a:xfrm>
              <a:blipFill>
                <a:blip r:embed="rId2"/>
                <a:stretch>
                  <a:fillRect l="-1716" t="-1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E5DE3A-51A9-0031-442E-62FA33F8B9EF}"/>
                  </a:ext>
                </a:extLst>
              </p:cNvPr>
              <p:cNvSpPr txBox="1"/>
              <p:nvPr/>
            </p:nvSpPr>
            <p:spPr>
              <a:xfrm>
                <a:off x="1097280" y="2571387"/>
                <a:ext cx="2525151" cy="7978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i="1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E5DE3A-51A9-0031-442E-62FA33F8B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571387"/>
                <a:ext cx="2525151" cy="7978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F14A57D3-2002-290C-3F0D-C6C705703EA1}"/>
              </a:ext>
            </a:extLst>
          </p:cNvPr>
          <p:cNvGrpSpPr/>
          <p:nvPr/>
        </p:nvGrpSpPr>
        <p:grpSpPr>
          <a:xfrm>
            <a:off x="6359415" y="3598293"/>
            <a:ext cx="2572752" cy="693942"/>
            <a:chOff x="8999138" y="5130072"/>
            <a:chExt cx="2572752" cy="6939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E2CEF71-CAB2-1BA5-1FD3-04D73DB2CC77}"/>
                    </a:ext>
                  </a:extLst>
                </p:cNvPr>
                <p:cNvSpPr txBox="1"/>
                <p:nvPr/>
              </p:nvSpPr>
              <p:spPr>
                <a:xfrm>
                  <a:off x="8999138" y="5130072"/>
                  <a:ext cx="2572752" cy="3581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16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it-IT" sz="16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(45)=0.9</m:t>
                        </m:r>
                        <m:r>
                          <a:rPr lang="it-IT" sz="16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93</m:t>
                        </m:r>
                        <m:r>
                          <a:rPr lang="it-IT" sz="16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±0.004</m:t>
                        </m:r>
                      </m:oMath>
                    </m:oMathPara>
                  </a14:m>
                  <a:endParaRPr 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E2CEF71-CAB2-1BA5-1FD3-04D73DB2CC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9138" y="5130072"/>
                  <a:ext cx="2572752" cy="358175"/>
                </a:xfrm>
                <a:prstGeom prst="rect">
                  <a:avLst/>
                </a:prstGeom>
                <a:blipFill>
                  <a:blip r:embed="rId4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979A655-D5AE-8E9C-CF4D-25FAB31DE0D8}"/>
                    </a:ext>
                  </a:extLst>
                </p:cNvPr>
                <p:cNvSpPr txBox="1"/>
                <p:nvPr/>
              </p:nvSpPr>
              <p:spPr>
                <a:xfrm>
                  <a:off x="8999138" y="5465839"/>
                  <a:ext cx="2572752" cy="3581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16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it-IT" sz="16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(48)=0.9</m:t>
                        </m:r>
                        <m:r>
                          <a:rPr lang="it-IT" sz="16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83</m:t>
                        </m:r>
                        <m:r>
                          <a:rPr lang="it-IT" sz="16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±0.004</m:t>
                        </m:r>
                      </m:oMath>
                    </m:oMathPara>
                  </a14:m>
                  <a:endParaRPr 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979A655-D5AE-8E9C-CF4D-25FAB31DE0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9138" y="5465839"/>
                  <a:ext cx="2572752" cy="358175"/>
                </a:xfrm>
                <a:prstGeom prst="rect">
                  <a:avLst/>
                </a:prstGeom>
                <a:blipFill>
                  <a:blip r:embed="rId5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8B266E8-D16F-33A6-1798-ED290F9F8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22" y="4466254"/>
            <a:ext cx="6912910" cy="16967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F43BC5A-77A7-A409-1FF8-7738296813DC}"/>
              </a:ext>
            </a:extLst>
          </p:cNvPr>
          <p:cNvSpPr/>
          <p:nvPr/>
        </p:nvSpPr>
        <p:spPr>
          <a:xfrm>
            <a:off x="5005165" y="4711337"/>
            <a:ext cx="759910" cy="1442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4C39D5-23AE-4EA8-1FDD-009EC1EB7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822" y="4802021"/>
            <a:ext cx="4037253" cy="96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93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2903-F207-FA48-8BA9-92F0EBA6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Activation analysis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332B8-10C2-5336-F345-B17C6A6C98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91708" y="1921434"/>
                <a:ext cx="7814011" cy="254482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/>
                  <a:t>- Number of counts 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/>
                  <a:t>- Gamma intensity </a:t>
                </a:r>
                <a:r>
                  <a:rPr lang="en-US" sz="1800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6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sub>
                    </m:sSub>
                    <m:d>
                      <m:d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0" smtClean="0">
                            <a:latin typeface="Cambria Math" panose="02040503050406030204" pitchFamily="18" charset="0"/>
                          </a:rPr>
                          <m:t>411.8 </m:t>
                        </m:r>
                        <m:r>
                          <m:rPr>
                            <m:sty m:val="p"/>
                          </m:rPr>
                          <a:rPr lang="it-IT" sz="16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=0.9562 </m:t>
                    </m:r>
                    <m:r>
                      <a:rPr lang="it-IT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±0.0006</m:t>
                    </m:r>
                  </m:oMath>
                </a14:m>
                <a:r>
                  <a:rPr lang="nn-NO" sz="1600" dirty="0"/>
                  <a:t> </a:t>
                </a:r>
                <a:endParaRPr lang="en-US" sz="1800" dirty="0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sub>
                    </m:sSub>
                  </m:oMath>
                </a14:m>
                <a:r>
                  <a:rPr lang="en-US" sz="1600" dirty="0"/>
                  <a:t>- Disintegration factor</a:t>
                </a:r>
                <a:r>
                  <a:rPr lang="en-US" sz="1800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=0.799</m:t>
                    </m:r>
                  </m:oMath>
                </a14:m>
                <a:endParaRPr lang="en-US" sz="1800" dirty="0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 dirty="0"/>
                  <a:t>- Detection efficiency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160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>
                            <a:latin typeface="Cambria Math" panose="02040503050406030204" pitchFamily="18" charset="0"/>
                          </a:rPr>
                          <m:t>411.8 </m:t>
                        </m:r>
                        <m:r>
                          <m:rPr>
                            <m:sty m:val="p"/>
                          </m:rPr>
                          <a:rPr lang="it-IT" sz="160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it-IT" sz="160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7.56</m:t>
                    </m:r>
                    <m:r>
                      <m:rPr>
                        <m:sty m:val="p"/>
                      </m:rPr>
                      <a:rPr lang="it-IT" sz="1600" i="1">
                        <a:latin typeface="Cambria Math" panose="02040503050406030204" pitchFamily="18" charset="0"/>
                      </a:rPr>
                      <m:t>E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−03±2.65</m:t>
                    </m:r>
                    <m:r>
                      <m:rPr>
                        <m:sty m:val="p"/>
                      </m:rPr>
                      <a:rPr lang="it-IT" sz="1600" i="1">
                        <a:latin typeface="Cambria Math" panose="02040503050406030204" pitchFamily="18" charset="0"/>
                      </a:rPr>
                      <m:t>E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−04</m:t>
                    </m:r>
                  </m:oMath>
                </a14:m>
                <a:endParaRPr lang="it-IT" sz="1600" dirty="0">
                  <a:latin typeface="Cambria Math" panose="02040503050406030204" pitchFamily="18" charset="0"/>
                </a:endParaRP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/>
                  <a:t>- Transmission factor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332B8-10C2-5336-F345-B17C6A6C98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91708" y="1921434"/>
                <a:ext cx="7814011" cy="2544820"/>
              </a:xfrm>
              <a:blipFill>
                <a:blip r:embed="rId2"/>
                <a:stretch>
                  <a:fillRect l="-1786" t="-199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E5DE3A-51A9-0031-442E-62FA33F8B9EF}"/>
                  </a:ext>
                </a:extLst>
              </p:cNvPr>
              <p:cNvSpPr txBox="1"/>
              <p:nvPr/>
            </p:nvSpPr>
            <p:spPr>
              <a:xfrm>
                <a:off x="1097280" y="2571387"/>
                <a:ext cx="2525151" cy="7978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i="1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E5DE3A-51A9-0031-442E-62FA33F8B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571387"/>
                <a:ext cx="2525151" cy="797847"/>
              </a:xfrm>
              <a:prstGeom prst="rect">
                <a:avLst/>
              </a:prstGeom>
              <a:blipFill>
                <a:blip r:embed="rId3"/>
                <a:stretch>
                  <a:fillRect l="-1500" b="-1093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F14A57D3-2002-290C-3F0D-C6C705703EA1}"/>
              </a:ext>
            </a:extLst>
          </p:cNvPr>
          <p:cNvGrpSpPr/>
          <p:nvPr/>
        </p:nvGrpSpPr>
        <p:grpSpPr>
          <a:xfrm>
            <a:off x="6359415" y="3598293"/>
            <a:ext cx="2572752" cy="693942"/>
            <a:chOff x="8999138" y="5130072"/>
            <a:chExt cx="2572752" cy="6939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E2CEF71-CAB2-1BA5-1FD3-04D73DB2CC77}"/>
                    </a:ext>
                  </a:extLst>
                </p:cNvPr>
                <p:cNvSpPr txBox="1"/>
                <p:nvPr/>
              </p:nvSpPr>
              <p:spPr>
                <a:xfrm>
                  <a:off x="8999138" y="5130072"/>
                  <a:ext cx="2572752" cy="3581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16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it-IT" sz="16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(45)=0.9</m:t>
                        </m:r>
                        <m:r>
                          <a:rPr lang="it-IT" sz="16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93</m:t>
                        </m:r>
                        <m:r>
                          <a:rPr lang="it-IT" sz="16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±0.004</m:t>
                        </m:r>
                      </m:oMath>
                    </m:oMathPara>
                  </a14:m>
                  <a:endParaRPr 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E2CEF71-CAB2-1BA5-1FD3-04D73DB2CC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9138" y="5130072"/>
                  <a:ext cx="2572752" cy="358175"/>
                </a:xfrm>
                <a:prstGeom prst="rect">
                  <a:avLst/>
                </a:prstGeom>
                <a:blipFill>
                  <a:blip r:embed="rId4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979A655-D5AE-8E9C-CF4D-25FAB31DE0D8}"/>
                    </a:ext>
                  </a:extLst>
                </p:cNvPr>
                <p:cNvSpPr txBox="1"/>
                <p:nvPr/>
              </p:nvSpPr>
              <p:spPr>
                <a:xfrm>
                  <a:off x="8999138" y="5465839"/>
                  <a:ext cx="2572752" cy="3581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16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it-IT" sz="16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(48)=0.9</m:t>
                        </m:r>
                        <m:r>
                          <a:rPr lang="it-IT" sz="16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83</m:t>
                        </m:r>
                        <m:r>
                          <a:rPr lang="it-IT" sz="16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±0.004</m:t>
                        </m:r>
                      </m:oMath>
                    </m:oMathPara>
                  </a14:m>
                  <a:endParaRPr 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979A655-D5AE-8E9C-CF4D-25FAB31DE0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9138" y="5465839"/>
                  <a:ext cx="2572752" cy="358175"/>
                </a:xfrm>
                <a:prstGeom prst="rect">
                  <a:avLst/>
                </a:prstGeom>
                <a:blipFill>
                  <a:blip r:embed="rId5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8B266E8-D16F-33A6-1798-ED290F9F8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22" y="4466254"/>
            <a:ext cx="6912910" cy="16967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F43BC5A-77A7-A409-1FF8-7738296813DC}"/>
              </a:ext>
            </a:extLst>
          </p:cNvPr>
          <p:cNvSpPr/>
          <p:nvPr/>
        </p:nvSpPr>
        <p:spPr>
          <a:xfrm>
            <a:off x="5005165" y="4711337"/>
            <a:ext cx="759910" cy="1442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4C39D5-23AE-4EA8-1FDD-009EC1EB7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822" y="4802021"/>
            <a:ext cx="4037253" cy="9684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F0A758-8105-822F-46BF-CA2A1BFD3580}"/>
              </a:ext>
            </a:extLst>
          </p:cNvPr>
          <p:cNvSpPr/>
          <p:nvPr/>
        </p:nvSpPr>
        <p:spPr>
          <a:xfrm>
            <a:off x="8888065" y="5049032"/>
            <a:ext cx="2010594" cy="264373"/>
          </a:xfrm>
          <a:prstGeom prst="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Red incorrect icon design on transparent background PNG - Similar PNG">
            <a:extLst>
              <a:ext uri="{FF2B5EF4-FFF2-40B4-BE49-F238E27FC236}">
                <a16:creationId xmlns:a16="http://schemas.microsoft.com/office/drawing/2014/main" id="{4CDF7C2B-AA99-A620-35C2-4E718455A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800" y="4881767"/>
            <a:ext cx="334529" cy="33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728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50028BE-3439-CEF1-5422-579E178B5742}"/>
              </a:ext>
            </a:extLst>
          </p:cNvPr>
          <p:cNvGrpSpPr/>
          <p:nvPr/>
        </p:nvGrpSpPr>
        <p:grpSpPr>
          <a:xfrm>
            <a:off x="609688" y="2043207"/>
            <a:ext cx="2577351" cy="1237591"/>
            <a:chOff x="6180895" y="3772409"/>
            <a:chExt cx="3864741" cy="196841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1020B3-07EC-7178-2CDF-9A13CAB4C894}"/>
                </a:ext>
              </a:extLst>
            </p:cNvPr>
            <p:cNvGrpSpPr/>
            <p:nvPr/>
          </p:nvGrpSpPr>
          <p:grpSpPr>
            <a:xfrm>
              <a:off x="6673765" y="4792558"/>
              <a:ext cx="2879002" cy="948268"/>
              <a:chOff x="7313839" y="4103566"/>
              <a:chExt cx="2879002" cy="948268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EA575A4-2BDA-F7BE-B148-416284C2FE92}"/>
                  </a:ext>
                </a:extLst>
              </p:cNvPr>
              <p:cNvCxnSpPr/>
              <p:nvPr/>
            </p:nvCxnSpPr>
            <p:spPr>
              <a:xfrm>
                <a:off x="7313839" y="5051834"/>
                <a:ext cx="287900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BC680D67-6A5C-4BBC-3EBD-76BBC9911ECA}"/>
                  </a:ext>
                </a:extLst>
              </p:cNvPr>
              <p:cNvCxnSpPr/>
              <p:nvPr/>
            </p:nvCxnSpPr>
            <p:spPr>
              <a:xfrm flipV="1">
                <a:off x="7849354" y="4103570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8471CFF-1AAB-2033-66EB-B82FBBD683AF}"/>
                  </a:ext>
                </a:extLst>
              </p:cNvPr>
              <p:cNvCxnSpPr/>
              <p:nvPr/>
            </p:nvCxnSpPr>
            <p:spPr>
              <a:xfrm flipV="1">
                <a:off x="8146609" y="4103570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CFCCD19-B9F9-00DB-E5D3-958CC0EE8204}"/>
                  </a:ext>
                </a:extLst>
              </p:cNvPr>
              <p:cNvCxnSpPr/>
              <p:nvPr/>
            </p:nvCxnSpPr>
            <p:spPr>
              <a:xfrm flipV="1">
                <a:off x="8563069" y="4103569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33F053E-E31C-022A-7BF9-CFB0EA8A42DE}"/>
                  </a:ext>
                </a:extLst>
              </p:cNvPr>
              <p:cNvCxnSpPr/>
              <p:nvPr/>
            </p:nvCxnSpPr>
            <p:spPr>
              <a:xfrm flipV="1">
                <a:off x="8943315" y="4103568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D0D29CC-8F0F-C033-FA34-CACF21F096F9}"/>
                  </a:ext>
                </a:extLst>
              </p:cNvPr>
              <p:cNvCxnSpPr/>
              <p:nvPr/>
            </p:nvCxnSpPr>
            <p:spPr>
              <a:xfrm flipV="1">
                <a:off x="9296399" y="4103567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6F7FE46-F027-DB13-CCD4-4DC63149AD0A}"/>
                  </a:ext>
                </a:extLst>
              </p:cNvPr>
              <p:cNvCxnSpPr/>
              <p:nvPr/>
            </p:nvCxnSpPr>
            <p:spPr>
              <a:xfrm flipV="1">
                <a:off x="9712859" y="4103566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9DD813E-E50B-3C4F-520B-1285A8D72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0895" y="3772409"/>
              <a:ext cx="3864741" cy="653347"/>
            </a:xfrm>
            <a:prstGeom prst="rect">
              <a:avLst/>
            </a:prstGeom>
          </p:spPr>
        </p:pic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BAAE332-14FE-467C-9167-17B60D770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82" y="3442548"/>
            <a:ext cx="5999713" cy="6885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it-IT" sz="1200"/>
              <a:t>The flux was used as input in the MCNPX file with the geometry.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E7F07-547B-43F5-BBD1-D5D207F7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Simulations: Flux and Neutron captures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3BC06B-5617-1796-2E8F-E35CA7790C16}"/>
              </a:ext>
            </a:extLst>
          </p:cNvPr>
          <p:cNvSpPr txBox="1"/>
          <p:nvPr/>
        </p:nvSpPr>
        <p:spPr>
          <a:xfrm>
            <a:off x="2717520" y="2806950"/>
            <a:ext cx="84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neutrons</a:t>
            </a:r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03417-1E6B-C8A5-E0B9-731E69D56063}"/>
              </a:ext>
            </a:extLst>
          </p:cNvPr>
          <p:cNvSpPr txBox="1"/>
          <p:nvPr/>
        </p:nvSpPr>
        <p:spPr>
          <a:xfrm>
            <a:off x="3066863" y="2037098"/>
            <a:ext cx="868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Gold foils</a:t>
            </a:r>
            <a:endParaRPr lang="en-US" sz="140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A9EC5F-40EC-33D7-619B-1419250E43F1}"/>
              </a:ext>
            </a:extLst>
          </p:cNvPr>
          <p:cNvCxnSpPr/>
          <p:nvPr/>
        </p:nvCxnSpPr>
        <p:spPr>
          <a:xfrm>
            <a:off x="4449558" y="1775192"/>
            <a:ext cx="0" cy="42779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4CA2AD9-7181-F7CA-EDE1-F8AC660F5726}"/>
              </a:ext>
            </a:extLst>
          </p:cNvPr>
          <p:cNvSpPr txBox="1">
            <a:spLocks/>
          </p:cNvSpPr>
          <p:nvPr/>
        </p:nvSpPr>
        <p:spPr>
          <a:xfrm>
            <a:off x="4673210" y="1863096"/>
            <a:ext cx="5999713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The output file contain the number of capture reactions (Tally F4).  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EDA3129-1FDF-60AE-00ED-E8479D7EFC2D}"/>
              </a:ext>
            </a:extLst>
          </p:cNvPr>
          <p:cNvSpPr txBox="1">
            <a:spLocks/>
          </p:cNvSpPr>
          <p:nvPr/>
        </p:nvSpPr>
        <p:spPr>
          <a:xfrm>
            <a:off x="254582" y="1845275"/>
            <a:ext cx="5999713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it-IT" sz="1200"/>
              <a:t>Input geometry: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102A4D7-4C4C-13D3-9B7D-FCA0C0F1A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18" y="3492107"/>
            <a:ext cx="3762375" cy="28765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BE0E56-DBD6-3FBC-6331-7D5523AF9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9" y="1829874"/>
            <a:ext cx="6155331" cy="470610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C2C696-1FD4-1C2D-DE26-74DEAF021130}"/>
              </a:ext>
            </a:extLst>
          </p:cNvPr>
          <p:cNvSpPr txBox="1">
            <a:spLocks/>
          </p:cNvSpPr>
          <p:nvPr/>
        </p:nvSpPr>
        <p:spPr>
          <a:xfrm>
            <a:off x="6220033" y="2557173"/>
            <a:ext cx="3062787" cy="3124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>
                <a:solidFill>
                  <a:srgbClr val="FF0000"/>
                </a:solidFill>
              </a:rPr>
              <a:t>The two foils did not have the same thickness. </a:t>
            </a:r>
          </a:p>
        </p:txBody>
      </p:sp>
    </p:spTree>
    <p:extLst>
      <p:ext uri="{BB962C8B-B14F-4D97-AF65-F5344CB8AC3E}">
        <p14:creationId xmlns:p14="http://schemas.microsoft.com/office/powerpoint/2010/main" val="3349689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EDA3129-1FDF-60AE-00ED-E8479D7EFC2D}"/>
              </a:ext>
            </a:extLst>
          </p:cNvPr>
          <p:cNvSpPr txBox="1">
            <a:spLocks/>
          </p:cNvSpPr>
          <p:nvPr/>
        </p:nvSpPr>
        <p:spPr>
          <a:xfrm>
            <a:off x="254581" y="1845275"/>
            <a:ext cx="3498291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it-IT" sz="1200"/>
              <a:t>New simulation assuming two foils with the same thickness (50 </a:t>
            </a:r>
            <a:r>
              <a:rPr lang="el-GR" sz="1200"/>
              <a:t>μ</a:t>
            </a:r>
            <a:r>
              <a:rPr lang="it-IT" sz="1200"/>
              <a:t>m) to find a normalization factor for the second foil. </a:t>
            </a:r>
            <a:r>
              <a:rPr lang="it-IT" sz="1200" b="1"/>
              <a:t>(A48=A48*0.48)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E7F07-547B-43F5-BBD1-D5D207F7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Simulations: Flux and Neutron captures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3BC06B-5617-1796-2E8F-E35CA7790C16}"/>
              </a:ext>
            </a:extLst>
          </p:cNvPr>
          <p:cNvSpPr txBox="1"/>
          <p:nvPr/>
        </p:nvSpPr>
        <p:spPr>
          <a:xfrm>
            <a:off x="2631318" y="3219239"/>
            <a:ext cx="84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neutrons</a:t>
            </a:r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03417-1E6B-C8A5-E0B9-731E69D56063}"/>
              </a:ext>
            </a:extLst>
          </p:cNvPr>
          <p:cNvSpPr txBox="1"/>
          <p:nvPr/>
        </p:nvSpPr>
        <p:spPr>
          <a:xfrm>
            <a:off x="187572" y="2729496"/>
            <a:ext cx="868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Gold foils</a:t>
            </a:r>
            <a:endParaRPr lang="en-US" sz="140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A9EC5F-40EC-33D7-619B-1419250E43F1}"/>
              </a:ext>
            </a:extLst>
          </p:cNvPr>
          <p:cNvCxnSpPr>
            <a:cxnSpLocks/>
          </p:cNvCxnSpPr>
          <p:nvPr/>
        </p:nvCxnSpPr>
        <p:spPr>
          <a:xfrm>
            <a:off x="7910200" y="1981501"/>
            <a:ext cx="0" cy="374498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5BE0E56-DBD6-3FBC-6331-7D5523AF9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982" y="1472326"/>
            <a:ext cx="3557032" cy="271955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A4D07A6-45BD-ACA0-A0F2-A3CE134D8BC3}"/>
              </a:ext>
            </a:extLst>
          </p:cNvPr>
          <p:cNvGrpSpPr/>
          <p:nvPr/>
        </p:nvGrpSpPr>
        <p:grpSpPr>
          <a:xfrm>
            <a:off x="609688" y="2381275"/>
            <a:ext cx="2577351" cy="1237591"/>
            <a:chOff x="6180895" y="3772409"/>
            <a:chExt cx="3864741" cy="196841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7A8BB69-DD53-B38E-70C0-29BB5298549A}"/>
                </a:ext>
              </a:extLst>
            </p:cNvPr>
            <p:cNvGrpSpPr/>
            <p:nvPr/>
          </p:nvGrpSpPr>
          <p:grpSpPr>
            <a:xfrm>
              <a:off x="6673765" y="4792558"/>
              <a:ext cx="2879002" cy="948268"/>
              <a:chOff x="7313839" y="4103566"/>
              <a:chExt cx="2879002" cy="94826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A07B37A-17BB-511B-C40D-B8208D403774}"/>
                  </a:ext>
                </a:extLst>
              </p:cNvPr>
              <p:cNvCxnSpPr/>
              <p:nvPr/>
            </p:nvCxnSpPr>
            <p:spPr>
              <a:xfrm>
                <a:off x="7313839" y="5051834"/>
                <a:ext cx="287900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6B9CC2E-3AF6-0454-C8CA-3009DF9951AC}"/>
                  </a:ext>
                </a:extLst>
              </p:cNvPr>
              <p:cNvCxnSpPr/>
              <p:nvPr/>
            </p:nvCxnSpPr>
            <p:spPr>
              <a:xfrm flipV="1">
                <a:off x="7849354" y="4103570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3EF561B4-4C82-E643-6FE2-9F10AFE94DA6}"/>
                  </a:ext>
                </a:extLst>
              </p:cNvPr>
              <p:cNvCxnSpPr/>
              <p:nvPr/>
            </p:nvCxnSpPr>
            <p:spPr>
              <a:xfrm flipV="1">
                <a:off x="8146609" y="4103570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8B17934-76B0-32F5-9F6C-E592C36359AA}"/>
                  </a:ext>
                </a:extLst>
              </p:cNvPr>
              <p:cNvCxnSpPr/>
              <p:nvPr/>
            </p:nvCxnSpPr>
            <p:spPr>
              <a:xfrm flipV="1">
                <a:off x="8563069" y="4103569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AD0A83F8-6AF6-8B6D-D530-194059911EAE}"/>
                  </a:ext>
                </a:extLst>
              </p:cNvPr>
              <p:cNvCxnSpPr/>
              <p:nvPr/>
            </p:nvCxnSpPr>
            <p:spPr>
              <a:xfrm flipV="1">
                <a:off x="8943315" y="4103568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DA540B66-9562-F250-FCED-7A9980632B78}"/>
                  </a:ext>
                </a:extLst>
              </p:cNvPr>
              <p:cNvCxnSpPr/>
              <p:nvPr/>
            </p:nvCxnSpPr>
            <p:spPr>
              <a:xfrm flipV="1">
                <a:off x="9296399" y="4103567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FA61420-EAEE-43B4-8D1B-ED8BC79C0F64}"/>
                  </a:ext>
                </a:extLst>
              </p:cNvPr>
              <p:cNvCxnSpPr/>
              <p:nvPr/>
            </p:nvCxnSpPr>
            <p:spPr>
              <a:xfrm flipV="1">
                <a:off x="9712859" y="4103566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3993C91-6871-D21C-D442-185859429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0895" y="3772409"/>
              <a:ext cx="3864741" cy="65334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B85144-1AFF-785B-BEA6-7C6F9A08E9E2}"/>
              </a:ext>
            </a:extLst>
          </p:cNvPr>
          <p:cNvGrpSpPr/>
          <p:nvPr/>
        </p:nvGrpSpPr>
        <p:grpSpPr>
          <a:xfrm>
            <a:off x="609688" y="4571619"/>
            <a:ext cx="2577351" cy="1096613"/>
            <a:chOff x="6180895" y="3996638"/>
            <a:chExt cx="3864741" cy="174418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BF28198-28DE-C22B-21E2-3065F3A7177E}"/>
                </a:ext>
              </a:extLst>
            </p:cNvPr>
            <p:cNvGrpSpPr/>
            <p:nvPr/>
          </p:nvGrpSpPr>
          <p:grpSpPr>
            <a:xfrm>
              <a:off x="6673765" y="4792558"/>
              <a:ext cx="2879002" cy="948268"/>
              <a:chOff x="7313839" y="4103566"/>
              <a:chExt cx="2879002" cy="948268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143CFA9-65B1-8FE5-F2EC-C421D7964E8F}"/>
                  </a:ext>
                </a:extLst>
              </p:cNvPr>
              <p:cNvCxnSpPr/>
              <p:nvPr/>
            </p:nvCxnSpPr>
            <p:spPr>
              <a:xfrm>
                <a:off x="7313839" y="5051834"/>
                <a:ext cx="287900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10425FC4-2F5C-7EB2-70A2-1E37440E5EA0}"/>
                  </a:ext>
                </a:extLst>
              </p:cNvPr>
              <p:cNvCxnSpPr/>
              <p:nvPr/>
            </p:nvCxnSpPr>
            <p:spPr>
              <a:xfrm flipV="1">
                <a:off x="7849354" y="4103570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7876FB7C-84B3-1CEF-315F-1B27F5A7CDF2}"/>
                  </a:ext>
                </a:extLst>
              </p:cNvPr>
              <p:cNvCxnSpPr/>
              <p:nvPr/>
            </p:nvCxnSpPr>
            <p:spPr>
              <a:xfrm flipV="1">
                <a:off x="8146609" y="4103570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87BAA63E-AAA2-BC15-9939-22F149B1B011}"/>
                  </a:ext>
                </a:extLst>
              </p:cNvPr>
              <p:cNvCxnSpPr/>
              <p:nvPr/>
            </p:nvCxnSpPr>
            <p:spPr>
              <a:xfrm flipV="1">
                <a:off x="8563069" y="4103569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9C3D6FBB-242F-EA82-CCD6-ECE2585DFD9A}"/>
                  </a:ext>
                </a:extLst>
              </p:cNvPr>
              <p:cNvCxnSpPr/>
              <p:nvPr/>
            </p:nvCxnSpPr>
            <p:spPr>
              <a:xfrm flipV="1">
                <a:off x="8943315" y="4103568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9B1EAADD-71AD-226C-44B1-C456D2CA9DA7}"/>
                  </a:ext>
                </a:extLst>
              </p:cNvPr>
              <p:cNvCxnSpPr/>
              <p:nvPr/>
            </p:nvCxnSpPr>
            <p:spPr>
              <a:xfrm flipV="1">
                <a:off x="9296399" y="4103567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B6E28F31-273E-D51E-CDCD-67C9598E9809}"/>
                  </a:ext>
                </a:extLst>
              </p:cNvPr>
              <p:cNvCxnSpPr/>
              <p:nvPr/>
            </p:nvCxnSpPr>
            <p:spPr>
              <a:xfrm flipV="1">
                <a:off x="9712859" y="4103566"/>
                <a:ext cx="0" cy="7581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2CF372E-DC89-3658-5E05-AD18FECC6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320"/>
            <a:stretch/>
          </p:blipFill>
          <p:spPr>
            <a:xfrm>
              <a:off x="6180895" y="3996638"/>
              <a:ext cx="3864741" cy="429118"/>
            </a:xfrm>
            <a:prstGeom prst="rect">
              <a:avLst/>
            </a:prstGeom>
          </p:spPr>
        </p:pic>
      </p:grp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A8FB2835-B131-1614-2FA2-7CB854943836}"/>
              </a:ext>
            </a:extLst>
          </p:cNvPr>
          <p:cNvSpPr/>
          <p:nvPr/>
        </p:nvSpPr>
        <p:spPr>
          <a:xfrm rot="5400000">
            <a:off x="1666066" y="3965639"/>
            <a:ext cx="464594" cy="241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C0985CCB-2EEE-CAAC-F20B-B339D76962B9}"/>
              </a:ext>
            </a:extLst>
          </p:cNvPr>
          <p:cNvSpPr/>
          <p:nvPr/>
        </p:nvSpPr>
        <p:spPr>
          <a:xfrm>
            <a:off x="3520575" y="3232956"/>
            <a:ext cx="464594" cy="241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3B7CD3A-0857-2FC6-EA99-5D3D93082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982" y="3752747"/>
            <a:ext cx="3578266" cy="27357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4D003EF-E273-DC24-1228-25EA64DD0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175" y="1550411"/>
            <a:ext cx="4128018" cy="3156106"/>
          </a:xfrm>
          <a:prstGeom prst="rect">
            <a:avLst/>
          </a:prstGeom>
        </p:spPr>
      </p:pic>
      <p:sp>
        <p:nvSpPr>
          <p:cNvPr id="67" name="Arrow: Right 66">
            <a:extLst>
              <a:ext uri="{FF2B5EF4-FFF2-40B4-BE49-F238E27FC236}">
                <a16:creationId xmlns:a16="http://schemas.microsoft.com/office/drawing/2014/main" id="{48E4B69F-07F7-2F51-95B7-04E464291AA6}"/>
              </a:ext>
            </a:extLst>
          </p:cNvPr>
          <p:cNvSpPr/>
          <p:nvPr/>
        </p:nvSpPr>
        <p:spPr>
          <a:xfrm>
            <a:off x="3520575" y="5210812"/>
            <a:ext cx="464594" cy="241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7578F8F7-CEB5-8E8E-09C1-5897D4C46A9C}"/>
              </a:ext>
            </a:extLst>
          </p:cNvPr>
          <p:cNvSpPr txBox="1">
            <a:spLocks/>
          </p:cNvSpPr>
          <p:nvPr/>
        </p:nvSpPr>
        <p:spPr>
          <a:xfrm>
            <a:off x="8454292" y="4642924"/>
            <a:ext cx="3324834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US" sz="1200">
                <a:solidFill>
                  <a:schemeClr val="tx1"/>
                </a:solidFill>
              </a:rPr>
              <a:t>69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% of the captures are in the resonance region (4.67-5.12 eV)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9D6DF46-D46B-E303-621F-0D4BB8996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292" y="5430940"/>
            <a:ext cx="329565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6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5345-4CD9-47C5-B069-D7B36382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Work of A. Villacorta and C. Guerrero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70F6F-C396-7934-1D59-B1FE08253CE4}"/>
              </a:ext>
            </a:extLst>
          </p:cNvPr>
          <p:cNvSpPr txBox="1"/>
          <p:nvPr/>
        </p:nvSpPr>
        <p:spPr>
          <a:xfrm>
            <a:off x="6499179" y="1935152"/>
            <a:ext cx="5532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After the activation of two foils with the same thickness  making the difference in neutron captures the estimation of the flux can be determined as:</a:t>
            </a:r>
          </a:p>
          <a:p>
            <a:pPr marL="285750" indent="-285750" algn="ctr">
              <a:buFontTx/>
              <a:buChar char="-"/>
            </a:pPr>
            <a:endParaRPr lang="it-IT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5B9AF10-8FED-4A9B-45E5-F3CE0314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38" y="1821095"/>
            <a:ext cx="5815584" cy="43616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15A0B6-6427-5AEC-1AF9-AE79FBBB9794}"/>
              </a:ext>
            </a:extLst>
          </p:cNvPr>
          <p:cNvGrpSpPr/>
          <p:nvPr/>
        </p:nvGrpSpPr>
        <p:grpSpPr>
          <a:xfrm>
            <a:off x="7139868" y="2947627"/>
            <a:ext cx="4020261" cy="1854724"/>
            <a:chOff x="1171511" y="1856507"/>
            <a:chExt cx="4020261" cy="1854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BFED9EC-BF70-D48C-7BDC-8F367256EEC7}"/>
                    </a:ext>
                  </a:extLst>
                </p:cNvPr>
                <p:cNvSpPr txBox="1"/>
                <p:nvPr/>
              </p:nvSpPr>
              <p:spPr>
                <a:xfrm>
                  <a:off x="1171511" y="1856507"/>
                  <a:ext cx="2514150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𝑓𝑖𝑟𝑠𝑡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𝑠𝑒𝑐𝑜𝑛𝑑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BFED9EC-BF70-D48C-7BDC-8F367256E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1511" y="1856507"/>
                  <a:ext cx="2514150" cy="299249"/>
                </a:xfrm>
                <a:prstGeom prst="rect">
                  <a:avLst/>
                </a:prstGeom>
                <a:blipFill>
                  <a:blip r:embed="rId4"/>
                  <a:stretch>
                    <a:fillRect l="-1695" r="-1695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D2DF9E-9480-D768-A7A0-1655F2C0B680}"/>
                    </a:ext>
                  </a:extLst>
                </p:cNvPr>
                <p:cNvSpPr txBox="1"/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D2DF9E-9480-D768-A7A0-1655F2C0B6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0303" r="-24242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3DEBCE0-58DE-BF88-EE38-7F865135FE3D}"/>
                    </a:ext>
                  </a:extLst>
                </p:cNvPr>
                <p:cNvSpPr txBox="1"/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3DEBCE0-58DE-BF88-EE38-7F865135FE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9355" r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52BDADA-87EA-26FA-EA3D-7B225BDA5A09}"/>
                    </a:ext>
                  </a:extLst>
                </p:cNvPr>
                <p:cNvSpPr txBox="1"/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52BDADA-87EA-26FA-EA3D-7B225BDA5A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6316" r="-23684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E7C73EB-54BF-FC35-5F5E-173F4F09BEF2}"/>
                    </a:ext>
                  </a:extLst>
                </p:cNvPr>
                <p:cNvSpPr txBox="1"/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it-IT" b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E7C73EB-54BF-FC35-5F5E-173F4F09BE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7027" r="-21622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86332E-E8E7-266B-D792-BB6F2FDACCBD}"/>
                </a:ext>
              </a:extLst>
            </p:cNvPr>
            <p:cNvSpPr txBox="1"/>
            <p:nvPr/>
          </p:nvSpPr>
          <p:spPr>
            <a:xfrm>
              <a:off x="1393296" y="2266757"/>
              <a:ext cx="3798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Number of capture reactions (n/pulse)</a:t>
              </a:r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D679B1-7C13-2E3E-FB07-80EE39409AC4}"/>
                </a:ext>
              </a:extLst>
            </p:cNvPr>
            <p:cNvSpPr txBox="1"/>
            <p:nvPr/>
          </p:nvSpPr>
          <p:spPr>
            <a:xfrm>
              <a:off x="1393296" y="2614754"/>
              <a:ext cx="3673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Cross section at the resonance (barn)</a:t>
              </a:r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9F7091-1077-2F05-9904-1B953A4A657D}"/>
                </a:ext>
              </a:extLst>
            </p:cNvPr>
            <p:cNvSpPr txBox="1"/>
            <p:nvPr/>
          </p:nvSpPr>
          <p:spPr>
            <a:xfrm>
              <a:off x="1421288" y="2974595"/>
              <a:ext cx="3101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Flux at the resonance (n/pulse)</a:t>
              </a: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3A790-2A43-3709-1239-835DFC8CA89F}"/>
                </a:ext>
              </a:extLst>
            </p:cNvPr>
            <p:cNvSpPr txBox="1"/>
            <p:nvPr/>
          </p:nvSpPr>
          <p:spPr>
            <a:xfrm>
              <a:off x="1458794" y="3341899"/>
              <a:ext cx="2760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Sample thickness (at/barn)</a:t>
              </a:r>
              <a:endParaRPr lang="en-US"/>
            </a:p>
          </p:txBody>
        </p:sp>
      </p:grp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8928C26-B821-BB4A-6174-3C41CD96A56F}"/>
              </a:ext>
            </a:extLst>
          </p:cNvPr>
          <p:cNvSpPr/>
          <p:nvPr/>
        </p:nvSpPr>
        <p:spPr>
          <a:xfrm>
            <a:off x="11035223" y="5495387"/>
            <a:ext cx="866725" cy="353943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28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E7F07-547B-43F5-BBD1-D5D207F7E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989096" cy="1450757"/>
          </a:xfrm>
        </p:spPr>
        <p:txBody>
          <a:bodyPr/>
          <a:lstStyle/>
          <a:p>
            <a:r>
              <a:rPr lang="it-IT"/>
              <a:t>Final Flux from the activation measurement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0C9D1-8BC8-45CB-9E1C-60C2DCFA243E}"/>
              </a:ext>
            </a:extLst>
          </p:cNvPr>
          <p:cNvGrpSpPr/>
          <p:nvPr/>
        </p:nvGrpSpPr>
        <p:grpSpPr>
          <a:xfrm>
            <a:off x="548945" y="1897425"/>
            <a:ext cx="3112961" cy="1854724"/>
            <a:chOff x="1171511" y="1856507"/>
            <a:chExt cx="3112961" cy="1854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AD3C029-F5F1-4099-A76C-167C221196AE}"/>
                    </a:ext>
                  </a:extLst>
                </p:cNvPr>
                <p:cNvSpPr txBox="1"/>
                <p:nvPr/>
              </p:nvSpPr>
              <p:spPr>
                <a:xfrm>
                  <a:off x="1171511" y="1856507"/>
                  <a:ext cx="11003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AD3C029-F5F1-4099-A76C-167C221196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1511" y="1856507"/>
                  <a:ext cx="1100366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4420" r="-442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ACE88E-0759-4857-BD39-2A36326B15AC}"/>
                    </a:ext>
                  </a:extLst>
                </p:cNvPr>
                <p:cNvSpPr txBox="1"/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ACE88E-0759-4857-BD39-2A36326B1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7273" r="-2727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C1FC3-7D81-4E3B-9188-90E65EA28DDE}"/>
                    </a:ext>
                  </a:extLst>
                </p:cNvPr>
                <p:cNvSpPr txBox="1"/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C1FC3-7D81-4E3B-9188-90E65EA28D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8750"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A5030DE-DD6E-49B9-BC30-D43C6E22821F}"/>
                    </a:ext>
                  </a:extLst>
                </p:cNvPr>
                <p:cNvSpPr txBox="1"/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A5030DE-DD6E-49B9-BC30-D43C6E228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3077" r="-2307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25773F2-067F-4B1E-A3F0-4A04A7F45B13}"/>
                    </a:ext>
                  </a:extLst>
                </p:cNvPr>
                <p:cNvSpPr txBox="1"/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it-IT" b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25773F2-067F-4B1E-A3F0-4A04A7F45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7027" r="-21622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E4EF9-8841-48B6-868B-9AFDCCE29AE5}"/>
                </a:ext>
              </a:extLst>
            </p:cNvPr>
            <p:cNvSpPr txBox="1"/>
            <p:nvPr/>
          </p:nvSpPr>
          <p:spPr>
            <a:xfrm>
              <a:off x="1393296" y="2266757"/>
              <a:ext cx="2891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Number of capture reactions</a:t>
              </a: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8B7921-748D-4E94-B9D5-65754CE1F456}"/>
                </a:ext>
              </a:extLst>
            </p:cNvPr>
            <p:cNvSpPr txBox="1"/>
            <p:nvPr/>
          </p:nvSpPr>
          <p:spPr>
            <a:xfrm>
              <a:off x="1393296" y="2614754"/>
              <a:ext cx="2043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Cross section (barn)</a:t>
              </a:r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1D1C0F-316B-4428-8ACD-26B75D352976}"/>
                </a:ext>
              </a:extLst>
            </p:cNvPr>
            <p:cNvSpPr txBox="1"/>
            <p:nvPr/>
          </p:nvSpPr>
          <p:spPr>
            <a:xfrm>
              <a:off x="1421288" y="2974595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Flux</a:t>
              </a:r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4177FE-DB99-494A-951B-2980DDA9D222}"/>
                </a:ext>
              </a:extLst>
            </p:cNvPr>
            <p:cNvSpPr txBox="1"/>
            <p:nvPr/>
          </p:nvSpPr>
          <p:spPr>
            <a:xfrm>
              <a:off x="1458794" y="3341899"/>
              <a:ext cx="2760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Sample thickness (at/barn)</a:t>
              </a:r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3FF50D-3568-0EE2-8DEB-EA1F2EAFF280}"/>
              </a:ext>
            </a:extLst>
          </p:cNvPr>
          <p:cNvCxnSpPr/>
          <p:nvPr/>
        </p:nvCxnSpPr>
        <p:spPr>
          <a:xfrm>
            <a:off x="5214021" y="1897425"/>
            <a:ext cx="0" cy="42779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CCA458-52F8-27BB-B223-46FF7117DB60}"/>
                  </a:ext>
                </a:extLst>
              </p:cNvPr>
              <p:cNvSpPr txBox="1"/>
              <p:nvPr/>
            </p:nvSpPr>
            <p:spPr>
              <a:xfrm>
                <a:off x="5627944" y="1967039"/>
                <a:ext cx="1284646" cy="567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∙0.69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CCA458-52F8-27BB-B223-46FF7117D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944" y="1967039"/>
                <a:ext cx="1284646" cy="5672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0AFD06-3F32-660E-6092-5C7C637C7007}"/>
                  </a:ext>
                </a:extLst>
              </p:cNvPr>
              <p:cNvSpPr txBox="1"/>
              <p:nvPr/>
            </p:nvSpPr>
            <p:spPr>
              <a:xfrm>
                <a:off x="483025" y="4260097"/>
                <a:ext cx="23561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=3.00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−04</m:t>
                    </m:r>
                  </m:oMath>
                </a14:m>
                <a:r>
                  <a:rPr lang="en-US"/>
                  <a:t> at/barn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0AFD06-3F32-660E-6092-5C7C637C7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25" y="4260097"/>
                <a:ext cx="2356158" cy="276999"/>
              </a:xfrm>
              <a:prstGeom prst="rect">
                <a:avLst/>
              </a:prstGeom>
              <a:blipFill>
                <a:blip r:embed="rId8"/>
                <a:stretch>
                  <a:fillRect l="-3359" t="-28889" r="-5685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E84420-D871-17B7-2DAA-5E39FAE2CFF9}"/>
                  </a:ext>
                </a:extLst>
              </p:cNvPr>
              <p:cNvSpPr txBox="1"/>
              <p:nvPr/>
            </p:nvSpPr>
            <p:spPr>
              <a:xfrm>
                <a:off x="473694" y="4676451"/>
                <a:ext cx="42938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48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3.68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+07±1.71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+06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E84420-D871-17B7-2DAA-5E39FAE2C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94" y="4676451"/>
                <a:ext cx="4293804" cy="276999"/>
              </a:xfrm>
              <a:prstGeom prst="rect">
                <a:avLst/>
              </a:prstGeom>
              <a:blipFill>
                <a:blip r:embed="rId9"/>
                <a:stretch>
                  <a:fillRect l="-852" r="-85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2131B3-A148-8532-57F4-861EFD182E7B}"/>
                  </a:ext>
                </a:extLst>
              </p:cNvPr>
              <p:cNvSpPr txBox="1"/>
              <p:nvPr/>
            </p:nvSpPr>
            <p:spPr>
              <a:xfrm>
                <a:off x="302053" y="5115074"/>
                <a:ext cx="19795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=1756.26 </m:t>
                    </m:r>
                  </m:oMath>
                </a14:m>
                <a:r>
                  <a:rPr lang="en-US"/>
                  <a:t>barn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2131B3-A148-8532-57F4-861EFD182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53" y="5115074"/>
                <a:ext cx="1979581" cy="276999"/>
              </a:xfrm>
              <a:prstGeom prst="rect">
                <a:avLst/>
              </a:prstGeom>
              <a:blipFill>
                <a:blip r:embed="rId10"/>
                <a:stretch>
                  <a:fillRect l="-3086" t="-28261" r="-648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093BD-0A0D-1BCC-6F75-0068BE9D0249}"/>
                  </a:ext>
                </a:extLst>
              </p:cNvPr>
              <p:cNvSpPr txBox="1"/>
              <p:nvPr/>
            </p:nvSpPr>
            <p:spPr>
              <a:xfrm>
                <a:off x="8416368" y="2105319"/>
                <a:ext cx="3150350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2.23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+04±1.04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+03  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093BD-0A0D-1BCC-6F75-0068BE9D0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368" y="2105319"/>
                <a:ext cx="3150350" cy="276999"/>
              </a:xfrm>
              <a:prstGeom prst="rect">
                <a:avLst/>
              </a:prstGeom>
              <a:blipFill>
                <a:blip r:embed="rId11"/>
                <a:stretch>
                  <a:fillRect l="-115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7F7E5F-4E13-AB17-04D9-B5754474BCF7}"/>
              </a:ext>
            </a:extLst>
          </p:cNvPr>
          <p:cNvCxnSpPr>
            <a:cxnSpLocks/>
          </p:cNvCxnSpPr>
          <p:nvPr/>
        </p:nvCxnSpPr>
        <p:spPr>
          <a:xfrm>
            <a:off x="7126285" y="2243819"/>
            <a:ext cx="10443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538A989-0FB5-EBDC-A0F2-27060E1810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5246" y="2174423"/>
            <a:ext cx="5595315" cy="427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48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E7F07-547B-43F5-BBD1-D5D207F7E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989096" cy="1450757"/>
          </a:xfrm>
        </p:spPr>
        <p:txBody>
          <a:bodyPr/>
          <a:lstStyle/>
          <a:p>
            <a:r>
              <a:rPr lang="it-IT"/>
              <a:t>Final Flux from the activation measurement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0C9D1-8BC8-45CB-9E1C-60C2DCFA243E}"/>
              </a:ext>
            </a:extLst>
          </p:cNvPr>
          <p:cNvGrpSpPr/>
          <p:nvPr/>
        </p:nvGrpSpPr>
        <p:grpSpPr>
          <a:xfrm>
            <a:off x="548945" y="1897425"/>
            <a:ext cx="3112961" cy="1854724"/>
            <a:chOff x="1171511" y="1856507"/>
            <a:chExt cx="3112961" cy="1854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AD3C029-F5F1-4099-A76C-167C221196AE}"/>
                    </a:ext>
                  </a:extLst>
                </p:cNvPr>
                <p:cNvSpPr txBox="1"/>
                <p:nvPr/>
              </p:nvSpPr>
              <p:spPr>
                <a:xfrm>
                  <a:off x="1171511" y="1856507"/>
                  <a:ext cx="11003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AD3C029-F5F1-4099-A76C-167C221196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1511" y="1856507"/>
                  <a:ext cx="1100366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4545" t="-8696" r="-2273" b="-34783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ACE88E-0759-4857-BD39-2A36326B15AC}"/>
                    </a:ext>
                  </a:extLst>
                </p:cNvPr>
                <p:cNvSpPr txBox="1"/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ACE88E-0759-4857-BD39-2A36326B1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3529" r="-23529" b="-4348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C1FC3-7D81-4E3B-9188-90E65EA28DDE}"/>
                    </a:ext>
                  </a:extLst>
                </p:cNvPr>
                <p:cNvSpPr txBox="1"/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C1FC3-7D81-4E3B-9188-90E65EA28D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882" r="-5882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A5030DE-DD6E-49B9-BC30-D43C6E22821F}"/>
                    </a:ext>
                  </a:extLst>
                </p:cNvPr>
                <p:cNvSpPr txBox="1"/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A5030DE-DD6E-49B9-BC30-D43C6E228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5000" r="-20000" b="-4348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25773F2-067F-4B1E-A3F0-4A04A7F45B13}"/>
                    </a:ext>
                  </a:extLst>
                </p:cNvPr>
                <p:cNvSpPr txBox="1"/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it-IT" b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25773F2-067F-4B1E-A3F0-4A04A7F45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1053" r="-15789" b="-9091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E4EF9-8841-48B6-868B-9AFDCCE29AE5}"/>
                </a:ext>
              </a:extLst>
            </p:cNvPr>
            <p:cNvSpPr txBox="1"/>
            <p:nvPr/>
          </p:nvSpPr>
          <p:spPr>
            <a:xfrm>
              <a:off x="1393296" y="2266757"/>
              <a:ext cx="2891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Number of capture reactions</a:t>
              </a: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8B7921-748D-4E94-B9D5-65754CE1F456}"/>
                </a:ext>
              </a:extLst>
            </p:cNvPr>
            <p:cNvSpPr txBox="1"/>
            <p:nvPr/>
          </p:nvSpPr>
          <p:spPr>
            <a:xfrm>
              <a:off x="1393296" y="2614754"/>
              <a:ext cx="2043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Cross section (barn)</a:t>
              </a:r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1D1C0F-316B-4428-8ACD-26B75D352976}"/>
                </a:ext>
              </a:extLst>
            </p:cNvPr>
            <p:cNvSpPr txBox="1"/>
            <p:nvPr/>
          </p:nvSpPr>
          <p:spPr>
            <a:xfrm>
              <a:off x="1421288" y="2974595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Flux</a:t>
              </a:r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4177FE-DB99-494A-951B-2980DDA9D222}"/>
                </a:ext>
              </a:extLst>
            </p:cNvPr>
            <p:cNvSpPr txBox="1"/>
            <p:nvPr/>
          </p:nvSpPr>
          <p:spPr>
            <a:xfrm>
              <a:off x="1458794" y="3341899"/>
              <a:ext cx="2760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Sample thickness (at/barn)</a:t>
              </a:r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3FF50D-3568-0EE2-8DEB-EA1F2EAFF280}"/>
              </a:ext>
            </a:extLst>
          </p:cNvPr>
          <p:cNvCxnSpPr/>
          <p:nvPr/>
        </p:nvCxnSpPr>
        <p:spPr>
          <a:xfrm>
            <a:off x="5214021" y="1897425"/>
            <a:ext cx="0" cy="42779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CCA458-52F8-27BB-B223-46FF7117DB60}"/>
                  </a:ext>
                </a:extLst>
              </p:cNvPr>
              <p:cNvSpPr txBox="1"/>
              <p:nvPr/>
            </p:nvSpPr>
            <p:spPr>
              <a:xfrm>
                <a:off x="5627944" y="1967039"/>
                <a:ext cx="1284646" cy="567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∙0.69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CCA458-52F8-27BB-B223-46FF7117D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944" y="1967039"/>
                <a:ext cx="1284646" cy="567271"/>
              </a:xfrm>
              <a:prstGeom prst="rect">
                <a:avLst/>
              </a:prstGeom>
              <a:blipFill>
                <a:blip r:embed="rId7"/>
                <a:stretch>
                  <a:fillRect l="-3922" t="-6667" r="-3922" b="-888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0AFD06-3F32-660E-6092-5C7C637C7007}"/>
                  </a:ext>
                </a:extLst>
              </p:cNvPr>
              <p:cNvSpPr txBox="1"/>
              <p:nvPr/>
            </p:nvSpPr>
            <p:spPr>
              <a:xfrm>
                <a:off x="483025" y="4260097"/>
                <a:ext cx="23561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=3.00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−04</m:t>
                    </m:r>
                  </m:oMath>
                </a14:m>
                <a:r>
                  <a:rPr lang="en-US"/>
                  <a:t> at/barn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0AFD06-3F32-660E-6092-5C7C637C7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25" y="4260097"/>
                <a:ext cx="2356158" cy="276999"/>
              </a:xfrm>
              <a:prstGeom prst="rect">
                <a:avLst/>
              </a:prstGeom>
              <a:blipFill>
                <a:blip r:embed="rId8"/>
                <a:stretch>
                  <a:fillRect l="-3209" t="-26087" r="-4813" b="-478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E84420-D871-17B7-2DAA-5E39FAE2CFF9}"/>
                  </a:ext>
                </a:extLst>
              </p:cNvPr>
              <p:cNvSpPr txBox="1"/>
              <p:nvPr/>
            </p:nvSpPr>
            <p:spPr>
              <a:xfrm>
                <a:off x="473694" y="4676451"/>
                <a:ext cx="42938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48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3.68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+07±1.71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+06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E84420-D871-17B7-2DAA-5E39FAE2C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94" y="4676451"/>
                <a:ext cx="4293804" cy="276999"/>
              </a:xfrm>
              <a:prstGeom prst="rect">
                <a:avLst/>
              </a:prstGeom>
              <a:blipFill>
                <a:blip r:embed="rId9"/>
                <a:stretch>
                  <a:fillRect l="-885" r="-590" b="-1739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2131B3-A148-8532-57F4-861EFD182E7B}"/>
                  </a:ext>
                </a:extLst>
              </p:cNvPr>
              <p:cNvSpPr txBox="1"/>
              <p:nvPr/>
            </p:nvSpPr>
            <p:spPr>
              <a:xfrm>
                <a:off x="302053" y="5115074"/>
                <a:ext cx="19795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=1756.26 </m:t>
                    </m:r>
                  </m:oMath>
                </a14:m>
                <a:r>
                  <a:rPr lang="en-US"/>
                  <a:t>barn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2131B3-A148-8532-57F4-861EFD182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53" y="5115074"/>
                <a:ext cx="1979581" cy="276999"/>
              </a:xfrm>
              <a:prstGeom prst="rect">
                <a:avLst/>
              </a:prstGeom>
              <a:blipFill>
                <a:blip r:embed="rId10"/>
                <a:stretch>
                  <a:fillRect l="-3205" t="-26087" r="-6410" b="-478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093BD-0A0D-1BCC-6F75-0068BE9D0249}"/>
                  </a:ext>
                </a:extLst>
              </p:cNvPr>
              <p:cNvSpPr txBox="1"/>
              <p:nvPr/>
            </p:nvSpPr>
            <p:spPr>
              <a:xfrm>
                <a:off x="8416368" y="2105319"/>
                <a:ext cx="3150350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dirty="0" smtClean="0">
                          <a:latin typeface="Cambria Math" panose="02040503050406030204" pitchFamily="18" charset="0"/>
                        </a:rPr>
                        <m:t>2.23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+04±1.04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+03  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093BD-0A0D-1BCC-6F75-0068BE9D0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368" y="2105319"/>
                <a:ext cx="3150350" cy="276999"/>
              </a:xfrm>
              <a:prstGeom prst="rect">
                <a:avLst/>
              </a:prstGeom>
              <a:blipFill>
                <a:blip r:embed="rId11"/>
                <a:stretch>
                  <a:fillRect l="-1200" t="-4167" r="-2000" b="-291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7F7E5F-4E13-AB17-04D9-B5754474BCF7}"/>
              </a:ext>
            </a:extLst>
          </p:cNvPr>
          <p:cNvCxnSpPr>
            <a:cxnSpLocks/>
          </p:cNvCxnSpPr>
          <p:nvPr/>
        </p:nvCxnSpPr>
        <p:spPr>
          <a:xfrm>
            <a:off x="7126285" y="2243819"/>
            <a:ext cx="10443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538A989-0FB5-EBDC-A0F2-27060E1810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5246" y="2174423"/>
            <a:ext cx="5595315" cy="427793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F504F7-FDFA-A50C-1FC7-304E9856D808}"/>
              </a:ext>
            </a:extLst>
          </p:cNvPr>
          <p:cNvSpPr txBox="1">
            <a:spLocks/>
          </p:cNvSpPr>
          <p:nvPr/>
        </p:nvSpPr>
        <p:spPr>
          <a:xfrm>
            <a:off x="7267068" y="4068289"/>
            <a:ext cx="3023327" cy="814787"/>
          </a:xfrm>
          <a:prstGeom prst="rect">
            <a:avLst/>
          </a:prstGeom>
          <a:solidFill>
            <a:srgbClr val="EBA59A"/>
          </a:solidFill>
          <a:ln>
            <a:solidFill>
              <a:srgbClr val="67241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rgbClr val="672414"/>
                </a:solidFill>
              </a:rPr>
              <a:t>Since this result is an assumption a new measurement was done!!!</a:t>
            </a:r>
          </a:p>
        </p:txBody>
      </p:sp>
    </p:spTree>
    <p:extLst>
      <p:ext uri="{BB962C8B-B14F-4D97-AF65-F5344CB8AC3E}">
        <p14:creationId xmlns:p14="http://schemas.microsoft.com/office/powerpoint/2010/main" val="2087472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439874-AC18-4958-458C-EBAE002B6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32" y="4455614"/>
            <a:ext cx="5610225" cy="2266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4E40ED-5EAC-4083-822E-9BC25576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EAR1 (2023)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97C89-3413-455B-9DE1-C25EC829B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0" y="413468"/>
            <a:ext cx="6492240" cy="5257800"/>
          </a:xfrm>
        </p:spPr>
        <p:txBody>
          <a:bodyPr/>
          <a:lstStyle/>
          <a:p>
            <a:r>
              <a:rPr lang="it-IT"/>
              <a:t>Activation of two 197- Au foils back-to-back: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/>
              <a:t> </a:t>
            </a:r>
            <a:r>
              <a:rPr lang="en-US"/>
              <a:t>80 x 0.1090 mm (upstream, bottom)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 65 x 0.1064 mm (downstream, top)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 No Mylar foil between the gold samples</a:t>
            </a:r>
          </a:p>
          <a:p>
            <a:pPr>
              <a:buFont typeface="Wingdings" panose="05000000000000000000" pitchFamily="2" charset="2"/>
              <a:buChar char="v"/>
            </a:pPr>
            <a:endParaRPr lang="en-US"/>
          </a:p>
          <a:p>
            <a:pPr marL="0" indent="0">
              <a:buNone/>
            </a:pPr>
            <a:r>
              <a:rPr lang="en-US"/>
              <a:t>Irradiation time:  Start @ 10/04/2023 00:10:00</a:t>
            </a:r>
          </a:p>
          <a:p>
            <a:pPr marL="0" indent="0">
              <a:buNone/>
            </a:pPr>
            <a:r>
              <a:rPr lang="en-US"/>
              <a:t>		Stop @ 12/04/2023 10:00:00</a:t>
            </a:r>
          </a:p>
          <a:p>
            <a:pPr marL="0" indent="0">
              <a:buNone/>
            </a:pPr>
            <a:r>
              <a:rPr lang="en-US"/>
              <a:t>		Total: 		208200  s</a:t>
            </a:r>
          </a:p>
          <a:p>
            <a:pPr marL="0" indent="0">
              <a:buNone/>
            </a:pPr>
            <a:r>
              <a:rPr lang="en-US"/>
              <a:t>In the </a:t>
            </a:r>
            <a:r>
              <a:rPr lang="en-US" err="1"/>
              <a:t>HPGe</a:t>
            </a:r>
            <a:r>
              <a:rPr lang="en-US"/>
              <a:t> detector (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NEW</a:t>
            </a:r>
            <a:r>
              <a:rPr lang="en-US"/>
              <a:t>):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84D5F-94B1-4A9D-A472-A28D39E9E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81881" cy="704360"/>
          </a:xfrm>
        </p:spPr>
        <p:txBody>
          <a:bodyPr/>
          <a:lstStyle/>
          <a:p>
            <a:r>
              <a:rPr lang="it-IT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Au foils from EAR2 measurement (2021)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F95F89-5B87-437B-894A-53090676DB93}"/>
              </a:ext>
            </a:extLst>
          </p:cNvPr>
          <p:cNvCxnSpPr>
            <a:cxnSpLocks/>
          </p:cNvCxnSpPr>
          <p:nvPr/>
        </p:nvCxnSpPr>
        <p:spPr>
          <a:xfrm>
            <a:off x="7474739" y="3748327"/>
            <a:ext cx="656493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5D565BD-6B4E-CAE6-BC86-D8E1EAB018AA}"/>
              </a:ext>
            </a:extLst>
          </p:cNvPr>
          <p:cNvSpPr/>
          <p:nvPr/>
        </p:nvSpPr>
        <p:spPr>
          <a:xfrm>
            <a:off x="4745827" y="5920966"/>
            <a:ext cx="5595477" cy="18252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697453-D148-DD9B-C101-493472CC9DCD}"/>
              </a:ext>
            </a:extLst>
          </p:cNvPr>
          <p:cNvCxnSpPr>
            <a:cxnSpLocks/>
          </p:cNvCxnSpPr>
          <p:nvPr/>
        </p:nvCxnSpPr>
        <p:spPr>
          <a:xfrm flipH="1">
            <a:off x="10449426" y="5987847"/>
            <a:ext cx="635466" cy="0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26" name="Picture 2" descr="Red incorrect icon design on transparent background PNG - Similar PNG">
            <a:extLst>
              <a:ext uri="{FF2B5EF4-FFF2-40B4-BE49-F238E27FC236}">
                <a16:creationId xmlns:a16="http://schemas.microsoft.com/office/drawing/2014/main" id="{26683238-F99F-B7DF-947A-2DE6001A6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213" y="5827954"/>
            <a:ext cx="334529" cy="33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035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2903-F207-FA48-8BA9-92F0EBA6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Activation analysis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332B8-10C2-5336-F345-B17C6A6C98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1917" y="3251224"/>
                <a:ext cx="7308167" cy="254482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Number of counts 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Gamma intensity </a:t>
                </a:r>
                <a:r>
                  <a:rPr lang="en-US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sub>
                    </m:sSub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0" smtClean="0">
                            <a:latin typeface="Cambria Math" panose="02040503050406030204" pitchFamily="18" charset="0"/>
                          </a:rPr>
                          <m:t>411.8 </m:t>
                        </m:r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it-IT" sz="1800" b="0" i="0" smtClean="0">
                        <a:latin typeface="Cambria Math" panose="02040503050406030204" pitchFamily="18" charset="0"/>
                      </a:rPr>
                      <m:t>=0.9562 </m:t>
                    </m:r>
                    <m:r>
                      <a:rPr lang="it-IT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±0.0006</m:t>
                    </m:r>
                  </m:oMath>
                </a14:m>
                <a:r>
                  <a:rPr lang="nn-NO" sz="1800"/>
                  <a:t> </a:t>
                </a:r>
                <a:endParaRPr lang="en-US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sub>
                    </m:sSub>
                  </m:oMath>
                </a14:m>
                <a:r>
                  <a:rPr lang="en-US" sz="1800"/>
                  <a:t>- Disintegration factor</a:t>
                </a:r>
                <a:r>
                  <a:rPr lang="en-US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=0.73519</m:t>
                    </m:r>
                  </m:oMath>
                </a14:m>
                <a:endParaRPr lang="en-US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/>
                  <a:t>- </a:t>
                </a:r>
                <a:r>
                  <a:rPr lang="en-US" sz="1800"/>
                  <a:t>Detection efficiency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Transmission factor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sz="18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332B8-10C2-5336-F345-B17C6A6C98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1917" y="3251224"/>
                <a:ext cx="7308167" cy="2544820"/>
              </a:xfrm>
              <a:blipFill>
                <a:blip r:embed="rId3"/>
                <a:stretch>
                  <a:fillRect l="-2002" t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E5DE3A-51A9-0031-442E-62FA33F8B9EF}"/>
                  </a:ext>
                </a:extLst>
              </p:cNvPr>
              <p:cNvSpPr txBox="1"/>
              <p:nvPr/>
            </p:nvSpPr>
            <p:spPr>
              <a:xfrm>
                <a:off x="925132" y="2197393"/>
                <a:ext cx="2525151" cy="7978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i="1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E5DE3A-51A9-0031-442E-62FA33F8B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32" y="2197393"/>
                <a:ext cx="2525151" cy="7978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B0328FEA-D2ED-2571-9437-0F5DC777D9A1}"/>
              </a:ext>
            </a:extLst>
          </p:cNvPr>
          <p:cNvSpPr/>
          <p:nvPr/>
        </p:nvSpPr>
        <p:spPr>
          <a:xfrm>
            <a:off x="4544099" y="4170135"/>
            <a:ext cx="2220115" cy="2668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A283A7-88C4-E7FF-8D81-F15A674428FA}"/>
                  </a:ext>
                </a:extLst>
              </p:cNvPr>
              <p:cNvSpPr txBox="1"/>
              <p:nvPr/>
            </p:nvSpPr>
            <p:spPr>
              <a:xfrm>
                <a:off x="6571615" y="2578356"/>
                <a:ext cx="5620385" cy="750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it-IT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𝑡𝑖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𝜆𝜏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it-IT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𝑡𝑖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it-IT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A283A7-88C4-E7FF-8D81-F15A67442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615" y="2578356"/>
                <a:ext cx="5620385" cy="7507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5B11DAA-67B1-25F3-D301-D53BBE736A17}"/>
              </a:ext>
            </a:extLst>
          </p:cNvPr>
          <p:cNvSpPr txBox="1">
            <a:spLocks/>
          </p:cNvSpPr>
          <p:nvPr/>
        </p:nvSpPr>
        <p:spPr>
          <a:xfrm>
            <a:off x="598946" y="1861150"/>
            <a:ext cx="7308167" cy="3866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/>
              <a:t>The number of activations after the irradiation:</a:t>
            </a:r>
            <a:endParaRPr lang="en-US" sz="180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4AEDB3CF-FE9B-E02B-AE3F-4FEB69F1B744}"/>
              </a:ext>
            </a:extLst>
          </p:cNvPr>
          <p:cNvSpPr/>
          <p:nvPr/>
        </p:nvSpPr>
        <p:spPr>
          <a:xfrm rot="16200000">
            <a:off x="10340675" y="1220078"/>
            <a:ext cx="304800" cy="2754020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CCD2AC-ABA8-7863-00FF-288E36A1D3B4}"/>
                  </a:ext>
                </a:extLst>
              </p:cNvPr>
              <p:cNvSpPr txBox="1"/>
              <p:nvPr/>
            </p:nvSpPr>
            <p:spPr>
              <a:xfrm>
                <a:off x="8839571" y="1917225"/>
                <a:ext cx="33070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CCD2AC-ABA8-7863-00FF-288E36A1D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571" y="1917225"/>
                <a:ext cx="330700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text, diagram, line, number&#10;&#10;Description automatically generated">
            <a:extLst>
              <a:ext uri="{FF2B5EF4-FFF2-40B4-BE49-F238E27FC236}">
                <a16:creationId xmlns:a16="http://schemas.microsoft.com/office/drawing/2014/main" id="{B27E62FE-34A4-633E-F9FB-C9271AB48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20" y="3422356"/>
            <a:ext cx="3905883" cy="25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13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796576-51ED-6634-FBEF-615E50946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109" y="2023927"/>
            <a:ext cx="3082474" cy="1934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61957C41-69DC-03C0-ABB7-83AA420B00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7228" y="3247982"/>
                <a:ext cx="7308167" cy="289932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Number of counts 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Gamma intensity </a:t>
                </a:r>
                <a:r>
                  <a:rPr lang="en-US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sub>
                    </m:sSub>
                    <m:d>
                      <m:d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smtClean="0">
                            <a:latin typeface="Cambria Math" panose="02040503050406030204" pitchFamily="18" charset="0"/>
                          </a:rPr>
                          <m:t>411.8 </m:t>
                        </m:r>
                        <m:r>
                          <m:rPr>
                            <m:sty m:val="p"/>
                          </m:rPr>
                          <a:rPr lang="it-IT" sz="180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it-IT" sz="1800" smtClean="0">
                        <a:latin typeface="Cambria Math" panose="02040503050406030204" pitchFamily="18" charset="0"/>
                      </a:rPr>
                      <m:t>=0.9562 </m:t>
                    </m:r>
                    <m:r>
                      <a:rPr lang="it-IT" sz="18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±0.0006</m:t>
                    </m:r>
                  </m:oMath>
                </a14:m>
                <a:r>
                  <a:rPr lang="nn-NO" sz="1800"/>
                  <a:t> </a:t>
                </a:r>
                <a:endParaRPr lang="en-US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sub>
                    </m:sSub>
                  </m:oMath>
                </a14:m>
                <a:r>
                  <a:rPr lang="en-US" sz="1800"/>
                  <a:t>- Disintegration factor</a:t>
                </a:r>
                <a:r>
                  <a:rPr lang="en-US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1800" i="1" smtClean="0">
                        <a:latin typeface="Cambria Math" panose="02040503050406030204" pitchFamily="18" charset="0"/>
                      </a:rPr>
                      <m:t>=0.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73519</m:t>
                    </m:r>
                  </m:oMath>
                </a14:m>
                <a:endParaRPr lang="en-US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/>
                  <a:t>- </a:t>
                </a:r>
                <a:r>
                  <a:rPr lang="en-US" sz="1800"/>
                  <a:t>Detection efficiency (extended source -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0.9</m:t>
                    </m:r>
                    <m:r>
                      <a:rPr lang="it-IT" sz="1800" b="0" i="1" dirty="0" smtClean="0">
                        <a:latin typeface="Cambria Math" panose="02040503050406030204" pitchFamily="18" charset="0"/>
                      </a:rPr>
                      <m:t>88</m:t>
                    </m:r>
                  </m:oMath>
                </a14:m>
                <a:r>
                  <a:rPr lang="en-US" sz="1800"/>
                  <a:t>):</a:t>
                </a:r>
              </a:p>
              <a:p>
                <a:pPr marL="0" indent="0">
                  <a:buNone/>
                </a:pPr>
                <a:r>
                  <a:rPr lang="en-US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411.8 </m:t>
                        </m:r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it-IT" sz="18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8.58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−03</m:t>
                    </m:r>
                    <m:r>
                      <a:rPr lang="it-IT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2.</m:t>
                    </m:r>
                    <m:r>
                      <m:rPr>
                        <m:nor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92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−0</m:t>
                    </m:r>
                    <m:r>
                      <m:rPr>
                        <m:nor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1800">
                  <a:latin typeface="Cambria Math" panose="02040503050406030204" pitchFamily="18" charset="0"/>
                </a:endParaRP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Transmission factor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sz="1800"/>
              </a:p>
            </p:txBody>
          </p:sp>
        </mc:Choice>
        <mc:Fallback xmlns=""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61957C41-69DC-03C0-ABB7-83AA420B0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28" y="3247982"/>
                <a:ext cx="7308167" cy="2899321"/>
              </a:xfrm>
              <a:prstGeom prst="rect">
                <a:avLst/>
              </a:prstGeom>
              <a:blipFill>
                <a:blip r:embed="rId3"/>
                <a:stretch>
                  <a:fillRect l="-2002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2382903-F207-FA48-8BA9-92F0EBA6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Activation analysis 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A0028-7CC3-7096-2D98-FC17F65474F7}"/>
              </a:ext>
            </a:extLst>
          </p:cNvPr>
          <p:cNvSpPr txBox="1"/>
          <p:nvPr/>
        </p:nvSpPr>
        <p:spPr>
          <a:xfrm>
            <a:off x="9345928" y="1746819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/>
              <a:t>HPGe geometry MCNP </a:t>
            </a:r>
            <a:endParaRPr lang="en-US" sz="11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75BD2A-510E-5703-80C9-87FD32CC774F}"/>
              </a:ext>
            </a:extLst>
          </p:cNvPr>
          <p:cNvSpPr txBox="1"/>
          <p:nvPr/>
        </p:nvSpPr>
        <p:spPr>
          <a:xfrm>
            <a:off x="8583109" y="3656854"/>
            <a:ext cx="8320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/>
              <a:t>Gold sample</a:t>
            </a:r>
            <a:endParaRPr lang="en-US" sz="90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9AEABD-2D1C-ECE3-A0F7-9642EAFB6A8C}"/>
              </a:ext>
            </a:extLst>
          </p:cNvPr>
          <p:cNvCxnSpPr/>
          <p:nvPr/>
        </p:nvCxnSpPr>
        <p:spPr>
          <a:xfrm flipH="1" flipV="1">
            <a:off x="8759502" y="3459778"/>
            <a:ext cx="239636" cy="197076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1F2331-3CCF-CA85-58B4-46AB9F7B5CAB}"/>
              </a:ext>
            </a:extLst>
          </p:cNvPr>
          <p:cNvCxnSpPr/>
          <p:nvPr/>
        </p:nvCxnSpPr>
        <p:spPr>
          <a:xfrm>
            <a:off x="8759502" y="2968176"/>
            <a:ext cx="1223404" cy="0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BF6F1F1-D88E-BFCE-43BB-FF2B3D7107D9}"/>
              </a:ext>
            </a:extLst>
          </p:cNvPr>
          <p:cNvSpPr txBox="1"/>
          <p:nvPr/>
        </p:nvSpPr>
        <p:spPr>
          <a:xfrm>
            <a:off x="9185170" y="2788464"/>
            <a:ext cx="5768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/>
              <a:t>9.39 cm</a:t>
            </a:r>
            <a:endParaRPr lang="en-US" sz="9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A77E23-0E9C-CB7D-3CC5-BFB11C8FB039}"/>
              </a:ext>
            </a:extLst>
          </p:cNvPr>
          <p:cNvGrpSpPr/>
          <p:nvPr/>
        </p:nvGrpSpPr>
        <p:grpSpPr>
          <a:xfrm>
            <a:off x="8702566" y="5233552"/>
            <a:ext cx="2680138" cy="856012"/>
            <a:chOff x="8954814" y="5065516"/>
            <a:chExt cx="2680138" cy="8560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82245FF-907A-4D76-5F89-30084CC4A533}"/>
                    </a:ext>
                  </a:extLst>
                </p:cNvPr>
                <p:cNvSpPr txBox="1"/>
                <p:nvPr/>
              </p:nvSpPr>
              <p:spPr>
                <a:xfrm>
                  <a:off x="8999138" y="5130072"/>
                  <a:ext cx="2572752" cy="3915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it-IT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(80)=0.976</m:t>
                        </m:r>
                        <m:r>
                          <a:rPr lang="it-IT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±0.004</m:t>
                        </m:r>
                      </m:oMath>
                    </m:oMathPara>
                  </a14:m>
                  <a:endParaRPr lang="en-US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82245FF-907A-4D76-5F89-30084CC4A5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9138" y="5130072"/>
                  <a:ext cx="2572752" cy="391517"/>
                </a:xfrm>
                <a:prstGeom prst="rect">
                  <a:avLst/>
                </a:prstGeom>
                <a:blipFill>
                  <a:blip r:embed="rId4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65AE1BE-CFB3-3C7E-95C6-6B396FF9D16B}"/>
                    </a:ext>
                  </a:extLst>
                </p:cNvPr>
                <p:cNvSpPr txBox="1"/>
                <p:nvPr/>
              </p:nvSpPr>
              <p:spPr>
                <a:xfrm>
                  <a:off x="8999138" y="5465839"/>
                  <a:ext cx="2572752" cy="3915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it-IT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(65)=0.977</m:t>
                        </m:r>
                        <m:r>
                          <a:rPr lang="it-IT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±0.004</m:t>
                        </m:r>
                      </m:oMath>
                    </m:oMathPara>
                  </a14:m>
                  <a:endParaRPr lang="en-US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65AE1BE-CFB3-3C7E-95C6-6B396FF9D1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9138" y="5465839"/>
                  <a:ext cx="2572752" cy="391517"/>
                </a:xfrm>
                <a:prstGeom prst="rect">
                  <a:avLst/>
                </a:prstGeom>
                <a:blipFill>
                  <a:blip r:embed="rId5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FEF59C-37B4-2988-B1A9-A7722B3CEBD6}"/>
                </a:ext>
              </a:extLst>
            </p:cNvPr>
            <p:cNvSpPr/>
            <p:nvPr/>
          </p:nvSpPr>
          <p:spPr>
            <a:xfrm>
              <a:off x="8954814" y="5065516"/>
              <a:ext cx="2680138" cy="8560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95B9733-9ECA-68AC-FAA4-6531601EDDA0}"/>
              </a:ext>
            </a:extLst>
          </p:cNvPr>
          <p:cNvSpPr/>
          <p:nvPr/>
        </p:nvSpPr>
        <p:spPr>
          <a:xfrm>
            <a:off x="3203587" y="5609510"/>
            <a:ext cx="1535448" cy="24042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C7D34E-F445-8B6D-13D5-33D0C34F2D0C}"/>
                  </a:ext>
                </a:extLst>
              </p:cNvPr>
              <p:cNvSpPr txBox="1"/>
              <p:nvPr/>
            </p:nvSpPr>
            <p:spPr>
              <a:xfrm>
                <a:off x="4922016" y="5449615"/>
                <a:ext cx="815160" cy="560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C7D34E-F445-8B6D-13D5-33D0C34F2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016" y="5449615"/>
                <a:ext cx="815160" cy="5602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02EF66-208C-B511-A724-411A1C0B5C1A}"/>
              </a:ext>
            </a:extLst>
          </p:cNvPr>
          <p:cNvCxnSpPr>
            <a:cxnSpLocks/>
          </p:cNvCxnSpPr>
          <p:nvPr/>
        </p:nvCxnSpPr>
        <p:spPr>
          <a:xfrm flipH="1">
            <a:off x="5949726" y="5545570"/>
            <a:ext cx="281910" cy="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CB99275-E486-3F34-8B74-C8E3CD4E4D24}"/>
              </a:ext>
            </a:extLst>
          </p:cNvPr>
          <p:cNvSpPr txBox="1"/>
          <p:nvPr/>
        </p:nvSpPr>
        <p:spPr>
          <a:xfrm>
            <a:off x="6231636" y="5430154"/>
            <a:ext cx="1985172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900"/>
              <a:t>Considering complete geometry (gold)</a:t>
            </a:r>
            <a:endParaRPr lang="en-US" sz="9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42947B-1CEE-753B-529E-2E9D96642F56}"/>
              </a:ext>
            </a:extLst>
          </p:cNvPr>
          <p:cNvSpPr txBox="1"/>
          <p:nvPr/>
        </p:nvSpPr>
        <p:spPr>
          <a:xfrm>
            <a:off x="6231635" y="5745787"/>
            <a:ext cx="1833824" cy="2308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900"/>
              <a:t>Considering empty geometry (void)</a:t>
            </a:r>
            <a:endParaRPr lang="en-US" sz="90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CE3AE4-4196-247E-C852-51F6FA09A8BD}"/>
              </a:ext>
            </a:extLst>
          </p:cNvPr>
          <p:cNvCxnSpPr>
            <a:cxnSpLocks/>
          </p:cNvCxnSpPr>
          <p:nvPr/>
        </p:nvCxnSpPr>
        <p:spPr>
          <a:xfrm flipH="1">
            <a:off x="5949726" y="5861203"/>
            <a:ext cx="281910" cy="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91236C6-6640-834B-25D2-97AF893C0549}"/>
                  </a:ext>
                </a:extLst>
              </p:cNvPr>
              <p:cNvSpPr txBox="1"/>
              <p:nvPr/>
            </p:nvSpPr>
            <p:spPr>
              <a:xfrm>
                <a:off x="925132" y="2197393"/>
                <a:ext cx="2525151" cy="7978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i="1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91236C6-6640-834B-25D2-97AF893C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32" y="2197393"/>
                <a:ext cx="2525151" cy="7978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ACD1529-BD33-8552-8C22-1B36B3733311}"/>
              </a:ext>
            </a:extLst>
          </p:cNvPr>
          <p:cNvSpPr txBox="1">
            <a:spLocks/>
          </p:cNvSpPr>
          <p:nvPr/>
        </p:nvSpPr>
        <p:spPr>
          <a:xfrm>
            <a:off x="598946" y="1861150"/>
            <a:ext cx="7308167" cy="3866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/>
              <a:t>The number of activations after the irradiation:</a:t>
            </a: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A5517-E4D6-D6C8-B78E-5829812502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44"/>
          <a:stretch/>
        </p:blipFill>
        <p:spPr>
          <a:xfrm>
            <a:off x="5853154" y="2004990"/>
            <a:ext cx="2693514" cy="1041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4EC419-469B-13E4-9A21-21EA61E648A2}"/>
              </a:ext>
            </a:extLst>
          </p:cNvPr>
          <p:cNvSpPr txBox="1"/>
          <p:nvPr/>
        </p:nvSpPr>
        <p:spPr>
          <a:xfrm>
            <a:off x="6754047" y="2025719"/>
            <a:ext cx="788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/>
              <a:t> (by Elisso)</a:t>
            </a:r>
            <a:endParaRPr lang="en-US" sz="11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DD8F93-13D3-14FE-E04B-9E6779300232}"/>
              </a:ext>
            </a:extLst>
          </p:cNvPr>
          <p:cNvCxnSpPr>
            <a:cxnSpLocks/>
          </p:cNvCxnSpPr>
          <p:nvPr/>
        </p:nvCxnSpPr>
        <p:spPr>
          <a:xfrm>
            <a:off x="8702566" y="2392120"/>
            <a:ext cx="0" cy="11981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805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A874C9-E663-4E84-B43E-AACC99360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42" y="5120641"/>
            <a:ext cx="4230735" cy="1017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B7867-D8A6-4D20-B3E8-DD3C2497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Activation analysis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830BA-AD75-464E-A334-25210683B75E}"/>
                  </a:ext>
                </a:extLst>
              </p:cNvPr>
              <p:cNvSpPr txBox="1"/>
              <p:nvPr/>
            </p:nvSpPr>
            <p:spPr>
              <a:xfrm>
                <a:off x="6822023" y="5190819"/>
                <a:ext cx="1531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830BA-AD75-464E-A334-25210683B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023" y="5190819"/>
                <a:ext cx="1531381" cy="276999"/>
              </a:xfrm>
              <a:prstGeom prst="rect">
                <a:avLst/>
              </a:prstGeom>
              <a:blipFill>
                <a:blip r:embed="rId3"/>
                <a:stretch>
                  <a:fillRect l="-3187" r="-1594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2A6BFC-8CBE-1445-E7BD-43158468C5F6}"/>
                  </a:ext>
                </a:extLst>
              </p:cNvPr>
              <p:cNvSpPr txBox="1"/>
              <p:nvPr/>
            </p:nvSpPr>
            <p:spPr>
              <a:xfrm>
                <a:off x="6636651" y="5607615"/>
                <a:ext cx="2656818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𝑒𝑥𝑝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𝑠𝑡𝑎𝑡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2A6BFC-8CBE-1445-E7BD-43158468C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6651" y="5607615"/>
                <a:ext cx="2656818" cy="563680"/>
              </a:xfrm>
              <a:prstGeom prst="rect">
                <a:avLst/>
              </a:prstGeom>
              <a:blipFill>
                <a:blip r:embed="rId4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1318389-844B-0099-8C4B-0D71FE9E4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043" y="1799401"/>
            <a:ext cx="8885055" cy="3124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6A3E5-E620-BFAF-7540-F3EFC266AB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77"/>
          <a:stretch/>
        </p:blipFill>
        <p:spPr>
          <a:xfrm>
            <a:off x="2384742" y="1799401"/>
            <a:ext cx="7678671" cy="31241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AAB303-9614-EFA4-6BDB-4BF78724FC78}"/>
              </a:ext>
            </a:extLst>
          </p:cNvPr>
          <p:cNvSpPr/>
          <p:nvPr/>
        </p:nvSpPr>
        <p:spPr>
          <a:xfrm>
            <a:off x="6785811" y="2053467"/>
            <a:ext cx="1092267" cy="2861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F806D7-15C8-E114-ED86-E1DEA28FD560}"/>
              </a:ext>
            </a:extLst>
          </p:cNvPr>
          <p:cNvCxnSpPr>
            <a:cxnSpLocks/>
          </p:cNvCxnSpPr>
          <p:nvPr/>
        </p:nvCxnSpPr>
        <p:spPr>
          <a:xfrm>
            <a:off x="1195885" y="3992579"/>
            <a:ext cx="88733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729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BAAE332-14FE-467C-9167-17B60D770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82" y="3442548"/>
            <a:ext cx="5999713" cy="6885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it-IT" sz="1200"/>
              <a:t>The flux was used as input in the MCNPX file with the geometry.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  <a:p>
            <a:pPr algn="just">
              <a:buFont typeface="Wingdings" panose="05000000000000000000" pitchFamily="2" charset="2"/>
              <a:buChar char="v"/>
            </a:pPr>
            <a:endParaRPr lang="it-IT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E7F07-547B-43F5-BBD1-D5D207F7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Simulations: Flux and Neutron captures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D99813-D640-EC28-7464-755052842F91}"/>
              </a:ext>
            </a:extLst>
          </p:cNvPr>
          <p:cNvGrpSpPr/>
          <p:nvPr/>
        </p:nvGrpSpPr>
        <p:grpSpPr>
          <a:xfrm>
            <a:off x="1001279" y="2124521"/>
            <a:ext cx="2380812" cy="1004006"/>
            <a:chOff x="6736074" y="3177766"/>
            <a:chExt cx="4034532" cy="1848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854AD8-F637-8B39-BE20-5C5F8BEC2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6074" y="3177766"/>
              <a:ext cx="4034532" cy="925804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FB8E33F-4FFB-A6C2-BDBA-57A6C28E65D5}"/>
                </a:ext>
              </a:extLst>
            </p:cNvPr>
            <p:cNvCxnSpPr>
              <a:cxnSpLocks/>
            </p:cNvCxnSpPr>
            <p:nvPr/>
          </p:nvCxnSpPr>
          <p:spPr>
            <a:xfrm>
              <a:off x="7561091" y="5025966"/>
              <a:ext cx="239902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5C51907-FB2A-9440-05D0-AC67817D7022}"/>
                </a:ext>
              </a:extLst>
            </p:cNvPr>
            <p:cNvCxnSpPr/>
            <p:nvPr/>
          </p:nvCxnSpPr>
          <p:spPr>
            <a:xfrm flipV="1">
              <a:off x="7849354" y="4103570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6413DA5-A8D3-3F46-06CC-7381CB95F771}"/>
                </a:ext>
              </a:extLst>
            </p:cNvPr>
            <p:cNvCxnSpPr/>
            <p:nvPr/>
          </p:nvCxnSpPr>
          <p:spPr>
            <a:xfrm flipV="1">
              <a:off x="8146609" y="4103570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EBAFCC8-5505-9EF6-459F-9EB2B4205377}"/>
                </a:ext>
              </a:extLst>
            </p:cNvPr>
            <p:cNvCxnSpPr/>
            <p:nvPr/>
          </p:nvCxnSpPr>
          <p:spPr>
            <a:xfrm flipV="1">
              <a:off x="8563069" y="4103569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802F76A-BC30-19D9-C3AF-1F7F5BE3F2A3}"/>
                </a:ext>
              </a:extLst>
            </p:cNvPr>
            <p:cNvCxnSpPr/>
            <p:nvPr/>
          </p:nvCxnSpPr>
          <p:spPr>
            <a:xfrm flipV="1">
              <a:off x="8943315" y="4103568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FB7AD69-E334-B448-C376-55B480915D82}"/>
                </a:ext>
              </a:extLst>
            </p:cNvPr>
            <p:cNvCxnSpPr/>
            <p:nvPr/>
          </p:nvCxnSpPr>
          <p:spPr>
            <a:xfrm flipV="1">
              <a:off x="9296399" y="4103567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F3EBDE7-76ED-73AD-4112-C2C804FD107B}"/>
                </a:ext>
              </a:extLst>
            </p:cNvPr>
            <p:cNvCxnSpPr/>
            <p:nvPr/>
          </p:nvCxnSpPr>
          <p:spPr>
            <a:xfrm flipV="1">
              <a:off x="9712859" y="4103566"/>
              <a:ext cx="0" cy="75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3BC06B-5617-1796-2E8F-E35CA7790C16}"/>
              </a:ext>
            </a:extLst>
          </p:cNvPr>
          <p:cNvSpPr txBox="1"/>
          <p:nvPr/>
        </p:nvSpPr>
        <p:spPr>
          <a:xfrm>
            <a:off x="3026274" y="2697484"/>
            <a:ext cx="84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neutrons</a:t>
            </a:r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03417-1E6B-C8A5-E0B9-731E69D56063}"/>
              </a:ext>
            </a:extLst>
          </p:cNvPr>
          <p:cNvSpPr txBox="1"/>
          <p:nvPr/>
        </p:nvSpPr>
        <p:spPr>
          <a:xfrm>
            <a:off x="3066863" y="2037098"/>
            <a:ext cx="868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Gold foils</a:t>
            </a:r>
            <a:endParaRPr lang="en-US" sz="140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A9EC5F-40EC-33D7-619B-1419250E43F1}"/>
              </a:ext>
            </a:extLst>
          </p:cNvPr>
          <p:cNvCxnSpPr>
            <a:cxnSpLocks/>
          </p:cNvCxnSpPr>
          <p:nvPr/>
        </p:nvCxnSpPr>
        <p:spPr>
          <a:xfrm>
            <a:off x="4449558" y="1775192"/>
            <a:ext cx="0" cy="42779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4CA2AD9-7181-F7CA-EDE1-F8AC660F5726}"/>
              </a:ext>
            </a:extLst>
          </p:cNvPr>
          <p:cNvSpPr txBox="1">
            <a:spLocks/>
          </p:cNvSpPr>
          <p:nvPr/>
        </p:nvSpPr>
        <p:spPr>
          <a:xfrm>
            <a:off x="4673210" y="1863096"/>
            <a:ext cx="5999713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The output file contain the number of capture reactions (Tally F4).  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E2C1D4D-D987-096E-0987-E61A14F8C819}"/>
              </a:ext>
            </a:extLst>
          </p:cNvPr>
          <p:cNvSpPr txBox="1">
            <a:spLocks/>
          </p:cNvSpPr>
          <p:nvPr/>
        </p:nvSpPr>
        <p:spPr>
          <a:xfrm>
            <a:off x="6442428" y="5632705"/>
            <a:ext cx="3324834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>
              <a:buFont typeface="Wingdings" panose="05000000000000000000" pitchFamily="2" charset="2"/>
              <a:buChar char="v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54.8 % of the captures are in the resonance region (4.67-5.12 eV)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EDA3129-1FDF-60AE-00ED-E8479D7EFC2D}"/>
              </a:ext>
            </a:extLst>
          </p:cNvPr>
          <p:cNvSpPr txBox="1">
            <a:spLocks/>
          </p:cNvSpPr>
          <p:nvPr/>
        </p:nvSpPr>
        <p:spPr>
          <a:xfrm>
            <a:off x="254582" y="1845275"/>
            <a:ext cx="5999713" cy="6885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it-IT" sz="1200"/>
              <a:t>Input geometry: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80E10-2A48-2584-E9B9-2078BE9AD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508" y="1981516"/>
            <a:ext cx="4620675" cy="3532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0B6556-2CC8-D77A-24D7-98CDB7D32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55" y="3476582"/>
            <a:ext cx="3885298" cy="29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2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BC37E-8497-48FF-7E04-E47E2AB8C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49" y="2272426"/>
            <a:ext cx="5376419" cy="4115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2E7F07-547B-43F5-BBD1-D5D207F7E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989096" cy="1450757"/>
          </a:xfrm>
        </p:spPr>
        <p:txBody>
          <a:bodyPr/>
          <a:lstStyle/>
          <a:p>
            <a:r>
              <a:rPr lang="it-IT"/>
              <a:t>Final Flux from the activation measurement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0C9D1-8BC8-45CB-9E1C-60C2DCFA243E}"/>
              </a:ext>
            </a:extLst>
          </p:cNvPr>
          <p:cNvGrpSpPr/>
          <p:nvPr/>
        </p:nvGrpSpPr>
        <p:grpSpPr>
          <a:xfrm>
            <a:off x="548945" y="1897425"/>
            <a:ext cx="3112961" cy="1854724"/>
            <a:chOff x="1171511" y="1856507"/>
            <a:chExt cx="3112961" cy="1854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AD3C029-F5F1-4099-A76C-167C221196AE}"/>
                    </a:ext>
                  </a:extLst>
                </p:cNvPr>
                <p:cNvSpPr txBox="1"/>
                <p:nvPr/>
              </p:nvSpPr>
              <p:spPr>
                <a:xfrm>
                  <a:off x="1171511" y="1856507"/>
                  <a:ext cx="110036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AD3C029-F5F1-4099-A76C-167C221196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1511" y="1856507"/>
                  <a:ext cx="110036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420" r="-4420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ACE88E-0759-4857-BD39-2A36326B15AC}"/>
                    </a:ext>
                  </a:extLst>
                </p:cNvPr>
                <p:cNvSpPr txBox="1"/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ACE88E-0759-4857-BD39-2A36326B1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7273" r="-2727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C1FC3-7D81-4E3B-9188-90E65EA28DDE}"/>
                    </a:ext>
                  </a:extLst>
                </p:cNvPr>
                <p:cNvSpPr txBox="1"/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C3C1FC3-7D81-4E3B-9188-90E65EA28D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8750"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A5030DE-DD6E-49B9-BC30-D43C6E22821F}"/>
                    </a:ext>
                  </a:extLst>
                </p:cNvPr>
                <p:cNvSpPr txBox="1"/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A5030DE-DD6E-49B9-BC30-D43C6E228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3077" r="-2307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25773F2-067F-4B1E-A3F0-4A04A7F45B13}"/>
                    </a:ext>
                  </a:extLst>
                </p:cNvPr>
                <p:cNvSpPr txBox="1"/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it-IT" b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25773F2-067F-4B1E-A3F0-4A04A7F45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7027" r="-21622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3E4EF9-8841-48B6-868B-9AFDCCE29AE5}"/>
                </a:ext>
              </a:extLst>
            </p:cNvPr>
            <p:cNvSpPr txBox="1"/>
            <p:nvPr/>
          </p:nvSpPr>
          <p:spPr>
            <a:xfrm>
              <a:off x="1393296" y="2266757"/>
              <a:ext cx="2891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Number of capture reactions</a:t>
              </a: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8B7921-748D-4E94-B9D5-65754CE1F456}"/>
                </a:ext>
              </a:extLst>
            </p:cNvPr>
            <p:cNvSpPr txBox="1"/>
            <p:nvPr/>
          </p:nvSpPr>
          <p:spPr>
            <a:xfrm>
              <a:off x="1393296" y="2614754"/>
              <a:ext cx="2043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Cross section (barn)</a:t>
              </a:r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1D1C0F-316B-4428-8ACD-26B75D352976}"/>
                </a:ext>
              </a:extLst>
            </p:cNvPr>
            <p:cNvSpPr txBox="1"/>
            <p:nvPr/>
          </p:nvSpPr>
          <p:spPr>
            <a:xfrm>
              <a:off x="1421288" y="2974595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Flux</a:t>
              </a:r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4177FE-DB99-494A-951B-2980DDA9D222}"/>
                </a:ext>
              </a:extLst>
            </p:cNvPr>
            <p:cNvSpPr txBox="1"/>
            <p:nvPr/>
          </p:nvSpPr>
          <p:spPr>
            <a:xfrm>
              <a:off x="1458794" y="3341899"/>
              <a:ext cx="2760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Sample thickness (at/barn)</a:t>
              </a:r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3FF50D-3568-0EE2-8DEB-EA1F2EAFF280}"/>
              </a:ext>
            </a:extLst>
          </p:cNvPr>
          <p:cNvCxnSpPr/>
          <p:nvPr/>
        </p:nvCxnSpPr>
        <p:spPr>
          <a:xfrm>
            <a:off x="5214021" y="1897425"/>
            <a:ext cx="0" cy="42779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CCA458-52F8-27BB-B223-46FF7117DB60}"/>
                  </a:ext>
                </a:extLst>
              </p:cNvPr>
              <p:cNvSpPr txBox="1"/>
              <p:nvPr/>
            </p:nvSpPr>
            <p:spPr>
              <a:xfrm>
                <a:off x="5517122" y="1967037"/>
                <a:ext cx="1412887" cy="572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∙0.548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CCA458-52F8-27BB-B223-46FF7117D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122" y="1967037"/>
                <a:ext cx="1412887" cy="5728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0AFD06-3F32-660E-6092-5C7C637C7007}"/>
                  </a:ext>
                </a:extLst>
              </p:cNvPr>
              <p:cNvSpPr txBox="1"/>
              <p:nvPr/>
            </p:nvSpPr>
            <p:spPr>
              <a:xfrm>
                <a:off x="483025" y="4260097"/>
                <a:ext cx="23561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=6.43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−04</m:t>
                    </m:r>
                  </m:oMath>
                </a14:m>
                <a:r>
                  <a:rPr lang="en-US"/>
                  <a:t> at/barn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0AFD06-3F32-660E-6092-5C7C637C7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25" y="4260097"/>
                <a:ext cx="2356158" cy="276999"/>
              </a:xfrm>
              <a:prstGeom prst="rect">
                <a:avLst/>
              </a:prstGeom>
              <a:blipFill>
                <a:blip r:embed="rId9"/>
                <a:stretch>
                  <a:fillRect l="-3359" t="-28889" r="-5685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E84420-D871-17B7-2DAA-5E39FAE2CFF9}"/>
                  </a:ext>
                </a:extLst>
              </p:cNvPr>
              <p:cNvSpPr txBox="1"/>
              <p:nvPr/>
            </p:nvSpPr>
            <p:spPr>
              <a:xfrm>
                <a:off x="461106" y="4676451"/>
                <a:ext cx="42938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=8.73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+07±5.64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+06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E84420-D871-17B7-2DAA-5E39FAE2C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06" y="4676451"/>
                <a:ext cx="4293804" cy="276999"/>
              </a:xfrm>
              <a:prstGeom prst="rect">
                <a:avLst/>
              </a:prstGeom>
              <a:blipFill>
                <a:blip r:embed="rId10"/>
                <a:stretch>
                  <a:fillRect l="-852" r="-852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2131B3-A148-8532-57F4-861EFD182E7B}"/>
                  </a:ext>
                </a:extLst>
              </p:cNvPr>
              <p:cNvSpPr txBox="1"/>
              <p:nvPr/>
            </p:nvSpPr>
            <p:spPr>
              <a:xfrm>
                <a:off x="302053" y="5115074"/>
                <a:ext cx="19795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1756.26</m:t>
                    </m:r>
                  </m:oMath>
                </a14:m>
                <a:r>
                  <a:rPr lang="en-US"/>
                  <a:t> barn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2131B3-A148-8532-57F4-861EFD182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53" y="5115074"/>
                <a:ext cx="1979581" cy="276999"/>
              </a:xfrm>
              <a:prstGeom prst="rect">
                <a:avLst/>
              </a:prstGeom>
              <a:blipFill>
                <a:blip r:embed="rId11"/>
                <a:stretch>
                  <a:fillRect l="-3086" t="-28261" r="-679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093BD-0A0D-1BCC-6F75-0068BE9D0249}"/>
                  </a:ext>
                </a:extLst>
              </p:cNvPr>
              <p:cNvSpPr txBox="1"/>
              <p:nvPr/>
            </p:nvSpPr>
            <p:spPr>
              <a:xfrm>
                <a:off x="7719272" y="1897424"/>
                <a:ext cx="3150350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=1.19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+04±7.67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+02  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9093BD-0A0D-1BCC-6F75-0068BE9D0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272" y="1897424"/>
                <a:ext cx="3150350" cy="276999"/>
              </a:xfrm>
              <a:prstGeom prst="rect">
                <a:avLst/>
              </a:prstGeom>
              <a:blipFill>
                <a:blip r:embed="rId12"/>
                <a:stretch>
                  <a:fillRect l="-962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7F7E5F-4E13-AB17-04D9-B5754474BCF7}"/>
              </a:ext>
            </a:extLst>
          </p:cNvPr>
          <p:cNvCxnSpPr>
            <a:cxnSpLocks/>
          </p:cNvCxnSpPr>
          <p:nvPr/>
        </p:nvCxnSpPr>
        <p:spPr>
          <a:xfrm>
            <a:off x="7068283" y="2253461"/>
            <a:ext cx="51271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FDED02E-DD22-4F3A-30C1-076AD4A72737}"/>
                  </a:ext>
                </a:extLst>
              </p:cNvPr>
              <p:cNvSpPr txBox="1"/>
              <p:nvPr/>
            </p:nvSpPr>
            <p:spPr>
              <a:xfrm>
                <a:off x="8523628" y="2320510"/>
                <a:ext cx="1528816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i="1">
                    <a:solidFill>
                      <a:schemeClr val="dk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mtClean="0">
                              <a:latin typeface="Cambria Math" panose="02040503050406030204" pitchFamily="18" charset="0"/>
                            </a:rPr>
                            <m:t>ΔΦ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den>
                      </m:f>
                      <m:r>
                        <a:rPr lang="it-IT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6. 5</m:t>
                      </m:r>
                      <m:r>
                        <a:rPr lang="it-IT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FDED02E-DD22-4F3A-30C1-076AD4A72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628" y="2320510"/>
                <a:ext cx="1528816" cy="276999"/>
              </a:xfrm>
              <a:prstGeom prst="rect">
                <a:avLst/>
              </a:prstGeom>
              <a:blipFill>
                <a:blip r:embed="rId13"/>
                <a:stretch>
                  <a:fillRect l="-3937" t="-160417" r="-3150" b="-2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814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7D608E-0450-FA31-4C1C-B70EE5517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008" y="3428998"/>
            <a:ext cx="4258590" cy="3212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B3582-E6BA-F15F-9367-BBD74A9B4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344DA-04BD-C6B2-59C4-8B41F9C07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dirty="0"/>
              <a:t> The absolute flux at was determined from an activation measurement for both experimental areas.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/>
              <a:t> A good agreement was found with the simulated flux &amp; evaluated flux.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dirty="0"/>
          </a:p>
          <a:p>
            <a:pPr algn="just">
              <a:buFont typeface="Wingdings" panose="05000000000000000000" pitchFamily="2" charset="2"/>
              <a:buChar char="q"/>
            </a:pPr>
            <a:endParaRPr lang="en-US" dirty="0"/>
          </a:p>
          <a:p>
            <a:pPr algn="just">
              <a:buFont typeface="Wingdings" panose="05000000000000000000" pitchFamily="2" charset="2"/>
              <a:buChar char="q"/>
            </a:pPr>
            <a:endParaRPr lang="en-US" dirty="0"/>
          </a:p>
          <a:p>
            <a:pPr algn="just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E3B11-8E72-67E2-074B-07E2FCDA5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272CA-64CB-CDCB-B940-0D8D42A6C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157" y="3429000"/>
            <a:ext cx="4197167" cy="32127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1EB1B1-AC9D-A49E-C120-B442952A761E}"/>
              </a:ext>
            </a:extLst>
          </p:cNvPr>
          <p:cNvSpPr txBox="1">
            <a:spLocks/>
          </p:cNvSpPr>
          <p:nvPr/>
        </p:nvSpPr>
        <p:spPr>
          <a:xfrm>
            <a:off x="9646090" y="3148295"/>
            <a:ext cx="998426" cy="5614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EAR2 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A4DAC6-7FBC-91F4-A20E-9A9B1C81C7F5}"/>
              </a:ext>
            </a:extLst>
          </p:cNvPr>
          <p:cNvSpPr txBox="1">
            <a:spLocks/>
          </p:cNvSpPr>
          <p:nvPr/>
        </p:nvSpPr>
        <p:spPr>
          <a:xfrm>
            <a:off x="5725706" y="3148295"/>
            <a:ext cx="998426" cy="5614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EAR1 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979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5345-4CD9-47C5-B069-D7B36382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Work of A. Villacorta and C. Guerrero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FFF6A-45C9-4FB2-BC85-EDEA971F7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65A25-04A1-47BD-9CDF-FE46DCDD5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3" y="1866754"/>
            <a:ext cx="5815919" cy="433152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4613E5-AC8A-4C3C-AFCD-358319AF1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79" y="1857309"/>
            <a:ext cx="5815584" cy="436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7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72CA495-F9F4-B8D1-F581-951506CE9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362" y="4611973"/>
            <a:ext cx="981586" cy="1020849"/>
          </a:xfrm>
          <a:prstGeom prst="rect">
            <a:avLst/>
          </a:prstGeom>
        </p:spPr>
      </p:pic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55F808B9-966A-3ADC-01B3-1BB6111F59CF}"/>
              </a:ext>
            </a:extLst>
          </p:cNvPr>
          <p:cNvSpPr/>
          <p:nvPr/>
        </p:nvSpPr>
        <p:spPr>
          <a:xfrm>
            <a:off x="7635205" y="5161935"/>
            <a:ext cx="3101811" cy="1020849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05345-4CD9-47C5-B069-D7B36382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Work of A. Villacorta and C. Guerrero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70F6F-C396-7934-1D59-B1FE08253CE4}"/>
              </a:ext>
            </a:extLst>
          </p:cNvPr>
          <p:cNvSpPr txBox="1"/>
          <p:nvPr/>
        </p:nvSpPr>
        <p:spPr>
          <a:xfrm>
            <a:off x="6499179" y="1935152"/>
            <a:ext cx="5532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After the activation of two foils with the same thickness  making the difference in neutron captures the estimation of the flux can be determined as:</a:t>
            </a:r>
          </a:p>
          <a:p>
            <a:pPr marL="285750" indent="-285750" algn="ctr">
              <a:buFontTx/>
              <a:buChar char="-"/>
            </a:pPr>
            <a:endParaRPr lang="it-IT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98953-7F9F-7D09-BD85-D881311CF81C}"/>
              </a:ext>
            </a:extLst>
          </p:cNvPr>
          <p:cNvSpPr txBox="1"/>
          <p:nvPr/>
        </p:nvSpPr>
        <p:spPr>
          <a:xfrm>
            <a:off x="7635205" y="5318416"/>
            <a:ext cx="3101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>
                <a:solidFill>
                  <a:schemeClr val="accent2">
                    <a:lumMod val="50000"/>
                  </a:schemeClr>
                </a:solidFill>
              </a:rPr>
              <a:t>RESULTS FOR BOTH EXPERIMENTAL AREAS</a:t>
            </a:r>
            <a:endParaRPr lang="en-US" sz="2000" b="1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5B9AF10-8FED-4A9B-45E5-F3CE03142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8" y="1821095"/>
            <a:ext cx="5815584" cy="43616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15A0B6-6427-5AEC-1AF9-AE79FBBB9794}"/>
              </a:ext>
            </a:extLst>
          </p:cNvPr>
          <p:cNvGrpSpPr/>
          <p:nvPr/>
        </p:nvGrpSpPr>
        <p:grpSpPr>
          <a:xfrm>
            <a:off x="7139868" y="2947627"/>
            <a:ext cx="4020261" cy="1854724"/>
            <a:chOff x="1171511" y="1856507"/>
            <a:chExt cx="4020261" cy="1854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BFED9EC-BF70-D48C-7BDC-8F367256EEC7}"/>
                    </a:ext>
                  </a:extLst>
                </p:cNvPr>
                <p:cNvSpPr txBox="1"/>
                <p:nvPr/>
              </p:nvSpPr>
              <p:spPr>
                <a:xfrm>
                  <a:off x="1171511" y="1856507"/>
                  <a:ext cx="2514150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𝑓𝑖𝑟𝑠𝑡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𝑠𝑒𝑐𝑜𝑛𝑑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BFED9EC-BF70-D48C-7BDC-8F367256E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1511" y="1856507"/>
                  <a:ext cx="2514150" cy="299249"/>
                </a:xfrm>
                <a:prstGeom prst="rect">
                  <a:avLst/>
                </a:prstGeom>
                <a:blipFill>
                  <a:blip r:embed="rId4"/>
                  <a:stretch>
                    <a:fillRect l="-2010" t="-8333" r="-1005" b="-29167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D2DF9E-9480-D768-A7A0-1655F2C0B680}"/>
                    </a:ext>
                  </a:extLst>
                </p:cNvPr>
                <p:cNvSpPr txBox="1"/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D2DF9E-9480-D768-A7A0-1655F2C0B6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954" y="2302256"/>
                  <a:ext cx="201017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3529" r="-23529" b="-9091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3DEBCE0-58DE-BF88-EE38-7F865135FE3D}"/>
                    </a:ext>
                  </a:extLst>
                </p:cNvPr>
                <p:cNvSpPr txBox="1"/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3DEBCE0-58DE-BF88-EE38-7F865135FE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2656175"/>
                  <a:ext cx="19319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8750" r="-125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52BDADA-87EA-26FA-EA3D-7B225BDA5A09}"/>
                    </a:ext>
                  </a:extLst>
                </p:cNvPr>
                <p:cNvSpPr txBox="1"/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52BDADA-87EA-26FA-EA3D-7B225BDA5A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6614" y="3017878"/>
                  <a:ext cx="23403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1053" r="-21053" b="-4348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E7C73EB-54BF-FC35-5F5E-173F4F09BEF2}"/>
                    </a:ext>
                  </a:extLst>
                </p:cNvPr>
                <p:cNvSpPr txBox="1"/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lang="it-IT" b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E7C73EB-54BF-FC35-5F5E-173F4F09BE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039" y="3391187"/>
                  <a:ext cx="22685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1053" r="-15789" b="-8696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86332E-E8E7-266B-D792-BB6F2FDACCBD}"/>
                </a:ext>
              </a:extLst>
            </p:cNvPr>
            <p:cNvSpPr txBox="1"/>
            <p:nvPr/>
          </p:nvSpPr>
          <p:spPr>
            <a:xfrm>
              <a:off x="1393296" y="2266757"/>
              <a:ext cx="3798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Number of capture reactions (n/pulse)</a:t>
              </a:r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D679B1-7C13-2E3E-FB07-80EE39409AC4}"/>
                </a:ext>
              </a:extLst>
            </p:cNvPr>
            <p:cNvSpPr txBox="1"/>
            <p:nvPr/>
          </p:nvSpPr>
          <p:spPr>
            <a:xfrm>
              <a:off x="1393296" y="2614754"/>
              <a:ext cx="3673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Cross section at the resonance (barn)</a:t>
              </a:r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9F7091-1077-2F05-9904-1B953A4A657D}"/>
                </a:ext>
              </a:extLst>
            </p:cNvPr>
            <p:cNvSpPr txBox="1"/>
            <p:nvPr/>
          </p:nvSpPr>
          <p:spPr>
            <a:xfrm>
              <a:off x="1421288" y="2974595"/>
              <a:ext cx="3101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Flux at the resonance (n/pulse)</a:t>
              </a: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3A790-2A43-3709-1239-835DFC8CA89F}"/>
                </a:ext>
              </a:extLst>
            </p:cNvPr>
            <p:cNvSpPr txBox="1"/>
            <p:nvPr/>
          </p:nvSpPr>
          <p:spPr>
            <a:xfrm>
              <a:off x="1458794" y="3341899"/>
              <a:ext cx="2760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Sample thickness (at/barn)</a:t>
              </a:r>
              <a:endParaRPr lang="en-US"/>
            </a:p>
          </p:txBody>
        </p:sp>
      </p:grp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8928C26-B821-BB4A-6174-3C41CD96A56F}"/>
              </a:ext>
            </a:extLst>
          </p:cNvPr>
          <p:cNvSpPr/>
          <p:nvPr/>
        </p:nvSpPr>
        <p:spPr>
          <a:xfrm>
            <a:off x="11035223" y="5495387"/>
            <a:ext cx="866725" cy="353943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71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E40ED-5EAC-4083-822E-9BC25576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EAR2 (2021)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97C89-3413-455B-9DE1-C25EC829B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0" y="413468"/>
            <a:ext cx="6492240" cy="5257800"/>
          </a:xfrm>
        </p:spPr>
        <p:txBody>
          <a:bodyPr/>
          <a:lstStyle/>
          <a:p>
            <a:r>
              <a:rPr lang="it-IT"/>
              <a:t>Activation of two 197- Au foils back-to-back: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/>
              <a:t> </a:t>
            </a:r>
            <a:r>
              <a:rPr lang="en-US"/>
              <a:t>80 x 0.1090 mm (upstream, bottom)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 65 x 0.1064 mm (downstream, top)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 Mylar foil between the gold samples (0.006 mm)</a:t>
            </a:r>
          </a:p>
          <a:p>
            <a:pPr>
              <a:buFont typeface="Wingdings" panose="05000000000000000000" pitchFamily="2" charset="2"/>
              <a:buChar char="v"/>
            </a:pPr>
            <a:endParaRPr lang="en-US"/>
          </a:p>
          <a:p>
            <a:pPr marL="0" indent="0">
              <a:buNone/>
            </a:pPr>
            <a:r>
              <a:rPr lang="en-US"/>
              <a:t>Irradiation time:  Start @ 23/09/2021 21:00:26</a:t>
            </a:r>
          </a:p>
          <a:p>
            <a:pPr marL="0" indent="0">
              <a:buNone/>
            </a:pPr>
            <a:r>
              <a:rPr lang="en-US"/>
              <a:t>		Stop @ 24/09/2021 08:34:45</a:t>
            </a:r>
          </a:p>
          <a:p>
            <a:pPr marL="0" indent="0">
              <a:buNone/>
            </a:pPr>
            <a:r>
              <a:rPr lang="en-US"/>
              <a:t>		Total: 11:34:19 h		41659 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In the </a:t>
            </a:r>
            <a:r>
              <a:rPr lang="en-US" err="1"/>
              <a:t>HPGe</a:t>
            </a:r>
            <a:r>
              <a:rPr lang="en-US"/>
              <a:t> detector: 3 measurements per foil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84D5F-94B1-4A9D-A472-A28D39E9E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F95F89-5B87-437B-894A-53090676DB93}"/>
              </a:ext>
            </a:extLst>
          </p:cNvPr>
          <p:cNvCxnSpPr>
            <a:cxnSpLocks/>
          </p:cNvCxnSpPr>
          <p:nvPr/>
        </p:nvCxnSpPr>
        <p:spPr>
          <a:xfrm>
            <a:off x="8494643" y="3748327"/>
            <a:ext cx="656493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DCF713E-4D8C-DBAD-A0D5-25F01A777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6" t="37609" r="8333" b="7678"/>
          <a:stretch/>
        </p:blipFill>
        <p:spPr>
          <a:xfrm>
            <a:off x="362097" y="3241879"/>
            <a:ext cx="3366542" cy="2993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642FB9-65F0-F1B8-1156-37CFEC20B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826" y="4952130"/>
            <a:ext cx="7095554" cy="15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94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2903-F207-FA48-8BA9-92F0EBA6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Activation analysis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332B8-10C2-5336-F345-B17C6A6C98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1917" y="3251224"/>
                <a:ext cx="7308167" cy="2544820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Number of counts 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Gamma intensity </a:t>
                </a:r>
                <a:r>
                  <a:rPr lang="en-US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sub>
                    </m:sSub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0" smtClean="0">
                            <a:latin typeface="Cambria Math" panose="02040503050406030204" pitchFamily="18" charset="0"/>
                          </a:rPr>
                          <m:t>411.8 </m:t>
                        </m:r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it-IT" sz="1800" b="0" i="0" smtClean="0">
                        <a:latin typeface="Cambria Math" panose="02040503050406030204" pitchFamily="18" charset="0"/>
                      </a:rPr>
                      <m:t>=0.9562 </m:t>
                    </m:r>
                    <m:r>
                      <a:rPr lang="it-IT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±0.0006</m:t>
                    </m:r>
                  </m:oMath>
                </a14:m>
                <a:r>
                  <a:rPr lang="nn-NO" sz="1800"/>
                  <a:t> </a:t>
                </a:r>
                <a:endParaRPr lang="en-US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sub>
                    </m:sSub>
                  </m:oMath>
                </a14:m>
                <a:r>
                  <a:rPr lang="en-US" sz="1800"/>
                  <a:t>- Disintegration factor</a:t>
                </a:r>
                <a:r>
                  <a:rPr lang="en-US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=0.927</m:t>
                    </m:r>
                  </m:oMath>
                </a14:m>
                <a:endParaRPr lang="en-US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/>
                  <a:t>- </a:t>
                </a:r>
                <a:r>
                  <a:rPr lang="en-US" sz="1800"/>
                  <a:t>Detection efficiency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Transmission factor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sz="18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6332B8-10C2-5336-F345-B17C6A6C98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1917" y="3251224"/>
                <a:ext cx="7308167" cy="2544820"/>
              </a:xfrm>
              <a:blipFill>
                <a:blip r:embed="rId3"/>
                <a:stretch>
                  <a:fillRect l="-2002" t="-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E5DE3A-51A9-0031-442E-62FA33F8B9EF}"/>
                  </a:ext>
                </a:extLst>
              </p:cNvPr>
              <p:cNvSpPr txBox="1"/>
              <p:nvPr/>
            </p:nvSpPr>
            <p:spPr>
              <a:xfrm>
                <a:off x="925132" y="2197393"/>
                <a:ext cx="2525151" cy="7978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i="1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E5DE3A-51A9-0031-442E-62FA33F8B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32" y="2197393"/>
                <a:ext cx="2525151" cy="7978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B0328FEA-D2ED-2571-9437-0F5DC777D9A1}"/>
              </a:ext>
            </a:extLst>
          </p:cNvPr>
          <p:cNvSpPr/>
          <p:nvPr/>
        </p:nvSpPr>
        <p:spPr>
          <a:xfrm>
            <a:off x="4544099" y="4170135"/>
            <a:ext cx="2220115" cy="26684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3581DB0-5E44-3EE8-A0A2-690F20B21C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932784"/>
              </p:ext>
            </p:extLst>
          </p:nvPr>
        </p:nvGraphicFramePr>
        <p:xfrm>
          <a:off x="7253363" y="2995240"/>
          <a:ext cx="4616720" cy="3532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3581DB0-5E44-3EE8-A0A2-690F20B21C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53363" y="2995240"/>
                        <a:ext cx="4616720" cy="3532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A283A7-88C4-E7FF-8D81-F15A674428FA}"/>
                  </a:ext>
                </a:extLst>
              </p:cNvPr>
              <p:cNvSpPr txBox="1"/>
              <p:nvPr/>
            </p:nvSpPr>
            <p:spPr>
              <a:xfrm>
                <a:off x="6571615" y="2578356"/>
                <a:ext cx="5620385" cy="750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f>
                        <m:fPr>
                          <m:type m:val="lin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it-IT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𝑡𝑖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l-GR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𝜆𝜏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it-IT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it-IT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𝑡𝑖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it-IT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A283A7-88C4-E7FF-8D81-F15A67442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615" y="2578356"/>
                <a:ext cx="5620385" cy="7507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6B879C8-1275-51B2-8130-31B7BBB9AF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506" t="13413" r="14223" b="27480"/>
          <a:stretch/>
        </p:blipFill>
        <p:spPr>
          <a:xfrm>
            <a:off x="4253030" y="5048594"/>
            <a:ext cx="2703742" cy="173025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5B11DAA-67B1-25F3-D301-D53BBE736A17}"/>
              </a:ext>
            </a:extLst>
          </p:cNvPr>
          <p:cNvSpPr txBox="1">
            <a:spLocks/>
          </p:cNvSpPr>
          <p:nvPr/>
        </p:nvSpPr>
        <p:spPr>
          <a:xfrm>
            <a:off x="598946" y="1861150"/>
            <a:ext cx="7308167" cy="3866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/>
              <a:t>The number of activations after the irradiation:</a:t>
            </a:r>
            <a:endParaRPr lang="en-US" sz="180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4AEDB3CF-FE9B-E02B-AE3F-4FEB69F1B744}"/>
              </a:ext>
            </a:extLst>
          </p:cNvPr>
          <p:cNvSpPr/>
          <p:nvPr/>
        </p:nvSpPr>
        <p:spPr>
          <a:xfrm rot="16200000">
            <a:off x="10340675" y="1220078"/>
            <a:ext cx="304800" cy="2754020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CCD2AC-ABA8-7863-00FF-288E36A1D3B4}"/>
                  </a:ext>
                </a:extLst>
              </p:cNvPr>
              <p:cNvSpPr txBox="1"/>
              <p:nvPr/>
            </p:nvSpPr>
            <p:spPr>
              <a:xfrm>
                <a:off x="7445075" y="1957524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CCD2AC-ABA8-7863-00FF-288E36A1D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075" y="1957524"/>
                <a:ext cx="6096000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24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87E8-C71E-41B3-AA76-941D85ADF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617642" cy="1450757"/>
          </a:xfrm>
        </p:spPr>
        <p:txBody>
          <a:bodyPr/>
          <a:lstStyle/>
          <a:p>
            <a:r>
              <a:rPr lang="it-IT"/>
              <a:t>Detection efficiency (</a:t>
            </a:r>
            <a:r>
              <a:rPr lang="it-IT" baseline="30000"/>
              <a:t>152</a:t>
            </a:r>
            <a:r>
              <a:rPr lang="it-IT"/>
              <a:t>Eu source)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24C76B-33C2-4B9D-9BB7-144322624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404" y="2058225"/>
            <a:ext cx="4191585" cy="923468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2FBA045-CA39-A60B-C25E-8194B6D4E4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074261"/>
              </p:ext>
            </p:extLst>
          </p:nvPr>
        </p:nvGraphicFramePr>
        <p:xfrm>
          <a:off x="1253249" y="3429000"/>
          <a:ext cx="3937435" cy="2603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428914" imgH="2266925" progId="Excel.Sheet.12">
                  <p:embed/>
                </p:oleObj>
              </mc:Choice>
              <mc:Fallback>
                <p:oleObj name="Worksheet" r:id="rId3" imgW="3428914" imgH="2266925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2FBA045-CA39-A60B-C25E-8194B6D4E4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3249" y="3429000"/>
                        <a:ext cx="3937435" cy="2603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EA829C4-721B-4FD3-C096-44D08F87D5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9253"/>
              </p:ext>
            </p:extLst>
          </p:nvPr>
        </p:nvGraphicFramePr>
        <p:xfrm>
          <a:off x="6406101" y="3555443"/>
          <a:ext cx="4191586" cy="2350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3295628" imgH="1847875" progId="Excel.Sheet.12">
                  <p:embed/>
                </p:oleObj>
              </mc:Choice>
              <mc:Fallback>
                <p:oleObj name="Worksheet" r:id="rId5" imgW="3295628" imgH="1847875" progId="Excel.Shee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EA829C4-721B-4FD3-C096-44D08F87D5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6101" y="3555443"/>
                        <a:ext cx="4191586" cy="2350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rrow: Right 20">
            <a:extLst>
              <a:ext uri="{FF2B5EF4-FFF2-40B4-BE49-F238E27FC236}">
                <a16:creationId xmlns:a16="http://schemas.microsoft.com/office/drawing/2014/main" id="{3E5D6A73-7B65-92FA-EFBB-8E0F304437B8}"/>
              </a:ext>
            </a:extLst>
          </p:cNvPr>
          <p:cNvSpPr/>
          <p:nvPr/>
        </p:nvSpPr>
        <p:spPr>
          <a:xfrm>
            <a:off x="8269597" y="2384493"/>
            <a:ext cx="464594" cy="241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935855-60AD-9E4E-2851-7BA716220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984" y="1828802"/>
            <a:ext cx="1803575" cy="135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55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87E8-C71E-41B3-AA76-941D85ADF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617642" cy="1450757"/>
          </a:xfrm>
        </p:spPr>
        <p:txBody>
          <a:bodyPr/>
          <a:lstStyle/>
          <a:p>
            <a:r>
              <a:rPr lang="it-IT"/>
              <a:t>Efficiency of HPGe detector (</a:t>
            </a:r>
            <a:r>
              <a:rPr lang="it-IT" baseline="30000"/>
              <a:t>152</a:t>
            </a:r>
            <a:r>
              <a:rPr lang="it-IT"/>
              <a:t>Eu source)</a:t>
            </a:r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AD8ADA6A-2B68-440F-9698-3936DF5F1DDF}"/>
              </a:ext>
            </a:extLst>
          </p:cNvPr>
          <p:cNvSpPr/>
          <p:nvPr/>
        </p:nvSpPr>
        <p:spPr>
          <a:xfrm>
            <a:off x="3606775" y="3958976"/>
            <a:ext cx="464594" cy="241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F5BDF1-4240-1EDE-456C-D5D6547BB1C0}"/>
              </a:ext>
            </a:extLst>
          </p:cNvPr>
          <p:cNvGrpSpPr/>
          <p:nvPr/>
        </p:nvGrpSpPr>
        <p:grpSpPr>
          <a:xfrm>
            <a:off x="720769" y="4041297"/>
            <a:ext cx="3080797" cy="2395699"/>
            <a:chOff x="626602" y="2019734"/>
            <a:chExt cx="3080797" cy="2395699"/>
          </a:xfrm>
        </p:grpSpPr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C8A62F70-7FE4-AAF1-2FEB-811AF7B9A5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1928804"/>
                </p:ext>
              </p:extLst>
            </p:nvPr>
          </p:nvGraphicFramePr>
          <p:xfrm>
            <a:off x="626602" y="2058063"/>
            <a:ext cx="3080797" cy="2357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" imgW="3920760" imgH="3000960" progId="Origin95.Graph">
                    <p:embed/>
                  </p:oleObj>
                </mc:Choice>
                <mc:Fallback>
                  <p:oleObj name="Graph" r:id="rId2" imgW="3920760" imgH="3000960" progId="Origin95.Graph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C8A62F70-7FE4-AAF1-2FEB-811AF7B9A56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626602" y="2058063"/>
                          <a:ext cx="3080797" cy="23573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1C27BB-3E12-4557-9F8F-6A3A36FD453E}"/>
                </a:ext>
              </a:extLst>
            </p:cNvPr>
            <p:cNvSpPr txBox="1"/>
            <p:nvPr/>
          </p:nvSpPr>
          <p:spPr>
            <a:xfrm>
              <a:off x="1443229" y="2019734"/>
              <a:ext cx="15921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/>
                <a:t>Relation Channel-Energy</a:t>
              </a:r>
              <a:endParaRPr lang="en-US" sz="1100"/>
            </a:p>
          </p:txBody>
        </p:sp>
      </p:grp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892CBC2-8715-0065-F8EB-F16436D400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99633"/>
              </p:ext>
            </p:extLst>
          </p:nvPr>
        </p:nvGraphicFramePr>
        <p:xfrm>
          <a:off x="637714" y="1737360"/>
          <a:ext cx="3246909" cy="2484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B892CBC2-8715-0065-F8EB-F16436D400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7714" y="1737360"/>
                        <a:ext cx="3246909" cy="2484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6CB7D483-CD1B-6C23-44A7-4CD2D907600E}"/>
              </a:ext>
            </a:extLst>
          </p:cNvPr>
          <p:cNvSpPr txBox="1"/>
          <p:nvPr/>
        </p:nvSpPr>
        <p:spPr>
          <a:xfrm>
            <a:off x="1681522" y="1772042"/>
            <a:ext cx="1159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/>
              <a:t>Eu-152 spectrum</a:t>
            </a:r>
            <a:endParaRPr 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772866-CE86-DF4A-79C1-45E5E408B489}"/>
                  </a:ext>
                </a:extLst>
              </p:cNvPr>
              <p:cNvSpPr txBox="1"/>
              <p:nvPr/>
            </p:nvSpPr>
            <p:spPr>
              <a:xfrm>
                <a:off x="6096000" y="5306653"/>
                <a:ext cx="4071707" cy="35849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𝛄</m:t>
                          </m:r>
                          <m:r>
                            <a:rPr lang="it-IT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d>
                        <m:dPr>
                          <m:ctrlPr>
                            <a:rPr lang="it-IT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𝟒𝟏𝟏</m:t>
                          </m:r>
                          <m:r>
                            <a:rPr lang="it-IT" sz="1600" b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it-IT" sz="1600" b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𝒌𝒆𝑽</m:t>
                          </m:r>
                        </m:e>
                      </m:d>
                      <m:r>
                        <a:rPr lang="it-IT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7.</m:t>
                      </m:r>
                      <m:r>
                        <m:rPr>
                          <m:nor/>
                        </m:rPr>
                        <a:rPr lang="it-IT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54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−03</m:t>
                      </m:r>
                      <m:r>
                        <a:rPr lang="it-IT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2.</m:t>
                      </m:r>
                      <m:r>
                        <m:rPr>
                          <m:nor/>
                        </m:rPr>
                        <a:rPr lang="it-IT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63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−04</m:t>
                      </m:r>
                    </m:oMath>
                  </m:oMathPara>
                </a14:m>
                <a:endParaRPr lang="en-US" sz="16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772866-CE86-DF4A-79C1-45E5E408B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306653"/>
                <a:ext cx="4071707" cy="358496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Right 25">
            <a:extLst>
              <a:ext uri="{FF2B5EF4-FFF2-40B4-BE49-F238E27FC236}">
                <a16:creationId xmlns:a16="http://schemas.microsoft.com/office/drawing/2014/main" id="{30B886FE-84D8-2B53-61FA-109895D8D83A}"/>
              </a:ext>
            </a:extLst>
          </p:cNvPr>
          <p:cNvSpPr/>
          <p:nvPr/>
        </p:nvSpPr>
        <p:spPr>
          <a:xfrm rot="5400000">
            <a:off x="8158139" y="4843641"/>
            <a:ext cx="464594" cy="2413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4E7F2A-B9B3-B4B0-5C4F-DE85ACD59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1566" y="1395095"/>
            <a:ext cx="4927656" cy="3767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8DC5CB-51DE-B04B-4BA5-C87D090511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329" y="1415648"/>
            <a:ext cx="4873890" cy="3726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6A76E9-08A0-5FBF-7D11-45F1B3C9D012}"/>
                  </a:ext>
                </a:extLst>
              </p:cNvPr>
              <p:cNvSpPr txBox="1"/>
              <p:nvPr/>
            </p:nvSpPr>
            <p:spPr>
              <a:xfrm>
                <a:off x="6102927" y="5766208"/>
                <a:ext cx="4071707" cy="35849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𝛄</m:t>
                          </m:r>
                          <m:r>
                            <a:rPr lang="it-IT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d>
                        <m:dPr>
                          <m:ctrlPr>
                            <a:rPr lang="it-IT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𝟒𝟏𝟏</m:t>
                          </m:r>
                          <m:r>
                            <a:rPr lang="it-IT" sz="1600" b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it-IT" sz="1600" b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𝒌𝒆𝑽</m:t>
                          </m:r>
                        </m:e>
                      </m:d>
                      <m:r>
                        <a:rPr lang="it-IT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7.</m:t>
                      </m:r>
                      <m:r>
                        <m:rPr>
                          <m:nor/>
                        </m:rPr>
                        <a:rPr lang="it-IT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56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−03</m:t>
                      </m:r>
                      <m:r>
                        <a:rPr lang="it-IT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2.</m:t>
                      </m:r>
                      <m:r>
                        <m:rPr>
                          <m:nor/>
                        </m:rPr>
                        <a:rPr lang="it-IT" sz="16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65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sz="16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−04</m:t>
                      </m:r>
                    </m:oMath>
                  </m:oMathPara>
                </a14:m>
                <a:endParaRPr lang="en-US" sz="16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6A76E9-08A0-5FBF-7D11-45F1B3C9D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927" y="5766208"/>
                <a:ext cx="4071707" cy="35849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C8AD49C-59FC-D25A-7FD4-4C05FD943C57}"/>
              </a:ext>
            </a:extLst>
          </p:cNvPr>
          <p:cNvSpPr txBox="1"/>
          <p:nvPr/>
        </p:nvSpPr>
        <p:spPr>
          <a:xfrm>
            <a:off x="10059895" y="5196588"/>
            <a:ext cx="734794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900"/>
              <a:t>Experiment</a:t>
            </a:r>
            <a:endParaRPr lang="en-US" sz="9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1FB8A3-66E9-8FC1-84D1-3BC5680C63A5}"/>
              </a:ext>
            </a:extLst>
          </p:cNvPr>
          <p:cNvSpPr txBox="1"/>
          <p:nvPr/>
        </p:nvSpPr>
        <p:spPr>
          <a:xfrm>
            <a:off x="10059895" y="6003937"/>
            <a:ext cx="734794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900"/>
              <a:t>Simulation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849265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61957C41-69DC-03C0-ABB7-83AA420B00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7228" y="3247982"/>
                <a:ext cx="7308167" cy="289932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Number of counts 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Gamma intensity </a:t>
                </a:r>
                <a:r>
                  <a:rPr lang="en-US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80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sub>
                    </m:sSub>
                    <m:d>
                      <m:d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smtClean="0">
                            <a:latin typeface="Cambria Math" panose="02040503050406030204" pitchFamily="18" charset="0"/>
                          </a:rPr>
                          <m:t>411.8 </m:t>
                        </m:r>
                        <m:r>
                          <m:rPr>
                            <m:sty m:val="p"/>
                          </m:rPr>
                          <a:rPr lang="it-IT" sz="1800" smtClean="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it-IT" sz="1800" smtClean="0">
                        <a:latin typeface="Cambria Math" panose="02040503050406030204" pitchFamily="18" charset="0"/>
                      </a:rPr>
                      <m:t>=0.9562 </m:t>
                    </m:r>
                    <m:r>
                      <a:rPr lang="it-IT" sz="18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±0.0006</m:t>
                    </m:r>
                  </m:oMath>
                </a14:m>
                <a:r>
                  <a:rPr lang="nn-NO" sz="1800"/>
                  <a:t> </a:t>
                </a:r>
                <a:endParaRPr lang="en-US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sub>
                    </m:sSub>
                  </m:oMath>
                </a14:m>
                <a:r>
                  <a:rPr lang="en-US" sz="1800"/>
                  <a:t>- Disintegration factor</a:t>
                </a:r>
                <a:r>
                  <a:rPr lang="en-US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1800" i="1" smtClean="0">
                        <a:latin typeface="Cambria Math" panose="02040503050406030204" pitchFamily="18" charset="0"/>
                      </a:rPr>
                      <m:t>=0.927</m:t>
                    </m:r>
                  </m:oMath>
                </a14:m>
                <a:endParaRPr lang="en-US"/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/>
                  <a:t>- </a:t>
                </a:r>
                <a:r>
                  <a:rPr lang="en-US" sz="1800"/>
                  <a:t>Detection efficiency (extended source -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0.973</m:t>
                    </m:r>
                  </m:oMath>
                </a14:m>
                <a:r>
                  <a:rPr lang="en-US" sz="1800"/>
                  <a:t>):</a:t>
                </a:r>
              </a:p>
              <a:p>
                <a:pPr marL="0" indent="0">
                  <a:buNone/>
                </a:pPr>
                <a:r>
                  <a:rPr lang="en-US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411.8 </m:t>
                        </m:r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keV</m:t>
                        </m:r>
                      </m:e>
                    </m:d>
                    <m:r>
                      <a:rPr lang="it-IT" sz="18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7.</m:t>
                    </m:r>
                    <m:r>
                      <m:rPr>
                        <m:nor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36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−03</m:t>
                    </m:r>
                    <m:r>
                      <a:rPr lang="it-IT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2.</m:t>
                    </m:r>
                    <m:r>
                      <m:rPr>
                        <m:nor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58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</a:rPr>
                      <m:t>−04</m:t>
                    </m:r>
                  </m:oMath>
                </a14:m>
                <a:endParaRPr lang="en-US" sz="1800">
                  <a:latin typeface="Cambria Math" panose="02040503050406030204" pitchFamily="18" charset="0"/>
                </a:endParaRPr>
              </a:p>
              <a:p>
                <a:pPr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/>
                  <a:t>- Transmission factor</a:t>
                </a:r>
              </a:p>
              <a:p>
                <a:pPr>
                  <a:buFont typeface="Wingdings" panose="05000000000000000000" pitchFamily="2" charset="2"/>
                  <a:buChar char="v"/>
                </a:pPr>
                <a:endParaRPr lang="en-US" sz="1800"/>
              </a:p>
            </p:txBody>
          </p:sp>
        </mc:Choice>
        <mc:Fallback xmlns=""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61957C41-69DC-03C0-ABB7-83AA420B0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28" y="3247982"/>
                <a:ext cx="7308167" cy="2899321"/>
              </a:xfrm>
              <a:prstGeom prst="rect">
                <a:avLst/>
              </a:prstGeom>
              <a:blipFill>
                <a:blip r:embed="rId2"/>
                <a:stretch>
                  <a:fillRect l="-2002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2382903-F207-FA48-8BA9-92F0EBA6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Activation analysis 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4262E4-0F7B-14ED-948C-91BAD35F610D}"/>
              </a:ext>
            </a:extLst>
          </p:cNvPr>
          <p:cNvGrpSpPr/>
          <p:nvPr/>
        </p:nvGrpSpPr>
        <p:grpSpPr>
          <a:xfrm>
            <a:off x="8583109" y="1746819"/>
            <a:ext cx="2799595" cy="2190563"/>
            <a:chOff x="8356085" y="1622260"/>
            <a:chExt cx="2799595" cy="21905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4D217B-2FB6-D26F-CDFA-8AC5F86BB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56085" y="1874411"/>
              <a:ext cx="2799595" cy="19384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EA0028-7CC3-7096-2D98-FC17F65474F7}"/>
                </a:ext>
              </a:extLst>
            </p:cNvPr>
            <p:cNvSpPr txBox="1"/>
            <p:nvPr/>
          </p:nvSpPr>
          <p:spPr>
            <a:xfrm>
              <a:off x="8696620" y="1622260"/>
              <a:ext cx="23038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/>
                <a:t>HPGe </a:t>
              </a:r>
              <a:r>
                <a:rPr lang="it-IT" sz="1100" err="1"/>
                <a:t>geometry</a:t>
              </a:r>
              <a:r>
                <a:rPr lang="it-IT" sz="1100"/>
                <a:t> MCNP (by Francisco)</a:t>
              </a:r>
              <a:endParaRPr lang="en-US" sz="11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775BD2A-510E-5703-80C9-87FD32CC774F}"/>
              </a:ext>
            </a:extLst>
          </p:cNvPr>
          <p:cNvSpPr txBox="1"/>
          <p:nvPr/>
        </p:nvSpPr>
        <p:spPr>
          <a:xfrm>
            <a:off x="8583109" y="3656854"/>
            <a:ext cx="8320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/>
              <a:t>Gold sample</a:t>
            </a:r>
            <a:endParaRPr lang="en-US" sz="90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9AEABD-2D1C-ECE3-A0F7-9642EAFB6A8C}"/>
              </a:ext>
            </a:extLst>
          </p:cNvPr>
          <p:cNvCxnSpPr/>
          <p:nvPr/>
        </p:nvCxnSpPr>
        <p:spPr>
          <a:xfrm flipH="1" flipV="1">
            <a:off x="8759502" y="3459778"/>
            <a:ext cx="239636" cy="197076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21F2331-3CCF-CA85-58B4-46AB9F7B5CAB}"/>
              </a:ext>
            </a:extLst>
          </p:cNvPr>
          <p:cNvCxnSpPr/>
          <p:nvPr/>
        </p:nvCxnSpPr>
        <p:spPr>
          <a:xfrm>
            <a:off x="8759502" y="2968176"/>
            <a:ext cx="1223404" cy="0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BF6F1F1-D88E-BFCE-43BB-FF2B3D7107D9}"/>
              </a:ext>
            </a:extLst>
          </p:cNvPr>
          <p:cNvSpPr txBox="1"/>
          <p:nvPr/>
        </p:nvSpPr>
        <p:spPr>
          <a:xfrm>
            <a:off x="9185171" y="2788464"/>
            <a:ext cx="4599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/>
              <a:t>9 cm</a:t>
            </a:r>
            <a:endParaRPr lang="en-US" sz="9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A77E23-0E9C-CB7D-3CC5-BFB11C8FB039}"/>
              </a:ext>
            </a:extLst>
          </p:cNvPr>
          <p:cNvGrpSpPr/>
          <p:nvPr/>
        </p:nvGrpSpPr>
        <p:grpSpPr>
          <a:xfrm>
            <a:off x="8702566" y="5233552"/>
            <a:ext cx="2680138" cy="856012"/>
            <a:chOff x="8954814" y="5065516"/>
            <a:chExt cx="2680138" cy="8560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82245FF-907A-4D76-5F89-30084CC4A533}"/>
                    </a:ext>
                  </a:extLst>
                </p:cNvPr>
                <p:cNvSpPr txBox="1"/>
                <p:nvPr/>
              </p:nvSpPr>
              <p:spPr>
                <a:xfrm>
                  <a:off x="8999138" y="5130072"/>
                  <a:ext cx="2572752" cy="3915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it-IT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(80)=0.984</m:t>
                        </m:r>
                        <m:r>
                          <a:rPr lang="it-IT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±0.004</m:t>
                        </m:r>
                      </m:oMath>
                    </m:oMathPara>
                  </a14:m>
                  <a:endParaRPr lang="en-US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82245FF-907A-4D76-5F89-30084CC4A5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9138" y="5130072"/>
                  <a:ext cx="2572752" cy="391517"/>
                </a:xfrm>
                <a:prstGeom prst="rect">
                  <a:avLst/>
                </a:prstGeom>
                <a:blipFill>
                  <a:blip r:embed="rId4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65AE1BE-CFB3-3C7E-95C6-6B396FF9D16B}"/>
                    </a:ext>
                  </a:extLst>
                </p:cNvPr>
                <p:cNvSpPr txBox="1"/>
                <p:nvPr/>
              </p:nvSpPr>
              <p:spPr>
                <a:xfrm>
                  <a:off x="8999138" y="5465839"/>
                  <a:ext cx="2572752" cy="3915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it-IT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(65)=0.985</m:t>
                        </m:r>
                        <m:r>
                          <a:rPr lang="it-IT" sz="1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±0.004</m:t>
                        </m:r>
                      </m:oMath>
                    </m:oMathPara>
                  </a14:m>
                  <a:endParaRPr lang="en-US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65AE1BE-CFB3-3C7E-95C6-6B396FF9D1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9138" y="5465839"/>
                  <a:ext cx="2572752" cy="391517"/>
                </a:xfrm>
                <a:prstGeom prst="rect">
                  <a:avLst/>
                </a:prstGeom>
                <a:blipFill>
                  <a:blip r:embed="rId5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FEF59C-37B4-2988-B1A9-A7722B3CEBD6}"/>
                </a:ext>
              </a:extLst>
            </p:cNvPr>
            <p:cNvSpPr/>
            <p:nvPr/>
          </p:nvSpPr>
          <p:spPr>
            <a:xfrm>
              <a:off x="8954814" y="5065516"/>
              <a:ext cx="2680138" cy="8560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95B9733-9ECA-68AC-FAA4-6531601EDDA0}"/>
              </a:ext>
            </a:extLst>
          </p:cNvPr>
          <p:cNvSpPr/>
          <p:nvPr/>
        </p:nvSpPr>
        <p:spPr>
          <a:xfrm>
            <a:off x="3203587" y="5609510"/>
            <a:ext cx="1535448" cy="24042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C7D34E-F445-8B6D-13D5-33D0C34F2D0C}"/>
                  </a:ext>
                </a:extLst>
              </p:cNvPr>
              <p:cNvSpPr txBox="1"/>
              <p:nvPr/>
            </p:nvSpPr>
            <p:spPr>
              <a:xfrm>
                <a:off x="4922016" y="5449615"/>
                <a:ext cx="815160" cy="560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C7D34E-F445-8B6D-13D5-33D0C34F2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016" y="5449615"/>
                <a:ext cx="815160" cy="5602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02EF66-208C-B511-A724-411A1C0B5C1A}"/>
              </a:ext>
            </a:extLst>
          </p:cNvPr>
          <p:cNvCxnSpPr>
            <a:cxnSpLocks/>
          </p:cNvCxnSpPr>
          <p:nvPr/>
        </p:nvCxnSpPr>
        <p:spPr>
          <a:xfrm flipH="1">
            <a:off x="5949726" y="5545570"/>
            <a:ext cx="281910" cy="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CB99275-E486-3F34-8B74-C8E3CD4E4D24}"/>
              </a:ext>
            </a:extLst>
          </p:cNvPr>
          <p:cNvSpPr txBox="1"/>
          <p:nvPr/>
        </p:nvSpPr>
        <p:spPr>
          <a:xfrm>
            <a:off x="6231636" y="5430154"/>
            <a:ext cx="1985172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900"/>
              <a:t>Considering complete geometry (gold)</a:t>
            </a:r>
            <a:endParaRPr lang="en-US" sz="9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42947B-1CEE-753B-529E-2E9D96642F56}"/>
              </a:ext>
            </a:extLst>
          </p:cNvPr>
          <p:cNvSpPr txBox="1"/>
          <p:nvPr/>
        </p:nvSpPr>
        <p:spPr>
          <a:xfrm>
            <a:off x="6231635" y="5745787"/>
            <a:ext cx="1833824" cy="2308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900"/>
              <a:t>Considering empty geometry (void)</a:t>
            </a:r>
            <a:endParaRPr lang="en-US" sz="90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CE3AE4-4196-247E-C852-51F6FA09A8BD}"/>
              </a:ext>
            </a:extLst>
          </p:cNvPr>
          <p:cNvCxnSpPr>
            <a:cxnSpLocks/>
          </p:cNvCxnSpPr>
          <p:nvPr/>
        </p:nvCxnSpPr>
        <p:spPr>
          <a:xfrm flipH="1">
            <a:off x="5949726" y="5861203"/>
            <a:ext cx="281910" cy="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91236C6-6640-834B-25D2-97AF893C0549}"/>
                  </a:ext>
                </a:extLst>
              </p:cNvPr>
              <p:cNvSpPr txBox="1"/>
              <p:nvPr/>
            </p:nvSpPr>
            <p:spPr>
              <a:xfrm>
                <a:off x="925132" y="2197393"/>
                <a:ext cx="2525151" cy="7978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i="1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91236C6-6640-834B-25D2-97AF893C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32" y="2197393"/>
                <a:ext cx="2525151" cy="7978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ACD1529-BD33-8552-8C22-1B36B3733311}"/>
              </a:ext>
            </a:extLst>
          </p:cNvPr>
          <p:cNvSpPr txBox="1">
            <a:spLocks/>
          </p:cNvSpPr>
          <p:nvPr/>
        </p:nvSpPr>
        <p:spPr>
          <a:xfrm>
            <a:off x="598946" y="1861150"/>
            <a:ext cx="7308167" cy="3866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/>
              <a:t>The number of activations after the irradiation: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9973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B7867-D8A6-4D20-B3E8-DD3C2497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Activation analysis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830BA-AD75-464E-A334-25210683B75E}"/>
                  </a:ext>
                </a:extLst>
              </p:cNvPr>
              <p:cNvSpPr txBox="1"/>
              <p:nvPr/>
            </p:nvSpPr>
            <p:spPr>
              <a:xfrm>
                <a:off x="6758961" y="4576643"/>
                <a:ext cx="1531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830BA-AD75-464E-A334-25210683B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961" y="4576643"/>
                <a:ext cx="1531381" cy="276999"/>
              </a:xfrm>
              <a:prstGeom prst="rect">
                <a:avLst/>
              </a:prstGeom>
              <a:blipFill>
                <a:blip r:embed="rId2"/>
                <a:stretch>
                  <a:fillRect l="-3586" r="-1594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2A6BFC-8CBE-1445-E7BD-43158468C5F6}"/>
                  </a:ext>
                </a:extLst>
              </p:cNvPr>
              <p:cNvSpPr txBox="1"/>
              <p:nvPr/>
            </p:nvSpPr>
            <p:spPr>
              <a:xfrm>
                <a:off x="6573589" y="4993439"/>
                <a:ext cx="2656818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𝑒𝑥𝑝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𝑠𝑡𝑎𝑡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2A6BFC-8CBE-1445-E7BD-43158468C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589" y="4993439"/>
                <a:ext cx="2656818" cy="5636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37357F2-3566-15B7-B2F5-312CE10C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043" y="1877157"/>
            <a:ext cx="8885055" cy="21807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AAB303-9614-EFA4-6BDB-4BF78724FC78}"/>
              </a:ext>
            </a:extLst>
          </p:cNvPr>
          <p:cNvSpPr/>
          <p:nvPr/>
        </p:nvSpPr>
        <p:spPr>
          <a:xfrm>
            <a:off x="6771636" y="2185851"/>
            <a:ext cx="1118330" cy="18539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0CCF7-49A6-E520-C154-25F4DEE0E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043" y="4484524"/>
            <a:ext cx="4242998" cy="10178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8DC26D-B9BC-12F3-6B7A-D50AC574197F}"/>
              </a:ext>
            </a:extLst>
          </p:cNvPr>
          <p:cNvSpPr/>
          <p:nvPr/>
        </p:nvSpPr>
        <p:spPr>
          <a:xfrm>
            <a:off x="2199503" y="4739856"/>
            <a:ext cx="3233537" cy="27829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3122A5-3D0E-A6F1-2F99-05634C167FC9}"/>
              </a:ext>
            </a:extLst>
          </p:cNvPr>
          <p:cNvSpPr/>
          <p:nvPr/>
        </p:nvSpPr>
        <p:spPr>
          <a:xfrm>
            <a:off x="4411362" y="5224056"/>
            <a:ext cx="1021678" cy="27829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12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oryboard 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1620</Words>
  <Application>Microsoft Macintosh PowerPoint</Application>
  <PresentationFormat>Widescreen</PresentationFormat>
  <Paragraphs>303</Paragraphs>
  <Slides>29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Wingdings</vt:lpstr>
      <vt:lpstr>Office Theme</vt:lpstr>
      <vt:lpstr>Storyboard Layouts</vt:lpstr>
      <vt:lpstr>Retrospect</vt:lpstr>
      <vt:lpstr>Graph</vt:lpstr>
      <vt:lpstr>Worksheet</vt:lpstr>
      <vt:lpstr>Determination of the neutron flux by activation</vt:lpstr>
      <vt:lpstr>Work of A. Villacorta and C. Guerrero</vt:lpstr>
      <vt:lpstr>Work of A. Villacorta and C. Guerrero</vt:lpstr>
      <vt:lpstr>EAR2 (2021)</vt:lpstr>
      <vt:lpstr>Activation analysis </vt:lpstr>
      <vt:lpstr>Detection efficiency (152Eu source)</vt:lpstr>
      <vt:lpstr>Efficiency of HPGe detector (152Eu source)</vt:lpstr>
      <vt:lpstr>Activation analysis </vt:lpstr>
      <vt:lpstr>Activation analysis</vt:lpstr>
      <vt:lpstr>Flux and Neutron captures</vt:lpstr>
      <vt:lpstr>Simulations: Flux and Neutron captures</vt:lpstr>
      <vt:lpstr>Simulations: Flux and Neutron captures</vt:lpstr>
      <vt:lpstr>Final Flux from the activation measurement</vt:lpstr>
      <vt:lpstr>EAR1 (2021)</vt:lpstr>
      <vt:lpstr>Activation analysis </vt:lpstr>
      <vt:lpstr>Activation analysis </vt:lpstr>
      <vt:lpstr>Activation analysis </vt:lpstr>
      <vt:lpstr>Simulations: Flux and Neutron captures</vt:lpstr>
      <vt:lpstr>Simulations: Flux and Neutron captures</vt:lpstr>
      <vt:lpstr>Final Flux from the activation measurement</vt:lpstr>
      <vt:lpstr>Final Flux from the activation measurement</vt:lpstr>
      <vt:lpstr>EAR1 (2023)</vt:lpstr>
      <vt:lpstr>Activation analysis </vt:lpstr>
      <vt:lpstr>Activation analysis </vt:lpstr>
      <vt:lpstr>Activation analysis</vt:lpstr>
      <vt:lpstr>Simulations: Flux and Neutron captures</vt:lpstr>
      <vt:lpstr>Final Flux from the activation measurement</vt:lpstr>
      <vt:lpstr>Conclusions</vt:lpstr>
      <vt:lpstr>Work of A. Villacorta and C. Guerrero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Determination of the neutron flux in n TOF by activation </dc:title>
  <dc:creator>Elizabeth Musacchio Gonzalez</dc:creator>
  <cp:lastModifiedBy>Elizabeth Musacchio Gonzalez</cp:lastModifiedBy>
  <cp:revision>1</cp:revision>
  <dcterms:created xsi:type="dcterms:W3CDTF">2022-04-13T10:32:06Z</dcterms:created>
  <dcterms:modified xsi:type="dcterms:W3CDTF">2023-11-09T15:02:43Z</dcterms:modified>
</cp:coreProperties>
</file>