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89" r:id="rId2"/>
  </p:sldMasterIdLst>
  <p:notesMasterIdLst>
    <p:notesMasterId r:id="rId51"/>
  </p:notes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5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7" r:id="rId21"/>
    <p:sldId id="273" r:id="rId22"/>
    <p:sldId id="275" r:id="rId23"/>
    <p:sldId id="276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304" r:id="rId32"/>
    <p:sldId id="296" r:id="rId33"/>
    <p:sldId id="292" r:id="rId34"/>
    <p:sldId id="297" r:id="rId35"/>
    <p:sldId id="303" r:id="rId36"/>
    <p:sldId id="295" r:id="rId37"/>
    <p:sldId id="293" r:id="rId38"/>
    <p:sldId id="278" r:id="rId39"/>
    <p:sldId id="279" r:id="rId40"/>
    <p:sldId id="298" r:id="rId41"/>
    <p:sldId id="299" r:id="rId42"/>
    <p:sldId id="301" r:id="rId43"/>
    <p:sldId id="300" r:id="rId44"/>
    <p:sldId id="302" r:id="rId45"/>
    <p:sldId id="280" r:id="rId46"/>
    <p:sldId id="281" r:id="rId47"/>
    <p:sldId id="282" r:id="rId48"/>
    <p:sldId id="283" r:id="rId49"/>
    <p:sldId id="28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4770EF-F181-47B8-ABEC-1CB244E34ECC}" v="45" dt="2023-11-09T10:29:46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75" d="100"/>
          <a:sy n="75" d="100"/>
        </p:scale>
        <p:origin x="9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cardo Mucciola" userId="2dbfb328-a93c-44e4-8850-32d8efc608e8" providerId="ADAL" clId="{714770EF-F181-47B8-ABEC-1CB244E34ECC}"/>
    <pc:docChg chg="undo custSel addSld delSld modSld sldOrd">
      <pc:chgData name="Riccardo Mucciola" userId="2dbfb328-a93c-44e4-8850-32d8efc608e8" providerId="ADAL" clId="{714770EF-F181-47B8-ABEC-1CB244E34ECC}" dt="2023-11-09T10:30:37.021" v="404"/>
      <pc:docMkLst>
        <pc:docMk/>
      </pc:docMkLst>
      <pc:sldChg chg="modSp">
        <pc:chgData name="Riccardo Mucciola" userId="2dbfb328-a93c-44e4-8850-32d8efc608e8" providerId="ADAL" clId="{714770EF-F181-47B8-ABEC-1CB244E34ECC}" dt="2023-11-08T11:02:13.220" v="304" actId="20577"/>
        <pc:sldMkLst>
          <pc:docMk/>
          <pc:sldMk cId="2662418844" sldId="265"/>
        </pc:sldMkLst>
        <pc:spChg chg="mod">
          <ac:chgData name="Riccardo Mucciola" userId="2dbfb328-a93c-44e4-8850-32d8efc608e8" providerId="ADAL" clId="{714770EF-F181-47B8-ABEC-1CB244E34ECC}" dt="2023-11-08T11:02:13.220" v="304" actId="20577"/>
          <ac:spMkLst>
            <pc:docMk/>
            <pc:sldMk cId="2662418844" sldId="265"/>
            <ac:spMk id="10" creationId="{70FB0CD9-4611-515A-68AC-35E0B5EEA20E}"/>
          </ac:spMkLst>
        </pc:spChg>
      </pc:sldChg>
      <pc:sldChg chg="modSp mod">
        <pc:chgData name="Riccardo Mucciola" userId="2dbfb328-a93c-44e4-8850-32d8efc608e8" providerId="ADAL" clId="{714770EF-F181-47B8-ABEC-1CB244E34ECC}" dt="2023-11-08T11:02:56.801" v="315" actId="20577"/>
        <pc:sldMkLst>
          <pc:docMk/>
          <pc:sldMk cId="1805565610" sldId="268"/>
        </pc:sldMkLst>
        <pc:spChg chg="mod">
          <ac:chgData name="Riccardo Mucciola" userId="2dbfb328-a93c-44e4-8850-32d8efc608e8" providerId="ADAL" clId="{714770EF-F181-47B8-ABEC-1CB244E34ECC}" dt="2023-11-08T11:02:56.801" v="315" actId="20577"/>
          <ac:spMkLst>
            <pc:docMk/>
            <pc:sldMk cId="1805565610" sldId="268"/>
            <ac:spMk id="9" creationId="{0C7FA8AC-A81A-7712-ACE3-476E304D5643}"/>
          </ac:spMkLst>
        </pc:spChg>
      </pc:sldChg>
      <pc:sldChg chg="modSp mod">
        <pc:chgData name="Riccardo Mucciola" userId="2dbfb328-a93c-44e4-8850-32d8efc608e8" providerId="ADAL" clId="{714770EF-F181-47B8-ABEC-1CB244E34ECC}" dt="2023-11-08T08:31:10.031" v="136" actId="108"/>
        <pc:sldMkLst>
          <pc:docMk/>
          <pc:sldMk cId="1919924979" sldId="279"/>
        </pc:sldMkLst>
        <pc:spChg chg="mod">
          <ac:chgData name="Riccardo Mucciola" userId="2dbfb328-a93c-44e4-8850-32d8efc608e8" providerId="ADAL" clId="{714770EF-F181-47B8-ABEC-1CB244E34ECC}" dt="2023-11-08T08:31:10.031" v="136" actId="108"/>
          <ac:spMkLst>
            <pc:docMk/>
            <pc:sldMk cId="1919924979" sldId="279"/>
            <ac:spMk id="2" creationId="{2CD7B693-31B8-DED0-87B7-F6B186AD2191}"/>
          </ac:spMkLst>
        </pc:spChg>
      </pc:sldChg>
      <pc:sldChg chg="ord">
        <pc:chgData name="Riccardo Mucciola" userId="2dbfb328-a93c-44e4-8850-32d8efc608e8" providerId="ADAL" clId="{714770EF-F181-47B8-ABEC-1CB244E34ECC}" dt="2023-11-08T09:37:49.737" v="226"/>
        <pc:sldMkLst>
          <pc:docMk/>
          <pc:sldMk cId="1750205093" sldId="280"/>
        </pc:sldMkLst>
      </pc:sldChg>
      <pc:sldChg chg="modSp ord">
        <pc:chgData name="Riccardo Mucciola" userId="2dbfb328-a93c-44e4-8850-32d8efc608e8" providerId="ADAL" clId="{714770EF-F181-47B8-ABEC-1CB244E34ECC}" dt="2023-11-08T09:37:49.737" v="226"/>
        <pc:sldMkLst>
          <pc:docMk/>
          <pc:sldMk cId="3995476468" sldId="281"/>
        </pc:sldMkLst>
        <pc:graphicFrameChg chg="mod">
          <ac:chgData name="Riccardo Mucciola" userId="2dbfb328-a93c-44e4-8850-32d8efc608e8" providerId="ADAL" clId="{714770EF-F181-47B8-ABEC-1CB244E34ECC}" dt="2023-11-08T08:21:41.008" v="41"/>
          <ac:graphicFrameMkLst>
            <pc:docMk/>
            <pc:sldMk cId="3995476468" sldId="281"/>
            <ac:graphicFrameMk id="7" creationId="{A5902FF4-ED3D-983B-EE1E-963E614D8D6E}"/>
          </ac:graphicFrameMkLst>
        </pc:graphicFrameChg>
      </pc:sldChg>
      <pc:sldChg chg="modSp mod">
        <pc:chgData name="Riccardo Mucciola" userId="2dbfb328-a93c-44e4-8850-32d8efc608e8" providerId="ADAL" clId="{714770EF-F181-47B8-ABEC-1CB244E34ECC}" dt="2023-11-08T09:34:38.106" v="224" actId="57"/>
        <pc:sldMkLst>
          <pc:docMk/>
          <pc:sldMk cId="2399124435" sldId="286"/>
        </pc:sldMkLst>
        <pc:spChg chg="mod">
          <ac:chgData name="Riccardo Mucciola" userId="2dbfb328-a93c-44e4-8850-32d8efc608e8" providerId="ADAL" clId="{714770EF-F181-47B8-ABEC-1CB244E34ECC}" dt="2023-11-08T09:34:38.106" v="224" actId="57"/>
          <ac:spMkLst>
            <pc:docMk/>
            <pc:sldMk cId="2399124435" sldId="286"/>
            <ac:spMk id="9" creationId="{2B1CB2D2-417C-1515-B105-46B68275DCE0}"/>
          </ac:spMkLst>
        </pc:spChg>
      </pc:sldChg>
      <pc:sldChg chg="modSp mod">
        <pc:chgData name="Riccardo Mucciola" userId="2dbfb328-a93c-44e4-8850-32d8efc608e8" providerId="ADAL" clId="{714770EF-F181-47B8-ABEC-1CB244E34ECC}" dt="2023-11-08T11:05:02.909" v="317" actId="1076"/>
        <pc:sldMkLst>
          <pc:docMk/>
          <pc:sldMk cId="2361283847" sldId="288"/>
        </pc:sldMkLst>
        <pc:spChg chg="mod">
          <ac:chgData name="Riccardo Mucciola" userId="2dbfb328-a93c-44e4-8850-32d8efc608e8" providerId="ADAL" clId="{714770EF-F181-47B8-ABEC-1CB244E34ECC}" dt="2023-11-08T11:05:02.909" v="317" actId="1076"/>
          <ac:spMkLst>
            <pc:docMk/>
            <pc:sldMk cId="2361283847" sldId="288"/>
            <ac:spMk id="3" creationId="{095D15B6-A07D-78F0-DF1A-9932ABEE475F}"/>
          </ac:spMkLst>
        </pc:spChg>
      </pc:sldChg>
      <pc:sldChg chg="modSp mod">
        <pc:chgData name="Riccardo Mucciola" userId="2dbfb328-a93c-44e4-8850-32d8efc608e8" providerId="ADAL" clId="{714770EF-F181-47B8-ABEC-1CB244E34ECC}" dt="2023-11-08T08:35:46.594" v="176" actId="1076"/>
        <pc:sldMkLst>
          <pc:docMk/>
          <pc:sldMk cId="3084467775" sldId="289"/>
        </pc:sldMkLst>
        <pc:picChg chg="mod modCrop">
          <ac:chgData name="Riccardo Mucciola" userId="2dbfb328-a93c-44e4-8850-32d8efc608e8" providerId="ADAL" clId="{714770EF-F181-47B8-ABEC-1CB244E34ECC}" dt="2023-11-08T08:35:46.594" v="176" actId="1076"/>
          <ac:picMkLst>
            <pc:docMk/>
            <pc:sldMk cId="3084467775" sldId="289"/>
            <ac:picMk id="8" creationId="{6182FC06-8203-C11D-B856-BB434FEE20FE}"/>
          </ac:picMkLst>
        </pc:picChg>
      </pc:sldChg>
      <pc:sldChg chg="modSp mod">
        <pc:chgData name="Riccardo Mucciola" userId="2dbfb328-a93c-44e4-8850-32d8efc608e8" providerId="ADAL" clId="{714770EF-F181-47B8-ABEC-1CB244E34ECC}" dt="2023-11-08T08:34:56.691" v="168" actId="1076"/>
        <pc:sldMkLst>
          <pc:docMk/>
          <pc:sldMk cId="1549513227" sldId="290"/>
        </pc:sldMkLst>
        <pc:spChg chg="mod">
          <ac:chgData name="Riccardo Mucciola" userId="2dbfb328-a93c-44e4-8850-32d8efc608e8" providerId="ADAL" clId="{714770EF-F181-47B8-ABEC-1CB244E34ECC}" dt="2023-11-08T08:19:12.792" v="9" actId="33524"/>
          <ac:spMkLst>
            <pc:docMk/>
            <pc:sldMk cId="1549513227" sldId="290"/>
            <ac:spMk id="9" creationId="{6A0250DE-56A3-BE69-D78C-F0662B37B880}"/>
          </ac:spMkLst>
        </pc:spChg>
        <pc:picChg chg="mod">
          <ac:chgData name="Riccardo Mucciola" userId="2dbfb328-a93c-44e4-8850-32d8efc608e8" providerId="ADAL" clId="{714770EF-F181-47B8-ABEC-1CB244E34ECC}" dt="2023-11-08T08:34:56.691" v="168" actId="1076"/>
          <ac:picMkLst>
            <pc:docMk/>
            <pc:sldMk cId="1549513227" sldId="290"/>
            <ac:picMk id="8" creationId="{6EC75EA3-8C47-BFE3-722E-D16C5B342D0D}"/>
          </ac:picMkLst>
        </pc:picChg>
      </pc:sldChg>
      <pc:sldChg chg="modSp mod">
        <pc:chgData name="Riccardo Mucciola" userId="2dbfb328-a93c-44e4-8850-32d8efc608e8" providerId="ADAL" clId="{714770EF-F181-47B8-ABEC-1CB244E34ECC}" dt="2023-11-08T08:18:49.345" v="8" actId="57"/>
        <pc:sldMkLst>
          <pc:docMk/>
          <pc:sldMk cId="843550331" sldId="291"/>
        </pc:sldMkLst>
        <pc:spChg chg="mod ord">
          <ac:chgData name="Riccardo Mucciola" userId="2dbfb328-a93c-44e4-8850-32d8efc608e8" providerId="ADAL" clId="{714770EF-F181-47B8-ABEC-1CB244E34ECC}" dt="2023-11-08T08:18:49.345" v="8" actId="57"/>
          <ac:spMkLst>
            <pc:docMk/>
            <pc:sldMk cId="843550331" sldId="291"/>
            <ac:spMk id="2" creationId="{7B85795C-7FCE-6ABC-93AA-03368BB4306E}"/>
          </ac:spMkLst>
        </pc:spChg>
      </pc:sldChg>
      <pc:sldChg chg="modSp mod">
        <pc:chgData name="Riccardo Mucciola" userId="2dbfb328-a93c-44e4-8850-32d8efc608e8" providerId="ADAL" clId="{714770EF-F181-47B8-ABEC-1CB244E34ECC}" dt="2023-11-08T11:06:48.579" v="370" actId="20577"/>
        <pc:sldMkLst>
          <pc:docMk/>
          <pc:sldMk cId="2703321398" sldId="295"/>
        </pc:sldMkLst>
        <pc:spChg chg="mod">
          <ac:chgData name="Riccardo Mucciola" userId="2dbfb328-a93c-44e4-8850-32d8efc608e8" providerId="ADAL" clId="{714770EF-F181-47B8-ABEC-1CB244E34ECC}" dt="2023-11-08T11:06:48.579" v="370" actId="20577"/>
          <ac:spMkLst>
            <pc:docMk/>
            <pc:sldMk cId="2703321398" sldId="295"/>
            <ac:spMk id="3" creationId="{1559205A-3C37-3A5C-9FBF-77FE16D1A588}"/>
          </ac:spMkLst>
        </pc:spChg>
      </pc:sldChg>
      <pc:sldChg chg="modSp mod">
        <pc:chgData name="Riccardo Mucciola" userId="2dbfb328-a93c-44e4-8850-32d8efc608e8" providerId="ADAL" clId="{714770EF-F181-47B8-ABEC-1CB244E34ECC}" dt="2023-11-08T11:05:48.199" v="322" actId="20577"/>
        <pc:sldMkLst>
          <pc:docMk/>
          <pc:sldMk cId="432743029" sldId="296"/>
        </pc:sldMkLst>
        <pc:spChg chg="mod">
          <ac:chgData name="Riccardo Mucciola" userId="2dbfb328-a93c-44e4-8850-32d8efc608e8" providerId="ADAL" clId="{714770EF-F181-47B8-ABEC-1CB244E34ECC}" dt="2023-11-08T11:05:48.199" v="322" actId="20577"/>
          <ac:spMkLst>
            <pc:docMk/>
            <pc:sldMk cId="432743029" sldId="296"/>
            <ac:spMk id="9" creationId="{38BB304F-F395-D40B-4F18-71E425231BA4}"/>
          </ac:spMkLst>
        </pc:spChg>
      </pc:sldChg>
      <pc:sldChg chg="modSp mod">
        <pc:chgData name="Riccardo Mucciola" userId="2dbfb328-a93c-44e4-8850-32d8efc608e8" providerId="ADAL" clId="{714770EF-F181-47B8-ABEC-1CB244E34ECC}" dt="2023-11-09T09:59:28.772" v="379" actId="20577"/>
        <pc:sldMkLst>
          <pc:docMk/>
          <pc:sldMk cId="1158128280" sldId="297"/>
        </pc:sldMkLst>
        <pc:spChg chg="mod">
          <ac:chgData name="Riccardo Mucciola" userId="2dbfb328-a93c-44e4-8850-32d8efc608e8" providerId="ADAL" clId="{714770EF-F181-47B8-ABEC-1CB244E34ECC}" dt="2023-11-08T08:14:08.808" v="1" actId="27636"/>
          <ac:spMkLst>
            <pc:docMk/>
            <pc:sldMk cId="1158128280" sldId="297"/>
            <ac:spMk id="2" creationId="{22744E5C-BBBE-AB0B-A661-2FC9EF8A41D9}"/>
          </ac:spMkLst>
        </pc:spChg>
        <pc:spChg chg="mod">
          <ac:chgData name="Riccardo Mucciola" userId="2dbfb328-a93c-44e4-8850-32d8efc608e8" providerId="ADAL" clId="{714770EF-F181-47B8-ABEC-1CB244E34ECC}" dt="2023-11-09T09:59:28.772" v="379" actId="20577"/>
          <ac:spMkLst>
            <pc:docMk/>
            <pc:sldMk cId="1158128280" sldId="297"/>
            <ac:spMk id="8" creationId="{9E1D5561-76C4-70D5-B2A8-06940EB6F629}"/>
          </ac:spMkLst>
        </pc:spChg>
      </pc:sldChg>
      <pc:sldChg chg="addSp delSp modSp new mod">
        <pc:chgData name="Riccardo Mucciola" userId="2dbfb328-a93c-44e4-8850-32d8efc608e8" providerId="ADAL" clId="{714770EF-F181-47B8-ABEC-1CB244E34ECC}" dt="2023-11-08T09:38:02.037" v="227" actId="1076"/>
        <pc:sldMkLst>
          <pc:docMk/>
          <pc:sldMk cId="200615924" sldId="298"/>
        </pc:sldMkLst>
        <pc:spChg chg="mod">
          <ac:chgData name="Riccardo Mucciola" userId="2dbfb328-a93c-44e4-8850-32d8efc608e8" providerId="ADAL" clId="{714770EF-F181-47B8-ABEC-1CB244E34ECC}" dt="2023-11-08T08:31:18.291" v="137" actId="108"/>
          <ac:spMkLst>
            <pc:docMk/>
            <pc:sldMk cId="200615924" sldId="298"/>
            <ac:spMk id="2" creationId="{211EB01E-5E57-C4C3-EFAA-18B696AACBAF}"/>
          </ac:spMkLst>
        </pc:spChg>
        <pc:spChg chg="add del mod">
          <ac:chgData name="Riccardo Mucciola" userId="2dbfb328-a93c-44e4-8850-32d8efc608e8" providerId="ADAL" clId="{714770EF-F181-47B8-ABEC-1CB244E34ECC}" dt="2023-11-08T08:20:28.565" v="34" actId="3680"/>
          <ac:spMkLst>
            <pc:docMk/>
            <pc:sldMk cId="200615924" sldId="298"/>
            <ac:spMk id="3" creationId="{5071BD2A-CACC-F885-487D-E40E6CB703B5}"/>
          </ac:spMkLst>
        </pc:spChg>
        <pc:graphicFrameChg chg="add del mod">
          <ac:chgData name="Riccardo Mucciola" userId="2dbfb328-a93c-44e4-8850-32d8efc608e8" providerId="ADAL" clId="{714770EF-F181-47B8-ABEC-1CB244E34ECC}" dt="2023-11-08T08:19:56.590" v="31"/>
          <ac:graphicFrameMkLst>
            <pc:docMk/>
            <pc:sldMk cId="200615924" sldId="298"/>
            <ac:graphicFrameMk id="7" creationId="{2641BE65-66BF-0340-A496-E445B7770BE6}"/>
          </ac:graphicFrameMkLst>
        </pc:graphicFrameChg>
        <pc:graphicFrameChg chg="add mod ord modGraphic">
          <ac:chgData name="Riccardo Mucciola" userId="2dbfb328-a93c-44e4-8850-32d8efc608e8" providerId="ADAL" clId="{714770EF-F181-47B8-ABEC-1CB244E34ECC}" dt="2023-11-08T09:38:02.037" v="227" actId="1076"/>
          <ac:graphicFrameMkLst>
            <pc:docMk/>
            <pc:sldMk cId="200615924" sldId="298"/>
            <ac:graphicFrameMk id="8" creationId="{60BEE99B-3AFB-8A98-79C5-7CAD97E22171}"/>
          </ac:graphicFrameMkLst>
        </pc:graphicFrameChg>
        <pc:graphicFrameChg chg="add del mod modGraphic">
          <ac:chgData name="Riccardo Mucciola" userId="2dbfb328-a93c-44e4-8850-32d8efc608e8" providerId="ADAL" clId="{714770EF-F181-47B8-ABEC-1CB244E34ECC}" dt="2023-11-08T09:38:02.037" v="227" actId="1076"/>
          <ac:graphicFrameMkLst>
            <pc:docMk/>
            <pc:sldMk cId="200615924" sldId="298"/>
            <ac:graphicFrameMk id="9" creationId="{F0784F8C-CE5D-EC9B-2CCB-7C1B84862B08}"/>
          </ac:graphicFrameMkLst>
        </pc:graphicFrameChg>
        <pc:graphicFrameChg chg="add mod modGraphic">
          <ac:chgData name="Riccardo Mucciola" userId="2dbfb328-a93c-44e4-8850-32d8efc608e8" providerId="ADAL" clId="{714770EF-F181-47B8-ABEC-1CB244E34ECC}" dt="2023-11-08T09:38:02.037" v="227" actId="1076"/>
          <ac:graphicFrameMkLst>
            <pc:docMk/>
            <pc:sldMk cId="200615924" sldId="298"/>
            <ac:graphicFrameMk id="10" creationId="{41410DEF-688B-1E54-8C3A-DC8659CFADCA}"/>
          </ac:graphicFrameMkLst>
        </pc:graphicFrameChg>
      </pc:sldChg>
      <pc:sldChg chg="addSp delSp modSp new mod">
        <pc:chgData name="Riccardo Mucciola" userId="2dbfb328-a93c-44e4-8850-32d8efc608e8" providerId="ADAL" clId="{714770EF-F181-47B8-ABEC-1CB244E34ECC}" dt="2023-11-08T09:39:15.308" v="252" actId="1076"/>
        <pc:sldMkLst>
          <pc:docMk/>
          <pc:sldMk cId="1988874830" sldId="299"/>
        </pc:sldMkLst>
        <pc:spChg chg="mod">
          <ac:chgData name="Riccardo Mucciola" userId="2dbfb328-a93c-44e4-8850-32d8efc608e8" providerId="ADAL" clId="{714770EF-F181-47B8-ABEC-1CB244E34ECC}" dt="2023-11-08T09:39:05.308" v="251" actId="20577"/>
          <ac:spMkLst>
            <pc:docMk/>
            <pc:sldMk cId="1988874830" sldId="299"/>
            <ac:spMk id="2" creationId="{54ED8141-A1B5-0C53-9040-EB9B9A840238}"/>
          </ac:spMkLst>
        </pc:spChg>
        <pc:spChg chg="del">
          <ac:chgData name="Riccardo Mucciola" userId="2dbfb328-a93c-44e4-8850-32d8efc608e8" providerId="ADAL" clId="{714770EF-F181-47B8-ABEC-1CB244E34ECC}" dt="2023-11-08T09:38:16.277" v="229" actId="931"/>
          <ac:spMkLst>
            <pc:docMk/>
            <pc:sldMk cId="1988874830" sldId="299"/>
            <ac:spMk id="3" creationId="{B93C1811-AFEA-57E5-BCFA-CDBB5A69B606}"/>
          </ac:spMkLst>
        </pc:spChg>
        <pc:picChg chg="add mod modCrop">
          <ac:chgData name="Riccardo Mucciola" userId="2dbfb328-a93c-44e4-8850-32d8efc608e8" providerId="ADAL" clId="{714770EF-F181-47B8-ABEC-1CB244E34ECC}" dt="2023-11-08T09:39:15.308" v="252" actId="1076"/>
          <ac:picMkLst>
            <pc:docMk/>
            <pc:sldMk cId="1988874830" sldId="299"/>
            <ac:picMk id="8" creationId="{7688F7C6-DEB7-2839-B467-C546ED62AB1F}"/>
          </ac:picMkLst>
        </pc:picChg>
      </pc:sldChg>
      <pc:sldChg chg="addSp delSp modSp new mod ord">
        <pc:chgData name="Riccardo Mucciola" userId="2dbfb328-a93c-44e4-8850-32d8efc608e8" providerId="ADAL" clId="{714770EF-F181-47B8-ABEC-1CB244E34ECC}" dt="2023-11-08T09:40:14.757" v="280"/>
        <pc:sldMkLst>
          <pc:docMk/>
          <pc:sldMk cId="1416915118" sldId="300"/>
        </pc:sldMkLst>
        <pc:spChg chg="mod">
          <ac:chgData name="Riccardo Mucciola" userId="2dbfb328-a93c-44e4-8850-32d8efc608e8" providerId="ADAL" clId="{714770EF-F181-47B8-ABEC-1CB244E34ECC}" dt="2023-11-08T09:40:14.757" v="280"/>
          <ac:spMkLst>
            <pc:docMk/>
            <pc:sldMk cId="1416915118" sldId="300"/>
            <ac:spMk id="2" creationId="{2A9414B5-A423-0E3D-4AC0-F714237D60D1}"/>
          </ac:spMkLst>
        </pc:spChg>
        <pc:spChg chg="del">
          <ac:chgData name="Riccardo Mucciola" userId="2dbfb328-a93c-44e4-8850-32d8efc608e8" providerId="ADAL" clId="{714770EF-F181-47B8-ABEC-1CB244E34ECC}" dt="2023-11-08T09:39:28.288" v="258" actId="931"/>
          <ac:spMkLst>
            <pc:docMk/>
            <pc:sldMk cId="1416915118" sldId="300"/>
            <ac:spMk id="3" creationId="{D34B4917-FF09-27E3-897F-1D0DF3A7FB16}"/>
          </ac:spMkLst>
        </pc:spChg>
        <pc:picChg chg="add mod modCrop">
          <ac:chgData name="Riccardo Mucciola" userId="2dbfb328-a93c-44e4-8850-32d8efc608e8" providerId="ADAL" clId="{714770EF-F181-47B8-ABEC-1CB244E34ECC}" dt="2023-11-08T09:40:10.672" v="279" actId="14100"/>
          <ac:picMkLst>
            <pc:docMk/>
            <pc:sldMk cId="1416915118" sldId="300"/>
            <ac:picMk id="8" creationId="{568C23B6-35E6-6A90-04DD-A6593CC8EDFA}"/>
          </ac:picMkLst>
        </pc:picChg>
      </pc:sldChg>
      <pc:sldChg chg="new del">
        <pc:chgData name="Riccardo Mucciola" userId="2dbfb328-a93c-44e4-8850-32d8efc608e8" providerId="ADAL" clId="{714770EF-F181-47B8-ABEC-1CB244E34ECC}" dt="2023-11-08T09:38:37.257" v="239" actId="47"/>
        <pc:sldMkLst>
          <pc:docMk/>
          <pc:sldMk cId="1547670064" sldId="300"/>
        </pc:sldMkLst>
      </pc:sldChg>
      <pc:sldChg chg="addSp delSp modSp new mod">
        <pc:chgData name="Riccardo Mucciola" userId="2dbfb328-a93c-44e4-8850-32d8efc608e8" providerId="ADAL" clId="{714770EF-F181-47B8-ABEC-1CB244E34ECC}" dt="2023-11-08T09:40:37.896" v="293" actId="20577"/>
        <pc:sldMkLst>
          <pc:docMk/>
          <pc:sldMk cId="180713593" sldId="301"/>
        </pc:sldMkLst>
        <pc:spChg chg="mod">
          <ac:chgData name="Riccardo Mucciola" userId="2dbfb328-a93c-44e4-8850-32d8efc608e8" providerId="ADAL" clId="{714770EF-F181-47B8-ABEC-1CB244E34ECC}" dt="2023-11-08T09:40:37.896" v="293" actId="20577"/>
          <ac:spMkLst>
            <pc:docMk/>
            <pc:sldMk cId="180713593" sldId="301"/>
            <ac:spMk id="2" creationId="{3BEB5B04-1903-BABE-6D95-AB382E49A57D}"/>
          </ac:spMkLst>
        </pc:spChg>
        <pc:spChg chg="del">
          <ac:chgData name="Riccardo Mucciola" userId="2dbfb328-a93c-44e4-8850-32d8efc608e8" providerId="ADAL" clId="{714770EF-F181-47B8-ABEC-1CB244E34ECC}" dt="2023-11-08T09:39:39.958" v="268" actId="931"/>
          <ac:spMkLst>
            <pc:docMk/>
            <pc:sldMk cId="180713593" sldId="301"/>
            <ac:spMk id="3" creationId="{8E9A899C-4B92-D3DB-B910-1EDFB819A346}"/>
          </ac:spMkLst>
        </pc:spChg>
        <pc:picChg chg="add mod modCrop">
          <ac:chgData name="Riccardo Mucciola" userId="2dbfb328-a93c-44e4-8850-32d8efc608e8" providerId="ADAL" clId="{714770EF-F181-47B8-ABEC-1CB244E34ECC}" dt="2023-11-08T09:39:58.375" v="275" actId="14100"/>
          <ac:picMkLst>
            <pc:docMk/>
            <pc:sldMk cId="180713593" sldId="301"/>
            <ac:picMk id="8" creationId="{2AB1AD74-6BC8-4B17-80C0-7695C67E5DA4}"/>
          </ac:picMkLst>
        </pc:picChg>
      </pc:sldChg>
      <pc:sldChg chg="addSp delSp modSp new mod">
        <pc:chgData name="Riccardo Mucciola" userId="2dbfb328-a93c-44e4-8850-32d8efc608e8" providerId="ADAL" clId="{714770EF-F181-47B8-ABEC-1CB244E34ECC}" dt="2023-11-08T09:40:34.536" v="291" actId="20577"/>
        <pc:sldMkLst>
          <pc:docMk/>
          <pc:sldMk cId="1532665465" sldId="302"/>
        </pc:sldMkLst>
        <pc:spChg chg="mod">
          <ac:chgData name="Riccardo Mucciola" userId="2dbfb328-a93c-44e4-8850-32d8efc608e8" providerId="ADAL" clId="{714770EF-F181-47B8-ABEC-1CB244E34ECC}" dt="2023-11-08T09:40:34.536" v="291" actId="20577"/>
          <ac:spMkLst>
            <pc:docMk/>
            <pc:sldMk cId="1532665465" sldId="302"/>
            <ac:spMk id="2" creationId="{39B519E4-D920-CA52-A0E0-C9A012DDD787}"/>
          </ac:spMkLst>
        </pc:spChg>
        <pc:spChg chg="del">
          <ac:chgData name="Riccardo Mucciola" userId="2dbfb328-a93c-44e4-8850-32d8efc608e8" providerId="ADAL" clId="{714770EF-F181-47B8-ABEC-1CB244E34ECC}" dt="2023-11-08T09:40:22.981" v="283" actId="931"/>
          <ac:spMkLst>
            <pc:docMk/>
            <pc:sldMk cId="1532665465" sldId="302"/>
            <ac:spMk id="3" creationId="{2879B89E-9E45-B012-C94E-8D0321D19CB7}"/>
          </ac:spMkLst>
        </pc:spChg>
        <pc:picChg chg="add mod modCrop">
          <ac:chgData name="Riccardo Mucciola" userId="2dbfb328-a93c-44e4-8850-32d8efc608e8" providerId="ADAL" clId="{714770EF-F181-47B8-ABEC-1CB244E34ECC}" dt="2023-11-08T09:40:31.916" v="289" actId="14100"/>
          <ac:picMkLst>
            <pc:docMk/>
            <pc:sldMk cId="1532665465" sldId="302"/>
            <ac:picMk id="8" creationId="{9D0BBED2-24B2-92B4-E0F8-6DC74C1D34BE}"/>
          </ac:picMkLst>
        </pc:picChg>
      </pc:sldChg>
      <pc:sldChg chg="new del">
        <pc:chgData name="Riccardo Mucciola" userId="2dbfb328-a93c-44e4-8850-32d8efc608e8" providerId="ADAL" clId="{714770EF-F181-47B8-ABEC-1CB244E34ECC}" dt="2023-11-08T09:39:34.138" v="267" actId="47"/>
        <pc:sldMkLst>
          <pc:docMk/>
          <pc:sldMk cId="2025390550" sldId="303"/>
        </pc:sldMkLst>
      </pc:sldChg>
      <pc:sldChg chg="new del">
        <pc:chgData name="Riccardo Mucciola" userId="2dbfb328-a93c-44e4-8850-32d8efc608e8" providerId="ADAL" clId="{714770EF-F181-47B8-ABEC-1CB244E34ECC}" dt="2023-11-08T09:39:22.918" v="257" actId="47"/>
        <pc:sldMkLst>
          <pc:docMk/>
          <pc:sldMk cId="4201348060" sldId="303"/>
        </pc:sldMkLst>
      </pc:sldChg>
      <pc:sldChg chg="addSp delSp modSp new mod">
        <pc:chgData name="Riccardo Mucciola" userId="2dbfb328-a93c-44e4-8850-32d8efc608e8" providerId="ADAL" clId="{714770EF-F181-47B8-ABEC-1CB244E34ECC}" dt="2023-11-09T10:30:37.021" v="404"/>
        <pc:sldMkLst>
          <pc:docMk/>
          <pc:sldMk cId="3216073135" sldId="304"/>
        </pc:sldMkLst>
        <pc:spChg chg="mod">
          <ac:chgData name="Riccardo Mucciola" userId="2dbfb328-a93c-44e4-8850-32d8efc608e8" providerId="ADAL" clId="{714770EF-F181-47B8-ABEC-1CB244E34ECC}" dt="2023-11-09T10:30:37.021" v="404"/>
          <ac:spMkLst>
            <pc:docMk/>
            <pc:sldMk cId="3216073135" sldId="304"/>
            <ac:spMk id="2" creationId="{4F841D95-0DDF-0CCB-F673-B5F2A76C42F4}"/>
          </ac:spMkLst>
        </pc:spChg>
        <pc:spChg chg="del">
          <ac:chgData name="Riccardo Mucciola" userId="2dbfb328-a93c-44e4-8850-32d8efc608e8" providerId="ADAL" clId="{714770EF-F181-47B8-ABEC-1CB244E34ECC}" dt="2023-11-09T10:29:24.954" v="381" actId="931"/>
          <ac:spMkLst>
            <pc:docMk/>
            <pc:sldMk cId="3216073135" sldId="304"/>
            <ac:spMk id="3" creationId="{69E75AAA-BA3E-817E-B959-DB2E404A5366}"/>
          </ac:spMkLst>
        </pc:spChg>
        <pc:picChg chg="add mod modCrop">
          <ac:chgData name="Riccardo Mucciola" userId="2dbfb328-a93c-44e4-8850-32d8efc608e8" providerId="ADAL" clId="{714770EF-F181-47B8-ABEC-1CB244E34ECC}" dt="2023-11-09T10:30:13.768" v="403" actId="14100"/>
          <ac:picMkLst>
            <pc:docMk/>
            <pc:sldMk cId="3216073135" sldId="304"/>
            <ac:picMk id="8" creationId="{2985B150-F287-6A4E-5528-C0B06FD3DD53}"/>
          </ac:picMkLst>
        </pc:picChg>
        <pc:picChg chg="add mod modCrop">
          <ac:chgData name="Riccardo Mucciola" userId="2dbfb328-a93c-44e4-8850-32d8efc608e8" providerId="ADAL" clId="{714770EF-F181-47B8-ABEC-1CB244E34ECC}" dt="2023-11-09T10:30:10.300" v="401" actId="1076"/>
          <ac:picMkLst>
            <pc:docMk/>
            <pc:sldMk cId="3216073135" sldId="304"/>
            <ac:picMk id="10" creationId="{4525FFDC-9518-1FE1-AC78-D2D2BF96FCCC}"/>
          </ac:picMkLst>
        </pc:picChg>
      </pc:sldChg>
    </pc:docChg>
  </pc:docChgLst>
  <pc:docChgLst>
    <pc:chgData name="Riccardo Mucciola" userId="2dbfb328-a93c-44e4-8850-32d8efc608e8" providerId="ADAL" clId="{CEB6CC44-7A38-4256-BB63-C4B15D05C3A8}"/>
    <pc:docChg chg="undo custSel addSld delSld modSld sldOrd addMainMaster delMainMaster modMainMaster">
      <pc:chgData name="Riccardo Mucciola" userId="2dbfb328-a93c-44e4-8850-32d8efc608e8" providerId="ADAL" clId="{CEB6CC44-7A38-4256-BB63-C4B15D05C3A8}" dt="2023-11-07T17:53:00.016" v="7129" actId="20577"/>
      <pc:docMkLst>
        <pc:docMk/>
      </pc:docMkLst>
      <pc:sldChg chg="modSp mod">
        <pc:chgData name="Riccardo Mucciola" userId="2dbfb328-a93c-44e4-8850-32d8efc608e8" providerId="ADAL" clId="{CEB6CC44-7A38-4256-BB63-C4B15D05C3A8}" dt="2023-11-07T15:06:44.598" v="1196" actId="1076"/>
        <pc:sldMkLst>
          <pc:docMk/>
          <pc:sldMk cId="2662418844" sldId="265"/>
        </pc:sldMkLst>
        <pc:spChg chg="mod">
          <ac:chgData name="Riccardo Mucciola" userId="2dbfb328-a93c-44e4-8850-32d8efc608e8" providerId="ADAL" clId="{CEB6CC44-7A38-4256-BB63-C4B15D05C3A8}" dt="2023-11-07T15:06:44.598" v="1196" actId="1076"/>
          <ac:spMkLst>
            <pc:docMk/>
            <pc:sldMk cId="2662418844" sldId="265"/>
            <ac:spMk id="11" creationId="{7E00A52D-67DD-9441-888E-A9F8BDED4E00}"/>
          </ac:spMkLst>
        </pc:spChg>
      </pc:sldChg>
      <pc:sldChg chg="modSp mod">
        <pc:chgData name="Riccardo Mucciola" userId="2dbfb328-a93c-44e4-8850-32d8efc608e8" providerId="ADAL" clId="{CEB6CC44-7A38-4256-BB63-C4B15D05C3A8}" dt="2023-11-07T15:49:37.478" v="3249" actId="1076"/>
        <pc:sldMkLst>
          <pc:docMk/>
          <pc:sldMk cId="2598047575" sldId="266"/>
        </pc:sldMkLst>
        <pc:spChg chg="mod">
          <ac:chgData name="Riccardo Mucciola" userId="2dbfb328-a93c-44e4-8850-32d8efc608e8" providerId="ADAL" clId="{CEB6CC44-7A38-4256-BB63-C4B15D05C3A8}" dt="2023-11-07T15:49:37.478" v="3249" actId="1076"/>
          <ac:spMkLst>
            <pc:docMk/>
            <pc:sldMk cId="2598047575" sldId="266"/>
            <ac:spMk id="9" creationId="{ACBAFFB1-42E5-93B6-C75A-D336D0395277}"/>
          </ac:spMkLst>
        </pc:spChg>
      </pc:sldChg>
      <pc:sldChg chg="delSp modSp mod">
        <pc:chgData name="Riccardo Mucciola" userId="2dbfb328-a93c-44e4-8850-32d8efc608e8" providerId="ADAL" clId="{CEB6CC44-7A38-4256-BB63-C4B15D05C3A8}" dt="2023-11-07T15:51:59.700" v="3260" actId="108"/>
        <pc:sldMkLst>
          <pc:docMk/>
          <pc:sldMk cId="2508514177" sldId="267"/>
        </pc:sldMkLst>
        <pc:spChg chg="mod">
          <ac:chgData name="Riccardo Mucciola" userId="2dbfb328-a93c-44e4-8850-32d8efc608e8" providerId="ADAL" clId="{CEB6CC44-7A38-4256-BB63-C4B15D05C3A8}" dt="2023-11-07T15:51:59.700" v="3260" actId="108"/>
          <ac:spMkLst>
            <pc:docMk/>
            <pc:sldMk cId="2508514177" sldId="267"/>
            <ac:spMk id="2" creationId="{FF83E6F5-2CA3-693A-A3CE-10DAA357723A}"/>
          </ac:spMkLst>
        </pc:spChg>
        <pc:spChg chg="mod">
          <ac:chgData name="Riccardo Mucciola" userId="2dbfb328-a93c-44e4-8850-32d8efc608e8" providerId="ADAL" clId="{CEB6CC44-7A38-4256-BB63-C4B15D05C3A8}" dt="2023-11-07T15:49:24.015" v="3245" actId="20577"/>
          <ac:spMkLst>
            <pc:docMk/>
            <pc:sldMk cId="2508514177" sldId="267"/>
            <ac:spMk id="9" creationId="{62B9D6A7-3AF2-4809-A708-42A2635DFDE2}"/>
          </ac:spMkLst>
        </pc:spChg>
        <pc:spChg chg="del mod">
          <ac:chgData name="Riccardo Mucciola" userId="2dbfb328-a93c-44e4-8850-32d8efc608e8" providerId="ADAL" clId="{CEB6CC44-7A38-4256-BB63-C4B15D05C3A8}" dt="2023-11-07T15:49:24.705" v="3247"/>
          <ac:spMkLst>
            <pc:docMk/>
            <pc:sldMk cId="2508514177" sldId="267"/>
            <ac:spMk id="10" creationId="{2AAD5EDD-3E4E-790E-2A4C-5EF85120CB15}"/>
          </ac:spMkLst>
        </pc:spChg>
      </pc:sldChg>
      <pc:sldChg chg="modSp mod">
        <pc:chgData name="Riccardo Mucciola" userId="2dbfb328-a93c-44e4-8850-32d8efc608e8" providerId="ADAL" clId="{CEB6CC44-7A38-4256-BB63-C4B15D05C3A8}" dt="2023-11-07T15:52:02.829" v="3262" actId="27636"/>
        <pc:sldMkLst>
          <pc:docMk/>
          <pc:sldMk cId="1805565610" sldId="268"/>
        </pc:sldMkLst>
        <pc:spChg chg="mod">
          <ac:chgData name="Riccardo Mucciola" userId="2dbfb328-a93c-44e4-8850-32d8efc608e8" providerId="ADAL" clId="{CEB6CC44-7A38-4256-BB63-C4B15D05C3A8}" dt="2023-11-07T15:52:02.829" v="3262" actId="27636"/>
          <ac:spMkLst>
            <pc:docMk/>
            <pc:sldMk cId="1805565610" sldId="268"/>
            <ac:spMk id="2" creationId="{B2F564AF-7BBE-4674-A448-0EE83AF2020E}"/>
          </ac:spMkLst>
        </pc:spChg>
        <pc:spChg chg="mod">
          <ac:chgData name="Riccardo Mucciola" userId="2dbfb328-a93c-44e4-8850-32d8efc608e8" providerId="ADAL" clId="{CEB6CC44-7A38-4256-BB63-C4B15D05C3A8}" dt="2023-11-07T15:48:59.914" v="3236" actId="1076"/>
          <ac:spMkLst>
            <pc:docMk/>
            <pc:sldMk cId="1805565610" sldId="268"/>
            <ac:spMk id="9" creationId="{0C7FA8AC-A81A-7712-ACE3-476E304D5643}"/>
          </ac:spMkLst>
        </pc:spChg>
      </pc:sldChg>
      <pc:sldChg chg="addSp delSp modSp mod">
        <pc:chgData name="Riccardo Mucciola" userId="2dbfb328-a93c-44e4-8850-32d8efc608e8" providerId="ADAL" clId="{CEB6CC44-7A38-4256-BB63-C4B15D05C3A8}" dt="2023-11-07T15:52:10.265" v="3264" actId="27636"/>
        <pc:sldMkLst>
          <pc:docMk/>
          <pc:sldMk cId="1020814981" sldId="269"/>
        </pc:sldMkLst>
        <pc:spChg chg="mod">
          <ac:chgData name="Riccardo Mucciola" userId="2dbfb328-a93c-44e4-8850-32d8efc608e8" providerId="ADAL" clId="{CEB6CC44-7A38-4256-BB63-C4B15D05C3A8}" dt="2023-11-07T15:52:10.265" v="3264" actId="27636"/>
          <ac:spMkLst>
            <pc:docMk/>
            <pc:sldMk cId="1020814981" sldId="269"/>
            <ac:spMk id="2" creationId="{0FD50432-966B-52CC-5722-034D4546DE03}"/>
          </ac:spMkLst>
        </pc:spChg>
        <pc:spChg chg="del">
          <ac:chgData name="Riccardo Mucciola" userId="2dbfb328-a93c-44e4-8850-32d8efc608e8" providerId="ADAL" clId="{CEB6CC44-7A38-4256-BB63-C4B15D05C3A8}" dt="2023-11-07T14:05:56.552" v="0" actId="931"/>
          <ac:spMkLst>
            <pc:docMk/>
            <pc:sldMk cId="1020814981" sldId="269"/>
            <ac:spMk id="3" creationId="{6A579D74-B8F8-2109-D10F-59EDED700B27}"/>
          </ac:spMkLst>
        </pc:spChg>
        <pc:spChg chg="add mod">
          <ac:chgData name="Riccardo Mucciola" userId="2dbfb328-a93c-44e4-8850-32d8efc608e8" providerId="ADAL" clId="{CEB6CC44-7A38-4256-BB63-C4B15D05C3A8}" dt="2023-11-07T15:50:10.761" v="3251" actId="20577"/>
          <ac:spMkLst>
            <pc:docMk/>
            <pc:sldMk cId="1020814981" sldId="269"/>
            <ac:spMk id="9" creationId="{57C84DF5-5B45-2029-854B-51A29650645F}"/>
          </ac:spMkLst>
        </pc:spChg>
        <pc:picChg chg="add mod modCrop">
          <ac:chgData name="Riccardo Mucciola" userId="2dbfb328-a93c-44e4-8850-32d8efc608e8" providerId="ADAL" clId="{CEB6CC44-7A38-4256-BB63-C4B15D05C3A8}" dt="2023-11-07T14:16:01.142" v="292" actId="1076"/>
          <ac:picMkLst>
            <pc:docMk/>
            <pc:sldMk cId="1020814981" sldId="269"/>
            <ac:picMk id="8" creationId="{B458A6F8-964C-83CF-A79A-5F4269727DF2}"/>
          </ac:picMkLst>
        </pc:picChg>
      </pc:sldChg>
      <pc:sldChg chg="addSp delSp modSp new mod">
        <pc:chgData name="Riccardo Mucciola" userId="2dbfb328-a93c-44e4-8850-32d8efc608e8" providerId="ADAL" clId="{CEB6CC44-7A38-4256-BB63-C4B15D05C3A8}" dt="2023-11-07T15:59:17.024" v="3568" actId="1076"/>
        <pc:sldMkLst>
          <pc:docMk/>
          <pc:sldMk cId="206868399" sldId="270"/>
        </pc:sldMkLst>
        <pc:spChg chg="mod">
          <ac:chgData name="Riccardo Mucciola" userId="2dbfb328-a93c-44e4-8850-32d8efc608e8" providerId="ADAL" clId="{CEB6CC44-7A38-4256-BB63-C4B15D05C3A8}" dt="2023-11-07T15:52:14.603" v="3266" actId="27636"/>
          <ac:spMkLst>
            <pc:docMk/>
            <pc:sldMk cId="206868399" sldId="270"/>
            <ac:spMk id="2" creationId="{EF5ED281-2495-8185-BF2A-087F665B62FD}"/>
          </ac:spMkLst>
        </pc:spChg>
        <pc:spChg chg="del">
          <ac:chgData name="Riccardo Mucciola" userId="2dbfb328-a93c-44e4-8850-32d8efc608e8" providerId="ADAL" clId="{CEB6CC44-7A38-4256-BB63-C4B15D05C3A8}" dt="2023-11-07T14:16:24.619" v="294" actId="931"/>
          <ac:spMkLst>
            <pc:docMk/>
            <pc:sldMk cId="206868399" sldId="270"/>
            <ac:spMk id="3" creationId="{A094107D-C7A1-D51A-9D01-7003DEAF12B7}"/>
          </ac:spMkLst>
        </pc:spChg>
        <pc:spChg chg="add mod">
          <ac:chgData name="Riccardo Mucciola" userId="2dbfb328-a93c-44e4-8850-32d8efc608e8" providerId="ADAL" clId="{CEB6CC44-7A38-4256-BB63-C4B15D05C3A8}" dt="2023-11-07T14:25:08.051" v="752" actId="6549"/>
          <ac:spMkLst>
            <pc:docMk/>
            <pc:sldMk cId="206868399" sldId="270"/>
            <ac:spMk id="9" creationId="{C567AA68-3A84-9C1E-23A4-63AFEC1614D8}"/>
          </ac:spMkLst>
        </pc:spChg>
        <pc:spChg chg="add mod">
          <ac:chgData name="Riccardo Mucciola" userId="2dbfb328-a93c-44e4-8850-32d8efc608e8" providerId="ADAL" clId="{CEB6CC44-7A38-4256-BB63-C4B15D05C3A8}" dt="2023-11-07T15:06:32.435" v="1192" actId="108"/>
          <ac:spMkLst>
            <pc:docMk/>
            <pc:sldMk cId="206868399" sldId="270"/>
            <ac:spMk id="10" creationId="{D7755EEA-809F-9895-1793-A2D4E9E1DBA2}"/>
          </ac:spMkLst>
        </pc:spChg>
        <pc:spChg chg="add mod">
          <ac:chgData name="Riccardo Mucciola" userId="2dbfb328-a93c-44e4-8850-32d8efc608e8" providerId="ADAL" clId="{CEB6CC44-7A38-4256-BB63-C4B15D05C3A8}" dt="2023-11-07T15:06:29.816" v="1191" actId="108"/>
          <ac:spMkLst>
            <pc:docMk/>
            <pc:sldMk cId="206868399" sldId="270"/>
            <ac:spMk id="11" creationId="{2F7CECB7-A665-C3BA-AE21-7DE4CB8C54A6}"/>
          </ac:spMkLst>
        </pc:spChg>
        <pc:spChg chg="add mod">
          <ac:chgData name="Riccardo Mucciola" userId="2dbfb328-a93c-44e4-8850-32d8efc608e8" providerId="ADAL" clId="{CEB6CC44-7A38-4256-BB63-C4B15D05C3A8}" dt="2023-11-07T14:25:11.160" v="753" actId="1076"/>
          <ac:spMkLst>
            <pc:docMk/>
            <pc:sldMk cId="206868399" sldId="270"/>
            <ac:spMk id="12" creationId="{FE394D45-AEB3-021B-B85B-AC28E25947C2}"/>
          </ac:spMkLst>
        </pc:spChg>
        <pc:picChg chg="add mod modCrop">
          <ac:chgData name="Riccardo Mucciola" userId="2dbfb328-a93c-44e4-8850-32d8efc608e8" providerId="ADAL" clId="{CEB6CC44-7A38-4256-BB63-C4B15D05C3A8}" dt="2023-11-07T15:59:17.024" v="3568" actId="1076"/>
          <ac:picMkLst>
            <pc:docMk/>
            <pc:sldMk cId="206868399" sldId="270"/>
            <ac:picMk id="8" creationId="{92510D1B-3502-8A41-D19A-A4C5ED159814}"/>
          </ac:picMkLst>
        </pc:picChg>
      </pc:sldChg>
      <pc:sldChg chg="addSp delSp modSp new mod">
        <pc:chgData name="Riccardo Mucciola" userId="2dbfb328-a93c-44e4-8850-32d8efc608e8" providerId="ADAL" clId="{CEB6CC44-7A38-4256-BB63-C4B15D05C3A8}" dt="2023-11-07T15:52:20.440" v="3268" actId="27636"/>
        <pc:sldMkLst>
          <pc:docMk/>
          <pc:sldMk cId="4272259376" sldId="271"/>
        </pc:sldMkLst>
        <pc:spChg chg="mod">
          <ac:chgData name="Riccardo Mucciola" userId="2dbfb328-a93c-44e4-8850-32d8efc608e8" providerId="ADAL" clId="{CEB6CC44-7A38-4256-BB63-C4B15D05C3A8}" dt="2023-11-07T15:52:20.440" v="3268" actId="27636"/>
          <ac:spMkLst>
            <pc:docMk/>
            <pc:sldMk cId="4272259376" sldId="271"/>
            <ac:spMk id="2" creationId="{E41964A3-A6F1-212E-5404-4DD96D75DB4F}"/>
          </ac:spMkLst>
        </pc:spChg>
        <pc:spChg chg="del">
          <ac:chgData name="Riccardo Mucciola" userId="2dbfb328-a93c-44e4-8850-32d8efc608e8" providerId="ADAL" clId="{CEB6CC44-7A38-4256-BB63-C4B15D05C3A8}" dt="2023-11-07T14:25:46.182" v="782" actId="931"/>
          <ac:spMkLst>
            <pc:docMk/>
            <pc:sldMk cId="4272259376" sldId="271"/>
            <ac:spMk id="3" creationId="{77BCC4C9-0D48-464A-44D0-3761BAB6CF27}"/>
          </ac:spMkLst>
        </pc:spChg>
        <pc:spChg chg="add mod">
          <ac:chgData name="Riccardo Mucciola" userId="2dbfb328-a93c-44e4-8850-32d8efc608e8" providerId="ADAL" clId="{CEB6CC44-7A38-4256-BB63-C4B15D05C3A8}" dt="2023-11-07T15:50:19.766" v="3252" actId="948"/>
          <ac:spMkLst>
            <pc:docMk/>
            <pc:sldMk cId="4272259376" sldId="271"/>
            <ac:spMk id="9" creationId="{CC5A417C-BC0B-58F0-48AF-B0FB4073ADE4}"/>
          </ac:spMkLst>
        </pc:spChg>
        <pc:picChg chg="add mod modCrop">
          <ac:chgData name="Riccardo Mucciola" userId="2dbfb328-a93c-44e4-8850-32d8efc608e8" providerId="ADAL" clId="{CEB6CC44-7A38-4256-BB63-C4B15D05C3A8}" dt="2023-11-07T14:26:03.363" v="789" actId="1076"/>
          <ac:picMkLst>
            <pc:docMk/>
            <pc:sldMk cId="4272259376" sldId="271"/>
            <ac:picMk id="8" creationId="{C88A99E3-9A2E-D582-176A-3C95A5A2CA1E}"/>
          </ac:picMkLst>
        </pc:picChg>
      </pc:sldChg>
      <pc:sldChg chg="addSp delSp modSp new mod modClrScheme chgLayout">
        <pc:chgData name="Riccardo Mucciola" userId="2dbfb328-a93c-44e4-8850-32d8efc608e8" providerId="ADAL" clId="{CEB6CC44-7A38-4256-BB63-C4B15D05C3A8}" dt="2023-11-07T15:01:44.736" v="1018" actId="108"/>
        <pc:sldMkLst>
          <pc:docMk/>
          <pc:sldMk cId="3845039625" sldId="272"/>
        </pc:sldMkLst>
        <pc:spChg chg="del mod ord">
          <ac:chgData name="Riccardo Mucciola" userId="2dbfb328-a93c-44e4-8850-32d8efc608e8" providerId="ADAL" clId="{CEB6CC44-7A38-4256-BB63-C4B15D05C3A8}" dt="2023-11-07T15:01:24.626" v="1000" actId="700"/>
          <ac:spMkLst>
            <pc:docMk/>
            <pc:sldMk cId="3845039625" sldId="272"/>
            <ac:spMk id="2" creationId="{D612BA26-2BAE-1705-0BBD-6486ED4F8DA8}"/>
          </ac:spMkLst>
        </pc:spChg>
        <pc:spChg chg="del mod ord">
          <ac:chgData name="Riccardo Mucciola" userId="2dbfb328-a93c-44e4-8850-32d8efc608e8" providerId="ADAL" clId="{CEB6CC44-7A38-4256-BB63-C4B15D05C3A8}" dt="2023-11-07T15:01:24.626" v="1000" actId="700"/>
          <ac:spMkLst>
            <pc:docMk/>
            <pc:sldMk cId="3845039625" sldId="272"/>
            <ac:spMk id="3" creationId="{F9D9891C-A4F7-D4B3-B63D-CDE5A2A6720D}"/>
          </ac:spMkLst>
        </pc:spChg>
        <pc:spChg chg="mod ord">
          <ac:chgData name="Riccardo Mucciola" userId="2dbfb328-a93c-44e4-8850-32d8efc608e8" providerId="ADAL" clId="{CEB6CC44-7A38-4256-BB63-C4B15D05C3A8}" dt="2023-11-07T15:01:24.626" v="1000" actId="700"/>
          <ac:spMkLst>
            <pc:docMk/>
            <pc:sldMk cId="3845039625" sldId="272"/>
            <ac:spMk id="4" creationId="{7208A0C5-28DA-D496-162B-32E445CCEC48}"/>
          </ac:spMkLst>
        </pc:spChg>
        <pc:spChg chg="mod ord">
          <ac:chgData name="Riccardo Mucciola" userId="2dbfb328-a93c-44e4-8850-32d8efc608e8" providerId="ADAL" clId="{CEB6CC44-7A38-4256-BB63-C4B15D05C3A8}" dt="2023-11-07T15:01:24.626" v="1000" actId="700"/>
          <ac:spMkLst>
            <pc:docMk/>
            <pc:sldMk cId="3845039625" sldId="272"/>
            <ac:spMk id="5" creationId="{1E6B08B4-A572-B776-3EBE-08D0B699F5E2}"/>
          </ac:spMkLst>
        </pc:spChg>
        <pc:spChg chg="mod ord">
          <ac:chgData name="Riccardo Mucciola" userId="2dbfb328-a93c-44e4-8850-32d8efc608e8" providerId="ADAL" clId="{CEB6CC44-7A38-4256-BB63-C4B15D05C3A8}" dt="2023-11-07T15:01:24.626" v="1000" actId="700"/>
          <ac:spMkLst>
            <pc:docMk/>
            <pc:sldMk cId="3845039625" sldId="272"/>
            <ac:spMk id="6" creationId="{9908A0D3-1C69-37EE-EF5A-8E84F7532C7A}"/>
          </ac:spMkLst>
        </pc:spChg>
        <pc:spChg chg="add mod ord">
          <ac:chgData name="Riccardo Mucciola" userId="2dbfb328-a93c-44e4-8850-32d8efc608e8" providerId="ADAL" clId="{CEB6CC44-7A38-4256-BB63-C4B15D05C3A8}" dt="2023-11-07T15:01:44.736" v="1018" actId="108"/>
          <ac:spMkLst>
            <pc:docMk/>
            <pc:sldMk cId="3845039625" sldId="272"/>
            <ac:spMk id="7" creationId="{308F2528-B802-6286-A85B-7A9D3CE0970D}"/>
          </ac:spMkLst>
        </pc:spChg>
        <pc:spChg chg="add del mod ord">
          <ac:chgData name="Riccardo Mucciola" userId="2dbfb328-a93c-44e4-8850-32d8efc608e8" providerId="ADAL" clId="{CEB6CC44-7A38-4256-BB63-C4B15D05C3A8}" dt="2023-11-07T15:01:35.511" v="1017" actId="478"/>
          <ac:spMkLst>
            <pc:docMk/>
            <pc:sldMk cId="3845039625" sldId="272"/>
            <ac:spMk id="8" creationId="{F7F14096-E34B-AF32-52DA-2379C8C25430}"/>
          </ac:spMkLst>
        </pc:spChg>
      </pc:sldChg>
      <pc:sldChg chg="addSp delSp modSp new mod">
        <pc:chgData name="Riccardo Mucciola" userId="2dbfb328-a93c-44e4-8850-32d8efc608e8" providerId="ADAL" clId="{CEB6CC44-7A38-4256-BB63-C4B15D05C3A8}" dt="2023-11-07T15:52:57.331" v="3281" actId="1076"/>
        <pc:sldMkLst>
          <pc:docMk/>
          <pc:sldMk cId="4226098347" sldId="273"/>
        </pc:sldMkLst>
        <pc:spChg chg="mod">
          <ac:chgData name="Riccardo Mucciola" userId="2dbfb328-a93c-44e4-8850-32d8efc608e8" providerId="ADAL" clId="{CEB6CC44-7A38-4256-BB63-C4B15D05C3A8}" dt="2023-11-07T15:52:32.075" v="3273" actId="108"/>
          <ac:spMkLst>
            <pc:docMk/>
            <pc:sldMk cId="4226098347" sldId="273"/>
            <ac:spMk id="2" creationId="{3F4DC7EE-E413-FAAD-3496-B53DFA373D8E}"/>
          </ac:spMkLst>
        </pc:spChg>
        <pc:spChg chg="del">
          <ac:chgData name="Riccardo Mucciola" userId="2dbfb328-a93c-44e4-8850-32d8efc608e8" providerId="ADAL" clId="{CEB6CC44-7A38-4256-BB63-C4B15D05C3A8}" dt="2023-11-07T15:02:51.040" v="1049" actId="931"/>
          <ac:spMkLst>
            <pc:docMk/>
            <pc:sldMk cId="4226098347" sldId="273"/>
            <ac:spMk id="3" creationId="{CCA78E13-9492-D053-3FD3-C4DAC226ADD6}"/>
          </ac:spMkLst>
        </pc:spChg>
        <pc:spChg chg="add mod">
          <ac:chgData name="Riccardo Mucciola" userId="2dbfb328-a93c-44e4-8850-32d8efc608e8" providerId="ADAL" clId="{CEB6CC44-7A38-4256-BB63-C4B15D05C3A8}" dt="2023-11-07T15:52:57.331" v="3281" actId="1076"/>
          <ac:spMkLst>
            <pc:docMk/>
            <pc:sldMk cId="4226098347" sldId="273"/>
            <ac:spMk id="9" creationId="{9C432F51-EC40-0A9B-6E15-16B7ECFF9E62}"/>
          </ac:spMkLst>
        </pc:spChg>
        <pc:spChg chg="add mod">
          <ac:chgData name="Riccardo Mucciola" userId="2dbfb328-a93c-44e4-8850-32d8efc608e8" providerId="ADAL" clId="{CEB6CC44-7A38-4256-BB63-C4B15D05C3A8}" dt="2023-11-07T15:50:41.365" v="3255" actId="1076"/>
          <ac:spMkLst>
            <pc:docMk/>
            <pc:sldMk cId="4226098347" sldId="273"/>
            <ac:spMk id="10" creationId="{11186DF8-8E7A-6B70-185A-96286E8C4787}"/>
          </ac:spMkLst>
        </pc:spChg>
        <pc:picChg chg="add mod modCrop">
          <ac:chgData name="Riccardo Mucciola" userId="2dbfb328-a93c-44e4-8850-32d8efc608e8" providerId="ADAL" clId="{CEB6CC44-7A38-4256-BB63-C4B15D05C3A8}" dt="2023-11-07T15:52:54.074" v="3280" actId="14100"/>
          <ac:picMkLst>
            <pc:docMk/>
            <pc:sldMk cId="4226098347" sldId="273"/>
            <ac:picMk id="8" creationId="{96D67D43-DDE8-F14B-9B5F-A8A25D534C30}"/>
          </ac:picMkLst>
        </pc:picChg>
      </pc:sldChg>
      <pc:sldChg chg="addSp modSp new mod">
        <pc:chgData name="Riccardo Mucciola" userId="2dbfb328-a93c-44e4-8850-32d8efc608e8" providerId="ADAL" clId="{CEB6CC44-7A38-4256-BB63-C4B15D05C3A8}" dt="2023-11-07T15:52:24.938" v="3270" actId="27636"/>
        <pc:sldMkLst>
          <pc:docMk/>
          <pc:sldMk cId="2892967100" sldId="274"/>
        </pc:sldMkLst>
        <pc:spChg chg="mod">
          <ac:chgData name="Riccardo Mucciola" userId="2dbfb328-a93c-44e4-8850-32d8efc608e8" providerId="ADAL" clId="{CEB6CC44-7A38-4256-BB63-C4B15D05C3A8}" dt="2023-11-07T15:52:24.938" v="3270" actId="27636"/>
          <ac:spMkLst>
            <pc:docMk/>
            <pc:sldMk cId="2892967100" sldId="274"/>
            <ac:spMk id="2" creationId="{99330ADC-3C91-6F3F-C56C-EB9EB60B153B}"/>
          </ac:spMkLst>
        </pc:spChg>
        <pc:spChg chg="mod">
          <ac:chgData name="Riccardo Mucciola" userId="2dbfb328-a93c-44e4-8850-32d8efc608e8" providerId="ADAL" clId="{CEB6CC44-7A38-4256-BB63-C4B15D05C3A8}" dt="2023-11-07T15:23:30.800" v="2638" actId="1076"/>
          <ac:spMkLst>
            <pc:docMk/>
            <pc:sldMk cId="2892967100" sldId="274"/>
            <ac:spMk id="3" creationId="{2266A493-ABF9-AA92-54F9-AB77DA66F0A0}"/>
          </ac:spMkLst>
        </pc:spChg>
        <pc:spChg chg="add mod">
          <ac:chgData name="Riccardo Mucciola" userId="2dbfb328-a93c-44e4-8850-32d8efc608e8" providerId="ADAL" clId="{CEB6CC44-7A38-4256-BB63-C4B15D05C3A8}" dt="2023-11-07T15:23:30.800" v="2638" actId="1076"/>
          <ac:spMkLst>
            <pc:docMk/>
            <pc:sldMk cId="2892967100" sldId="274"/>
            <ac:spMk id="8" creationId="{83DA3899-A139-0341-04E9-4436A5CF266C}"/>
          </ac:spMkLst>
        </pc:spChg>
      </pc:sldChg>
      <pc:sldChg chg="addSp delSp modSp new mod ord">
        <pc:chgData name="Riccardo Mucciola" userId="2dbfb328-a93c-44e4-8850-32d8efc608e8" providerId="ADAL" clId="{CEB6CC44-7A38-4256-BB63-C4B15D05C3A8}" dt="2023-11-07T15:52:35.323" v="3275" actId="27636"/>
        <pc:sldMkLst>
          <pc:docMk/>
          <pc:sldMk cId="3534563161" sldId="275"/>
        </pc:sldMkLst>
        <pc:spChg chg="mod">
          <ac:chgData name="Riccardo Mucciola" userId="2dbfb328-a93c-44e4-8850-32d8efc608e8" providerId="ADAL" clId="{CEB6CC44-7A38-4256-BB63-C4B15D05C3A8}" dt="2023-11-07T15:52:35.323" v="3275" actId="27636"/>
          <ac:spMkLst>
            <pc:docMk/>
            <pc:sldMk cId="3534563161" sldId="275"/>
            <ac:spMk id="2" creationId="{0FF58235-AB0C-264E-25F4-5EDD036A44A0}"/>
          </ac:spMkLst>
        </pc:spChg>
        <pc:spChg chg="del">
          <ac:chgData name="Riccardo Mucciola" userId="2dbfb328-a93c-44e4-8850-32d8efc608e8" providerId="ADAL" clId="{CEB6CC44-7A38-4256-BB63-C4B15D05C3A8}" dt="2023-11-07T15:14:49.743" v="1934" actId="931"/>
          <ac:spMkLst>
            <pc:docMk/>
            <pc:sldMk cId="3534563161" sldId="275"/>
            <ac:spMk id="3" creationId="{EB049D90-B1EC-BB54-DA9A-F1745F2AB5D9}"/>
          </ac:spMkLst>
        </pc:spChg>
        <pc:spChg chg="add mod">
          <ac:chgData name="Riccardo Mucciola" userId="2dbfb328-a93c-44e4-8850-32d8efc608e8" providerId="ADAL" clId="{CEB6CC44-7A38-4256-BB63-C4B15D05C3A8}" dt="2023-11-07T15:50:54.835" v="3259" actId="1076"/>
          <ac:spMkLst>
            <pc:docMk/>
            <pc:sldMk cId="3534563161" sldId="275"/>
            <ac:spMk id="9" creationId="{C03A2BBF-2ECC-75E6-63FE-74F9FA9F8667}"/>
          </ac:spMkLst>
        </pc:spChg>
        <pc:graphicFrameChg chg="add mod modGraphic">
          <ac:chgData name="Riccardo Mucciola" userId="2dbfb328-a93c-44e4-8850-32d8efc608e8" providerId="ADAL" clId="{CEB6CC44-7A38-4256-BB63-C4B15D05C3A8}" dt="2023-11-07T15:18:14.748" v="2222" actId="1076"/>
          <ac:graphicFrameMkLst>
            <pc:docMk/>
            <pc:sldMk cId="3534563161" sldId="275"/>
            <ac:graphicFrameMk id="10" creationId="{BE515589-D8C7-FD51-1A8B-32E91D14AA81}"/>
          </ac:graphicFrameMkLst>
        </pc:graphicFrameChg>
        <pc:picChg chg="add mod modCrop">
          <ac:chgData name="Riccardo Mucciola" userId="2dbfb328-a93c-44e4-8850-32d8efc608e8" providerId="ADAL" clId="{CEB6CC44-7A38-4256-BB63-C4B15D05C3A8}" dt="2023-11-07T15:18:30.150" v="2230" actId="1038"/>
          <ac:picMkLst>
            <pc:docMk/>
            <pc:sldMk cId="3534563161" sldId="275"/>
            <ac:picMk id="8" creationId="{841AB46D-1518-3DFF-7FD7-47727D598DC9}"/>
          </ac:picMkLst>
        </pc:picChg>
      </pc:sldChg>
      <pc:sldChg chg="add del">
        <pc:chgData name="Riccardo Mucciola" userId="2dbfb328-a93c-44e4-8850-32d8efc608e8" providerId="ADAL" clId="{CEB6CC44-7A38-4256-BB63-C4B15D05C3A8}" dt="2023-11-07T15:10:57.707" v="1563" actId="47"/>
        <pc:sldMkLst>
          <pc:docMk/>
          <pc:sldMk cId="4075395551" sldId="275"/>
        </pc:sldMkLst>
      </pc:sldChg>
      <pc:sldChg chg="addSp delSp modSp new mod">
        <pc:chgData name="Riccardo Mucciola" userId="2dbfb328-a93c-44e4-8850-32d8efc608e8" providerId="ADAL" clId="{CEB6CC44-7A38-4256-BB63-C4B15D05C3A8}" dt="2023-11-07T15:52:42.810" v="3278" actId="1076"/>
        <pc:sldMkLst>
          <pc:docMk/>
          <pc:sldMk cId="3075603406" sldId="276"/>
        </pc:sldMkLst>
        <pc:spChg chg="mod">
          <ac:chgData name="Riccardo Mucciola" userId="2dbfb328-a93c-44e4-8850-32d8efc608e8" providerId="ADAL" clId="{CEB6CC44-7A38-4256-BB63-C4B15D05C3A8}" dt="2023-11-07T15:52:38.971" v="3277" actId="27636"/>
          <ac:spMkLst>
            <pc:docMk/>
            <pc:sldMk cId="3075603406" sldId="276"/>
            <ac:spMk id="2" creationId="{E5B38322-BFCE-7536-3B2F-65EDA8995BD6}"/>
          </ac:spMkLst>
        </pc:spChg>
        <pc:spChg chg="del">
          <ac:chgData name="Riccardo Mucciola" userId="2dbfb328-a93c-44e4-8850-32d8efc608e8" providerId="ADAL" clId="{CEB6CC44-7A38-4256-BB63-C4B15D05C3A8}" dt="2023-11-07T15:19:00.034" v="2232" actId="931"/>
          <ac:spMkLst>
            <pc:docMk/>
            <pc:sldMk cId="3075603406" sldId="276"/>
            <ac:spMk id="3" creationId="{B67E028A-DFEB-E9BA-FCC7-C58A5716EA3F}"/>
          </ac:spMkLst>
        </pc:spChg>
        <pc:spChg chg="add mod">
          <ac:chgData name="Riccardo Mucciola" userId="2dbfb328-a93c-44e4-8850-32d8efc608e8" providerId="ADAL" clId="{CEB6CC44-7A38-4256-BB63-C4B15D05C3A8}" dt="2023-11-07T15:52:42.810" v="3278" actId="1076"/>
          <ac:spMkLst>
            <pc:docMk/>
            <pc:sldMk cId="3075603406" sldId="276"/>
            <ac:spMk id="11" creationId="{425AA753-4F81-0069-D6D1-DE3CF3AEE2F9}"/>
          </ac:spMkLst>
        </pc:spChg>
        <pc:picChg chg="add mod modCrop">
          <ac:chgData name="Riccardo Mucciola" userId="2dbfb328-a93c-44e4-8850-32d8efc608e8" providerId="ADAL" clId="{CEB6CC44-7A38-4256-BB63-C4B15D05C3A8}" dt="2023-11-07T15:20:29.300" v="2255" actId="1076"/>
          <ac:picMkLst>
            <pc:docMk/>
            <pc:sldMk cId="3075603406" sldId="276"/>
            <ac:picMk id="8" creationId="{74069A5C-23E5-9B29-5B0D-0E6089F106CD}"/>
          </ac:picMkLst>
        </pc:picChg>
        <pc:picChg chg="add mod modCrop">
          <ac:chgData name="Riccardo Mucciola" userId="2dbfb328-a93c-44e4-8850-32d8efc608e8" providerId="ADAL" clId="{CEB6CC44-7A38-4256-BB63-C4B15D05C3A8}" dt="2023-11-07T15:20:32.418" v="2256" actId="1076"/>
          <ac:picMkLst>
            <pc:docMk/>
            <pc:sldMk cId="3075603406" sldId="276"/>
            <ac:picMk id="10" creationId="{9D1A0230-6050-5334-C6B4-4FA3DB7A61B3}"/>
          </ac:picMkLst>
        </pc:picChg>
      </pc:sldChg>
      <pc:sldChg chg="addSp delSp modSp new mod">
        <pc:chgData name="Riccardo Mucciola" userId="2dbfb328-a93c-44e4-8850-32d8efc608e8" providerId="ADAL" clId="{CEB6CC44-7A38-4256-BB63-C4B15D05C3A8}" dt="2023-11-07T15:53:09.025" v="3284" actId="1076"/>
        <pc:sldMkLst>
          <pc:docMk/>
          <pc:sldMk cId="1137604272" sldId="277"/>
        </pc:sldMkLst>
        <pc:spChg chg="mod">
          <ac:chgData name="Riccardo Mucciola" userId="2dbfb328-a93c-44e4-8850-32d8efc608e8" providerId="ADAL" clId="{CEB6CC44-7A38-4256-BB63-C4B15D05C3A8}" dt="2023-11-07T15:52:28.836" v="3272" actId="27636"/>
          <ac:spMkLst>
            <pc:docMk/>
            <pc:sldMk cId="1137604272" sldId="277"/>
            <ac:spMk id="2" creationId="{3610EF35-D2EE-E10E-1351-2E249CF17A02}"/>
          </ac:spMkLst>
        </pc:spChg>
        <pc:spChg chg="del">
          <ac:chgData name="Riccardo Mucciola" userId="2dbfb328-a93c-44e4-8850-32d8efc608e8" providerId="ADAL" clId="{CEB6CC44-7A38-4256-BB63-C4B15D05C3A8}" dt="2023-11-07T15:24:30.145" v="2669" actId="931"/>
          <ac:spMkLst>
            <pc:docMk/>
            <pc:sldMk cId="1137604272" sldId="277"/>
            <ac:spMk id="3" creationId="{DF16AAD4-231A-F511-AE5B-299753963302}"/>
          </ac:spMkLst>
        </pc:spChg>
        <pc:spChg chg="add mod">
          <ac:chgData name="Riccardo Mucciola" userId="2dbfb328-a93c-44e4-8850-32d8efc608e8" providerId="ADAL" clId="{CEB6CC44-7A38-4256-BB63-C4B15D05C3A8}" dt="2023-11-07T15:53:09.025" v="3284" actId="1076"/>
          <ac:spMkLst>
            <pc:docMk/>
            <pc:sldMk cId="1137604272" sldId="277"/>
            <ac:spMk id="9" creationId="{2F6FF212-886E-2D5D-C2D5-C6B7326E7CD3}"/>
          </ac:spMkLst>
        </pc:spChg>
        <pc:picChg chg="add mod modCrop">
          <ac:chgData name="Riccardo Mucciola" userId="2dbfb328-a93c-44e4-8850-32d8efc608e8" providerId="ADAL" clId="{CEB6CC44-7A38-4256-BB63-C4B15D05C3A8}" dt="2023-11-07T15:53:05.727" v="3283" actId="1076"/>
          <ac:picMkLst>
            <pc:docMk/>
            <pc:sldMk cId="1137604272" sldId="277"/>
            <ac:picMk id="8" creationId="{66533881-C738-CF84-3EF3-B544523476EB}"/>
          </ac:picMkLst>
        </pc:picChg>
      </pc:sldChg>
      <pc:sldChg chg="addSp delSp modSp new mod modClrScheme chgLayout">
        <pc:chgData name="Riccardo Mucciola" userId="2dbfb328-a93c-44e4-8850-32d8efc608e8" providerId="ADAL" clId="{CEB6CC44-7A38-4256-BB63-C4B15D05C3A8}" dt="2023-11-07T16:44:40.167" v="6476" actId="108"/>
        <pc:sldMkLst>
          <pc:docMk/>
          <pc:sldMk cId="3304309948" sldId="278"/>
        </pc:sldMkLst>
        <pc:spChg chg="del mod ord">
          <ac:chgData name="Riccardo Mucciola" userId="2dbfb328-a93c-44e4-8850-32d8efc608e8" providerId="ADAL" clId="{CEB6CC44-7A38-4256-BB63-C4B15D05C3A8}" dt="2023-11-07T15:27:03.897" v="2955" actId="700"/>
          <ac:spMkLst>
            <pc:docMk/>
            <pc:sldMk cId="3304309948" sldId="278"/>
            <ac:spMk id="2" creationId="{C475C8E7-275F-9893-5211-5937DB6B4B6E}"/>
          </ac:spMkLst>
        </pc:spChg>
        <pc:spChg chg="del mod ord">
          <ac:chgData name="Riccardo Mucciola" userId="2dbfb328-a93c-44e4-8850-32d8efc608e8" providerId="ADAL" clId="{CEB6CC44-7A38-4256-BB63-C4B15D05C3A8}" dt="2023-11-07T15:27:03.897" v="2955" actId="700"/>
          <ac:spMkLst>
            <pc:docMk/>
            <pc:sldMk cId="3304309948" sldId="278"/>
            <ac:spMk id="3" creationId="{309A257B-FCB5-596F-0BE7-78E9A8C3A602}"/>
          </ac:spMkLst>
        </pc:spChg>
        <pc:spChg chg="mod ord">
          <ac:chgData name="Riccardo Mucciola" userId="2dbfb328-a93c-44e4-8850-32d8efc608e8" providerId="ADAL" clId="{CEB6CC44-7A38-4256-BB63-C4B15D05C3A8}" dt="2023-11-07T15:27:03.897" v="2955" actId="700"/>
          <ac:spMkLst>
            <pc:docMk/>
            <pc:sldMk cId="3304309948" sldId="278"/>
            <ac:spMk id="4" creationId="{6C471718-4C53-CD60-C441-1828294A81BE}"/>
          </ac:spMkLst>
        </pc:spChg>
        <pc:spChg chg="mod ord">
          <ac:chgData name="Riccardo Mucciola" userId="2dbfb328-a93c-44e4-8850-32d8efc608e8" providerId="ADAL" clId="{CEB6CC44-7A38-4256-BB63-C4B15D05C3A8}" dt="2023-11-07T15:27:03.897" v="2955" actId="700"/>
          <ac:spMkLst>
            <pc:docMk/>
            <pc:sldMk cId="3304309948" sldId="278"/>
            <ac:spMk id="5" creationId="{8F2A2C1A-4191-4A5F-C94B-AF510B7E7CE5}"/>
          </ac:spMkLst>
        </pc:spChg>
        <pc:spChg chg="mod ord">
          <ac:chgData name="Riccardo Mucciola" userId="2dbfb328-a93c-44e4-8850-32d8efc608e8" providerId="ADAL" clId="{CEB6CC44-7A38-4256-BB63-C4B15D05C3A8}" dt="2023-11-07T15:27:03.897" v="2955" actId="700"/>
          <ac:spMkLst>
            <pc:docMk/>
            <pc:sldMk cId="3304309948" sldId="278"/>
            <ac:spMk id="6" creationId="{EC698BC5-E61F-0F00-7BC7-E4CD5C4EC39C}"/>
          </ac:spMkLst>
        </pc:spChg>
        <pc:spChg chg="add mod ord">
          <ac:chgData name="Riccardo Mucciola" userId="2dbfb328-a93c-44e4-8850-32d8efc608e8" providerId="ADAL" clId="{CEB6CC44-7A38-4256-BB63-C4B15D05C3A8}" dt="2023-11-07T16:44:40.167" v="6476" actId="108"/>
          <ac:spMkLst>
            <pc:docMk/>
            <pc:sldMk cId="3304309948" sldId="278"/>
            <ac:spMk id="7" creationId="{A394E536-2642-41A1-736B-72274BB8D4BF}"/>
          </ac:spMkLst>
        </pc:spChg>
        <pc:spChg chg="add mod ord">
          <ac:chgData name="Riccardo Mucciola" userId="2dbfb328-a93c-44e4-8850-32d8efc608e8" providerId="ADAL" clId="{CEB6CC44-7A38-4256-BB63-C4B15D05C3A8}" dt="2023-11-07T15:27:03.897" v="2955" actId="700"/>
          <ac:spMkLst>
            <pc:docMk/>
            <pc:sldMk cId="3304309948" sldId="278"/>
            <ac:spMk id="8" creationId="{BF0CDAA8-67AC-4A2C-3E19-D4CBB4802D3F}"/>
          </ac:spMkLst>
        </pc:spChg>
        <pc:spChg chg="add del mod">
          <ac:chgData name="Riccardo Mucciola" userId="2dbfb328-a93c-44e4-8850-32d8efc608e8" providerId="ADAL" clId="{CEB6CC44-7A38-4256-BB63-C4B15D05C3A8}" dt="2023-11-07T16:40:29.325" v="6055"/>
          <ac:spMkLst>
            <pc:docMk/>
            <pc:sldMk cId="3304309948" sldId="278"/>
            <ac:spMk id="9" creationId="{5CA93B86-58C5-FE55-3EBC-C8A05BFBF698}"/>
          </ac:spMkLst>
        </pc:spChg>
        <pc:spChg chg="add del mod">
          <ac:chgData name="Riccardo Mucciola" userId="2dbfb328-a93c-44e4-8850-32d8efc608e8" providerId="ADAL" clId="{CEB6CC44-7A38-4256-BB63-C4B15D05C3A8}" dt="2023-11-07T16:40:32.034" v="6057"/>
          <ac:spMkLst>
            <pc:docMk/>
            <pc:sldMk cId="3304309948" sldId="278"/>
            <ac:spMk id="10" creationId="{4B3ABD38-5128-996B-D678-0A220A1436D8}"/>
          </ac:spMkLst>
        </pc:spChg>
      </pc:sldChg>
      <pc:sldChg chg="addSp delSp modSp new mod ord">
        <pc:chgData name="Riccardo Mucciola" userId="2dbfb328-a93c-44e4-8850-32d8efc608e8" providerId="ADAL" clId="{CEB6CC44-7A38-4256-BB63-C4B15D05C3A8}" dt="2023-11-07T15:34:14.976" v="3233"/>
        <pc:sldMkLst>
          <pc:docMk/>
          <pc:sldMk cId="1919924979" sldId="279"/>
        </pc:sldMkLst>
        <pc:spChg chg="mod">
          <ac:chgData name="Riccardo Mucciola" userId="2dbfb328-a93c-44e4-8850-32d8efc608e8" providerId="ADAL" clId="{CEB6CC44-7A38-4256-BB63-C4B15D05C3A8}" dt="2023-11-07T15:27:29.963" v="2999" actId="20577"/>
          <ac:spMkLst>
            <pc:docMk/>
            <pc:sldMk cId="1919924979" sldId="279"/>
            <ac:spMk id="2" creationId="{2CD7B693-31B8-DED0-87B7-F6B186AD2191}"/>
          </ac:spMkLst>
        </pc:spChg>
        <pc:spChg chg="del">
          <ac:chgData name="Riccardo Mucciola" userId="2dbfb328-a93c-44e4-8850-32d8efc608e8" providerId="ADAL" clId="{CEB6CC44-7A38-4256-BB63-C4B15D05C3A8}" dt="2023-11-07T15:27:16.910" v="2965" actId="931"/>
          <ac:spMkLst>
            <pc:docMk/>
            <pc:sldMk cId="1919924979" sldId="279"/>
            <ac:spMk id="3" creationId="{BCC765BD-3908-82B1-F71A-B6542E99A0DB}"/>
          </ac:spMkLst>
        </pc:spChg>
        <pc:spChg chg="add mod">
          <ac:chgData name="Riccardo Mucciola" userId="2dbfb328-a93c-44e4-8850-32d8efc608e8" providerId="ADAL" clId="{CEB6CC44-7A38-4256-BB63-C4B15D05C3A8}" dt="2023-11-07T15:30:16.637" v="3216" actId="1076"/>
          <ac:spMkLst>
            <pc:docMk/>
            <pc:sldMk cId="1919924979" sldId="279"/>
            <ac:spMk id="9" creationId="{B90E04CB-178B-E1DB-5754-56B132A541A6}"/>
          </ac:spMkLst>
        </pc:spChg>
        <pc:spChg chg="add mod">
          <ac:chgData name="Riccardo Mucciola" userId="2dbfb328-a93c-44e4-8850-32d8efc608e8" providerId="ADAL" clId="{CEB6CC44-7A38-4256-BB63-C4B15D05C3A8}" dt="2023-11-07T15:29:49.321" v="3206" actId="1076"/>
          <ac:spMkLst>
            <pc:docMk/>
            <pc:sldMk cId="1919924979" sldId="279"/>
            <ac:spMk id="12" creationId="{96044E8A-18F3-C2E8-F2AC-38868B003DF5}"/>
          </ac:spMkLst>
        </pc:spChg>
        <pc:picChg chg="add mod modCrop">
          <ac:chgData name="Riccardo Mucciola" userId="2dbfb328-a93c-44e4-8850-32d8efc608e8" providerId="ADAL" clId="{CEB6CC44-7A38-4256-BB63-C4B15D05C3A8}" dt="2023-11-07T15:30:20.404" v="3217" actId="1076"/>
          <ac:picMkLst>
            <pc:docMk/>
            <pc:sldMk cId="1919924979" sldId="279"/>
            <ac:picMk id="8" creationId="{CC7B4E4F-74B1-0933-8AD5-7B3F3247984F}"/>
          </ac:picMkLst>
        </pc:picChg>
        <pc:picChg chg="add mod">
          <ac:chgData name="Riccardo Mucciola" userId="2dbfb328-a93c-44e4-8850-32d8efc608e8" providerId="ADAL" clId="{CEB6CC44-7A38-4256-BB63-C4B15D05C3A8}" dt="2023-11-07T15:30:29.880" v="3221" actId="1076"/>
          <ac:picMkLst>
            <pc:docMk/>
            <pc:sldMk cId="1919924979" sldId="279"/>
            <ac:picMk id="11" creationId="{99BAFA3D-474B-2845-E71F-FAEE3398025B}"/>
          </ac:picMkLst>
        </pc:picChg>
      </pc:sldChg>
      <pc:sldChg chg="add">
        <pc:chgData name="Riccardo Mucciola" userId="2dbfb328-a93c-44e4-8850-32d8efc608e8" providerId="ADAL" clId="{CEB6CC44-7A38-4256-BB63-C4B15D05C3A8}" dt="2023-11-07T15:30:50.199" v="3223"/>
        <pc:sldMkLst>
          <pc:docMk/>
          <pc:sldMk cId="1750205093" sldId="280"/>
        </pc:sldMkLst>
      </pc:sldChg>
      <pc:sldChg chg="add">
        <pc:chgData name="Riccardo Mucciola" userId="2dbfb328-a93c-44e4-8850-32d8efc608e8" providerId="ADAL" clId="{CEB6CC44-7A38-4256-BB63-C4B15D05C3A8}" dt="2023-11-07T15:33:22.664" v="3225"/>
        <pc:sldMkLst>
          <pc:docMk/>
          <pc:sldMk cId="3995476468" sldId="281"/>
        </pc:sldMkLst>
      </pc:sldChg>
      <pc:sldChg chg="add">
        <pc:chgData name="Riccardo Mucciola" userId="2dbfb328-a93c-44e4-8850-32d8efc608e8" providerId="ADAL" clId="{CEB6CC44-7A38-4256-BB63-C4B15D05C3A8}" dt="2023-11-07T15:33:24.493" v="3227"/>
        <pc:sldMkLst>
          <pc:docMk/>
          <pc:sldMk cId="1179335553" sldId="282"/>
        </pc:sldMkLst>
      </pc:sldChg>
      <pc:sldChg chg="add">
        <pc:chgData name="Riccardo Mucciola" userId="2dbfb328-a93c-44e4-8850-32d8efc608e8" providerId="ADAL" clId="{CEB6CC44-7A38-4256-BB63-C4B15D05C3A8}" dt="2023-11-07T15:33:26.272" v="3229"/>
        <pc:sldMkLst>
          <pc:docMk/>
          <pc:sldMk cId="1112138940" sldId="283"/>
        </pc:sldMkLst>
      </pc:sldChg>
      <pc:sldChg chg="add">
        <pc:chgData name="Riccardo Mucciola" userId="2dbfb328-a93c-44e4-8850-32d8efc608e8" providerId="ADAL" clId="{CEB6CC44-7A38-4256-BB63-C4B15D05C3A8}" dt="2023-11-07T15:33:46.021" v="3231"/>
        <pc:sldMkLst>
          <pc:docMk/>
          <pc:sldMk cId="1851903409" sldId="284"/>
        </pc:sldMkLst>
      </pc:sldChg>
      <pc:sldChg chg="addSp delSp modSp new mod">
        <pc:chgData name="Riccardo Mucciola" userId="2dbfb328-a93c-44e4-8850-32d8efc608e8" providerId="ADAL" clId="{CEB6CC44-7A38-4256-BB63-C4B15D05C3A8}" dt="2023-11-07T16:37:28.613" v="5766" actId="27636"/>
        <pc:sldMkLst>
          <pc:docMk/>
          <pc:sldMk cId="1796193784" sldId="285"/>
        </pc:sldMkLst>
        <pc:spChg chg="mod">
          <ac:chgData name="Riccardo Mucciola" userId="2dbfb328-a93c-44e4-8850-32d8efc608e8" providerId="ADAL" clId="{CEB6CC44-7A38-4256-BB63-C4B15D05C3A8}" dt="2023-11-07T16:37:28.613" v="5766" actId="27636"/>
          <ac:spMkLst>
            <pc:docMk/>
            <pc:sldMk cId="1796193784" sldId="285"/>
            <ac:spMk id="2" creationId="{D615C9E0-89A0-BA4B-92DC-58A60681171B}"/>
          </ac:spMkLst>
        </pc:spChg>
        <pc:spChg chg="del">
          <ac:chgData name="Riccardo Mucciola" userId="2dbfb328-a93c-44e4-8850-32d8efc608e8" providerId="ADAL" clId="{CEB6CC44-7A38-4256-BB63-C4B15D05C3A8}" dt="2023-11-07T15:54:10.153" v="3307" actId="931"/>
          <ac:spMkLst>
            <pc:docMk/>
            <pc:sldMk cId="1796193784" sldId="285"/>
            <ac:spMk id="3" creationId="{D8CABEB0-CBC9-CEC8-E7F9-F4C7370835FB}"/>
          </ac:spMkLst>
        </pc:spChg>
        <pc:spChg chg="add mod">
          <ac:chgData name="Riccardo Mucciola" userId="2dbfb328-a93c-44e4-8850-32d8efc608e8" providerId="ADAL" clId="{CEB6CC44-7A38-4256-BB63-C4B15D05C3A8}" dt="2023-11-07T16:01:10.353" v="3687" actId="1076"/>
          <ac:spMkLst>
            <pc:docMk/>
            <pc:sldMk cId="1796193784" sldId="285"/>
            <ac:spMk id="9" creationId="{EFB37DA4-C62A-C1B7-38AB-C089DC596511}"/>
          </ac:spMkLst>
        </pc:spChg>
        <pc:picChg chg="add mod modCrop">
          <ac:chgData name="Riccardo Mucciola" userId="2dbfb328-a93c-44e4-8850-32d8efc608e8" providerId="ADAL" clId="{CEB6CC44-7A38-4256-BB63-C4B15D05C3A8}" dt="2023-11-07T15:54:27.255" v="3315" actId="1076"/>
          <ac:picMkLst>
            <pc:docMk/>
            <pc:sldMk cId="1796193784" sldId="285"/>
            <ac:picMk id="8" creationId="{1814C44B-C2D4-1CD7-0593-E49EE3F5B7F8}"/>
          </ac:picMkLst>
        </pc:picChg>
      </pc:sldChg>
      <pc:sldChg chg="addSp delSp modSp new mod">
        <pc:chgData name="Riccardo Mucciola" userId="2dbfb328-a93c-44e4-8850-32d8efc608e8" providerId="ADAL" clId="{CEB6CC44-7A38-4256-BB63-C4B15D05C3A8}" dt="2023-11-07T16:37:32.371" v="5768" actId="27636"/>
        <pc:sldMkLst>
          <pc:docMk/>
          <pc:sldMk cId="2399124435" sldId="286"/>
        </pc:sldMkLst>
        <pc:spChg chg="mod">
          <ac:chgData name="Riccardo Mucciola" userId="2dbfb328-a93c-44e4-8850-32d8efc608e8" providerId="ADAL" clId="{CEB6CC44-7A38-4256-BB63-C4B15D05C3A8}" dt="2023-11-07T16:37:32.371" v="5768" actId="27636"/>
          <ac:spMkLst>
            <pc:docMk/>
            <pc:sldMk cId="2399124435" sldId="286"/>
            <ac:spMk id="2" creationId="{F55D6985-5038-9C37-E34A-CBFBE8A8B8A0}"/>
          </ac:spMkLst>
        </pc:spChg>
        <pc:spChg chg="del">
          <ac:chgData name="Riccardo Mucciola" userId="2dbfb328-a93c-44e4-8850-32d8efc608e8" providerId="ADAL" clId="{CEB6CC44-7A38-4256-BB63-C4B15D05C3A8}" dt="2023-11-07T16:00:44.557" v="3663" actId="931"/>
          <ac:spMkLst>
            <pc:docMk/>
            <pc:sldMk cId="2399124435" sldId="286"/>
            <ac:spMk id="3" creationId="{858E1DDB-9589-9200-94D4-6943DF7208B4}"/>
          </ac:spMkLst>
        </pc:spChg>
        <pc:spChg chg="add mod">
          <ac:chgData name="Riccardo Mucciola" userId="2dbfb328-a93c-44e4-8850-32d8efc608e8" providerId="ADAL" clId="{CEB6CC44-7A38-4256-BB63-C4B15D05C3A8}" dt="2023-11-07T16:18:33.383" v="3935" actId="1076"/>
          <ac:spMkLst>
            <pc:docMk/>
            <pc:sldMk cId="2399124435" sldId="286"/>
            <ac:spMk id="9" creationId="{2B1CB2D2-417C-1515-B105-46B68275DCE0}"/>
          </ac:spMkLst>
        </pc:spChg>
        <pc:picChg chg="add mod modCrop">
          <ac:chgData name="Riccardo Mucciola" userId="2dbfb328-a93c-44e4-8850-32d8efc608e8" providerId="ADAL" clId="{CEB6CC44-7A38-4256-BB63-C4B15D05C3A8}" dt="2023-11-07T16:05:32.169" v="3866" actId="1076"/>
          <ac:picMkLst>
            <pc:docMk/>
            <pc:sldMk cId="2399124435" sldId="286"/>
            <ac:picMk id="8" creationId="{A3A2C971-9CDB-C30E-6B1F-0601B8F9DE1B}"/>
          </ac:picMkLst>
        </pc:picChg>
      </pc:sldChg>
      <pc:sldChg chg="addSp delSp modSp new mod modClrScheme chgLayout">
        <pc:chgData name="Riccardo Mucciola" userId="2dbfb328-a93c-44e4-8850-32d8efc608e8" providerId="ADAL" clId="{CEB6CC44-7A38-4256-BB63-C4B15D05C3A8}" dt="2023-11-07T16:44:24.305" v="6474" actId="20577"/>
        <pc:sldMkLst>
          <pc:docMk/>
          <pc:sldMk cId="1186029198" sldId="287"/>
        </pc:sldMkLst>
        <pc:spChg chg="del mod ord">
          <ac:chgData name="Riccardo Mucciola" userId="2dbfb328-a93c-44e4-8850-32d8efc608e8" providerId="ADAL" clId="{CEB6CC44-7A38-4256-BB63-C4B15D05C3A8}" dt="2023-11-07T16:18:45.136" v="3937" actId="700"/>
          <ac:spMkLst>
            <pc:docMk/>
            <pc:sldMk cId="1186029198" sldId="287"/>
            <ac:spMk id="2" creationId="{83EB19B1-EFAE-C615-7D62-9A33C67DB6A4}"/>
          </ac:spMkLst>
        </pc:spChg>
        <pc:spChg chg="del mod ord">
          <ac:chgData name="Riccardo Mucciola" userId="2dbfb328-a93c-44e4-8850-32d8efc608e8" providerId="ADAL" clId="{CEB6CC44-7A38-4256-BB63-C4B15D05C3A8}" dt="2023-11-07T16:18:45.136" v="3937" actId="700"/>
          <ac:spMkLst>
            <pc:docMk/>
            <pc:sldMk cId="1186029198" sldId="287"/>
            <ac:spMk id="3" creationId="{F2F643AB-276F-1CE9-8598-AB659F5EB139}"/>
          </ac:spMkLst>
        </pc:spChg>
        <pc:spChg chg="mod ord">
          <ac:chgData name="Riccardo Mucciola" userId="2dbfb328-a93c-44e4-8850-32d8efc608e8" providerId="ADAL" clId="{CEB6CC44-7A38-4256-BB63-C4B15D05C3A8}" dt="2023-11-07T16:18:45.136" v="3937" actId="700"/>
          <ac:spMkLst>
            <pc:docMk/>
            <pc:sldMk cId="1186029198" sldId="287"/>
            <ac:spMk id="4" creationId="{9CA2E43D-949A-6992-84E7-F5E6F3771072}"/>
          </ac:spMkLst>
        </pc:spChg>
        <pc:spChg chg="mod ord">
          <ac:chgData name="Riccardo Mucciola" userId="2dbfb328-a93c-44e4-8850-32d8efc608e8" providerId="ADAL" clId="{CEB6CC44-7A38-4256-BB63-C4B15D05C3A8}" dt="2023-11-07T16:18:45.136" v="3937" actId="700"/>
          <ac:spMkLst>
            <pc:docMk/>
            <pc:sldMk cId="1186029198" sldId="287"/>
            <ac:spMk id="5" creationId="{E4954E0D-9BCC-3666-5035-DF95680FE029}"/>
          </ac:spMkLst>
        </pc:spChg>
        <pc:spChg chg="mod ord">
          <ac:chgData name="Riccardo Mucciola" userId="2dbfb328-a93c-44e4-8850-32d8efc608e8" providerId="ADAL" clId="{CEB6CC44-7A38-4256-BB63-C4B15D05C3A8}" dt="2023-11-07T16:18:45.136" v="3937" actId="700"/>
          <ac:spMkLst>
            <pc:docMk/>
            <pc:sldMk cId="1186029198" sldId="287"/>
            <ac:spMk id="6" creationId="{5CFB5CF7-4574-AB94-B602-1B03AD1FEFEB}"/>
          </ac:spMkLst>
        </pc:spChg>
        <pc:spChg chg="add mod ord">
          <ac:chgData name="Riccardo Mucciola" userId="2dbfb328-a93c-44e4-8850-32d8efc608e8" providerId="ADAL" clId="{CEB6CC44-7A38-4256-BB63-C4B15D05C3A8}" dt="2023-11-07T16:44:24.305" v="6474" actId="20577"/>
          <ac:spMkLst>
            <pc:docMk/>
            <pc:sldMk cId="1186029198" sldId="287"/>
            <ac:spMk id="7" creationId="{1CD9639C-4AAC-B87B-1598-A01525EB2FA0}"/>
          </ac:spMkLst>
        </pc:spChg>
        <pc:spChg chg="add mod ord">
          <ac:chgData name="Riccardo Mucciola" userId="2dbfb328-a93c-44e4-8850-32d8efc608e8" providerId="ADAL" clId="{CEB6CC44-7A38-4256-BB63-C4B15D05C3A8}" dt="2023-11-07T16:18:45.136" v="3937" actId="700"/>
          <ac:spMkLst>
            <pc:docMk/>
            <pc:sldMk cId="1186029198" sldId="287"/>
            <ac:spMk id="8" creationId="{F835F87C-BB49-1B8A-6E34-AF94B756D0A6}"/>
          </ac:spMkLst>
        </pc:spChg>
      </pc:sldChg>
      <pc:sldChg chg="modSp new mod">
        <pc:chgData name="Riccardo Mucciola" userId="2dbfb328-a93c-44e4-8850-32d8efc608e8" providerId="ADAL" clId="{CEB6CC44-7A38-4256-BB63-C4B15D05C3A8}" dt="2023-11-07T16:37:35.839" v="5770" actId="27636"/>
        <pc:sldMkLst>
          <pc:docMk/>
          <pc:sldMk cId="2361283847" sldId="288"/>
        </pc:sldMkLst>
        <pc:spChg chg="mod">
          <ac:chgData name="Riccardo Mucciola" userId="2dbfb328-a93c-44e4-8850-32d8efc608e8" providerId="ADAL" clId="{CEB6CC44-7A38-4256-BB63-C4B15D05C3A8}" dt="2023-11-07T16:37:35.839" v="5770" actId="27636"/>
          <ac:spMkLst>
            <pc:docMk/>
            <pc:sldMk cId="2361283847" sldId="288"/>
            <ac:spMk id="2" creationId="{E28707DC-8E74-ED7C-9596-5D7C4400BB9F}"/>
          </ac:spMkLst>
        </pc:spChg>
        <pc:spChg chg="mod">
          <ac:chgData name="Riccardo Mucciola" userId="2dbfb328-a93c-44e4-8850-32d8efc608e8" providerId="ADAL" clId="{CEB6CC44-7A38-4256-BB63-C4B15D05C3A8}" dt="2023-11-07T16:37:01.857" v="5764" actId="113"/>
          <ac:spMkLst>
            <pc:docMk/>
            <pc:sldMk cId="2361283847" sldId="288"/>
            <ac:spMk id="3" creationId="{095D15B6-A07D-78F0-DF1A-9932ABEE475F}"/>
          </ac:spMkLst>
        </pc:spChg>
      </pc:sldChg>
      <pc:sldChg chg="addSp delSp modSp new mod">
        <pc:chgData name="Riccardo Mucciola" userId="2dbfb328-a93c-44e4-8850-32d8efc608e8" providerId="ADAL" clId="{CEB6CC44-7A38-4256-BB63-C4B15D05C3A8}" dt="2023-11-07T16:37:39.627" v="5772" actId="27636"/>
        <pc:sldMkLst>
          <pc:docMk/>
          <pc:sldMk cId="3084467775" sldId="289"/>
        </pc:sldMkLst>
        <pc:spChg chg="mod">
          <ac:chgData name="Riccardo Mucciola" userId="2dbfb328-a93c-44e4-8850-32d8efc608e8" providerId="ADAL" clId="{CEB6CC44-7A38-4256-BB63-C4B15D05C3A8}" dt="2023-11-07T16:37:39.627" v="5772" actId="27636"/>
          <ac:spMkLst>
            <pc:docMk/>
            <pc:sldMk cId="3084467775" sldId="289"/>
            <ac:spMk id="2" creationId="{BD8D766C-4B5F-5053-64A8-0404F9A0B95C}"/>
          </ac:spMkLst>
        </pc:spChg>
        <pc:spChg chg="del">
          <ac:chgData name="Riccardo Mucciola" userId="2dbfb328-a93c-44e4-8850-32d8efc608e8" providerId="ADAL" clId="{CEB6CC44-7A38-4256-BB63-C4B15D05C3A8}" dt="2023-11-07T16:24:27.247" v="4699" actId="931"/>
          <ac:spMkLst>
            <pc:docMk/>
            <pc:sldMk cId="3084467775" sldId="289"/>
            <ac:spMk id="3" creationId="{7E8A75D2-DC34-2B57-0E22-99A6DF4AFAE6}"/>
          </ac:spMkLst>
        </pc:spChg>
        <pc:spChg chg="add mod">
          <ac:chgData name="Riccardo Mucciola" userId="2dbfb328-a93c-44e4-8850-32d8efc608e8" providerId="ADAL" clId="{CEB6CC44-7A38-4256-BB63-C4B15D05C3A8}" dt="2023-11-07T16:31:00.659" v="5586" actId="313"/>
          <ac:spMkLst>
            <pc:docMk/>
            <pc:sldMk cId="3084467775" sldId="289"/>
            <ac:spMk id="9" creationId="{B5544566-2B77-335A-306B-8594643C1753}"/>
          </ac:spMkLst>
        </pc:spChg>
        <pc:picChg chg="add mod modCrop">
          <ac:chgData name="Riccardo Mucciola" userId="2dbfb328-a93c-44e4-8850-32d8efc608e8" providerId="ADAL" clId="{CEB6CC44-7A38-4256-BB63-C4B15D05C3A8}" dt="2023-11-07T16:25:08.662" v="4753" actId="1076"/>
          <ac:picMkLst>
            <pc:docMk/>
            <pc:sldMk cId="3084467775" sldId="289"/>
            <ac:picMk id="8" creationId="{6182FC06-8203-C11D-B856-BB434FEE20FE}"/>
          </ac:picMkLst>
        </pc:picChg>
      </pc:sldChg>
      <pc:sldChg chg="addSp delSp modSp new mod">
        <pc:chgData name="Riccardo Mucciola" userId="2dbfb328-a93c-44e4-8850-32d8efc608e8" providerId="ADAL" clId="{CEB6CC44-7A38-4256-BB63-C4B15D05C3A8}" dt="2023-11-07T16:37:43.126" v="5774" actId="27636"/>
        <pc:sldMkLst>
          <pc:docMk/>
          <pc:sldMk cId="1549513227" sldId="290"/>
        </pc:sldMkLst>
        <pc:spChg chg="mod">
          <ac:chgData name="Riccardo Mucciola" userId="2dbfb328-a93c-44e4-8850-32d8efc608e8" providerId="ADAL" clId="{CEB6CC44-7A38-4256-BB63-C4B15D05C3A8}" dt="2023-11-07T16:37:43.126" v="5774" actId="27636"/>
          <ac:spMkLst>
            <pc:docMk/>
            <pc:sldMk cId="1549513227" sldId="290"/>
            <ac:spMk id="2" creationId="{52D5FF43-D973-9AB5-A595-598F4EC27EB0}"/>
          </ac:spMkLst>
        </pc:spChg>
        <pc:spChg chg="del">
          <ac:chgData name="Riccardo Mucciola" userId="2dbfb328-a93c-44e4-8850-32d8efc608e8" providerId="ADAL" clId="{CEB6CC44-7A38-4256-BB63-C4B15D05C3A8}" dt="2023-11-07T16:27:48.435" v="5121" actId="931"/>
          <ac:spMkLst>
            <pc:docMk/>
            <pc:sldMk cId="1549513227" sldId="290"/>
            <ac:spMk id="3" creationId="{313E9953-D6BD-EFC1-8FA4-903A1AA8DFA7}"/>
          </ac:spMkLst>
        </pc:spChg>
        <pc:spChg chg="add mod">
          <ac:chgData name="Riccardo Mucciola" userId="2dbfb328-a93c-44e4-8850-32d8efc608e8" providerId="ADAL" clId="{CEB6CC44-7A38-4256-BB63-C4B15D05C3A8}" dt="2023-11-07T16:31:48.735" v="5709" actId="1076"/>
          <ac:spMkLst>
            <pc:docMk/>
            <pc:sldMk cId="1549513227" sldId="290"/>
            <ac:spMk id="9" creationId="{6A0250DE-56A3-BE69-D78C-F0662B37B880}"/>
          </ac:spMkLst>
        </pc:spChg>
        <pc:picChg chg="add mod modCrop">
          <ac:chgData name="Riccardo Mucciola" userId="2dbfb328-a93c-44e4-8850-32d8efc608e8" providerId="ADAL" clId="{CEB6CC44-7A38-4256-BB63-C4B15D05C3A8}" dt="2023-11-07T16:28:04.277" v="5129" actId="1076"/>
          <ac:picMkLst>
            <pc:docMk/>
            <pc:sldMk cId="1549513227" sldId="290"/>
            <ac:picMk id="8" creationId="{6EC75EA3-8C47-BFE3-722E-D16C5B342D0D}"/>
          </ac:picMkLst>
        </pc:picChg>
      </pc:sldChg>
      <pc:sldChg chg="addSp delSp modSp new mod">
        <pc:chgData name="Riccardo Mucciola" userId="2dbfb328-a93c-44e4-8850-32d8efc608e8" providerId="ADAL" clId="{CEB6CC44-7A38-4256-BB63-C4B15D05C3A8}" dt="2023-11-07T17:50:12.724" v="7073" actId="1076"/>
        <pc:sldMkLst>
          <pc:docMk/>
          <pc:sldMk cId="843550331" sldId="291"/>
        </pc:sldMkLst>
        <pc:spChg chg="mod">
          <ac:chgData name="Riccardo Mucciola" userId="2dbfb328-a93c-44e4-8850-32d8efc608e8" providerId="ADAL" clId="{CEB6CC44-7A38-4256-BB63-C4B15D05C3A8}" dt="2023-11-07T16:37:48.913" v="5776" actId="27636"/>
          <ac:spMkLst>
            <pc:docMk/>
            <pc:sldMk cId="843550331" sldId="291"/>
            <ac:spMk id="2" creationId="{7B85795C-7FCE-6ABC-93AA-03368BB4306E}"/>
          </ac:spMkLst>
        </pc:spChg>
        <pc:spChg chg="del">
          <ac:chgData name="Riccardo Mucciola" userId="2dbfb328-a93c-44e4-8850-32d8efc608e8" providerId="ADAL" clId="{CEB6CC44-7A38-4256-BB63-C4B15D05C3A8}" dt="2023-11-07T16:32:53.199" v="5756" actId="931"/>
          <ac:spMkLst>
            <pc:docMk/>
            <pc:sldMk cId="843550331" sldId="291"/>
            <ac:spMk id="3" creationId="{C5AA1AD9-3AC6-1D37-D4EA-619F92F2915D}"/>
          </ac:spMkLst>
        </pc:spChg>
        <pc:spChg chg="add mod">
          <ac:chgData name="Riccardo Mucciola" userId="2dbfb328-a93c-44e4-8850-32d8efc608e8" providerId="ADAL" clId="{CEB6CC44-7A38-4256-BB63-C4B15D05C3A8}" dt="2023-11-07T17:50:12.724" v="7073" actId="1076"/>
          <ac:spMkLst>
            <pc:docMk/>
            <pc:sldMk cId="843550331" sldId="291"/>
            <ac:spMk id="9" creationId="{FB3489EA-B3D3-B09E-EFFB-C542B04BD081}"/>
          </ac:spMkLst>
        </pc:spChg>
        <pc:picChg chg="add mod modCrop">
          <ac:chgData name="Riccardo Mucciola" userId="2dbfb328-a93c-44e4-8850-32d8efc608e8" providerId="ADAL" clId="{CEB6CC44-7A38-4256-BB63-C4B15D05C3A8}" dt="2023-11-07T16:46:57.899" v="6580" actId="1076"/>
          <ac:picMkLst>
            <pc:docMk/>
            <pc:sldMk cId="843550331" sldId="291"/>
            <ac:picMk id="8" creationId="{33AA9155-A04F-2929-A8D0-903C00ED0900}"/>
          </ac:picMkLst>
        </pc:picChg>
      </pc:sldChg>
      <pc:sldChg chg="addSp delSp modSp new mod">
        <pc:chgData name="Riccardo Mucciola" userId="2dbfb328-a93c-44e4-8850-32d8efc608e8" providerId="ADAL" clId="{CEB6CC44-7A38-4256-BB63-C4B15D05C3A8}" dt="2023-11-07T17:50:23.568" v="7094" actId="20577"/>
        <pc:sldMkLst>
          <pc:docMk/>
          <pc:sldMk cId="397049340" sldId="292"/>
        </pc:sldMkLst>
        <pc:spChg chg="mod">
          <ac:chgData name="Riccardo Mucciola" userId="2dbfb328-a93c-44e4-8850-32d8efc608e8" providerId="ADAL" clId="{CEB6CC44-7A38-4256-BB63-C4B15D05C3A8}" dt="2023-11-07T16:40:55.422" v="6095" actId="27636"/>
          <ac:spMkLst>
            <pc:docMk/>
            <pc:sldMk cId="397049340" sldId="292"/>
            <ac:spMk id="2" creationId="{1ABE632C-A556-1EFF-E62E-6C8AA61294DD}"/>
          </ac:spMkLst>
        </pc:spChg>
        <pc:spChg chg="del">
          <ac:chgData name="Riccardo Mucciola" userId="2dbfb328-a93c-44e4-8850-32d8efc608e8" providerId="ADAL" clId="{CEB6CC44-7A38-4256-BB63-C4B15D05C3A8}" dt="2023-11-07T16:37:55.259" v="5778" actId="931"/>
          <ac:spMkLst>
            <pc:docMk/>
            <pc:sldMk cId="397049340" sldId="292"/>
            <ac:spMk id="3" creationId="{48179F76-0541-14C8-038D-AB041A1661BE}"/>
          </ac:spMkLst>
        </pc:spChg>
        <pc:spChg chg="add mod">
          <ac:chgData name="Riccardo Mucciola" userId="2dbfb328-a93c-44e4-8850-32d8efc608e8" providerId="ADAL" clId="{CEB6CC44-7A38-4256-BB63-C4B15D05C3A8}" dt="2023-11-07T17:50:23.568" v="7094" actId="20577"/>
          <ac:spMkLst>
            <pc:docMk/>
            <pc:sldMk cId="397049340" sldId="292"/>
            <ac:spMk id="9" creationId="{4F76C79A-5231-979C-0904-CC6C77692357}"/>
          </ac:spMkLst>
        </pc:spChg>
        <pc:picChg chg="add mod modCrop">
          <ac:chgData name="Riccardo Mucciola" userId="2dbfb328-a93c-44e4-8850-32d8efc608e8" providerId="ADAL" clId="{CEB6CC44-7A38-4256-BB63-C4B15D05C3A8}" dt="2023-11-07T16:39:09.507" v="5950" actId="1076"/>
          <ac:picMkLst>
            <pc:docMk/>
            <pc:sldMk cId="397049340" sldId="292"/>
            <ac:picMk id="8" creationId="{E54FE408-1D4E-18B4-D782-B936D1138C72}"/>
          </ac:picMkLst>
        </pc:picChg>
      </pc:sldChg>
      <pc:sldChg chg="delSp modSp add mod ord">
        <pc:chgData name="Riccardo Mucciola" userId="2dbfb328-a93c-44e4-8850-32d8efc608e8" providerId="ADAL" clId="{CEB6CC44-7A38-4256-BB63-C4B15D05C3A8}" dt="2023-11-07T16:44:37.208" v="6475" actId="108"/>
        <pc:sldMkLst>
          <pc:docMk/>
          <pc:sldMk cId="3331828715" sldId="293"/>
        </pc:sldMkLst>
        <pc:spChg chg="mod">
          <ac:chgData name="Riccardo Mucciola" userId="2dbfb328-a93c-44e4-8850-32d8efc608e8" providerId="ADAL" clId="{CEB6CC44-7A38-4256-BB63-C4B15D05C3A8}" dt="2023-11-07T16:44:37.208" v="6475" actId="108"/>
          <ac:spMkLst>
            <pc:docMk/>
            <pc:sldMk cId="3331828715" sldId="293"/>
            <ac:spMk id="7" creationId="{A394E536-2642-41A1-736B-72274BB8D4BF}"/>
          </ac:spMkLst>
        </pc:spChg>
        <pc:spChg chg="del">
          <ac:chgData name="Riccardo Mucciola" userId="2dbfb328-a93c-44e4-8850-32d8efc608e8" providerId="ADAL" clId="{CEB6CC44-7A38-4256-BB63-C4B15D05C3A8}" dt="2023-11-07T16:40:45.568" v="6093" actId="478"/>
          <ac:spMkLst>
            <pc:docMk/>
            <pc:sldMk cId="3331828715" sldId="293"/>
            <ac:spMk id="8" creationId="{BF0CDAA8-67AC-4A2C-3E19-D4CBB4802D3F}"/>
          </ac:spMkLst>
        </pc:spChg>
      </pc:sldChg>
      <pc:sldChg chg="new del">
        <pc:chgData name="Riccardo Mucciola" userId="2dbfb328-a93c-44e4-8850-32d8efc608e8" providerId="ADAL" clId="{CEB6CC44-7A38-4256-BB63-C4B15D05C3A8}" dt="2023-11-07T16:44:51.840" v="6477" actId="47"/>
        <pc:sldMkLst>
          <pc:docMk/>
          <pc:sldMk cId="3218153789" sldId="294"/>
        </pc:sldMkLst>
      </pc:sldChg>
      <pc:sldChg chg="modSp add mod">
        <pc:chgData name="Riccardo Mucciola" userId="2dbfb328-a93c-44e4-8850-32d8efc608e8" providerId="ADAL" clId="{CEB6CC44-7A38-4256-BB63-C4B15D05C3A8}" dt="2023-11-07T16:44:04.082" v="6457" actId="20577"/>
        <pc:sldMkLst>
          <pc:docMk/>
          <pc:sldMk cId="2703321398" sldId="295"/>
        </pc:sldMkLst>
        <pc:spChg chg="mod">
          <ac:chgData name="Riccardo Mucciola" userId="2dbfb328-a93c-44e4-8850-32d8efc608e8" providerId="ADAL" clId="{CEB6CC44-7A38-4256-BB63-C4B15D05C3A8}" dt="2023-11-07T16:44:04.082" v="6457" actId="20577"/>
          <ac:spMkLst>
            <pc:docMk/>
            <pc:sldMk cId="2703321398" sldId="295"/>
            <ac:spMk id="3" creationId="{1559205A-3C37-3A5C-9FBF-77FE16D1A588}"/>
          </ac:spMkLst>
        </pc:spChg>
      </pc:sldChg>
      <pc:sldChg chg="addSp delSp modSp new mod">
        <pc:chgData name="Riccardo Mucciola" userId="2dbfb328-a93c-44e4-8850-32d8efc608e8" providerId="ADAL" clId="{CEB6CC44-7A38-4256-BB63-C4B15D05C3A8}" dt="2023-11-07T17:49:06.489" v="7071" actId="27636"/>
        <pc:sldMkLst>
          <pc:docMk/>
          <pc:sldMk cId="432743029" sldId="296"/>
        </pc:sldMkLst>
        <pc:spChg chg="mod">
          <ac:chgData name="Riccardo Mucciola" userId="2dbfb328-a93c-44e4-8850-32d8efc608e8" providerId="ADAL" clId="{CEB6CC44-7A38-4256-BB63-C4B15D05C3A8}" dt="2023-11-07T17:49:06.489" v="7071" actId="27636"/>
          <ac:spMkLst>
            <pc:docMk/>
            <pc:sldMk cId="432743029" sldId="296"/>
            <ac:spMk id="2" creationId="{A9242A05-C748-23DC-B8ED-AA30D86B4D2A}"/>
          </ac:spMkLst>
        </pc:spChg>
        <pc:spChg chg="del">
          <ac:chgData name="Riccardo Mucciola" userId="2dbfb328-a93c-44e4-8850-32d8efc608e8" providerId="ADAL" clId="{CEB6CC44-7A38-4256-BB63-C4B15D05C3A8}" dt="2023-11-07T17:40:16.071" v="6799" actId="931"/>
          <ac:spMkLst>
            <pc:docMk/>
            <pc:sldMk cId="432743029" sldId="296"/>
            <ac:spMk id="3" creationId="{E200E140-AF0C-2E93-1882-C5576E845A61}"/>
          </ac:spMkLst>
        </pc:spChg>
        <pc:spChg chg="add mod">
          <ac:chgData name="Riccardo Mucciola" userId="2dbfb328-a93c-44e4-8850-32d8efc608e8" providerId="ADAL" clId="{CEB6CC44-7A38-4256-BB63-C4B15D05C3A8}" dt="2023-11-07T17:48:53.326" v="7069" actId="20577"/>
          <ac:spMkLst>
            <pc:docMk/>
            <pc:sldMk cId="432743029" sldId="296"/>
            <ac:spMk id="9" creationId="{38BB304F-F395-D40B-4F18-71E425231BA4}"/>
          </ac:spMkLst>
        </pc:spChg>
        <pc:picChg chg="add mod modCrop">
          <ac:chgData name="Riccardo Mucciola" userId="2dbfb328-a93c-44e4-8850-32d8efc608e8" providerId="ADAL" clId="{CEB6CC44-7A38-4256-BB63-C4B15D05C3A8}" dt="2023-11-07T17:48:23.380" v="7008" actId="1076"/>
          <ac:picMkLst>
            <pc:docMk/>
            <pc:sldMk cId="432743029" sldId="296"/>
            <ac:picMk id="8" creationId="{633ACC0F-E509-E934-2E8F-DB1D3053C63F}"/>
          </ac:picMkLst>
        </pc:picChg>
      </pc:sldChg>
      <pc:sldChg chg="modSp new mod">
        <pc:chgData name="Riccardo Mucciola" userId="2dbfb328-a93c-44e4-8850-32d8efc608e8" providerId="ADAL" clId="{CEB6CC44-7A38-4256-BB63-C4B15D05C3A8}" dt="2023-11-07T17:53:00.016" v="7129" actId="20577"/>
        <pc:sldMkLst>
          <pc:docMk/>
          <pc:sldMk cId="1158128280" sldId="297"/>
        </pc:sldMkLst>
        <pc:spChg chg="mod">
          <ac:chgData name="Riccardo Mucciola" userId="2dbfb328-a93c-44e4-8850-32d8efc608e8" providerId="ADAL" clId="{CEB6CC44-7A38-4256-BB63-C4B15D05C3A8}" dt="2023-11-07T17:53:00.016" v="7129" actId="20577"/>
          <ac:spMkLst>
            <pc:docMk/>
            <pc:sldMk cId="1158128280" sldId="297"/>
            <ac:spMk id="2" creationId="{22744E5C-BBBE-AB0B-A661-2FC9EF8A41D9}"/>
          </ac:spMkLst>
        </pc:spChg>
      </pc:sldChg>
      <pc:sldMasterChg chg="add del addSldLayout delSldLayout">
        <pc:chgData name="Riccardo Mucciola" userId="2dbfb328-a93c-44e4-8850-32d8efc608e8" providerId="ADAL" clId="{CEB6CC44-7A38-4256-BB63-C4B15D05C3A8}" dt="2023-11-07T15:10:57.707" v="1563" actId="47"/>
        <pc:sldMasterMkLst>
          <pc:docMk/>
          <pc:sldMasterMk cId="2721805502" sldId="2147483660"/>
        </pc:sldMasterMkLst>
        <pc:sldLayoutChg chg="add del">
          <pc:chgData name="Riccardo Mucciola" userId="2dbfb328-a93c-44e4-8850-32d8efc608e8" providerId="ADAL" clId="{CEB6CC44-7A38-4256-BB63-C4B15D05C3A8}" dt="2023-11-07T15:10:57.707" v="1563" actId="47"/>
          <pc:sldLayoutMkLst>
            <pc:docMk/>
            <pc:sldMasterMk cId="2721805502" sldId="2147483660"/>
            <pc:sldLayoutMk cId="1025469298" sldId="2147483662"/>
          </pc:sldLayoutMkLst>
        </pc:sldLayoutChg>
      </pc:sldMasterChg>
      <pc:sldMasterChg chg="modSldLayout">
        <pc:chgData name="Riccardo Mucciola" userId="2dbfb328-a93c-44e4-8850-32d8efc608e8" providerId="ADAL" clId="{CEB6CC44-7A38-4256-BB63-C4B15D05C3A8}" dt="2023-11-07T16:41:11.594" v="6097" actId="27028"/>
        <pc:sldMasterMkLst>
          <pc:docMk/>
          <pc:sldMasterMk cId="1830986870" sldId="2147483682"/>
        </pc:sldMasterMkLst>
        <pc:sldLayoutChg chg="replId">
          <pc:chgData name="Riccardo Mucciola" userId="2dbfb328-a93c-44e4-8850-32d8efc608e8" providerId="ADAL" clId="{CEB6CC44-7A38-4256-BB63-C4B15D05C3A8}" dt="2023-11-07T16:41:11.594" v="6097" actId="27028"/>
          <pc:sldLayoutMkLst>
            <pc:docMk/>
            <pc:sldMasterMk cId="1830986870" sldId="2147483682"/>
            <pc:sldLayoutMk cId="3915435731" sldId="2147483691"/>
          </pc:sldLayoutMkLst>
        </pc:sldLayoutChg>
      </pc:sldMasterChg>
      <pc:sldMasterChg chg="add addSldLayout">
        <pc:chgData name="Riccardo Mucciola" userId="2dbfb328-a93c-44e4-8850-32d8efc608e8" providerId="ADAL" clId="{CEB6CC44-7A38-4256-BB63-C4B15D05C3A8}" dt="2023-11-07T16:41:11.594" v="6097" actId="27028"/>
        <pc:sldMasterMkLst>
          <pc:docMk/>
          <pc:sldMasterMk cId="1830986870" sldId="2147483689"/>
        </pc:sldMasterMkLst>
        <pc:sldLayoutChg chg="add">
          <pc:chgData name="Riccardo Mucciola" userId="2dbfb328-a93c-44e4-8850-32d8efc608e8" providerId="ADAL" clId="{CEB6CC44-7A38-4256-BB63-C4B15D05C3A8}" dt="2023-11-07T15:33:22.664" v="3224" actId="27028"/>
          <pc:sldLayoutMkLst>
            <pc:docMk/>
            <pc:sldMasterMk cId="1830986870" sldId="2147483689"/>
            <pc:sldLayoutMk cId="772638336" sldId="2147483684"/>
          </pc:sldLayoutMkLst>
        </pc:sldLayoutChg>
        <pc:sldLayoutChg chg="add">
          <pc:chgData name="Riccardo Mucciola" userId="2dbfb328-a93c-44e4-8850-32d8efc608e8" providerId="ADAL" clId="{CEB6CC44-7A38-4256-BB63-C4B15D05C3A8}" dt="2023-11-07T15:30:50.199" v="3222" actId="27028"/>
          <pc:sldLayoutMkLst>
            <pc:docMk/>
            <pc:sldMasterMk cId="1830986870" sldId="2147483689"/>
            <pc:sldLayoutMk cId="1254394095" sldId="2147483688"/>
          </pc:sldLayoutMkLst>
        </pc:sldLayoutChg>
        <pc:sldLayoutChg chg="add">
          <pc:chgData name="Riccardo Mucciola" userId="2dbfb328-a93c-44e4-8850-32d8efc608e8" providerId="ADAL" clId="{CEB6CC44-7A38-4256-BB63-C4B15D05C3A8}" dt="2023-11-07T16:41:11.594" v="6097" actId="27028"/>
          <pc:sldLayoutMkLst>
            <pc:docMk/>
            <pc:sldMasterMk cId="1830986870" sldId="2147483689"/>
            <pc:sldLayoutMk cId="2662584126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74B8A-087C-456C-A576-45DA982BB25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8E366-C7FB-4C0C-9461-2676305D9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6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C52A-88EB-4621-9523-049E878F701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3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EF7EB5-1D52-C0D9-2358-5425FA78B143}"/>
              </a:ext>
            </a:extLst>
          </p:cNvPr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gradFill>
            <a:gsLst>
              <a:gs pos="0">
                <a:srgbClr val="DE7119"/>
              </a:gs>
              <a:gs pos="100000">
                <a:srgbClr val="FCA304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40453"/>
            <a:ext cx="12188825" cy="64008"/>
          </a:xfrm>
          <a:prstGeom prst="rect">
            <a:avLst/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207044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116979"/>
                </a:solidFill>
                <a:latin typeface="Avenir Next LT Pro Light" panose="020B03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09482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BC2D4B15-C764-44A1-999E-15912202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18" y="245504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A226D01-E102-4B2C-8692-32F5E2A2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D921478-9D91-44EA-A3BD-9CB743DD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A2102DE-9404-42D1-8AA9-28DB9D5B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08D4C-09C5-454E-B171-738D6D83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794"/>
            <a:ext cx="11155680" cy="787356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3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2880414" cy="6858000"/>
          </a:xfrm>
          <a:prstGeom prst="rect">
            <a:avLst/>
          </a:prstGeom>
          <a:solidFill>
            <a:srgbClr val="DE7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90" y="2652680"/>
            <a:ext cx="2563386" cy="1552639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85" y="731520"/>
            <a:ext cx="7606655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73490" y="6459785"/>
            <a:ext cx="2618510" cy="36512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it-IT"/>
              <a:t>09/11/2023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AD2F13-8606-4DB2-BCEA-859DA63608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986985B4-B4A9-4BF2-AD33-C52F7F6E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n_TOF Italia meeting - Trieste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C23EB8-2FB3-75F7-C3C9-7DCB4CDD68B8}"/>
              </a:ext>
            </a:extLst>
          </p:cNvPr>
          <p:cNvSpPr/>
          <p:nvPr/>
        </p:nvSpPr>
        <p:spPr>
          <a:xfrm>
            <a:off x="2880431" y="-1"/>
            <a:ext cx="64008" cy="6858000"/>
          </a:xfrm>
          <a:prstGeom prst="rect">
            <a:avLst/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51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34530"/>
            <a:ext cx="4937760" cy="68320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017738"/>
            <a:ext cx="4937760" cy="3942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334530"/>
            <a:ext cx="4937760" cy="68320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017738"/>
            <a:ext cx="4937760" cy="3942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08D4C-09C5-454E-B171-738D6D83CD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C632033-AD31-451D-B6B8-4E979CBB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2259"/>
            <a:ext cx="10058400" cy="7873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7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2880414" cy="6858000"/>
          </a:xfrm>
          <a:prstGeom prst="rect">
            <a:avLst/>
          </a:prstGeom>
          <a:solidFill>
            <a:srgbClr val="DE7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90" y="2652680"/>
            <a:ext cx="2563386" cy="1552639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85" y="731520"/>
            <a:ext cx="7606655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73490" y="6459785"/>
            <a:ext cx="2618510" cy="36512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it-IT"/>
              <a:t>09/11/2023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108D4C-09C5-454E-B171-738D6D83CD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986985B4-B4A9-4BF2-AD33-C52F7F6E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n_TOF Italia meeting - Trieste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C23EB8-2FB3-75F7-C3C9-7DCB4CDD68B8}"/>
              </a:ext>
            </a:extLst>
          </p:cNvPr>
          <p:cNvSpPr/>
          <p:nvPr/>
        </p:nvSpPr>
        <p:spPr>
          <a:xfrm>
            <a:off x="2880431" y="-1"/>
            <a:ext cx="64008" cy="6858000"/>
          </a:xfrm>
          <a:prstGeom prst="rect">
            <a:avLst/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258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794"/>
            <a:ext cx="11155680" cy="787356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08D4C-09C5-454E-B171-738D6D83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3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08D4C-09C5-454E-B171-738D6D83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9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gradFill>
            <a:gsLst>
              <a:gs pos="0">
                <a:srgbClr val="DE7119"/>
              </a:gs>
              <a:gs pos="100000">
                <a:srgbClr val="FCA304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40453"/>
            <a:ext cx="12192001" cy="65998"/>
          </a:xfrm>
          <a:prstGeom prst="rect">
            <a:avLst/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5574"/>
          </a:xfrm>
          <a:prstGeom prst="rect">
            <a:avLst/>
          </a:prstGeom>
        </p:spPr>
        <p:txBody>
          <a:bodyPr vert="horz" lIns="360000" tIns="360000" rIns="360000" bIns="4680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64397"/>
            <a:ext cx="11155680" cy="4530555"/>
          </a:xfrm>
          <a:prstGeom prst="rect">
            <a:avLst/>
          </a:prstGeom>
        </p:spPr>
        <p:txBody>
          <a:bodyPr vert="horz" lIns="36000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47013" y="644683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6194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fld id="{5B108D4C-09C5-454E-B171-738D6D83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8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1" r:id="rId2"/>
    <p:sldLayoutId id="2147483685" r:id="rId3"/>
    <p:sldLayoutId id="2147483686" r:id="rId4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gradFill>
            <a:gsLst>
              <a:gs pos="0">
                <a:srgbClr val="DE7119"/>
              </a:gs>
              <a:gs pos="100000">
                <a:srgbClr val="FCA304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40453"/>
            <a:ext cx="12192001" cy="65998"/>
          </a:xfrm>
          <a:prstGeom prst="rect">
            <a:avLst/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5574"/>
          </a:xfrm>
          <a:prstGeom prst="rect">
            <a:avLst/>
          </a:prstGeom>
        </p:spPr>
        <p:txBody>
          <a:bodyPr vert="horz" lIns="360000" tIns="360000" rIns="360000" bIns="4680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64397"/>
            <a:ext cx="11155680" cy="4530555"/>
          </a:xfrm>
          <a:prstGeom prst="rect">
            <a:avLst/>
          </a:prstGeom>
        </p:spPr>
        <p:txBody>
          <a:bodyPr vert="horz" lIns="36000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47013" y="644683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6194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fld id="{5B108D4C-09C5-454E-B171-738D6D83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8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4" r:id="rId2"/>
    <p:sldLayoutId id="2147483688" r:id="rId3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ndico.cern.ch/event/1168514/contributions/5152782/attachments/2566051/4423937/Mucciola_CM_Edinburgh.pdf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15C305-C9EC-536A-6ABA-ED05BD5DC9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Riccardo Mucciola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503F3-EBE3-ACE4-6425-0D474644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E07419"/>
                </a:solidFill>
              </a:rPr>
              <a:t>Status of the </a:t>
            </a:r>
            <a:r>
              <a:rPr lang="en-US" dirty="0">
                <a:solidFill>
                  <a:srgbClr val="E07419"/>
                </a:solidFill>
              </a:rPr>
              <a:t>analysis</a:t>
            </a:r>
            <a:r>
              <a:rPr lang="it-IT" dirty="0">
                <a:solidFill>
                  <a:srgbClr val="E07419"/>
                </a:solidFill>
              </a:rPr>
              <a:t> of </a:t>
            </a:r>
            <a:r>
              <a:rPr lang="it-IT" baseline="30000" dirty="0">
                <a:solidFill>
                  <a:srgbClr val="E07419"/>
                </a:solidFill>
              </a:rPr>
              <a:t>94,95,96</a:t>
            </a:r>
            <a:r>
              <a:rPr lang="it-IT" dirty="0">
                <a:solidFill>
                  <a:srgbClr val="E07419"/>
                </a:solidFill>
              </a:rPr>
              <a:t>Mo(n,</a:t>
            </a:r>
            <a:r>
              <a:rPr lang="el-GR" dirty="0">
                <a:solidFill>
                  <a:srgbClr val="E07419"/>
                </a:solidFill>
                <a:latin typeface="+mj-lt"/>
                <a:ea typeface="Verdana" panose="020B0604030504040204" pitchFamily="34" charset="0"/>
              </a:rPr>
              <a:t>γ</a:t>
            </a:r>
            <a:r>
              <a:rPr lang="it-IT" dirty="0">
                <a:solidFill>
                  <a:srgbClr val="E07419"/>
                </a:solidFill>
                <a:latin typeface="+mj-lt"/>
                <a:ea typeface="Verdana" panose="020B0604030504040204" pitchFamily="34" charset="0"/>
              </a:rPr>
              <a:t>) </a:t>
            </a:r>
            <a:endParaRPr lang="en-US" dirty="0">
              <a:solidFill>
                <a:srgbClr val="E0741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110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86E91-D9E3-450B-19B7-4812E600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Background of capture measurements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4EC70-537C-F45F-B029-33BB30B1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798B7-256A-92F8-A92F-CB09490C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1F5D6-A064-F6E1-913A-CECFDD921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FB0CD9-4611-515A-68AC-35E0B5EEA2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1264397"/>
                <a:ext cx="11155680" cy="4530555"/>
              </a:xfrm>
            </p:spPr>
            <p:txBody>
              <a:bodyPr/>
              <a:lstStyle/>
              <a:p>
                <a:r>
                  <a:rPr lang="en-US" dirty="0"/>
                  <a:t>The background of a capture measurements can be expressed as: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time independent background,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the time-dependent sample-independent background,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the sample dependent neutron scattering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sample dependent in-beam gamma scattering.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can be estimated with a beam-off measurement;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can be estimated with a measurement with an empty sample;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estimated via additional measurements with “perfect scattering” samples (materials with negligible capture cross-section), like lead and carbon.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FB0CD9-4611-515A-68AC-35E0B5EEA2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264397"/>
                <a:ext cx="11155680" cy="4530555"/>
              </a:xfrm>
              <a:blipFill>
                <a:blip r:embed="rId2"/>
                <a:stretch>
                  <a:fillRect t="-1210" r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00A52D-67DD-9441-888E-A9F8BDED4E00}"/>
                  </a:ext>
                </a:extLst>
              </p:cNvPr>
              <p:cNvSpPr txBox="1"/>
              <p:nvPr/>
            </p:nvSpPr>
            <p:spPr>
              <a:xfrm>
                <a:off x="3506598" y="1884675"/>
                <a:ext cx="4142481" cy="398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18B0B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rgbClr val="18B0B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18B0B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18B0B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18B0B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2400" i="1">
                          <a:solidFill>
                            <a:srgbClr val="18B0B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18B0B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18B0B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18B0B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00A52D-67DD-9441-888E-A9F8BDED4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598" y="1884675"/>
                <a:ext cx="4142481" cy="398827"/>
              </a:xfrm>
              <a:prstGeom prst="rect">
                <a:avLst/>
              </a:prstGeom>
              <a:blipFill>
                <a:blip r:embed="rId3"/>
                <a:stretch>
                  <a:fillRect l="-1176" r="-220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41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619B6-069E-EB8D-2171-FCC50EB1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Background measurements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00D726D-2A59-58FC-31F1-3382423A3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7856" r="5479" b="327"/>
          <a:stretch/>
        </p:blipFill>
        <p:spPr>
          <a:xfrm>
            <a:off x="204947" y="1290572"/>
            <a:ext cx="7798971" cy="427685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E55C-FE44-7413-FEE7-FEA6D8DB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3A194-E969-1492-F740-0F494D81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6E126-4CFB-FEF1-9A0D-FECC25E6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AFFB1-42E5-93B6-C75A-D336D0395277}"/>
              </a:ext>
            </a:extLst>
          </p:cNvPr>
          <p:cNvSpPr txBox="1"/>
          <p:nvPr/>
        </p:nvSpPr>
        <p:spPr>
          <a:xfrm>
            <a:off x="8508989" y="2474891"/>
            <a:ext cx="315176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Set of measurements performed during the campaign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Plotted in counts/ns to better understand the shape</a:t>
            </a:r>
          </a:p>
        </p:txBody>
      </p:sp>
    </p:spTree>
    <p:extLst>
      <p:ext uri="{BB962C8B-B14F-4D97-AF65-F5344CB8AC3E}">
        <p14:creationId xmlns:p14="http://schemas.microsoft.com/office/powerpoint/2010/main" val="259804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E6F5-2CA3-693A-A3CE-10DAA357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Neutron and gamma component estimation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01EC25-8011-CA47-4243-79BC5E71C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" t="8610" r="5187" b="38"/>
          <a:stretch/>
        </p:blipFill>
        <p:spPr>
          <a:xfrm>
            <a:off x="233756" y="1450664"/>
            <a:ext cx="7624584" cy="413886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F5DAB-EDF8-F8BF-DFAD-A37BEF7E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12D1A-4AC1-B89D-C9F6-A7B923D3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389A4-CF4E-B8FC-A329-656A33E8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9D6A7-3AF2-4809-A708-42A2635DFDE2}"/>
              </a:ext>
            </a:extLst>
          </p:cNvPr>
          <p:cNvSpPr txBox="1"/>
          <p:nvPr/>
        </p:nvSpPr>
        <p:spPr>
          <a:xfrm>
            <a:off x="8151650" y="1450664"/>
            <a:ext cx="37289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Both lead and carbon sample are perfect neutron scatterers;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Due to high Z, lead sample has a high gamma scattering cross-section;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Empty counts removed from lead and carbon;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Carbon spectra can be used to estimate neutron scattering component at higher energies;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Carbon normalized to lead spectra below ~20 eV</a:t>
            </a:r>
          </a:p>
        </p:txBody>
      </p:sp>
    </p:spTree>
    <p:extLst>
      <p:ext uri="{BB962C8B-B14F-4D97-AF65-F5344CB8AC3E}">
        <p14:creationId xmlns:p14="http://schemas.microsoft.com/office/powerpoint/2010/main" val="2508514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64AF-7BBE-4674-A448-0EE83AF2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Fit of background components</a:t>
            </a:r>
          </a:p>
        </p:txBody>
      </p:sp>
      <p:pic>
        <p:nvPicPr>
          <p:cNvPr id="8" name="Content Placeholder 7" descr="A graph showing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3142B2B0-7D83-1240-E3C4-EB772A719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" t="8669" r="5630" b="-277"/>
          <a:stretch/>
        </p:blipFill>
        <p:spPr>
          <a:xfrm>
            <a:off x="3882693" y="1159213"/>
            <a:ext cx="8235072" cy="453957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98242-258B-085E-0C92-0EA275EF8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E1ABA-46F9-05BE-7CEA-DFF283AB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2C2B6-EBB6-650A-FD46-CC04D652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FA8AC-A81A-7712-ACE3-476E304D5643}"/>
              </a:ext>
            </a:extLst>
          </p:cNvPr>
          <p:cNvSpPr txBox="1"/>
          <p:nvPr/>
        </p:nvSpPr>
        <p:spPr>
          <a:xfrm>
            <a:off x="74235" y="1789199"/>
            <a:ext cx="37289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Neutron scattering and in-beam gamma component fitted with analytical functions;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Neutron component fitted with three exponentials;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In-beam gamma fitted using exponential function;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Fit functions can reproduce the experimental spectra.</a:t>
            </a:r>
          </a:p>
        </p:txBody>
      </p:sp>
    </p:spTree>
    <p:extLst>
      <p:ext uri="{BB962C8B-B14F-4D97-AF65-F5344CB8AC3E}">
        <p14:creationId xmlns:p14="http://schemas.microsoft.com/office/powerpoint/2010/main" val="180556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0432-966B-52CC-5722-034D4546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Background fit uncertainty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58A6F8-964C-83CF-A79A-5F4269727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6388" r="7351" b="543"/>
          <a:stretch/>
        </p:blipFill>
        <p:spPr>
          <a:xfrm>
            <a:off x="199380" y="1246127"/>
            <a:ext cx="7812990" cy="436574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A2BF3-975A-8359-5CCE-EC3FEB58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0707D-60B1-1BAE-54F6-1ACE8125D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3E8F6-CC75-364D-D67B-4D9ADB3E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C84DF5-5B45-2029-854B-51A29650645F}"/>
              </a:ext>
            </a:extLst>
          </p:cNvPr>
          <p:cNvSpPr txBox="1"/>
          <p:nvPr/>
        </p:nvSpPr>
        <p:spPr>
          <a:xfrm>
            <a:off x="8200707" y="1428452"/>
            <a:ext cx="372893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Uncertainty on the fit estimated using 95% confidence interval extracted from Root.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Almost constant uncertainty around 5% for Empty fit.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Uncertainties around 15% for in-beam gamma at high energy and neutron scattering at low energies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Fit uncertainty used as bin uncertainty in estimated background.</a:t>
            </a:r>
          </a:p>
        </p:txBody>
      </p:sp>
    </p:spTree>
    <p:extLst>
      <p:ext uri="{BB962C8B-B14F-4D97-AF65-F5344CB8AC3E}">
        <p14:creationId xmlns:p14="http://schemas.microsoft.com/office/powerpoint/2010/main" val="102081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D281-2495-8185-BF2A-087F665B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Total background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2510D1B-3502-8A41-D19A-A4C5ED159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8592" r="5551"/>
          <a:stretch/>
        </p:blipFill>
        <p:spPr>
          <a:xfrm>
            <a:off x="177633" y="1331826"/>
            <a:ext cx="7634385" cy="419434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9CE76-2230-053A-A397-8DFA7123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EB2FD-8F35-0344-0BFF-DE92F181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80BE8-DB49-8BF0-E154-769EE931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67AA68-3A84-9C1E-23A4-63AFEC1614D8}"/>
              </a:ext>
            </a:extLst>
          </p:cNvPr>
          <p:cNvSpPr txBox="1"/>
          <p:nvPr/>
        </p:nvSpPr>
        <p:spPr>
          <a:xfrm>
            <a:off x="7905074" y="1428452"/>
            <a:ext cx="3728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Neutron scattering and in-beam gamma component scaled to reproduce effect of molybdenum samples: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755EEA-809F-9895-1793-A2D4E9E1DBA2}"/>
                  </a:ext>
                </a:extLst>
              </p:cNvPr>
              <p:cNvSpPr txBox="1"/>
              <p:nvPr/>
            </p:nvSpPr>
            <p:spPr>
              <a:xfrm>
                <a:off x="8185535" y="2879353"/>
                <a:ext cx="2922956" cy="645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𝑀𝑜</m:t>
                          </m:r>
                        </m:e>
                      </m:d>
                      <m:r>
                        <a:rPr lang="en-US" i="1">
                          <a:solidFill>
                            <a:srgbClr val="18B0B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𝑀𝑜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𝑒𝑙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𝑃𝑏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𝑒𝑙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𝑀𝑜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𝑃𝑏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18B0B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755EEA-809F-9895-1793-A2D4E9E1D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535" y="2879353"/>
                <a:ext cx="2922956" cy="645626"/>
              </a:xfrm>
              <a:prstGeom prst="rect">
                <a:avLst/>
              </a:prstGeom>
              <a:blipFill>
                <a:blip r:embed="rId3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7CECB7-A665-C3BA-AE21-7DE4CB8C54A6}"/>
                  </a:ext>
                </a:extLst>
              </p:cNvPr>
              <p:cNvSpPr txBox="1"/>
              <p:nvPr/>
            </p:nvSpPr>
            <p:spPr>
              <a:xfrm>
                <a:off x="8185535" y="3766388"/>
                <a:ext cx="2922956" cy="565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𝑀𝑜</m:t>
                          </m:r>
                        </m:e>
                      </m:d>
                      <m:r>
                        <a:rPr lang="en-US" i="1">
                          <a:solidFill>
                            <a:srgbClr val="18B0B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𝑀𝑜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𝑃𝑏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𝑀𝑜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𝑃𝑏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18B0B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7CECB7-A665-C3BA-AE21-7DE4CB8C5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535" y="3766388"/>
                <a:ext cx="2922956" cy="565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E394D45-AEB3-021B-B85B-AC28E25947C2}"/>
              </a:ext>
            </a:extLst>
          </p:cNvPr>
          <p:cNvSpPr txBox="1"/>
          <p:nvPr/>
        </p:nvSpPr>
        <p:spPr>
          <a:xfrm>
            <a:off x="7905073" y="4641694"/>
            <a:ext cx="3728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Different components added together to obtain total background of each sample.</a:t>
            </a:r>
          </a:p>
        </p:txBody>
      </p:sp>
    </p:spTree>
    <p:extLst>
      <p:ext uri="{BB962C8B-B14F-4D97-AF65-F5344CB8AC3E}">
        <p14:creationId xmlns:p14="http://schemas.microsoft.com/office/powerpoint/2010/main" val="20686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64A3-A6F1-212E-5404-4DD96D75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Background subtraction</a:t>
            </a:r>
          </a:p>
        </p:txBody>
      </p:sp>
      <p:pic>
        <p:nvPicPr>
          <p:cNvPr id="8" name="Content Placeholder 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C88A99E3-9A2E-D582-176A-3C95A5A2C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6335" r="5639" b="37"/>
          <a:stretch/>
        </p:blipFill>
        <p:spPr>
          <a:xfrm>
            <a:off x="103128" y="1308004"/>
            <a:ext cx="7555832" cy="424199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0BFA8-31EA-320C-1170-8EC92CC0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E19C9-69AD-FFE1-0280-A24F7D32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5BA24-B66D-0080-B2D9-C616B152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5A417C-BC0B-58F0-48AF-B0FB4073ADE4}"/>
              </a:ext>
            </a:extLst>
          </p:cNvPr>
          <p:cNvSpPr txBox="1"/>
          <p:nvPr/>
        </p:nvSpPr>
        <p:spPr>
          <a:xfrm>
            <a:off x="8067202" y="2374864"/>
            <a:ext cx="37289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Background subtracted from each sample count spectra.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Quality of background estimated with gold sample measurements in both resolved and unresolved regions (see later).</a:t>
            </a:r>
          </a:p>
        </p:txBody>
      </p:sp>
    </p:spTree>
    <p:extLst>
      <p:ext uri="{BB962C8B-B14F-4D97-AF65-F5344CB8AC3E}">
        <p14:creationId xmlns:p14="http://schemas.microsoft.com/office/powerpoint/2010/main" val="4272259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8F2528-B802-6286-A85B-7A9D3CE0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07419"/>
                </a:solidFill>
              </a:rPr>
              <a:t>Reaction yield</a:t>
            </a:r>
          </a:p>
        </p:txBody>
      </p:sp>
    </p:spTree>
    <p:extLst>
      <p:ext uri="{BB962C8B-B14F-4D97-AF65-F5344CB8AC3E}">
        <p14:creationId xmlns:p14="http://schemas.microsoft.com/office/powerpoint/2010/main" val="3845039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0ADC-3C91-6F3F-C56C-EB9EB60B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Reaction yield of capture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66A493-ABF9-AA92-54F9-AB77DA66F0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5705" y="1356396"/>
                <a:ext cx="11155680" cy="4530555"/>
              </a:xfrm>
            </p:spPr>
            <p:txBody>
              <a:bodyPr/>
              <a:lstStyle/>
              <a:p>
                <a:r>
                  <a:rPr lang="en-US" dirty="0"/>
                  <a:t>For a capture experiment the observable of the measurement is the capture yield defined as: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rgbClr val="18B0B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is a normalization factor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18B0B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it-IT" i="1">
                            <a:solidFill>
                              <a:srgbClr val="18B0B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18B0B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it-IT" i="1">
                        <a:solidFill>
                          <a:srgbClr val="18B0B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neutron flux while at the numerator we have the experimental weighted counts and the background. </a:t>
                </a:r>
              </a:p>
              <a:p>
                <a:r>
                  <a:rPr lang="en-US" dirty="0"/>
                  <a:t>The normalization factor can be extracted from the saturated resonance of gold.</a:t>
                </a:r>
              </a:p>
              <a:p>
                <a:r>
                  <a:rPr lang="en-US" dirty="0"/>
                  <a:t>The neutron flux per proton pulse was evaluated during the commissioning.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66A493-ABF9-AA92-54F9-AB77DA66F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705" y="1356396"/>
                <a:ext cx="11155680" cy="4530555"/>
              </a:xfrm>
              <a:blipFill>
                <a:blip r:embed="rId2"/>
                <a:stretch>
                  <a:fillRect t="-1346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8438-4AAE-0743-AF12-FE76244E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1FB90-AFE5-9FB4-FB94-275B2952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3CE9-EEAE-C272-ADBA-C333AE7B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DA3899-A139-0341-04E9-4436A5CF266C}"/>
                  </a:ext>
                </a:extLst>
              </p:cNvPr>
              <p:cNvSpPr txBox="1"/>
              <p:nvPr/>
            </p:nvSpPr>
            <p:spPr>
              <a:xfrm>
                <a:off x="2826160" y="2174875"/>
                <a:ext cx="6094770" cy="683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800" b="0" i="0" smtClean="0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r>
                        <a:rPr lang="it-IT" b="0" i="0" smtClean="0">
                          <a:solidFill>
                            <a:srgbClr val="18B0B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>
                          <a:solidFill>
                            <a:srgbClr val="18B0B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DA3899-A139-0341-04E9-4436A5CF2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160" y="2174875"/>
                <a:ext cx="6094770" cy="6830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967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EF35-D2EE-E10E-1351-2E249CF1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Resolution Function </a:t>
            </a:r>
          </a:p>
        </p:txBody>
      </p:sp>
      <p:pic>
        <p:nvPicPr>
          <p:cNvPr id="8" name="Content Placeholder 7" descr="A green and yellow graph&#10;&#10;Description automatically generated">
            <a:extLst>
              <a:ext uri="{FF2B5EF4-FFF2-40B4-BE49-F238E27FC236}">
                <a16:creationId xmlns:a16="http://schemas.microsoft.com/office/drawing/2014/main" id="{66533881-C738-CF84-3EF3-B54452347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3"/>
          <a:stretch/>
        </p:blipFill>
        <p:spPr>
          <a:xfrm>
            <a:off x="3870839" y="1430000"/>
            <a:ext cx="8248445" cy="3998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A9056-2C62-13E2-103B-71AA1BB2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CD30A-7CF3-9389-8DB1-FAC78029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7643-F77F-7BD0-6B82-237B00C5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FF212-886E-2D5D-C2D5-C6B7326E7CD3}"/>
              </a:ext>
            </a:extLst>
          </p:cNvPr>
          <p:cNvSpPr txBox="1"/>
          <p:nvPr/>
        </p:nvSpPr>
        <p:spPr>
          <a:xfrm>
            <a:off x="141904" y="1843950"/>
            <a:ext cx="37289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resolution function to be used in SAMMY was estimated using the Transport code;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flight-path to use was estimated by comparing the simulation with the gold spectra;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2D histogram was converted in a SAMMY input using the RF2SAMMY code. </a:t>
            </a:r>
          </a:p>
        </p:txBody>
      </p:sp>
    </p:spTree>
    <p:extLst>
      <p:ext uri="{BB962C8B-B14F-4D97-AF65-F5344CB8AC3E}">
        <p14:creationId xmlns:p14="http://schemas.microsoft.com/office/powerpoint/2010/main" val="113760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4">
            <a:extLst>
              <a:ext uri="{FF2B5EF4-FFF2-40B4-BE49-F238E27FC236}">
                <a16:creationId xmlns:a16="http://schemas.microsoft.com/office/drawing/2014/main" id="{F7C485AB-C05E-4239-B754-1D0AA514D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55" y="3050540"/>
            <a:ext cx="3113630" cy="3073273"/>
          </a:xfrm>
          <a:prstGeom prst="parallelogram">
            <a:avLst>
              <a:gd name="adj" fmla="val 18974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128D2A-4168-B334-534D-F66B9B8A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Importance of molybdenum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7D31C-146C-D8AB-B761-D24FAB438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685" y="2102795"/>
            <a:ext cx="6196313" cy="26524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Fission product in nuclear power plants;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Transport casks, irradiated fuel storage;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Research reactors and Accident Tolerant Fuels;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Stellar nucleosynthesis;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749EE90-BC35-CA5E-7CA2-0E4E348F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09/11/2023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6F6E8C2-32B9-ECD1-D475-BD9E92EB4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n_TOF Italia meeting - Trieste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8A651D-81C2-1C7A-6923-A9B599D5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Immagine 8">
            <a:extLst>
              <a:ext uri="{FF2B5EF4-FFF2-40B4-BE49-F238E27FC236}">
                <a16:creationId xmlns:a16="http://schemas.microsoft.com/office/drawing/2014/main" id="{C14A0E52-A0D1-49F7-A14E-A428C6F5D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9" y="943142"/>
            <a:ext cx="3113630" cy="3073273"/>
          </a:xfrm>
          <a:prstGeom prst="parallelogram">
            <a:avLst>
              <a:gd name="adj" fmla="val 18974"/>
            </a:avLst>
          </a:prstGeom>
        </p:spPr>
      </p:pic>
    </p:spTree>
    <p:extLst>
      <p:ext uri="{BB962C8B-B14F-4D97-AF65-F5344CB8AC3E}">
        <p14:creationId xmlns:p14="http://schemas.microsoft.com/office/powerpoint/2010/main" val="3860958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C7EE-E413-FAAD-3496-B53DFA37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Time-to-Energy conversion</a:t>
            </a:r>
            <a:r>
              <a:rPr lang="en-US" dirty="0"/>
              <a:t>	</a:t>
            </a:r>
          </a:p>
        </p:txBody>
      </p:sp>
      <p:pic>
        <p:nvPicPr>
          <p:cNvPr id="8" name="Content Placeholder 7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96D67D43-DDE8-F14B-9B5F-A8A25D534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t="8036" r="8058" b="2646"/>
          <a:stretch/>
        </p:blipFill>
        <p:spPr>
          <a:xfrm>
            <a:off x="226979" y="1102468"/>
            <a:ext cx="7319518" cy="434988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9D7D8-08C0-00F6-3B35-A58D8E9B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DD9F-1D14-4374-B084-2EBC342C8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30C8E-05BB-F3B2-EA23-561EEC8D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432F51-EC40-0A9B-6E15-16B7ECFF9E62}"/>
              </a:ext>
            </a:extLst>
          </p:cNvPr>
          <p:cNvSpPr txBox="1"/>
          <p:nvPr/>
        </p:nvSpPr>
        <p:spPr>
          <a:xfrm>
            <a:off x="7675332" y="1330761"/>
            <a:ext cx="39433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To obtain the reaction yield as a function of energy an accurate knowledge of the flight-path length is needed.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flight-path length can be fitted using SAMMY and the first resonances of gold (&lt;100 eV) to avoid effect of T0.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Starting value of flight-path estimated using Transport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86DF8-8E7A-6B70-185A-96286E8C4787}"/>
              </a:ext>
            </a:extLst>
          </p:cNvPr>
          <p:cNvSpPr txBox="1"/>
          <p:nvPr/>
        </p:nvSpPr>
        <p:spPr>
          <a:xfrm>
            <a:off x="7782545" y="4938024"/>
            <a:ext cx="372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18B0B0"/>
                </a:solidFill>
                <a:latin typeface="Cambria Math" panose="02040503050406030204" pitchFamily="18" charset="0"/>
              </a:rPr>
              <a:t>L=183,9254 m</a:t>
            </a:r>
          </a:p>
        </p:txBody>
      </p:sp>
    </p:spTree>
    <p:extLst>
      <p:ext uri="{BB962C8B-B14F-4D97-AF65-F5344CB8AC3E}">
        <p14:creationId xmlns:p14="http://schemas.microsoft.com/office/powerpoint/2010/main" val="4226098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8235-AB0C-264E-25F4-5EDD036A4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Normalization</a:t>
            </a:r>
          </a:p>
        </p:txBody>
      </p:sp>
      <p:pic>
        <p:nvPicPr>
          <p:cNvPr id="8" name="Content Placeholder 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841AB46D-1518-3DFF-7FD7-47727D598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t="9038" r="8005" b="3219"/>
          <a:stretch/>
        </p:blipFill>
        <p:spPr>
          <a:xfrm>
            <a:off x="5221709" y="1402239"/>
            <a:ext cx="6930000" cy="405352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A84CC-5F3D-7D2F-EA98-9003C3E67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42F28-BBB3-24FD-577C-ED2A247A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A4877-83F2-F6CB-BA25-4E0A415A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A2BBF-2ECC-75E6-63FE-74F9FA9F8667}"/>
              </a:ext>
            </a:extLst>
          </p:cNvPr>
          <p:cNvSpPr txBox="1"/>
          <p:nvPr/>
        </p:nvSpPr>
        <p:spPr>
          <a:xfrm>
            <a:off x="533276" y="1538284"/>
            <a:ext cx="419544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Normalization obtained from top flat region of saturated gold resonance at 4,9 eV.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Normalization factor obtained for each detector individually.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Normalization in agreement within 3%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515589-D8C7-FD51-1A8B-32E91D14A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197527"/>
              </p:ext>
            </p:extLst>
          </p:nvPr>
        </p:nvGraphicFramePr>
        <p:xfrm>
          <a:off x="80398" y="4297584"/>
          <a:ext cx="51012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301">
                  <a:extLst>
                    <a:ext uri="{9D8B030D-6E8A-4147-A177-3AD203B41FA5}">
                      <a16:colId xmlns:a16="http://schemas.microsoft.com/office/drawing/2014/main" val="225924294"/>
                    </a:ext>
                  </a:extLst>
                </a:gridCol>
                <a:gridCol w="1275301">
                  <a:extLst>
                    <a:ext uri="{9D8B030D-6E8A-4147-A177-3AD203B41FA5}">
                      <a16:colId xmlns:a16="http://schemas.microsoft.com/office/drawing/2014/main" val="3811160964"/>
                    </a:ext>
                  </a:extLst>
                </a:gridCol>
                <a:gridCol w="1275301">
                  <a:extLst>
                    <a:ext uri="{9D8B030D-6E8A-4147-A177-3AD203B41FA5}">
                      <a16:colId xmlns:a16="http://schemas.microsoft.com/office/drawing/2014/main" val="2867024657"/>
                    </a:ext>
                  </a:extLst>
                </a:gridCol>
                <a:gridCol w="1275301">
                  <a:extLst>
                    <a:ext uri="{9D8B030D-6E8A-4147-A177-3AD203B41FA5}">
                      <a16:colId xmlns:a16="http://schemas.microsoft.com/office/drawing/2014/main" val="4105359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C6D6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C6D6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C6D6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C6D6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7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0,710056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0,701284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0,71994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0,688226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78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56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8322-BFCE-7536-3B2F-65EDA8995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Comparison of Au spectra with literature</a:t>
            </a:r>
          </a:p>
        </p:txBody>
      </p:sp>
      <p:pic>
        <p:nvPicPr>
          <p:cNvPr id="8" name="Content Placeholder 7" descr="A graph of blue and orange lines&#10;&#10;Description automatically generated">
            <a:extLst>
              <a:ext uri="{FF2B5EF4-FFF2-40B4-BE49-F238E27FC236}">
                <a16:creationId xmlns:a16="http://schemas.microsoft.com/office/drawing/2014/main" id="{74069A5C-23E5-9B29-5B0D-0E6089F10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t="10349" r="8540" b="4066"/>
          <a:stretch/>
        </p:blipFill>
        <p:spPr>
          <a:xfrm>
            <a:off x="48126" y="2745534"/>
            <a:ext cx="5988938" cy="34222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0815F-065B-8F47-4D1A-87AD9547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12CC0-CB6F-1684-04AF-DC460A43E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FA953-8D5D-CD8C-312F-9B3EDB86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9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9D1A0230-6050-5334-C6B4-4FA3DB7A61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11426" r="9041" b="2857"/>
          <a:stretch/>
        </p:blipFill>
        <p:spPr>
          <a:xfrm>
            <a:off x="6149187" y="2745534"/>
            <a:ext cx="5923720" cy="34245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5AA753-4F81-0069-D6D1-DE3CF3AEE2F9}"/>
              </a:ext>
            </a:extLst>
          </p:cNvPr>
          <p:cNvSpPr txBox="1"/>
          <p:nvPr/>
        </p:nvSpPr>
        <p:spPr>
          <a:xfrm>
            <a:off x="713153" y="1264411"/>
            <a:ext cx="1076569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reaction yield obtained with the gold sample was compared with the literature values for the resolved and unresolved resonance region.</a:t>
            </a:r>
          </a:p>
          <a:p>
            <a:pPr>
              <a:spcAft>
                <a:spcPts val="600"/>
              </a:spcAft>
            </a:pPr>
            <a:r>
              <a:rPr lang="en-US" dirty="0"/>
              <a:t>The good agreement of our spectra with the literature validate the correctness of the procedure used.</a:t>
            </a:r>
          </a:p>
        </p:txBody>
      </p:sp>
    </p:spTree>
    <p:extLst>
      <p:ext uri="{BB962C8B-B14F-4D97-AF65-F5344CB8AC3E}">
        <p14:creationId xmlns:p14="http://schemas.microsoft.com/office/powerpoint/2010/main" val="3075603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C9E0-89A0-BA4B-92DC-58A60681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Background Mo samples - RRR</a:t>
            </a:r>
          </a:p>
        </p:txBody>
      </p:sp>
      <p:pic>
        <p:nvPicPr>
          <p:cNvPr id="8" name="Content Placeholder 7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1814C44B-C2D4-1CD7-0593-E49EE3F5B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t="8812" r="7253" b="4447"/>
          <a:stretch/>
        </p:blipFill>
        <p:spPr>
          <a:xfrm>
            <a:off x="188069" y="1348903"/>
            <a:ext cx="7989650" cy="458496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E75B0-501A-C532-545A-C26870A7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86321-5AC6-DA94-80F4-01804FEF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DF83B-0737-F6B7-C4CE-3C0B607B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23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37DA4-C62A-C1B7-38AB-C089DC596511}"/>
              </a:ext>
            </a:extLst>
          </p:cNvPr>
          <p:cNvSpPr txBox="1"/>
          <p:nvPr/>
        </p:nvSpPr>
        <p:spPr>
          <a:xfrm>
            <a:off x="8291276" y="1410007"/>
            <a:ext cx="38280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Comparison of measured yield with calculation of SAMMY for </a:t>
            </a:r>
            <a:r>
              <a:rPr lang="en-US" baseline="30000" dirty="0"/>
              <a:t>95</a:t>
            </a:r>
            <a:r>
              <a:rPr lang="en-US" dirty="0"/>
              <a:t>Mo;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Background level higher than expected between 50 eV and ~5 keV;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Same effect, with smaller magnitude, visible in </a:t>
            </a:r>
            <a:r>
              <a:rPr lang="en-US" baseline="30000" dirty="0"/>
              <a:t>96</a:t>
            </a:r>
            <a:r>
              <a:rPr lang="en-US" dirty="0"/>
              <a:t>Mo;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aseline="30000" dirty="0"/>
              <a:t>94</a:t>
            </a:r>
            <a:r>
              <a:rPr lang="en-US" dirty="0"/>
              <a:t>Mo sample seems almost unaffected;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Investigation on possible causes still ongoing.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93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6985-5038-9C37-E34A-CBFBE8A8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Background Mo samples - Thermal</a:t>
            </a:r>
          </a:p>
        </p:txBody>
      </p:sp>
      <p:pic>
        <p:nvPicPr>
          <p:cNvPr id="8" name="Content Placeholder 7" descr="A graph with blue lines&#10;&#10;Description automatically generated">
            <a:extLst>
              <a:ext uri="{FF2B5EF4-FFF2-40B4-BE49-F238E27FC236}">
                <a16:creationId xmlns:a16="http://schemas.microsoft.com/office/drawing/2014/main" id="{A3A2C971-9CDB-C30E-6B1F-0601B8F9D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8812" r="7897" b="2730"/>
          <a:stretch/>
        </p:blipFill>
        <p:spPr>
          <a:xfrm>
            <a:off x="216054" y="1477266"/>
            <a:ext cx="7345580" cy="428665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8BE96-6DC8-B56B-5219-E4326936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CA7EF-5E6D-72C3-DF6F-84559BA7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6FC6A-5E96-46C9-1064-956854BE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CB2D2-417C-1515-B105-46B68275DCE0}"/>
              </a:ext>
            </a:extLst>
          </p:cNvPr>
          <p:cNvSpPr txBox="1"/>
          <p:nvPr/>
        </p:nvSpPr>
        <p:spPr>
          <a:xfrm>
            <a:off x="7895684" y="1905506"/>
            <a:ext cx="38280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Comparison of measured yield with calculation of SAMMY for </a:t>
            </a:r>
            <a:r>
              <a:rPr lang="en-US" baseline="30000" dirty="0"/>
              <a:t>95</a:t>
            </a:r>
            <a:r>
              <a:rPr lang="en-US" dirty="0"/>
              <a:t>Mo at thermal energies;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Good agreement down to ~200meV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Effect of small contaminants (~1E-4) of W and Ta visible at low energies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Same good agreement can be seen in </a:t>
            </a:r>
            <a:r>
              <a:rPr lang="en-US" baseline="30000" dirty="0"/>
              <a:t>94,96</a:t>
            </a:r>
            <a:r>
              <a:rPr lang="en-US" dirty="0"/>
              <a:t>Mo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24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F835F87C-BB49-1B8A-6E34-AF94B756D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CD9639C-4AAC-B87B-1598-A01525EB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07419"/>
                </a:solidFill>
              </a:rPr>
              <a:t>Preliminary resonance fit</a:t>
            </a:r>
          </a:p>
        </p:txBody>
      </p:sp>
    </p:spTree>
    <p:extLst>
      <p:ext uri="{BB962C8B-B14F-4D97-AF65-F5344CB8AC3E}">
        <p14:creationId xmlns:p14="http://schemas.microsoft.com/office/powerpoint/2010/main" val="1186029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07DC-8E74-ED7C-9596-5D7C4400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Simultaneous fit with SAMMY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D15B6-A07D-78F0-DF1A-9932ABEE4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66" y="1528847"/>
            <a:ext cx="11155680" cy="3602831"/>
          </a:xfrm>
        </p:spPr>
        <p:txBody>
          <a:bodyPr/>
          <a:lstStyle/>
          <a:p>
            <a:r>
              <a:rPr lang="en-US" dirty="0"/>
              <a:t>Resonance parameters for </a:t>
            </a:r>
            <a:r>
              <a:rPr lang="en-US" b="1" baseline="30000" dirty="0"/>
              <a:t>94</a:t>
            </a:r>
            <a:r>
              <a:rPr lang="en-US" b="1" dirty="0"/>
              <a:t>Mo</a:t>
            </a:r>
            <a:r>
              <a:rPr lang="en-US" dirty="0"/>
              <a:t> can be obtained using </a:t>
            </a:r>
            <a:r>
              <a:rPr lang="en-US" b="1" dirty="0"/>
              <a:t>SAMMY</a:t>
            </a:r>
            <a:r>
              <a:rPr lang="en-US" dirty="0"/>
              <a:t> by fitting capture data in parallel with transmission data with enriched and natural samples obtained at GELINA. </a:t>
            </a:r>
          </a:p>
          <a:p>
            <a:r>
              <a:rPr lang="en-US" dirty="0"/>
              <a:t>The resolution function of GELINA has been converted from the REFIT format and added to SAMMY.</a:t>
            </a:r>
          </a:p>
          <a:p>
            <a:r>
              <a:rPr lang="en-US" dirty="0"/>
              <a:t>The resonance parameters used as starting point are the ones obtained from literature and corrected with transmission at 50m with </a:t>
            </a:r>
            <a:r>
              <a:rPr lang="en-US" baseline="30000" dirty="0" err="1"/>
              <a:t>nat</a:t>
            </a:r>
            <a:r>
              <a:rPr lang="en-US" dirty="0" err="1"/>
              <a:t>Mo</a:t>
            </a:r>
            <a:r>
              <a:rPr lang="en-US" dirty="0"/>
              <a:t> samples.</a:t>
            </a:r>
          </a:p>
          <a:p>
            <a:r>
              <a:rPr lang="en-US" dirty="0"/>
              <a:t>The parameters above 5keV were taken from </a:t>
            </a:r>
            <a:r>
              <a:rPr lang="en-US" b="1" dirty="0"/>
              <a:t>JENDL5</a:t>
            </a:r>
            <a:r>
              <a:rPr lang="en-US" dirty="0"/>
              <a:t>. A bound level was added to all the isotopes (except </a:t>
            </a:r>
            <a:r>
              <a:rPr lang="en-US" baseline="30000" dirty="0"/>
              <a:t>96</a:t>
            </a:r>
            <a:r>
              <a:rPr lang="en-US" dirty="0"/>
              <a:t>Mo) to reproduce the thermal cross-section of </a:t>
            </a:r>
            <a:r>
              <a:rPr lang="en-US" b="1" dirty="0"/>
              <a:t>JEFF4</a:t>
            </a:r>
            <a:r>
              <a:rPr lang="en-US" dirty="0"/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1E688-B620-C292-1E4A-C7993B05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B4BAE-80AA-799C-9504-6EAABE00E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3CE56-2CD5-2436-28CB-1ADFB7B7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3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D766C-4B5F-5053-64A8-0404F9A0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Preliminary adjustments – T0 correction</a:t>
            </a:r>
          </a:p>
        </p:txBody>
      </p:sp>
      <p:pic>
        <p:nvPicPr>
          <p:cNvPr id="8" name="Content Placeholder 7" descr="A screenshot of a graph&#10;&#10;Description automatically generated">
            <a:extLst>
              <a:ext uri="{FF2B5EF4-FFF2-40B4-BE49-F238E27FC236}">
                <a16:creationId xmlns:a16="http://schemas.microsoft.com/office/drawing/2014/main" id="{6182FC06-8203-C11D-B856-BB434FEE20F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8886" r="8099" b="4421"/>
          <a:stretch/>
        </p:blipFill>
        <p:spPr>
          <a:xfrm>
            <a:off x="180000" y="1260000"/>
            <a:ext cx="7920000" cy="4680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2AA24-16E6-4A70-8611-BB91B92F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40C7C-C192-EFDB-CF0B-3B5F930E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4ECD4-9C23-FA46-4B14-02FC58B5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44566-2B77-335A-306B-8594643C1753}"/>
              </a:ext>
            </a:extLst>
          </p:cNvPr>
          <p:cNvSpPr txBox="1"/>
          <p:nvPr/>
        </p:nvSpPr>
        <p:spPr>
          <a:xfrm>
            <a:off x="8030604" y="1322445"/>
            <a:ext cx="40886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 disagreement between the resonance energies obtained with capture and transmission data was observed.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disagreement is present also between transmission data at 10 and 50m.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To better match the energies between the different datasets a T0 was applied to the n_TOF and 10m transmission data using the transmission at 50m as a reference.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67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5FF43-D973-9AB5-A595-598F4EC2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Preliminary adjustments – T0 correction</a:t>
            </a:r>
          </a:p>
        </p:txBody>
      </p:sp>
      <p:pic>
        <p:nvPicPr>
          <p:cNvPr id="8" name="Content Placeholder 7" descr="A screenshot of a graph&#10;&#10;Description automatically generated">
            <a:extLst>
              <a:ext uri="{FF2B5EF4-FFF2-40B4-BE49-F238E27FC236}">
                <a16:creationId xmlns:a16="http://schemas.microsoft.com/office/drawing/2014/main" id="{6EC75EA3-8C47-BFE3-722E-D16C5B342D0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9325" r="7817" b="2217"/>
          <a:stretch/>
        </p:blipFill>
        <p:spPr>
          <a:xfrm>
            <a:off x="180000" y="1260000"/>
            <a:ext cx="7920000" cy="4680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3C3FA-4C8A-609E-F045-00C84228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B1847-D274-EA7F-17AD-9D2CAC98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114A1-3C69-A856-ACF2-6C5E0C78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250DE-56A3-BE69-D78C-F0662B37B880}"/>
              </a:ext>
            </a:extLst>
          </p:cNvPr>
          <p:cNvSpPr txBox="1"/>
          <p:nvPr/>
        </p:nvSpPr>
        <p:spPr>
          <a:xfrm>
            <a:off x="8030604" y="1045265"/>
            <a:ext cx="40886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T0 was fitted using many different isolated resonances of different Mo isotopes.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resonance energy of the 50m transmission was further adjusted above 5keV.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An average value of T0 was obtained from the different resonances.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 value of </a:t>
            </a:r>
            <a:r>
              <a:rPr lang="en-US" b="1" dirty="0"/>
              <a:t>50ns</a:t>
            </a:r>
            <a:r>
              <a:rPr lang="en-US" dirty="0"/>
              <a:t> and </a:t>
            </a:r>
            <a:r>
              <a:rPr lang="en-US" b="1" dirty="0"/>
              <a:t>-7ns </a:t>
            </a:r>
            <a:r>
              <a:rPr lang="en-US" dirty="0"/>
              <a:t>was obtained for n_TOF and 10m transmission, respectively.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With this correction a good agreement between the different dataset can be observed in all the energy range</a:t>
            </a:r>
          </a:p>
        </p:txBody>
      </p:sp>
    </p:spTree>
    <p:extLst>
      <p:ext uri="{BB962C8B-B14F-4D97-AF65-F5344CB8AC3E}">
        <p14:creationId xmlns:p14="http://schemas.microsoft.com/office/powerpoint/2010/main" val="1549513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33AA9155-A04F-2929-A8D0-903C00ED0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8752" r="6040" b="3075"/>
          <a:stretch/>
        </p:blipFill>
        <p:spPr>
          <a:xfrm>
            <a:off x="6880697" y="932982"/>
            <a:ext cx="4767851" cy="466041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85795C-7FCE-6ABC-93AA-03368BB4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Preliminary resonance parameters </a:t>
            </a:r>
            <a:r>
              <a:rPr lang="en-US" sz="2900" baseline="300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94</a:t>
            </a:r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Mo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34E4D-90C6-53E3-2B2C-173C8062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B1EE0-3F10-C834-AA65-95197140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9D7F9-3C87-D370-CE83-0BB57B80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29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489EA-B3D3-B09E-EFFB-C542B04BD081}"/>
              </a:ext>
            </a:extLst>
          </p:cNvPr>
          <p:cNvSpPr txBox="1"/>
          <p:nvPr/>
        </p:nvSpPr>
        <p:spPr>
          <a:xfrm>
            <a:off x="898367" y="1739697"/>
            <a:ext cx="4767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Resonance parameters have been adjusted in all the resolved resonance region (&lt;21 keV);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Example of fit showed here compared to the calculation performed with JENDL5 parameters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Good agreement between transmission and capture data with enriched samples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5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3712-39BC-ED8D-9972-58940DEE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E07419"/>
                </a:solidFill>
              </a:rPr>
              <a:t>Stellar nucleosynthesis</a:t>
            </a:r>
          </a:p>
        </p:txBody>
      </p:sp>
      <p:pic>
        <p:nvPicPr>
          <p:cNvPr id="8" name="Content Placeholder 7" descr="A picture containing text, screenshot, post-it note, square&#10;&#10;Description automatically generated">
            <a:extLst>
              <a:ext uri="{FF2B5EF4-FFF2-40B4-BE49-F238E27FC236}">
                <a16:creationId xmlns:a16="http://schemas.microsoft.com/office/drawing/2014/main" id="{62B158C4-7047-8B70-9209-E1828BE8C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73" y="3487973"/>
            <a:ext cx="4841357" cy="270867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7AB48-4C54-E46B-03F5-512D36E4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9AF7F-FE24-3C4B-B854-6E61BF5D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BD278-D3E6-E05B-1DDF-85A2715B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 descr="A picture containing diagram, line, plot, slope&#10;&#10;Description automatically generated">
            <a:extLst>
              <a:ext uri="{FF2B5EF4-FFF2-40B4-BE49-F238E27FC236}">
                <a16:creationId xmlns:a16="http://schemas.microsoft.com/office/drawing/2014/main" id="{85B03187-D753-F7E9-52CD-CE90689A0D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372" y="-22241"/>
            <a:ext cx="5684628" cy="3272968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4C4F566-DD31-C1EF-9227-CCF9DFD54F7A}"/>
              </a:ext>
            </a:extLst>
          </p:cNvPr>
          <p:cNvSpPr txBox="1">
            <a:spLocks/>
          </p:cNvSpPr>
          <p:nvPr/>
        </p:nvSpPr>
        <p:spPr>
          <a:xfrm>
            <a:off x="1" y="1536288"/>
            <a:ext cx="6095999" cy="3732234"/>
          </a:xfrm>
          <a:prstGeom prst="rect">
            <a:avLst/>
          </a:prstGeom>
        </p:spPr>
        <p:txBody>
          <a:bodyPr vert="horz" lIns="36000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Four main nucleosynthesis processes for elements heavier than iron: </a:t>
            </a:r>
            <a:r>
              <a:rPr lang="en-GB" dirty="0">
                <a:latin typeface="Avenir Next LT Pro Demi" panose="020B0704020202020204" pitchFamily="34" charset="0"/>
              </a:rPr>
              <a:t>s-process</a:t>
            </a:r>
            <a:r>
              <a:rPr lang="en-GB" dirty="0"/>
              <a:t>, r-process, </a:t>
            </a:r>
            <a:r>
              <a:rPr lang="en-GB" dirty="0" err="1"/>
              <a:t>i</a:t>
            </a:r>
            <a:r>
              <a:rPr lang="en-GB" dirty="0"/>
              <a:t>-process, and p-process;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Some isotopes can be synthetized only by one process (e.g., </a:t>
            </a:r>
            <a:r>
              <a:rPr lang="en-GB" baseline="30000" dirty="0">
                <a:latin typeface="Avenir Next LT Pro Demi" panose="020B0704020202020204" pitchFamily="34" charset="0"/>
              </a:rPr>
              <a:t>96</a:t>
            </a:r>
            <a:r>
              <a:rPr lang="en-GB" dirty="0">
                <a:latin typeface="Avenir Next LT Pro Demi" panose="020B0704020202020204" pitchFamily="34" charset="0"/>
              </a:rPr>
              <a:t>Mo by s-process</a:t>
            </a:r>
            <a:r>
              <a:rPr lang="en-GB" dirty="0"/>
              <a:t>);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Possible to set constraints on intensity of the processes.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49EF9A-1603-A1F9-A4C5-BCF62BB3CB71}"/>
              </a:ext>
            </a:extLst>
          </p:cNvPr>
          <p:cNvCxnSpPr/>
          <p:nvPr/>
        </p:nvCxnSpPr>
        <p:spPr>
          <a:xfrm>
            <a:off x="8254402" y="5923385"/>
            <a:ext cx="573205" cy="0"/>
          </a:xfrm>
          <a:prstGeom prst="straightConnector1">
            <a:avLst/>
          </a:prstGeom>
          <a:ln w="317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0883B8-4FEF-A7BA-83FA-E1A7EFDF37F4}"/>
              </a:ext>
            </a:extLst>
          </p:cNvPr>
          <p:cNvCxnSpPr/>
          <p:nvPr/>
        </p:nvCxnSpPr>
        <p:spPr>
          <a:xfrm>
            <a:off x="8254402" y="5360765"/>
            <a:ext cx="573205" cy="0"/>
          </a:xfrm>
          <a:prstGeom prst="straightConnector1">
            <a:avLst/>
          </a:prstGeom>
          <a:ln w="317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25A959-9BAB-8F74-9B50-194B560907F6}"/>
              </a:ext>
            </a:extLst>
          </p:cNvPr>
          <p:cNvCxnSpPr>
            <a:cxnSpLocks/>
          </p:cNvCxnSpPr>
          <p:nvPr/>
        </p:nvCxnSpPr>
        <p:spPr>
          <a:xfrm>
            <a:off x="8210657" y="4809599"/>
            <a:ext cx="573205" cy="0"/>
          </a:xfrm>
          <a:prstGeom prst="straightConnector1">
            <a:avLst/>
          </a:prstGeom>
          <a:ln w="317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E8723F-30FF-6344-1C97-4DECA9A13678}"/>
              </a:ext>
            </a:extLst>
          </p:cNvPr>
          <p:cNvCxnSpPr>
            <a:cxnSpLocks/>
          </p:cNvCxnSpPr>
          <p:nvPr/>
        </p:nvCxnSpPr>
        <p:spPr>
          <a:xfrm>
            <a:off x="8783862" y="4809599"/>
            <a:ext cx="573205" cy="0"/>
          </a:xfrm>
          <a:prstGeom prst="straightConnector1">
            <a:avLst/>
          </a:prstGeom>
          <a:ln w="317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7E884E-68ED-F582-6C8C-947A7B635FE4}"/>
              </a:ext>
            </a:extLst>
          </p:cNvPr>
          <p:cNvCxnSpPr>
            <a:cxnSpLocks/>
          </p:cNvCxnSpPr>
          <p:nvPr/>
        </p:nvCxnSpPr>
        <p:spPr>
          <a:xfrm>
            <a:off x="9400812" y="4809599"/>
            <a:ext cx="573205" cy="0"/>
          </a:xfrm>
          <a:prstGeom prst="straightConnector1">
            <a:avLst/>
          </a:prstGeom>
          <a:ln w="317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1F42D5-83C0-C851-1F85-D334A4ABE8A0}"/>
              </a:ext>
            </a:extLst>
          </p:cNvPr>
          <p:cNvCxnSpPr>
            <a:cxnSpLocks/>
          </p:cNvCxnSpPr>
          <p:nvPr/>
        </p:nvCxnSpPr>
        <p:spPr>
          <a:xfrm>
            <a:off x="9974017" y="4809599"/>
            <a:ext cx="573205" cy="0"/>
          </a:xfrm>
          <a:prstGeom prst="straightConnector1">
            <a:avLst/>
          </a:prstGeom>
          <a:ln w="317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E2F9E0-DC04-D5D0-9C39-18F954AE40D8}"/>
              </a:ext>
            </a:extLst>
          </p:cNvPr>
          <p:cNvCxnSpPr>
            <a:cxnSpLocks/>
          </p:cNvCxnSpPr>
          <p:nvPr/>
        </p:nvCxnSpPr>
        <p:spPr>
          <a:xfrm>
            <a:off x="10551586" y="4809599"/>
            <a:ext cx="510591" cy="0"/>
          </a:xfrm>
          <a:prstGeom prst="straightConnector1">
            <a:avLst/>
          </a:prstGeom>
          <a:ln w="317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F0A198C-FC3D-C826-F96A-6CC0B5869923}"/>
              </a:ext>
            </a:extLst>
          </p:cNvPr>
          <p:cNvCxnSpPr>
            <a:cxnSpLocks/>
          </p:cNvCxnSpPr>
          <p:nvPr/>
        </p:nvCxnSpPr>
        <p:spPr>
          <a:xfrm flipH="1" flipV="1">
            <a:off x="8260906" y="4890391"/>
            <a:ext cx="472705" cy="378130"/>
          </a:xfrm>
          <a:prstGeom prst="straightConnector1">
            <a:avLst/>
          </a:prstGeom>
          <a:ln w="317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C330ED8-2165-0296-2E51-E3C1B08B00D6}"/>
              </a:ext>
            </a:extLst>
          </p:cNvPr>
          <p:cNvCxnSpPr>
            <a:cxnSpLocks/>
          </p:cNvCxnSpPr>
          <p:nvPr/>
        </p:nvCxnSpPr>
        <p:spPr>
          <a:xfrm flipH="1" flipV="1">
            <a:off x="8304651" y="5438469"/>
            <a:ext cx="472705" cy="378130"/>
          </a:xfrm>
          <a:prstGeom prst="straightConnector1">
            <a:avLst/>
          </a:prstGeom>
          <a:ln w="317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C70A83D-7BFE-CA40-84B7-3335742ADBF4}"/>
              </a:ext>
            </a:extLst>
          </p:cNvPr>
          <p:cNvCxnSpPr>
            <a:cxnSpLocks/>
          </p:cNvCxnSpPr>
          <p:nvPr/>
        </p:nvCxnSpPr>
        <p:spPr>
          <a:xfrm flipH="1" flipV="1">
            <a:off x="10410443" y="4312846"/>
            <a:ext cx="472705" cy="378130"/>
          </a:xfrm>
          <a:prstGeom prst="straightConnector1">
            <a:avLst/>
          </a:prstGeom>
          <a:ln w="317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57F4798-7AD0-F8DE-C05A-E38ED8EB7107}"/>
              </a:ext>
            </a:extLst>
          </p:cNvPr>
          <p:cNvCxnSpPr/>
          <p:nvPr/>
        </p:nvCxnSpPr>
        <p:spPr>
          <a:xfrm>
            <a:off x="7637452" y="5923385"/>
            <a:ext cx="573205" cy="0"/>
          </a:xfrm>
          <a:prstGeom prst="straightConnector1">
            <a:avLst/>
          </a:prstGeom>
          <a:ln w="317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A7685EF-02A7-BE00-92C8-80B3859919F9}"/>
              </a:ext>
            </a:extLst>
          </p:cNvPr>
          <p:cNvCxnSpPr/>
          <p:nvPr/>
        </p:nvCxnSpPr>
        <p:spPr>
          <a:xfrm>
            <a:off x="8859355" y="5923385"/>
            <a:ext cx="573205" cy="0"/>
          </a:xfrm>
          <a:prstGeom prst="straightConnector1">
            <a:avLst/>
          </a:prstGeom>
          <a:ln w="31750" cmpd="sng">
            <a:solidFill>
              <a:srgbClr val="00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C168321-06A0-4533-71CC-C483EA622FBA}"/>
              </a:ext>
            </a:extLst>
          </p:cNvPr>
          <p:cNvCxnSpPr/>
          <p:nvPr/>
        </p:nvCxnSpPr>
        <p:spPr>
          <a:xfrm>
            <a:off x="8859355" y="5360765"/>
            <a:ext cx="573205" cy="0"/>
          </a:xfrm>
          <a:prstGeom prst="straightConnector1">
            <a:avLst/>
          </a:prstGeom>
          <a:ln w="31750">
            <a:solidFill>
              <a:srgbClr val="00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99A457A-DF7C-5297-4E20-4AFAD4122A6D}"/>
              </a:ext>
            </a:extLst>
          </p:cNvPr>
          <p:cNvCxnSpPr>
            <a:cxnSpLocks/>
          </p:cNvCxnSpPr>
          <p:nvPr/>
        </p:nvCxnSpPr>
        <p:spPr>
          <a:xfrm flipH="1" flipV="1">
            <a:off x="8865859" y="4890391"/>
            <a:ext cx="472705" cy="378130"/>
          </a:xfrm>
          <a:prstGeom prst="straightConnector1">
            <a:avLst/>
          </a:prstGeom>
          <a:ln w="31750">
            <a:solidFill>
              <a:srgbClr val="00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8D0B59A-3E7B-AECE-F322-BE9764032996}"/>
              </a:ext>
            </a:extLst>
          </p:cNvPr>
          <p:cNvCxnSpPr/>
          <p:nvPr/>
        </p:nvCxnSpPr>
        <p:spPr>
          <a:xfrm>
            <a:off x="9461385" y="5923385"/>
            <a:ext cx="573205" cy="0"/>
          </a:xfrm>
          <a:prstGeom prst="straightConnector1">
            <a:avLst/>
          </a:prstGeom>
          <a:ln w="31750">
            <a:solidFill>
              <a:srgbClr val="00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486F43-8FD8-40F7-AADF-2FE9F604CD93}"/>
              </a:ext>
            </a:extLst>
          </p:cNvPr>
          <p:cNvCxnSpPr>
            <a:cxnSpLocks/>
          </p:cNvCxnSpPr>
          <p:nvPr/>
        </p:nvCxnSpPr>
        <p:spPr>
          <a:xfrm flipH="1" flipV="1">
            <a:off x="9467889" y="5453011"/>
            <a:ext cx="472705" cy="378130"/>
          </a:xfrm>
          <a:prstGeom prst="straightConnector1">
            <a:avLst/>
          </a:prstGeom>
          <a:ln w="31750">
            <a:solidFill>
              <a:srgbClr val="00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D8696A-BDED-0D67-6DAD-C10617F979D4}"/>
              </a:ext>
            </a:extLst>
          </p:cNvPr>
          <p:cNvCxnSpPr>
            <a:cxnSpLocks/>
          </p:cNvCxnSpPr>
          <p:nvPr/>
        </p:nvCxnSpPr>
        <p:spPr>
          <a:xfrm>
            <a:off x="11062177" y="4809599"/>
            <a:ext cx="510591" cy="0"/>
          </a:xfrm>
          <a:prstGeom prst="straightConnector1">
            <a:avLst/>
          </a:prstGeom>
          <a:ln w="317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A47E11-E782-C5CC-CA99-1DDF126D3B81}"/>
              </a:ext>
            </a:extLst>
          </p:cNvPr>
          <p:cNvGrpSpPr/>
          <p:nvPr/>
        </p:nvGrpSpPr>
        <p:grpSpPr>
          <a:xfrm>
            <a:off x="3056542" y="5218144"/>
            <a:ext cx="3729991" cy="978499"/>
            <a:chOff x="693550" y="2419109"/>
            <a:chExt cx="5529450" cy="1622312"/>
          </a:xfrm>
        </p:grpSpPr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110C5BB9-3997-A3E8-3118-65B44C2DA1A2}"/>
                </a:ext>
              </a:extLst>
            </p:cNvPr>
            <p:cNvSpPr/>
            <p:nvPr/>
          </p:nvSpPr>
          <p:spPr>
            <a:xfrm>
              <a:off x="693550" y="2419109"/>
              <a:ext cx="5529450" cy="1622312"/>
            </a:xfrm>
            <a:prstGeom prst="parallelogram">
              <a:avLst>
                <a:gd name="adj" fmla="val 34233"/>
              </a:avLst>
            </a:prstGeom>
            <a:solidFill>
              <a:srgbClr val="18B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960EFD4-4283-8192-F88B-EDE62848F7B4}"/>
                </a:ext>
              </a:extLst>
            </p:cNvPr>
            <p:cNvSpPr/>
            <p:nvPr/>
          </p:nvSpPr>
          <p:spPr>
            <a:xfrm>
              <a:off x="888732" y="2419109"/>
              <a:ext cx="907848" cy="1622312"/>
            </a:xfrm>
            <a:prstGeom prst="parallelogram">
              <a:avLst>
                <a:gd name="adj" fmla="val 50454"/>
              </a:avLst>
            </a:prstGeom>
            <a:solidFill>
              <a:srgbClr val="19D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673306E9-2AB3-7F06-9288-54CBFA53D1ED}"/>
                </a:ext>
              </a:extLst>
            </p:cNvPr>
            <p:cNvSpPr/>
            <p:nvPr/>
          </p:nvSpPr>
          <p:spPr>
            <a:xfrm>
              <a:off x="693550" y="2419109"/>
              <a:ext cx="749170" cy="1622312"/>
            </a:xfrm>
            <a:prstGeom prst="parallelogram">
              <a:avLst>
                <a:gd name="adj" fmla="val 60914"/>
              </a:avLst>
            </a:prstGeom>
            <a:solidFill>
              <a:srgbClr val="6BE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2A0E6A5-2442-EBE1-3CD3-D9BFBBB7221A}"/>
              </a:ext>
            </a:extLst>
          </p:cNvPr>
          <p:cNvSpPr txBox="1"/>
          <p:nvPr/>
        </p:nvSpPr>
        <p:spPr>
          <a:xfrm>
            <a:off x="3590733" y="5377690"/>
            <a:ext cx="2998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noProof="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s-process path around molybdenum</a:t>
            </a:r>
          </a:p>
        </p:txBody>
      </p:sp>
    </p:spTree>
    <p:extLst>
      <p:ext uri="{BB962C8B-B14F-4D97-AF65-F5344CB8AC3E}">
        <p14:creationId xmlns:p14="http://schemas.microsoft.com/office/powerpoint/2010/main" val="1429549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1D95-0DDF-0CCB-F673-B5F2A76C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Preliminary resonance parameters </a:t>
            </a:r>
            <a:r>
              <a:rPr lang="en-US" sz="4000" baseline="300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94</a:t>
            </a:r>
            <a:r>
              <a:rPr lang="en-US" sz="40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Mo</a:t>
            </a:r>
            <a:endParaRPr lang="en-US" dirty="0"/>
          </a:p>
        </p:txBody>
      </p:sp>
      <p:pic>
        <p:nvPicPr>
          <p:cNvPr id="8" name="Content Placeholder 7" descr="A blue and orange sound wave&#10;&#10;Description automatically generated">
            <a:extLst>
              <a:ext uri="{FF2B5EF4-FFF2-40B4-BE49-F238E27FC236}">
                <a16:creationId xmlns:a16="http://schemas.microsoft.com/office/drawing/2014/main" id="{2985B150-F287-6A4E-5528-C0B06FD3D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7864" r="7381" b="2411"/>
          <a:stretch/>
        </p:blipFill>
        <p:spPr>
          <a:xfrm>
            <a:off x="77821" y="2084660"/>
            <a:ext cx="5689184" cy="329926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6039-4812-C2A9-9ACF-D33B64D1A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C523D-650B-5D38-4E7C-5F58426D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6658B-5B07-831A-2F42-A60C1A88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30</a:t>
            </a:fld>
            <a:endParaRPr lang="en-US"/>
          </a:p>
        </p:txBody>
      </p:sp>
      <p:pic>
        <p:nvPicPr>
          <p:cNvPr id="10" name="Picture 9" descr="A graph of a sound wave&#10;&#10;Description automatically generated with medium confidence">
            <a:extLst>
              <a:ext uri="{FF2B5EF4-FFF2-40B4-BE49-F238E27FC236}">
                <a16:creationId xmlns:a16="http://schemas.microsoft.com/office/drawing/2014/main" id="{4525FFDC-9518-1FE1-AC78-D2D2BF96F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t="7795" r="8415" b="3814"/>
          <a:stretch/>
        </p:blipFill>
        <p:spPr>
          <a:xfrm>
            <a:off x="6366928" y="2084660"/>
            <a:ext cx="5629073" cy="329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73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2A05-C748-23DC-B8ED-AA30D86B4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Extending resolved resonance region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3ACC0F-E509-E934-2E8F-DB1D3053C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7574" r="7708" b="2615"/>
          <a:stretch/>
        </p:blipFill>
        <p:spPr>
          <a:xfrm>
            <a:off x="131225" y="1413753"/>
            <a:ext cx="7109920" cy="42412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CFB39-B31F-4B02-E216-ECEA9D6E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CE730-AF3C-D2AD-19EA-1DB6BB38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55F27-6110-A031-0203-1735F45A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31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B304F-F395-D40B-4F18-71E425231BA4}"/>
              </a:ext>
            </a:extLst>
          </p:cNvPr>
          <p:cNvSpPr txBox="1"/>
          <p:nvPr/>
        </p:nvSpPr>
        <p:spPr>
          <a:xfrm>
            <a:off x="7351049" y="2073612"/>
            <a:ext cx="408868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Resolved resonance region in JENDL5 stops at ~20keV;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Using n_TOF data is possible to extend the RRR at higher energies;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Few resonances visible also in transmission measurement;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RRR could be extended up to ~50keV.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43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632C-A556-1EFF-E62E-6C8AA612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Kernel ratio with literature</a:t>
            </a:r>
          </a:p>
        </p:txBody>
      </p:sp>
      <p:pic>
        <p:nvPicPr>
          <p:cNvPr id="8" name="Content Placeholder 7" descr="A graph with lines and dots&#10;&#10;Description automatically generated with medium confidence">
            <a:extLst>
              <a:ext uri="{FF2B5EF4-FFF2-40B4-BE49-F238E27FC236}">
                <a16:creationId xmlns:a16="http://schemas.microsoft.com/office/drawing/2014/main" id="{E54FE408-1D4E-18B4-D782-B936D1138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t="8529" r="7686" b="4521"/>
          <a:stretch/>
        </p:blipFill>
        <p:spPr>
          <a:xfrm>
            <a:off x="167332" y="1446179"/>
            <a:ext cx="7242040" cy="414554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5EA5-3AA7-DB9A-FAF7-E33513BA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3AED0-F786-F260-B7E5-4F9CEB7A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56C7F-B685-2673-7AF8-5967A2A1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32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6C79A-5231-979C-0904-CC6C77692357}"/>
              </a:ext>
            </a:extLst>
          </p:cNvPr>
          <p:cNvSpPr txBox="1"/>
          <p:nvPr/>
        </p:nvSpPr>
        <p:spPr>
          <a:xfrm>
            <a:off x="7602673" y="1905506"/>
            <a:ext cx="40886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preliminary kernels obtained with SAMMY were compared to the ones in literature (</a:t>
            </a:r>
            <a:r>
              <a:rPr lang="en-US" dirty="0" err="1"/>
              <a:t>Weigmann</a:t>
            </a:r>
            <a:r>
              <a:rPr lang="en-US" dirty="0"/>
              <a:t> and Musgrove capture measurements);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Systematic deviation of around 20% observed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Possible causes still under investigation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4E5C-BBBE-AB0B-A661-2FC9EF8A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Possible proposal of new Mo isotopes measurements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39C35E5-BB52-A163-A186-EC257B3CF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524182"/>
              </p:ext>
            </p:extLst>
          </p:nvPr>
        </p:nvGraphicFramePr>
        <p:xfrm>
          <a:off x="2751799" y="1999971"/>
          <a:ext cx="2079770" cy="2943645"/>
        </p:xfrm>
        <a:graphic>
          <a:graphicData uri="http://schemas.openxmlformats.org/drawingml/2006/table">
            <a:tbl>
              <a:tblPr/>
              <a:tblGrid>
                <a:gridCol w="1039885">
                  <a:extLst>
                    <a:ext uri="{9D8B030D-6E8A-4147-A177-3AD203B41FA5}">
                      <a16:colId xmlns:a16="http://schemas.microsoft.com/office/drawing/2014/main" val="3274069982"/>
                    </a:ext>
                  </a:extLst>
                </a:gridCol>
                <a:gridCol w="1039885">
                  <a:extLst>
                    <a:ext uri="{9D8B030D-6E8A-4147-A177-3AD203B41FA5}">
                      <a16:colId xmlns:a16="http://schemas.microsoft.com/office/drawing/2014/main" val="3406589260"/>
                    </a:ext>
                  </a:extLst>
                </a:gridCol>
              </a:tblGrid>
              <a:tr h="2732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017078"/>
                  </a:ext>
                </a:extLst>
              </a:tr>
              <a:tr h="264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isotope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124969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983502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8545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16480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204109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201626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557394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4088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1B361-B408-6038-EAB0-7863E412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38263-4F7B-179D-A196-796621A2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9DEE0-0A3F-F98E-EE80-C1611CD4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D5561-76C4-70D5-B2A8-06940EB6F629}"/>
              </a:ext>
            </a:extLst>
          </p:cNvPr>
          <p:cNvSpPr txBox="1"/>
          <p:nvPr/>
        </p:nvSpPr>
        <p:spPr>
          <a:xfrm>
            <a:off x="5577840" y="1999971"/>
            <a:ext cx="46498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 Ranking of interest of different Mo isotopes based on the role in astrophysics, nuclear technology and cross-section uncertainties in literature,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 Three isotopes already measured,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aseline="30000" dirty="0"/>
              <a:t>92</a:t>
            </a:r>
            <a:r>
              <a:rPr lang="en-US" dirty="0"/>
              <a:t>Mo has low priority for astrophysics (p-only isotope),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 Possible addendum to measure </a:t>
            </a:r>
            <a:r>
              <a:rPr lang="en-US" baseline="30000" dirty="0">
                <a:latin typeface="Avenir Next LT Pro Demi" panose="020B0704020202020204" pitchFamily="34" charset="0"/>
              </a:rPr>
              <a:t>97,98,100</a:t>
            </a:r>
            <a:r>
              <a:rPr lang="en-US" dirty="0">
                <a:latin typeface="Avenir Next LT Pro Demi" panose="020B0704020202020204" pitchFamily="34" charset="0"/>
              </a:rPr>
              <a:t>Mo</a:t>
            </a:r>
            <a:r>
              <a:rPr lang="en-US" dirty="0"/>
              <a:t> to be prepared for next INTC. </a:t>
            </a:r>
          </a:p>
        </p:txBody>
      </p:sp>
    </p:spTree>
    <p:extLst>
      <p:ext uri="{BB962C8B-B14F-4D97-AF65-F5344CB8AC3E}">
        <p14:creationId xmlns:p14="http://schemas.microsoft.com/office/powerpoint/2010/main" val="1158128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8479-EE04-92DA-1886-A3C4FE916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Count</a:t>
            </a:r>
            <a:r>
              <a:rPr lang="it-IT" dirty="0"/>
              <a:t> rate estimate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292984E-B52D-0868-7B25-BF483FD67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51" y="679067"/>
            <a:ext cx="3981851" cy="2592000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Count</a:t>
            </a:r>
            <a:r>
              <a:rPr lang="it-IT" sz="1800" dirty="0">
                <a:solidFill>
                  <a:schemeClr val="tx1"/>
                </a:solidFill>
                <a:latin typeface="+mn-lt"/>
              </a:rPr>
              <a:t> rate estimate for 2g samples in EAR1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 Empty measured during Mo campaign,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 New evaluated flux used in estimation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67B6A-C205-179F-A0F1-6E3098CF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09/11/2023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24720-FF85-6283-5D20-3780E6F6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14661-99DB-81C0-BB36-E104202C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n_TOF Italia meeting - Trieste</a:t>
            </a:r>
          </a:p>
        </p:txBody>
      </p:sp>
      <p:pic>
        <p:nvPicPr>
          <p:cNvPr id="7" name="Picture 6" descr="A graph of a graph&#10;&#10;Description automatically generated">
            <a:extLst>
              <a:ext uri="{FF2B5EF4-FFF2-40B4-BE49-F238E27FC236}">
                <a16:creationId xmlns:a16="http://schemas.microsoft.com/office/drawing/2014/main" id="{140D75C8-D141-7186-64DF-C7CFEA9E8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3" r="7110"/>
          <a:stretch/>
        </p:blipFill>
        <p:spPr>
          <a:xfrm>
            <a:off x="7636958" y="496287"/>
            <a:ext cx="4347094" cy="2592000"/>
          </a:xfrm>
          <a:prstGeom prst="rect">
            <a:avLst/>
          </a:prstGeom>
        </p:spPr>
      </p:pic>
      <p:pic>
        <p:nvPicPr>
          <p:cNvPr id="8" name="Picture 7" descr="A graph of a graph showing a number of red lines&#10;&#10;Description automatically generated with medium confidence">
            <a:extLst>
              <a:ext uri="{FF2B5EF4-FFF2-40B4-BE49-F238E27FC236}">
                <a16:creationId xmlns:a16="http://schemas.microsoft.com/office/drawing/2014/main" id="{A9D916F9-0770-7CDE-E249-E894CF6A2A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6"/>
          <a:stretch/>
        </p:blipFill>
        <p:spPr>
          <a:xfrm>
            <a:off x="3001981" y="3660816"/>
            <a:ext cx="4432592" cy="2592000"/>
          </a:xfrm>
          <a:prstGeom prst="rect">
            <a:avLst/>
          </a:prstGeom>
        </p:spPr>
      </p:pic>
      <p:pic>
        <p:nvPicPr>
          <p:cNvPr id="9" name="Picture 8" descr="A graph of a graph showing a number of red lines&#10;&#10;Description automatically generated with medium confidence">
            <a:extLst>
              <a:ext uri="{FF2B5EF4-FFF2-40B4-BE49-F238E27FC236}">
                <a16:creationId xmlns:a16="http://schemas.microsoft.com/office/drawing/2014/main" id="{FDACE4A6-A3F0-A0CF-5316-59922CA4FD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7"/>
          <a:stretch/>
        </p:blipFill>
        <p:spPr>
          <a:xfrm>
            <a:off x="7636958" y="3660816"/>
            <a:ext cx="4438215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2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4C8-B67F-7571-9292-EFB321800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3004"/>
            <a:ext cx="2832410" cy="911992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9205A-3C37-3A5C-9FBF-77FE16D1A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231" y="849550"/>
            <a:ext cx="8380964" cy="525942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What has been done: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Full background estimation and subtraction for all the detectors;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Reaction yield calculation;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Preliminary resonance analysis of </a:t>
            </a:r>
            <a:r>
              <a:rPr lang="en-US" baseline="30000" dirty="0"/>
              <a:t>94</a:t>
            </a:r>
            <a:r>
              <a:rPr lang="en-US" dirty="0"/>
              <a:t>Mo using capture and transmission data simultaneously.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What is left to do: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 Correction of additional background in Mo samples;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 Final resonance analysis of </a:t>
            </a:r>
            <a:r>
              <a:rPr lang="en-US" baseline="30000" dirty="0"/>
              <a:t>94,95,96</a:t>
            </a:r>
            <a:r>
              <a:rPr lang="en-US" dirty="0"/>
              <a:t>Mo;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 Analysis of EAR2 data of 2022;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 R-Matrix analysis together with EAR2 data.</a:t>
            </a:r>
          </a:p>
        </p:txBody>
      </p:sp>
    </p:spTree>
    <p:extLst>
      <p:ext uri="{BB962C8B-B14F-4D97-AF65-F5344CB8AC3E}">
        <p14:creationId xmlns:p14="http://schemas.microsoft.com/office/powerpoint/2010/main" val="2703321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94E536-2642-41A1-736B-72274BB8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07419"/>
                </a:solidFill>
              </a:rPr>
              <a:t>Thank you for your attention </a:t>
            </a:r>
          </a:p>
        </p:txBody>
      </p:sp>
    </p:spTree>
    <p:extLst>
      <p:ext uri="{BB962C8B-B14F-4D97-AF65-F5344CB8AC3E}">
        <p14:creationId xmlns:p14="http://schemas.microsoft.com/office/powerpoint/2010/main" val="3331828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BF0CDAA8-67AC-4A2C-3E19-D4CBB4802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394E536-2642-41A1-736B-72274BB8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07419"/>
                </a:solidFill>
              </a:rPr>
              <a:t>Backup </a:t>
            </a:r>
          </a:p>
        </p:txBody>
      </p:sp>
    </p:spTree>
    <p:extLst>
      <p:ext uri="{BB962C8B-B14F-4D97-AF65-F5344CB8AC3E}">
        <p14:creationId xmlns:p14="http://schemas.microsoft.com/office/powerpoint/2010/main" val="3304309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7B693-31B8-DED0-87B7-F6B186AD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Transport code Flight-path</a:t>
            </a:r>
          </a:p>
        </p:txBody>
      </p:sp>
      <p:pic>
        <p:nvPicPr>
          <p:cNvPr id="8" name="Content Placeholder 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CC7B4E4F-74B1-0933-8AD5-7B3F32479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4363" r="6301"/>
          <a:stretch/>
        </p:blipFill>
        <p:spPr>
          <a:xfrm>
            <a:off x="130629" y="1165367"/>
            <a:ext cx="7576457" cy="43330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5A6B2-1538-89C1-6C58-F994DF73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D2544-9D61-FCA4-EE15-A371F4D9E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9A1CB-4BF2-95EA-7257-4B98C93E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38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E04CB-178B-E1DB-5754-56B132A541A6}"/>
              </a:ext>
            </a:extLst>
          </p:cNvPr>
          <p:cNvSpPr txBox="1"/>
          <p:nvPr/>
        </p:nvSpPr>
        <p:spPr>
          <a:xfrm>
            <a:off x="7894943" y="783562"/>
            <a:ext cx="416642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Comparison of time-of-flight spectra measured with gold and the one obtained with the Transport code;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Best flight-path was found by minimizing the residuals at different L</a:t>
            </a:r>
            <a:r>
              <a:rPr lang="en-US" baseline="-25000" dirty="0"/>
              <a:t>TC</a:t>
            </a:r>
            <a:r>
              <a:rPr lang="en-US" dirty="0"/>
              <a:t>.</a:t>
            </a:r>
          </a:p>
        </p:txBody>
      </p:sp>
      <p:pic>
        <p:nvPicPr>
          <p:cNvPr id="11" name="Picture 10" descr="A graph with a red line and blue dots&#10;&#10;Description automatically generated">
            <a:extLst>
              <a:ext uri="{FF2B5EF4-FFF2-40B4-BE49-F238E27FC236}">
                <a16:creationId xmlns:a16="http://schemas.microsoft.com/office/drawing/2014/main" id="{99BAFA3D-474B-2845-E71F-FAEE33980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28" y="3679187"/>
            <a:ext cx="4247056" cy="25692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044E8A-18F3-C2E8-F2AC-38868B003DF5}"/>
              </a:ext>
            </a:extLst>
          </p:cNvPr>
          <p:cNvSpPr txBox="1"/>
          <p:nvPr/>
        </p:nvSpPr>
        <p:spPr>
          <a:xfrm>
            <a:off x="8025572" y="3147239"/>
            <a:ext cx="372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18B0B0"/>
                </a:solidFill>
                <a:latin typeface="Cambria Math" panose="02040503050406030204" pitchFamily="18" charset="0"/>
              </a:rPr>
              <a:t>L</a:t>
            </a:r>
            <a:r>
              <a:rPr lang="en-US" baseline="-25000" dirty="0">
                <a:solidFill>
                  <a:srgbClr val="18B0B0"/>
                </a:solidFill>
                <a:latin typeface="Cambria Math" panose="02040503050406030204" pitchFamily="18" charset="0"/>
              </a:rPr>
              <a:t>TC</a:t>
            </a:r>
            <a:r>
              <a:rPr lang="en-US" dirty="0">
                <a:solidFill>
                  <a:srgbClr val="18B0B0"/>
                </a:solidFill>
                <a:latin typeface="Cambria Math" panose="02040503050406030204" pitchFamily="18" charset="0"/>
              </a:rPr>
              <a:t>=184,22 m</a:t>
            </a:r>
          </a:p>
        </p:txBody>
      </p:sp>
    </p:spTree>
    <p:extLst>
      <p:ext uri="{BB962C8B-B14F-4D97-AF65-F5344CB8AC3E}">
        <p14:creationId xmlns:p14="http://schemas.microsoft.com/office/powerpoint/2010/main" val="1919924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EB01E-5E57-C4C3-EFAA-18B696AA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T0 resonance fit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0BEE99B-3AFB-8A98-79C5-7CAD97E22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873554"/>
              </p:ext>
            </p:extLst>
          </p:nvPr>
        </p:nvGraphicFramePr>
        <p:xfrm>
          <a:off x="1812175" y="2131060"/>
          <a:ext cx="25681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555">
                  <a:extLst>
                    <a:ext uri="{9D8B030D-6E8A-4147-A177-3AD203B41FA5}">
                      <a16:colId xmlns:a16="http://schemas.microsoft.com/office/drawing/2014/main" val="3335791054"/>
                    </a:ext>
                  </a:extLst>
                </a:gridCol>
                <a:gridCol w="1285545">
                  <a:extLst>
                    <a:ext uri="{9D8B030D-6E8A-4147-A177-3AD203B41FA5}">
                      <a16:colId xmlns:a16="http://schemas.microsoft.com/office/drawing/2014/main" val="783401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T0 fit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3829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0.0578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8727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0.1452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3397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0.0360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981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0.0575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339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10757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0.0505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7397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0.0588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03065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4EBDA-CBB5-2F24-A89E-06DC5FA0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C9297-2613-E3A3-72FC-9D7FA5AC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24B45-0DFC-2A16-5912-6DC00455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F0784F8C-CE5D-EC9B-2CCB-7C1B84862B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765737"/>
              </p:ext>
            </p:extLst>
          </p:nvPr>
        </p:nvGraphicFramePr>
        <p:xfrm>
          <a:off x="4840718" y="2131060"/>
          <a:ext cx="25648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315">
                  <a:extLst>
                    <a:ext uri="{9D8B030D-6E8A-4147-A177-3AD203B41FA5}">
                      <a16:colId xmlns:a16="http://schemas.microsoft.com/office/drawing/2014/main" val="3335791054"/>
                    </a:ext>
                  </a:extLst>
                </a:gridCol>
                <a:gridCol w="1285545">
                  <a:extLst>
                    <a:ext uri="{9D8B030D-6E8A-4147-A177-3AD203B41FA5}">
                      <a16:colId xmlns:a16="http://schemas.microsoft.com/office/drawing/2014/main" val="783401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T0 fit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3829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0.0604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8727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0.0305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3397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0.0368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981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0.0375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339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0.0407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739778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41410DEF-688B-1E54-8C3A-DC8659CFA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587340"/>
              </p:ext>
            </p:extLst>
          </p:nvPr>
        </p:nvGraphicFramePr>
        <p:xfrm>
          <a:off x="7866021" y="2131060"/>
          <a:ext cx="25681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555">
                  <a:extLst>
                    <a:ext uri="{9D8B030D-6E8A-4147-A177-3AD203B41FA5}">
                      <a16:colId xmlns:a16="http://schemas.microsoft.com/office/drawing/2014/main" val="3335791054"/>
                    </a:ext>
                  </a:extLst>
                </a:gridCol>
                <a:gridCol w="1285545">
                  <a:extLst>
                    <a:ext uri="{9D8B030D-6E8A-4147-A177-3AD203B41FA5}">
                      <a16:colId xmlns:a16="http://schemas.microsoft.com/office/drawing/2014/main" val="783401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T0 fit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3829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0.0557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8727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0.0070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3397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0.0740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981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0.0337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339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-0.0171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7397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030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1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420F-486B-C0C5-4B5E-EFEE0289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Presolar grain composition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45492-393B-61AB-BF0C-8F8DFEA9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DB03C-9049-BC24-2D89-37D8FB63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61C8DE-C7A7-4B57-7DFC-C06DABBA351B}"/>
              </a:ext>
            </a:extLst>
          </p:cNvPr>
          <p:cNvSpPr txBox="1"/>
          <p:nvPr/>
        </p:nvSpPr>
        <p:spPr>
          <a:xfrm>
            <a:off x="6096000" y="998082"/>
            <a:ext cx="6096000" cy="501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lnSpc>
                <a:spcPts val="25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Comparison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SiC grains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composition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versus stellar model (FRANEC)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delta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notation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91440" indent="-91440">
              <a:lnSpc>
                <a:spcPts val="25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lnSpc>
                <a:spcPts val="25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5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lnSpc>
                <a:spcPts val="25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MACS from KADoNiS v1.0 database,</a:t>
            </a:r>
          </a:p>
          <a:p>
            <a:pPr marL="91440" indent="-91440">
              <a:lnSpc>
                <a:spcPts val="25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Slight discrepancies between model and isotopic composition,</a:t>
            </a:r>
          </a:p>
          <a:p>
            <a:pPr marL="91440" indent="-91440">
              <a:lnSpc>
                <a:spcPts val="25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Possible </a:t>
            </a:r>
            <a:r>
              <a:rPr lang="en-N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overestimation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MACS in KADoNiS.</a:t>
            </a:r>
            <a:endParaRPr lang="it-IT" dirty="0"/>
          </a:p>
          <a:p>
            <a:pPr>
              <a:lnSpc>
                <a:spcPts val="2500"/>
              </a:lnSpc>
            </a:pPr>
            <a:endParaRPr lang="it-IT" dirty="0"/>
          </a:p>
          <a:p>
            <a:pPr>
              <a:lnSpc>
                <a:spcPts val="2500"/>
              </a:lnSpc>
            </a:pPr>
            <a:endParaRPr lang="it-IT" dirty="0"/>
          </a:p>
          <a:p>
            <a:pPr algn="l">
              <a:lnSpc>
                <a:spcPts val="2500"/>
              </a:lnSpc>
            </a:pPr>
            <a:r>
              <a:rPr lang="it-IT" sz="1800" b="0" i="1" u="none" strike="noStrike" baseline="0" dirty="0">
                <a:solidFill>
                  <a:srgbClr val="18B0B0"/>
                </a:solidFill>
                <a:latin typeface="Avenir Next LT Pro Light" panose="020B0304020202020204" pitchFamily="34" charset="0"/>
              </a:rPr>
              <a:t> S. Palmerini et al., </a:t>
            </a:r>
            <a:r>
              <a:rPr lang="it-IT" sz="1800" b="0" i="1" u="none" strike="noStrike" baseline="0" dirty="0" err="1">
                <a:solidFill>
                  <a:srgbClr val="18B0B0"/>
                </a:solidFill>
                <a:latin typeface="Avenir Next LT Pro Light" panose="020B0304020202020204" pitchFamily="34" charset="0"/>
              </a:rPr>
              <a:t>ApJ</a:t>
            </a:r>
            <a:r>
              <a:rPr lang="it-IT" sz="1800" b="0" i="1" u="none" strike="noStrike" baseline="0" dirty="0">
                <a:solidFill>
                  <a:srgbClr val="18B0B0"/>
                </a:solidFill>
                <a:latin typeface="Avenir Next LT Pro Light" panose="020B0304020202020204" pitchFamily="34" charset="0"/>
              </a:rPr>
              <a:t> 921 7 (2021)</a:t>
            </a: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939B9-867B-80E8-A5CB-0FAD7F94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1A263B-F6D1-7B9D-6E06-01ACDCAA5907}"/>
                  </a:ext>
                </a:extLst>
              </p:cNvPr>
              <p:cNvSpPr txBox="1"/>
              <p:nvPr/>
            </p:nvSpPr>
            <p:spPr>
              <a:xfrm>
                <a:off x="6815770" y="1951611"/>
                <a:ext cx="4389791" cy="1049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18B0B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baseline="30000" smtClean="0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95</m:t>
                              </m:r>
                              <m:r>
                                <a:rPr lang="it-IT" b="0" i="1" smtClean="0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𝑀𝑜</m:t>
                              </m:r>
                              <m:r>
                                <a:rPr lang="it-IT" b="0" i="1" smtClean="0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it-IT" b="0" i="1" baseline="30000" smtClean="0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96</m:t>
                              </m:r>
                              <m:r>
                                <a:rPr lang="it-IT" b="0" i="1" smtClean="0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  <m:t>𝑀𝑜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solidFill>
                            <a:srgbClr val="18B0B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b="0" i="1" smtClean="0">
                          <a:solidFill>
                            <a:srgbClr val="18B0B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it-IT" i="1">
                                  <a:solidFill>
                                    <a:srgbClr val="18B0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rgbClr val="18B0B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solidFill>
                                            <a:srgbClr val="18B0B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 baseline="30000">
                                          <a:solidFill>
                                            <a:srgbClr val="18B0B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95</m:t>
                                      </m:r>
                                      <m:r>
                                        <a:rPr lang="it-IT" i="1">
                                          <a:solidFill>
                                            <a:srgbClr val="18B0B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𝑀𝑜</m:t>
                                      </m:r>
                                      <m:r>
                                        <a:rPr lang="it-IT" i="1">
                                          <a:solidFill>
                                            <a:srgbClr val="18B0B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it-IT" i="1" baseline="30000">
                                          <a:solidFill>
                                            <a:srgbClr val="18B0B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96</m:t>
                                      </m:r>
                                      <m:r>
                                        <a:rPr lang="it-IT" i="1">
                                          <a:solidFill>
                                            <a:srgbClr val="18B0B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𝑀𝑜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18B0B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rgbClr val="18B0B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it-IT" i="1">
                                              <a:solidFill>
                                                <a:srgbClr val="18B0B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 baseline="30000">
                                              <a:solidFill>
                                                <a:srgbClr val="18B0B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95</m:t>
                                          </m:r>
                                          <m:r>
                                            <a:rPr lang="it-IT" i="1">
                                              <a:solidFill>
                                                <a:srgbClr val="18B0B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𝑀𝑜</m:t>
                                          </m:r>
                                          <m:r>
                                            <a:rPr lang="it-IT" i="1">
                                              <a:solidFill>
                                                <a:srgbClr val="18B0B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num>
                                        <m:den>
                                          <m:r>
                                            <a:rPr lang="it-IT" i="1" baseline="30000">
                                              <a:solidFill>
                                                <a:srgbClr val="18B0B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96</m:t>
                                          </m:r>
                                          <m:r>
                                            <a:rPr lang="it-IT" i="1">
                                              <a:solidFill>
                                                <a:srgbClr val="18B0B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𝑀𝑜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18B0B0"/>
                                      </a:solidFill>
                                      <a:latin typeface="Cambria Math" panose="02040503050406030204" pitchFamily="18" charset="0"/>
                                    </a:rPr>
                                    <m:t>⊙</m:t>
                                  </m:r>
                                </m:sub>
                              </m:sSub>
                            </m:den>
                          </m:f>
                          <m:r>
                            <a:rPr lang="it-IT" i="1">
                              <a:solidFill>
                                <a:srgbClr val="18B0B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18B0B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1A263B-F6D1-7B9D-6E06-01ACDCAA5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770" y="1951611"/>
                <a:ext cx="4389791" cy="10493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5485AAD-59A0-21BE-E94F-96EBFEAE389B}"/>
              </a:ext>
            </a:extLst>
          </p:cNvPr>
          <p:cNvGrpSpPr/>
          <p:nvPr/>
        </p:nvGrpSpPr>
        <p:grpSpPr>
          <a:xfrm>
            <a:off x="-38344" y="753587"/>
            <a:ext cx="6059640" cy="5413939"/>
            <a:chOff x="413070" y="753587"/>
            <a:chExt cx="6059640" cy="5413939"/>
          </a:xfrm>
        </p:grpSpPr>
        <p:pic>
          <p:nvPicPr>
            <p:cNvPr id="18" name="Picture 17" descr="A picture containing text, screenshot, diagram, line&#10;&#10;Description automatically generated">
              <a:extLst>
                <a:ext uri="{FF2B5EF4-FFF2-40B4-BE49-F238E27FC236}">
                  <a16:creationId xmlns:a16="http://schemas.microsoft.com/office/drawing/2014/main" id="{BAD7BC8A-5883-131B-FB19-0C0A07833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282828"/>
                </a:clrFrom>
                <a:clrTo>
                  <a:srgbClr val="28282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72" r="1"/>
            <a:stretch/>
          </p:blipFill>
          <p:spPr>
            <a:xfrm>
              <a:off x="413070" y="753588"/>
              <a:ext cx="2998492" cy="2659749"/>
            </a:xfrm>
            <a:prstGeom prst="rect">
              <a:avLst/>
            </a:prstGeom>
          </p:spPr>
        </p:pic>
        <p:pic>
          <p:nvPicPr>
            <p:cNvPr id="20" name="Picture 19" descr="A picture containing text, screenshot, diagram, line&#10;&#10;Description automatically generated">
              <a:extLst>
                <a:ext uri="{FF2B5EF4-FFF2-40B4-BE49-F238E27FC236}">
                  <a16:creationId xmlns:a16="http://schemas.microsoft.com/office/drawing/2014/main" id="{A10446C2-7EDD-B61F-728C-0692E8F20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282828"/>
                </a:clrFrom>
                <a:clrTo>
                  <a:srgbClr val="28282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6185" y="753587"/>
              <a:ext cx="2740423" cy="2659749"/>
            </a:xfrm>
            <a:prstGeom prst="rect">
              <a:avLst/>
            </a:prstGeom>
          </p:spPr>
        </p:pic>
        <p:pic>
          <p:nvPicPr>
            <p:cNvPr id="22" name="Picture 21" descr="A picture containing text, screenshot, diagram, line&#10;&#10;Description automatically generated">
              <a:extLst>
                <a:ext uri="{FF2B5EF4-FFF2-40B4-BE49-F238E27FC236}">
                  <a16:creationId xmlns:a16="http://schemas.microsoft.com/office/drawing/2014/main" id="{DBDB265F-607D-CFAB-0D8E-6DB850397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282828"/>
                </a:clrFrom>
                <a:clrTo>
                  <a:srgbClr val="28282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12" y="3507776"/>
              <a:ext cx="2755550" cy="2659749"/>
            </a:xfrm>
            <a:prstGeom prst="rect">
              <a:avLst/>
            </a:prstGeom>
          </p:spPr>
        </p:pic>
        <p:pic>
          <p:nvPicPr>
            <p:cNvPr id="24" name="Picture 23" descr="A picture containing text, screenshot, diagram, number&#10;&#10;Description automatically generated">
              <a:extLst>
                <a:ext uri="{FF2B5EF4-FFF2-40B4-BE49-F238E27FC236}">
                  <a16:creationId xmlns:a16="http://schemas.microsoft.com/office/drawing/2014/main" id="{5409D2CB-173E-E9B5-B18F-EEC24A92A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282828"/>
                </a:clrFrom>
                <a:clrTo>
                  <a:srgbClr val="28282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6185" y="3507777"/>
              <a:ext cx="2786525" cy="2659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357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8141-A1B5-0C53-9040-EB9B9A84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Background Mo samples – 96Mo</a:t>
            </a:r>
            <a:endParaRPr lang="en-US" dirty="0"/>
          </a:p>
        </p:txBody>
      </p:sp>
      <p:pic>
        <p:nvPicPr>
          <p:cNvPr id="8" name="Content Placeholder 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7688F7C6-DEB7-2839-B467-C546ED62A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t="9248" r="8447" b="3658"/>
          <a:stretch/>
        </p:blipFill>
        <p:spPr>
          <a:xfrm>
            <a:off x="1269609" y="913997"/>
            <a:ext cx="8616462" cy="503000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F112F-058A-1EE5-861A-BB2E28DE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EFF1A-2764-BA12-C93B-764B534D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D6F57-CDB2-2F24-B169-27FDA84F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74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5B04-1903-BABE-6D95-AB382E49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Background Mo samples – 94Mo</a:t>
            </a:r>
            <a:endParaRPr lang="en-US" dirty="0"/>
          </a:p>
        </p:txBody>
      </p:sp>
      <p:pic>
        <p:nvPicPr>
          <p:cNvPr id="8" name="Content Placeholder 7" descr="A blue and orange graph&#10;&#10;Description automatically generated">
            <a:extLst>
              <a:ext uri="{FF2B5EF4-FFF2-40B4-BE49-F238E27FC236}">
                <a16:creationId xmlns:a16="http://schemas.microsoft.com/office/drawing/2014/main" id="{2AB1AD74-6BC8-4B17-80C0-7695C67E5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9248" r="8316" b="3192"/>
          <a:stretch/>
        </p:blipFill>
        <p:spPr>
          <a:xfrm>
            <a:off x="1652955" y="991771"/>
            <a:ext cx="8816702" cy="512641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DD510-F7D1-9628-BB6B-DE4085C6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6DC13-35D4-6210-290D-B24E5CB39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01FDF-F4E4-6283-3146-3B3ECC01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3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14B5-A423-0E3D-4AC0-F714237D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Background Mo samples – 96Mo</a:t>
            </a:r>
            <a:endParaRPr lang="en-US" dirty="0"/>
          </a:p>
        </p:txBody>
      </p:sp>
      <p:pic>
        <p:nvPicPr>
          <p:cNvPr id="8" name="Content Placeholder 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568C23B6-35E6-6A90-04DD-A6593CC8E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t="9679" r="8342" b="3538"/>
          <a:stretch/>
        </p:blipFill>
        <p:spPr>
          <a:xfrm>
            <a:off x="1210704" y="886265"/>
            <a:ext cx="9135190" cy="527538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6B150-6BD4-20FE-9159-EB5CE4E2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15E35-138B-1DAE-FCD6-E54931C2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ECF1F-552C-26A1-8831-48F43049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5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519E4-D920-CA52-A0E0-C9A012DD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Background Mo samples – 94Mo</a:t>
            </a:r>
            <a:endParaRPr lang="en-US" dirty="0"/>
          </a:p>
        </p:txBody>
      </p:sp>
      <p:pic>
        <p:nvPicPr>
          <p:cNvPr id="8" name="Content Placeholder 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9D0BBED2-24B2-92B4-E0F8-6DC74C1D3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9894" r="8540" b="2852"/>
          <a:stretch/>
        </p:blipFill>
        <p:spPr>
          <a:xfrm>
            <a:off x="1312026" y="922070"/>
            <a:ext cx="8973256" cy="518034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89B74-2715-1BAE-9F1B-DC53812A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6F461-FF9D-87AB-3591-9BF6172C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9063-628C-47A4-160A-6C1597C7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65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E734-4B72-424E-B98F-F6F866DB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Mo pellet samples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7DE6766-38A0-0ABE-AB41-C4DB3776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09/11/2023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9CE37FF-671A-CB20-6325-065106AC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n_TOF Italia meeting - Trieste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1FCAA4-89AF-AB16-B898-7367E348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F584-5649-43F6-AD73-0EB99EF7E7FA}" type="slidenum">
              <a:rPr lang="en-US" smtClean="0"/>
              <a:t>44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9BF3B1D-0627-489B-B9BF-D05EF3CB3547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651940" y="1485930"/>
          <a:ext cx="1068735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730">
                  <a:extLst>
                    <a:ext uri="{9D8B030D-6E8A-4147-A177-3AD203B41FA5}">
                      <a16:colId xmlns:a16="http://schemas.microsoft.com/office/drawing/2014/main" val="3406825965"/>
                    </a:ext>
                  </a:extLst>
                </a:gridCol>
                <a:gridCol w="1320036">
                  <a:extLst>
                    <a:ext uri="{9D8B030D-6E8A-4147-A177-3AD203B41FA5}">
                      <a16:colId xmlns:a16="http://schemas.microsoft.com/office/drawing/2014/main" val="1373361071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val="314037577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899149837"/>
                    </a:ext>
                  </a:extLst>
                </a:gridCol>
                <a:gridCol w="1326911">
                  <a:extLst>
                    <a:ext uri="{9D8B030D-6E8A-4147-A177-3AD203B41FA5}">
                      <a16:colId xmlns:a16="http://schemas.microsoft.com/office/drawing/2014/main" val="1106805140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3610385729"/>
                    </a:ext>
                  </a:extLst>
                </a:gridCol>
                <a:gridCol w="1313161">
                  <a:extLst>
                    <a:ext uri="{9D8B030D-6E8A-4147-A177-3AD203B41FA5}">
                      <a16:colId xmlns:a16="http://schemas.microsoft.com/office/drawing/2014/main" val="4147585504"/>
                    </a:ext>
                  </a:extLst>
                </a:gridCol>
                <a:gridCol w="1251283">
                  <a:extLst>
                    <a:ext uri="{9D8B030D-6E8A-4147-A177-3AD203B41FA5}">
                      <a16:colId xmlns:a16="http://schemas.microsoft.com/office/drawing/2014/main" val="166373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Avenir Next LT Pro Demi" panose="020B0704020202020204" pitchFamily="34" charset="0"/>
                        </a:rPr>
                        <a:t>Atomic %</a:t>
                      </a:r>
                      <a:endParaRPr lang="en-US" b="0" dirty="0">
                        <a:latin typeface="Avenir Next LT Pro Demi" panose="020B07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30000" dirty="0">
                          <a:latin typeface="Avenir Next LT Pro Demi" panose="020B0704020202020204" pitchFamily="34" charset="0"/>
                        </a:rPr>
                        <a:t>92</a:t>
                      </a:r>
                      <a:r>
                        <a:rPr lang="en-US" b="0" dirty="0">
                          <a:latin typeface="Avenir Next LT Pro Demi" panose="020B0704020202020204" pitchFamily="34" charset="0"/>
                        </a:rPr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30000" dirty="0">
                          <a:latin typeface="Avenir Next LT Pro Demi" panose="020B0704020202020204" pitchFamily="34" charset="0"/>
                        </a:rPr>
                        <a:t>94</a:t>
                      </a:r>
                      <a:r>
                        <a:rPr lang="en-US" b="0" dirty="0">
                          <a:latin typeface="Avenir Next LT Pro Demi" panose="020B0704020202020204" pitchFamily="34" charset="0"/>
                        </a:rPr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30000" dirty="0">
                          <a:latin typeface="Avenir Next LT Pro Demi" panose="020B0704020202020204" pitchFamily="34" charset="0"/>
                        </a:rPr>
                        <a:t>95</a:t>
                      </a:r>
                      <a:r>
                        <a:rPr lang="en-US" b="0" dirty="0">
                          <a:latin typeface="Avenir Next LT Pro Demi" panose="020B0704020202020204" pitchFamily="34" charset="0"/>
                        </a:rPr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30000" dirty="0">
                          <a:latin typeface="Avenir Next LT Pro Demi" panose="020B0704020202020204" pitchFamily="34" charset="0"/>
                        </a:rPr>
                        <a:t>96</a:t>
                      </a:r>
                      <a:r>
                        <a:rPr lang="en-US" b="0" dirty="0">
                          <a:latin typeface="Avenir Next LT Pro Demi" panose="020B0704020202020204" pitchFamily="34" charset="0"/>
                        </a:rPr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30000" dirty="0">
                          <a:latin typeface="Avenir Next LT Pro Demi" panose="020B0704020202020204" pitchFamily="34" charset="0"/>
                        </a:rPr>
                        <a:t>97</a:t>
                      </a:r>
                      <a:r>
                        <a:rPr lang="en-US" b="0" dirty="0">
                          <a:latin typeface="Avenir Next LT Pro Demi" panose="020B0704020202020204" pitchFamily="34" charset="0"/>
                        </a:rPr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30000" dirty="0">
                          <a:latin typeface="Avenir Next LT Pro Demi" panose="020B0704020202020204" pitchFamily="34" charset="0"/>
                        </a:rPr>
                        <a:t>98</a:t>
                      </a:r>
                      <a:r>
                        <a:rPr lang="en-US" b="0" dirty="0">
                          <a:latin typeface="Avenir Next LT Pro Demi" panose="020B0704020202020204" pitchFamily="34" charset="0"/>
                        </a:rPr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30000" dirty="0">
                          <a:latin typeface="Avenir Next LT Pro Demi" panose="020B0704020202020204" pitchFamily="34" charset="0"/>
                        </a:rPr>
                        <a:t>100</a:t>
                      </a:r>
                      <a:r>
                        <a:rPr lang="en-US" b="0" dirty="0">
                          <a:latin typeface="Avenir Next LT Pro Demi" panose="020B0704020202020204" pitchFamily="34" charset="0"/>
                        </a:rPr>
                        <a:t>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15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baseline="30000" dirty="0">
                          <a:solidFill>
                            <a:schemeClr val="lt1"/>
                          </a:solidFill>
                          <a:latin typeface="Avenir Next LT Pro Demi" panose="020B0704020202020204" pitchFamily="34" charset="0"/>
                          <a:ea typeface="+mn-ea"/>
                          <a:cs typeface="+mn-cs"/>
                        </a:rPr>
                        <a:t>94</a:t>
                      </a:r>
                      <a:r>
                        <a:rPr lang="en-US" sz="1800" b="0" kern="1200" baseline="0" dirty="0">
                          <a:solidFill>
                            <a:schemeClr val="lt1"/>
                          </a:solidFill>
                          <a:latin typeface="Avenir Next LT Pro Demi" panose="020B0704020202020204" pitchFamily="34" charset="0"/>
                          <a:ea typeface="+mn-ea"/>
                          <a:cs typeface="+mn-cs"/>
                        </a:rPr>
                        <a:t>Mo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0,63%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rgbClr val="18B0B0"/>
                          </a:solidFill>
                          <a:latin typeface="+mn-lt"/>
                          <a:ea typeface="+mn-ea"/>
                          <a:cs typeface="+mn-cs"/>
                        </a:rPr>
                        <a:t>98,97%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0,36%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0,01%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0,01%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0,01%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0,01%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2351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baseline="30000" dirty="0">
                          <a:solidFill>
                            <a:schemeClr val="lt1"/>
                          </a:solidFill>
                          <a:latin typeface="Avenir Next LT Pro Demi" panose="020B0704020202020204" pitchFamily="34" charset="0"/>
                          <a:ea typeface="+mn-ea"/>
                          <a:cs typeface="+mn-cs"/>
                        </a:rPr>
                        <a:t>95</a:t>
                      </a:r>
                      <a:r>
                        <a:rPr lang="en-US" sz="1800" b="0" kern="1200" baseline="0" dirty="0">
                          <a:solidFill>
                            <a:schemeClr val="lt1"/>
                          </a:solidFill>
                          <a:latin typeface="Avenir Next LT Pro Demi" panose="020B0704020202020204" pitchFamily="34" charset="0"/>
                          <a:ea typeface="+mn-ea"/>
                          <a:cs typeface="+mn-cs"/>
                        </a:rPr>
                        <a:t>Mo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0,31%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0,69%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rgbClr val="18B0B0"/>
                          </a:solidFill>
                          <a:latin typeface="+mn-lt"/>
                          <a:ea typeface="+mn-ea"/>
                          <a:cs typeface="+mn-cs"/>
                        </a:rPr>
                        <a:t>95,40%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2,24%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0,51%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0,65%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136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30000" dirty="0">
                          <a:solidFill>
                            <a:schemeClr val="lt1"/>
                          </a:solidFill>
                          <a:latin typeface="Avenir Next LT Pro Demi" panose="020B0704020202020204" pitchFamily="34" charset="0"/>
                          <a:ea typeface="+mn-ea"/>
                          <a:cs typeface="+mn-cs"/>
                        </a:rPr>
                        <a:t>96</a:t>
                      </a:r>
                      <a:r>
                        <a:rPr lang="en-US" sz="1800" b="0" kern="1200" baseline="0" dirty="0">
                          <a:solidFill>
                            <a:schemeClr val="lt1"/>
                          </a:solidFill>
                          <a:latin typeface="Avenir Next LT Pro Demi" panose="020B0704020202020204" pitchFamily="34" charset="0"/>
                          <a:ea typeface="+mn-ea"/>
                          <a:cs typeface="+mn-cs"/>
                        </a:rPr>
                        <a:t>Mo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kern="1200" dirty="0">
                          <a:solidFill>
                            <a:srgbClr val="18B0B0"/>
                          </a:solidFill>
                          <a:latin typeface="+mn-lt"/>
                          <a:ea typeface="+mn-ea"/>
                          <a:cs typeface="+mn-cs"/>
                        </a:rPr>
                        <a:t>95,90%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1,32%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1762427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F9AAE26-2709-4524-A9E7-88FF83AC74F6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3605795"/>
          <a:ext cx="10058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43532123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565704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335672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venir Next LT Pro Demi" panose="020B0704020202020204" pitchFamily="34" charset="0"/>
                        </a:rPr>
                        <a:t>Isotope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venir Next LT Pro Demi" panose="020B0704020202020204" pitchFamily="34" charset="0"/>
                        </a:rPr>
                        <a:t>Mass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venir Next LT Pro Demi" panose="020B0704020202020204" pitchFamily="34" charset="0"/>
                        </a:rPr>
                        <a:t>Areal density (atoms/b)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0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1,9526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3,9592E-03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16452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1,9745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3,9558E-03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343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1,9175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3,8064E-03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74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nat</a:t>
                      </a:r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Mo-5 </a:t>
                      </a:r>
                      <a:r>
                        <a:rPr lang="el-GR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US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2,014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4,0059E-03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391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nat</a:t>
                      </a:r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Mo-350 </a:t>
                      </a:r>
                      <a:r>
                        <a:rPr lang="el-GR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US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1,989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3,9584E-03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3772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205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117A-2F2D-B95B-F94F-61DD7713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aseline="30000" dirty="0" err="1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nat</a:t>
            </a:r>
            <a:r>
              <a:rPr lang="en-US" dirty="0" err="1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Mo</a:t>
            </a:r>
            <a:r>
              <a:rPr lang="en-US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 abundances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5902FF4-ED3D-983B-EE1E-963E614D8D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267213"/>
              </p:ext>
            </p:extLst>
          </p:nvPr>
        </p:nvGraphicFramePr>
        <p:xfrm>
          <a:off x="518319" y="1945640"/>
          <a:ext cx="1115536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681">
                  <a:extLst>
                    <a:ext uri="{9D8B030D-6E8A-4147-A177-3AD203B41FA5}">
                      <a16:colId xmlns:a16="http://schemas.microsoft.com/office/drawing/2014/main" val="3220105566"/>
                    </a:ext>
                  </a:extLst>
                </a:gridCol>
                <a:gridCol w="5577681">
                  <a:extLst>
                    <a:ext uri="{9D8B030D-6E8A-4147-A177-3AD203B41FA5}">
                      <a16:colId xmlns:a16="http://schemas.microsoft.com/office/drawing/2014/main" val="394858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Isotope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Abundance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86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30000" dirty="0"/>
                        <a:t>92</a:t>
                      </a:r>
                      <a:r>
                        <a:rPr lang="it-IT" dirty="0"/>
                        <a:t>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14.84%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6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30000" dirty="0"/>
                        <a:t>94</a:t>
                      </a:r>
                      <a:r>
                        <a:rPr lang="it-IT" dirty="0"/>
                        <a:t>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9.25%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71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30000"/>
                        <a:t>95</a:t>
                      </a:r>
                      <a:r>
                        <a:rPr lang="it-IT"/>
                        <a:t>Mo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15.92%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07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30000"/>
                        <a:t>96</a:t>
                      </a:r>
                      <a:r>
                        <a:rPr lang="it-IT"/>
                        <a:t>Mo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16.68%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371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30000"/>
                        <a:t>97</a:t>
                      </a:r>
                      <a:r>
                        <a:rPr lang="it-IT"/>
                        <a:t>Mo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9.55%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38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30000"/>
                        <a:t>98</a:t>
                      </a:r>
                      <a:r>
                        <a:rPr lang="it-IT"/>
                        <a:t>Mo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24.13%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94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30000"/>
                        <a:t>100</a:t>
                      </a:r>
                      <a:r>
                        <a:rPr lang="it-IT"/>
                        <a:t>Mo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9.63%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529509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B5031B-8FF2-EFE2-19AC-AC7B6733B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D1E11-FE91-AC6D-9758-9885697DB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880F3-92AE-56FB-6CF7-65DAF0B4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F584-5649-43F6-AD73-0EB99EF7E7F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6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1B6265-794E-1799-201E-ECB3012F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MACS fractions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A2C9C46-67C7-DE05-2ED6-C9C0282C2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16" y="2347583"/>
            <a:ext cx="4023929" cy="3017947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ADE9697-6326-86E9-B1DD-98FD433E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DC34A1C-DC2B-2CF0-EEA9-29A75844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5A59353-4EB4-9A40-A54B-5C8814A8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F584-5649-43F6-AD73-0EB99EF7E7FA}" type="slidenum">
              <a:rPr lang="en-US" smtClean="0"/>
              <a:t>46</a:t>
            </a:fld>
            <a:endParaRPr lang="en-US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45ADB3AE-25F5-E874-07C6-FA6D7D05C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575" y="2347583"/>
            <a:ext cx="4024391" cy="3018294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5D6496B-2EDD-6A44-11F5-0DACB21CF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645" y="2347583"/>
            <a:ext cx="4023930" cy="301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35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E7F5-3046-4E64-961A-493B05A7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Capture cross section ENDF/B-VIII</a:t>
            </a:r>
            <a:endParaRPr lang="en-US">
              <a:solidFill>
                <a:srgbClr val="E07419"/>
              </a:solidFill>
              <a:latin typeface="+mj-lt"/>
              <a:cs typeface="Angsana New" panose="020B0502040204020203" pitchFamily="18" charset="-34"/>
            </a:endParaRPr>
          </a:p>
        </p:txBody>
      </p:sp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143A80A2-CD95-4BDD-A208-7DA7687A1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74" y="1402718"/>
            <a:ext cx="5435410" cy="45307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677FE-8F28-49CD-9874-89017A58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0EE2B-7E07-4D17-8851-046CA6A7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2F441-AACB-43B0-97BD-6B7C0086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A4F-7158-479A-AE0B-FA5C55B90364}" type="slidenum">
              <a:rPr lang="en-US" smtClean="0"/>
              <a:t>47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60A1F6-8C7E-4439-AABF-177ACB6AD08E}"/>
              </a:ext>
            </a:extLst>
          </p:cNvPr>
          <p:cNvCxnSpPr/>
          <p:nvPr/>
        </p:nvCxnSpPr>
        <p:spPr>
          <a:xfrm>
            <a:off x="10147300" y="2295690"/>
            <a:ext cx="400050" cy="0"/>
          </a:xfrm>
          <a:prstGeom prst="line">
            <a:avLst/>
          </a:prstGeom>
          <a:ln>
            <a:solidFill>
              <a:srgbClr val="2F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37C550-EE6A-4391-B77D-FE3A89E2327C}"/>
              </a:ext>
            </a:extLst>
          </p:cNvPr>
          <p:cNvCxnSpPr/>
          <p:nvPr/>
        </p:nvCxnSpPr>
        <p:spPr>
          <a:xfrm>
            <a:off x="10147300" y="2550815"/>
            <a:ext cx="400050" cy="0"/>
          </a:xfrm>
          <a:prstGeom prst="line">
            <a:avLst/>
          </a:prstGeom>
          <a:ln>
            <a:solidFill>
              <a:srgbClr val="F41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5128EE-A82A-4B97-9B46-FF24398D422F}"/>
              </a:ext>
            </a:extLst>
          </p:cNvPr>
          <p:cNvCxnSpPr/>
          <p:nvPr/>
        </p:nvCxnSpPr>
        <p:spPr>
          <a:xfrm>
            <a:off x="10147300" y="2810040"/>
            <a:ext cx="400050" cy="0"/>
          </a:xfrm>
          <a:prstGeom prst="line">
            <a:avLst/>
          </a:prstGeom>
          <a:ln>
            <a:solidFill>
              <a:srgbClr val="232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D8137E9-361A-4970-836F-73734A80D61E}"/>
              </a:ext>
            </a:extLst>
          </p:cNvPr>
          <p:cNvSpPr txBox="1"/>
          <p:nvPr/>
        </p:nvSpPr>
        <p:spPr>
          <a:xfrm>
            <a:off x="10547350" y="2089150"/>
            <a:ext cx="757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/>
              <a:t>94</a:t>
            </a:r>
            <a:r>
              <a:rPr lang="en-US"/>
              <a:t>Mo</a:t>
            </a:r>
          </a:p>
          <a:p>
            <a:r>
              <a:rPr lang="en-US" baseline="30000"/>
              <a:t>95</a:t>
            </a:r>
            <a:r>
              <a:rPr lang="en-US"/>
              <a:t>Mo</a:t>
            </a:r>
          </a:p>
          <a:p>
            <a:r>
              <a:rPr lang="en-US" baseline="30000"/>
              <a:t>96</a:t>
            </a:r>
            <a:r>
              <a:rPr lang="en-US"/>
              <a:t>Mo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F1598-27FE-4789-B6EC-1233D5D85074}"/>
              </a:ext>
            </a:extLst>
          </p:cNvPr>
          <p:cNvSpPr txBox="1"/>
          <p:nvPr/>
        </p:nvSpPr>
        <p:spPr>
          <a:xfrm>
            <a:off x="1136841" y="2295690"/>
            <a:ext cx="3092450" cy="1323439"/>
          </a:xfrm>
          <a:prstGeom prst="rect">
            <a:avLst/>
          </a:prstGeom>
          <a:noFill/>
          <a:ln w="12700">
            <a:solidFill>
              <a:srgbClr val="18B0B0"/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defRPr>
            </a:lvl1pPr>
          </a:lstStyle>
          <a:p>
            <a:r>
              <a:rPr lang="en-GB"/>
              <a:t>Thermal cross section:</a:t>
            </a:r>
          </a:p>
          <a:p>
            <a:r>
              <a:rPr lang="en-GB" baseline="30000"/>
              <a:t>94</a:t>
            </a:r>
            <a:r>
              <a:rPr lang="en-GB"/>
              <a:t>Mo ~ 350mb</a:t>
            </a:r>
          </a:p>
          <a:p>
            <a:r>
              <a:rPr lang="en-GB" baseline="30000"/>
              <a:t>95</a:t>
            </a:r>
            <a:r>
              <a:rPr lang="en-GB"/>
              <a:t>Mo ~ 13b</a:t>
            </a:r>
          </a:p>
          <a:p>
            <a:r>
              <a:rPr lang="en-GB" baseline="30000"/>
              <a:t>96</a:t>
            </a:r>
            <a:r>
              <a:rPr lang="en-GB"/>
              <a:t>Mo ~ 620mb</a:t>
            </a: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02B0EB-D872-40B9-8949-6FE40181836F}"/>
              </a:ext>
            </a:extLst>
          </p:cNvPr>
          <p:cNvSpPr/>
          <p:nvPr/>
        </p:nvSpPr>
        <p:spPr>
          <a:xfrm>
            <a:off x="7828058" y="2810040"/>
            <a:ext cx="317500" cy="1120999"/>
          </a:xfrm>
          <a:prstGeom prst="ellipse">
            <a:avLst/>
          </a:prstGeom>
          <a:noFill/>
          <a:ln>
            <a:solidFill>
              <a:srgbClr val="18B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B9C258-8610-4780-B25E-869284FF54EC}"/>
              </a:ext>
            </a:extLst>
          </p:cNvPr>
          <p:cNvCxnSpPr>
            <a:cxnSpLocks/>
            <a:stCxn id="15" idx="3"/>
            <a:endCxn id="16" idx="2"/>
          </p:cNvCxnSpPr>
          <p:nvPr/>
        </p:nvCxnSpPr>
        <p:spPr>
          <a:xfrm>
            <a:off x="4229291" y="2957410"/>
            <a:ext cx="3598767" cy="413130"/>
          </a:xfrm>
          <a:prstGeom prst="straightConnector1">
            <a:avLst/>
          </a:prstGeom>
          <a:ln>
            <a:solidFill>
              <a:srgbClr val="18B0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89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3529-482C-44D8-BC6D-E13C9F46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475892" cy="792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Transmission with enriched Mo</a:t>
            </a:r>
          </a:p>
        </p:txBody>
      </p:sp>
      <p:pic>
        <p:nvPicPr>
          <p:cNvPr id="6" name="Content Placeholder 5" descr="Diagram, schematic, histogram&#10;&#10;Description automatically generated">
            <a:extLst>
              <a:ext uri="{FF2B5EF4-FFF2-40B4-BE49-F238E27FC236}">
                <a16:creationId xmlns:a16="http://schemas.microsoft.com/office/drawing/2014/main" id="{5FD3D4D0-D65A-1014-6B17-9D154BE06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t="11954" r="6635" b="5652"/>
          <a:stretch/>
        </p:blipFill>
        <p:spPr>
          <a:xfrm>
            <a:off x="5843467" y="1555382"/>
            <a:ext cx="6029821" cy="4310742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AE787-ED09-7FCE-843E-04031AD1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2481B0-7E20-213C-B06B-5C1ED15E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3B917-762A-669F-D0A4-3028A93E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900-32AC-4BBF-8AB8-1129C9F767D0}" type="slidenum">
              <a:rPr lang="en-US" smtClean="0"/>
              <a:t>48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AFC40-BE79-6447-9A95-B9D63950E672}"/>
              </a:ext>
            </a:extLst>
          </p:cNvPr>
          <p:cNvSpPr txBox="1"/>
          <p:nvPr/>
        </p:nvSpPr>
        <p:spPr>
          <a:xfrm>
            <a:off x="0" y="1903874"/>
            <a:ext cx="5843467" cy="3050252"/>
          </a:xfrm>
          <a:prstGeom prst="rect">
            <a:avLst/>
          </a:prstGeom>
          <a:noFill/>
        </p:spPr>
        <p:txBody>
          <a:bodyPr wrap="square" lIns="360000" rIns="360000" rtlCol="0">
            <a:noAutofit/>
          </a:bodyPr>
          <a:lstStyle>
            <a:defPPr>
              <a:defRPr lang="it-IT"/>
            </a:defPPr>
            <a:lvl1pPr marL="0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73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48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821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94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367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641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14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188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indent="-12065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Preliminary results of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</a:rPr>
              <a:t>transmission at 10 m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enriched pellets;</a:t>
            </a:r>
          </a:p>
          <a:p>
            <a:pPr marL="120650" indent="-12065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Resonance parameters from new compilation;</a:t>
            </a:r>
          </a:p>
          <a:p>
            <a:pPr marL="120650" indent="-12065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Deviation on 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95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 sample thickness from expected one;</a:t>
            </a:r>
          </a:p>
          <a:p>
            <a:pPr marL="120650" indent="-12065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Abundance of biggest contaminants fitted with REFIT.</a:t>
            </a:r>
          </a:p>
          <a:p>
            <a:pPr marL="288000" indent="-302409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322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288EFB-BEAC-F878-2D89-05F01732511B}"/>
              </a:ext>
            </a:extLst>
          </p:cNvPr>
          <p:cNvGrpSpPr/>
          <p:nvPr/>
        </p:nvGrpSpPr>
        <p:grpSpPr>
          <a:xfrm>
            <a:off x="10276967" y="4218710"/>
            <a:ext cx="1061898" cy="945698"/>
            <a:chOff x="9883965" y="3888788"/>
            <a:chExt cx="1061898" cy="9456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104FDD-D136-8213-AC7A-565E23A4B787}"/>
                </a:ext>
              </a:extLst>
            </p:cNvPr>
            <p:cNvSpPr/>
            <p:nvPr/>
          </p:nvSpPr>
          <p:spPr>
            <a:xfrm>
              <a:off x="10106526" y="3888788"/>
              <a:ext cx="839337" cy="945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baseline="30000" dirty="0">
                  <a:solidFill>
                    <a:schemeClr val="tx1"/>
                  </a:solidFill>
                </a:rPr>
                <a:t>94</a:t>
              </a:r>
              <a:r>
                <a:rPr lang="it-IT" dirty="0">
                  <a:solidFill>
                    <a:schemeClr val="tx1"/>
                  </a:solidFill>
                </a:rPr>
                <a:t>Mo</a:t>
              </a:r>
            </a:p>
            <a:p>
              <a:pPr algn="r"/>
              <a:r>
                <a:rPr lang="it-IT" baseline="30000" dirty="0">
                  <a:solidFill>
                    <a:schemeClr val="tx1"/>
                  </a:solidFill>
                </a:rPr>
                <a:t>95</a:t>
              </a:r>
              <a:r>
                <a:rPr lang="it-IT" dirty="0">
                  <a:solidFill>
                    <a:schemeClr val="tx1"/>
                  </a:solidFill>
                </a:rPr>
                <a:t>Mo</a:t>
              </a:r>
            </a:p>
            <a:p>
              <a:pPr algn="r"/>
              <a:r>
                <a:rPr lang="it-IT" baseline="30000" dirty="0">
                  <a:solidFill>
                    <a:schemeClr val="tx1"/>
                  </a:solidFill>
                </a:rPr>
                <a:t>96</a:t>
              </a:r>
              <a:r>
                <a:rPr lang="it-IT" dirty="0">
                  <a:solidFill>
                    <a:schemeClr val="tx1"/>
                  </a:solidFill>
                </a:rPr>
                <a:t>Mo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040DBED-325C-3391-4319-8DB74765734E}"/>
                </a:ext>
              </a:extLst>
            </p:cNvPr>
            <p:cNvCxnSpPr/>
            <p:nvPr/>
          </p:nvCxnSpPr>
          <p:spPr>
            <a:xfrm>
              <a:off x="9883965" y="4073830"/>
              <a:ext cx="337555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794411C-9147-5804-BBA6-5F113C5E1AB8}"/>
                </a:ext>
              </a:extLst>
            </p:cNvPr>
            <p:cNvCxnSpPr/>
            <p:nvPr/>
          </p:nvCxnSpPr>
          <p:spPr>
            <a:xfrm>
              <a:off x="9883965" y="4349060"/>
              <a:ext cx="337555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E8731-EADE-F3FF-7FE5-C565252B579E}"/>
                </a:ext>
              </a:extLst>
            </p:cNvPr>
            <p:cNvCxnSpPr/>
            <p:nvPr/>
          </p:nvCxnSpPr>
          <p:spPr>
            <a:xfrm>
              <a:off x="9883965" y="4617466"/>
              <a:ext cx="337555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FC20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BFD60-536C-DE32-6E7A-EC1C2ACD95CA}"/>
              </a:ext>
            </a:extLst>
          </p:cNvPr>
          <p:cNvGrpSpPr/>
          <p:nvPr/>
        </p:nvGrpSpPr>
        <p:grpSpPr>
          <a:xfrm>
            <a:off x="8508989" y="209970"/>
            <a:ext cx="3366582" cy="883165"/>
            <a:chOff x="693550" y="2419109"/>
            <a:chExt cx="5529450" cy="162231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7CAAAA8-B14E-0F4C-9FF4-42836CD78CC1}"/>
                </a:ext>
              </a:extLst>
            </p:cNvPr>
            <p:cNvSpPr/>
            <p:nvPr/>
          </p:nvSpPr>
          <p:spPr>
            <a:xfrm>
              <a:off x="693550" y="2419109"/>
              <a:ext cx="5529450" cy="1622312"/>
            </a:xfrm>
            <a:prstGeom prst="parallelogram">
              <a:avLst>
                <a:gd name="adj" fmla="val 34233"/>
              </a:avLst>
            </a:prstGeom>
            <a:solidFill>
              <a:srgbClr val="18B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150D85E5-36B1-B3D4-AF2A-3FE8833895D8}"/>
                </a:ext>
              </a:extLst>
            </p:cNvPr>
            <p:cNvSpPr/>
            <p:nvPr/>
          </p:nvSpPr>
          <p:spPr>
            <a:xfrm>
              <a:off x="888732" y="2419109"/>
              <a:ext cx="907848" cy="1622312"/>
            </a:xfrm>
            <a:prstGeom prst="parallelogram">
              <a:avLst>
                <a:gd name="adj" fmla="val 50454"/>
              </a:avLst>
            </a:prstGeom>
            <a:solidFill>
              <a:srgbClr val="19D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F5B7382F-0095-7539-9604-7F672CB13991}"/>
                </a:ext>
              </a:extLst>
            </p:cNvPr>
            <p:cNvSpPr/>
            <p:nvPr/>
          </p:nvSpPr>
          <p:spPr>
            <a:xfrm>
              <a:off x="693550" y="2419109"/>
              <a:ext cx="749170" cy="1622312"/>
            </a:xfrm>
            <a:prstGeom prst="parallelogram">
              <a:avLst>
                <a:gd name="adj" fmla="val 60914"/>
              </a:avLst>
            </a:prstGeom>
            <a:solidFill>
              <a:srgbClr val="6BE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1DD3748-29B2-46BF-7274-EC99B5E0C65E}"/>
              </a:ext>
            </a:extLst>
          </p:cNvPr>
          <p:cNvSpPr txBox="1"/>
          <p:nvPr/>
        </p:nvSpPr>
        <p:spPr>
          <a:xfrm>
            <a:off x="8965117" y="310980"/>
            <a:ext cx="27585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noProof="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Transmission at 10 m station of GELINA</a:t>
            </a:r>
          </a:p>
        </p:txBody>
      </p:sp>
    </p:spTree>
    <p:extLst>
      <p:ext uri="{BB962C8B-B14F-4D97-AF65-F5344CB8AC3E}">
        <p14:creationId xmlns:p14="http://schemas.microsoft.com/office/powerpoint/2010/main" val="185190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FB3B5E-7F9E-4F28-9022-CF3F63FA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55680" cy="792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Cross section uncertainties in ENDF/B-VIII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2BB5C2-140E-4963-A48E-404E7311E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17" y="1218415"/>
            <a:ext cx="5790565" cy="4342924"/>
          </a:xfr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75C5739-6453-AD8D-0338-B3A9FBBA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5690D07-FF9E-3B14-A4CE-BEEE0009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85D5E7-C6D3-CA80-3BA5-AB2F323B3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6ADEA1A-C8DD-4B80-8EC5-EB6EDD649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819" y="1241810"/>
            <a:ext cx="5790565" cy="4321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B03486-B8F6-4050-51D4-A6F0D4729194}"/>
              </a:ext>
            </a:extLst>
          </p:cNvPr>
          <p:cNvSpPr txBox="1"/>
          <p:nvPr/>
        </p:nvSpPr>
        <p:spPr>
          <a:xfrm>
            <a:off x="2822460" y="5882971"/>
            <a:ext cx="6804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ENDF/B-VIII: D. Brown et al., Nucl. Data. </a:t>
            </a:r>
            <a:r>
              <a:rPr lang="it-IT" i="1" dirty="0" err="1"/>
              <a:t>Sheets</a:t>
            </a:r>
            <a:r>
              <a:rPr lang="it-IT" i="1" dirty="0"/>
              <a:t> 148 (2012)</a:t>
            </a:r>
          </a:p>
        </p:txBody>
      </p:sp>
    </p:spTree>
    <p:extLst>
      <p:ext uri="{BB962C8B-B14F-4D97-AF65-F5344CB8AC3E}">
        <p14:creationId xmlns:p14="http://schemas.microsoft.com/office/powerpoint/2010/main" val="357228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C7A898-22F2-12B8-44E2-5CFF4FB19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0841"/>
            <a:ext cx="2902839" cy="776319"/>
          </a:xfrm>
        </p:spPr>
        <p:txBody>
          <a:bodyPr>
            <a:noAutofit/>
          </a:bodyPr>
          <a:lstStyle/>
          <a:p>
            <a:r>
              <a:rPr lang="en-US" dirty="0"/>
              <a:t>Improvement of RP file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243DC-7427-AFF1-1885-0D91384E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3DAD9-836D-84EA-92C1-CF8C4EC0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76CDE4-EACB-1381-0407-51021399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0004" r="8845" b="8124"/>
          <a:stretch/>
        </p:blipFill>
        <p:spPr>
          <a:xfrm>
            <a:off x="3073348" y="86560"/>
            <a:ext cx="4071578" cy="29876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71EC71-A4E5-26B8-ABE4-08C147EE01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2079" r="6975" b="6048"/>
          <a:stretch/>
        </p:blipFill>
        <p:spPr>
          <a:xfrm>
            <a:off x="3073348" y="3281903"/>
            <a:ext cx="4096711" cy="293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4AA01D-E240-E753-2F93-4220BF30B1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12079" r="8824" b="6048"/>
          <a:stretch/>
        </p:blipFill>
        <p:spPr>
          <a:xfrm>
            <a:off x="7881322" y="3257721"/>
            <a:ext cx="4096711" cy="293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622BD2-3D4C-084A-7E9E-B5309EDEEBCC}"/>
              </a:ext>
            </a:extLst>
          </p:cNvPr>
          <p:cNvSpPr txBox="1"/>
          <p:nvPr/>
        </p:nvSpPr>
        <p:spPr>
          <a:xfrm>
            <a:off x="7144926" y="528593"/>
            <a:ext cx="5047074" cy="2186262"/>
          </a:xfrm>
          <a:prstGeom prst="rect">
            <a:avLst/>
          </a:prstGeom>
          <a:noFill/>
        </p:spPr>
        <p:txBody>
          <a:bodyPr wrap="square" lIns="360000" rIns="360000" rtlCol="0">
            <a:noAutofit/>
          </a:bodyPr>
          <a:lstStyle>
            <a:defPPr>
              <a:defRPr lang="it-IT"/>
            </a:defPPr>
            <a:lvl1pPr marL="0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73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48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821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94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367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641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14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188" algn="l" defTabSz="1088548" rtl="0" eaLnBrk="1" latinLnBrk="0" hangingPunct="1">
              <a:defRPr sz="21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92075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RP file improved by an adjustment to transmission data using REFIT</a:t>
            </a:r>
          </a:p>
          <a:p>
            <a:pPr marL="92075" indent="-92075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Fit of resonances up to 5 keV</a:t>
            </a:r>
          </a:p>
          <a:p>
            <a:pPr marL="92075" indent="-92075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Details showed in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last Collaboration meeting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s-ES" sz="1800" i="1" dirty="0">
                <a:solidFill>
                  <a:srgbClr val="18B0B0"/>
                </a:solidFill>
              </a:rPr>
              <a:t>R. Mucciola et al., NIMB 531 (2022) 100</a:t>
            </a:r>
            <a:endParaRPr lang="en-US" sz="1800" i="1" dirty="0">
              <a:solidFill>
                <a:srgbClr val="18B0B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96EAA-11CA-FFB8-FDAC-57313584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F13-8606-4DB2-BCEA-859DA63608E6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40B690-7081-02A8-D34B-9758208D6B3A}"/>
              </a:ext>
            </a:extLst>
          </p:cNvPr>
          <p:cNvSpPr/>
          <p:nvPr/>
        </p:nvSpPr>
        <p:spPr>
          <a:xfrm>
            <a:off x="6189362" y="803395"/>
            <a:ext cx="798394" cy="663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03160F-A862-AA0C-D3D3-6363B58D96FC}"/>
              </a:ext>
            </a:extLst>
          </p:cNvPr>
          <p:cNvSpPr/>
          <p:nvPr/>
        </p:nvSpPr>
        <p:spPr>
          <a:xfrm>
            <a:off x="11010015" y="3857125"/>
            <a:ext cx="798394" cy="663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7BCE73-E96A-9F4B-2BA0-80919659BF44}"/>
              </a:ext>
            </a:extLst>
          </p:cNvPr>
          <p:cNvSpPr/>
          <p:nvPr/>
        </p:nvSpPr>
        <p:spPr>
          <a:xfrm>
            <a:off x="6137941" y="3962977"/>
            <a:ext cx="798394" cy="663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B6FC7E-7F52-1B8A-E397-6169E3226882}"/>
              </a:ext>
            </a:extLst>
          </p:cNvPr>
          <p:cNvGrpSpPr/>
          <p:nvPr/>
        </p:nvGrpSpPr>
        <p:grpSpPr>
          <a:xfrm>
            <a:off x="5472650" y="1621724"/>
            <a:ext cx="1585579" cy="1228655"/>
            <a:chOff x="6974006" y="3962950"/>
            <a:chExt cx="1679281" cy="1228655"/>
          </a:xfrm>
          <a:noFill/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C388CB-B0AD-AFDA-EBB8-EA2EA2E944CD}"/>
                </a:ext>
              </a:extLst>
            </p:cNvPr>
            <p:cNvSpPr/>
            <p:nvPr/>
          </p:nvSpPr>
          <p:spPr>
            <a:xfrm>
              <a:off x="6974006" y="3962950"/>
              <a:ext cx="1679281" cy="1228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1400" dirty="0">
                  <a:solidFill>
                    <a:schemeClr val="tx1"/>
                  </a:solidFill>
                </a:rPr>
                <a:t>2mm </a:t>
              </a:r>
              <a:r>
                <a:rPr lang="it-IT" sz="1400" baseline="30000" dirty="0">
                  <a:solidFill>
                    <a:schemeClr val="tx1"/>
                  </a:solidFill>
                </a:rPr>
                <a:t>nat</a:t>
              </a:r>
              <a:r>
                <a:rPr lang="it-IT" sz="1400" dirty="0">
                  <a:solidFill>
                    <a:schemeClr val="tx1"/>
                  </a:solidFill>
                </a:rPr>
                <a:t>Mo</a:t>
              </a:r>
            </a:p>
            <a:p>
              <a:pPr algn="r"/>
              <a:r>
                <a:rPr lang="it-IT" sz="1400" dirty="0">
                  <a:solidFill>
                    <a:schemeClr val="tx1"/>
                  </a:solidFill>
                </a:rPr>
                <a:t>JENDL 4</a:t>
              </a:r>
            </a:p>
            <a:p>
              <a:pPr algn="r"/>
              <a:r>
                <a:rPr lang="it-IT" sz="1400" dirty="0">
                  <a:solidFill>
                    <a:schemeClr val="tx1"/>
                  </a:solidFill>
                </a:rPr>
                <a:t>JENDL 3</a:t>
              </a:r>
            </a:p>
            <a:p>
              <a:pPr algn="r"/>
              <a:r>
                <a:rPr lang="it-IT" sz="1400" dirty="0">
                  <a:solidFill>
                    <a:schemeClr val="tx1"/>
                  </a:solidFill>
                </a:rPr>
                <a:t>  RP file</a:t>
              </a:r>
            </a:p>
            <a:p>
              <a:pPr algn="r"/>
              <a:r>
                <a:rPr lang="it-IT" sz="1400" b="1" dirty="0">
                  <a:solidFill>
                    <a:schemeClr val="tx1"/>
                  </a:solidFill>
                </a:rPr>
                <a:t>PhD </a:t>
              </a:r>
              <a:r>
                <a:rPr lang="en-US" sz="1400" b="1" dirty="0">
                  <a:solidFill>
                    <a:schemeClr val="tx1"/>
                  </a:solidFill>
                </a:rPr>
                <a:t>thesis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EB5A06A-BADE-C6FE-4BAD-DA9C60D651FA}"/>
                </a:ext>
              </a:extLst>
            </p:cNvPr>
            <p:cNvGrpSpPr/>
            <p:nvPr/>
          </p:nvGrpSpPr>
          <p:grpSpPr>
            <a:xfrm>
              <a:off x="7217793" y="4188994"/>
              <a:ext cx="357178" cy="812586"/>
              <a:chOff x="7217793" y="4188994"/>
              <a:chExt cx="357178" cy="812586"/>
            </a:xfrm>
            <a:grpFill/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2321D1A-E1EB-267F-42BC-06C604BBBB49}"/>
                  </a:ext>
                </a:extLst>
              </p:cNvPr>
              <p:cNvCxnSpPr/>
              <p:nvPr/>
            </p:nvCxnSpPr>
            <p:spPr>
              <a:xfrm>
                <a:off x="7217794" y="4188994"/>
                <a:ext cx="357177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F3B61B5-6339-07B0-F5C3-6A7BCEAD1C8D}"/>
                  </a:ext>
                </a:extLst>
              </p:cNvPr>
              <p:cNvCxnSpPr/>
              <p:nvPr/>
            </p:nvCxnSpPr>
            <p:spPr>
              <a:xfrm>
                <a:off x="7217794" y="4351261"/>
                <a:ext cx="35717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25DB0C1-308F-76B2-B68D-4120B61009A1}"/>
                  </a:ext>
                </a:extLst>
              </p:cNvPr>
              <p:cNvCxnSpPr/>
              <p:nvPr/>
            </p:nvCxnSpPr>
            <p:spPr>
              <a:xfrm>
                <a:off x="7217794" y="4577278"/>
                <a:ext cx="35717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B8D0B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32842B2-4FD2-3871-9D19-865FCD6DF70E}"/>
                  </a:ext>
                </a:extLst>
              </p:cNvPr>
              <p:cNvCxnSpPr/>
              <p:nvPr/>
            </p:nvCxnSpPr>
            <p:spPr>
              <a:xfrm>
                <a:off x="7217793" y="5001580"/>
                <a:ext cx="357177" cy="0"/>
              </a:xfrm>
              <a:prstGeom prst="line">
                <a:avLst/>
              </a:prstGeom>
              <a:grpFill/>
              <a:ln w="190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BE3D7F3-212C-3D41-9BF4-15135CE887B6}"/>
                  </a:ext>
                </a:extLst>
              </p:cNvPr>
              <p:cNvCxnSpPr/>
              <p:nvPr/>
            </p:nvCxnSpPr>
            <p:spPr>
              <a:xfrm>
                <a:off x="7217793" y="4800948"/>
                <a:ext cx="357177" cy="0"/>
              </a:xfrm>
              <a:prstGeom prst="line">
                <a:avLst/>
              </a:prstGeom>
              <a:grpFill/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D20A7F1-9771-1FF0-51DD-E5F4AD0432A4}"/>
              </a:ext>
            </a:extLst>
          </p:cNvPr>
          <p:cNvGrpSpPr/>
          <p:nvPr/>
        </p:nvGrpSpPr>
        <p:grpSpPr>
          <a:xfrm>
            <a:off x="10217225" y="4520864"/>
            <a:ext cx="1585579" cy="1228655"/>
            <a:chOff x="6974006" y="3962950"/>
            <a:chExt cx="1679281" cy="1228655"/>
          </a:xfrm>
          <a:noFill/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81F1A6B-662F-FC82-D7F0-4C73DE52B821}"/>
                </a:ext>
              </a:extLst>
            </p:cNvPr>
            <p:cNvSpPr/>
            <p:nvPr/>
          </p:nvSpPr>
          <p:spPr>
            <a:xfrm>
              <a:off x="6974006" y="3962950"/>
              <a:ext cx="1679281" cy="1228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1400" dirty="0">
                  <a:solidFill>
                    <a:schemeClr val="tx1"/>
                  </a:solidFill>
                </a:rPr>
                <a:t>2mm </a:t>
              </a:r>
              <a:r>
                <a:rPr lang="it-IT" sz="1400" baseline="30000" dirty="0">
                  <a:solidFill>
                    <a:schemeClr val="tx1"/>
                  </a:solidFill>
                </a:rPr>
                <a:t>nat</a:t>
              </a:r>
              <a:r>
                <a:rPr lang="it-IT" sz="1400" dirty="0">
                  <a:solidFill>
                    <a:schemeClr val="tx1"/>
                  </a:solidFill>
                </a:rPr>
                <a:t>Mo</a:t>
              </a:r>
            </a:p>
            <a:p>
              <a:pPr algn="r"/>
              <a:r>
                <a:rPr lang="it-IT" sz="1400" dirty="0">
                  <a:solidFill>
                    <a:schemeClr val="tx1"/>
                  </a:solidFill>
                </a:rPr>
                <a:t>JENDL 4</a:t>
              </a:r>
            </a:p>
            <a:p>
              <a:pPr algn="r"/>
              <a:r>
                <a:rPr lang="it-IT" sz="1400" dirty="0">
                  <a:solidFill>
                    <a:schemeClr val="tx1"/>
                  </a:solidFill>
                </a:rPr>
                <a:t>JENDL 3</a:t>
              </a:r>
            </a:p>
            <a:p>
              <a:pPr algn="r"/>
              <a:r>
                <a:rPr lang="it-IT" sz="1400" dirty="0">
                  <a:solidFill>
                    <a:schemeClr val="tx1"/>
                  </a:solidFill>
                </a:rPr>
                <a:t>RP file</a:t>
              </a:r>
            </a:p>
            <a:p>
              <a:pPr algn="r"/>
              <a:r>
                <a:rPr lang="it-IT" sz="1400" b="1" dirty="0">
                  <a:solidFill>
                    <a:schemeClr val="tx1"/>
                  </a:solidFill>
                </a:rPr>
                <a:t>PhD </a:t>
              </a:r>
              <a:r>
                <a:rPr lang="en-US" sz="1400" b="1" dirty="0">
                  <a:solidFill>
                    <a:schemeClr val="tx1"/>
                  </a:solidFill>
                </a:rPr>
                <a:t>thesis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D635DA9-F2FE-8F9B-D8DA-D0FB4C397FB4}"/>
                </a:ext>
              </a:extLst>
            </p:cNvPr>
            <p:cNvGrpSpPr/>
            <p:nvPr/>
          </p:nvGrpSpPr>
          <p:grpSpPr>
            <a:xfrm>
              <a:off x="7217793" y="4188994"/>
              <a:ext cx="357178" cy="812586"/>
              <a:chOff x="7217793" y="4188994"/>
              <a:chExt cx="357178" cy="812586"/>
            </a:xfrm>
            <a:grpFill/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A3F2C76-4C37-F762-C2D5-42C088513BE9}"/>
                  </a:ext>
                </a:extLst>
              </p:cNvPr>
              <p:cNvCxnSpPr/>
              <p:nvPr/>
            </p:nvCxnSpPr>
            <p:spPr>
              <a:xfrm>
                <a:off x="7217794" y="4188994"/>
                <a:ext cx="357177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24C51FD-EF8A-55BA-0F7A-1F6A770DBF26}"/>
                  </a:ext>
                </a:extLst>
              </p:cNvPr>
              <p:cNvCxnSpPr/>
              <p:nvPr/>
            </p:nvCxnSpPr>
            <p:spPr>
              <a:xfrm>
                <a:off x="7217794" y="4351261"/>
                <a:ext cx="35717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E2A0056-7790-B46B-D3F1-2A7BF22A7F2F}"/>
                  </a:ext>
                </a:extLst>
              </p:cNvPr>
              <p:cNvCxnSpPr/>
              <p:nvPr/>
            </p:nvCxnSpPr>
            <p:spPr>
              <a:xfrm>
                <a:off x="7217794" y="4577278"/>
                <a:ext cx="35717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B8D0B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4C4502B-DD5A-8878-06D4-EC277A359761}"/>
                  </a:ext>
                </a:extLst>
              </p:cNvPr>
              <p:cNvCxnSpPr/>
              <p:nvPr/>
            </p:nvCxnSpPr>
            <p:spPr>
              <a:xfrm>
                <a:off x="7217793" y="5001580"/>
                <a:ext cx="357177" cy="0"/>
              </a:xfrm>
              <a:prstGeom prst="line">
                <a:avLst/>
              </a:prstGeom>
              <a:grpFill/>
              <a:ln w="190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025CE6C-24BC-0DA6-27AE-4C77F8341CB7}"/>
                  </a:ext>
                </a:extLst>
              </p:cNvPr>
              <p:cNvCxnSpPr/>
              <p:nvPr/>
            </p:nvCxnSpPr>
            <p:spPr>
              <a:xfrm>
                <a:off x="7217793" y="4800948"/>
                <a:ext cx="357177" cy="0"/>
              </a:xfrm>
              <a:prstGeom prst="line">
                <a:avLst/>
              </a:prstGeom>
              <a:grpFill/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B075B5A-AA01-B3D4-2145-A1E64F6903FD}"/>
              </a:ext>
            </a:extLst>
          </p:cNvPr>
          <p:cNvGrpSpPr/>
          <p:nvPr/>
        </p:nvGrpSpPr>
        <p:grpSpPr>
          <a:xfrm>
            <a:off x="5261270" y="4520864"/>
            <a:ext cx="1585579" cy="1228655"/>
            <a:chOff x="6974006" y="3962950"/>
            <a:chExt cx="1679281" cy="1228655"/>
          </a:xfrm>
          <a:noFill/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B9A6035-D71A-DA43-D02F-642FFC6FE59B}"/>
                </a:ext>
              </a:extLst>
            </p:cNvPr>
            <p:cNvSpPr/>
            <p:nvPr/>
          </p:nvSpPr>
          <p:spPr>
            <a:xfrm>
              <a:off x="6974006" y="3962950"/>
              <a:ext cx="1679281" cy="1228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1400" dirty="0">
                  <a:solidFill>
                    <a:schemeClr val="tx1"/>
                  </a:solidFill>
                </a:rPr>
                <a:t>2mm </a:t>
              </a:r>
              <a:r>
                <a:rPr lang="it-IT" sz="1400" baseline="30000" dirty="0">
                  <a:solidFill>
                    <a:schemeClr val="tx1"/>
                  </a:solidFill>
                </a:rPr>
                <a:t>nat</a:t>
              </a:r>
              <a:r>
                <a:rPr lang="it-IT" sz="1400" dirty="0">
                  <a:solidFill>
                    <a:schemeClr val="tx1"/>
                  </a:solidFill>
                </a:rPr>
                <a:t>Mo</a:t>
              </a:r>
            </a:p>
            <a:p>
              <a:pPr algn="r"/>
              <a:r>
                <a:rPr lang="it-IT" sz="1400" dirty="0">
                  <a:solidFill>
                    <a:schemeClr val="tx1"/>
                  </a:solidFill>
                </a:rPr>
                <a:t>JENDL 4</a:t>
              </a:r>
            </a:p>
            <a:p>
              <a:pPr algn="r"/>
              <a:r>
                <a:rPr lang="it-IT" sz="1400" dirty="0">
                  <a:solidFill>
                    <a:schemeClr val="tx1"/>
                  </a:solidFill>
                </a:rPr>
                <a:t>JENDL 3</a:t>
              </a:r>
            </a:p>
            <a:p>
              <a:pPr algn="r"/>
              <a:r>
                <a:rPr lang="it-IT" sz="1400" dirty="0">
                  <a:solidFill>
                    <a:schemeClr val="tx1"/>
                  </a:solidFill>
                </a:rPr>
                <a:t>RP file</a:t>
              </a:r>
            </a:p>
            <a:p>
              <a:pPr algn="r"/>
              <a:r>
                <a:rPr lang="it-IT" sz="1400" b="1" dirty="0">
                  <a:solidFill>
                    <a:schemeClr val="tx1"/>
                  </a:solidFill>
                </a:rPr>
                <a:t>PhD </a:t>
              </a:r>
              <a:r>
                <a:rPr lang="en-US" sz="1400" b="1" dirty="0">
                  <a:solidFill>
                    <a:schemeClr val="tx1"/>
                  </a:solidFill>
                </a:rPr>
                <a:t>thesis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4E6CAD4-EEBB-E78E-3867-AF2E7D113B94}"/>
                </a:ext>
              </a:extLst>
            </p:cNvPr>
            <p:cNvGrpSpPr/>
            <p:nvPr/>
          </p:nvGrpSpPr>
          <p:grpSpPr>
            <a:xfrm>
              <a:off x="7217793" y="4188994"/>
              <a:ext cx="357178" cy="812586"/>
              <a:chOff x="7217793" y="4188994"/>
              <a:chExt cx="357178" cy="812586"/>
            </a:xfrm>
            <a:grpFill/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7DBD139-3716-0310-9AFF-DC99E32890BD}"/>
                  </a:ext>
                </a:extLst>
              </p:cNvPr>
              <p:cNvCxnSpPr/>
              <p:nvPr/>
            </p:nvCxnSpPr>
            <p:spPr>
              <a:xfrm>
                <a:off x="7217794" y="4188994"/>
                <a:ext cx="357177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E84CB48-EB3E-20FA-D3C3-2215B35412CD}"/>
                  </a:ext>
                </a:extLst>
              </p:cNvPr>
              <p:cNvCxnSpPr/>
              <p:nvPr/>
            </p:nvCxnSpPr>
            <p:spPr>
              <a:xfrm>
                <a:off x="7217794" y="4351261"/>
                <a:ext cx="35717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90C2C71-9ADB-92F3-2AE1-406B3F5546F6}"/>
                  </a:ext>
                </a:extLst>
              </p:cNvPr>
              <p:cNvCxnSpPr/>
              <p:nvPr/>
            </p:nvCxnSpPr>
            <p:spPr>
              <a:xfrm>
                <a:off x="7217794" y="4577278"/>
                <a:ext cx="35717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B8D0B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BEAC744-CA92-9898-4D24-F2C5C38BADEC}"/>
                  </a:ext>
                </a:extLst>
              </p:cNvPr>
              <p:cNvCxnSpPr/>
              <p:nvPr/>
            </p:nvCxnSpPr>
            <p:spPr>
              <a:xfrm>
                <a:off x="7217793" y="5001580"/>
                <a:ext cx="357177" cy="0"/>
              </a:xfrm>
              <a:prstGeom prst="line">
                <a:avLst/>
              </a:prstGeom>
              <a:grpFill/>
              <a:ln w="190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1A81BCB-ADFC-6A20-4E36-EE99CBAE8072}"/>
                  </a:ext>
                </a:extLst>
              </p:cNvPr>
              <p:cNvCxnSpPr/>
              <p:nvPr/>
            </p:nvCxnSpPr>
            <p:spPr>
              <a:xfrm>
                <a:off x="7217793" y="4800948"/>
                <a:ext cx="357177" cy="0"/>
              </a:xfrm>
              <a:prstGeom prst="line">
                <a:avLst/>
              </a:prstGeom>
              <a:grpFill/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2712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95F79C-E813-EB60-7AB3-636CDBC5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n_TOF </a:t>
            </a:r>
            <a:r>
              <a:rPr lang="it-IT" dirty="0" err="1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measurements</a:t>
            </a:r>
            <a:endParaRPr lang="en-US" dirty="0">
              <a:solidFill>
                <a:srgbClr val="E07419"/>
              </a:solidFill>
              <a:latin typeface="+mj-lt"/>
              <a:cs typeface="Angsana New" panose="020B0502040204020203" pitchFamily="18" charset="-3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BC02C67-509F-B7BD-9D3C-6E72056F57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2193472"/>
          <a:ext cx="10058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16127080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839052827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807733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Avenir Next LT Pro Demi" panose="020B0704020202020204" pitchFamily="34" charset="0"/>
                        </a:rPr>
                        <a:t>EAR2_2021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/>
                          </a:solidFill>
                          <a:latin typeface="Avenir Next LT Pro Demi" panose="020B0704020202020204" pitchFamily="34" charset="0"/>
                        </a:rPr>
                        <a:t>EAR1_2022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Avenir Next LT Pro Demi" panose="020B0704020202020204" pitchFamily="34" charset="0"/>
                        </a:rPr>
                        <a:t>EAR2_2022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814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n-lt"/>
                        </a:rPr>
                        <a:t>1.7 10</a:t>
                      </a:r>
                      <a:r>
                        <a:rPr lang="en-US" baseline="30000" noProof="0" dirty="0">
                          <a:latin typeface="+mn-lt"/>
                        </a:rPr>
                        <a:t>18</a:t>
                      </a:r>
                      <a:r>
                        <a:rPr lang="en-US" noProof="0" dirty="0">
                          <a:latin typeface="+mn-lt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n-lt"/>
                        </a:rPr>
                        <a:t>6.0 10</a:t>
                      </a:r>
                      <a:r>
                        <a:rPr lang="en-US" baseline="30000" noProof="0" dirty="0">
                          <a:latin typeface="+mn-lt"/>
                        </a:rPr>
                        <a:t>18</a:t>
                      </a:r>
                      <a:r>
                        <a:rPr lang="en-US" noProof="0" dirty="0">
                          <a:latin typeface="+mn-lt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n-lt"/>
                        </a:rPr>
                        <a:t>1.7 10</a:t>
                      </a:r>
                      <a:r>
                        <a:rPr lang="en-US" baseline="30000" noProof="0" dirty="0">
                          <a:latin typeface="+mn-lt"/>
                        </a:rPr>
                        <a:t>18</a:t>
                      </a:r>
                      <a:r>
                        <a:rPr lang="en-US" noProof="0" dirty="0">
                          <a:latin typeface="+mn-lt"/>
                        </a:rPr>
                        <a:t> protons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3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n-lt"/>
                        </a:rPr>
                        <a:t>3 B6D6, 1 L6D6, 1 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n-lt"/>
                        </a:rPr>
                        <a:t>4 C6D6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n-lt"/>
                        </a:rPr>
                        <a:t>8 STED, 2 L6D6, 1 DSTI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007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n-lt"/>
                        </a:rPr>
                        <a:t>Powder sample in aluminum canning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n-lt"/>
                        </a:rPr>
                        <a:t>Pressed pellets in plastic bags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n-lt"/>
                        </a:rPr>
                        <a:t>Pressed pellets in plastic bags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41069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15AE9-8C7A-E81A-E70D-186A8096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92036-311F-8AB6-A1DA-8CF1D09B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FB2C1-8405-E9BA-5028-9D8021B1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F584-5649-43F6-AD73-0EB99EF7E7FA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F830E5-9BBF-C2CD-383C-F9ABF0749ED4}"/>
              </a:ext>
            </a:extLst>
          </p:cNvPr>
          <p:cNvSpPr txBox="1"/>
          <p:nvPr/>
        </p:nvSpPr>
        <p:spPr>
          <a:xfrm>
            <a:off x="1097280" y="4467103"/>
            <a:ext cx="6714836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+ additional transmission measurement with enriched pellets at 10m station of GELINA</a:t>
            </a:r>
          </a:p>
          <a:p>
            <a:r>
              <a:rPr lang="en-US" dirty="0"/>
              <a:t>+transmission measurements with natural samples at 50m station of GELINA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4583D-D713-F9C6-F76C-13175463FAC8}"/>
              </a:ext>
            </a:extLst>
          </p:cNvPr>
          <p:cNvSpPr txBox="1"/>
          <p:nvPr/>
        </p:nvSpPr>
        <p:spPr>
          <a:xfrm>
            <a:off x="1097280" y="1508209"/>
            <a:ext cx="334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Last meeting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C925B-BA3F-7BB5-A94F-F0D636D1EFDF}"/>
              </a:ext>
            </a:extLst>
          </p:cNvPr>
          <p:cNvSpPr txBox="1"/>
          <p:nvPr/>
        </p:nvSpPr>
        <p:spPr>
          <a:xfrm>
            <a:off x="4440843" y="1508209"/>
            <a:ext cx="3371273" cy="369332"/>
          </a:xfrm>
          <a:prstGeom prst="rect">
            <a:avLst/>
          </a:prstGeom>
          <a:solidFill>
            <a:srgbClr val="18B0B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This talk</a:t>
            </a:r>
            <a:endParaRPr lang="en-US" dirty="0">
              <a:solidFill>
                <a:schemeClr val="bg1"/>
              </a:solidFill>
              <a:latin typeface="Avenir Next LT Pro Demi" panose="020B0704020202020204" pitchFamily="34" charset="0"/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D427B49-99A1-524B-E055-E23F2FD33602}"/>
              </a:ext>
            </a:extLst>
          </p:cNvPr>
          <p:cNvCxnSpPr>
            <a:cxnSpLocks/>
          </p:cNvCxnSpPr>
          <p:nvPr/>
        </p:nvCxnSpPr>
        <p:spPr>
          <a:xfrm>
            <a:off x="2770909" y="1877541"/>
            <a:ext cx="0" cy="315931"/>
          </a:xfrm>
          <a:prstGeom prst="straightConnector1">
            <a:avLst/>
          </a:prstGeom>
          <a:ln w="38100">
            <a:solidFill>
              <a:srgbClr val="18B0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8AB7E69-24C8-D716-9992-E1BB19313279}"/>
              </a:ext>
            </a:extLst>
          </p:cNvPr>
          <p:cNvCxnSpPr>
            <a:cxnSpLocks/>
          </p:cNvCxnSpPr>
          <p:nvPr/>
        </p:nvCxnSpPr>
        <p:spPr>
          <a:xfrm>
            <a:off x="6096000" y="1877541"/>
            <a:ext cx="0" cy="315931"/>
          </a:xfrm>
          <a:prstGeom prst="straightConnector1">
            <a:avLst/>
          </a:prstGeom>
          <a:ln w="38100">
            <a:solidFill>
              <a:srgbClr val="18B0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4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B4C9C24-F7CE-CA58-137B-C4E42A8E806E}"/>
              </a:ext>
            </a:extLst>
          </p:cNvPr>
          <p:cNvSpPr/>
          <p:nvPr/>
        </p:nvSpPr>
        <p:spPr>
          <a:xfrm>
            <a:off x="6419273" y="1311390"/>
            <a:ext cx="4736407" cy="4315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640F556-6A69-E6F6-C472-2A0A5E44BC3A}"/>
              </a:ext>
            </a:extLst>
          </p:cNvPr>
          <p:cNvSpPr/>
          <p:nvPr/>
        </p:nvSpPr>
        <p:spPr>
          <a:xfrm>
            <a:off x="907009" y="1311390"/>
            <a:ext cx="4736407" cy="4315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250B397-936F-33FE-EC79-9340445E7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7008" y="1334530"/>
            <a:ext cx="2914342" cy="683208"/>
          </a:xfrm>
        </p:spPr>
        <p:txBody>
          <a:bodyPr/>
          <a:lstStyle/>
          <a:p>
            <a:r>
              <a:rPr lang="en-US">
                <a:solidFill>
                  <a:srgbClr val="18B0B0"/>
                </a:solidFill>
                <a:latin typeface="+mj-lt"/>
              </a:rPr>
              <a:t>Detection setup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605DBE-1CB7-335F-8F1C-8CD43192CCEC}"/>
              </a:ext>
            </a:extLst>
          </p:cNvPr>
          <p:cNvSpPr txBox="1"/>
          <p:nvPr/>
        </p:nvSpPr>
        <p:spPr>
          <a:xfrm>
            <a:off x="3440729" y="2714797"/>
            <a:ext cx="2202687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Setup: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 C6D6,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8 cm from sample.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Content Placeholder 22" descr="A picture containing text, transparency, indoor, plastic&#10;&#10;Description automatically generated">
            <a:extLst>
              <a:ext uri="{FF2B5EF4-FFF2-40B4-BE49-F238E27FC236}">
                <a16:creationId xmlns:a16="http://schemas.microsoft.com/office/drawing/2014/main" id="{57169D1E-7C00-90C3-80E1-479B647B8B9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1" t="-65" r="18130" b="1271"/>
          <a:stretch/>
        </p:blipFill>
        <p:spPr>
          <a:xfrm>
            <a:off x="6419273" y="2467923"/>
            <a:ext cx="2373746" cy="3158961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40DC4D-9EFB-BA6C-A1F5-5D8C4ED0D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272" y="1334530"/>
            <a:ext cx="4736407" cy="683208"/>
          </a:xfrm>
        </p:spPr>
        <p:txBody>
          <a:bodyPr/>
          <a:lstStyle/>
          <a:p>
            <a:r>
              <a:rPr lang="it-IT" dirty="0">
                <a:solidFill>
                  <a:srgbClr val="18B0B0"/>
                </a:solidFill>
                <a:latin typeface="+mj-lt"/>
              </a:rPr>
              <a:t>samples</a:t>
            </a:r>
            <a:endParaRPr lang="en-US" dirty="0">
              <a:solidFill>
                <a:srgbClr val="18B0B0"/>
              </a:solidFill>
              <a:latin typeface="+mj-lt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FFC75840-0839-0EC6-0F9B-3E1F5E0ECBB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5574"/>
          </a:xfrm>
          <a:prstGeom prst="rect">
            <a:avLst/>
          </a:prstGeom>
        </p:spPr>
        <p:txBody>
          <a:bodyPr vert="horz" lIns="360000" tIns="90000" rIns="91440" bIns="9000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E07419"/>
                </a:solidFill>
                <a:latin typeface="+mj-lt"/>
                <a:cs typeface="Angsana New" panose="020B0502040204020203" pitchFamily="18" charset="-34"/>
              </a:rPr>
              <a:t>Experimental conditions @ EAR1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CA897B-B15F-7AF2-95F8-103615E2616F}"/>
              </a:ext>
            </a:extLst>
          </p:cNvPr>
          <p:cNvSpPr txBox="1"/>
          <p:nvPr/>
        </p:nvSpPr>
        <p:spPr>
          <a:xfrm>
            <a:off x="8781934" y="2708958"/>
            <a:ext cx="2373745" cy="1897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600" u="sng" dirty="0"/>
              <a:t>Samples:</a:t>
            </a:r>
          </a:p>
          <a:p>
            <a:pPr indent="920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 Pressed pellets in thin plastic bags,</a:t>
            </a:r>
          </a:p>
          <a:p>
            <a:pPr indent="920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 Samples mounted in sample exchanger.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54C17812-8A4A-9340-0C7F-204F63E7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09/11/2023</a:t>
            </a:r>
            <a:endParaRPr 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67FE1C1E-0777-165C-7E6D-FF216CD6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Italia meeting - Trieste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0005563-DD3C-3048-93B0-A256416D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08D4C-09C5-454E-B171-738D6D83CDAE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 descr="A picture containing machine, tripod, telescope, indoor&#10;&#10;Description automatically generated">
            <a:extLst>
              <a:ext uri="{FF2B5EF4-FFF2-40B4-BE49-F238E27FC236}">
                <a16:creationId xmlns:a16="http://schemas.microsoft.com/office/drawing/2014/main" id="{AEBBE4B7-BF4F-F6F8-1C15-53E967DE4A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08" y="2239769"/>
            <a:ext cx="2533721" cy="3387115"/>
          </a:xfrm>
        </p:spPr>
      </p:pic>
    </p:spTree>
    <p:extLst>
      <p:ext uri="{BB962C8B-B14F-4D97-AF65-F5344CB8AC3E}">
        <p14:creationId xmlns:p14="http://schemas.microsoft.com/office/powerpoint/2010/main" val="404520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370F0C-2AB7-F98B-7EBF-E8334B47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07419"/>
                </a:solidFill>
              </a:rPr>
              <a:t>Background estimation</a:t>
            </a:r>
          </a:p>
        </p:txBody>
      </p:sp>
    </p:spTree>
    <p:extLst>
      <p:ext uri="{BB962C8B-B14F-4D97-AF65-F5344CB8AC3E}">
        <p14:creationId xmlns:p14="http://schemas.microsoft.com/office/powerpoint/2010/main" val="368267994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RM_23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ustom 3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RM_23" id="{3125393F-810B-42F1-8C16-0A65D6F90656}" vid="{52F80C42-8A03-4480-BBC7-9DD3108AB3D5}"/>
    </a:ext>
  </a:extLst>
</a:theme>
</file>

<file path=ppt/theme/theme2.xml><?xml version="1.0" encoding="utf-8"?>
<a:theme xmlns:a="http://schemas.openxmlformats.org/drawingml/2006/main" name="Theme_RM_23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ustom 3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RM_23" id="{3125393F-810B-42F1-8C16-0A65D6F90656}" vid="{52F80C42-8A03-4480-BBC7-9DD3108AB3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2327</Words>
  <Application>Microsoft Office PowerPoint</Application>
  <PresentationFormat>Widescreen</PresentationFormat>
  <Paragraphs>483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Avenir Next LT Pro</vt:lpstr>
      <vt:lpstr>Avenir Next LT Pro Demi</vt:lpstr>
      <vt:lpstr>Avenir Next LT Pro Light</vt:lpstr>
      <vt:lpstr>Calibri</vt:lpstr>
      <vt:lpstr>Cambria Math</vt:lpstr>
      <vt:lpstr>Theme_RM_23</vt:lpstr>
      <vt:lpstr>Theme_RM_23</vt:lpstr>
      <vt:lpstr>Status of the analysis of 94,95,96Mo(n,γ) </vt:lpstr>
      <vt:lpstr>Importance of molybdenum</vt:lpstr>
      <vt:lpstr>Stellar nucleosynthesis</vt:lpstr>
      <vt:lpstr>Presolar grain composition</vt:lpstr>
      <vt:lpstr>Cross section uncertainties in ENDF/B-VIII</vt:lpstr>
      <vt:lpstr>Improvement of RP file</vt:lpstr>
      <vt:lpstr>n_TOF measurements</vt:lpstr>
      <vt:lpstr>PowerPoint Presentation</vt:lpstr>
      <vt:lpstr>Background estimation</vt:lpstr>
      <vt:lpstr>Background of capture measurements</vt:lpstr>
      <vt:lpstr>Background measurements</vt:lpstr>
      <vt:lpstr>Neutron and gamma component estimation</vt:lpstr>
      <vt:lpstr>Fit of background components</vt:lpstr>
      <vt:lpstr>Background fit uncertainty</vt:lpstr>
      <vt:lpstr>Total background</vt:lpstr>
      <vt:lpstr>Background subtraction</vt:lpstr>
      <vt:lpstr>Reaction yield</vt:lpstr>
      <vt:lpstr>Reaction yield of capture measurements</vt:lpstr>
      <vt:lpstr>Resolution Function </vt:lpstr>
      <vt:lpstr>Time-to-Energy conversion </vt:lpstr>
      <vt:lpstr>Normalization</vt:lpstr>
      <vt:lpstr>Comparison of Au spectra with literature</vt:lpstr>
      <vt:lpstr>Background Mo samples - RRR</vt:lpstr>
      <vt:lpstr>Background Mo samples - Thermal</vt:lpstr>
      <vt:lpstr>Preliminary resonance fit</vt:lpstr>
      <vt:lpstr>Simultaneous fit with SAMMY</vt:lpstr>
      <vt:lpstr>Preliminary adjustments – T0 correction</vt:lpstr>
      <vt:lpstr>Preliminary adjustments – T0 correction</vt:lpstr>
      <vt:lpstr>Preliminary resonance parameters 94Mo</vt:lpstr>
      <vt:lpstr>Preliminary resonance parameters 94Mo</vt:lpstr>
      <vt:lpstr>Extending resolved resonance region</vt:lpstr>
      <vt:lpstr>Kernel ratio with literature</vt:lpstr>
      <vt:lpstr>Possible proposal of new Mo isotopes measurements</vt:lpstr>
      <vt:lpstr>Count rate estimate</vt:lpstr>
      <vt:lpstr>Summary and outlook</vt:lpstr>
      <vt:lpstr>Thank you for your attention </vt:lpstr>
      <vt:lpstr>Backup </vt:lpstr>
      <vt:lpstr>Transport code Flight-path</vt:lpstr>
      <vt:lpstr>T0 resonance fit</vt:lpstr>
      <vt:lpstr>Background Mo samples – 96Mo</vt:lpstr>
      <vt:lpstr>Background Mo samples – 94Mo</vt:lpstr>
      <vt:lpstr>Background Mo samples – 96Mo</vt:lpstr>
      <vt:lpstr>Background Mo samples – 94Mo</vt:lpstr>
      <vt:lpstr>Mo pellet samples</vt:lpstr>
      <vt:lpstr>natMo abundances</vt:lpstr>
      <vt:lpstr>MACS fractions</vt:lpstr>
      <vt:lpstr>Capture cross section ENDF/B-VIII</vt:lpstr>
      <vt:lpstr>Transmission with enriched 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analysis of 94,95,96Mo(n,γ) </dc:title>
  <dc:creator>Riccardo Mucciola</dc:creator>
  <cp:lastModifiedBy>Riccardo Mucciola</cp:lastModifiedBy>
  <cp:revision>2</cp:revision>
  <dcterms:created xsi:type="dcterms:W3CDTF">2023-11-07T11:09:58Z</dcterms:created>
  <dcterms:modified xsi:type="dcterms:W3CDTF">2023-11-09T10:30:46Z</dcterms:modified>
</cp:coreProperties>
</file>