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5" r:id="rId2"/>
    <p:sldId id="408" r:id="rId3"/>
    <p:sldId id="450" r:id="rId4"/>
    <p:sldId id="460" r:id="rId5"/>
    <p:sldId id="462" r:id="rId6"/>
    <p:sldId id="463" r:id="rId7"/>
    <p:sldId id="417" r:id="rId8"/>
    <p:sldId id="402" r:id="rId9"/>
    <p:sldId id="33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0"/>
    <a:srgbClr val="FF0000"/>
    <a:srgbClr val="AFABAB"/>
    <a:srgbClr val="0000FF"/>
    <a:srgbClr val="FF0404"/>
    <a:srgbClr val="2F2F2F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AEE9C-187B-457C-BD3A-255A3A4B424E}" v="1334" dt="2023-09-14T11:02:40.506"/>
  </p1510:revLst>
</p1510:revInfo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8473" autoAdjust="0"/>
  </p:normalViewPr>
  <p:slideViewPr>
    <p:cSldViewPr snapToGrid="0">
      <p:cViewPr varScale="1">
        <p:scale>
          <a:sx n="70" d="100"/>
          <a:sy n="70" d="100"/>
        </p:scale>
        <p:origin x="5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como Broggi" userId="802f1e1e-90e5-41bb-9673-7a26438a2c5d" providerId="ADAL" clId="{675AEE9C-187B-457C-BD3A-255A3A4B424E}"/>
    <pc:docChg chg="undo custSel addSld delSld modSld">
      <pc:chgData name="Giacomo Broggi" userId="802f1e1e-90e5-41bb-9673-7a26438a2c5d" providerId="ADAL" clId="{675AEE9C-187B-457C-BD3A-255A3A4B424E}" dt="2023-09-14T11:04:37.675" v="9243" actId="20577"/>
      <pc:docMkLst>
        <pc:docMk/>
      </pc:docMkLst>
      <pc:sldChg chg="modSp mod">
        <pc:chgData name="Giacomo Broggi" userId="802f1e1e-90e5-41bb-9673-7a26438a2c5d" providerId="ADAL" clId="{675AEE9C-187B-457C-BD3A-255A3A4B424E}" dt="2023-09-12T08:37:16.470" v="7939" actId="1036"/>
        <pc:sldMkLst>
          <pc:docMk/>
          <pc:sldMk cId="964164826" sldId="305"/>
        </pc:sldMkLst>
        <pc:spChg chg="mod">
          <ac:chgData name="Giacomo Broggi" userId="802f1e1e-90e5-41bb-9673-7a26438a2c5d" providerId="ADAL" clId="{675AEE9C-187B-457C-BD3A-255A3A4B424E}" dt="2023-09-12T08:37:16.470" v="7939" actId="1036"/>
          <ac:spMkLst>
            <pc:docMk/>
            <pc:sldMk cId="964164826" sldId="305"/>
            <ac:spMk id="2" creationId="{0EE8483C-00E4-3345-98D6-5C4438FAE51B}"/>
          </ac:spMkLst>
        </pc:spChg>
        <pc:spChg chg="mod">
          <ac:chgData name="Giacomo Broggi" userId="802f1e1e-90e5-41bb-9673-7a26438a2c5d" providerId="ADAL" clId="{675AEE9C-187B-457C-BD3A-255A3A4B424E}" dt="2023-09-11T14:07:48.689" v="5607" actId="1035"/>
          <ac:spMkLst>
            <pc:docMk/>
            <pc:sldMk cId="964164826" sldId="305"/>
            <ac:spMk id="3" creationId="{9450EAEE-B652-9E45-B797-BC6A4A88C6FC}"/>
          </ac:spMkLst>
        </pc:spChg>
        <pc:picChg chg="mod">
          <ac:chgData name="Giacomo Broggi" userId="802f1e1e-90e5-41bb-9673-7a26438a2c5d" providerId="ADAL" clId="{675AEE9C-187B-457C-BD3A-255A3A4B424E}" dt="2023-09-11T14:07:37.299" v="5585" actId="1035"/>
          <ac:picMkLst>
            <pc:docMk/>
            <pc:sldMk cId="964164826" sldId="305"/>
            <ac:picMk id="1026" creationId="{5ED065C1-0FD6-57A1-04B0-8249B1C7F0DF}"/>
          </ac:picMkLst>
        </pc:picChg>
        <pc:picChg chg="mod">
          <ac:chgData name="Giacomo Broggi" userId="802f1e1e-90e5-41bb-9673-7a26438a2c5d" providerId="ADAL" clId="{675AEE9C-187B-457C-BD3A-255A3A4B424E}" dt="2023-09-11T14:07:37.299" v="5585" actId="1035"/>
          <ac:picMkLst>
            <pc:docMk/>
            <pc:sldMk cId="964164826" sldId="305"/>
            <ac:picMk id="1028" creationId="{E9A22EE6-4285-1E19-924B-F296E5E37BB6}"/>
          </ac:picMkLst>
        </pc:picChg>
        <pc:picChg chg="mod">
          <ac:chgData name="Giacomo Broggi" userId="802f1e1e-90e5-41bb-9673-7a26438a2c5d" providerId="ADAL" clId="{675AEE9C-187B-457C-BD3A-255A3A4B424E}" dt="2023-09-11T14:07:37.299" v="5585" actId="1035"/>
          <ac:picMkLst>
            <pc:docMk/>
            <pc:sldMk cId="964164826" sldId="305"/>
            <ac:picMk id="1030" creationId="{F16A3C80-0058-053E-6C91-E60889661302}"/>
          </ac:picMkLst>
        </pc:picChg>
      </pc:sldChg>
      <pc:sldChg chg="addSp delSp modSp mod">
        <pc:chgData name="Giacomo Broggi" userId="802f1e1e-90e5-41bb-9673-7a26438a2c5d" providerId="ADAL" clId="{675AEE9C-187B-457C-BD3A-255A3A4B424E}" dt="2023-09-12T08:37:03.389" v="7928"/>
        <pc:sldMkLst>
          <pc:docMk/>
          <pc:sldMk cId="37431433" sldId="332"/>
        </pc:sldMkLst>
        <pc:spChg chg="add del mod">
          <ac:chgData name="Giacomo Broggi" userId="802f1e1e-90e5-41bb-9673-7a26438a2c5d" providerId="ADAL" clId="{675AEE9C-187B-457C-BD3A-255A3A4B424E}" dt="2023-09-12T08:36:49.832" v="7921" actId="478"/>
          <ac:spMkLst>
            <pc:docMk/>
            <pc:sldMk cId="37431433" sldId="332"/>
            <ac:spMk id="2" creationId="{29436F7C-3392-C120-2C0A-0FD763BDCBB9}"/>
          </ac:spMkLst>
        </pc:spChg>
        <pc:spChg chg="del">
          <ac:chgData name="Giacomo Broggi" userId="802f1e1e-90e5-41bb-9673-7a26438a2c5d" providerId="ADAL" clId="{675AEE9C-187B-457C-BD3A-255A3A4B424E}" dt="2023-09-12T08:36:49.832" v="7921" actId="478"/>
          <ac:spMkLst>
            <pc:docMk/>
            <pc:sldMk cId="37431433" sldId="332"/>
            <ac:spMk id="5" creationId="{1C25D043-7C47-33BB-56CC-E0C9DDA54480}"/>
          </ac:spMkLst>
        </pc:spChg>
        <pc:spChg chg="add mod">
          <ac:chgData name="Giacomo Broggi" userId="802f1e1e-90e5-41bb-9673-7a26438a2c5d" providerId="ADAL" clId="{675AEE9C-187B-457C-BD3A-255A3A4B424E}" dt="2023-09-12T08:37:03.389" v="7928"/>
          <ac:spMkLst>
            <pc:docMk/>
            <pc:sldMk cId="37431433" sldId="332"/>
            <ac:spMk id="7" creationId="{2FB36CB1-09E5-B0C8-C9D3-4D13EA1C0DE3}"/>
          </ac:spMkLst>
        </pc:spChg>
        <pc:spChg chg="del">
          <ac:chgData name="Giacomo Broggi" userId="802f1e1e-90e5-41bb-9673-7a26438a2c5d" providerId="ADAL" clId="{675AEE9C-187B-457C-BD3A-255A3A4B424E}" dt="2023-09-12T08:34:50.173" v="7789" actId="478"/>
          <ac:spMkLst>
            <pc:docMk/>
            <pc:sldMk cId="37431433" sldId="332"/>
            <ac:spMk id="8" creationId="{C4C758ED-8991-D697-5074-232680837751}"/>
          </ac:spMkLst>
        </pc:spChg>
        <pc:spChg chg="add mod">
          <ac:chgData name="Giacomo Broggi" userId="802f1e1e-90e5-41bb-9673-7a26438a2c5d" providerId="ADAL" clId="{675AEE9C-187B-457C-BD3A-255A3A4B424E}" dt="2023-09-12T08:37:03.389" v="7928"/>
          <ac:spMkLst>
            <pc:docMk/>
            <pc:sldMk cId="37431433" sldId="332"/>
            <ac:spMk id="9" creationId="{34987DEA-6F20-040B-D5CB-95181ABB33C8}"/>
          </ac:spMkLst>
        </pc:spChg>
      </pc:sldChg>
      <pc:sldChg chg="addSp delSp modSp mod modAnim">
        <pc:chgData name="Giacomo Broggi" userId="802f1e1e-90e5-41bb-9673-7a26438a2c5d" providerId="ADAL" clId="{675AEE9C-187B-457C-BD3A-255A3A4B424E}" dt="2023-09-14T10:25:39.535" v="9069" actId="14100"/>
        <pc:sldMkLst>
          <pc:docMk/>
          <pc:sldMk cId="3482667874" sldId="402"/>
        </pc:sldMkLst>
        <pc:spChg chg="add del mod">
          <ac:chgData name="Giacomo Broggi" userId="802f1e1e-90e5-41bb-9673-7a26438a2c5d" providerId="ADAL" clId="{675AEE9C-187B-457C-BD3A-255A3A4B424E}" dt="2023-09-12T08:36:46.813" v="7920" actId="478"/>
          <ac:spMkLst>
            <pc:docMk/>
            <pc:sldMk cId="3482667874" sldId="402"/>
            <ac:spMk id="2" creationId="{A561313F-20CD-54BD-49F3-C534E9EA3EBF}"/>
          </ac:spMkLst>
        </pc:spChg>
        <pc:spChg chg="add mod">
          <ac:chgData name="Giacomo Broggi" userId="802f1e1e-90e5-41bb-9673-7a26438a2c5d" providerId="ADAL" clId="{675AEE9C-187B-457C-BD3A-255A3A4B424E}" dt="2023-09-12T08:37:02.129" v="7927"/>
          <ac:spMkLst>
            <pc:docMk/>
            <pc:sldMk cId="3482667874" sldId="402"/>
            <ac:spMk id="5" creationId="{ECA23D8E-FE9C-7D97-0CF6-963F1F380EFB}"/>
          </ac:spMkLst>
        </pc:spChg>
        <pc:spChg chg="mod">
          <ac:chgData name="Giacomo Broggi" userId="802f1e1e-90e5-41bb-9673-7a26438a2c5d" providerId="ADAL" clId="{675AEE9C-187B-457C-BD3A-255A3A4B424E}" dt="2023-09-14T10:25:39.535" v="9069" actId="14100"/>
          <ac:spMkLst>
            <pc:docMk/>
            <pc:sldMk cId="3482667874" sldId="402"/>
            <ac:spMk id="6" creationId="{650FBEEF-FE0C-04D4-DA1C-F03E8EEF460F}"/>
          </ac:spMkLst>
        </pc:spChg>
        <pc:spChg chg="del">
          <ac:chgData name="Giacomo Broggi" userId="802f1e1e-90e5-41bb-9673-7a26438a2c5d" providerId="ADAL" clId="{675AEE9C-187B-457C-BD3A-255A3A4B424E}" dt="2023-09-12T08:36:46.813" v="7920" actId="478"/>
          <ac:spMkLst>
            <pc:docMk/>
            <pc:sldMk cId="3482667874" sldId="402"/>
            <ac:spMk id="7" creationId="{D14A1BB0-A244-071B-8236-4F8E10021747}"/>
          </ac:spMkLst>
        </pc:spChg>
        <pc:spChg chg="add mod">
          <ac:chgData name="Giacomo Broggi" userId="802f1e1e-90e5-41bb-9673-7a26438a2c5d" providerId="ADAL" clId="{675AEE9C-187B-457C-BD3A-255A3A4B424E}" dt="2023-09-12T08:37:02.129" v="7927"/>
          <ac:spMkLst>
            <pc:docMk/>
            <pc:sldMk cId="3482667874" sldId="402"/>
            <ac:spMk id="8" creationId="{E93AAFBE-1DC2-E622-416F-4C3F816C1461}"/>
          </ac:spMkLst>
        </pc:spChg>
        <pc:spChg chg="del">
          <ac:chgData name="Giacomo Broggi" userId="802f1e1e-90e5-41bb-9673-7a26438a2c5d" providerId="ADAL" clId="{675AEE9C-187B-457C-BD3A-255A3A4B424E}" dt="2023-09-12T08:34:47.298" v="7788" actId="478"/>
          <ac:spMkLst>
            <pc:docMk/>
            <pc:sldMk cId="3482667874" sldId="402"/>
            <ac:spMk id="9" creationId="{5BCDCF90-E976-0669-5CC2-530D20CBFBE2}"/>
          </ac:spMkLst>
        </pc:spChg>
        <pc:spChg chg="del">
          <ac:chgData name="Giacomo Broggi" userId="802f1e1e-90e5-41bb-9673-7a26438a2c5d" providerId="ADAL" clId="{675AEE9C-187B-457C-BD3A-255A3A4B424E}" dt="2023-09-11T10:53:20.904" v="5103" actId="478"/>
          <ac:spMkLst>
            <pc:docMk/>
            <pc:sldMk cId="3482667874" sldId="402"/>
            <ac:spMk id="12" creationId="{59960DAE-A0BB-826A-E690-F0C4AE7C45A3}"/>
          </ac:spMkLst>
        </pc:spChg>
      </pc:sldChg>
      <pc:sldChg chg="del">
        <pc:chgData name="Giacomo Broggi" userId="802f1e1e-90e5-41bb-9673-7a26438a2c5d" providerId="ADAL" clId="{675AEE9C-187B-457C-BD3A-255A3A4B424E}" dt="2023-09-11T10:16:51.465" v="2528" actId="47"/>
        <pc:sldMkLst>
          <pc:docMk/>
          <pc:sldMk cId="1518513708" sldId="407"/>
        </pc:sldMkLst>
      </pc:sldChg>
      <pc:sldChg chg="addSp delSp modSp mod addAnim delAnim modAnim">
        <pc:chgData name="Giacomo Broggi" userId="802f1e1e-90e5-41bb-9673-7a26438a2c5d" providerId="ADAL" clId="{675AEE9C-187B-457C-BD3A-255A3A4B424E}" dt="2023-09-12T08:53:46.047" v="8090"/>
        <pc:sldMkLst>
          <pc:docMk/>
          <pc:sldMk cId="3218873409" sldId="408"/>
        </pc:sldMkLst>
        <pc:spChg chg="del">
          <ac:chgData name="Giacomo Broggi" userId="802f1e1e-90e5-41bb-9673-7a26438a2c5d" providerId="ADAL" clId="{675AEE9C-187B-457C-BD3A-255A3A4B424E}" dt="2023-09-11T08:35:06.574" v="232" actId="478"/>
          <ac:spMkLst>
            <pc:docMk/>
            <pc:sldMk cId="3218873409" sldId="408"/>
            <ac:spMk id="2" creationId="{FB343AA7-1E0C-CDC7-9E54-D809FD05AE83}"/>
          </ac:spMkLst>
        </pc:spChg>
        <pc:spChg chg="mod">
          <ac:chgData name="Giacomo Broggi" userId="802f1e1e-90e5-41bb-9673-7a26438a2c5d" providerId="ADAL" clId="{675AEE9C-187B-457C-BD3A-255A3A4B424E}" dt="2023-09-12T08:35:54.948" v="7870" actId="1038"/>
          <ac:spMkLst>
            <pc:docMk/>
            <pc:sldMk cId="3218873409" sldId="408"/>
            <ac:spMk id="5" creationId="{19598FB7-51D9-544A-F4B2-CE150A104A7B}"/>
          </ac:spMkLst>
        </pc:spChg>
        <pc:spChg chg="mod">
          <ac:chgData name="Giacomo Broggi" userId="802f1e1e-90e5-41bb-9673-7a26438a2c5d" providerId="ADAL" clId="{675AEE9C-187B-457C-BD3A-255A3A4B424E}" dt="2023-09-12T08:36:17.164" v="7914" actId="1038"/>
          <ac:spMkLst>
            <pc:docMk/>
            <pc:sldMk cId="3218873409" sldId="408"/>
            <ac:spMk id="7" creationId="{218A23B5-792F-A346-89B0-AD5475D588A9}"/>
          </ac:spMkLst>
        </pc:spChg>
        <pc:spChg chg="mod">
          <ac:chgData name="Giacomo Broggi" userId="802f1e1e-90e5-41bb-9673-7a26438a2c5d" providerId="ADAL" clId="{675AEE9C-187B-457C-BD3A-255A3A4B424E}" dt="2023-09-12T08:52:25.529" v="8081" actId="164"/>
          <ac:spMkLst>
            <pc:docMk/>
            <pc:sldMk cId="3218873409" sldId="408"/>
            <ac:spMk id="9" creationId="{0382212E-68B2-0A7D-6D48-76344AEAC73B}"/>
          </ac:spMkLst>
        </pc:spChg>
        <pc:spChg chg="add del mod">
          <ac:chgData name="Giacomo Broggi" userId="802f1e1e-90e5-41bb-9673-7a26438a2c5d" providerId="ADAL" clId="{675AEE9C-187B-457C-BD3A-255A3A4B424E}" dt="2023-09-12T08:51:41.876" v="8074" actId="164"/>
          <ac:spMkLst>
            <pc:docMk/>
            <pc:sldMk cId="3218873409" sldId="408"/>
            <ac:spMk id="11" creationId="{E55AE2D8-FB67-3451-2D00-BFAAF9D54D65}"/>
          </ac:spMkLst>
        </pc:spChg>
        <pc:spChg chg="add del mod">
          <ac:chgData name="Giacomo Broggi" userId="802f1e1e-90e5-41bb-9673-7a26438a2c5d" providerId="ADAL" clId="{675AEE9C-187B-457C-BD3A-255A3A4B424E}" dt="2023-09-12T08:51:41.876" v="8074" actId="164"/>
          <ac:spMkLst>
            <pc:docMk/>
            <pc:sldMk cId="3218873409" sldId="408"/>
            <ac:spMk id="13" creationId="{92E8EDAF-32B1-680A-F56C-E3693C96EDD5}"/>
          </ac:spMkLst>
        </pc:spChg>
        <pc:spChg chg="add del mod">
          <ac:chgData name="Giacomo Broggi" userId="802f1e1e-90e5-41bb-9673-7a26438a2c5d" providerId="ADAL" clId="{675AEE9C-187B-457C-BD3A-255A3A4B424E}" dt="2023-09-12T08:51:41.876" v="8074" actId="164"/>
          <ac:spMkLst>
            <pc:docMk/>
            <pc:sldMk cId="3218873409" sldId="408"/>
            <ac:spMk id="14" creationId="{370DB76A-85B7-7D03-378C-171B8A806E3F}"/>
          </ac:spMkLst>
        </pc:spChg>
        <pc:spChg chg="mod">
          <ac:chgData name="Giacomo Broggi" userId="802f1e1e-90e5-41bb-9673-7a26438a2c5d" providerId="ADAL" clId="{675AEE9C-187B-457C-BD3A-255A3A4B424E}" dt="2023-09-12T08:51:41.876" v="8074" actId="164"/>
          <ac:spMkLst>
            <pc:docMk/>
            <pc:sldMk cId="3218873409" sldId="408"/>
            <ac:spMk id="17" creationId="{C4C314EE-64CB-7798-A451-FFD9A1ED853F}"/>
          </ac:spMkLst>
        </pc:spChg>
        <pc:spChg chg="mod ord">
          <ac:chgData name="Giacomo Broggi" userId="802f1e1e-90e5-41bb-9673-7a26438a2c5d" providerId="ADAL" clId="{675AEE9C-187B-457C-BD3A-255A3A4B424E}" dt="2023-09-12T08:53:09.643" v="8087" actId="20577"/>
          <ac:spMkLst>
            <pc:docMk/>
            <pc:sldMk cId="3218873409" sldId="408"/>
            <ac:spMk id="20" creationId="{A9F5117D-8C5B-4EDA-348A-D7E59883ADD3}"/>
          </ac:spMkLst>
        </pc:spChg>
        <pc:spChg chg="del mod">
          <ac:chgData name="Giacomo Broggi" userId="802f1e1e-90e5-41bb-9673-7a26438a2c5d" providerId="ADAL" clId="{675AEE9C-187B-457C-BD3A-255A3A4B424E}" dt="2023-09-11T15:05:18.532" v="5704" actId="478"/>
          <ac:spMkLst>
            <pc:docMk/>
            <pc:sldMk cId="3218873409" sldId="408"/>
            <ac:spMk id="21" creationId="{D84F0572-BA36-1219-A01F-DD177A8A920E}"/>
          </ac:spMkLst>
        </pc:spChg>
        <pc:spChg chg="del mod">
          <ac:chgData name="Giacomo Broggi" userId="802f1e1e-90e5-41bb-9673-7a26438a2c5d" providerId="ADAL" clId="{675AEE9C-187B-457C-BD3A-255A3A4B424E}" dt="2023-09-11T15:05:41.291" v="5713" actId="478"/>
          <ac:spMkLst>
            <pc:docMk/>
            <pc:sldMk cId="3218873409" sldId="408"/>
            <ac:spMk id="27" creationId="{D74F8714-30B1-5178-B226-6C1BD6E76F4F}"/>
          </ac:spMkLst>
        </pc:spChg>
        <pc:grpChg chg="add mod">
          <ac:chgData name="Giacomo Broggi" userId="802f1e1e-90e5-41bb-9673-7a26438a2c5d" providerId="ADAL" clId="{675AEE9C-187B-457C-BD3A-255A3A4B424E}" dt="2023-09-12T08:51:41.876" v="8074" actId="164"/>
          <ac:grpSpMkLst>
            <pc:docMk/>
            <pc:sldMk cId="3218873409" sldId="408"/>
            <ac:grpSpMk id="2" creationId="{F4A879E2-D3F6-FF4A-6987-C9DB6BF391A3}"/>
          </ac:grpSpMkLst>
        </pc:grpChg>
        <pc:grpChg chg="add mod ord">
          <ac:chgData name="Giacomo Broggi" userId="802f1e1e-90e5-41bb-9673-7a26438a2c5d" providerId="ADAL" clId="{675AEE9C-187B-457C-BD3A-255A3A4B424E}" dt="2023-09-12T08:52:35.532" v="8084" actId="167"/>
          <ac:grpSpMkLst>
            <pc:docMk/>
            <pc:sldMk cId="3218873409" sldId="408"/>
            <ac:grpSpMk id="8" creationId="{A7D1A73A-C3F2-267A-EC04-52BB651F6512}"/>
          </ac:grpSpMkLst>
        </pc:grpChg>
        <pc:picChg chg="mod">
          <ac:chgData name="Giacomo Broggi" userId="802f1e1e-90e5-41bb-9673-7a26438a2c5d" providerId="ADAL" clId="{675AEE9C-187B-457C-BD3A-255A3A4B424E}" dt="2023-09-12T08:52:25.529" v="8081" actId="164"/>
          <ac:picMkLst>
            <pc:docMk/>
            <pc:sldMk cId="3218873409" sldId="408"/>
            <ac:picMk id="19" creationId="{7CACF252-AEF1-F599-BB35-78A368DA2E1A}"/>
          </ac:picMkLst>
        </pc:picChg>
        <pc:cxnChg chg="mod">
          <ac:chgData name="Giacomo Broggi" userId="802f1e1e-90e5-41bb-9673-7a26438a2c5d" providerId="ADAL" clId="{675AEE9C-187B-457C-BD3A-255A3A4B424E}" dt="2023-09-12T08:51:41.876" v="8074" actId="164"/>
          <ac:cxnSpMkLst>
            <pc:docMk/>
            <pc:sldMk cId="3218873409" sldId="408"/>
            <ac:cxnSpMk id="16" creationId="{164C24C5-DE6C-19E9-3F42-A1BC6114D15D}"/>
          </ac:cxnSpMkLst>
        </pc:cxnChg>
      </pc:sldChg>
      <pc:sldChg chg="addSp delSp modSp mod">
        <pc:chgData name="Giacomo Broggi" userId="802f1e1e-90e5-41bb-9673-7a26438a2c5d" providerId="ADAL" clId="{675AEE9C-187B-457C-BD3A-255A3A4B424E}" dt="2023-09-14T11:04:37.675" v="9243" actId="20577"/>
        <pc:sldMkLst>
          <pc:docMk/>
          <pc:sldMk cId="3420005754" sldId="417"/>
        </pc:sldMkLst>
        <pc:spChg chg="add del mod">
          <ac:chgData name="Giacomo Broggi" userId="802f1e1e-90e5-41bb-9673-7a26438a2c5d" providerId="ADAL" clId="{675AEE9C-187B-457C-BD3A-255A3A4B424E}" dt="2023-09-12T08:36:43.501" v="7919" actId="478"/>
          <ac:spMkLst>
            <pc:docMk/>
            <pc:sldMk cId="3420005754" sldId="417"/>
            <ac:spMk id="2" creationId="{C92ACC90-D2CF-3564-F1C8-39F7700DD6E5}"/>
          </ac:spMkLst>
        </pc:spChg>
        <pc:spChg chg="add mod">
          <ac:chgData name="Giacomo Broggi" userId="802f1e1e-90e5-41bb-9673-7a26438a2c5d" providerId="ADAL" clId="{675AEE9C-187B-457C-BD3A-255A3A4B424E}" dt="2023-09-11T14:02:46.023" v="5385"/>
          <ac:spMkLst>
            <pc:docMk/>
            <pc:sldMk cId="3420005754" sldId="417"/>
            <ac:spMk id="3" creationId="{0D581A1C-C023-EF15-1A18-595B6D9BF25B}"/>
          </ac:spMkLst>
        </pc:spChg>
        <pc:spChg chg="add mod">
          <ac:chgData name="Giacomo Broggi" userId="802f1e1e-90e5-41bb-9673-7a26438a2c5d" providerId="ADAL" clId="{675AEE9C-187B-457C-BD3A-255A3A4B424E}" dt="2023-09-11T14:02:46.023" v="5385"/>
          <ac:spMkLst>
            <pc:docMk/>
            <pc:sldMk cId="3420005754" sldId="417"/>
            <ac:spMk id="4" creationId="{0696E6BF-D976-7793-3EE5-683B5C3F403B}"/>
          </ac:spMkLst>
        </pc:spChg>
        <pc:spChg chg="mod">
          <ac:chgData name="Giacomo Broggi" userId="802f1e1e-90e5-41bb-9673-7a26438a2c5d" providerId="ADAL" clId="{675AEE9C-187B-457C-BD3A-255A3A4B424E}" dt="2023-09-11T10:39:10.115" v="4325" actId="20577"/>
          <ac:spMkLst>
            <pc:docMk/>
            <pc:sldMk cId="3420005754" sldId="417"/>
            <ac:spMk id="5" creationId="{E992741C-424E-37DF-B37E-C37437037C53}"/>
          </ac:spMkLst>
        </pc:spChg>
        <pc:spChg chg="del">
          <ac:chgData name="Giacomo Broggi" userId="802f1e1e-90e5-41bb-9673-7a26438a2c5d" providerId="ADAL" clId="{675AEE9C-187B-457C-BD3A-255A3A4B424E}" dt="2023-09-12T08:36:43.501" v="7919" actId="478"/>
          <ac:spMkLst>
            <pc:docMk/>
            <pc:sldMk cId="3420005754" sldId="417"/>
            <ac:spMk id="7" creationId="{D46D655E-C2CA-0A4A-DD66-6C7CF96131BA}"/>
          </ac:spMkLst>
        </pc:spChg>
        <pc:spChg chg="del">
          <ac:chgData name="Giacomo Broggi" userId="802f1e1e-90e5-41bb-9673-7a26438a2c5d" providerId="ADAL" clId="{675AEE9C-187B-457C-BD3A-255A3A4B424E}" dt="2023-09-12T08:34:44.672" v="7787" actId="478"/>
          <ac:spMkLst>
            <pc:docMk/>
            <pc:sldMk cId="3420005754" sldId="417"/>
            <ac:spMk id="8" creationId="{AC75026A-8AA3-628D-98A3-FC81DB1B60E2}"/>
          </ac:spMkLst>
        </pc:spChg>
        <pc:spChg chg="add mod">
          <ac:chgData name="Giacomo Broggi" userId="802f1e1e-90e5-41bb-9673-7a26438a2c5d" providerId="ADAL" clId="{675AEE9C-187B-457C-BD3A-255A3A4B424E}" dt="2023-09-14T11:04:37.675" v="9243" actId="20577"/>
          <ac:spMkLst>
            <pc:docMk/>
            <pc:sldMk cId="3420005754" sldId="417"/>
            <ac:spMk id="9" creationId="{9B2B6879-17F9-C43B-4A8E-CD17F7DF2E53}"/>
          </ac:spMkLst>
        </pc:spChg>
        <pc:spChg chg="add mod">
          <ac:chgData name="Giacomo Broggi" userId="802f1e1e-90e5-41bb-9673-7a26438a2c5d" providerId="ADAL" clId="{675AEE9C-187B-457C-BD3A-255A3A4B424E}" dt="2023-09-11T14:02:46.023" v="5385"/>
          <ac:spMkLst>
            <pc:docMk/>
            <pc:sldMk cId="3420005754" sldId="417"/>
            <ac:spMk id="12" creationId="{7942391E-4B48-4D86-D22D-530DE5ACB61E}"/>
          </ac:spMkLst>
        </pc:spChg>
        <pc:spChg chg="add mod">
          <ac:chgData name="Giacomo Broggi" userId="802f1e1e-90e5-41bb-9673-7a26438a2c5d" providerId="ADAL" clId="{675AEE9C-187B-457C-BD3A-255A3A4B424E}" dt="2023-09-11T14:02:46.023" v="5385"/>
          <ac:spMkLst>
            <pc:docMk/>
            <pc:sldMk cId="3420005754" sldId="417"/>
            <ac:spMk id="15" creationId="{6FAB7AEE-FBB3-0ED6-46B4-6100B647CE18}"/>
          </ac:spMkLst>
        </pc:spChg>
        <pc:spChg chg="add mod">
          <ac:chgData name="Giacomo Broggi" userId="802f1e1e-90e5-41bb-9673-7a26438a2c5d" providerId="ADAL" clId="{675AEE9C-187B-457C-BD3A-255A3A4B424E}" dt="2023-09-12T08:37:00.820" v="7926"/>
          <ac:spMkLst>
            <pc:docMk/>
            <pc:sldMk cId="3420005754" sldId="417"/>
            <ac:spMk id="16" creationId="{38DC44A6-5BC5-9472-0B98-C07308E4C850}"/>
          </ac:spMkLst>
        </pc:spChg>
        <pc:spChg chg="del">
          <ac:chgData name="Giacomo Broggi" userId="802f1e1e-90e5-41bb-9673-7a26438a2c5d" providerId="ADAL" clId="{675AEE9C-187B-457C-BD3A-255A3A4B424E}" dt="2023-09-11T10:37:03.359" v="4312" actId="478"/>
          <ac:spMkLst>
            <pc:docMk/>
            <pc:sldMk cId="3420005754" sldId="417"/>
            <ac:spMk id="16" creationId="{6B6C87E0-ED64-93DF-A919-B4D4A7EB7248}"/>
          </ac:spMkLst>
        </pc:spChg>
        <pc:spChg chg="add mod">
          <ac:chgData name="Giacomo Broggi" userId="802f1e1e-90e5-41bb-9673-7a26438a2c5d" providerId="ADAL" clId="{675AEE9C-187B-457C-BD3A-255A3A4B424E}" dt="2023-09-11T14:02:46.023" v="5385"/>
          <ac:spMkLst>
            <pc:docMk/>
            <pc:sldMk cId="3420005754" sldId="417"/>
            <ac:spMk id="17" creationId="{011F484B-EDB9-DB60-85B1-A011A2F4DD40}"/>
          </ac:spMkLst>
        </pc:spChg>
        <pc:spChg chg="add mod">
          <ac:chgData name="Giacomo Broggi" userId="802f1e1e-90e5-41bb-9673-7a26438a2c5d" providerId="ADAL" clId="{675AEE9C-187B-457C-BD3A-255A3A4B424E}" dt="2023-09-11T14:02:46.023" v="5385"/>
          <ac:spMkLst>
            <pc:docMk/>
            <pc:sldMk cId="3420005754" sldId="417"/>
            <ac:spMk id="18" creationId="{AB6DBFAE-3006-3140-8E18-E6B2C690D994}"/>
          </ac:spMkLst>
        </pc:spChg>
        <pc:spChg chg="add mod">
          <ac:chgData name="Giacomo Broggi" userId="802f1e1e-90e5-41bb-9673-7a26438a2c5d" providerId="ADAL" clId="{675AEE9C-187B-457C-BD3A-255A3A4B424E}" dt="2023-09-12T08:37:00.820" v="7926"/>
          <ac:spMkLst>
            <pc:docMk/>
            <pc:sldMk cId="3420005754" sldId="417"/>
            <ac:spMk id="19" creationId="{4F349D98-FBBF-F37A-2143-F58C10186BCB}"/>
          </ac:spMkLst>
        </pc:spChg>
        <pc:spChg chg="add mod">
          <ac:chgData name="Giacomo Broggi" userId="802f1e1e-90e5-41bb-9673-7a26438a2c5d" providerId="ADAL" clId="{675AEE9C-187B-457C-BD3A-255A3A4B424E}" dt="2023-09-12T08:44:44.592" v="8069" actId="1076"/>
          <ac:spMkLst>
            <pc:docMk/>
            <pc:sldMk cId="3420005754" sldId="417"/>
            <ac:spMk id="20" creationId="{622ADE2C-1CFB-C985-35BB-1C9C67070292}"/>
          </ac:spMkLst>
        </pc:spChg>
        <pc:picChg chg="del">
          <ac:chgData name="Giacomo Broggi" userId="802f1e1e-90e5-41bb-9673-7a26438a2c5d" providerId="ADAL" clId="{675AEE9C-187B-457C-BD3A-255A3A4B424E}" dt="2023-09-11T10:37:05.241" v="4313" actId="478"/>
          <ac:picMkLst>
            <pc:docMk/>
            <pc:sldMk cId="3420005754" sldId="417"/>
            <ac:picMk id="2" creationId="{A0AAA402-4A7A-738F-63D5-1126139D7A20}"/>
          </ac:picMkLst>
        </pc:picChg>
        <pc:picChg chg="add mod">
          <ac:chgData name="Giacomo Broggi" userId="802f1e1e-90e5-41bb-9673-7a26438a2c5d" providerId="ADAL" clId="{675AEE9C-187B-457C-BD3A-255A3A4B424E}" dt="2023-09-11T14:02:46.023" v="5385"/>
          <ac:picMkLst>
            <pc:docMk/>
            <pc:sldMk cId="3420005754" sldId="417"/>
            <ac:picMk id="10" creationId="{B1E49076-4D3A-FBC1-B436-8D6055F355A9}"/>
          </ac:picMkLst>
        </pc:picChg>
        <pc:picChg chg="add mod">
          <ac:chgData name="Giacomo Broggi" userId="802f1e1e-90e5-41bb-9673-7a26438a2c5d" providerId="ADAL" clId="{675AEE9C-187B-457C-BD3A-255A3A4B424E}" dt="2023-09-11T14:02:46.023" v="5385"/>
          <ac:picMkLst>
            <pc:docMk/>
            <pc:sldMk cId="3420005754" sldId="417"/>
            <ac:picMk id="11" creationId="{924B094C-9631-F8DD-4709-B199FF356ECE}"/>
          </ac:picMkLst>
        </pc:picChg>
        <pc:picChg chg="add mod">
          <ac:chgData name="Giacomo Broggi" userId="802f1e1e-90e5-41bb-9673-7a26438a2c5d" providerId="ADAL" clId="{675AEE9C-187B-457C-BD3A-255A3A4B424E}" dt="2023-09-11T14:02:46.023" v="5385"/>
          <ac:picMkLst>
            <pc:docMk/>
            <pc:sldMk cId="3420005754" sldId="417"/>
            <ac:picMk id="13" creationId="{E04DEF58-FC2A-503D-E97A-6F2522BC8383}"/>
          </ac:picMkLst>
        </pc:picChg>
        <pc:picChg chg="add mod">
          <ac:chgData name="Giacomo Broggi" userId="802f1e1e-90e5-41bb-9673-7a26438a2c5d" providerId="ADAL" clId="{675AEE9C-187B-457C-BD3A-255A3A4B424E}" dt="2023-09-11T14:02:46.023" v="5385"/>
          <ac:picMkLst>
            <pc:docMk/>
            <pc:sldMk cId="3420005754" sldId="417"/>
            <ac:picMk id="14" creationId="{E63A08D3-38F2-7DEC-7EF5-4B34FC3A514B}"/>
          </ac:picMkLst>
        </pc:picChg>
      </pc:sldChg>
      <pc:sldChg chg="del">
        <pc:chgData name="Giacomo Broggi" userId="802f1e1e-90e5-41bb-9673-7a26438a2c5d" providerId="ADAL" clId="{675AEE9C-187B-457C-BD3A-255A3A4B424E}" dt="2023-09-11T10:58:09.651" v="5383" actId="47"/>
        <pc:sldMkLst>
          <pc:docMk/>
          <pc:sldMk cId="488889340" sldId="437"/>
        </pc:sldMkLst>
      </pc:sldChg>
      <pc:sldChg chg="del">
        <pc:chgData name="Giacomo Broggi" userId="802f1e1e-90e5-41bb-9673-7a26438a2c5d" providerId="ADAL" clId="{675AEE9C-187B-457C-BD3A-255A3A4B424E}" dt="2023-09-11T08:38:02.517" v="363" actId="47"/>
        <pc:sldMkLst>
          <pc:docMk/>
          <pc:sldMk cId="1229347416" sldId="439"/>
        </pc:sldMkLst>
      </pc:sldChg>
      <pc:sldChg chg="del">
        <pc:chgData name="Giacomo Broggi" userId="802f1e1e-90e5-41bb-9673-7a26438a2c5d" providerId="ADAL" clId="{675AEE9C-187B-457C-BD3A-255A3A4B424E}" dt="2023-09-11T08:44:47.418" v="365" actId="47"/>
        <pc:sldMkLst>
          <pc:docMk/>
          <pc:sldMk cId="2439828437" sldId="440"/>
        </pc:sldMkLst>
      </pc:sldChg>
      <pc:sldChg chg="del">
        <pc:chgData name="Giacomo Broggi" userId="802f1e1e-90e5-41bb-9673-7a26438a2c5d" providerId="ADAL" clId="{675AEE9C-187B-457C-BD3A-255A3A4B424E}" dt="2023-09-11T08:37:49.392" v="362" actId="47"/>
        <pc:sldMkLst>
          <pc:docMk/>
          <pc:sldMk cId="860520040" sldId="449"/>
        </pc:sldMkLst>
      </pc:sldChg>
      <pc:sldChg chg="addSp delSp modSp mod modAnim">
        <pc:chgData name="Giacomo Broggi" userId="802f1e1e-90e5-41bb-9673-7a26438a2c5d" providerId="ADAL" clId="{675AEE9C-187B-457C-BD3A-255A3A4B424E}" dt="2023-09-12T08:54:43.576" v="8097"/>
        <pc:sldMkLst>
          <pc:docMk/>
          <pc:sldMk cId="3961112696" sldId="450"/>
        </pc:sldMkLst>
        <pc:spChg chg="add del mod">
          <ac:chgData name="Giacomo Broggi" userId="802f1e1e-90e5-41bb-9673-7a26438a2c5d" providerId="ADAL" clId="{675AEE9C-187B-457C-BD3A-255A3A4B424E}" dt="2023-09-12T08:36:28.478" v="7915" actId="478"/>
          <ac:spMkLst>
            <pc:docMk/>
            <pc:sldMk cId="3961112696" sldId="450"/>
            <ac:spMk id="2" creationId="{37D1191D-C296-42B3-76F3-5F9E641926B6}"/>
          </ac:spMkLst>
        </pc:spChg>
        <pc:spChg chg="mod">
          <ac:chgData name="Giacomo Broggi" userId="802f1e1e-90e5-41bb-9673-7a26438a2c5d" providerId="ADAL" clId="{675AEE9C-187B-457C-BD3A-255A3A4B424E}" dt="2023-09-12T08:09:11.349" v="6981" actId="1076"/>
          <ac:spMkLst>
            <pc:docMk/>
            <pc:sldMk cId="3961112696" sldId="450"/>
            <ac:spMk id="3" creationId="{2DA524F6-3871-844B-9D5A-A38E89772A4F}"/>
          </ac:spMkLst>
        </pc:spChg>
        <pc:spChg chg="del">
          <ac:chgData name="Giacomo Broggi" userId="802f1e1e-90e5-41bb-9673-7a26438a2c5d" providerId="ADAL" clId="{675AEE9C-187B-457C-BD3A-255A3A4B424E}" dt="2023-09-12T08:36:28.478" v="7915" actId="478"/>
          <ac:spMkLst>
            <pc:docMk/>
            <pc:sldMk cId="3961112696" sldId="450"/>
            <ac:spMk id="4" creationId="{E3B3E36C-86A9-5C10-6104-27B7B3B923D5}"/>
          </ac:spMkLst>
        </pc:spChg>
        <pc:spChg chg="del">
          <ac:chgData name="Giacomo Broggi" userId="802f1e1e-90e5-41bb-9673-7a26438a2c5d" providerId="ADAL" clId="{675AEE9C-187B-457C-BD3A-255A3A4B424E}" dt="2023-09-12T08:34:29.840" v="7782" actId="478"/>
          <ac:spMkLst>
            <pc:docMk/>
            <pc:sldMk cId="3961112696" sldId="450"/>
            <ac:spMk id="5" creationId="{E8EC90D6-3309-C062-B90B-86835AB61B79}"/>
          </ac:spMkLst>
        </pc:spChg>
        <pc:spChg chg="add mod">
          <ac:chgData name="Giacomo Broggi" userId="802f1e1e-90e5-41bb-9673-7a26438a2c5d" providerId="ADAL" clId="{675AEE9C-187B-457C-BD3A-255A3A4B424E}" dt="2023-09-12T08:36:53.833" v="7922"/>
          <ac:spMkLst>
            <pc:docMk/>
            <pc:sldMk cId="3961112696" sldId="450"/>
            <ac:spMk id="7" creationId="{A8261D60-DCE7-18A9-B735-3387D239C81C}"/>
          </ac:spMkLst>
        </pc:spChg>
        <pc:spChg chg="del">
          <ac:chgData name="Giacomo Broggi" userId="802f1e1e-90e5-41bb-9673-7a26438a2c5d" providerId="ADAL" clId="{675AEE9C-187B-457C-BD3A-255A3A4B424E}" dt="2023-09-11T09:23:29.087" v="368" actId="478"/>
          <ac:spMkLst>
            <pc:docMk/>
            <pc:sldMk cId="3961112696" sldId="450"/>
            <ac:spMk id="9" creationId="{49CE9A9F-6887-8B4A-23D7-C4697F8B16F5}"/>
          </ac:spMkLst>
        </pc:spChg>
        <pc:spChg chg="add mod">
          <ac:chgData name="Giacomo Broggi" userId="802f1e1e-90e5-41bb-9673-7a26438a2c5d" providerId="ADAL" clId="{675AEE9C-187B-457C-BD3A-255A3A4B424E}" dt="2023-09-12T08:36:53.833" v="7922"/>
          <ac:spMkLst>
            <pc:docMk/>
            <pc:sldMk cId="3961112696" sldId="450"/>
            <ac:spMk id="9" creationId="{C327EE46-8F4D-D0B0-9919-E94062B015E2}"/>
          </ac:spMkLst>
        </pc:spChg>
        <pc:spChg chg="del">
          <ac:chgData name="Giacomo Broggi" userId="802f1e1e-90e5-41bb-9673-7a26438a2c5d" providerId="ADAL" clId="{675AEE9C-187B-457C-BD3A-255A3A4B424E}" dt="2023-09-11T09:23:29.087" v="368" actId="478"/>
          <ac:spMkLst>
            <pc:docMk/>
            <pc:sldMk cId="3961112696" sldId="450"/>
            <ac:spMk id="10" creationId="{6461C8F6-8C98-D9DD-7C60-7AE96AB5B79F}"/>
          </ac:spMkLst>
        </pc:spChg>
        <pc:spChg chg="del">
          <ac:chgData name="Giacomo Broggi" userId="802f1e1e-90e5-41bb-9673-7a26438a2c5d" providerId="ADAL" clId="{675AEE9C-187B-457C-BD3A-255A3A4B424E}" dt="2023-09-11T09:23:29.087" v="368" actId="478"/>
          <ac:spMkLst>
            <pc:docMk/>
            <pc:sldMk cId="3961112696" sldId="450"/>
            <ac:spMk id="12" creationId="{C4B24063-3E61-CD49-E067-8E917E0F8991}"/>
          </ac:spMkLst>
        </pc:spChg>
        <pc:spChg chg="mod">
          <ac:chgData name="Giacomo Broggi" userId="802f1e1e-90e5-41bb-9673-7a26438a2c5d" providerId="ADAL" clId="{675AEE9C-187B-457C-BD3A-255A3A4B424E}" dt="2023-09-12T08:09:47.467" v="6985" actId="20577"/>
          <ac:spMkLst>
            <pc:docMk/>
            <pc:sldMk cId="3961112696" sldId="450"/>
            <ac:spMk id="16" creationId="{6B6C87E0-ED64-93DF-A919-B4D4A7EB7248}"/>
          </ac:spMkLst>
        </pc:spChg>
        <pc:picChg chg="mod">
          <ac:chgData name="Giacomo Broggi" userId="802f1e1e-90e5-41bb-9673-7a26438a2c5d" providerId="ADAL" clId="{675AEE9C-187B-457C-BD3A-255A3A4B424E}" dt="2023-09-12T08:09:27.027" v="6982" actId="1076"/>
          <ac:picMkLst>
            <pc:docMk/>
            <pc:sldMk cId="3961112696" sldId="450"/>
            <ac:picMk id="8" creationId="{4FE2AC22-E751-3BE3-FEC9-5410D7B0F6D4}"/>
          </ac:picMkLst>
        </pc:picChg>
      </pc:sldChg>
      <pc:sldChg chg="del">
        <pc:chgData name="Giacomo Broggi" userId="802f1e1e-90e5-41bb-9673-7a26438a2c5d" providerId="ADAL" clId="{675AEE9C-187B-457C-BD3A-255A3A4B424E}" dt="2023-09-11T08:44:48.236" v="366" actId="47"/>
        <pc:sldMkLst>
          <pc:docMk/>
          <pc:sldMk cId="3718586353" sldId="454"/>
        </pc:sldMkLst>
      </pc:sldChg>
      <pc:sldChg chg="del">
        <pc:chgData name="Giacomo Broggi" userId="802f1e1e-90e5-41bb-9673-7a26438a2c5d" providerId="ADAL" clId="{675AEE9C-187B-457C-BD3A-255A3A4B424E}" dt="2023-09-11T08:44:50.620" v="367" actId="47"/>
        <pc:sldMkLst>
          <pc:docMk/>
          <pc:sldMk cId="3452900501" sldId="455"/>
        </pc:sldMkLst>
      </pc:sldChg>
      <pc:sldChg chg="del">
        <pc:chgData name="Giacomo Broggi" userId="802f1e1e-90e5-41bb-9673-7a26438a2c5d" providerId="ADAL" clId="{675AEE9C-187B-457C-BD3A-255A3A4B424E}" dt="2023-09-11T10:38:16.930" v="4314" actId="47"/>
        <pc:sldMkLst>
          <pc:docMk/>
          <pc:sldMk cId="2243851897" sldId="456"/>
        </pc:sldMkLst>
      </pc:sldChg>
      <pc:sldChg chg="del">
        <pc:chgData name="Giacomo Broggi" userId="802f1e1e-90e5-41bb-9673-7a26438a2c5d" providerId="ADAL" clId="{675AEE9C-187B-457C-BD3A-255A3A4B424E}" dt="2023-09-11T10:58:03.796" v="5381" actId="47"/>
        <pc:sldMkLst>
          <pc:docMk/>
          <pc:sldMk cId="2196254005" sldId="457"/>
        </pc:sldMkLst>
      </pc:sldChg>
      <pc:sldChg chg="del">
        <pc:chgData name="Giacomo Broggi" userId="802f1e1e-90e5-41bb-9673-7a26438a2c5d" providerId="ADAL" clId="{675AEE9C-187B-457C-BD3A-255A3A4B424E}" dt="2023-09-11T10:58:06.729" v="5382" actId="47"/>
        <pc:sldMkLst>
          <pc:docMk/>
          <pc:sldMk cId="678004718" sldId="458"/>
        </pc:sldMkLst>
      </pc:sldChg>
      <pc:sldChg chg="del">
        <pc:chgData name="Giacomo Broggi" userId="802f1e1e-90e5-41bb-9673-7a26438a2c5d" providerId="ADAL" clId="{675AEE9C-187B-457C-BD3A-255A3A4B424E}" dt="2023-09-11T10:58:11.602" v="5384" actId="47"/>
        <pc:sldMkLst>
          <pc:docMk/>
          <pc:sldMk cId="2910088103" sldId="459"/>
        </pc:sldMkLst>
      </pc:sldChg>
      <pc:sldChg chg="addSp delSp modSp add mod modAnim">
        <pc:chgData name="Giacomo Broggi" userId="802f1e1e-90e5-41bb-9673-7a26438a2c5d" providerId="ADAL" clId="{675AEE9C-187B-457C-BD3A-255A3A4B424E}" dt="2023-09-14T11:03:01.198" v="9242" actId="1076"/>
        <pc:sldMkLst>
          <pc:docMk/>
          <pc:sldMk cId="542406339" sldId="460"/>
        </pc:sldMkLst>
        <pc:spChg chg="add del mod">
          <ac:chgData name="Giacomo Broggi" userId="802f1e1e-90e5-41bb-9673-7a26438a2c5d" providerId="ADAL" clId="{675AEE9C-187B-457C-BD3A-255A3A4B424E}" dt="2023-09-12T08:36:31.415" v="7916" actId="478"/>
          <ac:spMkLst>
            <pc:docMk/>
            <pc:sldMk cId="542406339" sldId="460"/>
            <ac:spMk id="2" creationId="{5E6A1F03-4F1F-0A2A-1EAC-841D572EE804}"/>
          </ac:spMkLst>
        </pc:spChg>
        <pc:spChg chg="add del mod">
          <ac:chgData name="Giacomo Broggi" userId="802f1e1e-90e5-41bb-9673-7a26438a2c5d" providerId="ADAL" clId="{675AEE9C-187B-457C-BD3A-255A3A4B424E}" dt="2023-09-14T11:00:33.871" v="9203" actId="478"/>
          <ac:spMkLst>
            <pc:docMk/>
            <pc:sldMk cId="542406339" sldId="460"/>
            <ac:spMk id="2" creationId="{7F5577EA-198F-0433-42BC-164EE482922C}"/>
          </ac:spMkLst>
        </pc:spChg>
        <pc:spChg chg="mod">
          <ac:chgData name="Giacomo Broggi" userId="802f1e1e-90e5-41bb-9673-7a26438a2c5d" providerId="ADAL" clId="{675AEE9C-187B-457C-BD3A-255A3A4B424E}" dt="2023-09-12T08:11:03.104" v="6990" actId="1076"/>
          <ac:spMkLst>
            <pc:docMk/>
            <pc:sldMk cId="542406339" sldId="460"/>
            <ac:spMk id="3" creationId="{2DA524F6-3871-844B-9D5A-A38E89772A4F}"/>
          </ac:spMkLst>
        </pc:spChg>
        <pc:spChg chg="del">
          <ac:chgData name="Giacomo Broggi" userId="802f1e1e-90e5-41bb-9673-7a26438a2c5d" providerId="ADAL" clId="{675AEE9C-187B-457C-BD3A-255A3A4B424E}" dt="2023-09-12T08:36:31.415" v="7916" actId="478"/>
          <ac:spMkLst>
            <pc:docMk/>
            <pc:sldMk cId="542406339" sldId="460"/>
            <ac:spMk id="4" creationId="{E3B3E36C-86A9-5C10-6104-27B7B3B923D5}"/>
          </ac:spMkLst>
        </pc:spChg>
        <pc:spChg chg="add del mod">
          <ac:chgData name="Giacomo Broggi" userId="802f1e1e-90e5-41bb-9673-7a26438a2c5d" providerId="ADAL" clId="{675AEE9C-187B-457C-BD3A-255A3A4B424E}" dt="2023-09-14T10:58:06.216" v="9086" actId="478"/>
          <ac:spMkLst>
            <pc:docMk/>
            <pc:sldMk cId="542406339" sldId="460"/>
            <ac:spMk id="5" creationId="{7B798E0C-D4DF-FD3A-050F-D240412A6C90}"/>
          </ac:spMkLst>
        </pc:spChg>
        <pc:spChg chg="del mod">
          <ac:chgData name="Giacomo Broggi" userId="802f1e1e-90e5-41bb-9673-7a26438a2c5d" providerId="ADAL" clId="{675AEE9C-187B-457C-BD3A-255A3A4B424E}" dt="2023-09-12T08:34:35.632" v="7784" actId="478"/>
          <ac:spMkLst>
            <pc:docMk/>
            <pc:sldMk cId="542406339" sldId="460"/>
            <ac:spMk id="5" creationId="{E8EC90D6-3309-C062-B90B-86835AB61B79}"/>
          </ac:spMkLst>
        </pc:spChg>
        <pc:spChg chg="add mod">
          <ac:chgData name="Giacomo Broggi" userId="802f1e1e-90e5-41bb-9673-7a26438a2c5d" providerId="ADAL" clId="{675AEE9C-187B-457C-BD3A-255A3A4B424E}" dt="2023-09-12T08:36:55.332" v="7923"/>
          <ac:spMkLst>
            <pc:docMk/>
            <pc:sldMk cId="542406339" sldId="460"/>
            <ac:spMk id="7" creationId="{FD1BE565-96A2-3437-99F6-0280998BD28C}"/>
          </ac:spMkLst>
        </pc:spChg>
        <pc:spChg chg="add mod">
          <ac:chgData name="Giacomo Broggi" userId="802f1e1e-90e5-41bb-9673-7a26438a2c5d" providerId="ADAL" clId="{675AEE9C-187B-457C-BD3A-255A3A4B424E}" dt="2023-09-12T08:36:55.332" v="7923"/>
          <ac:spMkLst>
            <pc:docMk/>
            <pc:sldMk cId="542406339" sldId="460"/>
            <ac:spMk id="8" creationId="{C0102538-9F20-D686-E029-387EB9C3A0DE}"/>
          </ac:spMkLst>
        </pc:spChg>
        <pc:spChg chg="add del mod">
          <ac:chgData name="Giacomo Broggi" userId="802f1e1e-90e5-41bb-9673-7a26438a2c5d" providerId="ADAL" clId="{675AEE9C-187B-457C-BD3A-255A3A4B424E}" dt="2023-09-14T11:00:36.200" v="9204" actId="478"/>
          <ac:spMkLst>
            <pc:docMk/>
            <pc:sldMk cId="542406339" sldId="460"/>
            <ac:spMk id="10" creationId="{9178A65C-743A-E886-4C06-FFE04F5EAEF6}"/>
          </ac:spMkLst>
        </pc:spChg>
        <pc:spChg chg="mod">
          <ac:chgData name="Giacomo Broggi" userId="802f1e1e-90e5-41bb-9673-7a26438a2c5d" providerId="ADAL" clId="{675AEE9C-187B-457C-BD3A-255A3A4B424E}" dt="2023-09-14T11:03:01.198" v="9242" actId="1076"/>
          <ac:spMkLst>
            <pc:docMk/>
            <pc:sldMk cId="542406339" sldId="460"/>
            <ac:spMk id="16" creationId="{6B6C87E0-ED64-93DF-A919-B4D4A7EB7248}"/>
          </ac:spMkLst>
        </pc:spChg>
        <pc:picChg chg="del">
          <ac:chgData name="Giacomo Broggi" userId="802f1e1e-90e5-41bb-9673-7a26438a2c5d" providerId="ADAL" clId="{675AEE9C-187B-457C-BD3A-255A3A4B424E}" dt="2023-09-11T09:28:34.850" v="520" actId="478"/>
          <ac:picMkLst>
            <pc:docMk/>
            <pc:sldMk cId="542406339" sldId="460"/>
            <ac:picMk id="8" creationId="{4FE2AC22-E751-3BE3-FEC9-5410D7B0F6D4}"/>
          </ac:picMkLst>
        </pc:picChg>
      </pc:sldChg>
      <pc:sldChg chg="modSp add del mod">
        <pc:chgData name="Giacomo Broggi" userId="802f1e1e-90e5-41bb-9673-7a26438a2c5d" providerId="ADAL" clId="{675AEE9C-187B-457C-BD3A-255A3A4B424E}" dt="2023-09-11T10:14:24.146" v="2497" actId="47"/>
        <pc:sldMkLst>
          <pc:docMk/>
          <pc:sldMk cId="3635789786" sldId="461"/>
        </pc:sldMkLst>
        <pc:spChg chg="mod">
          <ac:chgData name="Giacomo Broggi" userId="802f1e1e-90e5-41bb-9673-7a26438a2c5d" providerId="ADAL" clId="{675AEE9C-187B-457C-BD3A-255A3A4B424E}" dt="2023-09-11T09:41:29.774" v="1678" actId="20577"/>
          <ac:spMkLst>
            <pc:docMk/>
            <pc:sldMk cId="3635789786" sldId="461"/>
            <ac:spMk id="3" creationId="{2DA524F6-3871-844B-9D5A-A38E89772A4F}"/>
          </ac:spMkLst>
        </pc:spChg>
        <pc:spChg chg="mod">
          <ac:chgData name="Giacomo Broggi" userId="802f1e1e-90e5-41bb-9673-7a26438a2c5d" providerId="ADAL" clId="{675AEE9C-187B-457C-BD3A-255A3A4B424E}" dt="2023-09-11T09:53:22.157" v="2147" actId="113"/>
          <ac:spMkLst>
            <pc:docMk/>
            <pc:sldMk cId="3635789786" sldId="461"/>
            <ac:spMk id="16" creationId="{6B6C87E0-ED64-93DF-A919-B4D4A7EB7248}"/>
          </ac:spMkLst>
        </pc:spChg>
      </pc:sldChg>
      <pc:sldChg chg="addSp delSp modSp add mod modAnim">
        <pc:chgData name="Giacomo Broggi" userId="802f1e1e-90e5-41bb-9673-7a26438a2c5d" providerId="ADAL" clId="{675AEE9C-187B-457C-BD3A-255A3A4B424E}" dt="2023-09-12T08:59:10.943" v="8145"/>
        <pc:sldMkLst>
          <pc:docMk/>
          <pc:sldMk cId="572362666" sldId="462"/>
        </pc:sldMkLst>
        <pc:spChg chg="add mod">
          <ac:chgData name="Giacomo Broggi" userId="802f1e1e-90e5-41bb-9673-7a26438a2c5d" providerId="ADAL" clId="{675AEE9C-187B-457C-BD3A-255A3A4B424E}" dt="2023-09-12T08:57:50.145" v="8138" actId="1035"/>
          <ac:spMkLst>
            <pc:docMk/>
            <pc:sldMk cId="572362666" sldId="462"/>
            <ac:spMk id="2" creationId="{1ABAFDB8-7A19-C849-0F0F-7D3B9F9C89F7}"/>
          </ac:spMkLst>
        </pc:spChg>
        <pc:spChg chg="mod">
          <ac:chgData name="Giacomo Broggi" userId="802f1e1e-90e5-41bb-9673-7a26438a2c5d" providerId="ADAL" clId="{675AEE9C-187B-457C-BD3A-255A3A4B424E}" dt="2023-09-12T08:03:53.177" v="6958" actId="1076"/>
          <ac:spMkLst>
            <pc:docMk/>
            <pc:sldMk cId="572362666" sldId="462"/>
            <ac:spMk id="3" creationId="{2DA524F6-3871-844B-9D5A-A38E89772A4F}"/>
          </ac:spMkLst>
        </pc:spChg>
        <pc:spChg chg="del">
          <ac:chgData name="Giacomo Broggi" userId="802f1e1e-90e5-41bb-9673-7a26438a2c5d" providerId="ADAL" clId="{675AEE9C-187B-457C-BD3A-255A3A4B424E}" dt="2023-09-12T08:36:36.787" v="7917" actId="478"/>
          <ac:spMkLst>
            <pc:docMk/>
            <pc:sldMk cId="572362666" sldId="462"/>
            <ac:spMk id="4" creationId="{E3B3E36C-86A9-5C10-6104-27B7B3B923D5}"/>
          </ac:spMkLst>
        </pc:spChg>
        <pc:spChg chg="del">
          <ac:chgData name="Giacomo Broggi" userId="802f1e1e-90e5-41bb-9673-7a26438a2c5d" providerId="ADAL" clId="{675AEE9C-187B-457C-BD3A-255A3A4B424E}" dt="2023-09-12T08:34:37.724" v="7785" actId="478"/>
          <ac:spMkLst>
            <pc:docMk/>
            <pc:sldMk cId="572362666" sldId="462"/>
            <ac:spMk id="5" creationId="{E8EC90D6-3309-C062-B90B-86835AB61B79}"/>
          </ac:spMkLst>
        </pc:spChg>
        <pc:spChg chg="add del mod">
          <ac:chgData name="Giacomo Broggi" userId="802f1e1e-90e5-41bb-9673-7a26438a2c5d" providerId="ADAL" clId="{675AEE9C-187B-457C-BD3A-255A3A4B424E}" dt="2023-09-12T08:36:36.787" v="7917" actId="478"/>
          <ac:spMkLst>
            <pc:docMk/>
            <pc:sldMk cId="572362666" sldId="462"/>
            <ac:spMk id="8" creationId="{B049D3E8-C8D9-1D8F-3F95-8BE1155CA7C3}"/>
          </ac:spMkLst>
        </pc:spChg>
        <pc:spChg chg="del mod topLvl">
          <ac:chgData name="Giacomo Broggi" userId="802f1e1e-90e5-41bb-9673-7a26438a2c5d" providerId="ADAL" clId="{675AEE9C-187B-457C-BD3A-255A3A4B424E}" dt="2023-09-11T16:30:58.494" v="5852" actId="478"/>
          <ac:spMkLst>
            <pc:docMk/>
            <pc:sldMk cId="572362666" sldId="462"/>
            <ac:spMk id="9" creationId="{B75F907C-065C-A57B-0332-76F19FA0FB31}"/>
          </ac:spMkLst>
        </pc:spChg>
        <pc:spChg chg="add mod">
          <ac:chgData name="Giacomo Broggi" userId="802f1e1e-90e5-41bb-9673-7a26438a2c5d" providerId="ADAL" clId="{675AEE9C-187B-457C-BD3A-255A3A4B424E}" dt="2023-09-12T08:36:56.652" v="7924"/>
          <ac:spMkLst>
            <pc:docMk/>
            <pc:sldMk cId="572362666" sldId="462"/>
            <ac:spMk id="9" creationId="{D954B2AE-5C0D-0ED2-B97C-E5E6C0C177E5}"/>
          </ac:spMkLst>
        </pc:spChg>
        <pc:spChg chg="del mod topLvl">
          <ac:chgData name="Giacomo Broggi" userId="802f1e1e-90e5-41bb-9673-7a26438a2c5d" providerId="ADAL" clId="{675AEE9C-187B-457C-BD3A-255A3A4B424E}" dt="2023-09-11T16:31:01.293" v="5854" actId="478"/>
          <ac:spMkLst>
            <pc:docMk/>
            <pc:sldMk cId="572362666" sldId="462"/>
            <ac:spMk id="10" creationId="{6034C469-E62F-66C6-E012-C417ED04036C}"/>
          </ac:spMkLst>
        </pc:spChg>
        <pc:spChg chg="add mod">
          <ac:chgData name="Giacomo Broggi" userId="802f1e1e-90e5-41bb-9673-7a26438a2c5d" providerId="ADAL" clId="{675AEE9C-187B-457C-BD3A-255A3A4B424E}" dt="2023-09-12T08:36:56.652" v="7924"/>
          <ac:spMkLst>
            <pc:docMk/>
            <pc:sldMk cId="572362666" sldId="462"/>
            <ac:spMk id="10" creationId="{750232E4-0F54-1105-5DE1-BA87F9214D7F}"/>
          </ac:spMkLst>
        </pc:spChg>
        <pc:spChg chg="mod">
          <ac:chgData name="Giacomo Broggi" userId="802f1e1e-90e5-41bb-9673-7a26438a2c5d" providerId="ADAL" clId="{675AEE9C-187B-457C-BD3A-255A3A4B424E}" dt="2023-09-12T08:58:46.832" v="8143" actId="207"/>
          <ac:spMkLst>
            <pc:docMk/>
            <pc:sldMk cId="572362666" sldId="462"/>
            <ac:spMk id="16" creationId="{6B6C87E0-ED64-93DF-A919-B4D4A7EB7248}"/>
          </ac:spMkLst>
        </pc:spChg>
        <pc:grpChg chg="add del mod">
          <ac:chgData name="Giacomo Broggi" userId="802f1e1e-90e5-41bb-9673-7a26438a2c5d" providerId="ADAL" clId="{675AEE9C-187B-457C-BD3A-255A3A4B424E}" dt="2023-09-11T16:30:58.494" v="5852" actId="478"/>
          <ac:grpSpMkLst>
            <pc:docMk/>
            <pc:sldMk cId="572362666" sldId="462"/>
            <ac:grpSpMk id="8" creationId="{A0B8E78F-D4BE-DFD6-752A-226657D57BE0}"/>
          </ac:grpSpMkLst>
        </pc:grpChg>
        <pc:picChg chg="add mod">
          <ac:chgData name="Giacomo Broggi" userId="802f1e1e-90e5-41bb-9673-7a26438a2c5d" providerId="ADAL" clId="{675AEE9C-187B-457C-BD3A-255A3A4B424E}" dt="2023-09-12T08:57:50.145" v="8138" actId="1035"/>
          <ac:picMkLst>
            <pc:docMk/>
            <pc:sldMk cId="572362666" sldId="462"/>
            <ac:picMk id="7" creationId="{75A713F5-98FC-DA72-BBE8-3C6E657EAA73}"/>
          </ac:picMkLst>
        </pc:picChg>
      </pc:sldChg>
      <pc:sldChg chg="addSp delSp modSp add mod modAnim">
        <pc:chgData name="Giacomo Broggi" userId="802f1e1e-90e5-41bb-9673-7a26438a2c5d" providerId="ADAL" clId="{675AEE9C-187B-457C-BD3A-255A3A4B424E}" dt="2023-09-12T12:28:41.826" v="8477" actId="113"/>
        <pc:sldMkLst>
          <pc:docMk/>
          <pc:sldMk cId="3549956886" sldId="463"/>
        </pc:sldMkLst>
        <pc:spChg chg="del">
          <ac:chgData name="Giacomo Broggi" userId="802f1e1e-90e5-41bb-9673-7a26438a2c5d" providerId="ADAL" clId="{675AEE9C-187B-457C-BD3A-255A3A4B424E}" dt="2023-09-11T10:26:24.360" v="3536" actId="478"/>
          <ac:spMkLst>
            <pc:docMk/>
            <pc:sldMk cId="3549956886" sldId="463"/>
            <ac:spMk id="2" creationId="{1ABAFDB8-7A19-C849-0F0F-7D3B9F9C89F7}"/>
          </ac:spMkLst>
        </pc:spChg>
        <pc:spChg chg="add del mod">
          <ac:chgData name="Giacomo Broggi" userId="802f1e1e-90e5-41bb-9673-7a26438a2c5d" providerId="ADAL" clId="{675AEE9C-187B-457C-BD3A-255A3A4B424E}" dt="2023-09-12T08:36:40.097" v="7918" actId="478"/>
          <ac:spMkLst>
            <pc:docMk/>
            <pc:sldMk cId="3549956886" sldId="463"/>
            <ac:spMk id="2" creationId="{D38702F3-BBB2-1194-F814-901964B56E73}"/>
          </ac:spMkLst>
        </pc:spChg>
        <pc:spChg chg="mod">
          <ac:chgData name="Giacomo Broggi" userId="802f1e1e-90e5-41bb-9673-7a26438a2c5d" providerId="ADAL" clId="{675AEE9C-187B-457C-BD3A-255A3A4B424E}" dt="2023-09-11T10:17:08.730" v="2539" actId="20577"/>
          <ac:spMkLst>
            <pc:docMk/>
            <pc:sldMk cId="3549956886" sldId="463"/>
            <ac:spMk id="3" creationId="{2DA524F6-3871-844B-9D5A-A38E89772A4F}"/>
          </ac:spMkLst>
        </pc:spChg>
        <pc:spChg chg="del">
          <ac:chgData name="Giacomo Broggi" userId="802f1e1e-90e5-41bb-9673-7a26438a2c5d" providerId="ADAL" clId="{675AEE9C-187B-457C-BD3A-255A3A4B424E}" dt="2023-09-12T08:36:40.097" v="7918" actId="478"/>
          <ac:spMkLst>
            <pc:docMk/>
            <pc:sldMk cId="3549956886" sldId="463"/>
            <ac:spMk id="4" creationId="{E3B3E36C-86A9-5C10-6104-27B7B3B923D5}"/>
          </ac:spMkLst>
        </pc:spChg>
        <pc:spChg chg="del">
          <ac:chgData name="Giacomo Broggi" userId="802f1e1e-90e5-41bb-9673-7a26438a2c5d" providerId="ADAL" clId="{675AEE9C-187B-457C-BD3A-255A3A4B424E}" dt="2023-09-12T08:34:41.359" v="7786" actId="478"/>
          <ac:spMkLst>
            <pc:docMk/>
            <pc:sldMk cId="3549956886" sldId="463"/>
            <ac:spMk id="5" creationId="{E8EC90D6-3309-C062-B90B-86835AB61B79}"/>
          </ac:spMkLst>
        </pc:spChg>
        <pc:spChg chg="add mod">
          <ac:chgData name="Giacomo Broggi" userId="802f1e1e-90e5-41bb-9673-7a26438a2c5d" providerId="ADAL" clId="{675AEE9C-187B-457C-BD3A-255A3A4B424E}" dt="2023-09-12T08:36:59.368" v="7925"/>
          <ac:spMkLst>
            <pc:docMk/>
            <pc:sldMk cId="3549956886" sldId="463"/>
            <ac:spMk id="7" creationId="{33FB0CC9-06B3-81D4-AC1D-CE79819455FF}"/>
          </ac:spMkLst>
        </pc:spChg>
        <pc:spChg chg="add mod">
          <ac:chgData name="Giacomo Broggi" userId="802f1e1e-90e5-41bb-9673-7a26438a2c5d" providerId="ADAL" clId="{675AEE9C-187B-457C-BD3A-255A3A4B424E}" dt="2023-09-12T08:36:59.368" v="7925"/>
          <ac:spMkLst>
            <pc:docMk/>
            <pc:sldMk cId="3549956886" sldId="463"/>
            <ac:spMk id="8" creationId="{D2B3DB0F-48DE-2256-0073-ACA41751D273}"/>
          </ac:spMkLst>
        </pc:spChg>
        <pc:spChg chg="mod">
          <ac:chgData name="Giacomo Broggi" userId="802f1e1e-90e5-41bb-9673-7a26438a2c5d" providerId="ADAL" clId="{675AEE9C-187B-457C-BD3A-255A3A4B424E}" dt="2023-09-12T12:28:41.826" v="8477" actId="113"/>
          <ac:spMkLst>
            <pc:docMk/>
            <pc:sldMk cId="3549956886" sldId="463"/>
            <ac:spMk id="16" creationId="{6B6C87E0-ED64-93DF-A919-B4D4A7EB7248}"/>
          </ac:spMkLst>
        </pc:spChg>
        <pc:grpChg chg="del">
          <ac:chgData name="Giacomo Broggi" userId="802f1e1e-90e5-41bb-9673-7a26438a2c5d" providerId="ADAL" clId="{675AEE9C-187B-457C-BD3A-255A3A4B424E}" dt="2023-09-11T10:26:28.809" v="3537" actId="478"/>
          <ac:grpSpMkLst>
            <pc:docMk/>
            <pc:sldMk cId="3549956886" sldId="463"/>
            <ac:grpSpMk id="8" creationId="{A0B8E78F-D4BE-DFD6-752A-226657D57BE0}"/>
          </ac:grpSpMkLst>
        </pc:grpChg>
        <pc:picChg chg="del">
          <ac:chgData name="Giacomo Broggi" userId="802f1e1e-90e5-41bb-9673-7a26438a2c5d" providerId="ADAL" clId="{675AEE9C-187B-457C-BD3A-255A3A4B424E}" dt="2023-09-11T10:26:24.360" v="3536" actId="478"/>
          <ac:picMkLst>
            <pc:docMk/>
            <pc:sldMk cId="3549956886" sldId="463"/>
            <ac:picMk id="7" creationId="{75A713F5-98FC-DA72-BBE8-3C6E657EAA73}"/>
          </ac:picMkLst>
        </pc:picChg>
      </pc:sldChg>
      <pc:sldChg chg="addSp modSp add del mod">
        <pc:chgData name="Giacomo Broggi" userId="802f1e1e-90e5-41bb-9673-7a26438a2c5d" providerId="ADAL" clId="{675AEE9C-187B-457C-BD3A-255A3A4B424E}" dt="2023-09-11T16:29:19.912" v="5836" actId="47"/>
        <pc:sldMkLst>
          <pc:docMk/>
          <pc:sldMk cId="3633318043" sldId="464"/>
        </pc:sldMkLst>
        <pc:spChg chg="add mod">
          <ac:chgData name="Giacomo Broggi" userId="802f1e1e-90e5-41bb-9673-7a26438a2c5d" providerId="ADAL" clId="{675AEE9C-187B-457C-BD3A-255A3A4B424E}" dt="2023-09-11T16:29:15.053" v="5835" actId="6549"/>
          <ac:spMkLst>
            <pc:docMk/>
            <pc:sldMk cId="3633318043" sldId="464"/>
            <ac:spMk id="2" creationId="{9007A40F-F5D7-AEFE-B731-40D26BC0BF90}"/>
          </ac:spMkLst>
        </pc:spChg>
        <pc:spChg chg="mod">
          <ac:chgData name="Giacomo Broggi" userId="802f1e1e-90e5-41bb-9673-7a26438a2c5d" providerId="ADAL" clId="{675AEE9C-187B-457C-BD3A-255A3A4B424E}" dt="2023-09-11T10:44:21.944" v="4395" actId="20577"/>
          <ac:spMkLst>
            <pc:docMk/>
            <pc:sldMk cId="3633318043" sldId="464"/>
            <ac:spMk id="5" creationId="{E992741C-424E-37DF-B37E-C37437037C53}"/>
          </ac:spMkLst>
        </pc:spChg>
      </pc:sldChg>
    </pc:docChg>
  </pc:docChgLst>
  <pc:docChgLst>
    <pc:chgData name="Giacomo Broggi" userId="802f1e1e-90e5-41bb-9673-7a26438a2c5d" providerId="ADAL" clId="{509F4756-BA50-4FBC-AB57-AF51BABAA740}"/>
    <pc:docChg chg="undo custSel addSld delSld modSld sldOrd">
      <pc:chgData name="Giacomo Broggi" userId="802f1e1e-90e5-41bb-9673-7a26438a2c5d" providerId="ADAL" clId="{509F4756-BA50-4FBC-AB57-AF51BABAA740}" dt="2023-09-06T13:51:50.196" v="1749" actId="20577"/>
      <pc:docMkLst>
        <pc:docMk/>
      </pc:docMkLst>
      <pc:sldChg chg="modSp mod">
        <pc:chgData name="Giacomo Broggi" userId="802f1e1e-90e5-41bb-9673-7a26438a2c5d" providerId="ADAL" clId="{509F4756-BA50-4FBC-AB57-AF51BABAA740}" dt="2023-09-05T14:38:00.063" v="1665" actId="20577"/>
        <pc:sldMkLst>
          <pc:docMk/>
          <pc:sldMk cId="964164826" sldId="305"/>
        </pc:sldMkLst>
        <pc:spChg chg="mod">
          <ac:chgData name="Giacomo Broggi" userId="802f1e1e-90e5-41bb-9673-7a26438a2c5d" providerId="ADAL" clId="{509F4756-BA50-4FBC-AB57-AF51BABAA740}" dt="2023-09-05T14:37:01.722" v="1619" actId="1076"/>
          <ac:spMkLst>
            <pc:docMk/>
            <pc:sldMk cId="964164826" sldId="305"/>
            <ac:spMk id="2" creationId="{0EE8483C-00E4-3345-98D6-5C4438FAE51B}"/>
          </ac:spMkLst>
        </pc:spChg>
        <pc:spChg chg="mod ord">
          <ac:chgData name="Giacomo Broggi" userId="802f1e1e-90e5-41bb-9673-7a26438a2c5d" providerId="ADAL" clId="{509F4756-BA50-4FBC-AB57-AF51BABAA740}" dt="2023-09-05T14:38:00.063" v="1665" actId="20577"/>
          <ac:spMkLst>
            <pc:docMk/>
            <pc:sldMk cId="964164826" sldId="305"/>
            <ac:spMk id="3" creationId="{9450EAEE-B652-9E45-B797-BC6A4A88C6FC}"/>
          </ac:spMkLst>
        </pc:spChg>
        <pc:picChg chg="mod">
          <ac:chgData name="Giacomo Broggi" userId="802f1e1e-90e5-41bb-9673-7a26438a2c5d" providerId="ADAL" clId="{509F4756-BA50-4FBC-AB57-AF51BABAA740}" dt="2023-09-05T14:32:40.026" v="1550" actId="29295"/>
          <ac:picMkLst>
            <pc:docMk/>
            <pc:sldMk cId="964164826" sldId="305"/>
            <ac:picMk id="4" creationId="{F617A1D7-A1AF-8540-8C62-B248E4B74886}"/>
          </ac:picMkLst>
        </pc:picChg>
        <pc:picChg chg="mod">
          <ac:chgData name="Giacomo Broggi" userId="802f1e1e-90e5-41bb-9673-7a26438a2c5d" providerId="ADAL" clId="{509F4756-BA50-4FBC-AB57-AF51BABAA740}" dt="2023-09-05T14:37:13.943" v="1652" actId="1035"/>
          <ac:picMkLst>
            <pc:docMk/>
            <pc:sldMk cId="964164826" sldId="305"/>
            <ac:picMk id="1026" creationId="{5ED065C1-0FD6-57A1-04B0-8249B1C7F0DF}"/>
          </ac:picMkLst>
        </pc:picChg>
        <pc:picChg chg="mod">
          <ac:chgData name="Giacomo Broggi" userId="802f1e1e-90e5-41bb-9673-7a26438a2c5d" providerId="ADAL" clId="{509F4756-BA50-4FBC-AB57-AF51BABAA740}" dt="2023-09-05T14:37:13.943" v="1652" actId="1035"/>
          <ac:picMkLst>
            <pc:docMk/>
            <pc:sldMk cId="964164826" sldId="305"/>
            <ac:picMk id="1028" creationId="{E9A22EE6-4285-1E19-924B-F296E5E37BB6}"/>
          </ac:picMkLst>
        </pc:picChg>
        <pc:picChg chg="mod">
          <ac:chgData name="Giacomo Broggi" userId="802f1e1e-90e5-41bb-9673-7a26438a2c5d" providerId="ADAL" clId="{509F4756-BA50-4FBC-AB57-AF51BABAA740}" dt="2023-09-05T14:37:13.943" v="1652" actId="1035"/>
          <ac:picMkLst>
            <pc:docMk/>
            <pc:sldMk cId="964164826" sldId="305"/>
            <ac:picMk id="1030" creationId="{F16A3C80-0058-053E-6C91-E60889661302}"/>
          </ac:picMkLst>
        </pc:picChg>
      </pc:sldChg>
      <pc:sldChg chg="modSp mod">
        <pc:chgData name="Giacomo Broggi" userId="802f1e1e-90e5-41bb-9673-7a26438a2c5d" providerId="ADAL" clId="{509F4756-BA50-4FBC-AB57-AF51BABAA740}" dt="2023-09-06T13:51:50.196" v="1749" actId="20577"/>
        <pc:sldMkLst>
          <pc:docMk/>
          <pc:sldMk cId="1518513708" sldId="407"/>
        </pc:sldMkLst>
        <pc:spChg chg="mod">
          <ac:chgData name="Giacomo Broggi" userId="802f1e1e-90e5-41bb-9673-7a26438a2c5d" providerId="ADAL" clId="{509F4756-BA50-4FBC-AB57-AF51BABAA740}" dt="2023-09-06T13:51:50.196" v="1749" actId="20577"/>
          <ac:spMkLst>
            <pc:docMk/>
            <pc:sldMk cId="1518513708" sldId="407"/>
            <ac:spMk id="16" creationId="{6B6C87E0-ED64-93DF-A919-B4D4A7EB7248}"/>
          </ac:spMkLst>
        </pc:spChg>
      </pc:sldChg>
      <pc:sldChg chg="addSp delSp modSp mod modAnim">
        <pc:chgData name="Giacomo Broggi" userId="802f1e1e-90e5-41bb-9673-7a26438a2c5d" providerId="ADAL" clId="{509F4756-BA50-4FBC-AB57-AF51BABAA740}" dt="2023-09-05T15:01:46.428" v="1732"/>
        <pc:sldMkLst>
          <pc:docMk/>
          <pc:sldMk cId="3218873409" sldId="408"/>
        </pc:sldMkLst>
        <pc:spChg chg="mod">
          <ac:chgData name="Giacomo Broggi" userId="802f1e1e-90e5-41bb-9673-7a26438a2c5d" providerId="ADAL" clId="{509F4756-BA50-4FBC-AB57-AF51BABAA740}" dt="2023-09-05T14:14:05.969" v="1087" actId="20577"/>
          <ac:spMkLst>
            <pc:docMk/>
            <pc:sldMk cId="3218873409" sldId="408"/>
            <ac:spMk id="3" creationId="{2DA524F6-3871-844B-9D5A-A38E89772A4F}"/>
          </ac:spMkLst>
        </pc:spChg>
        <pc:spChg chg="del">
          <ac:chgData name="Giacomo Broggi" userId="802f1e1e-90e5-41bb-9673-7a26438a2c5d" providerId="ADAL" clId="{509F4756-BA50-4FBC-AB57-AF51BABAA740}" dt="2023-09-05T14:10:24.302" v="896" actId="21"/>
          <ac:spMkLst>
            <pc:docMk/>
            <pc:sldMk cId="3218873409" sldId="408"/>
            <ac:spMk id="5" creationId="{E3EC0ED7-7909-0246-B12F-7F171A096283}"/>
          </ac:spMkLst>
        </pc:spChg>
        <pc:spChg chg="del">
          <ac:chgData name="Giacomo Broggi" userId="802f1e1e-90e5-41bb-9673-7a26438a2c5d" providerId="ADAL" clId="{509F4756-BA50-4FBC-AB57-AF51BABAA740}" dt="2023-09-05T14:10:24.302" v="896" actId="21"/>
          <ac:spMkLst>
            <pc:docMk/>
            <pc:sldMk cId="3218873409" sldId="408"/>
            <ac:spMk id="8" creationId="{6CEB1A16-6D90-B158-7F4B-9E318FDAA3DB}"/>
          </ac:spMkLst>
        </pc:spChg>
        <pc:spChg chg="add mod">
          <ac:chgData name="Giacomo Broggi" userId="802f1e1e-90e5-41bb-9673-7a26438a2c5d" providerId="ADAL" clId="{509F4756-BA50-4FBC-AB57-AF51BABAA740}" dt="2023-09-05T14:55:37.918" v="1698" actId="207"/>
          <ac:spMkLst>
            <pc:docMk/>
            <pc:sldMk cId="3218873409" sldId="408"/>
            <ac:spMk id="9" creationId="{0382212E-68B2-0A7D-6D48-76344AEAC73B}"/>
          </ac:spMkLst>
        </pc:spChg>
        <pc:spChg chg="mod">
          <ac:chgData name="Giacomo Broggi" userId="802f1e1e-90e5-41bb-9673-7a26438a2c5d" providerId="ADAL" clId="{509F4756-BA50-4FBC-AB57-AF51BABAA740}" dt="2023-09-05T14:54:36.305" v="1673"/>
          <ac:spMkLst>
            <pc:docMk/>
            <pc:sldMk cId="3218873409" sldId="408"/>
            <ac:spMk id="20" creationId="{A9F5117D-8C5B-4EDA-348A-D7E59883ADD3}"/>
          </ac:spMkLst>
        </pc:spChg>
      </pc:sldChg>
      <pc:sldChg chg="modSp del mod">
        <pc:chgData name="Giacomo Broggi" userId="802f1e1e-90e5-41bb-9673-7a26438a2c5d" providerId="ADAL" clId="{509F4756-BA50-4FBC-AB57-AF51BABAA740}" dt="2023-09-05T14:33:55.951" v="1560" actId="47"/>
        <pc:sldMkLst>
          <pc:docMk/>
          <pc:sldMk cId="739195073" sldId="434"/>
        </pc:sldMkLst>
        <pc:spChg chg="mod">
          <ac:chgData name="Giacomo Broggi" userId="802f1e1e-90e5-41bb-9673-7a26438a2c5d" providerId="ADAL" clId="{509F4756-BA50-4FBC-AB57-AF51BABAA740}" dt="2023-09-05T13:42:19.727" v="326" actId="20577"/>
          <ac:spMkLst>
            <pc:docMk/>
            <pc:sldMk cId="739195073" sldId="434"/>
            <ac:spMk id="3" creationId="{2DA524F6-3871-844B-9D5A-A38E89772A4F}"/>
          </ac:spMkLst>
        </pc:spChg>
      </pc:sldChg>
      <pc:sldChg chg="del">
        <pc:chgData name="Giacomo Broggi" userId="802f1e1e-90e5-41bb-9673-7a26438a2c5d" providerId="ADAL" clId="{509F4756-BA50-4FBC-AB57-AF51BABAA740}" dt="2023-09-05T14:36:09.495" v="1564" actId="47"/>
        <pc:sldMkLst>
          <pc:docMk/>
          <pc:sldMk cId="2080906444" sldId="436"/>
        </pc:sldMkLst>
      </pc:sldChg>
      <pc:sldChg chg="modAnim">
        <pc:chgData name="Giacomo Broggi" userId="802f1e1e-90e5-41bb-9673-7a26438a2c5d" providerId="ADAL" clId="{509F4756-BA50-4FBC-AB57-AF51BABAA740}" dt="2023-09-05T15:02:52.083" v="1740"/>
        <pc:sldMkLst>
          <pc:docMk/>
          <pc:sldMk cId="1229347416" sldId="439"/>
        </pc:sldMkLst>
      </pc:sldChg>
      <pc:sldChg chg="addSp delSp modSp mod ord modAnim">
        <pc:chgData name="Giacomo Broggi" userId="802f1e1e-90e5-41bb-9673-7a26438a2c5d" providerId="ADAL" clId="{509F4756-BA50-4FBC-AB57-AF51BABAA740}" dt="2023-09-05T14:39:01.128" v="1668"/>
        <pc:sldMkLst>
          <pc:docMk/>
          <pc:sldMk cId="2439828437" sldId="440"/>
        </pc:sldMkLst>
        <pc:spChg chg="add mod">
          <ac:chgData name="Giacomo Broggi" userId="802f1e1e-90e5-41bb-9673-7a26438a2c5d" providerId="ADAL" clId="{509F4756-BA50-4FBC-AB57-AF51BABAA740}" dt="2023-09-05T14:12:08.348" v="989"/>
          <ac:spMkLst>
            <pc:docMk/>
            <pc:sldMk cId="2439828437" sldId="440"/>
            <ac:spMk id="2" creationId="{E6C32F59-CC0D-5B08-A465-D4E428910829}"/>
          </ac:spMkLst>
        </pc:spChg>
        <pc:spChg chg="add mod">
          <ac:chgData name="Giacomo Broggi" userId="802f1e1e-90e5-41bb-9673-7a26438a2c5d" providerId="ADAL" clId="{509F4756-BA50-4FBC-AB57-AF51BABAA740}" dt="2023-09-05T14:12:08.348" v="989"/>
          <ac:spMkLst>
            <pc:docMk/>
            <pc:sldMk cId="2439828437" sldId="440"/>
            <ac:spMk id="3" creationId="{5691AA60-1399-5ECC-597D-5BB2E3FB0DAC}"/>
          </ac:spMkLst>
        </pc:spChg>
        <pc:spChg chg="add mod">
          <ac:chgData name="Giacomo Broggi" userId="802f1e1e-90e5-41bb-9673-7a26438a2c5d" providerId="ADAL" clId="{509F4756-BA50-4FBC-AB57-AF51BABAA740}" dt="2023-09-05T14:29:55.559" v="1535" actId="1076"/>
          <ac:spMkLst>
            <pc:docMk/>
            <pc:sldMk cId="2439828437" sldId="440"/>
            <ac:spMk id="4" creationId="{F28A82AE-9788-6C98-3AAE-71BB783199BC}"/>
          </ac:spMkLst>
        </pc:spChg>
        <pc:spChg chg="del">
          <ac:chgData name="Giacomo Broggi" userId="802f1e1e-90e5-41bb-9673-7a26438a2c5d" providerId="ADAL" clId="{509F4756-BA50-4FBC-AB57-AF51BABAA740}" dt="2023-09-05T14:11:58.757" v="987" actId="478"/>
          <ac:spMkLst>
            <pc:docMk/>
            <pc:sldMk cId="2439828437" sldId="440"/>
            <ac:spMk id="7" creationId="{A337FA21-0C5E-0ABF-1F8D-3A5CF527D2C8}"/>
          </ac:spMkLst>
        </pc:spChg>
        <pc:spChg chg="del">
          <ac:chgData name="Giacomo Broggi" userId="802f1e1e-90e5-41bb-9673-7a26438a2c5d" providerId="ADAL" clId="{509F4756-BA50-4FBC-AB57-AF51BABAA740}" dt="2023-09-05T14:11:58.757" v="987" actId="478"/>
          <ac:spMkLst>
            <pc:docMk/>
            <pc:sldMk cId="2439828437" sldId="440"/>
            <ac:spMk id="8" creationId="{2FA8B82A-D73C-E210-8B36-3FB321D1B11F}"/>
          </ac:spMkLst>
        </pc:spChg>
        <pc:spChg chg="del">
          <ac:chgData name="Giacomo Broggi" userId="802f1e1e-90e5-41bb-9673-7a26438a2c5d" providerId="ADAL" clId="{509F4756-BA50-4FBC-AB57-AF51BABAA740}" dt="2023-09-05T14:11:58.757" v="987" actId="478"/>
          <ac:spMkLst>
            <pc:docMk/>
            <pc:sldMk cId="2439828437" sldId="440"/>
            <ac:spMk id="9" creationId="{598F4FA8-EC59-CF57-A6A3-D062C13B3E9C}"/>
          </ac:spMkLst>
        </pc:spChg>
        <pc:spChg chg="del">
          <ac:chgData name="Giacomo Broggi" userId="802f1e1e-90e5-41bb-9673-7a26438a2c5d" providerId="ADAL" clId="{509F4756-BA50-4FBC-AB57-AF51BABAA740}" dt="2023-09-05T14:11:58.757" v="987" actId="478"/>
          <ac:spMkLst>
            <pc:docMk/>
            <pc:sldMk cId="2439828437" sldId="440"/>
            <ac:spMk id="10" creationId="{9BFE1912-5191-2FAE-F50A-7310CF21D401}"/>
          </ac:spMkLst>
        </pc:spChg>
        <pc:spChg chg="add mod ord">
          <ac:chgData name="Giacomo Broggi" userId="802f1e1e-90e5-41bb-9673-7a26438a2c5d" providerId="ADAL" clId="{509F4756-BA50-4FBC-AB57-AF51BABAA740}" dt="2023-09-05T14:34:11.455" v="1562" actId="166"/>
          <ac:spMkLst>
            <pc:docMk/>
            <pc:sldMk cId="2439828437" sldId="440"/>
            <ac:spMk id="11" creationId="{24B615E9-19CA-68F1-2BC3-974362C88AD5}"/>
          </ac:spMkLst>
        </pc:spChg>
        <pc:spChg chg="del">
          <ac:chgData name="Giacomo Broggi" userId="802f1e1e-90e5-41bb-9673-7a26438a2c5d" providerId="ADAL" clId="{509F4756-BA50-4FBC-AB57-AF51BABAA740}" dt="2023-09-05T14:12:01.959" v="988" actId="478"/>
          <ac:spMkLst>
            <pc:docMk/>
            <pc:sldMk cId="2439828437" sldId="440"/>
            <ac:spMk id="12" creationId="{DA8A88E9-475F-941E-D32A-3C58E83E663B}"/>
          </ac:spMkLst>
        </pc:spChg>
        <pc:spChg chg="del">
          <ac:chgData name="Giacomo Broggi" userId="802f1e1e-90e5-41bb-9673-7a26438a2c5d" providerId="ADAL" clId="{509F4756-BA50-4FBC-AB57-AF51BABAA740}" dt="2023-09-05T14:12:01.959" v="988" actId="478"/>
          <ac:spMkLst>
            <pc:docMk/>
            <pc:sldMk cId="2439828437" sldId="440"/>
            <ac:spMk id="14" creationId="{2EEF126E-B5BF-5C10-B32F-D0445603D018}"/>
          </ac:spMkLst>
        </pc:spChg>
        <pc:picChg chg="add mod">
          <ac:chgData name="Giacomo Broggi" userId="802f1e1e-90e5-41bb-9673-7a26438a2c5d" providerId="ADAL" clId="{509F4756-BA50-4FBC-AB57-AF51BABAA740}" dt="2023-09-05T14:32:16.824" v="1548" actId="29295"/>
          <ac:picMkLst>
            <pc:docMk/>
            <pc:sldMk cId="2439828437" sldId="440"/>
            <ac:picMk id="6" creationId="{E9940847-2046-451A-0F8A-6A28F86B92B3}"/>
          </ac:picMkLst>
        </pc:picChg>
      </pc:sldChg>
      <pc:sldChg chg="addSp delSp modSp new mod modAnim">
        <pc:chgData name="Giacomo Broggi" userId="802f1e1e-90e5-41bb-9673-7a26438a2c5d" providerId="ADAL" clId="{509F4756-BA50-4FBC-AB57-AF51BABAA740}" dt="2023-09-05T14:11:27.372" v="984" actId="20577"/>
        <pc:sldMkLst>
          <pc:docMk/>
          <pc:sldMk cId="860520040" sldId="449"/>
        </pc:sldMkLst>
        <pc:spChg chg="del">
          <ac:chgData name="Giacomo Broggi" userId="802f1e1e-90e5-41bb-9673-7a26438a2c5d" providerId="ADAL" clId="{509F4756-BA50-4FBC-AB57-AF51BABAA740}" dt="2023-09-05T13:38:07.429" v="263" actId="478"/>
          <ac:spMkLst>
            <pc:docMk/>
            <pc:sldMk cId="860520040" sldId="449"/>
            <ac:spMk id="2" creationId="{63440CDC-D146-FC67-65C1-06B123B1D353}"/>
          </ac:spMkLst>
        </pc:spChg>
        <pc:spChg chg="del">
          <ac:chgData name="Giacomo Broggi" userId="802f1e1e-90e5-41bb-9673-7a26438a2c5d" providerId="ADAL" clId="{509F4756-BA50-4FBC-AB57-AF51BABAA740}" dt="2023-09-05T13:38:08.339" v="264" actId="478"/>
          <ac:spMkLst>
            <pc:docMk/>
            <pc:sldMk cId="860520040" sldId="449"/>
            <ac:spMk id="3" creationId="{C0736A61-D6FF-9E86-EFF4-233D60EF7C23}"/>
          </ac:spMkLst>
        </pc:spChg>
        <pc:spChg chg="add del mod">
          <ac:chgData name="Giacomo Broggi" userId="802f1e1e-90e5-41bb-9673-7a26438a2c5d" providerId="ADAL" clId="{509F4756-BA50-4FBC-AB57-AF51BABAA740}" dt="2023-09-05T13:38:18.706" v="267" actId="478"/>
          <ac:spMkLst>
            <pc:docMk/>
            <pc:sldMk cId="860520040" sldId="449"/>
            <ac:spMk id="4" creationId="{996A6A47-1376-546C-AFF1-2DD552F48F9E}"/>
          </ac:spMkLst>
        </pc:spChg>
        <pc:spChg chg="add mod">
          <ac:chgData name="Giacomo Broggi" userId="802f1e1e-90e5-41bb-9673-7a26438a2c5d" providerId="ADAL" clId="{509F4756-BA50-4FBC-AB57-AF51BABAA740}" dt="2023-09-05T13:39:15.478" v="304" actId="20577"/>
          <ac:spMkLst>
            <pc:docMk/>
            <pc:sldMk cId="860520040" sldId="449"/>
            <ac:spMk id="5" creationId="{F9957721-51E3-F4AF-0F63-EF2E9BE15966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6" creationId="{16335E9F-3432-0775-44FB-C397AF22D88C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9" creationId="{51717E24-C2DD-8ED6-1B81-9A94ADEF6FBC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11" creationId="{210C8204-08FC-AE58-EAD6-B84C3C2D5F2C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12" creationId="{F9F6FCD6-01CF-8ABC-2193-A5332A53351A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14" creationId="{A0697F9A-7E14-0CAF-1D4D-B67FC40E8DF9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15" creationId="{8D46350E-266E-3C10-BA8B-9ACEAF4FBC80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17" creationId="{22A64770-B3C0-52C5-0D72-ED5142DAD00B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18" creationId="{D4D37D24-9691-B43E-14B2-226E42BC68C7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20" creationId="{63CEDF8F-5FDE-49A7-4B84-25F57B23EE20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21" creationId="{D376130B-1C36-67F3-E36F-DC6B0D692D9F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23" creationId="{C9337128-3FBB-A608-EAA4-5BDFE5E3863E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24" creationId="{2B10331A-1204-2759-9200-4C3AFC9A2D8A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26" creationId="{FAD8D01B-0DCE-E898-36BF-0376E8338690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27" creationId="{835ADFDE-010C-943E-428E-629CA6A5101F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29" creationId="{2FEC0C74-AD4B-748F-73BA-31FCA3557F5A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30" creationId="{F3FD4242-77FE-24F7-080E-89376E25E40D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32" creationId="{6C2C0072-71AD-0EFE-721A-970A9929AEDF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33" creationId="{032740E9-BC5E-44D1-14A9-0D5D70D74B47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36" creationId="{A8437DBB-8158-6B86-7C9E-8C4ECD451DAD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37" creationId="{C795997F-9C79-7C3B-E9B6-9E0964C0ED67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38" creationId="{A48AC7C3-8273-180C-48E4-2FA76084F7D9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39" creationId="{5BDE8835-DF8F-4FD3-FCF2-1A03C759D74D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40" creationId="{488D5982-969E-02F1-703A-24A36EA9479F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41" creationId="{2304CE9E-1751-0A80-7746-C2BBC5127689}"/>
          </ac:spMkLst>
        </pc:spChg>
        <pc:spChg chg="add mod">
          <ac:chgData name="Giacomo Broggi" userId="802f1e1e-90e5-41bb-9673-7a26438a2c5d" providerId="ADAL" clId="{509F4756-BA50-4FBC-AB57-AF51BABAA740}" dt="2023-09-05T13:39:56.490" v="307" actId="20577"/>
          <ac:spMkLst>
            <pc:docMk/>
            <pc:sldMk cId="860520040" sldId="449"/>
            <ac:spMk id="42" creationId="{CF881D3A-37E8-F89D-7D58-97593892643B}"/>
          </ac:spMkLst>
        </pc:spChg>
        <pc:spChg chg="add mod">
          <ac:chgData name="Giacomo Broggi" userId="802f1e1e-90e5-41bb-9673-7a26438a2c5d" providerId="ADAL" clId="{509F4756-BA50-4FBC-AB57-AF51BABAA740}" dt="2023-09-05T13:39:51.256" v="305"/>
          <ac:spMkLst>
            <pc:docMk/>
            <pc:sldMk cId="860520040" sldId="449"/>
            <ac:spMk id="43" creationId="{5F46083E-F46D-182A-3C2D-CD40B5E3978C}"/>
          </ac:spMkLst>
        </pc:spChg>
        <pc:spChg chg="add mod">
          <ac:chgData name="Giacomo Broggi" userId="802f1e1e-90e5-41bb-9673-7a26438a2c5d" providerId="ADAL" clId="{509F4756-BA50-4FBC-AB57-AF51BABAA740}" dt="2023-09-05T14:11:27.372" v="984" actId="20577"/>
          <ac:spMkLst>
            <pc:docMk/>
            <pc:sldMk cId="860520040" sldId="449"/>
            <ac:spMk id="44" creationId="{6895AD6A-9426-4694-7A4C-B3A5727E978F}"/>
          </ac:spMkLst>
        </pc:spChg>
        <pc:spChg chg="add mod">
          <ac:chgData name="Giacomo Broggi" userId="802f1e1e-90e5-41bb-9673-7a26438a2c5d" providerId="ADAL" clId="{509F4756-BA50-4FBC-AB57-AF51BABAA740}" dt="2023-09-05T14:10:42.771" v="903" actId="20577"/>
          <ac:spMkLst>
            <pc:docMk/>
            <pc:sldMk cId="860520040" sldId="449"/>
            <ac:spMk id="45" creationId="{031A69C9-06A4-38B2-C99C-A5945D4CC3C4}"/>
          </ac:spMkLst>
        </pc:spChg>
        <pc:picChg chg="add mod">
          <ac:chgData name="Giacomo Broggi" userId="802f1e1e-90e5-41bb-9673-7a26438a2c5d" providerId="ADAL" clId="{509F4756-BA50-4FBC-AB57-AF51BABAA740}" dt="2023-09-05T13:39:51.256" v="305"/>
          <ac:picMkLst>
            <pc:docMk/>
            <pc:sldMk cId="860520040" sldId="449"/>
            <ac:picMk id="7" creationId="{1750A1FA-4053-D830-4E3A-B488C2AE68A4}"/>
          </ac:picMkLst>
        </pc:picChg>
        <pc:cxnChg chg="add mod">
          <ac:chgData name="Giacomo Broggi" userId="802f1e1e-90e5-41bb-9673-7a26438a2c5d" providerId="ADAL" clId="{509F4756-BA50-4FBC-AB57-AF51BABAA740}" dt="2023-09-05T13:39:51.256" v="305"/>
          <ac:cxnSpMkLst>
            <pc:docMk/>
            <pc:sldMk cId="860520040" sldId="449"/>
            <ac:cxnSpMk id="8" creationId="{558550CB-3F98-DB64-85E5-043D53F59F8C}"/>
          </ac:cxnSpMkLst>
        </pc:cxnChg>
        <pc:cxnChg chg="add mod">
          <ac:chgData name="Giacomo Broggi" userId="802f1e1e-90e5-41bb-9673-7a26438a2c5d" providerId="ADAL" clId="{509F4756-BA50-4FBC-AB57-AF51BABAA740}" dt="2023-09-05T13:39:51.256" v="305"/>
          <ac:cxnSpMkLst>
            <pc:docMk/>
            <pc:sldMk cId="860520040" sldId="449"/>
            <ac:cxnSpMk id="10" creationId="{D71C1A65-E12D-0F23-80FE-518DDB114ADB}"/>
          </ac:cxnSpMkLst>
        </pc:cxnChg>
        <pc:cxnChg chg="add mod">
          <ac:chgData name="Giacomo Broggi" userId="802f1e1e-90e5-41bb-9673-7a26438a2c5d" providerId="ADAL" clId="{509F4756-BA50-4FBC-AB57-AF51BABAA740}" dt="2023-09-05T13:39:51.256" v="305"/>
          <ac:cxnSpMkLst>
            <pc:docMk/>
            <pc:sldMk cId="860520040" sldId="449"/>
            <ac:cxnSpMk id="13" creationId="{CE1EE10B-7C63-BE2A-E054-6B96308627B0}"/>
          </ac:cxnSpMkLst>
        </pc:cxnChg>
        <pc:cxnChg chg="add mod">
          <ac:chgData name="Giacomo Broggi" userId="802f1e1e-90e5-41bb-9673-7a26438a2c5d" providerId="ADAL" clId="{509F4756-BA50-4FBC-AB57-AF51BABAA740}" dt="2023-09-05T13:39:51.256" v="305"/>
          <ac:cxnSpMkLst>
            <pc:docMk/>
            <pc:sldMk cId="860520040" sldId="449"/>
            <ac:cxnSpMk id="16" creationId="{BA4392ED-7A8B-B24C-C915-96ADBEB35C81}"/>
          </ac:cxnSpMkLst>
        </pc:cxnChg>
        <pc:cxnChg chg="add mod">
          <ac:chgData name="Giacomo Broggi" userId="802f1e1e-90e5-41bb-9673-7a26438a2c5d" providerId="ADAL" clId="{509F4756-BA50-4FBC-AB57-AF51BABAA740}" dt="2023-09-05T13:39:51.256" v="305"/>
          <ac:cxnSpMkLst>
            <pc:docMk/>
            <pc:sldMk cId="860520040" sldId="449"/>
            <ac:cxnSpMk id="19" creationId="{D69AFD15-A04E-A038-9ED1-1CE0691A7254}"/>
          </ac:cxnSpMkLst>
        </pc:cxnChg>
        <pc:cxnChg chg="add mod">
          <ac:chgData name="Giacomo Broggi" userId="802f1e1e-90e5-41bb-9673-7a26438a2c5d" providerId="ADAL" clId="{509F4756-BA50-4FBC-AB57-AF51BABAA740}" dt="2023-09-05T13:39:51.256" v="305"/>
          <ac:cxnSpMkLst>
            <pc:docMk/>
            <pc:sldMk cId="860520040" sldId="449"/>
            <ac:cxnSpMk id="22" creationId="{98687D4F-69FB-36CC-AAE1-F693A7525983}"/>
          </ac:cxnSpMkLst>
        </pc:cxnChg>
        <pc:cxnChg chg="add mod">
          <ac:chgData name="Giacomo Broggi" userId="802f1e1e-90e5-41bb-9673-7a26438a2c5d" providerId="ADAL" clId="{509F4756-BA50-4FBC-AB57-AF51BABAA740}" dt="2023-09-05T13:39:51.256" v="305"/>
          <ac:cxnSpMkLst>
            <pc:docMk/>
            <pc:sldMk cId="860520040" sldId="449"/>
            <ac:cxnSpMk id="25" creationId="{F0165C9F-A77F-EA42-294A-CF12247F284F}"/>
          </ac:cxnSpMkLst>
        </pc:cxnChg>
        <pc:cxnChg chg="add mod">
          <ac:chgData name="Giacomo Broggi" userId="802f1e1e-90e5-41bb-9673-7a26438a2c5d" providerId="ADAL" clId="{509F4756-BA50-4FBC-AB57-AF51BABAA740}" dt="2023-09-05T13:39:51.256" v="305"/>
          <ac:cxnSpMkLst>
            <pc:docMk/>
            <pc:sldMk cId="860520040" sldId="449"/>
            <ac:cxnSpMk id="28" creationId="{D1F5BA38-1302-D6D7-160D-84CC5CF2212B}"/>
          </ac:cxnSpMkLst>
        </pc:cxnChg>
        <pc:cxnChg chg="add mod">
          <ac:chgData name="Giacomo Broggi" userId="802f1e1e-90e5-41bb-9673-7a26438a2c5d" providerId="ADAL" clId="{509F4756-BA50-4FBC-AB57-AF51BABAA740}" dt="2023-09-05T13:39:51.256" v="305"/>
          <ac:cxnSpMkLst>
            <pc:docMk/>
            <pc:sldMk cId="860520040" sldId="449"/>
            <ac:cxnSpMk id="31" creationId="{0512905D-4A93-D120-0489-0A5E5E6299D6}"/>
          </ac:cxnSpMkLst>
        </pc:cxnChg>
        <pc:cxnChg chg="add mod">
          <ac:chgData name="Giacomo Broggi" userId="802f1e1e-90e5-41bb-9673-7a26438a2c5d" providerId="ADAL" clId="{509F4756-BA50-4FBC-AB57-AF51BABAA740}" dt="2023-09-05T13:39:51.256" v="305"/>
          <ac:cxnSpMkLst>
            <pc:docMk/>
            <pc:sldMk cId="860520040" sldId="449"/>
            <ac:cxnSpMk id="34" creationId="{6011D46E-13DD-7DC0-BA0C-CA8901E386D4}"/>
          </ac:cxnSpMkLst>
        </pc:cxnChg>
        <pc:cxnChg chg="add mod">
          <ac:chgData name="Giacomo Broggi" userId="802f1e1e-90e5-41bb-9673-7a26438a2c5d" providerId="ADAL" clId="{509F4756-BA50-4FBC-AB57-AF51BABAA740}" dt="2023-09-05T13:39:51.256" v="305"/>
          <ac:cxnSpMkLst>
            <pc:docMk/>
            <pc:sldMk cId="860520040" sldId="449"/>
            <ac:cxnSpMk id="35" creationId="{9AA6484D-5A26-B745-CAB1-A61100814949}"/>
          </ac:cxnSpMkLst>
        </pc:cxnChg>
      </pc:sldChg>
      <pc:sldChg chg="addSp delSp modSp add mod ord">
        <pc:chgData name="Giacomo Broggi" userId="802f1e1e-90e5-41bb-9673-7a26438a2c5d" providerId="ADAL" clId="{509F4756-BA50-4FBC-AB57-AF51BABAA740}" dt="2023-09-05T14:02:31.678" v="895" actId="207"/>
        <pc:sldMkLst>
          <pc:docMk/>
          <pc:sldMk cId="3961112696" sldId="450"/>
        </pc:sldMkLst>
        <pc:spChg chg="mod">
          <ac:chgData name="Giacomo Broggi" userId="802f1e1e-90e5-41bb-9673-7a26438a2c5d" providerId="ADAL" clId="{509F4756-BA50-4FBC-AB57-AF51BABAA740}" dt="2023-09-05T13:42:53.029" v="343" actId="20577"/>
          <ac:spMkLst>
            <pc:docMk/>
            <pc:sldMk cId="3961112696" sldId="450"/>
            <ac:spMk id="3" creationId="{2DA524F6-3871-844B-9D5A-A38E89772A4F}"/>
          </ac:spMkLst>
        </pc:spChg>
        <pc:spChg chg="del">
          <ac:chgData name="Giacomo Broggi" userId="802f1e1e-90e5-41bb-9673-7a26438a2c5d" providerId="ADAL" clId="{509F4756-BA50-4FBC-AB57-AF51BABAA740}" dt="2023-09-05T13:46:11.714" v="460" actId="478"/>
          <ac:spMkLst>
            <pc:docMk/>
            <pc:sldMk cId="3961112696" sldId="450"/>
            <ac:spMk id="5" creationId="{ADE05CE3-50C8-C916-C717-B2CBBA7AD359}"/>
          </ac:spMkLst>
        </pc:spChg>
        <pc:spChg chg="del topLvl">
          <ac:chgData name="Giacomo Broggi" userId="802f1e1e-90e5-41bb-9673-7a26438a2c5d" providerId="ADAL" clId="{509F4756-BA50-4FBC-AB57-AF51BABAA740}" dt="2023-09-05T13:46:08.387" v="459" actId="478"/>
          <ac:spMkLst>
            <pc:docMk/>
            <pc:sldMk cId="3961112696" sldId="450"/>
            <ac:spMk id="9" creationId="{C2111E95-4179-48A7-69C0-C2376F0158C1}"/>
          </ac:spMkLst>
        </pc:spChg>
        <pc:spChg chg="del mod topLvl">
          <ac:chgData name="Giacomo Broggi" userId="802f1e1e-90e5-41bb-9673-7a26438a2c5d" providerId="ADAL" clId="{509F4756-BA50-4FBC-AB57-AF51BABAA740}" dt="2023-09-05T13:46:06.785" v="458" actId="478"/>
          <ac:spMkLst>
            <pc:docMk/>
            <pc:sldMk cId="3961112696" sldId="450"/>
            <ac:spMk id="15" creationId="{5F68C282-22D4-C84D-70AE-76D6274DAABD}"/>
          </ac:spMkLst>
        </pc:spChg>
        <pc:spChg chg="mod">
          <ac:chgData name="Giacomo Broggi" userId="802f1e1e-90e5-41bb-9673-7a26438a2c5d" providerId="ADAL" clId="{509F4756-BA50-4FBC-AB57-AF51BABAA740}" dt="2023-09-05T14:02:31.678" v="895" actId="207"/>
          <ac:spMkLst>
            <pc:docMk/>
            <pc:sldMk cId="3961112696" sldId="450"/>
            <ac:spMk id="16" creationId="{6B6C87E0-ED64-93DF-A919-B4D4A7EB7248}"/>
          </ac:spMkLst>
        </pc:spChg>
        <pc:grpChg chg="del">
          <ac:chgData name="Giacomo Broggi" userId="802f1e1e-90e5-41bb-9673-7a26438a2c5d" providerId="ADAL" clId="{509F4756-BA50-4FBC-AB57-AF51BABAA740}" dt="2023-09-05T13:46:06.785" v="458" actId="478"/>
          <ac:grpSpMkLst>
            <pc:docMk/>
            <pc:sldMk cId="3961112696" sldId="450"/>
            <ac:grpSpMk id="10" creationId="{87EC0D31-2EA6-BC93-4526-7352E31EC84A}"/>
          </ac:grpSpMkLst>
        </pc:grpChg>
        <pc:picChg chg="add mod">
          <ac:chgData name="Giacomo Broggi" userId="802f1e1e-90e5-41bb-9673-7a26438a2c5d" providerId="ADAL" clId="{509F4756-BA50-4FBC-AB57-AF51BABAA740}" dt="2023-09-05T13:53:41.723" v="779" actId="1076"/>
          <ac:picMkLst>
            <pc:docMk/>
            <pc:sldMk cId="3961112696" sldId="450"/>
            <ac:picMk id="8" creationId="{4FE2AC22-E751-3BE3-FEC9-5410D7B0F6D4}"/>
          </ac:picMkLst>
        </pc:picChg>
        <pc:picChg chg="del">
          <ac:chgData name="Giacomo Broggi" userId="802f1e1e-90e5-41bb-9673-7a26438a2c5d" providerId="ADAL" clId="{509F4756-BA50-4FBC-AB57-AF51BABAA740}" dt="2023-09-05T13:46:01.476" v="456" actId="478"/>
          <ac:picMkLst>
            <pc:docMk/>
            <pc:sldMk cId="3961112696" sldId="450"/>
            <ac:picMk id="30" creationId="{E8DA5BB1-63B8-2C2E-FDFD-57F275FE82A5}"/>
          </ac:picMkLst>
        </pc:picChg>
      </pc:sldChg>
      <pc:sldChg chg="modSp add mod">
        <pc:chgData name="Giacomo Broggi" userId="802f1e1e-90e5-41bb-9673-7a26438a2c5d" providerId="ADAL" clId="{509F4756-BA50-4FBC-AB57-AF51BABAA740}" dt="2023-09-05T14:34:16.340" v="1563" actId="166"/>
        <pc:sldMkLst>
          <pc:docMk/>
          <pc:sldMk cId="3469867861" sldId="451"/>
        </pc:sldMkLst>
        <pc:spChg chg="mod ord">
          <ac:chgData name="Giacomo Broggi" userId="802f1e1e-90e5-41bb-9673-7a26438a2c5d" providerId="ADAL" clId="{509F4756-BA50-4FBC-AB57-AF51BABAA740}" dt="2023-09-05T14:34:16.340" v="1563" actId="166"/>
          <ac:spMkLst>
            <pc:docMk/>
            <pc:sldMk cId="3469867861" sldId="451"/>
            <ac:spMk id="11" creationId="{24B615E9-19CA-68F1-2BC3-974362C88AD5}"/>
          </ac:spMkLst>
        </pc:spChg>
      </pc:sldChg>
      <pc:sldChg chg="modSp add mod">
        <pc:chgData name="Giacomo Broggi" userId="802f1e1e-90e5-41bb-9673-7a26438a2c5d" providerId="ADAL" clId="{509F4756-BA50-4FBC-AB57-AF51BABAA740}" dt="2023-09-05T14:53:48.084" v="1671" actId="207"/>
        <pc:sldMkLst>
          <pc:docMk/>
          <pc:sldMk cId="657647546" sldId="452"/>
        </pc:sldMkLst>
        <pc:spChg chg="mod ord">
          <ac:chgData name="Giacomo Broggi" userId="802f1e1e-90e5-41bb-9673-7a26438a2c5d" providerId="ADAL" clId="{509F4756-BA50-4FBC-AB57-AF51BABAA740}" dt="2023-09-05T14:53:48.084" v="1671" actId="207"/>
          <ac:spMkLst>
            <pc:docMk/>
            <pc:sldMk cId="657647546" sldId="452"/>
            <ac:spMk id="11" creationId="{24B615E9-19CA-68F1-2BC3-974362C88AD5}"/>
          </ac:spMkLst>
        </pc:spChg>
      </pc:sldChg>
      <pc:sldChg chg="modSp add mod">
        <pc:chgData name="Giacomo Broggi" userId="802f1e1e-90e5-41bb-9673-7a26438a2c5d" providerId="ADAL" clId="{509F4756-BA50-4FBC-AB57-AF51BABAA740}" dt="2023-09-05T14:36:31.300" v="1567" actId="207"/>
        <pc:sldMkLst>
          <pc:docMk/>
          <pc:sldMk cId="1222379815" sldId="453"/>
        </pc:sldMkLst>
        <pc:spChg chg="mod">
          <ac:chgData name="Giacomo Broggi" userId="802f1e1e-90e5-41bb-9673-7a26438a2c5d" providerId="ADAL" clId="{509F4756-BA50-4FBC-AB57-AF51BABAA740}" dt="2023-09-05T14:36:31.300" v="1567" actId="207"/>
          <ac:spMkLst>
            <pc:docMk/>
            <pc:sldMk cId="1222379815" sldId="453"/>
            <ac:spMk id="11" creationId="{24B615E9-19CA-68F1-2BC3-974362C88AD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15-Sep-23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15-Sep-23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2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kern="150" dirty="0">
              <a:effectLst/>
              <a:latin typeface="Liberation Serif"/>
              <a:ea typeface="Noto Serif CJK SC"/>
              <a:cs typeface="Lohit Devanaga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2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50" dirty="0">
              <a:effectLst/>
              <a:latin typeface="Liberation Serif"/>
              <a:ea typeface="Noto Serif CJK SC"/>
              <a:cs typeface="Lohit Devanaga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2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50" dirty="0">
              <a:effectLst/>
              <a:latin typeface="Liberation Serif"/>
              <a:ea typeface="Noto Serif CJK SC"/>
              <a:cs typeface="Lohit Devanaga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0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50" dirty="0">
              <a:effectLst/>
              <a:latin typeface="Liberation Serif"/>
              <a:ea typeface="Noto Serif CJK SC"/>
              <a:cs typeface="Lohit Devanaga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1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50" dirty="0">
              <a:effectLst/>
              <a:latin typeface="Liberation Serif"/>
              <a:ea typeface="Noto Serif CJK SC"/>
              <a:cs typeface="Lohit Devanaga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6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50" dirty="0">
              <a:effectLst/>
              <a:latin typeface="Liberation Serif"/>
              <a:ea typeface="Noto Serif CJK SC"/>
              <a:cs typeface="Lohit Devanaga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1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2071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9037A8-3728-274F-ADAC-4D3957FCBA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err="1"/>
              <a:t>home.cern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olour or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B6E0-915E-6A4B-BE3D-83464DDC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185B5-CF74-D44D-A9E3-83166F0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01-12-2021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0124-268E-2640-B552-632FCB92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4B92-ED84-1D4C-81AB-7D7F79EF89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FCCIS WP2 Workshop 2021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E223B3-FDCC-6949-9C0B-F052B97037C1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82788-0C78-F842-A18F-84667EAC7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988" y="6364800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5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48846"/>
            <a:ext cx="4116387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351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006817"/>
            <a:ext cx="11376024" cy="5193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87688" y="6378349"/>
            <a:ext cx="828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01-12-2021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83848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FCCIS WP2 Workshop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83A1743-3001-BD4B-A87E-2870175FB42A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303507" y="6364711"/>
            <a:ext cx="1039965" cy="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7" r:id="rId7"/>
    <p:sldLayoutId id="2147483674" r:id="rId8"/>
    <p:sldLayoutId id="2147483652" r:id="rId9"/>
    <p:sldLayoutId id="2147483653" r:id="rId10"/>
    <p:sldLayoutId id="2147483661" r:id="rId11"/>
    <p:sldLayoutId id="2147483666" r:id="rId12"/>
    <p:sldLayoutId id="2147483667" r:id="rId13"/>
    <p:sldLayoutId id="2147483658" r:id="rId14"/>
    <p:sldLayoutId id="2147483659" r:id="rId15"/>
    <p:sldLayoutId id="2147483673" r:id="rId16"/>
    <p:sldLayoutId id="2147483660" r:id="rId17"/>
    <p:sldLayoutId id="2147483671" r:id="rId18"/>
    <p:sldLayoutId id="2147483651" r:id="rId19"/>
    <p:sldLayoutId id="2147483654" r:id="rId20"/>
    <p:sldLayoutId id="2147483669" r:id="rId21"/>
    <p:sldLayoutId id="2147483655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ndico.cern.ch/event/1202105/contributions/5395363/" TargetMode="External"/><Relationship Id="rId4" Type="http://schemas.openxmlformats.org/officeDocument/2006/relationships/hyperlink" Target="https://indico.cern.ch/event/1202105/contributions/539089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politesi.polimi.it/handle/10589/19834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50EAEE-B652-9E45-B797-BC6A4A88C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546" y="3718182"/>
            <a:ext cx="11325454" cy="3708986"/>
          </a:xfrm>
        </p:spPr>
        <p:txBody>
          <a:bodyPr vert="horz" lIns="0" tIns="0" rIns="0" bIns="0" rtlCol="0" anchor="t">
            <a:noAutofit/>
          </a:bodyPr>
          <a:lstStyle/>
          <a:p>
            <a:pPr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G. Broggi </a:t>
            </a:r>
            <a:r>
              <a:rPr lang="en-US" b="0" baseline="30000" dirty="0"/>
              <a:t>1,2,3</a:t>
            </a:r>
            <a:r>
              <a:rPr lang="en-US" b="0" dirty="0"/>
              <a:t>, A. Abramov </a:t>
            </a:r>
            <a:r>
              <a:rPr lang="en-US" b="0" baseline="30000" dirty="0"/>
              <a:t>2</a:t>
            </a:r>
            <a:r>
              <a:rPr lang="en-US" b="0" dirty="0"/>
              <a:t> , M. Boscolo </a:t>
            </a:r>
            <a:r>
              <a:rPr lang="en-US" b="0" baseline="30000" dirty="0"/>
              <a:t>3</a:t>
            </a:r>
            <a:r>
              <a:rPr lang="en-US" b="0" dirty="0"/>
              <a:t>, R. Bruce </a:t>
            </a:r>
            <a:r>
              <a:rPr lang="en-US" b="0" baseline="30000" dirty="0"/>
              <a:t>2</a:t>
            </a:r>
          </a:p>
          <a:p>
            <a:pPr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lang="en-US" b="0" baseline="30000" dirty="0"/>
          </a:p>
          <a:p>
            <a:pPr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baseline="30000" dirty="0"/>
              <a:t>1</a:t>
            </a:r>
            <a:r>
              <a:rPr lang="en-US" b="0" dirty="0"/>
              <a:t> Sapienza University of Rome, Rome, Italy</a:t>
            </a:r>
          </a:p>
          <a:p>
            <a:pPr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baseline="30000" dirty="0"/>
              <a:t>2 </a:t>
            </a:r>
            <a:r>
              <a:rPr lang="en-US" b="0" dirty="0"/>
              <a:t>CERN, </a:t>
            </a:r>
            <a:r>
              <a:rPr lang="en-US" b="0" dirty="0" err="1"/>
              <a:t>Meyrin</a:t>
            </a:r>
            <a:r>
              <a:rPr lang="en-US" b="0" dirty="0"/>
              <a:t>, Switzerland</a:t>
            </a:r>
          </a:p>
          <a:p>
            <a:pPr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baseline="30000" dirty="0"/>
              <a:t>3 </a:t>
            </a:r>
            <a:r>
              <a:rPr lang="en-US" b="0" dirty="0"/>
              <a:t>INFN-LNF, Frascati, Italy</a:t>
            </a:r>
            <a:endParaRPr lang="en-US" b="0" dirty="0">
              <a:cs typeface="Arial"/>
            </a:endParaRPr>
          </a:p>
          <a:p>
            <a:pPr algn="l">
              <a:lnSpc>
                <a:spcPts val="2500"/>
              </a:lnSpc>
            </a:pPr>
            <a:r>
              <a:rPr lang="en-US" b="0" dirty="0">
                <a:solidFill>
                  <a:schemeClr val="tx1"/>
                </a:solidFill>
              </a:rPr>
              <a:t>3</a:t>
            </a:r>
            <a:r>
              <a:rPr lang="en-US" b="0" baseline="30000" dirty="0">
                <a:solidFill>
                  <a:schemeClr val="tx1"/>
                </a:solidFill>
              </a:rPr>
              <a:t>rd</a:t>
            </a:r>
            <a:r>
              <a:rPr lang="en-US" b="0" dirty="0">
                <a:solidFill>
                  <a:schemeClr val="tx1"/>
                </a:solidFill>
              </a:rPr>
              <a:t> FCC@LNF meeting – INFN </a:t>
            </a:r>
            <a:r>
              <a:rPr lang="en-US" b="0" dirty="0" err="1">
                <a:solidFill>
                  <a:schemeClr val="tx1"/>
                </a:solidFill>
              </a:rPr>
              <a:t>Laboratori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Nazionali</a:t>
            </a:r>
            <a:r>
              <a:rPr lang="en-US" b="0" dirty="0">
                <a:solidFill>
                  <a:schemeClr val="tx1"/>
                </a:solidFill>
              </a:rPr>
              <a:t> di Frascati, Frascati, Italy                    15/09/2023</a:t>
            </a:r>
            <a:endParaRPr lang="en-US" b="0" dirty="0"/>
          </a:p>
        </p:txBody>
      </p:sp>
      <p:pic>
        <p:nvPicPr>
          <p:cNvPr id="4" name="Grafik 9">
            <a:extLst>
              <a:ext uri="{FF2B5EF4-FFF2-40B4-BE49-F238E27FC236}">
                <a16:creationId xmlns:a16="http://schemas.microsoft.com/office/drawing/2014/main" id="{F617A1D7-A1AF-8540-8C62-B248E4B748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8483C-00E4-3345-98D6-5C4438FAE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87" y="2032278"/>
            <a:ext cx="12014226" cy="1512168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GB" sz="5200" dirty="0"/>
              <a:t>Proposal for benchmarking FCC-ee collimation simulation tools               at DA</a:t>
            </a:r>
            <a:r>
              <a:rPr lang="el-GR" sz="5200" dirty="0"/>
              <a:t>Φ</a:t>
            </a:r>
            <a:r>
              <a:rPr lang="en-GB" sz="5200" dirty="0"/>
              <a:t>NE</a:t>
            </a:r>
            <a:endParaRPr lang="en-GB" sz="5200" dirty="0"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D065C1-0FD6-57A1-04B0-8249B1C7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21" y="320074"/>
            <a:ext cx="3051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RN Logo, symbol, meaning, history, PNG, brand">
            <a:extLst>
              <a:ext uri="{FF2B5EF4-FFF2-40B4-BE49-F238E27FC236}">
                <a16:creationId xmlns:a16="http://schemas.microsoft.com/office/drawing/2014/main" id="{E9A22EE6-4285-1E19-924B-F296E5E37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207587"/>
            <a:ext cx="203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infn">
            <a:extLst>
              <a:ext uri="{FF2B5EF4-FFF2-40B4-BE49-F238E27FC236}">
                <a16:creationId xmlns:a16="http://schemas.microsoft.com/office/drawing/2014/main" id="{F16A3C80-0058-053E-6C91-E6088966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04" y="320074"/>
            <a:ext cx="180144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6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A7D1A73A-C3F2-267A-EC04-52BB651F6512}"/>
              </a:ext>
            </a:extLst>
          </p:cNvPr>
          <p:cNvGrpSpPr/>
          <p:nvPr/>
        </p:nvGrpSpPr>
        <p:grpSpPr>
          <a:xfrm>
            <a:off x="8149876" y="1038449"/>
            <a:ext cx="3926615" cy="3344621"/>
            <a:chOff x="8149876" y="1038449"/>
            <a:chExt cx="3926615" cy="3344621"/>
          </a:xfrm>
        </p:grpSpPr>
        <p:pic>
          <p:nvPicPr>
            <p:cNvPr id="19" name="Immagine 18" descr="Immagine che contiene diagramma&#10;&#10;Descrizione generata automaticamente">
              <a:extLst>
                <a:ext uri="{FF2B5EF4-FFF2-40B4-BE49-F238E27FC236}">
                  <a16:creationId xmlns:a16="http://schemas.microsoft.com/office/drawing/2014/main" id="{7CACF252-AEF1-F599-BB35-78A368DA2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9876" y="1038449"/>
              <a:ext cx="3926615" cy="3344621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382212E-68B2-0A7D-6D48-76344AEAC73B}"/>
                </a:ext>
              </a:extLst>
            </p:cNvPr>
            <p:cNvSpPr txBox="1"/>
            <p:nvPr/>
          </p:nvSpPr>
          <p:spPr>
            <a:xfrm>
              <a:off x="9303236" y="2387593"/>
              <a:ext cx="123944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kern="0" dirty="0"/>
                <a:t>FCC-ee</a:t>
              </a:r>
            </a:p>
            <a:p>
              <a:pPr algn="ctr"/>
              <a:r>
                <a:rPr lang="it-IT" kern="0" dirty="0"/>
                <a:t>4IP layout</a:t>
              </a:r>
              <a:endParaRPr lang="en-US" dirty="0"/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9F5117D-8C5B-4EDA-348A-D7E59883ADD3}"/>
              </a:ext>
            </a:extLst>
          </p:cNvPr>
          <p:cNvSpPr txBox="1"/>
          <p:nvPr/>
        </p:nvSpPr>
        <p:spPr>
          <a:xfrm>
            <a:off x="182880" y="731520"/>
            <a:ext cx="1195493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685727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</a:rPr>
              <a:t>FCC-ee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</a:rPr>
              <a:t>will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</a:rPr>
              <a:t>have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</a:rPr>
              <a:t> an </a:t>
            </a:r>
            <a:r>
              <a:rPr kumimoji="0" lang="it-IT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unprecedented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it-IT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stored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it-IT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beam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energy for a </a:t>
            </a:r>
            <a:r>
              <a:rPr kumimoji="0" lang="it-IT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lepton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collider</a:t>
            </a:r>
          </a:p>
          <a:p>
            <a:pPr marL="800100" lvl="1" indent="-342900" defTabSz="685727">
              <a:lnSpc>
                <a:spcPts val="2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kern="0" dirty="0">
                <a:solidFill>
                  <a:srgbClr val="2F2F2F"/>
                </a:solidFill>
              </a:rPr>
              <a:t>Up to </a:t>
            </a:r>
            <a:r>
              <a:rPr lang="it-IT" sz="2000" b="1" kern="0" dirty="0">
                <a:solidFill>
                  <a:srgbClr val="FF0000"/>
                </a:solidFill>
              </a:rPr>
              <a:t>17.8 MJ </a:t>
            </a:r>
            <a:r>
              <a:rPr lang="it-IT" sz="2000" kern="0" dirty="0">
                <a:solidFill>
                  <a:schemeClr val="tx2"/>
                </a:solidFill>
              </a:rPr>
              <a:t>(Z mode)</a:t>
            </a:r>
            <a:r>
              <a:rPr lang="it-IT" sz="2000" b="1" kern="0" dirty="0">
                <a:solidFill>
                  <a:srgbClr val="FF0000"/>
                </a:solidFill>
              </a:rPr>
              <a:t> </a:t>
            </a:r>
            <a:r>
              <a:rPr lang="it-IT" sz="2000" b="1" kern="0" dirty="0">
                <a:solidFill>
                  <a:schemeClr val="tx2"/>
                </a:solidFill>
              </a:rPr>
              <a:t>→</a:t>
            </a:r>
            <a:r>
              <a:rPr lang="it-IT" sz="2000" b="1" kern="0" dirty="0">
                <a:solidFill>
                  <a:srgbClr val="FF0000"/>
                </a:solidFill>
              </a:rPr>
              <a:t> </a:t>
            </a:r>
            <a:r>
              <a:rPr lang="it-IT" sz="2000" kern="0" dirty="0" err="1">
                <a:solidFill>
                  <a:srgbClr val="FF0000"/>
                </a:solidFill>
              </a:rPr>
              <a:t>highly</a:t>
            </a:r>
            <a:r>
              <a:rPr lang="it-IT" sz="2000" kern="0" dirty="0">
                <a:solidFill>
                  <a:srgbClr val="FF0000"/>
                </a:solidFill>
              </a:rPr>
              <a:t> </a:t>
            </a:r>
            <a:r>
              <a:rPr lang="it-IT" sz="2000" kern="0" dirty="0" err="1">
                <a:solidFill>
                  <a:srgbClr val="FF0000"/>
                </a:solidFill>
              </a:rPr>
              <a:t>destructive</a:t>
            </a:r>
            <a:r>
              <a:rPr lang="it-IT" sz="2000" kern="0" dirty="0">
                <a:solidFill>
                  <a:srgbClr val="FF0000"/>
                </a:solidFill>
              </a:rPr>
              <a:t> </a:t>
            </a:r>
            <a:r>
              <a:rPr lang="it-IT" sz="2000" kern="0" dirty="0" err="1">
                <a:solidFill>
                  <a:srgbClr val="FF0000"/>
                </a:solidFill>
              </a:rPr>
              <a:t>beams</a:t>
            </a:r>
            <a:endParaRPr lang="it-IT" sz="2000" b="1" kern="0" dirty="0">
              <a:solidFill>
                <a:srgbClr val="2F2F2F"/>
              </a:solidFill>
            </a:endParaRPr>
          </a:p>
          <a:p>
            <a:pPr marL="800100" lvl="1" indent="-342900" defTabSz="685727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it-IT" sz="2000" b="1" kern="0" dirty="0">
              <a:solidFill>
                <a:srgbClr val="2F2F2F"/>
              </a:solidFill>
            </a:endParaRPr>
          </a:p>
          <a:p>
            <a:pPr marL="285750" indent="-285750" defTabSz="685727">
              <a:lnSpc>
                <a:spcPts val="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kumimoji="0" lang="it-IT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</a:rPr>
              <a:t>Collimation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</a:rPr>
              <a:t> system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</a:rPr>
              <a:t>indispensable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</a:endParaRPr>
          </a:p>
          <a:p>
            <a:pPr marL="800100" lvl="1" indent="-342900" defTabSz="685727">
              <a:lnSpc>
                <a:spcPts val="2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b="1" kern="0" dirty="0">
                <a:solidFill>
                  <a:srgbClr val="2F2F2F"/>
                </a:solidFill>
              </a:rPr>
              <a:t>Reduce the background in the </a:t>
            </a:r>
            <a:r>
              <a:rPr lang="it-IT" sz="2000" b="1" kern="0" dirty="0" err="1">
                <a:solidFill>
                  <a:srgbClr val="2F2F2F"/>
                </a:solidFill>
              </a:rPr>
              <a:t>experiments</a:t>
            </a:r>
            <a:endParaRPr lang="it-IT" sz="2000" b="1" kern="0" dirty="0">
              <a:solidFill>
                <a:srgbClr val="2F2F2F"/>
              </a:solidFill>
            </a:endParaRPr>
          </a:p>
          <a:p>
            <a:pPr marL="800100" lvl="1" indent="-342900" defTabSz="685727">
              <a:lnSpc>
                <a:spcPts val="2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b="1" kern="0" dirty="0" err="1">
                <a:solidFill>
                  <a:srgbClr val="2F2F2F"/>
                </a:solidFill>
              </a:rPr>
              <a:t>Protect</a:t>
            </a:r>
            <a:r>
              <a:rPr lang="it-IT" sz="2000" b="1" kern="0" dirty="0">
                <a:solidFill>
                  <a:srgbClr val="2F2F2F"/>
                </a:solidFill>
              </a:rPr>
              <a:t> the machine from </a:t>
            </a:r>
            <a:r>
              <a:rPr lang="it-IT" sz="2000" b="1" kern="0" dirty="0" err="1">
                <a:solidFill>
                  <a:srgbClr val="2F2F2F"/>
                </a:solidFill>
              </a:rPr>
              <a:t>unavoidable</a:t>
            </a:r>
            <a:r>
              <a:rPr lang="it-IT" sz="2000" b="1" kern="0" dirty="0">
                <a:solidFill>
                  <a:srgbClr val="2F2F2F"/>
                </a:solidFill>
              </a:rPr>
              <a:t> </a:t>
            </a:r>
            <a:r>
              <a:rPr lang="it-IT" sz="2000" b="1" kern="0" dirty="0" err="1">
                <a:solidFill>
                  <a:srgbClr val="2F2F2F"/>
                </a:solidFill>
              </a:rPr>
              <a:t>losses</a:t>
            </a:r>
            <a:endParaRPr lang="it-IT" sz="2000" b="1" kern="0" dirty="0">
              <a:solidFill>
                <a:srgbClr val="2F2F2F"/>
              </a:solidFill>
            </a:endParaRPr>
          </a:p>
          <a:p>
            <a:pPr marL="285750" indent="-285750" defTabSz="685727">
              <a:lnSpc>
                <a:spcPts val="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</a:endParaRPr>
          </a:p>
          <a:p>
            <a:pPr marL="285750" indent="-285750" defTabSz="685727">
              <a:lnSpc>
                <a:spcPts val="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it-IT" sz="2000" kern="0" dirty="0">
              <a:solidFill>
                <a:srgbClr val="2F2F2F"/>
              </a:solidFill>
            </a:endParaRPr>
          </a:p>
          <a:p>
            <a:pPr marL="285750" indent="-285750" defTabSz="685727">
              <a:lnSpc>
                <a:spcPts val="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</a:endParaRPr>
          </a:p>
          <a:p>
            <a:pPr marL="285750" indent="-285750" defTabSz="685727">
              <a:lnSpc>
                <a:spcPts val="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it-IT" sz="2000" kern="0" dirty="0">
              <a:solidFill>
                <a:srgbClr val="2F2F2F"/>
              </a:solidFill>
            </a:endParaRPr>
          </a:p>
          <a:p>
            <a:pPr marL="285750" indent="-285750" defTabSz="685727">
              <a:lnSpc>
                <a:spcPts val="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it-IT" sz="2000" kern="0" dirty="0">
              <a:solidFill>
                <a:srgbClr val="2F2F2F"/>
              </a:solidFill>
            </a:endParaRPr>
          </a:p>
          <a:p>
            <a:pPr marL="285750" indent="-285750" defTabSz="685727">
              <a:lnSpc>
                <a:spcPts val="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kern="0" dirty="0" err="1">
                <a:solidFill>
                  <a:srgbClr val="2F2F2F"/>
                </a:solidFill>
              </a:rPr>
              <a:t>Dedicated</a:t>
            </a:r>
            <a:r>
              <a:rPr lang="it-IT" sz="2000" b="1" kern="0" dirty="0">
                <a:solidFill>
                  <a:srgbClr val="2F2F2F"/>
                </a:solidFill>
              </a:rPr>
              <a:t> </a:t>
            </a:r>
            <a:r>
              <a:rPr lang="it-IT" sz="2000" b="1" kern="0" dirty="0" err="1">
                <a:solidFill>
                  <a:srgbClr val="2F2F2F"/>
                </a:solidFill>
              </a:rPr>
              <a:t>halo</a:t>
            </a:r>
            <a:r>
              <a:rPr lang="it-IT" sz="2000" b="1" kern="0" dirty="0">
                <a:solidFill>
                  <a:srgbClr val="2F2F2F"/>
                </a:solidFill>
              </a:rPr>
              <a:t> </a:t>
            </a:r>
            <a:r>
              <a:rPr lang="it-IT" sz="2000" b="1" kern="0" dirty="0" err="1">
                <a:solidFill>
                  <a:srgbClr val="2F2F2F"/>
                </a:solidFill>
              </a:rPr>
              <a:t>collimation</a:t>
            </a:r>
            <a:r>
              <a:rPr lang="it-IT" sz="2000" b="1" kern="0" dirty="0">
                <a:solidFill>
                  <a:srgbClr val="2F2F2F"/>
                </a:solidFill>
              </a:rPr>
              <a:t> system in PF </a:t>
            </a:r>
            <a:r>
              <a:rPr lang="it-IT" sz="2000" kern="0" dirty="0">
                <a:solidFill>
                  <a:srgbClr val="2F2F2F"/>
                </a:solidFill>
              </a:rPr>
              <a:t>(</a:t>
            </a:r>
            <a:r>
              <a:rPr lang="it-IT" sz="2000" kern="0" dirty="0"/>
              <a:t>A. Abramov – </a:t>
            </a:r>
            <a:r>
              <a:rPr lang="it-IT" sz="2000" u="sng" kern="0" dirty="0">
                <a:hlinkClick r:id="rId4"/>
              </a:rPr>
              <a:t>FCC week 23</a:t>
            </a:r>
            <a:r>
              <a:rPr lang="it-IT" sz="2000" kern="0" dirty="0">
                <a:solidFill>
                  <a:srgbClr val="2F2F2F"/>
                </a:solidFill>
              </a:rPr>
              <a:t>)</a:t>
            </a:r>
          </a:p>
          <a:p>
            <a:pPr marL="800100" lvl="1" indent="-342900" defTabSz="685727">
              <a:lnSpc>
                <a:spcPts val="2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kern="0" dirty="0">
                <a:solidFill>
                  <a:srgbClr val="2F2F2F"/>
                </a:solidFill>
              </a:rPr>
              <a:t>Two-stage </a:t>
            </a:r>
            <a:r>
              <a:rPr lang="it-IT" sz="2000" kern="0" dirty="0" err="1">
                <a:solidFill>
                  <a:srgbClr val="2F2F2F"/>
                </a:solidFill>
              </a:rPr>
              <a:t>betatron</a:t>
            </a:r>
            <a:r>
              <a:rPr lang="it-IT" sz="2000" kern="0" dirty="0">
                <a:solidFill>
                  <a:srgbClr val="2F2F2F"/>
                </a:solidFill>
              </a:rPr>
              <a:t> and off-</a:t>
            </a:r>
            <a:r>
              <a:rPr lang="it-IT" sz="2000" kern="0" dirty="0" err="1">
                <a:solidFill>
                  <a:srgbClr val="2F2F2F"/>
                </a:solidFill>
              </a:rPr>
              <a:t>momentum</a:t>
            </a:r>
            <a:r>
              <a:rPr lang="it-IT" sz="2000" kern="0" dirty="0">
                <a:solidFill>
                  <a:srgbClr val="2F2F2F"/>
                </a:solidFill>
              </a:rPr>
              <a:t> </a:t>
            </a:r>
            <a:r>
              <a:rPr lang="it-IT" sz="2000" kern="0" dirty="0" err="1">
                <a:solidFill>
                  <a:srgbClr val="2F2F2F"/>
                </a:solidFill>
              </a:rPr>
              <a:t>collimation</a:t>
            </a:r>
            <a:r>
              <a:rPr lang="it-IT" sz="2000" kern="0" dirty="0">
                <a:solidFill>
                  <a:srgbClr val="2F2F2F"/>
                </a:solidFill>
              </a:rPr>
              <a:t> in one </a:t>
            </a:r>
            <a:r>
              <a:rPr lang="it-IT" sz="2000" kern="0" dirty="0" err="1">
                <a:solidFill>
                  <a:srgbClr val="2F2F2F"/>
                </a:solidFill>
              </a:rPr>
              <a:t>insertion</a:t>
            </a:r>
            <a:endParaRPr lang="it-IT" sz="2000" kern="0" dirty="0">
              <a:solidFill>
                <a:srgbClr val="2F2F2F"/>
              </a:solidFill>
            </a:endParaRPr>
          </a:p>
          <a:p>
            <a:pPr defTabSz="685727">
              <a:lnSpc>
                <a:spcPts val="2000"/>
              </a:lnSpc>
              <a:spcAft>
                <a:spcPts val="400"/>
              </a:spcAft>
              <a:defRPr/>
            </a:pPr>
            <a:endParaRPr lang="it-IT" sz="2000" b="1" kern="0" dirty="0">
              <a:solidFill>
                <a:srgbClr val="2F2F2F"/>
              </a:solidFill>
            </a:endParaRPr>
          </a:p>
          <a:p>
            <a:pPr marL="285750" indent="-285750" defTabSz="685727">
              <a:lnSpc>
                <a:spcPts val="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kern="0" dirty="0" err="1">
                <a:solidFill>
                  <a:srgbClr val="2F2F2F"/>
                </a:solidFill>
              </a:rPr>
              <a:t>Synchrotron</a:t>
            </a:r>
            <a:r>
              <a:rPr lang="it-IT" sz="2000" b="1" kern="0" dirty="0">
                <a:solidFill>
                  <a:srgbClr val="2F2F2F"/>
                </a:solidFill>
              </a:rPr>
              <a:t> </a:t>
            </a:r>
            <a:r>
              <a:rPr lang="it-IT" sz="2000" b="1" kern="0" dirty="0" err="1">
                <a:solidFill>
                  <a:srgbClr val="2F2F2F"/>
                </a:solidFill>
              </a:rPr>
              <a:t>radiation</a:t>
            </a:r>
            <a:r>
              <a:rPr lang="it-IT" sz="2000" b="1" kern="0" dirty="0">
                <a:solidFill>
                  <a:srgbClr val="2F2F2F"/>
                </a:solidFill>
              </a:rPr>
              <a:t> </a:t>
            </a:r>
            <a:r>
              <a:rPr lang="it-IT" sz="2000" b="1" kern="0" dirty="0" err="1">
                <a:solidFill>
                  <a:srgbClr val="2F2F2F"/>
                </a:solidFill>
              </a:rPr>
              <a:t>collimators</a:t>
            </a:r>
            <a:r>
              <a:rPr lang="it-IT" sz="2000" b="1" kern="0" dirty="0">
                <a:solidFill>
                  <a:srgbClr val="2F2F2F"/>
                </a:solidFill>
              </a:rPr>
              <a:t> </a:t>
            </a:r>
            <a:r>
              <a:rPr lang="it-IT" sz="2000" b="1" kern="0" dirty="0" err="1">
                <a:solidFill>
                  <a:srgbClr val="2F2F2F"/>
                </a:solidFill>
              </a:rPr>
              <a:t>around</a:t>
            </a:r>
            <a:r>
              <a:rPr lang="it-IT" sz="2000" b="1" kern="0" dirty="0">
                <a:solidFill>
                  <a:srgbClr val="2F2F2F"/>
                </a:solidFill>
              </a:rPr>
              <a:t> the Interaction Points </a:t>
            </a:r>
            <a:r>
              <a:rPr lang="it-IT" sz="2000" kern="0" dirty="0">
                <a:solidFill>
                  <a:srgbClr val="2F2F2F"/>
                </a:solidFill>
              </a:rPr>
              <a:t>(</a:t>
            </a:r>
            <a:r>
              <a:rPr lang="it-IT" sz="2000" b="1" kern="0" dirty="0" err="1">
                <a:solidFill>
                  <a:srgbClr val="2F2F2F"/>
                </a:solidFill>
              </a:rPr>
              <a:t>IPs</a:t>
            </a:r>
            <a:r>
              <a:rPr lang="it-IT" sz="2000" kern="0" dirty="0">
                <a:solidFill>
                  <a:srgbClr val="2F2F2F"/>
                </a:solidFill>
              </a:rPr>
              <a:t>)</a:t>
            </a:r>
            <a:r>
              <a:rPr lang="it-IT" sz="2000" b="1" kern="0" dirty="0">
                <a:solidFill>
                  <a:srgbClr val="2F2F2F"/>
                </a:solidFill>
              </a:rPr>
              <a:t> </a:t>
            </a:r>
            <a:r>
              <a:rPr lang="it-IT" sz="2000" kern="0" dirty="0">
                <a:solidFill>
                  <a:srgbClr val="2F2F2F"/>
                </a:solidFill>
              </a:rPr>
              <a:t>(</a:t>
            </a:r>
            <a:r>
              <a:rPr lang="it-IT" sz="2000" kern="0" dirty="0"/>
              <a:t>K. André – </a:t>
            </a:r>
            <a:r>
              <a:rPr lang="it-IT" sz="2000" u="sng" kern="0" dirty="0">
                <a:hlinkClick r:id="rId5"/>
              </a:rPr>
              <a:t>FCC week 23</a:t>
            </a:r>
            <a:r>
              <a:rPr lang="it-IT" sz="2000" kern="0" dirty="0">
                <a:solidFill>
                  <a:srgbClr val="2F2F2F"/>
                </a:solidFill>
              </a:rPr>
              <a:t>)</a:t>
            </a:r>
          </a:p>
          <a:p>
            <a:pPr marL="285750" indent="-285750" defTabSz="685727">
              <a:lnSpc>
                <a:spcPts val="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</a:endParaRPr>
          </a:p>
          <a:p>
            <a:pPr marL="285750" indent="-285750" defTabSz="685727">
              <a:lnSpc>
                <a:spcPts val="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kern="0" dirty="0" err="1">
                <a:solidFill>
                  <a:srgbClr val="2F2F2F"/>
                </a:solidFill>
              </a:rPr>
              <a:t>Suitable</a:t>
            </a:r>
            <a:r>
              <a:rPr lang="it-IT" sz="2000" kern="0" dirty="0">
                <a:solidFill>
                  <a:srgbClr val="2F2F2F"/>
                </a:solidFill>
              </a:rPr>
              <a:t> </a:t>
            </a:r>
            <a:r>
              <a:rPr lang="it-IT" sz="2000" b="1" kern="0" dirty="0" err="1">
                <a:solidFill>
                  <a:srgbClr val="FF0000"/>
                </a:solidFill>
              </a:rPr>
              <a:t>collimation</a:t>
            </a:r>
            <a:r>
              <a:rPr lang="it-IT" sz="2000" b="1" kern="0" dirty="0">
                <a:solidFill>
                  <a:srgbClr val="FF0000"/>
                </a:solidFill>
              </a:rPr>
              <a:t> </a:t>
            </a:r>
            <a:r>
              <a:rPr lang="it-IT" sz="2000" b="1" kern="0" dirty="0" err="1">
                <a:solidFill>
                  <a:srgbClr val="FF0000"/>
                </a:solidFill>
              </a:rPr>
              <a:t>simulation</a:t>
            </a:r>
            <a:r>
              <a:rPr lang="it-IT" sz="2000" b="1" kern="0" dirty="0">
                <a:solidFill>
                  <a:srgbClr val="FF0000"/>
                </a:solidFill>
              </a:rPr>
              <a:t> tools</a:t>
            </a:r>
            <a:r>
              <a:rPr lang="it-IT" sz="2000" b="1" kern="0" dirty="0">
                <a:solidFill>
                  <a:srgbClr val="2F2F2F"/>
                </a:solidFill>
              </a:rPr>
              <a:t> </a:t>
            </a:r>
            <a:r>
              <a:rPr lang="it-IT" sz="2000" kern="0" dirty="0">
                <a:solidFill>
                  <a:srgbClr val="2F2F2F"/>
                </a:solidFill>
              </a:rPr>
              <a:t>are </a:t>
            </a:r>
            <a:r>
              <a:rPr lang="it-IT" sz="2000" b="1" kern="0" dirty="0" err="1">
                <a:solidFill>
                  <a:srgbClr val="FF0000"/>
                </a:solidFill>
              </a:rPr>
              <a:t>essential</a:t>
            </a:r>
            <a:r>
              <a:rPr lang="it-IT" sz="2000" kern="0" dirty="0">
                <a:solidFill>
                  <a:srgbClr val="2F2F2F"/>
                </a:solidFill>
              </a:rPr>
              <a:t> in the </a:t>
            </a:r>
            <a:r>
              <a:rPr lang="it-IT" sz="2000" kern="0" dirty="0" err="1">
                <a:solidFill>
                  <a:srgbClr val="2F2F2F"/>
                </a:solidFill>
              </a:rPr>
              <a:t>collimation</a:t>
            </a:r>
            <a:r>
              <a:rPr lang="it-IT" sz="2000" kern="0" dirty="0">
                <a:solidFill>
                  <a:srgbClr val="2F2F2F"/>
                </a:solidFill>
              </a:rPr>
              <a:t> design </a:t>
            </a:r>
            <a:r>
              <a:rPr lang="it-IT" sz="2000" kern="0" dirty="0" err="1">
                <a:solidFill>
                  <a:srgbClr val="2F2F2F"/>
                </a:solidFill>
              </a:rPr>
              <a:t>phase</a:t>
            </a:r>
            <a:r>
              <a:rPr lang="it-IT" sz="2000" kern="0" dirty="0">
                <a:solidFill>
                  <a:srgbClr val="2F2F2F"/>
                </a:solidFill>
              </a:rPr>
              <a:t> </a:t>
            </a:r>
            <a:r>
              <a:rPr lang="it-IT" sz="2000" b="1" kern="0" dirty="0">
                <a:solidFill>
                  <a:srgbClr val="FF0000"/>
                </a:solidFill>
              </a:rPr>
              <a:t>to converge on an optimum </a:t>
            </a:r>
            <a:r>
              <a:rPr lang="it-IT" sz="2000" b="1" kern="0" dirty="0" err="1">
                <a:solidFill>
                  <a:srgbClr val="FF0000"/>
                </a:solidFill>
              </a:rPr>
              <a:t>performace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524F6-3871-844B-9D5A-A38E8977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11376025" cy="535122"/>
          </a:xfrm>
        </p:spPr>
        <p:txBody>
          <a:bodyPr/>
          <a:lstStyle/>
          <a:p>
            <a:r>
              <a:rPr lang="en-US" dirty="0"/>
              <a:t>FCC-ee: collimation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BD85A-AF5B-0640-BCF9-D25C4D0D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5640" y="6378349"/>
            <a:ext cx="828700" cy="365125"/>
          </a:xfrm>
        </p:spPr>
        <p:txBody>
          <a:bodyPr/>
          <a:lstStyle/>
          <a:p>
            <a:r>
              <a:rPr lang="en-GB" dirty="0"/>
              <a:t>23-05-2023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9A1C4-21BE-9A4E-B118-49F00392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4A879E2-D3F6-FF4A-6987-C9DB6BF391A3}"/>
              </a:ext>
            </a:extLst>
          </p:cNvPr>
          <p:cNvGrpSpPr/>
          <p:nvPr/>
        </p:nvGrpSpPr>
        <p:grpSpPr>
          <a:xfrm>
            <a:off x="1956913" y="2714767"/>
            <a:ext cx="3131498" cy="871632"/>
            <a:chOff x="1956913" y="2714767"/>
            <a:chExt cx="3131498" cy="871632"/>
          </a:xfrm>
        </p:grpSpPr>
        <p:sp>
          <p:nvSpPr>
            <p:cNvPr id="11" name="Trapezio 10">
              <a:extLst>
                <a:ext uri="{FF2B5EF4-FFF2-40B4-BE49-F238E27FC236}">
                  <a16:creationId xmlns:a16="http://schemas.microsoft.com/office/drawing/2014/main" id="{E55AE2D8-FB67-3451-2D00-BFAAF9D54D65}"/>
                </a:ext>
              </a:extLst>
            </p:cNvPr>
            <p:cNvSpPr/>
            <p:nvPr/>
          </p:nvSpPr>
          <p:spPr>
            <a:xfrm rot="10800000">
              <a:off x="2067281" y="2734181"/>
              <a:ext cx="1329791" cy="284603"/>
            </a:xfrm>
            <a:prstGeom prst="trapezoid">
              <a:avLst>
                <a:gd name="adj" fmla="val 134286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2E8EDAF-32B1-680A-F56C-E3693C96EDD5}"/>
                </a:ext>
              </a:extLst>
            </p:cNvPr>
            <p:cNvSpPr txBox="1"/>
            <p:nvPr/>
          </p:nvSpPr>
          <p:spPr>
            <a:xfrm>
              <a:off x="3572742" y="3247845"/>
              <a:ext cx="14638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err="1">
                  <a:solidFill>
                    <a:schemeClr val="tx2"/>
                  </a:solidFill>
                  <a:cs typeface="Times New Roman" panose="02020603050405020304" pitchFamily="18" charset="0"/>
                </a:rPr>
                <a:t>collimator</a:t>
              </a:r>
              <a:r>
                <a:rPr lang="it-IT" sz="16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</a:t>
              </a:r>
              <a:r>
                <a:rPr lang="it-IT" sz="1600" dirty="0" err="1">
                  <a:solidFill>
                    <a:schemeClr val="tx2"/>
                  </a:solidFill>
                  <a:cs typeface="Times New Roman" panose="02020603050405020304" pitchFamily="18" charset="0"/>
                </a:rPr>
                <a:t>jaw</a:t>
              </a:r>
              <a:endParaRPr lang="en-US" sz="16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Trapezio 13">
              <a:extLst>
                <a:ext uri="{FF2B5EF4-FFF2-40B4-BE49-F238E27FC236}">
                  <a16:creationId xmlns:a16="http://schemas.microsoft.com/office/drawing/2014/main" id="{370DB76A-85B7-7D03-378C-171B8A806E3F}"/>
                </a:ext>
              </a:extLst>
            </p:cNvPr>
            <p:cNvSpPr/>
            <p:nvPr/>
          </p:nvSpPr>
          <p:spPr>
            <a:xfrm>
              <a:off x="2067280" y="3211843"/>
              <a:ext cx="1329791" cy="284603"/>
            </a:xfrm>
            <a:prstGeom prst="trapezoid">
              <a:avLst>
                <a:gd name="adj" fmla="val 134286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164C24C5-DE6C-19E9-3F42-A1BC6114D15D}"/>
                </a:ext>
              </a:extLst>
            </p:cNvPr>
            <p:cNvCxnSpPr/>
            <p:nvPr/>
          </p:nvCxnSpPr>
          <p:spPr>
            <a:xfrm flipV="1">
              <a:off x="1956913" y="3108891"/>
              <a:ext cx="2017026" cy="12845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C4C314EE-64CB-7798-A451-FFD9A1ED853F}"/>
                </a:ext>
              </a:extLst>
            </p:cNvPr>
            <p:cNvSpPr txBox="1"/>
            <p:nvPr/>
          </p:nvSpPr>
          <p:spPr>
            <a:xfrm>
              <a:off x="3544746" y="2714767"/>
              <a:ext cx="1543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particle</a:t>
              </a:r>
              <a:r>
                <a:rPr lang="it-IT" sz="16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it-IT" sz="16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beam</a:t>
              </a:r>
              <a:endParaRPr lang="en-US" sz="1600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8FB7-51D9-544A-F4B2-CE150A104A7B}"/>
              </a:ext>
            </a:extLst>
          </p:cNvPr>
          <p:cNvSpPr txBox="1">
            <a:spLocks/>
          </p:cNvSpPr>
          <p:nvPr/>
        </p:nvSpPr>
        <p:spPr>
          <a:xfrm>
            <a:off x="4683211" y="6383848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G. Broggi | Proposal for benchmarking collimation simulation tools at DA</a:t>
            </a:r>
            <a:r>
              <a:rPr lang="el-GR" sz="1400" dirty="0"/>
              <a:t>Φ</a:t>
            </a:r>
            <a:r>
              <a:rPr lang="en-US" sz="1400" dirty="0"/>
              <a:t>NE  </a:t>
            </a:r>
            <a:endParaRPr lang="en-US" sz="1400" dirty="0">
              <a:cs typeface="Arial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8A23B5-792F-A346-89B0-AD5475D588A9}"/>
              </a:ext>
            </a:extLst>
          </p:cNvPr>
          <p:cNvSpPr txBox="1">
            <a:spLocks/>
          </p:cNvSpPr>
          <p:nvPr/>
        </p:nvSpPr>
        <p:spPr>
          <a:xfrm>
            <a:off x="2719300" y="6464564"/>
            <a:ext cx="978984" cy="2080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15-09-2023</a:t>
            </a:r>
          </a:p>
        </p:txBody>
      </p:sp>
    </p:spTree>
    <p:extLst>
      <p:ext uri="{BB962C8B-B14F-4D97-AF65-F5344CB8AC3E}">
        <p14:creationId xmlns:p14="http://schemas.microsoft.com/office/powerpoint/2010/main" val="3218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A524F6-3871-844B-9D5A-A38E8977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11376025" cy="535122"/>
          </a:xfrm>
        </p:spPr>
        <p:txBody>
          <a:bodyPr/>
          <a:lstStyle/>
          <a:p>
            <a:r>
              <a:rPr lang="it-IT" dirty="0"/>
              <a:t>Simulation tool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9A1C4-21BE-9A4E-B118-49F00392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B6C87E0-ED64-93DF-A919-B4D4A7EB7248}"/>
              </a:ext>
            </a:extLst>
          </p:cNvPr>
          <p:cNvSpPr txBox="1"/>
          <p:nvPr/>
        </p:nvSpPr>
        <p:spPr>
          <a:xfrm>
            <a:off x="182880" y="731520"/>
            <a:ext cx="11653106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2F2F2F"/>
                </a:solidFill>
              </a:rPr>
              <a:t>Xtrack-BDSIM </a:t>
            </a:r>
            <a:r>
              <a:rPr lang="it-IT" sz="2000" b="1" dirty="0" err="1">
                <a:solidFill>
                  <a:srgbClr val="2F2F2F"/>
                </a:solidFill>
              </a:rPr>
              <a:t>simulation</a:t>
            </a:r>
            <a:r>
              <a:rPr lang="it-IT" sz="2000" b="1" dirty="0">
                <a:solidFill>
                  <a:srgbClr val="2F2F2F"/>
                </a:solidFill>
              </a:rPr>
              <a:t> tool </a:t>
            </a:r>
            <a:r>
              <a:rPr lang="it-IT" sz="2000" dirty="0" err="1">
                <a:solidFill>
                  <a:srgbClr val="2F2F2F"/>
                </a:solidFill>
              </a:rPr>
              <a:t>used</a:t>
            </a:r>
            <a:r>
              <a:rPr lang="it-IT" sz="2000" dirty="0">
                <a:solidFill>
                  <a:srgbClr val="2F2F2F"/>
                </a:solidFill>
              </a:rPr>
              <a:t> to </a:t>
            </a:r>
            <a:r>
              <a:rPr lang="it-IT" sz="2000" dirty="0" err="1">
                <a:solidFill>
                  <a:srgbClr val="2F2F2F"/>
                </a:solidFill>
              </a:rPr>
              <a:t>evaluate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beam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losses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along</a:t>
            </a:r>
            <a:r>
              <a:rPr lang="it-IT" sz="2000" dirty="0">
                <a:solidFill>
                  <a:srgbClr val="2F2F2F"/>
                </a:solidFill>
              </a:rPr>
              <a:t> the </a:t>
            </a:r>
            <a:r>
              <a:rPr lang="it-IT" sz="2000" dirty="0" err="1">
                <a:solidFill>
                  <a:srgbClr val="2F2F2F"/>
                </a:solidFill>
              </a:rPr>
              <a:t>accelerator</a:t>
            </a:r>
            <a:r>
              <a:rPr lang="it-IT" sz="2000" dirty="0">
                <a:solidFill>
                  <a:srgbClr val="2F2F2F"/>
                </a:solidFill>
              </a:rPr>
              <a:t> ring</a:t>
            </a:r>
            <a:endParaRPr lang="it-IT" sz="2000" b="1" dirty="0">
              <a:solidFill>
                <a:srgbClr val="2F2F2F"/>
              </a:solidFill>
            </a:endParaRP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/>
              <a:t>Xtrack</a:t>
            </a:r>
            <a:r>
              <a:rPr lang="it-IT" sz="2000" dirty="0">
                <a:solidFill>
                  <a:srgbClr val="2F2F2F"/>
                </a:solidFill>
              </a:rPr>
              <a:t>: single </a:t>
            </a:r>
            <a:r>
              <a:rPr lang="it-IT" sz="2000" dirty="0" err="1">
                <a:solidFill>
                  <a:srgbClr val="2F2F2F"/>
                </a:solidFill>
              </a:rPr>
              <a:t>particle</a:t>
            </a:r>
            <a:r>
              <a:rPr lang="it-IT" sz="2000" dirty="0">
                <a:solidFill>
                  <a:srgbClr val="2F2F2F"/>
                </a:solidFill>
              </a:rPr>
              <a:t> tracking library </a:t>
            </a:r>
            <a:r>
              <a:rPr lang="it-IT" sz="2000" dirty="0" err="1">
                <a:solidFill>
                  <a:srgbClr val="2F2F2F"/>
                </a:solidFill>
              </a:rPr>
              <a:t>belonging</a:t>
            </a:r>
            <a:r>
              <a:rPr lang="it-IT" sz="2000" dirty="0">
                <a:solidFill>
                  <a:srgbClr val="2F2F2F"/>
                </a:solidFill>
              </a:rPr>
              <a:t> to the </a:t>
            </a:r>
            <a:r>
              <a:rPr lang="it-IT" sz="2000" dirty="0" err="1">
                <a:solidFill>
                  <a:srgbClr val="2F2F2F"/>
                </a:solidFill>
              </a:rPr>
              <a:t>Xsuite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collection</a:t>
            </a:r>
            <a:r>
              <a:rPr lang="it-IT" sz="2000" dirty="0">
                <a:solidFill>
                  <a:srgbClr val="2F2F2F"/>
                </a:solidFill>
              </a:rPr>
              <a:t> of Python packages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/>
              <a:t>BDSIM</a:t>
            </a:r>
            <a:r>
              <a:rPr lang="it-IT" sz="2000" dirty="0">
                <a:solidFill>
                  <a:srgbClr val="2F2F2F"/>
                </a:solidFill>
              </a:rPr>
              <a:t>: C++ software package </a:t>
            </a:r>
            <a:r>
              <a:rPr lang="it-IT" sz="2000" dirty="0" err="1">
                <a:solidFill>
                  <a:srgbClr val="2F2F2F"/>
                </a:solidFill>
              </a:rPr>
              <a:t>based</a:t>
            </a:r>
            <a:r>
              <a:rPr lang="it-IT" sz="2000" dirty="0">
                <a:solidFill>
                  <a:srgbClr val="2F2F2F"/>
                </a:solidFill>
              </a:rPr>
              <a:t> on the Geant4 toolkit to simulate </a:t>
            </a:r>
            <a:r>
              <a:rPr lang="it-IT" sz="2000" dirty="0" err="1">
                <a:solidFill>
                  <a:srgbClr val="2F2F2F"/>
                </a:solidFill>
              </a:rPr>
              <a:t>radiation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transport</a:t>
            </a:r>
            <a:r>
              <a:rPr lang="it-IT" sz="2000" dirty="0">
                <a:solidFill>
                  <a:srgbClr val="2F2F2F"/>
                </a:solidFill>
              </a:rPr>
              <a:t> in </a:t>
            </a:r>
            <a:r>
              <a:rPr lang="it-IT" sz="2000" dirty="0" err="1">
                <a:solidFill>
                  <a:srgbClr val="2F2F2F"/>
                </a:solidFill>
              </a:rPr>
              <a:t>accelerators</a:t>
            </a:r>
            <a:r>
              <a:rPr lang="it-IT" sz="2000" dirty="0">
                <a:solidFill>
                  <a:srgbClr val="2F2F2F"/>
                </a:solidFill>
              </a:rPr>
              <a:t> and </a:t>
            </a:r>
            <a:r>
              <a:rPr lang="it-IT" sz="2000" dirty="0" err="1">
                <a:solidFill>
                  <a:srgbClr val="2F2F2F"/>
                </a:solidFill>
              </a:rPr>
              <a:t>beam</a:t>
            </a:r>
            <a:r>
              <a:rPr lang="it-IT" sz="2000" dirty="0">
                <a:solidFill>
                  <a:srgbClr val="2F2F2F"/>
                </a:solidFill>
              </a:rPr>
              <a:t> lines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FF0000"/>
                </a:solidFill>
              </a:rPr>
              <a:t>Can be </a:t>
            </a:r>
            <a:r>
              <a:rPr lang="it-IT" sz="2000" dirty="0" err="1">
                <a:solidFill>
                  <a:srgbClr val="FF0000"/>
                </a:solidFill>
              </a:rPr>
              <a:t>used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together</a:t>
            </a:r>
            <a:r>
              <a:rPr lang="it-IT" sz="2000" dirty="0">
                <a:solidFill>
                  <a:srgbClr val="FF0000"/>
                </a:solidFill>
              </a:rPr>
              <a:t> for studies </a:t>
            </a:r>
            <a:r>
              <a:rPr lang="it-IT" sz="2000" dirty="0" err="1">
                <a:solidFill>
                  <a:srgbClr val="FF0000"/>
                </a:solidFill>
              </a:rPr>
              <a:t>including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particle</a:t>
            </a:r>
            <a:r>
              <a:rPr lang="it-IT" sz="2000" dirty="0">
                <a:solidFill>
                  <a:srgbClr val="FF0000"/>
                </a:solidFill>
              </a:rPr>
              <a:t> tracking and </a:t>
            </a:r>
            <a:r>
              <a:rPr lang="it-IT" sz="2000" dirty="0" err="1">
                <a:solidFill>
                  <a:srgbClr val="FF0000"/>
                </a:solidFill>
              </a:rPr>
              <a:t>particle-matter</a:t>
            </a:r>
            <a:r>
              <a:rPr lang="it-IT" sz="2000" dirty="0">
                <a:solidFill>
                  <a:srgbClr val="FF0000"/>
                </a:solidFill>
              </a:rPr>
              <a:t> interaction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tx2"/>
                </a:solidFill>
              </a:rPr>
              <a:t>Other</a:t>
            </a:r>
            <a:r>
              <a:rPr lang="it-IT" sz="2000" dirty="0">
                <a:solidFill>
                  <a:schemeClr val="tx2"/>
                </a:solidFill>
              </a:rPr>
              <a:t> tools </a:t>
            </a:r>
            <a:r>
              <a:rPr lang="it-IT" sz="2000" dirty="0" err="1">
                <a:solidFill>
                  <a:schemeClr val="tx2"/>
                </a:solidFill>
              </a:rPr>
              <a:t>available</a:t>
            </a:r>
            <a:r>
              <a:rPr lang="it-IT" sz="2000" dirty="0">
                <a:solidFill>
                  <a:schemeClr val="tx2"/>
                </a:solidFill>
              </a:rPr>
              <a:t>, e.g., </a:t>
            </a:r>
            <a:r>
              <a:rPr lang="it-IT" sz="2000" dirty="0" err="1"/>
              <a:t>Xsuite</a:t>
            </a:r>
            <a:r>
              <a:rPr lang="it-IT" sz="2000" dirty="0">
                <a:solidFill>
                  <a:schemeClr val="tx2"/>
                </a:solidFill>
              </a:rPr>
              <a:t> (Xtrack-</a:t>
            </a:r>
            <a:r>
              <a:rPr lang="it-IT" sz="2000" dirty="0" err="1">
                <a:solidFill>
                  <a:schemeClr val="tx2"/>
                </a:solidFill>
              </a:rPr>
              <a:t>Xcoll</a:t>
            </a:r>
            <a:r>
              <a:rPr lang="it-IT" sz="2000" dirty="0">
                <a:solidFill>
                  <a:schemeClr val="tx2"/>
                </a:solidFill>
              </a:rPr>
              <a:t>), </a:t>
            </a:r>
            <a:r>
              <a:rPr lang="it-IT" sz="2000" dirty="0"/>
              <a:t>Xtrack-FLUKA</a:t>
            </a:r>
            <a:r>
              <a:rPr lang="it-IT" sz="2000" dirty="0">
                <a:solidFill>
                  <a:schemeClr val="tx2"/>
                </a:solidFill>
              </a:rPr>
              <a:t> (</a:t>
            </a:r>
            <a:r>
              <a:rPr lang="it-IT" sz="2000" dirty="0" err="1">
                <a:solidFill>
                  <a:schemeClr val="tx2"/>
                </a:solidFill>
              </a:rPr>
              <a:t>soon</a:t>
            </a:r>
            <a:r>
              <a:rPr lang="it-IT" sz="20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8" name="Immagine 7" descr="Immagine che contiene testo, diagramma, schermata, cerchio&#10;&#10;Descrizione generata automaticamente">
            <a:extLst>
              <a:ext uri="{FF2B5EF4-FFF2-40B4-BE49-F238E27FC236}">
                <a16:creationId xmlns:a16="http://schemas.microsoft.com/office/drawing/2014/main" id="{4FE2AC22-E751-3BE3-FEC9-5410D7B0F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748" y="2497362"/>
            <a:ext cx="6428373" cy="3071334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8261D60-DCE7-18A9-B735-3387D239C81C}"/>
              </a:ext>
            </a:extLst>
          </p:cNvPr>
          <p:cNvSpPr txBox="1">
            <a:spLocks/>
          </p:cNvSpPr>
          <p:nvPr/>
        </p:nvSpPr>
        <p:spPr>
          <a:xfrm>
            <a:off x="4683211" y="6383848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G. Broggi | Proposal for benchmarking collimation simulation tools at DA</a:t>
            </a:r>
            <a:r>
              <a:rPr lang="el-GR" sz="1400" dirty="0"/>
              <a:t>Φ</a:t>
            </a:r>
            <a:r>
              <a:rPr lang="en-US" sz="1400" dirty="0"/>
              <a:t>NE  </a:t>
            </a:r>
            <a:endParaRPr lang="en-US" sz="1400" dirty="0">
              <a:cs typeface="Arial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27EE46-8F4D-D0B0-9919-E94062B015E2}"/>
              </a:ext>
            </a:extLst>
          </p:cNvPr>
          <p:cNvSpPr txBox="1">
            <a:spLocks/>
          </p:cNvSpPr>
          <p:nvPr/>
        </p:nvSpPr>
        <p:spPr>
          <a:xfrm>
            <a:off x="2719300" y="6464564"/>
            <a:ext cx="978984" cy="2080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15-09-2023</a:t>
            </a:r>
          </a:p>
        </p:txBody>
      </p:sp>
    </p:spTree>
    <p:extLst>
      <p:ext uri="{BB962C8B-B14F-4D97-AF65-F5344CB8AC3E}">
        <p14:creationId xmlns:p14="http://schemas.microsoft.com/office/powerpoint/2010/main" val="39611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A524F6-3871-844B-9D5A-A38E8977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11376025" cy="535122"/>
          </a:xfrm>
        </p:spPr>
        <p:txBody>
          <a:bodyPr/>
          <a:lstStyle/>
          <a:p>
            <a:r>
              <a:rPr lang="it-IT" dirty="0" err="1"/>
              <a:t>Simulation</a:t>
            </a:r>
            <a:r>
              <a:rPr lang="it-IT" dirty="0"/>
              <a:t> tool benchmark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9A1C4-21BE-9A4E-B118-49F00392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B6C87E0-ED64-93DF-A919-B4D4A7EB7248}"/>
              </a:ext>
            </a:extLst>
          </p:cNvPr>
          <p:cNvSpPr txBox="1"/>
          <p:nvPr/>
        </p:nvSpPr>
        <p:spPr>
          <a:xfrm>
            <a:off x="91440" y="718002"/>
            <a:ext cx="12009120" cy="5414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To </a:t>
            </a:r>
            <a:r>
              <a:rPr lang="it-IT" sz="2000" b="1" dirty="0">
                <a:solidFill>
                  <a:schemeClr val="tx2"/>
                </a:solidFill>
              </a:rPr>
              <a:t>test </a:t>
            </a:r>
            <a:r>
              <a:rPr lang="it-IT" sz="2000" dirty="0">
                <a:solidFill>
                  <a:schemeClr val="tx2"/>
                </a:solidFill>
              </a:rPr>
              <a:t>the</a:t>
            </a:r>
            <a:r>
              <a:rPr lang="it-IT" sz="2000" b="1" dirty="0">
                <a:solidFill>
                  <a:schemeClr val="tx2"/>
                </a:solidFill>
              </a:rPr>
              <a:t> degree of reliability</a:t>
            </a:r>
            <a:r>
              <a:rPr lang="it-IT" sz="2000" dirty="0">
                <a:solidFill>
                  <a:schemeClr val="tx2"/>
                </a:solidFill>
              </a:rPr>
              <a:t> of </a:t>
            </a:r>
            <a:r>
              <a:rPr lang="it-IT" sz="2000" dirty="0" err="1">
                <a:solidFill>
                  <a:schemeClr val="tx2"/>
                </a:solidFill>
              </a:rPr>
              <a:t>such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simulation</a:t>
            </a:r>
            <a:r>
              <a:rPr lang="it-IT" sz="2000" dirty="0">
                <a:solidFill>
                  <a:schemeClr val="tx2"/>
                </a:solidFill>
              </a:rPr>
              <a:t> tools a </a:t>
            </a:r>
            <a:r>
              <a:rPr lang="it-IT" sz="2000" b="1" dirty="0">
                <a:solidFill>
                  <a:schemeClr val="tx2"/>
                </a:solidFill>
              </a:rPr>
              <a:t>benchmark with </a:t>
            </a:r>
            <a:r>
              <a:rPr lang="it-IT" sz="2000" b="1" dirty="0" err="1">
                <a:solidFill>
                  <a:schemeClr val="tx2"/>
                </a:solidFill>
              </a:rPr>
              <a:t>existing</a:t>
            </a:r>
            <a:r>
              <a:rPr lang="it-IT" sz="2000" b="1" dirty="0">
                <a:solidFill>
                  <a:schemeClr val="tx2"/>
                </a:solidFill>
              </a:rPr>
              <a:t> tools and </a:t>
            </a:r>
            <a:r>
              <a:rPr lang="it-IT" sz="2000" dirty="0">
                <a:solidFill>
                  <a:schemeClr val="tx2"/>
                </a:solidFill>
              </a:rPr>
              <a:t>(</a:t>
            </a:r>
            <a:r>
              <a:rPr lang="it-IT" sz="2000" dirty="0" err="1">
                <a:solidFill>
                  <a:schemeClr val="tx2"/>
                </a:solidFill>
              </a:rPr>
              <a:t>especially</a:t>
            </a:r>
            <a:r>
              <a:rPr lang="it-IT" sz="2000" dirty="0">
                <a:solidFill>
                  <a:schemeClr val="tx2"/>
                </a:solidFill>
              </a:rPr>
              <a:t>) </a:t>
            </a:r>
            <a:r>
              <a:rPr lang="it-IT" sz="2000" b="1" dirty="0" err="1">
                <a:solidFill>
                  <a:schemeClr val="tx2"/>
                </a:solidFill>
              </a:rPr>
              <a:t>measurements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is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needed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lnSpc>
                <a:spcPts val="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285750" indent="-285750">
              <a:lnSpc>
                <a:spcPts val="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</a:rPr>
              <a:t>Xtrack-BDSIM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coupling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already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benchmarked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against</a:t>
            </a:r>
            <a:r>
              <a:rPr lang="it-IT" sz="2000" dirty="0">
                <a:solidFill>
                  <a:schemeClr val="tx2"/>
                </a:solidFill>
              </a:rPr>
              <a:t>:</a:t>
            </a:r>
          </a:p>
          <a:p>
            <a:pPr marL="800100" lvl="1" indent="-342900">
              <a:lnSpc>
                <a:spcPts val="2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it-IT" sz="2000" b="1" dirty="0" err="1">
                <a:solidFill>
                  <a:schemeClr val="tx2"/>
                </a:solidFill>
              </a:rPr>
              <a:t>Existing</a:t>
            </a:r>
            <a:r>
              <a:rPr lang="it-IT" sz="2000" b="1" dirty="0">
                <a:solidFill>
                  <a:schemeClr val="tx2"/>
                </a:solidFill>
              </a:rPr>
              <a:t> tools</a:t>
            </a:r>
            <a:r>
              <a:rPr lang="it-IT" sz="2000" dirty="0">
                <a:solidFill>
                  <a:schemeClr val="tx2"/>
                </a:solidFill>
              </a:rPr>
              <a:t>: </a:t>
            </a:r>
            <a:r>
              <a:rPr lang="it-IT" sz="2000" dirty="0" err="1"/>
              <a:t>Sixtrack</a:t>
            </a:r>
            <a:r>
              <a:rPr lang="it-IT" sz="2000" dirty="0"/>
              <a:t>-FLUKA</a:t>
            </a:r>
            <a:r>
              <a:rPr lang="it-IT" sz="2000" dirty="0">
                <a:solidFill>
                  <a:schemeClr val="tx2"/>
                </a:solidFill>
              </a:rPr>
              <a:t>, </a:t>
            </a:r>
            <a:r>
              <a:rPr lang="it-IT" sz="2000" dirty="0"/>
              <a:t>K2</a:t>
            </a:r>
            <a:r>
              <a:rPr lang="it-IT" sz="2000" dirty="0">
                <a:solidFill>
                  <a:schemeClr val="tx2"/>
                </a:solidFill>
              </a:rPr>
              <a:t>, </a:t>
            </a:r>
            <a:r>
              <a:rPr lang="it-IT" sz="2000" dirty="0" err="1"/>
              <a:t>PyAT</a:t>
            </a:r>
            <a:r>
              <a:rPr lang="it-IT" sz="2000" dirty="0"/>
              <a:t>-BDSIM</a:t>
            </a:r>
          </a:p>
          <a:p>
            <a:pPr marL="800100" lvl="1" indent="-342900">
              <a:lnSpc>
                <a:spcPts val="2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it-IT" sz="2000" b="1" dirty="0" err="1">
                <a:solidFill>
                  <a:schemeClr val="tx2"/>
                </a:solidFill>
              </a:rPr>
              <a:t>Measured</a:t>
            </a:r>
            <a:r>
              <a:rPr lang="it-IT" sz="2000" b="1" dirty="0">
                <a:solidFill>
                  <a:schemeClr val="tx2"/>
                </a:solidFill>
              </a:rPr>
              <a:t> data </a:t>
            </a:r>
            <a:r>
              <a:rPr lang="it-IT" sz="2000" dirty="0">
                <a:solidFill>
                  <a:schemeClr val="tx2"/>
                </a:solidFill>
              </a:rPr>
              <a:t>from </a:t>
            </a:r>
            <a:r>
              <a:rPr lang="it-IT" sz="2000" b="1" u="sng" dirty="0" err="1">
                <a:solidFill>
                  <a:srgbClr val="FF0000"/>
                </a:solidFill>
              </a:rPr>
              <a:t>proton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>
                <a:solidFill>
                  <a:srgbClr val="FF0000"/>
                </a:solidFill>
              </a:rPr>
              <a:t>machines</a:t>
            </a:r>
            <a:r>
              <a:rPr lang="it-IT" sz="2000" dirty="0">
                <a:solidFill>
                  <a:schemeClr val="tx2"/>
                </a:solidFill>
              </a:rPr>
              <a:t>: </a:t>
            </a:r>
            <a:r>
              <a:rPr lang="it-IT" sz="2000" dirty="0"/>
              <a:t>LHC</a:t>
            </a:r>
            <a:r>
              <a:rPr lang="it-IT" sz="2000" dirty="0">
                <a:solidFill>
                  <a:schemeClr val="tx2"/>
                </a:solidFill>
              </a:rPr>
              <a:t>,</a:t>
            </a:r>
            <a:r>
              <a:rPr lang="it-IT" sz="2000" dirty="0"/>
              <a:t> PS</a:t>
            </a:r>
          </a:p>
          <a:p>
            <a:pPr lvl="1">
              <a:lnSpc>
                <a:spcPts val="2000"/>
              </a:lnSpc>
              <a:spcAft>
                <a:spcPts val="500"/>
              </a:spcAft>
            </a:pPr>
            <a:endParaRPr lang="it-IT" sz="2000" dirty="0"/>
          </a:p>
          <a:p>
            <a:pPr marL="342900" indent="-342900">
              <a:lnSpc>
                <a:spcPts val="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For the FCC-ee </a:t>
            </a:r>
            <a:r>
              <a:rPr lang="it-IT" sz="2000" dirty="0" err="1">
                <a:solidFill>
                  <a:schemeClr val="tx2"/>
                </a:solidFill>
              </a:rPr>
              <a:t>needs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this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is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not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fully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satisfactory</a:t>
            </a:r>
            <a:r>
              <a:rPr lang="it-IT" sz="2000" dirty="0">
                <a:solidFill>
                  <a:schemeClr val="tx2"/>
                </a:solidFill>
              </a:rPr>
              <a:t> (</a:t>
            </a:r>
            <a:r>
              <a:rPr lang="it-IT" sz="2000" dirty="0" err="1">
                <a:solidFill>
                  <a:srgbClr val="FF0000"/>
                </a:solidFill>
              </a:rPr>
              <a:t>different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particle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type</a:t>
            </a:r>
            <a:r>
              <a:rPr lang="it-IT" sz="2000" dirty="0">
                <a:solidFill>
                  <a:srgbClr val="FF0000"/>
                </a:solidFill>
              </a:rPr>
              <a:t> and energy</a:t>
            </a:r>
            <a:r>
              <a:rPr lang="it-IT" sz="2000" dirty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lnSpc>
                <a:spcPts val="2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FF0000"/>
                </a:solidFill>
              </a:rPr>
              <a:t>Benchmark with data from a </a:t>
            </a:r>
            <a:r>
              <a:rPr lang="it-IT" sz="2000" b="1" dirty="0" err="1">
                <a:solidFill>
                  <a:srgbClr val="FF0000"/>
                </a:solidFill>
              </a:rPr>
              <a:t>lepton</a:t>
            </a:r>
            <a:r>
              <a:rPr lang="it-IT" sz="2000" b="1" dirty="0">
                <a:solidFill>
                  <a:srgbClr val="FF0000"/>
                </a:solidFill>
              </a:rPr>
              <a:t> machine </a:t>
            </a:r>
            <a:r>
              <a:rPr lang="it-IT" sz="2000" b="1" dirty="0" err="1">
                <a:solidFill>
                  <a:srgbClr val="FF0000"/>
                </a:solidFill>
              </a:rPr>
              <a:t>is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needed</a:t>
            </a:r>
            <a:endParaRPr lang="it-IT" sz="2000" b="1" dirty="0">
              <a:solidFill>
                <a:srgbClr val="FF0000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500"/>
              </a:spcAft>
              <a:buClr>
                <a:srgbClr val="303030"/>
              </a:buClr>
              <a:buFont typeface="Wingdings" panose="05000000000000000000" pitchFamily="2" charset="2"/>
              <a:buChar char="Ø"/>
            </a:pPr>
            <a:r>
              <a:rPr lang="it-IT" sz="2000" b="1" dirty="0"/>
              <a:t>DA</a:t>
            </a:r>
            <a:r>
              <a:rPr lang="el-GR" sz="2000" b="1" dirty="0"/>
              <a:t>Φ</a:t>
            </a:r>
            <a:r>
              <a:rPr lang="it-IT" sz="2000" b="1" dirty="0"/>
              <a:t>NE</a:t>
            </a:r>
            <a:r>
              <a:rPr lang="it-IT" sz="2000" dirty="0"/>
              <a:t> </a:t>
            </a:r>
            <a:r>
              <a:rPr lang="it-IT" sz="2000" dirty="0" err="1">
                <a:solidFill>
                  <a:schemeClr val="tx2"/>
                </a:solidFill>
              </a:rPr>
              <a:t>could</a:t>
            </a:r>
            <a:r>
              <a:rPr lang="it-IT" sz="2000" dirty="0">
                <a:solidFill>
                  <a:schemeClr val="tx2"/>
                </a:solidFill>
              </a:rPr>
              <a:t> be an </a:t>
            </a:r>
            <a:r>
              <a:rPr lang="it-IT" sz="2000" b="1" dirty="0" err="1">
                <a:solidFill>
                  <a:schemeClr val="tx2"/>
                </a:solidFill>
              </a:rPr>
              <a:t>excellent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b="1" dirty="0">
                <a:solidFill>
                  <a:schemeClr val="tx2"/>
                </a:solidFill>
              </a:rPr>
              <a:t>candidate </a:t>
            </a:r>
            <a:r>
              <a:rPr lang="it-IT" sz="2000" dirty="0">
                <a:solidFill>
                  <a:schemeClr val="tx2"/>
                </a:solidFill>
              </a:rPr>
              <a:t>(</a:t>
            </a:r>
            <a:r>
              <a:rPr lang="it-IT" sz="2000" b="1" dirty="0" err="1"/>
              <a:t>SuperKEKB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is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also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being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considered</a:t>
            </a:r>
            <a:r>
              <a:rPr lang="it-IT" sz="2000" dirty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lnSpc>
                <a:spcPts val="2000"/>
              </a:lnSpc>
              <a:spcAft>
                <a:spcPts val="500"/>
              </a:spcAft>
              <a:buClr>
                <a:srgbClr val="303030"/>
              </a:buClr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303030"/>
              </a:solidFill>
            </a:endParaRPr>
          </a:p>
          <a:p>
            <a:pPr marL="342900" indent="-342900">
              <a:lnSpc>
                <a:spcPts val="2000"/>
              </a:lnSpc>
              <a:spcAft>
                <a:spcPts val="500"/>
              </a:spcAft>
              <a:buClr>
                <a:srgbClr val="30303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03030"/>
                </a:solidFill>
              </a:rPr>
              <a:t>A </a:t>
            </a:r>
            <a:r>
              <a:rPr lang="it-IT" sz="2000" b="1" dirty="0" err="1">
                <a:solidFill>
                  <a:srgbClr val="303030"/>
                </a:solidFill>
              </a:rPr>
              <a:t>benchmarked</a:t>
            </a:r>
            <a:r>
              <a:rPr lang="it-IT" sz="2000" b="1" dirty="0">
                <a:solidFill>
                  <a:srgbClr val="303030"/>
                </a:solidFill>
              </a:rPr>
              <a:t> </a:t>
            </a:r>
            <a:r>
              <a:rPr lang="it-IT" sz="2000" b="1" dirty="0" err="1">
                <a:solidFill>
                  <a:srgbClr val="303030"/>
                </a:solidFill>
              </a:rPr>
              <a:t>simulation</a:t>
            </a:r>
            <a:r>
              <a:rPr lang="it-IT" sz="2000" dirty="0">
                <a:solidFill>
                  <a:srgbClr val="303030"/>
                </a:solidFill>
              </a:rPr>
              <a:t> </a:t>
            </a:r>
            <a:r>
              <a:rPr lang="it-IT" sz="2000" b="1" dirty="0">
                <a:solidFill>
                  <a:srgbClr val="303030"/>
                </a:solidFill>
              </a:rPr>
              <a:t>tool</a:t>
            </a:r>
            <a:r>
              <a:rPr lang="it-IT" sz="2000" dirty="0">
                <a:solidFill>
                  <a:srgbClr val="303030"/>
                </a:solidFill>
              </a:rPr>
              <a:t> </a:t>
            </a:r>
            <a:r>
              <a:rPr lang="it-IT" sz="2000" dirty="0" err="1">
                <a:solidFill>
                  <a:srgbClr val="303030"/>
                </a:solidFill>
              </a:rPr>
              <a:t>could</a:t>
            </a:r>
            <a:r>
              <a:rPr lang="it-IT" sz="2000" dirty="0">
                <a:solidFill>
                  <a:srgbClr val="303030"/>
                </a:solidFill>
              </a:rPr>
              <a:t> </a:t>
            </a:r>
            <a:r>
              <a:rPr lang="it-IT" sz="2000" dirty="0" err="1">
                <a:solidFill>
                  <a:srgbClr val="303030"/>
                </a:solidFill>
              </a:rPr>
              <a:t>also</a:t>
            </a:r>
            <a:r>
              <a:rPr lang="it-IT" sz="2000" dirty="0">
                <a:solidFill>
                  <a:srgbClr val="303030"/>
                </a:solidFill>
              </a:rPr>
              <a:t> be </a:t>
            </a:r>
            <a:r>
              <a:rPr lang="it-IT" sz="2000" b="1" dirty="0" err="1">
                <a:solidFill>
                  <a:srgbClr val="303030"/>
                </a:solidFill>
              </a:rPr>
              <a:t>beneficial</a:t>
            </a:r>
            <a:r>
              <a:rPr lang="it-IT" sz="2000" b="1" dirty="0">
                <a:solidFill>
                  <a:srgbClr val="303030"/>
                </a:solidFill>
              </a:rPr>
              <a:t> for DA</a:t>
            </a:r>
            <a:r>
              <a:rPr lang="el-GR" sz="2000" b="1" dirty="0">
                <a:solidFill>
                  <a:srgbClr val="303030"/>
                </a:solidFill>
              </a:rPr>
              <a:t>Φ</a:t>
            </a:r>
            <a:r>
              <a:rPr lang="it-IT" sz="2000" b="1" dirty="0">
                <a:solidFill>
                  <a:srgbClr val="303030"/>
                </a:solidFill>
              </a:rPr>
              <a:t>NE </a:t>
            </a:r>
          </a:p>
          <a:p>
            <a:pPr marL="800100" lvl="1" indent="-342900">
              <a:lnSpc>
                <a:spcPts val="2000"/>
              </a:lnSpc>
              <a:spcAft>
                <a:spcPts val="500"/>
              </a:spcAft>
              <a:buClr>
                <a:srgbClr val="303030"/>
              </a:buClr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2"/>
                </a:solidFill>
              </a:rPr>
              <a:t>Better </a:t>
            </a:r>
            <a:r>
              <a:rPr lang="it-IT" sz="2000" dirty="0" err="1">
                <a:solidFill>
                  <a:schemeClr val="tx2"/>
                </a:solidFill>
              </a:rPr>
              <a:t>understanding</a:t>
            </a:r>
            <a:r>
              <a:rPr lang="it-IT" sz="2000" dirty="0">
                <a:solidFill>
                  <a:schemeClr val="tx2"/>
                </a:solidFill>
              </a:rPr>
              <a:t> of </a:t>
            </a:r>
            <a:r>
              <a:rPr lang="it-IT" sz="2000" dirty="0" err="1">
                <a:solidFill>
                  <a:schemeClr val="tx2"/>
                </a:solidFill>
              </a:rPr>
              <a:t>beam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losses</a:t>
            </a:r>
            <a:r>
              <a:rPr lang="it-IT" sz="2000" dirty="0">
                <a:solidFill>
                  <a:schemeClr val="tx2"/>
                </a:solidFill>
              </a:rPr>
              <a:t> and of the machine in general</a:t>
            </a:r>
          </a:p>
          <a:p>
            <a:pPr marL="342900" indent="-342900">
              <a:lnSpc>
                <a:spcPts val="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tx2"/>
                </a:solidFill>
              </a:rPr>
              <a:t>However</a:t>
            </a:r>
            <a:r>
              <a:rPr lang="it-IT" sz="2000" dirty="0">
                <a:solidFill>
                  <a:schemeClr val="tx2"/>
                </a:solidFill>
              </a:rPr>
              <a:t>, for a </a:t>
            </a:r>
            <a:r>
              <a:rPr lang="it-IT" sz="2000" b="1" dirty="0" err="1">
                <a:solidFill>
                  <a:schemeClr val="tx2"/>
                </a:solidFill>
              </a:rPr>
              <a:t>succesfull</a:t>
            </a:r>
            <a:r>
              <a:rPr lang="it-IT" sz="2000" b="1" dirty="0">
                <a:solidFill>
                  <a:schemeClr val="tx2"/>
                </a:solidFill>
              </a:rPr>
              <a:t> benchmark</a:t>
            </a:r>
            <a:r>
              <a:rPr lang="it-IT" sz="2000" dirty="0">
                <a:solidFill>
                  <a:schemeClr val="tx2"/>
                </a:solidFill>
              </a:rPr>
              <a:t>, some </a:t>
            </a:r>
            <a:r>
              <a:rPr lang="it-IT" sz="2000" b="1" dirty="0" err="1">
                <a:solidFill>
                  <a:schemeClr val="tx2"/>
                </a:solidFill>
              </a:rPr>
              <a:t>requirements</a:t>
            </a:r>
            <a:r>
              <a:rPr lang="it-IT" sz="2000" dirty="0">
                <a:solidFill>
                  <a:schemeClr val="tx2"/>
                </a:solidFill>
              </a:rPr>
              <a:t> are </a:t>
            </a:r>
            <a:r>
              <a:rPr lang="it-IT" sz="2000" dirty="0" err="1">
                <a:solidFill>
                  <a:schemeClr val="tx2"/>
                </a:solidFill>
              </a:rPr>
              <a:t>needed</a:t>
            </a:r>
            <a:endParaRPr lang="it-IT" sz="20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it-IT" sz="2000" b="1" dirty="0" err="1"/>
              <a:t>Simulation</a:t>
            </a:r>
            <a:r>
              <a:rPr lang="it-IT" sz="2000" b="1" dirty="0"/>
              <a:t> model</a:t>
            </a:r>
          </a:p>
          <a:p>
            <a:pPr marL="800100" lvl="1" indent="-342900">
              <a:lnSpc>
                <a:spcPts val="2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it-IT" sz="2000" b="1" dirty="0" err="1"/>
              <a:t>Experimental</a:t>
            </a:r>
            <a:r>
              <a:rPr lang="it-IT" sz="2000" b="1" dirty="0"/>
              <a:t> </a:t>
            </a:r>
            <a:r>
              <a:rPr lang="it-IT" sz="2000" b="1" dirty="0" err="1"/>
              <a:t>measurements</a:t>
            </a:r>
            <a:endParaRPr lang="it-IT" sz="2000" b="1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1BE565-96A2-3437-99F6-0280998BD28C}"/>
              </a:ext>
            </a:extLst>
          </p:cNvPr>
          <p:cNvSpPr txBox="1">
            <a:spLocks/>
          </p:cNvSpPr>
          <p:nvPr/>
        </p:nvSpPr>
        <p:spPr>
          <a:xfrm>
            <a:off x="4683211" y="6383848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G. Broggi | Proposal for benchmarking collimation simulation tools at DA</a:t>
            </a:r>
            <a:r>
              <a:rPr lang="el-GR" sz="1400" dirty="0"/>
              <a:t>Φ</a:t>
            </a:r>
            <a:r>
              <a:rPr lang="en-US" sz="1400" dirty="0"/>
              <a:t>NE  </a:t>
            </a:r>
            <a:endParaRPr lang="en-US" sz="1400" dirty="0">
              <a:cs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102538-9F20-D686-E029-387EB9C3A0DE}"/>
              </a:ext>
            </a:extLst>
          </p:cNvPr>
          <p:cNvSpPr txBox="1">
            <a:spLocks/>
          </p:cNvSpPr>
          <p:nvPr/>
        </p:nvSpPr>
        <p:spPr>
          <a:xfrm>
            <a:off x="2719300" y="6464564"/>
            <a:ext cx="978984" cy="2080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15-09-2023</a:t>
            </a:r>
          </a:p>
        </p:txBody>
      </p:sp>
    </p:spTree>
    <p:extLst>
      <p:ext uri="{BB962C8B-B14F-4D97-AF65-F5344CB8AC3E}">
        <p14:creationId xmlns:p14="http://schemas.microsoft.com/office/powerpoint/2010/main" val="5424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A524F6-3871-844B-9D5A-A38E8977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11376025" cy="535122"/>
          </a:xfrm>
        </p:spPr>
        <p:txBody>
          <a:bodyPr/>
          <a:lstStyle/>
          <a:p>
            <a:r>
              <a:rPr lang="it-IT" dirty="0" err="1"/>
              <a:t>Simulation</a:t>
            </a:r>
            <a:r>
              <a:rPr lang="it-IT" dirty="0"/>
              <a:t> tool benchmark: </a:t>
            </a:r>
            <a:r>
              <a:rPr lang="it-IT" dirty="0" err="1"/>
              <a:t>simulation</a:t>
            </a:r>
            <a:r>
              <a:rPr lang="it-IT" dirty="0"/>
              <a:t> model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9A1C4-21BE-9A4E-B118-49F00392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B6C87E0-ED64-93DF-A919-B4D4A7EB7248}"/>
              </a:ext>
            </a:extLst>
          </p:cNvPr>
          <p:cNvSpPr txBox="1"/>
          <p:nvPr/>
        </p:nvSpPr>
        <p:spPr>
          <a:xfrm>
            <a:off x="182880" y="731520"/>
            <a:ext cx="11903042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To </a:t>
            </a:r>
            <a:r>
              <a:rPr lang="it-IT" sz="2000" dirty="0" err="1">
                <a:solidFill>
                  <a:schemeClr val="tx2"/>
                </a:solidFill>
              </a:rPr>
              <a:t>succesfully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run</a:t>
            </a:r>
            <a:r>
              <a:rPr lang="it-IT" sz="2000" dirty="0">
                <a:solidFill>
                  <a:schemeClr val="tx2"/>
                </a:solidFill>
              </a:rPr>
              <a:t> a Xtrack-BDSIM </a:t>
            </a:r>
            <a:r>
              <a:rPr lang="it-IT" sz="2000" dirty="0" err="1">
                <a:solidFill>
                  <a:schemeClr val="tx2"/>
                </a:solidFill>
              </a:rPr>
              <a:t>simulation</a:t>
            </a:r>
            <a:r>
              <a:rPr lang="it-IT" sz="2000" dirty="0">
                <a:solidFill>
                  <a:schemeClr val="tx2"/>
                </a:solidFill>
              </a:rPr>
              <a:t>, the following inputs are </a:t>
            </a:r>
            <a:r>
              <a:rPr lang="it-IT" sz="2000" dirty="0" err="1">
                <a:solidFill>
                  <a:schemeClr val="tx2"/>
                </a:solidFill>
              </a:rPr>
              <a:t>required</a:t>
            </a:r>
            <a:r>
              <a:rPr lang="it-IT" sz="2000" dirty="0">
                <a:solidFill>
                  <a:schemeClr val="tx2"/>
                </a:solidFill>
              </a:rPr>
              <a:t>: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b="1" dirty="0"/>
              <a:t>Accelerator </a:t>
            </a:r>
            <a:r>
              <a:rPr lang="it-IT" sz="2000" b="1" dirty="0" err="1"/>
              <a:t>parameters</a:t>
            </a:r>
            <a:r>
              <a:rPr lang="it-IT" sz="2000" dirty="0">
                <a:solidFill>
                  <a:schemeClr val="tx2"/>
                </a:solidFill>
              </a:rPr>
              <a:t>: </a:t>
            </a:r>
            <a:r>
              <a:rPr lang="it-IT" sz="2000" dirty="0" err="1">
                <a:solidFill>
                  <a:schemeClr val="tx2"/>
                </a:solidFill>
              </a:rPr>
              <a:t>beam</a:t>
            </a:r>
            <a:r>
              <a:rPr lang="it-IT" sz="2000" dirty="0">
                <a:solidFill>
                  <a:schemeClr val="tx2"/>
                </a:solidFill>
              </a:rPr>
              <a:t> energy, </a:t>
            </a:r>
            <a:r>
              <a:rPr lang="it-IT" sz="2000" dirty="0" err="1">
                <a:solidFill>
                  <a:schemeClr val="tx2"/>
                </a:solidFill>
              </a:rPr>
              <a:t>emittance</a:t>
            </a:r>
            <a:r>
              <a:rPr lang="it-IT" sz="2000" dirty="0">
                <a:solidFill>
                  <a:schemeClr val="tx2"/>
                </a:solidFill>
              </a:rPr>
              <a:t>, …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b="1" dirty="0"/>
              <a:t>Accelerator </a:t>
            </a:r>
            <a:r>
              <a:rPr lang="it-IT" sz="2000" b="1" dirty="0" err="1"/>
              <a:t>optics</a:t>
            </a:r>
            <a:r>
              <a:rPr lang="it-IT" sz="2000" dirty="0">
                <a:solidFill>
                  <a:schemeClr val="tx2"/>
                </a:solidFill>
              </a:rPr>
              <a:t>: optical </a:t>
            </a:r>
            <a:r>
              <a:rPr lang="it-IT" sz="2000" dirty="0" err="1">
                <a:solidFill>
                  <a:schemeClr val="tx2"/>
                </a:solidFill>
              </a:rPr>
              <a:t>parameters</a:t>
            </a:r>
            <a:r>
              <a:rPr lang="it-IT" sz="2000" dirty="0">
                <a:solidFill>
                  <a:schemeClr val="tx2"/>
                </a:solidFill>
              </a:rPr>
              <a:t> and </a:t>
            </a:r>
            <a:r>
              <a:rPr lang="it-IT" sz="2000" dirty="0" err="1">
                <a:solidFill>
                  <a:schemeClr val="tx2"/>
                </a:solidFill>
              </a:rPr>
              <a:t>magnetic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strengths</a:t>
            </a:r>
            <a:r>
              <a:rPr lang="it-IT" sz="2000" dirty="0">
                <a:solidFill>
                  <a:schemeClr val="tx2"/>
                </a:solidFill>
              </a:rPr>
              <a:t> for the </a:t>
            </a:r>
            <a:r>
              <a:rPr lang="it-IT" sz="2000" dirty="0" err="1">
                <a:solidFill>
                  <a:schemeClr val="tx2"/>
                </a:solidFill>
              </a:rPr>
              <a:t>accelerator</a:t>
            </a:r>
            <a:r>
              <a:rPr lang="it-IT" sz="2000" dirty="0">
                <a:solidFill>
                  <a:schemeClr val="tx2"/>
                </a:solidFill>
              </a:rPr>
              <a:t> under study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b="1" dirty="0"/>
              <a:t>Aperture model</a:t>
            </a:r>
            <a:endParaRPr lang="it-IT" sz="2000" dirty="0"/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b="1" dirty="0" err="1"/>
              <a:t>Beam</a:t>
            </a:r>
            <a:r>
              <a:rPr lang="it-IT" sz="2000" b="1" dirty="0"/>
              <a:t> </a:t>
            </a:r>
            <a:r>
              <a:rPr lang="it-IT" sz="2000" b="1" dirty="0" err="1"/>
              <a:t>Intercepting</a:t>
            </a:r>
            <a:r>
              <a:rPr lang="it-IT" sz="2000" b="1" dirty="0"/>
              <a:t> Devices (BID) database</a:t>
            </a:r>
            <a:r>
              <a:rPr lang="it-IT" sz="2000" dirty="0">
                <a:solidFill>
                  <a:schemeClr val="tx2"/>
                </a:solidFill>
              </a:rPr>
              <a:t>: database </a:t>
            </a:r>
            <a:r>
              <a:rPr lang="it-IT" sz="2000" dirty="0" err="1">
                <a:solidFill>
                  <a:schemeClr val="tx2"/>
                </a:solidFill>
              </a:rPr>
              <a:t>containing</a:t>
            </a:r>
            <a:r>
              <a:rPr lang="it-IT" sz="2000" dirty="0">
                <a:solidFill>
                  <a:schemeClr val="tx2"/>
                </a:solidFill>
              </a:rPr>
              <a:t> BID </a:t>
            </a:r>
            <a:r>
              <a:rPr lang="it-IT" sz="2000" dirty="0" err="1">
                <a:solidFill>
                  <a:schemeClr val="tx2"/>
                </a:solidFill>
              </a:rPr>
              <a:t>specifics</a:t>
            </a:r>
            <a:r>
              <a:rPr lang="it-IT" sz="2000" dirty="0">
                <a:solidFill>
                  <a:schemeClr val="tx2"/>
                </a:solidFill>
              </a:rPr>
              <a:t> (</a:t>
            </a:r>
            <a:r>
              <a:rPr lang="it-IT" sz="2000" dirty="0" err="1">
                <a:solidFill>
                  <a:schemeClr val="tx2"/>
                </a:solidFill>
              </a:rPr>
              <a:t>geometry</a:t>
            </a:r>
            <a:r>
              <a:rPr lang="it-IT" sz="2000" dirty="0">
                <a:solidFill>
                  <a:schemeClr val="tx2"/>
                </a:solidFill>
              </a:rPr>
              <a:t>, opening, </a:t>
            </a:r>
            <a:r>
              <a:rPr lang="it-IT" sz="2000" dirty="0" err="1">
                <a:solidFill>
                  <a:schemeClr val="tx2"/>
                </a:solidFill>
              </a:rPr>
              <a:t>material</a:t>
            </a:r>
            <a:r>
              <a:rPr lang="it-IT" sz="2000" dirty="0">
                <a:solidFill>
                  <a:schemeClr val="tx2"/>
                </a:solidFill>
              </a:rPr>
              <a:t>, </a:t>
            </a:r>
            <a:r>
              <a:rPr lang="it-IT" sz="2000" dirty="0" err="1">
                <a:solidFill>
                  <a:schemeClr val="tx2"/>
                </a:solidFill>
              </a:rPr>
              <a:t>movable</a:t>
            </a:r>
            <a:r>
              <a:rPr lang="it-IT" sz="2000" dirty="0">
                <a:solidFill>
                  <a:schemeClr val="tx2"/>
                </a:solidFill>
              </a:rPr>
              <a:t> / </a:t>
            </a:r>
            <a:r>
              <a:rPr lang="it-IT" sz="2000" dirty="0" err="1">
                <a:solidFill>
                  <a:schemeClr val="tx2"/>
                </a:solidFill>
              </a:rPr>
              <a:t>not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movable</a:t>
            </a:r>
            <a:r>
              <a:rPr lang="it-IT" sz="2000" dirty="0">
                <a:solidFill>
                  <a:schemeClr val="tx2"/>
                </a:solidFill>
              </a:rPr>
              <a:t> ?)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chemeClr val="tx2"/>
                </a:solidFill>
              </a:rPr>
              <a:t>Different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loss</a:t>
            </a:r>
            <a:r>
              <a:rPr lang="it-IT" sz="2000" b="1" dirty="0">
                <a:solidFill>
                  <a:schemeClr val="tx2"/>
                </a:solidFill>
              </a:rPr>
              <a:t> scenario can be </a:t>
            </a:r>
            <a:r>
              <a:rPr lang="it-IT" sz="2000" b="1" dirty="0" err="1">
                <a:solidFill>
                  <a:schemeClr val="tx2"/>
                </a:solidFill>
              </a:rPr>
              <a:t>simulated</a:t>
            </a:r>
            <a:endParaRPr lang="it-IT" sz="2000" b="1" dirty="0">
              <a:solidFill>
                <a:schemeClr val="tx2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2"/>
                </a:solidFill>
              </a:rPr>
              <a:t>Given </a:t>
            </a:r>
            <a:r>
              <a:rPr lang="it-IT" sz="2000" dirty="0" err="1">
                <a:solidFill>
                  <a:schemeClr val="tx2"/>
                </a:solidFill>
              </a:rPr>
              <a:t>beam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distribution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impacting</a:t>
            </a:r>
            <a:r>
              <a:rPr lang="it-IT" sz="2000" dirty="0">
                <a:solidFill>
                  <a:schemeClr val="tx2"/>
                </a:solidFill>
              </a:rPr>
              <a:t> a BID ← </a:t>
            </a:r>
            <a:r>
              <a:rPr lang="it-IT" sz="2000" dirty="0" err="1">
                <a:solidFill>
                  <a:srgbClr val="FF0000"/>
                </a:solidFill>
              </a:rPr>
              <a:t>simplest</a:t>
            </a:r>
            <a:r>
              <a:rPr lang="it-IT" sz="2000" dirty="0">
                <a:solidFill>
                  <a:srgbClr val="FF0000"/>
                </a:solidFill>
              </a:rPr>
              <a:t> case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2"/>
                </a:solidFill>
              </a:rPr>
              <a:t>(top-up) injection </a:t>
            </a:r>
            <a:r>
              <a:rPr lang="it-IT" sz="2000" dirty="0" err="1">
                <a:solidFill>
                  <a:schemeClr val="tx2"/>
                </a:solidFill>
              </a:rPr>
              <a:t>losses</a:t>
            </a:r>
            <a:endParaRPr lang="it-IT" sz="20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2"/>
                </a:solidFill>
              </a:rPr>
              <a:t>BID </a:t>
            </a:r>
            <a:r>
              <a:rPr lang="it-IT" sz="2000" dirty="0" err="1">
                <a:solidFill>
                  <a:schemeClr val="tx2"/>
                </a:solidFill>
              </a:rPr>
              <a:t>scraping</a:t>
            </a:r>
            <a:r>
              <a:rPr lang="it-IT" sz="2000" dirty="0">
                <a:solidFill>
                  <a:schemeClr val="tx2"/>
                </a:solidFill>
              </a:rPr>
              <a:t> (</a:t>
            </a:r>
            <a:r>
              <a:rPr lang="it-IT" sz="2000" dirty="0" err="1">
                <a:solidFill>
                  <a:schemeClr val="tx2"/>
                </a:solidFill>
              </a:rPr>
              <a:t>if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movable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BIDs</a:t>
            </a:r>
            <a:r>
              <a:rPr lang="it-IT" sz="2000" dirty="0">
                <a:solidFill>
                  <a:schemeClr val="tx2"/>
                </a:solidFill>
              </a:rPr>
              <a:t> are </a:t>
            </a:r>
            <a:r>
              <a:rPr lang="it-IT" sz="2000" dirty="0" err="1">
                <a:solidFill>
                  <a:schemeClr val="tx2"/>
                </a:solidFill>
              </a:rPr>
              <a:t>present</a:t>
            </a:r>
            <a:r>
              <a:rPr lang="it-IT" sz="2000" dirty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err="1">
                <a:solidFill>
                  <a:schemeClr val="tx2"/>
                </a:solidFill>
              </a:rPr>
              <a:t>Known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beam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excitation</a:t>
            </a:r>
            <a:endParaRPr lang="it-IT" sz="20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2"/>
                </a:solidFill>
              </a:rPr>
              <a:t>Touschek / </a:t>
            </a:r>
            <a:r>
              <a:rPr lang="it-IT" sz="2000" dirty="0" err="1">
                <a:solidFill>
                  <a:schemeClr val="tx2"/>
                </a:solidFill>
              </a:rPr>
              <a:t>beam</a:t>
            </a:r>
            <a:r>
              <a:rPr lang="it-IT" sz="2000" dirty="0">
                <a:solidFill>
                  <a:schemeClr val="tx2"/>
                </a:solidFill>
              </a:rPr>
              <a:t>-gas </a:t>
            </a:r>
            <a:r>
              <a:rPr lang="it-IT" sz="2000" dirty="0" err="1">
                <a:solidFill>
                  <a:schemeClr val="tx2"/>
                </a:solidFill>
              </a:rPr>
              <a:t>losses</a:t>
            </a:r>
            <a:r>
              <a:rPr lang="it-IT" sz="2000" dirty="0">
                <a:solidFill>
                  <a:schemeClr val="tx2"/>
                </a:solidFill>
              </a:rPr>
              <a:t> (</a:t>
            </a:r>
            <a:r>
              <a:rPr lang="it-IT" sz="2000" dirty="0">
                <a:solidFill>
                  <a:srgbClr val="FF0000"/>
                </a:solidFill>
              </a:rPr>
              <a:t>to be </a:t>
            </a:r>
            <a:r>
              <a:rPr lang="it-IT" sz="2000" dirty="0" err="1">
                <a:solidFill>
                  <a:srgbClr val="FF0000"/>
                </a:solidFill>
              </a:rPr>
              <a:t>implemented</a:t>
            </a:r>
            <a:r>
              <a:rPr lang="it-IT" sz="2000" dirty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/>
              <a:t>1st step to check </a:t>
            </a:r>
            <a:r>
              <a:rPr lang="it-IT" sz="2000" b="1" dirty="0" err="1"/>
              <a:t>feasibility</a:t>
            </a:r>
            <a:r>
              <a:rPr lang="it-IT" sz="2000" dirty="0">
                <a:solidFill>
                  <a:schemeClr val="tx2"/>
                </a:solidFill>
              </a:rPr>
              <a:t>: </a:t>
            </a:r>
            <a:r>
              <a:rPr lang="it-IT" sz="2000" dirty="0" err="1">
                <a:solidFill>
                  <a:schemeClr val="tx2"/>
                </a:solidFill>
              </a:rPr>
              <a:t>perform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b="1" dirty="0">
                <a:solidFill>
                  <a:schemeClr val="tx2"/>
                </a:solidFill>
              </a:rPr>
              <a:t>pure tracking </a:t>
            </a:r>
            <a:r>
              <a:rPr lang="it-IT" sz="2000" b="1" dirty="0" err="1">
                <a:solidFill>
                  <a:schemeClr val="tx2"/>
                </a:solidFill>
              </a:rPr>
              <a:t>simulations</a:t>
            </a:r>
            <a:r>
              <a:rPr lang="it-IT" sz="2000" dirty="0">
                <a:solidFill>
                  <a:schemeClr val="tx2"/>
                </a:solidFill>
              </a:rPr>
              <a:t> (no </a:t>
            </a:r>
            <a:r>
              <a:rPr lang="it-IT" sz="2000" dirty="0" err="1">
                <a:solidFill>
                  <a:schemeClr val="tx2"/>
                </a:solidFill>
              </a:rPr>
              <a:t>particle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matter</a:t>
            </a:r>
            <a:r>
              <a:rPr lang="it-IT" sz="2000" dirty="0">
                <a:solidFill>
                  <a:schemeClr val="tx2"/>
                </a:solidFill>
              </a:rPr>
              <a:t> interactions with </a:t>
            </a:r>
            <a:r>
              <a:rPr lang="it-IT" sz="2000" dirty="0" err="1">
                <a:solidFill>
                  <a:schemeClr val="tx2"/>
                </a:solidFill>
              </a:rPr>
              <a:t>BIDs</a:t>
            </a:r>
            <a:r>
              <a:rPr lang="it-IT" sz="2000" dirty="0">
                <a:solidFill>
                  <a:schemeClr val="tx2"/>
                </a:solidFill>
              </a:rPr>
              <a:t>) </a:t>
            </a:r>
            <a:r>
              <a:rPr lang="it-IT" sz="2000" b="1" dirty="0">
                <a:solidFill>
                  <a:schemeClr val="tx2"/>
                </a:solidFill>
              </a:rPr>
              <a:t>with Xtrack to </a:t>
            </a:r>
            <a:r>
              <a:rPr lang="it-IT" sz="2000" b="1" dirty="0" err="1">
                <a:solidFill>
                  <a:schemeClr val="tx2"/>
                </a:solidFill>
              </a:rPr>
              <a:t>reproduce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equilibrium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conditions</a:t>
            </a:r>
            <a:endParaRPr lang="it-IT" sz="2000" b="1" dirty="0">
              <a:solidFill>
                <a:schemeClr val="tx2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2"/>
                </a:solidFill>
              </a:rPr>
              <a:t>Some </a:t>
            </a:r>
            <a:r>
              <a:rPr lang="it-IT" sz="2000" dirty="0" err="1">
                <a:solidFill>
                  <a:schemeClr val="tx2"/>
                </a:solidFill>
              </a:rPr>
              <a:t>regions</a:t>
            </a:r>
            <a:r>
              <a:rPr lang="it-IT" sz="2000" dirty="0">
                <a:solidFill>
                  <a:schemeClr val="tx2"/>
                </a:solidFill>
              </a:rPr>
              <a:t> (e.g., </a:t>
            </a:r>
            <a:r>
              <a:rPr lang="it-IT" sz="2000" dirty="0" err="1">
                <a:solidFill>
                  <a:schemeClr val="tx2"/>
                </a:solidFill>
              </a:rPr>
              <a:t>IRs</a:t>
            </a:r>
            <a:r>
              <a:rPr lang="it-IT" sz="2000" dirty="0">
                <a:solidFill>
                  <a:schemeClr val="tx2"/>
                </a:solidFill>
              </a:rPr>
              <a:t>) </a:t>
            </a:r>
            <a:r>
              <a:rPr lang="it-IT" sz="2000" dirty="0" err="1">
                <a:solidFill>
                  <a:schemeClr val="tx2"/>
                </a:solidFill>
              </a:rPr>
              <a:t>could</a:t>
            </a:r>
            <a:r>
              <a:rPr lang="it-IT" sz="2000" dirty="0">
                <a:solidFill>
                  <a:schemeClr val="tx2"/>
                </a:solidFill>
              </a:rPr>
              <a:t> be </a:t>
            </a:r>
            <a:r>
              <a:rPr lang="it-IT" sz="2000" dirty="0" err="1">
                <a:solidFill>
                  <a:schemeClr val="tx2"/>
                </a:solidFill>
              </a:rPr>
              <a:t>challenging</a:t>
            </a:r>
            <a:r>
              <a:rPr lang="it-IT" sz="2000" dirty="0">
                <a:solidFill>
                  <a:schemeClr val="tx2"/>
                </a:solidFill>
              </a:rPr>
              <a:t> to be </a:t>
            </a:r>
            <a:r>
              <a:rPr lang="it-IT" sz="2000" dirty="0" err="1">
                <a:solidFill>
                  <a:schemeClr val="tx2"/>
                </a:solidFill>
              </a:rPr>
              <a:t>modelled</a:t>
            </a:r>
            <a:r>
              <a:rPr lang="it-IT" sz="2000" dirty="0">
                <a:solidFill>
                  <a:schemeClr val="tx2"/>
                </a:solidFill>
              </a:rPr>
              <a:t> (</a:t>
            </a:r>
            <a:r>
              <a:rPr lang="it-IT" sz="2000" dirty="0" err="1">
                <a:solidFill>
                  <a:schemeClr val="tx2"/>
                </a:solidFill>
              </a:rPr>
              <a:t>SuperKEKB</a:t>
            </a:r>
            <a:r>
              <a:rPr lang="it-IT" sz="2000" dirty="0">
                <a:solidFill>
                  <a:schemeClr val="tx2"/>
                </a:solidFill>
              </a:rPr>
              <a:t> case)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BAFDB8-7A19-C849-0F0F-7D3B9F9C89F7}"/>
              </a:ext>
            </a:extLst>
          </p:cNvPr>
          <p:cNvSpPr txBox="1"/>
          <p:nvPr/>
        </p:nvSpPr>
        <p:spPr>
          <a:xfrm>
            <a:off x="8359194" y="3020072"/>
            <a:ext cx="16581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IT" sz="1400" dirty="0">
                <a:solidFill>
                  <a:srgbClr val="2F2F2F"/>
                </a:solidFill>
              </a:rPr>
              <a:t>b: impact </a:t>
            </a:r>
            <a:r>
              <a:rPr lang="it-IT" sz="1400" dirty="0" err="1">
                <a:solidFill>
                  <a:srgbClr val="2F2F2F"/>
                </a:solidFill>
              </a:rPr>
              <a:t>parameter</a:t>
            </a:r>
            <a:endParaRPr lang="it-IT" sz="1400" dirty="0">
              <a:solidFill>
                <a:srgbClr val="2F2F2F"/>
              </a:solidFill>
            </a:endParaRPr>
          </a:p>
          <a:p>
            <a:pPr algn="l"/>
            <a:r>
              <a:rPr lang="el-GR" sz="1400" i="1" dirty="0">
                <a:solidFill>
                  <a:srgbClr val="2F2F2F"/>
                </a:solidFill>
              </a:rPr>
              <a:t>θ</a:t>
            </a:r>
            <a:r>
              <a:rPr lang="it-IT" sz="1400" dirty="0">
                <a:solidFill>
                  <a:srgbClr val="2F2F2F"/>
                </a:solidFill>
              </a:rPr>
              <a:t>: angle of </a:t>
            </a:r>
            <a:r>
              <a:rPr lang="it-IT" sz="1400" dirty="0" err="1">
                <a:solidFill>
                  <a:srgbClr val="2F2F2F"/>
                </a:solidFill>
              </a:rPr>
              <a:t>incidence</a:t>
            </a:r>
            <a:endParaRPr lang="en-US" sz="1400" dirty="0">
              <a:solidFill>
                <a:srgbClr val="2F2F2F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5A713F5-98FC-DA72-BBE8-3C6E657E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059" y="3336734"/>
            <a:ext cx="3721663" cy="172433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54B2AE-5C0D-0ED2-B97C-E5E6C0C177E5}"/>
              </a:ext>
            </a:extLst>
          </p:cNvPr>
          <p:cNvSpPr txBox="1">
            <a:spLocks/>
          </p:cNvSpPr>
          <p:nvPr/>
        </p:nvSpPr>
        <p:spPr>
          <a:xfrm>
            <a:off x="4683211" y="6383848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G. Broggi | Proposal for benchmarking collimation simulation tools at DA</a:t>
            </a:r>
            <a:r>
              <a:rPr lang="el-GR" sz="1400" dirty="0"/>
              <a:t>Φ</a:t>
            </a:r>
            <a:r>
              <a:rPr lang="en-US" sz="1400" dirty="0"/>
              <a:t>NE  </a:t>
            </a:r>
            <a:endParaRPr lang="en-US" sz="1400" dirty="0">
              <a:cs typeface="Arial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50232E4-0F54-1105-5DE1-BA87F9214D7F}"/>
              </a:ext>
            </a:extLst>
          </p:cNvPr>
          <p:cNvSpPr txBox="1">
            <a:spLocks/>
          </p:cNvSpPr>
          <p:nvPr/>
        </p:nvSpPr>
        <p:spPr>
          <a:xfrm>
            <a:off x="2719300" y="6464564"/>
            <a:ext cx="978984" cy="2080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15-09-2023</a:t>
            </a:r>
          </a:p>
        </p:txBody>
      </p:sp>
    </p:spTree>
    <p:extLst>
      <p:ext uri="{BB962C8B-B14F-4D97-AF65-F5344CB8AC3E}">
        <p14:creationId xmlns:p14="http://schemas.microsoft.com/office/powerpoint/2010/main" val="57236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A524F6-3871-844B-9D5A-A38E8977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376025" cy="535122"/>
          </a:xfrm>
        </p:spPr>
        <p:txBody>
          <a:bodyPr/>
          <a:lstStyle/>
          <a:p>
            <a:r>
              <a:rPr lang="it-IT" dirty="0" err="1"/>
              <a:t>Simulation</a:t>
            </a:r>
            <a:r>
              <a:rPr lang="it-IT" dirty="0"/>
              <a:t> tool benchmark: </a:t>
            </a:r>
            <a:r>
              <a:rPr lang="it-IT" dirty="0" err="1"/>
              <a:t>experiment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9A1C4-21BE-9A4E-B118-49F00392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B6C87E0-ED64-93DF-A919-B4D4A7EB7248}"/>
              </a:ext>
            </a:extLst>
          </p:cNvPr>
          <p:cNvSpPr txBox="1"/>
          <p:nvPr/>
        </p:nvSpPr>
        <p:spPr>
          <a:xfrm>
            <a:off x="144479" y="708858"/>
            <a:ext cx="11903042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Xtrack-BDSIM tool good for </a:t>
            </a:r>
            <a:r>
              <a:rPr lang="it-IT" sz="2000" dirty="0" err="1">
                <a:solidFill>
                  <a:schemeClr val="tx2"/>
                </a:solidFill>
              </a:rPr>
              <a:t>simulating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particle</a:t>
            </a:r>
            <a:r>
              <a:rPr lang="it-IT" sz="2000" dirty="0">
                <a:solidFill>
                  <a:schemeClr val="tx2"/>
                </a:solidFill>
              </a:rPr>
              <a:t>-BID interactions and track the </a:t>
            </a:r>
            <a:r>
              <a:rPr lang="it-IT" sz="2000" dirty="0" err="1">
                <a:solidFill>
                  <a:schemeClr val="tx2"/>
                </a:solidFill>
              </a:rPr>
              <a:t>outscattered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particles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To </a:t>
            </a:r>
            <a:r>
              <a:rPr lang="it-IT" sz="2000" dirty="0" err="1">
                <a:solidFill>
                  <a:schemeClr val="tx2"/>
                </a:solidFill>
              </a:rPr>
              <a:t>succesfully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perform</a:t>
            </a:r>
            <a:r>
              <a:rPr lang="it-IT" sz="2000" dirty="0">
                <a:solidFill>
                  <a:schemeClr val="tx2"/>
                </a:solidFill>
              </a:rPr>
              <a:t> a </a:t>
            </a:r>
            <a:r>
              <a:rPr lang="it-IT" sz="2000" dirty="0" err="1">
                <a:solidFill>
                  <a:schemeClr val="tx2"/>
                </a:solidFill>
              </a:rPr>
              <a:t>measurements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that</a:t>
            </a:r>
            <a:r>
              <a:rPr lang="it-IT" sz="2000" dirty="0">
                <a:solidFill>
                  <a:schemeClr val="tx2"/>
                </a:solidFill>
              </a:rPr>
              <a:t> can be </a:t>
            </a:r>
            <a:r>
              <a:rPr lang="it-IT" sz="2000" dirty="0" err="1">
                <a:solidFill>
                  <a:schemeClr val="tx2"/>
                </a:solidFill>
              </a:rPr>
              <a:t>compared</a:t>
            </a:r>
            <a:r>
              <a:rPr lang="it-IT" sz="2000" dirty="0">
                <a:solidFill>
                  <a:schemeClr val="tx2"/>
                </a:solidFill>
              </a:rPr>
              <a:t> with </a:t>
            </a:r>
            <a:r>
              <a:rPr lang="it-IT" sz="2000" dirty="0" err="1">
                <a:solidFill>
                  <a:schemeClr val="tx2"/>
                </a:solidFill>
              </a:rPr>
              <a:t>simulations</a:t>
            </a:r>
            <a:r>
              <a:rPr lang="it-IT" sz="2000" dirty="0">
                <a:solidFill>
                  <a:schemeClr val="tx2"/>
                </a:solidFill>
              </a:rPr>
              <a:t>: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b="1" dirty="0" err="1"/>
              <a:t>Particle</a:t>
            </a:r>
            <a:r>
              <a:rPr lang="it-IT" sz="2000" b="1" dirty="0"/>
              <a:t> </a:t>
            </a:r>
            <a:r>
              <a:rPr lang="it-IT" sz="2000" b="1" dirty="0" err="1"/>
              <a:t>losses</a:t>
            </a:r>
            <a:r>
              <a:rPr lang="it-IT" sz="2000" b="1" dirty="0"/>
              <a:t> on a BID*</a:t>
            </a:r>
            <a:r>
              <a:rPr lang="it-IT" sz="2000" dirty="0"/>
              <a:t>: </a:t>
            </a:r>
            <a:r>
              <a:rPr lang="it-IT" sz="2000" dirty="0" err="1">
                <a:solidFill>
                  <a:schemeClr val="tx2"/>
                </a:solidFill>
              </a:rPr>
              <a:t>possibly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generated</a:t>
            </a:r>
            <a:r>
              <a:rPr lang="it-IT" sz="2000" dirty="0">
                <a:solidFill>
                  <a:schemeClr val="tx2"/>
                </a:solidFill>
              </a:rPr>
              <a:t> on </a:t>
            </a:r>
            <a:r>
              <a:rPr lang="it-IT" sz="2000" dirty="0" err="1">
                <a:solidFill>
                  <a:schemeClr val="tx2"/>
                </a:solidFill>
              </a:rPr>
              <a:t>purpose</a:t>
            </a:r>
            <a:r>
              <a:rPr lang="it-IT" sz="2000" dirty="0">
                <a:solidFill>
                  <a:schemeClr val="tx2"/>
                </a:solidFill>
              </a:rPr>
              <a:t> in a </a:t>
            </a:r>
            <a:r>
              <a:rPr lang="it-IT" sz="2000" dirty="0" err="1">
                <a:solidFill>
                  <a:schemeClr val="tx2"/>
                </a:solidFill>
              </a:rPr>
              <a:t>controlled</a:t>
            </a:r>
            <a:r>
              <a:rPr lang="it-IT" sz="2000" dirty="0">
                <a:solidFill>
                  <a:schemeClr val="tx2"/>
                </a:solidFill>
              </a:rPr>
              <a:t> way 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b="1" dirty="0" err="1"/>
              <a:t>Beam</a:t>
            </a:r>
            <a:r>
              <a:rPr lang="it-IT" sz="2000" b="1" dirty="0"/>
              <a:t> </a:t>
            </a:r>
            <a:r>
              <a:rPr lang="it-IT" sz="2000" b="1" dirty="0" err="1"/>
              <a:t>loss</a:t>
            </a:r>
            <a:r>
              <a:rPr lang="it-IT" sz="2000" b="1" dirty="0"/>
              <a:t> </a:t>
            </a:r>
            <a:r>
              <a:rPr lang="it-IT" sz="2000" b="1" dirty="0" err="1"/>
              <a:t>monitors</a:t>
            </a:r>
            <a:r>
              <a:rPr lang="it-IT" sz="2000" b="1" dirty="0"/>
              <a:t> (BLM)</a:t>
            </a:r>
            <a:r>
              <a:rPr lang="it-IT" sz="2000" dirty="0"/>
              <a:t>: </a:t>
            </a:r>
            <a:r>
              <a:rPr lang="it-IT" sz="2000" dirty="0">
                <a:solidFill>
                  <a:schemeClr val="tx2"/>
                </a:solidFill>
              </a:rPr>
              <a:t>to record </a:t>
            </a:r>
            <a:r>
              <a:rPr lang="it-IT" sz="2000" dirty="0" err="1">
                <a:solidFill>
                  <a:schemeClr val="tx2"/>
                </a:solidFill>
              </a:rPr>
              <a:t>signals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that</a:t>
            </a:r>
            <a:r>
              <a:rPr lang="it-IT" sz="2000" dirty="0">
                <a:solidFill>
                  <a:schemeClr val="tx2"/>
                </a:solidFill>
              </a:rPr>
              <a:t> can be </a:t>
            </a:r>
            <a:r>
              <a:rPr lang="it-IT" sz="2000" dirty="0" err="1">
                <a:solidFill>
                  <a:schemeClr val="tx2"/>
                </a:solidFill>
              </a:rPr>
              <a:t>related</a:t>
            </a:r>
            <a:r>
              <a:rPr lang="it-IT" sz="2000" dirty="0">
                <a:solidFill>
                  <a:schemeClr val="tx2"/>
                </a:solidFill>
              </a:rPr>
              <a:t> to </a:t>
            </a:r>
            <a:r>
              <a:rPr lang="it-IT" sz="2000" dirty="0" err="1">
                <a:solidFill>
                  <a:schemeClr val="tx2"/>
                </a:solidFill>
              </a:rPr>
              <a:t>beam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losses</a:t>
            </a:r>
            <a:r>
              <a:rPr lang="it-IT" sz="2000" dirty="0">
                <a:solidFill>
                  <a:schemeClr val="tx2"/>
                </a:solidFill>
              </a:rPr>
              <a:t> on the aperture of the </a:t>
            </a:r>
            <a:r>
              <a:rPr lang="it-IT" sz="2000" dirty="0" err="1">
                <a:solidFill>
                  <a:schemeClr val="tx2"/>
                </a:solidFill>
              </a:rPr>
              <a:t>accelerator</a:t>
            </a:r>
            <a:r>
              <a:rPr lang="it-IT" sz="2000" dirty="0">
                <a:solidFill>
                  <a:schemeClr val="tx2"/>
                </a:solidFill>
              </a:rPr>
              <a:t> under study</a:t>
            </a:r>
          </a:p>
          <a:p>
            <a:pPr lvl="1">
              <a:lnSpc>
                <a:spcPts val="2000"/>
              </a:lnSpc>
              <a:spcAft>
                <a:spcPts val="600"/>
              </a:spcAft>
            </a:pPr>
            <a:r>
              <a:rPr lang="it-IT" sz="2000" b="1" dirty="0">
                <a:solidFill>
                  <a:schemeClr val="tx2"/>
                </a:solidFill>
              </a:rPr>
              <a:t>*</a:t>
            </a:r>
            <a:r>
              <a:rPr lang="it-IT" sz="2000" dirty="0">
                <a:solidFill>
                  <a:schemeClr val="tx2"/>
                </a:solidFill>
              </a:rPr>
              <a:t>e.g., </a:t>
            </a:r>
            <a:r>
              <a:rPr lang="it-IT" sz="2000" dirty="0" err="1">
                <a:solidFill>
                  <a:schemeClr val="tx2"/>
                </a:solidFill>
              </a:rPr>
              <a:t>collimator</a:t>
            </a:r>
            <a:r>
              <a:rPr lang="it-IT" sz="2000" dirty="0">
                <a:solidFill>
                  <a:schemeClr val="tx2"/>
                </a:solidFill>
              </a:rPr>
              <a:t>, </a:t>
            </a:r>
            <a:r>
              <a:rPr lang="it-IT" sz="2000" dirty="0" err="1">
                <a:solidFill>
                  <a:schemeClr val="tx2"/>
                </a:solidFill>
              </a:rPr>
              <a:t>scraper</a:t>
            </a:r>
            <a:r>
              <a:rPr lang="it-IT" sz="2000" dirty="0">
                <a:solidFill>
                  <a:schemeClr val="tx2"/>
                </a:solidFill>
              </a:rPr>
              <a:t>, aperture </a:t>
            </a:r>
            <a:r>
              <a:rPr lang="it-IT" sz="2000" dirty="0" err="1">
                <a:solidFill>
                  <a:schemeClr val="tx2"/>
                </a:solidFill>
              </a:rPr>
              <a:t>restriction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b="1" dirty="0" err="1"/>
              <a:t>Beam</a:t>
            </a:r>
            <a:r>
              <a:rPr lang="it-IT" sz="2000" b="1" dirty="0"/>
              <a:t> </a:t>
            </a:r>
            <a:r>
              <a:rPr lang="it-IT" sz="2000" b="1" dirty="0" err="1"/>
              <a:t>intensity</a:t>
            </a:r>
            <a:r>
              <a:rPr lang="it-IT" sz="2000" b="1" dirty="0"/>
              <a:t> monitor</a:t>
            </a:r>
            <a:r>
              <a:rPr lang="it-IT" sz="2000" dirty="0">
                <a:solidFill>
                  <a:schemeClr val="tx2"/>
                </a:solidFill>
              </a:rPr>
              <a:t>: to </a:t>
            </a:r>
            <a:r>
              <a:rPr lang="it-IT" sz="2000" dirty="0" err="1">
                <a:solidFill>
                  <a:schemeClr val="tx2"/>
                </a:solidFill>
              </a:rPr>
              <a:t>properly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normalize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our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measurements</a:t>
            </a:r>
            <a:r>
              <a:rPr lang="it-IT" sz="2000" dirty="0">
                <a:solidFill>
                  <a:schemeClr val="tx2"/>
                </a:solidFill>
              </a:rPr>
              <a:t> (LHC BCT like)</a:t>
            </a:r>
          </a:p>
          <a:p>
            <a:pPr marL="342900" indent="-34290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tx2"/>
                </a:solidFill>
              </a:rPr>
              <a:t>Ideally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perform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b="1" dirty="0">
                <a:solidFill>
                  <a:schemeClr val="tx2"/>
                </a:solidFill>
              </a:rPr>
              <a:t>single </a:t>
            </a:r>
            <a:r>
              <a:rPr lang="it-IT" sz="2000" b="1" dirty="0" err="1">
                <a:solidFill>
                  <a:schemeClr val="tx2"/>
                </a:solidFill>
              </a:rPr>
              <a:t>beam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measurements</a:t>
            </a:r>
            <a:r>
              <a:rPr lang="it-IT" sz="2000" dirty="0">
                <a:solidFill>
                  <a:schemeClr val="tx2"/>
                </a:solidFill>
              </a:rPr>
              <a:t> (NO </a:t>
            </a:r>
            <a:r>
              <a:rPr lang="it-IT" sz="2000" dirty="0" err="1">
                <a:solidFill>
                  <a:schemeClr val="tx2"/>
                </a:solidFill>
              </a:rPr>
              <a:t>collisions</a:t>
            </a:r>
            <a:r>
              <a:rPr lang="it-IT" sz="2000" dirty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FF0000"/>
                </a:solidFill>
              </a:rPr>
              <a:t>Possible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caveats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FF0000"/>
                </a:solidFill>
              </a:rPr>
              <a:t>(and </a:t>
            </a:r>
            <a:r>
              <a:rPr lang="it-IT" sz="2000" dirty="0" err="1">
                <a:solidFill>
                  <a:srgbClr val="FF0000"/>
                </a:solidFill>
              </a:rPr>
              <a:t>possible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solutions</a:t>
            </a:r>
            <a:r>
              <a:rPr lang="it-IT" sz="2000" dirty="0">
                <a:solidFill>
                  <a:srgbClr val="FF0000"/>
                </a:solidFill>
              </a:rPr>
              <a:t>)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303030"/>
                </a:solidFill>
              </a:rPr>
              <a:t>Challenging</a:t>
            </a:r>
            <a:r>
              <a:rPr lang="it-IT" sz="2000" b="1" dirty="0">
                <a:solidFill>
                  <a:srgbClr val="303030"/>
                </a:solidFill>
              </a:rPr>
              <a:t> </a:t>
            </a:r>
            <a:r>
              <a:rPr lang="it-IT" sz="2000" b="1" dirty="0" err="1">
                <a:solidFill>
                  <a:srgbClr val="303030"/>
                </a:solidFill>
              </a:rPr>
              <a:t>regions</a:t>
            </a:r>
            <a:r>
              <a:rPr lang="it-IT" sz="2000" b="1" dirty="0">
                <a:solidFill>
                  <a:srgbClr val="303030"/>
                </a:solidFill>
              </a:rPr>
              <a:t> to be </a:t>
            </a:r>
            <a:r>
              <a:rPr lang="it-IT" sz="2000" b="1" dirty="0" err="1">
                <a:solidFill>
                  <a:srgbClr val="303030"/>
                </a:solidFill>
              </a:rPr>
              <a:t>modelled</a:t>
            </a:r>
            <a:r>
              <a:rPr lang="it-IT" sz="2000" dirty="0">
                <a:solidFill>
                  <a:srgbClr val="303030"/>
                </a:solidFill>
              </a:rPr>
              <a:t> (e.g., </a:t>
            </a:r>
            <a:r>
              <a:rPr lang="it-IT" sz="2000" dirty="0" err="1">
                <a:solidFill>
                  <a:srgbClr val="303030"/>
                </a:solidFill>
              </a:rPr>
              <a:t>IRs</a:t>
            </a:r>
            <a:r>
              <a:rPr lang="it-IT" sz="2000" dirty="0">
                <a:solidFill>
                  <a:srgbClr val="303030"/>
                </a:solidFill>
              </a:rPr>
              <a:t>)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chemeClr val="tx2"/>
                </a:solidFill>
              </a:rPr>
              <a:t>Accuracy</a:t>
            </a:r>
            <a:r>
              <a:rPr lang="it-IT" sz="2000" b="1" dirty="0">
                <a:solidFill>
                  <a:schemeClr val="tx2"/>
                </a:solidFill>
              </a:rPr>
              <a:t> of aperture model</a:t>
            </a: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chemeClr val="tx2"/>
                </a:solidFill>
              </a:rPr>
              <a:t>Absence</a:t>
            </a:r>
            <a:r>
              <a:rPr lang="it-IT" sz="2000" b="1" dirty="0">
                <a:solidFill>
                  <a:schemeClr val="tx2"/>
                </a:solidFill>
              </a:rPr>
              <a:t> of </a:t>
            </a:r>
            <a:r>
              <a:rPr lang="it-IT" sz="2000" b="1" dirty="0" err="1">
                <a:solidFill>
                  <a:schemeClr val="tx2"/>
                </a:solidFill>
              </a:rPr>
              <a:t>beam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loss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monitors</a:t>
            </a:r>
            <a:r>
              <a:rPr lang="it-IT" sz="2000" b="1" dirty="0">
                <a:solidFill>
                  <a:schemeClr val="tx2"/>
                </a:solidFill>
              </a:rPr>
              <a:t> / </a:t>
            </a:r>
            <a:r>
              <a:rPr lang="it-IT" sz="2000" b="1" dirty="0" err="1">
                <a:solidFill>
                  <a:schemeClr val="tx2"/>
                </a:solidFill>
              </a:rPr>
              <a:t>not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reliable</a:t>
            </a:r>
            <a:r>
              <a:rPr lang="it-IT" sz="2000" b="1" dirty="0">
                <a:solidFill>
                  <a:schemeClr val="tx2"/>
                </a:solidFill>
              </a:rPr>
              <a:t> BLM </a:t>
            </a:r>
            <a:r>
              <a:rPr lang="it-IT" sz="2000" b="1" dirty="0" err="1">
                <a:solidFill>
                  <a:schemeClr val="tx2"/>
                </a:solidFill>
              </a:rPr>
              <a:t>response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along</a:t>
            </a:r>
            <a:r>
              <a:rPr lang="it-IT" sz="2000" b="1" dirty="0">
                <a:solidFill>
                  <a:schemeClr val="tx2"/>
                </a:solidFill>
              </a:rPr>
              <a:t> the </a:t>
            </a:r>
            <a:r>
              <a:rPr lang="it-IT" sz="2000" b="1" dirty="0" err="1">
                <a:solidFill>
                  <a:schemeClr val="tx2"/>
                </a:solidFill>
              </a:rPr>
              <a:t>accelerator</a:t>
            </a:r>
            <a:endParaRPr lang="it-IT" sz="2000" b="1" dirty="0">
              <a:solidFill>
                <a:schemeClr val="tx2"/>
              </a:solidFill>
            </a:endParaRPr>
          </a:p>
          <a:p>
            <a:pPr marL="1257300" lvl="2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2"/>
                </a:solidFill>
              </a:rPr>
              <a:t>Use collider detectors (</a:t>
            </a:r>
            <a:r>
              <a:rPr lang="it-IT" sz="2000" dirty="0" err="1">
                <a:solidFill>
                  <a:schemeClr val="tx2"/>
                </a:solidFill>
              </a:rPr>
              <a:t>if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present</a:t>
            </a:r>
            <a:r>
              <a:rPr lang="it-IT" sz="2000" dirty="0">
                <a:solidFill>
                  <a:schemeClr val="tx2"/>
                </a:solidFill>
              </a:rPr>
              <a:t>) to record the </a:t>
            </a:r>
            <a:r>
              <a:rPr lang="it-IT" sz="2000" dirty="0" err="1">
                <a:solidFill>
                  <a:schemeClr val="tx2"/>
                </a:solidFill>
              </a:rPr>
              <a:t>outscattered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particles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/>
              <a:t>(«target </a:t>
            </a:r>
            <a:r>
              <a:rPr lang="it-IT" sz="2000" dirty="0" err="1"/>
              <a:t>experiment</a:t>
            </a:r>
            <a:r>
              <a:rPr lang="it-IT" sz="2000" dirty="0"/>
              <a:t>»</a:t>
            </a:r>
            <a:r>
              <a:rPr lang="it-IT" sz="2000" dirty="0">
                <a:solidFill>
                  <a:schemeClr val="tx2"/>
                </a:solidFill>
              </a:rPr>
              <a:t>)</a:t>
            </a:r>
          </a:p>
          <a:p>
            <a:pPr marL="1257300" lvl="2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2"/>
                </a:solidFill>
              </a:rPr>
              <a:t>Place a </a:t>
            </a:r>
            <a:r>
              <a:rPr lang="it-IT" sz="2000" dirty="0" err="1">
                <a:solidFill>
                  <a:schemeClr val="tx2"/>
                </a:solidFill>
              </a:rPr>
              <a:t>movable</a:t>
            </a:r>
            <a:r>
              <a:rPr lang="it-IT" sz="2000" dirty="0">
                <a:solidFill>
                  <a:schemeClr val="tx2"/>
                </a:solidFill>
              </a:rPr>
              <a:t> detector in a </a:t>
            </a:r>
            <a:r>
              <a:rPr lang="it-IT" sz="2000" dirty="0" err="1">
                <a:solidFill>
                  <a:schemeClr val="tx2"/>
                </a:solidFill>
              </a:rPr>
              <a:t>relevant</a:t>
            </a:r>
            <a:r>
              <a:rPr lang="it-IT" sz="2000" dirty="0">
                <a:solidFill>
                  <a:schemeClr val="tx2"/>
                </a:solidFill>
              </a:rPr>
              <a:t> position </a:t>
            </a:r>
            <a:r>
              <a:rPr lang="it-IT" sz="2000" dirty="0" err="1">
                <a:solidFill>
                  <a:schemeClr val="tx2"/>
                </a:solidFill>
              </a:rPr>
              <a:t>along</a:t>
            </a:r>
            <a:r>
              <a:rPr lang="it-IT" sz="2000" dirty="0">
                <a:solidFill>
                  <a:schemeClr val="tx2"/>
                </a:solidFill>
              </a:rPr>
              <a:t> the </a:t>
            </a:r>
            <a:r>
              <a:rPr lang="it-IT" sz="2000" dirty="0" err="1">
                <a:solidFill>
                  <a:schemeClr val="tx2"/>
                </a:solidFill>
              </a:rPr>
              <a:t>accelerator</a:t>
            </a:r>
            <a:endParaRPr lang="it-IT" sz="20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</a:rPr>
              <a:t>Low </a:t>
            </a:r>
            <a:r>
              <a:rPr lang="it-IT" sz="2000" b="1" dirty="0" err="1">
                <a:solidFill>
                  <a:schemeClr val="tx2"/>
                </a:solidFill>
              </a:rPr>
              <a:t>sensitivity</a:t>
            </a:r>
            <a:r>
              <a:rPr lang="it-IT" sz="2000" b="1" dirty="0">
                <a:solidFill>
                  <a:schemeClr val="tx2"/>
                </a:solidFill>
              </a:rPr>
              <a:t> on setting </a:t>
            </a:r>
            <a:r>
              <a:rPr lang="it-IT" sz="2000" b="1" dirty="0" err="1">
                <a:solidFill>
                  <a:schemeClr val="tx2"/>
                </a:solidFill>
              </a:rPr>
              <a:t>collimators</a:t>
            </a:r>
            <a:r>
              <a:rPr lang="it-IT" sz="2000" b="1" dirty="0">
                <a:solidFill>
                  <a:schemeClr val="tx2"/>
                </a:solidFill>
              </a:rPr>
              <a:t>/</a:t>
            </a:r>
            <a:r>
              <a:rPr lang="it-IT" sz="2000" b="1" dirty="0" err="1">
                <a:solidFill>
                  <a:schemeClr val="tx2"/>
                </a:solidFill>
              </a:rPr>
              <a:t>scrapers</a:t>
            </a:r>
            <a:r>
              <a:rPr lang="it-IT" sz="2000" b="1" dirty="0">
                <a:solidFill>
                  <a:schemeClr val="tx2"/>
                </a:solidFill>
              </a:rPr>
              <a:t> opening</a:t>
            </a:r>
          </a:p>
          <a:p>
            <a:pPr marL="1257300" lvl="2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err="1">
                <a:solidFill>
                  <a:schemeClr val="tx2"/>
                </a:solidFill>
              </a:rPr>
              <a:t>Beam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based</a:t>
            </a:r>
            <a:r>
              <a:rPr lang="it-IT" sz="2000" dirty="0">
                <a:solidFill>
                  <a:schemeClr val="tx2"/>
                </a:solidFill>
              </a:rPr>
              <a:t> settings (BPM </a:t>
            </a:r>
            <a:r>
              <a:rPr lang="it-IT" sz="2000" dirty="0" err="1">
                <a:solidFill>
                  <a:schemeClr val="tx2"/>
                </a:solidFill>
              </a:rPr>
              <a:t>resolution</a:t>
            </a:r>
            <a:r>
              <a:rPr lang="it-IT" sz="2000" dirty="0">
                <a:solidFill>
                  <a:schemeClr val="tx2"/>
                </a:solidFill>
              </a:rPr>
              <a:t> ?)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3FB0CC9-06B3-81D4-AC1D-CE79819455FF}"/>
              </a:ext>
            </a:extLst>
          </p:cNvPr>
          <p:cNvSpPr txBox="1">
            <a:spLocks/>
          </p:cNvSpPr>
          <p:nvPr/>
        </p:nvSpPr>
        <p:spPr>
          <a:xfrm>
            <a:off x="4683211" y="6383848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G. Broggi | Proposal for benchmarking collimation simulation tools at DA</a:t>
            </a:r>
            <a:r>
              <a:rPr lang="el-GR" sz="1400" dirty="0"/>
              <a:t>Φ</a:t>
            </a:r>
            <a:r>
              <a:rPr lang="en-US" sz="1400" dirty="0"/>
              <a:t>NE  </a:t>
            </a:r>
            <a:endParaRPr lang="en-US" sz="1400" dirty="0">
              <a:cs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B3DB0F-48DE-2256-0073-ACA41751D273}"/>
              </a:ext>
            </a:extLst>
          </p:cNvPr>
          <p:cNvSpPr txBox="1">
            <a:spLocks/>
          </p:cNvSpPr>
          <p:nvPr/>
        </p:nvSpPr>
        <p:spPr>
          <a:xfrm>
            <a:off x="2719300" y="6464564"/>
            <a:ext cx="978984" cy="2080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15-09-2023</a:t>
            </a:r>
          </a:p>
        </p:txBody>
      </p:sp>
    </p:spTree>
    <p:extLst>
      <p:ext uri="{BB962C8B-B14F-4D97-AF65-F5344CB8AC3E}">
        <p14:creationId xmlns:p14="http://schemas.microsoft.com/office/powerpoint/2010/main" val="35499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9A1C4-21BE-9A4E-B118-49F00392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992741C-424E-37DF-B37E-C37437037C53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cs typeface="Arial"/>
              </a:rPr>
              <a:t>Example</a:t>
            </a:r>
            <a:r>
              <a:rPr lang="it-IT" dirty="0">
                <a:cs typeface="Arial"/>
              </a:rPr>
              <a:t>: b</a:t>
            </a:r>
            <a:r>
              <a:rPr lang="en-US" dirty="0" err="1">
                <a:cs typeface="Arial"/>
              </a:rPr>
              <a:t>enchmark</a:t>
            </a:r>
            <a:r>
              <a:rPr lang="en-US" dirty="0">
                <a:cs typeface="Arial"/>
              </a:rPr>
              <a:t> of </a:t>
            </a:r>
            <a:r>
              <a:rPr lang="en-US" dirty="0" err="1">
                <a:cs typeface="Arial"/>
              </a:rPr>
              <a:t>Xtrack</a:t>
            </a:r>
            <a:r>
              <a:rPr lang="en-US" dirty="0">
                <a:cs typeface="Arial"/>
              </a:rPr>
              <a:t>-BDSIM at the LHC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581A1C-C023-EF15-1A18-595B6D9BF25B}"/>
              </a:ext>
            </a:extLst>
          </p:cNvPr>
          <p:cNvSpPr txBox="1"/>
          <p:nvPr/>
        </p:nvSpPr>
        <p:spPr>
          <a:xfrm>
            <a:off x="7408124" y="696519"/>
            <a:ext cx="3122600" cy="42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75"/>
              </a:lnSpc>
            </a:pPr>
            <a:r>
              <a:rPr lang="it-IT" sz="2000" dirty="0">
                <a:solidFill>
                  <a:srgbClr val="2F2F2F"/>
                </a:solidFill>
              </a:rPr>
              <a:t>IR7 (</a:t>
            </a:r>
            <a:r>
              <a:rPr lang="it-IT" sz="2000" dirty="0" err="1">
                <a:solidFill>
                  <a:srgbClr val="2F2F2F"/>
                </a:solidFill>
              </a:rPr>
              <a:t>betatron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collimation</a:t>
            </a:r>
            <a:r>
              <a:rPr lang="it-IT" sz="2000" dirty="0">
                <a:solidFill>
                  <a:srgbClr val="2F2F2F"/>
                </a:solidFill>
              </a:rPr>
              <a:t>)</a:t>
            </a:r>
            <a:endParaRPr lang="en-US" sz="2000" dirty="0">
              <a:solidFill>
                <a:srgbClr val="2F2F2F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96E6BF-D976-7793-3EE5-683B5C3F403B}"/>
              </a:ext>
            </a:extLst>
          </p:cNvPr>
          <p:cNvSpPr txBox="1"/>
          <p:nvPr/>
        </p:nvSpPr>
        <p:spPr>
          <a:xfrm>
            <a:off x="2632138" y="692696"/>
            <a:ext cx="1837029" cy="42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75"/>
              </a:lnSpc>
            </a:pPr>
            <a:r>
              <a:rPr lang="it-IT" sz="2000" dirty="0">
                <a:solidFill>
                  <a:srgbClr val="2F2F2F"/>
                </a:solidFill>
              </a:rPr>
              <a:t>full</a:t>
            </a:r>
            <a:r>
              <a:rPr lang="it-IT" sz="1800" dirty="0">
                <a:solidFill>
                  <a:srgbClr val="2F2F2F"/>
                </a:solidFill>
              </a:rPr>
              <a:t> ring (27 km)</a:t>
            </a:r>
            <a:endParaRPr lang="en-US" sz="1800" dirty="0">
              <a:solidFill>
                <a:srgbClr val="2F2F2F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2B6879-17F9-C43B-4A8E-CD17F7DF2E53}"/>
              </a:ext>
            </a:extLst>
          </p:cNvPr>
          <p:cNvSpPr txBox="1"/>
          <p:nvPr/>
        </p:nvSpPr>
        <p:spPr>
          <a:xfrm>
            <a:off x="407986" y="5693186"/>
            <a:ext cx="110166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2F2F2F"/>
                </a:solidFill>
              </a:rPr>
              <a:t>B1H (</a:t>
            </a:r>
            <a:r>
              <a:rPr lang="it-IT" sz="2000" dirty="0" err="1">
                <a:solidFill>
                  <a:srgbClr val="2F2F2F"/>
                </a:solidFill>
              </a:rPr>
              <a:t>protons</a:t>
            </a:r>
            <a:r>
              <a:rPr lang="it-IT" sz="2000" dirty="0">
                <a:solidFill>
                  <a:srgbClr val="2F2F2F"/>
                </a:solidFill>
              </a:rPr>
              <a:t> in LHC), </a:t>
            </a:r>
            <a:r>
              <a:rPr lang="it-IT" sz="2000" dirty="0" err="1">
                <a:solidFill>
                  <a:srgbClr val="2F2F2F"/>
                </a:solidFill>
              </a:rPr>
              <a:t>stable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beams</a:t>
            </a:r>
            <a:r>
              <a:rPr lang="it-IT" sz="2000" dirty="0">
                <a:solidFill>
                  <a:srgbClr val="2F2F2F"/>
                </a:solidFill>
              </a:rPr>
              <a:t>, XRP_IN, 6.8 TeV, </a:t>
            </a:r>
            <a:r>
              <a:rPr lang="el-GR" sz="2000" dirty="0">
                <a:solidFill>
                  <a:srgbClr val="2F2F2F"/>
                </a:solidFill>
              </a:rPr>
              <a:t>β</a:t>
            </a:r>
            <a:r>
              <a:rPr lang="it-IT" sz="2000">
                <a:solidFill>
                  <a:srgbClr val="2F2F2F"/>
                </a:solidFill>
              </a:rPr>
              <a:t>*=30 cm</a:t>
            </a:r>
            <a:endParaRPr lang="it-IT" sz="2000" dirty="0">
              <a:solidFill>
                <a:srgbClr val="2F2F2F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1E49076-4D3A-FBC1-B436-8D6055F355A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063142"/>
            <a:ext cx="5486400" cy="2286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24B094C-9631-F8DD-4709-B199FF356ECE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5563" t="10593" r="9181"/>
          <a:stretch/>
        </p:blipFill>
        <p:spPr>
          <a:xfrm>
            <a:off x="479376" y="3349142"/>
            <a:ext cx="5486400" cy="2286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942391E-4B48-4D86-D22D-530DE5ACB61E}"/>
              </a:ext>
            </a:extLst>
          </p:cNvPr>
          <p:cNvSpPr txBox="1"/>
          <p:nvPr/>
        </p:nvSpPr>
        <p:spPr>
          <a:xfrm>
            <a:off x="1717304" y="1383948"/>
            <a:ext cx="79208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it-IT" sz="1400" b="1" dirty="0" err="1">
                <a:solidFill>
                  <a:srgbClr val="2F2F2F"/>
                </a:solidFill>
              </a:rPr>
              <a:t>Xtrack</a:t>
            </a:r>
            <a:endParaRPr lang="it-IT" sz="1400" b="1" dirty="0">
              <a:solidFill>
                <a:srgbClr val="2F2F2F"/>
              </a:solidFill>
            </a:endParaRPr>
          </a:p>
          <a:p>
            <a:pPr algn="ctr">
              <a:lnSpc>
                <a:spcPts val="1500"/>
              </a:lnSpc>
            </a:pPr>
            <a:r>
              <a:rPr lang="it-IT" sz="1400" b="1" dirty="0">
                <a:solidFill>
                  <a:srgbClr val="2F2F2F"/>
                </a:solidFill>
              </a:rPr>
              <a:t>BDSIM</a:t>
            </a:r>
            <a:endParaRPr lang="en-US" sz="1400" b="1" dirty="0">
              <a:solidFill>
                <a:srgbClr val="2F2F2F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04DEF58-FC2A-503D-E97A-6F2522BC8383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5405" t="10492" r="7371"/>
          <a:stretch/>
        </p:blipFill>
        <p:spPr>
          <a:xfrm>
            <a:off x="6226224" y="1061803"/>
            <a:ext cx="5486400" cy="2286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63A08D3-38F2-7DEC-7EF5-4B34FC3A51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05" t="10492" r="7371"/>
          <a:stretch/>
        </p:blipFill>
        <p:spPr>
          <a:xfrm>
            <a:off x="6226224" y="3349142"/>
            <a:ext cx="5486400" cy="234454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FAB7AEE-FBB3-0ED6-46B4-6100B647CE18}"/>
              </a:ext>
            </a:extLst>
          </p:cNvPr>
          <p:cNvSpPr txBox="1"/>
          <p:nvPr/>
        </p:nvSpPr>
        <p:spPr>
          <a:xfrm>
            <a:off x="7084459" y="1383948"/>
            <a:ext cx="79208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it-IT" sz="1400" b="1" dirty="0" err="1">
                <a:solidFill>
                  <a:srgbClr val="2F2F2F"/>
                </a:solidFill>
              </a:rPr>
              <a:t>Xtrack</a:t>
            </a:r>
            <a:endParaRPr lang="it-IT" sz="1400" b="1" dirty="0">
              <a:solidFill>
                <a:srgbClr val="2F2F2F"/>
              </a:solidFill>
            </a:endParaRPr>
          </a:p>
          <a:p>
            <a:pPr algn="ctr">
              <a:lnSpc>
                <a:spcPts val="1500"/>
              </a:lnSpc>
            </a:pPr>
            <a:r>
              <a:rPr lang="it-IT" sz="1400" b="1" dirty="0">
                <a:solidFill>
                  <a:srgbClr val="2F2F2F"/>
                </a:solidFill>
              </a:rPr>
              <a:t>BDSIM</a:t>
            </a:r>
            <a:endParaRPr lang="en-US" sz="1400" b="1" dirty="0">
              <a:solidFill>
                <a:srgbClr val="2F2F2F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11F484B-EDB9-DB60-85B1-A011A2F4DD40}"/>
              </a:ext>
            </a:extLst>
          </p:cNvPr>
          <p:cNvSpPr txBox="1"/>
          <p:nvPr/>
        </p:nvSpPr>
        <p:spPr>
          <a:xfrm>
            <a:off x="1570839" y="3718701"/>
            <a:ext cx="1085017" cy="284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it-IT" sz="1400" b="1" dirty="0">
                <a:solidFill>
                  <a:srgbClr val="2F2F2F"/>
                </a:solidFill>
              </a:rPr>
              <a:t>measured</a:t>
            </a:r>
            <a:endParaRPr lang="en-US" sz="1400" b="1" dirty="0">
              <a:solidFill>
                <a:srgbClr val="2F2F2F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6DBFAE-3006-3140-8E18-E6B2C690D994}"/>
              </a:ext>
            </a:extLst>
          </p:cNvPr>
          <p:cNvSpPr txBox="1"/>
          <p:nvPr/>
        </p:nvSpPr>
        <p:spPr>
          <a:xfrm>
            <a:off x="6937994" y="3718700"/>
            <a:ext cx="1085017" cy="284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it-IT" sz="1400" b="1" dirty="0">
                <a:solidFill>
                  <a:srgbClr val="2F2F2F"/>
                </a:solidFill>
              </a:rPr>
              <a:t>measured</a:t>
            </a:r>
            <a:endParaRPr lang="en-US" sz="1400" b="1" dirty="0">
              <a:solidFill>
                <a:srgbClr val="2F2F2F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8DC44A6-5BC5-9472-0B98-C07308E4C850}"/>
              </a:ext>
            </a:extLst>
          </p:cNvPr>
          <p:cNvSpPr txBox="1">
            <a:spLocks/>
          </p:cNvSpPr>
          <p:nvPr/>
        </p:nvSpPr>
        <p:spPr>
          <a:xfrm>
            <a:off x="4683211" y="6383848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G. Broggi | Proposal for benchmarking collimation simulation tools at DA</a:t>
            </a:r>
            <a:r>
              <a:rPr lang="el-GR" sz="1400" dirty="0"/>
              <a:t>Φ</a:t>
            </a:r>
            <a:r>
              <a:rPr lang="en-US" sz="1400" dirty="0"/>
              <a:t>NE  </a:t>
            </a:r>
            <a:endParaRPr lang="en-US" sz="1400" dirty="0">
              <a:cs typeface="Arial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F349D98-FBBF-F37A-2143-F58C10186BCB}"/>
              </a:ext>
            </a:extLst>
          </p:cNvPr>
          <p:cNvSpPr txBox="1">
            <a:spLocks/>
          </p:cNvSpPr>
          <p:nvPr/>
        </p:nvSpPr>
        <p:spPr>
          <a:xfrm>
            <a:off x="2719300" y="6464564"/>
            <a:ext cx="978984" cy="2080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15-09-2023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22ADE2C-1CFB-C985-35BB-1C9C67070292}"/>
              </a:ext>
            </a:extLst>
          </p:cNvPr>
          <p:cNvSpPr txBox="1"/>
          <p:nvPr/>
        </p:nvSpPr>
        <p:spPr>
          <a:xfrm>
            <a:off x="8652859" y="5854100"/>
            <a:ext cx="3755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F2F2F"/>
                </a:solidFill>
              </a:rPr>
              <a:t>From </a:t>
            </a:r>
            <a:r>
              <a:rPr lang="it-IT" dirty="0"/>
              <a:t>G. Broggi</a:t>
            </a:r>
            <a:r>
              <a:rPr lang="it-IT" dirty="0">
                <a:solidFill>
                  <a:srgbClr val="2F2F2F"/>
                </a:solidFill>
              </a:rPr>
              <a:t>, </a:t>
            </a:r>
            <a:r>
              <a:rPr lang="it-IT" u="sng" dirty="0">
                <a:hlinkClick r:id="rId7"/>
              </a:rPr>
              <a:t>Master’s </a:t>
            </a:r>
            <a:r>
              <a:rPr lang="it-IT" u="sng" dirty="0" err="1">
                <a:hlinkClick r:id="rId7"/>
              </a:rPr>
              <a:t>thesis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342000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A524F6-3871-844B-9D5A-A38E8977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1492"/>
            <a:ext cx="11376025" cy="535122"/>
          </a:xfrm>
        </p:spPr>
        <p:txBody>
          <a:bodyPr/>
          <a:lstStyle/>
          <a:p>
            <a:r>
              <a:rPr lang="en-US"/>
              <a:t>Summary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38A50-DB4E-5145-97BB-167C19C4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0FBEEF-FE0C-04D4-DA1C-F03E8EEF460F}"/>
              </a:ext>
            </a:extLst>
          </p:cNvPr>
          <p:cNvSpPr txBox="1"/>
          <p:nvPr/>
        </p:nvSpPr>
        <p:spPr>
          <a:xfrm>
            <a:off x="9144" y="806614"/>
            <a:ext cx="12179808" cy="51745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lnSpc>
                <a:spcPts val="25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2F2F2F"/>
                </a:solidFill>
              </a:rPr>
              <a:t>Simulation</a:t>
            </a:r>
            <a:r>
              <a:rPr lang="it-IT" sz="2000" b="1" dirty="0">
                <a:solidFill>
                  <a:srgbClr val="2F2F2F"/>
                </a:solidFill>
              </a:rPr>
              <a:t> tools to </a:t>
            </a:r>
            <a:r>
              <a:rPr lang="it-IT" sz="2000" b="1" dirty="0" err="1">
                <a:solidFill>
                  <a:srgbClr val="2F2F2F"/>
                </a:solidFill>
              </a:rPr>
              <a:t>evaluate</a:t>
            </a:r>
            <a:r>
              <a:rPr lang="it-IT" sz="2000" b="1" dirty="0">
                <a:solidFill>
                  <a:srgbClr val="2F2F2F"/>
                </a:solidFill>
              </a:rPr>
              <a:t> FCC-ee </a:t>
            </a:r>
            <a:r>
              <a:rPr lang="it-IT" sz="2000" b="1" dirty="0" err="1">
                <a:solidFill>
                  <a:srgbClr val="2F2F2F"/>
                </a:solidFill>
              </a:rPr>
              <a:t>collimation</a:t>
            </a:r>
            <a:r>
              <a:rPr lang="it-IT" sz="2000" b="1" dirty="0">
                <a:solidFill>
                  <a:srgbClr val="2F2F2F"/>
                </a:solidFill>
              </a:rPr>
              <a:t> performance are </a:t>
            </a:r>
            <a:r>
              <a:rPr lang="it-IT" sz="2000" b="1" dirty="0" err="1">
                <a:solidFill>
                  <a:srgbClr val="2F2F2F"/>
                </a:solidFill>
              </a:rPr>
              <a:t>available</a:t>
            </a:r>
            <a:endParaRPr lang="it-IT" sz="2000" b="1" dirty="0">
              <a:solidFill>
                <a:srgbClr val="2F2F2F"/>
              </a:solidFill>
            </a:endParaRPr>
          </a:p>
          <a:p>
            <a:pPr marL="800100" lvl="1" indent="-342900">
              <a:lnSpc>
                <a:spcPts val="25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it-IT" sz="2000" dirty="0" err="1">
                <a:solidFill>
                  <a:srgbClr val="2F2F2F"/>
                </a:solidFill>
              </a:rPr>
              <a:t>Essential</a:t>
            </a:r>
            <a:r>
              <a:rPr lang="it-IT" sz="2000" dirty="0">
                <a:solidFill>
                  <a:srgbClr val="2F2F2F"/>
                </a:solidFill>
              </a:rPr>
              <a:t> in the </a:t>
            </a:r>
            <a:r>
              <a:rPr lang="it-IT" sz="2000" dirty="0" err="1">
                <a:solidFill>
                  <a:srgbClr val="2F2F2F"/>
                </a:solidFill>
              </a:rPr>
              <a:t>collimation</a:t>
            </a:r>
            <a:r>
              <a:rPr lang="it-IT" sz="2000" dirty="0">
                <a:solidFill>
                  <a:srgbClr val="2F2F2F"/>
                </a:solidFill>
              </a:rPr>
              <a:t> design </a:t>
            </a:r>
            <a:r>
              <a:rPr lang="it-IT" sz="2000" dirty="0" err="1">
                <a:solidFill>
                  <a:srgbClr val="2F2F2F"/>
                </a:solidFill>
              </a:rPr>
              <a:t>phase</a:t>
            </a:r>
            <a:r>
              <a:rPr lang="it-IT" sz="2000" dirty="0">
                <a:solidFill>
                  <a:srgbClr val="2F2F2F"/>
                </a:solidFill>
              </a:rPr>
              <a:t> to converge on an optimum performance</a:t>
            </a:r>
          </a:p>
          <a:p>
            <a:pPr marL="800100" lvl="1" indent="-342900">
              <a:lnSpc>
                <a:spcPts val="25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it-IT" sz="2000" dirty="0" err="1">
                <a:solidFill>
                  <a:srgbClr val="2F2F2F"/>
                </a:solidFill>
              </a:rPr>
              <a:t>Benchmarked</a:t>
            </a:r>
            <a:r>
              <a:rPr lang="it-IT" sz="2000" dirty="0">
                <a:solidFill>
                  <a:srgbClr val="2F2F2F"/>
                </a:solidFill>
              </a:rPr>
              <a:t> with </a:t>
            </a:r>
            <a:r>
              <a:rPr lang="it-IT" sz="2000" dirty="0" err="1">
                <a:solidFill>
                  <a:srgbClr val="2F2F2F"/>
                </a:solidFill>
              </a:rPr>
              <a:t>existing</a:t>
            </a:r>
            <a:r>
              <a:rPr lang="it-IT" sz="2000" dirty="0">
                <a:solidFill>
                  <a:srgbClr val="2F2F2F"/>
                </a:solidFill>
              </a:rPr>
              <a:t> tools (</a:t>
            </a:r>
            <a:r>
              <a:rPr lang="it-IT" sz="2000" dirty="0" err="1"/>
              <a:t>Sixtrack</a:t>
            </a:r>
            <a:r>
              <a:rPr lang="it-IT" sz="2000" dirty="0"/>
              <a:t>-FLUKA</a:t>
            </a:r>
            <a:r>
              <a:rPr lang="it-IT" sz="2000" dirty="0">
                <a:solidFill>
                  <a:srgbClr val="2F2F2F"/>
                </a:solidFill>
              </a:rPr>
              <a:t>, </a:t>
            </a:r>
            <a:r>
              <a:rPr lang="it-IT" sz="2000" dirty="0"/>
              <a:t>K2</a:t>
            </a:r>
            <a:r>
              <a:rPr lang="it-IT" sz="2000" dirty="0">
                <a:solidFill>
                  <a:srgbClr val="2F2F2F"/>
                </a:solidFill>
              </a:rPr>
              <a:t>, </a:t>
            </a:r>
            <a:r>
              <a:rPr lang="it-IT" sz="2000" dirty="0" err="1"/>
              <a:t>PyAT</a:t>
            </a:r>
            <a:r>
              <a:rPr lang="it-IT" sz="2000" dirty="0"/>
              <a:t>-BDSIM</a:t>
            </a:r>
            <a:r>
              <a:rPr lang="it-IT" sz="2000" dirty="0">
                <a:solidFill>
                  <a:srgbClr val="2F2F2F"/>
                </a:solidFill>
              </a:rPr>
              <a:t>)</a:t>
            </a:r>
          </a:p>
          <a:p>
            <a:pPr marL="800100" lvl="1" indent="-342900">
              <a:lnSpc>
                <a:spcPts val="25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it-IT" sz="2000" dirty="0" err="1">
                <a:solidFill>
                  <a:srgbClr val="2F2F2F"/>
                </a:solidFill>
              </a:rPr>
              <a:t>Benchmarked</a:t>
            </a:r>
            <a:r>
              <a:rPr lang="it-IT" sz="2000" dirty="0">
                <a:solidFill>
                  <a:srgbClr val="2F2F2F"/>
                </a:solidFill>
              </a:rPr>
              <a:t> with data from </a:t>
            </a:r>
            <a:r>
              <a:rPr lang="it-IT" sz="2000" dirty="0" err="1">
                <a:solidFill>
                  <a:srgbClr val="2F2F2F"/>
                </a:solidFill>
              </a:rPr>
              <a:t>proton</a:t>
            </a:r>
            <a:r>
              <a:rPr lang="it-IT" sz="2000" dirty="0">
                <a:solidFill>
                  <a:srgbClr val="2F2F2F"/>
                </a:solidFill>
              </a:rPr>
              <a:t> machines (</a:t>
            </a:r>
            <a:r>
              <a:rPr lang="it-IT" sz="2000" dirty="0"/>
              <a:t>LHC</a:t>
            </a:r>
            <a:r>
              <a:rPr lang="it-IT" sz="2000" dirty="0">
                <a:solidFill>
                  <a:srgbClr val="2F2F2F"/>
                </a:solidFill>
              </a:rPr>
              <a:t>, </a:t>
            </a:r>
            <a:r>
              <a:rPr lang="it-IT" sz="2000" dirty="0"/>
              <a:t>PS</a:t>
            </a:r>
            <a:r>
              <a:rPr lang="it-IT" sz="2000" dirty="0">
                <a:solidFill>
                  <a:srgbClr val="2F2F2F"/>
                </a:solidFill>
              </a:rPr>
              <a:t>)</a:t>
            </a:r>
          </a:p>
          <a:p>
            <a:pPr marL="800100" lvl="1" indent="-342900">
              <a:lnSpc>
                <a:spcPts val="25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2F2F2F"/>
              </a:solidFill>
            </a:endParaRPr>
          </a:p>
          <a:p>
            <a:pPr marL="342900" indent="-342900">
              <a:lnSpc>
                <a:spcPts val="25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2F2F2F"/>
                </a:solidFill>
              </a:rPr>
              <a:t>A more </a:t>
            </a:r>
            <a:r>
              <a:rPr lang="it-IT" sz="2000" b="1" dirty="0" err="1">
                <a:solidFill>
                  <a:srgbClr val="2F2F2F"/>
                </a:solidFill>
              </a:rPr>
              <a:t>satisfacory</a:t>
            </a:r>
            <a:r>
              <a:rPr lang="it-IT" sz="2000" b="1" dirty="0">
                <a:solidFill>
                  <a:srgbClr val="2F2F2F"/>
                </a:solidFill>
              </a:rPr>
              <a:t> benchmark with data from </a:t>
            </a:r>
            <a:r>
              <a:rPr lang="it-IT" sz="2000" b="1" dirty="0" err="1">
                <a:solidFill>
                  <a:srgbClr val="2F2F2F"/>
                </a:solidFill>
              </a:rPr>
              <a:t>lepton</a:t>
            </a:r>
            <a:r>
              <a:rPr lang="it-IT" sz="2000" b="1" dirty="0">
                <a:solidFill>
                  <a:srgbClr val="2F2F2F"/>
                </a:solidFill>
              </a:rPr>
              <a:t> machines </a:t>
            </a:r>
            <a:r>
              <a:rPr lang="it-IT" sz="2000" b="1" dirty="0" err="1">
                <a:solidFill>
                  <a:srgbClr val="2F2F2F"/>
                </a:solidFill>
              </a:rPr>
              <a:t>is</a:t>
            </a:r>
            <a:r>
              <a:rPr lang="it-IT" sz="2000" b="1" dirty="0">
                <a:solidFill>
                  <a:srgbClr val="2F2F2F"/>
                </a:solidFill>
              </a:rPr>
              <a:t> </a:t>
            </a:r>
            <a:r>
              <a:rPr lang="it-IT" sz="2000" b="1" dirty="0" err="1">
                <a:solidFill>
                  <a:srgbClr val="2F2F2F"/>
                </a:solidFill>
              </a:rPr>
              <a:t>needed</a:t>
            </a:r>
            <a:endParaRPr lang="it-IT" sz="2000" b="1" dirty="0">
              <a:solidFill>
                <a:srgbClr val="2F2F2F"/>
              </a:solidFill>
            </a:endParaRPr>
          </a:p>
          <a:p>
            <a:pPr marL="800100" lvl="1" indent="-342900">
              <a:lnSpc>
                <a:spcPts val="2500"/>
              </a:lnSpc>
              <a:spcAft>
                <a:spcPts val="400"/>
              </a:spcAft>
              <a:buClr>
                <a:srgbClr val="303030"/>
              </a:buClr>
              <a:buFont typeface="Wingdings" panose="05000000000000000000" pitchFamily="2" charset="2"/>
              <a:buChar char="Ø"/>
            </a:pPr>
            <a:r>
              <a:rPr lang="it-IT" sz="2000" dirty="0"/>
              <a:t>DA</a:t>
            </a:r>
            <a:r>
              <a:rPr lang="el-GR" sz="2000" dirty="0"/>
              <a:t>Φ</a:t>
            </a:r>
            <a:r>
              <a:rPr lang="it-IT" sz="2000" dirty="0"/>
              <a:t>NE </a:t>
            </a:r>
            <a:r>
              <a:rPr lang="it-IT" sz="2000" dirty="0" err="1">
                <a:solidFill>
                  <a:srgbClr val="2F2F2F"/>
                </a:solidFill>
              </a:rPr>
              <a:t>could</a:t>
            </a:r>
            <a:r>
              <a:rPr lang="it-IT" sz="2000" dirty="0">
                <a:solidFill>
                  <a:srgbClr val="2F2F2F"/>
                </a:solidFill>
              </a:rPr>
              <a:t> be an </a:t>
            </a:r>
            <a:r>
              <a:rPr lang="it-IT" sz="2000" dirty="0" err="1">
                <a:solidFill>
                  <a:srgbClr val="2F2F2F"/>
                </a:solidFill>
              </a:rPr>
              <a:t>excellent</a:t>
            </a:r>
            <a:r>
              <a:rPr lang="it-IT" sz="2000" dirty="0">
                <a:solidFill>
                  <a:srgbClr val="2F2F2F"/>
                </a:solidFill>
              </a:rPr>
              <a:t> candidate (</a:t>
            </a:r>
            <a:r>
              <a:rPr lang="it-IT" sz="2000" dirty="0" err="1"/>
              <a:t>SuperKEKB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is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also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considered</a:t>
            </a:r>
            <a:r>
              <a:rPr lang="it-IT" sz="2000" dirty="0">
                <a:solidFill>
                  <a:srgbClr val="2F2F2F"/>
                </a:solidFill>
              </a:rPr>
              <a:t>)</a:t>
            </a:r>
          </a:p>
          <a:p>
            <a:pPr marL="800100" lvl="1" indent="-342900">
              <a:lnSpc>
                <a:spcPts val="2500"/>
              </a:lnSpc>
              <a:spcAft>
                <a:spcPts val="400"/>
              </a:spcAft>
              <a:buClr>
                <a:srgbClr val="303030"/>
              </a:buClr>
              <a:buFont typeface="Wingdings" panose="05000000000000000000" pitchFamily="2" charset="2"/>
              <a:buChar char="Ø"/>
            </a:pPr>
            <a:r>
              <a:rPr lang="it-IT" sz="2000" dirty="0" err="1">
                <a:solidFill>
                  <a:srgbClr val="2F2F2F"/>
                </a:solidFill>
              </a:rPr>
              <a:t>Benchmarked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simulation</a:t>
            </a:r>
            <a:r>
              <a:rPr lang="it-IT" sz="2000" dirty="0">
                <a:solidFill>
                  <a:srgbClr val="2F2F2F"/>
                </a:solidFill>
              </a:rPr>
              <a:t> tool </a:t>
            </a:r>
            <a:r>
              <a:rPr lang="it-IT" sz="2000" dirty="0" err="1">
                <a:solidFill>
                  <a:srgbClr val="2F2F2F"/>
                </a:solidFill>
              </a:rPr>
              <a:t>useful</a:t>
            </a:r>
            <a:r>
              <a:rPr lang="it-IT" sz="2000" dirty="0">
                <a:solidFill>
                  <a:srgbClr val="2F2F2F"/>
                </a:solidFill>
              </a:rPr>
              <a:t> to </a:t>
            </a:r>
            <a:r>
              <a:rPr lang="it-IT" sz="2000" dirty="0" err="1">
                <a:solidFill>
                  <a:srgbClr val="2F2F2F"/>
                </a:solidFill>
              </a:rPr>
              <a:t>better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understanding</a:t>
            </a:r>
            <a:r>
              <a:rPr lang="it-IT" sz="2000" dirty="0">
                <a:solidFill>
                  <a:srgbClr val="2F2F2F"/>
                </a:solidFill>
              </a:rPr>
              <a:t> the machine: </a:t>
            </a:r>
            <a:r>
              <a:rPr lang="it-IT" sz="2000" dirty="0"/>
              <a:t>FCC-ee/DA</a:t>
            </a:r>
            <a:r>
              <a:rPr lang="el-GR" sz="2000" dirty="0"/>
              <a:t>Φ</a:t>
            </a:r>
            <a:r>
              <a:rPr lang="it-IT" sz="2000" dirty="0"/>
              <a:t>NE </a:t>
            </a:r>
            <a:r>
              <a:rPr lang="it-IT" sz="2000" dirty="0" err="1"/>
              <a:t>win-win</a:t>
            </a:r>
            <a:endParaRPr lang="it-IT" sz="2000" dirty="0"/>
          </a:p>
          <a:p>
            <a:pPr marL="800100" lvl="1" indent="-342900">
              <a:lnSpc>
                <a:spcPts val="25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2F2F2F"/>
              </a:solidFill>
            </a:endParaRPr>
          </a:p>
          <a:p>
            <a:pPr marL="342900" indent="-342900">
              <a:lnSpc>
                <a:spcPts val="25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2F2F2F"/>
                </a:solidFill>
              </a:rPr>
              <a:t>For a </a:t>
            </a:r>
            <a:r>
              <a:rPr lang="it-IT" sz="2000" b="1" dirty="0" err="1">
                <a:solidFill>
                  <a:srgbClr val="2F2F2F"/>
                </a:solidFill>
              </a:rPr>
              <a:t>successfull</a:t>
            </a:r>
            <a:r>
              <a:rPr lang="it-IT" sz="2000" b="1" dirty="0">
                <a:solidFill>
                  <a:srgbClr val="2F2F2F"/>
                </a:solidFill>
              </a:rPr>
              <a:t> benchmark some </a:t>
            </a:r>
            <a:r>
              <a:rPr lang="it-IT" sz="2000" b="1" dirty="0" err="1">
                <a:solidFill>
                  <a:srgbClr val="2F2F2F"/>
                </a:solidFill>
              </a:rPr>
              <a:t>ingredients</a:t>
            </a:r>
            <a:r>
              <a:rPr lang="it-IT" sz="2000" b="1" dirty="0">
                <a:solidFill>
                  <a:srgbClr val="2F2F2F"/>
                </a:solidFill>
              </a:rPr>
              <a:t> are </a:t>
            </a:r>
            <a:r>
              <a:rPr lang="it-IT" sz="2000" b="1" dirty="0" err="1">
                <a:solidFill>
                  <a:srgbClr val="2F2F2F"/>
                </a:solidFill>
              </a:rPr>
              <a:t>needed</a:t>
            </a:r>
            <a:endParaRPr lang="it-IT" sz="2000" b="1" dirty="0">
              <a:solidFill>
                <a:srgbClr val="2F2F2F"/>
              </a:solidFill>
            </a:endParaRPr>
          </a:p>
          <a:p>
            <a:pPr marL="800100" lvl="1" indent="-342900">
              <a:lnSpc>
                <a:spcPts val="25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it-IT" sz="2000" b="1" dirty="0" err="1"/>
              <a:t>Simulation</a:t>
            </a:r>
            <a:r>
              <a:rPr lang="it-IT" sz="2000" b="1" dirty="0"/>
              <a:t> model</a:t>
            </a:r>
            <a:r>
              <a:rPr lang="it-IT" sz="2000" dirty="0">
                <a:solidFill>
                  <a:srgbClr val="2F2F2F"/>
                </a:solidFill>
              </a:rPr>
              <a:t>: </a:t>
            </a:r>
            <a:r>
              <a:rPr lang="it-IT" sz="2000" dirty="0" err="1">
                <a:solidFill>
                  <a:srgbClr val="2F2F2F"/>
                </a:solidFill>
              </a:rPr>
              <a:t>accelerator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parameters</a:t>
            </a:r>
            <a:r>
              <a:rPr lang="it-IT" sz="2000" dirty="0">
                <a:solidFill>
                  <a:srgbClr val="2F2F2F"/>
                </a:solidFill>
              </a:rPr>
              <a:t>, </a:t>
            </a:r>
            <a:r>
              <a:rPr lang="it-IT" sz="2000" dirty="0" err="1">
                <a:solidFill>
                  <a:srgbClr val="2F2F2F"/>
                </a:solidFill>
              </a:rPr>
              <a:t>accelerator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optics</a:t>
            </a:r>
            <a:r>
              <a:rPr lang="it-IT" sz="2000" dirty="0">
                <a:solidFill>
                  <a:srgbClr val="2F2F2F"/>
                </a:solidFill>
              </a:rPr>
              <a:t>, aperture model, BID database (</a:t>
            </a:r>
            <a:r>
              <a:rPr lang="it-IT" sz="2000" dirty="0" err="1">
                <a:solidFill>
                  <a:srgbClr val="2F2F2F"/>
                </a:solidFill>
              </a:rPr>
              <a:t>geometry</a:t>
            </a:r>
            <a:r>
              <a:rPr lang="it-IT" sz="2000" dirty="0">
                <a:solidFill>
                  <a:srgbClr val="2F2F2F"/>
                </a:solidFill>
              </a:rPr>
              <a:t>, opening, </a:t>
            </a:r>
            <a:r>
              <a:rPr lang="it-IT" sz="2000" dirty="0" err="1">
                <a:solidFill>
                  <a:srgbClr val="2F2F2F"/>
                </a:solidFill>
              </a:rPr>
              <a:t>material</a:t>
            </a:r>
            <a:r>
              <a:rPr lang="it-IT" sz="2000" dirty="0">
                <a:solidFill>
                  <a:srgbClr val="2F2F2F"/>
                </a:solidFill>
              </a:rPr>
              <a:t>, </a:t>
            </a:r>
            <a:r>
              <a:rPr lang="it-IT" sz="2000" dirty="0" err="1">
                <a:solidFill>
                  <a:srgbClr val="2F2F2F"/>
                </a:solidFill>
              </a:rPr>
              <a:t>movable</a:t>
            </a:r>
            <a:r>
              <a:rPr lang="it-IT" sz="2000" dirty="0">
                <a:solidFill>
                  <a:srgbClr val="2F2F2F"/>
                </a:solidFill>
              </a:rPr>
              <a:t> / </a:t>
            </a:r>
            <a:r>
              <a:rPr lang="it-IT" sz="2000" dirty="0" err="1">
                <a:solidFill>
                  <a:srgbClr val="2F2F2F"/>
                </a:solidFill>
              </a:rPr>
              <a:t>not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movable</a:t>
            </a:r>
            <a:r>
              <a:rPr lang="it-IT" sz="2000" dirty="0">
                <a:solidFill>
                  <a:srgbClr val="2F2F2F"/>
                </a:solidFill>
              </a:rPr>
              <a:t> ?)</a:t>
            </a:r>
          </a:p>
          <a:p>
            <a:pPr marL="800100" lvl="1" indent="-342900">
              <a:lnSpc>
                <a:spcPts val="25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it-IT" sz="2000" b="1" dirty="0"/>
              <a:t>Experiment</a:t>
            </a:r>
            <a:r>
              <a:rPr lang="it-IT" sz="2000" dirty="0">
                <a:solidFill>
                  <a:srgbClr val="2F2F2F"/>
                </a:solidFill>
              </a:rPr>
              <a:t>: </a:t>
            </a:r>
            <a:r>
              <a:rPr lang="it-IT" sz="2000" dirty="0" err="1">
                <a:solidFill>
                  <a:srgbClr val="2F2F2F"/>
                </a:solidFill>
              </a:rPr>
              <a:t>losses</a:t>
            </a:r>
            <a:r>
              <a:rPr lang="it-IT" sz="2000" dirty="0">
                <a:solidFill>
                  <a:srgbClr val="2F2F2F"/>
                </a:solidFill>
              </a:rPr>
              <a:t> on a BID*, </a:t>
            </a:r>
            <a:r>
              <a:rPr lang="it-IT" sz="2000" dirty="0" err="1">
                <a:solidFill>
                  <a:srgbClr val="2F2F2F"/>
                </a:solidFill>
              </a:rPr>
              <a:t>reliable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diagnostic</a:t>
            </a:r>
            <a:r>
              <a:rPr lang="it-IT" sz="2000" dirty="0">
                <a:solidFill>
                  <a:srgbClr val="2F2F2F"/>
                </a:solidFill>
              </a:rPr>
              <a:t> system for </a:t>
            </a:r>
            <a:r>
              <a:rPr lang="it-IT" sz="2000" dirty="0" err="1">
                <a:solidFill>
                  <a:srgbClr val="2F2F2F"/>
                </a:solidFill>
              </a:rPr>
              <a:t>particle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losses</a:t>
            </a:r>
            <a:r>
              <a:rPr lang="it-IT" sz="2000" dirty="0">
                <a:solidFill>
                  <a:srgbClr val="2F2F2F"/>
                </a:solidFill>
              </a:rPr>
              <a:t>, </a:t>
            </a:r>
            <a:r>
              <a:rPr lang="it-IT" sz="2000" dirty="0" err="1">
                <a:solidFill>
                  <a:srgbClr val="2F2F2F"/>
                </a:solidFill>
              </a:rPr>
              <a:t>beam</a:t>
            </a:r>
            <a:r>
              <a:rPr lang="it-IT" sz="2000" dirty="0">
                <a:solidFill>
                  <a:srgbClr val="2F2F2F"/>
                </a:solidFill>
              </a:rPr>
              <a:t> </a:t>
            </a:r>
            <a:r>
              <a:rPr lang="it-IT" sz="2000" dirty="0" err="1">
                <a:solidFill>
                  <a:srgbClr val="2F2F2F"/>
                </a:solidFill>
              </a:rPr>
              <a:t>intensity</a:t>
            </a:r>
            <a:r>
              <a:rPr lang="it-IT" sz="2000" dirty="0">
                <a:solidFill>
                  <a:srgbClr val="2F2F2F"/>
                </a:solidFill>
              </a:rPr>
              <a:t> monitor</a:t>
            </a:r>
          </a:p>
          <a:p>
            <a:pPr lvl="1">
              <a:lnSpc>
                <a:spcPts val="2500"/>
              </a:lnSpc>
              <a:spcAft>
                <a:spcPts val="400"/>
              </a:spcAft>
            </a:pPr>
            <a:r>
              <a:rPr lang="it-IT" sz="2000" dirty="0">
                <a:solidFill>
                  <a:srgbClr val="2F2F2F"/>
                </a:solidFill>
              </a:rPr>
              <a:t>*e.g., </a:t>
            </a:r>
            <a:r>
              <a:rPr lang="it-IT" sz="2000" dirty="0" err="1">
                <a:solidFill>
                  <a:srgbClr val="2F2F2F"/>
                </a:solidFill>
              </a:rPr>
              <a:t>collimator</a:t>
            </a:r>
            <a:r>
              <a:rPr lang="it-IT" sz="2000" dirty="0">
                <a:solidFill>
                  <a:srgbClr val="2F2F2F"/>
                </a:solidFill>
              </a:rPr>
              <a:t>, </a:t>
            </a:r>
            <a:r>
              <a:rPr lang="it-IT" sz="2000" dirty="0" err="1">
                <a:solidFill>
                  <a:srgbClr val="2F2F2F"/>
                </a:solidFill>
              </a:rPr>
              <a:t>scraper</a:t>
            </a:r>
            <a:r>
              <a:rPr lang="it-IT" sz="2000" dirty="0">
                <a:solidFill>
                  <a:srgbClr val="2F2F2F"/>
                </a:solidFill>
              </a:rPr>
              <a:t>, aperture </a:t>
            </a:r>
            <a:r>
              <a:rPr lang="it-IT" sz="2000" dirty="0" err="1">
                <a:solidFill>
                  <a:srgbClr val="2F2F2F"/>
                </a:solidFill>
              </a:rPr>
              <a:t>restriction</a:t>
            </a:r>
            <a:r>
              <a:rPr lang="it-IT" sz="2000" dirty="0">
                <a:solidFill>
                  <a:srgbClr val="2F2F2F"/>
                </a:solidFill>
              </a:rPr>
              <a:t>, 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23D8E-FE9C-7D97-0CF6-963F1F380EFB}"/>
              </a:ext>
            </a:extLst>
          </p:cNvPr>
          <p:cNvSpPr txBox="1">
            <a:spLocks/>
          </p:cNvSpPr>
          <p:nvPr/>
        </p:nvSpPr>
        <p:spPr>
          <a:xfrm>
            <a:off x="4683211" y="6383848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G. Broggi | Proposal for benchmarking collimation simulation tools at DA</a:t>
            </a:r>
            <a:r>
              <a:rPr lang="el-GR" sz="1400" dirty="0"/>
              <a:t>Φ</a:t>
            </a:r>
            <a:r>
              <a:rPr lang="en-US" sz="1400" dirty="0"/>
              <a:t>NE  </a:t>
            </a:r>
            <a:endParaRPr lang="en-US" sz="1400" dirty="0">
              <a:cs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3AAFBE-1DC2-E622-416F-4C3F816C1461}"/>
              </a:ext>
            </a:extLst>
          </p:cNvPr>
          <p:cNvSpPr txBox="1">
            <a:spLocks/>
          </p:cNvSpPr>
          <p:nvPr/>
        </p:nvSpPr>
        <p:spPr>
          <a:xfrm>
            <a:off x="2719300" y="6464564"/>
            <a:ext cx="978984" cy="2080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15-09-2023</a:t>
            </a:r>
          </a:p>
        </p:txBody>
      </p:sp>
    </p:spTree>
    <p:extLst>
      <p:ext uri="{BB962C8B-B14F-4D97-AF65-F5344CB8AC3E}">
        <p14:creationId xmlns:p14="http://schemas.microsoft.com/office/powerpoint/2010/main" val="34826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A524F6-3871-844B-9D5A-A38E8977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708920"/>
            <a:ext cx="11376025" cy="535122"/>
          </a:xfrm>
        </p:spPr>
        <p:txBody>
          <a:bodyPr/>
          <a:lstStyle/>
          <a:p>
            <a:pPr algn="ctr"/>
            <a:r>
              <a:rPr lang="en-US" sz="400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D48B1-963E-BB4B-A573-0B650910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Grafik 9">
            <a:extLst>
              <a:ext uri="{FF2B5EF4-FFF2-40B4-BE49-F238E27FC236}">
                <a16:creationId xmlns:a16="http://schemas.microsoft.com/office/drawing/2014/main" id="{6DABF227-A9DF-394F-9444-D43EEE3D7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B36CB1-09E5-B0C8-C9D3-4D13EA1C0DE3}"/>
              </a:ext>
            </a:extLst>
          </p:cNvPr>
          <p:cNvSpPr txBox="1">
            <a:spLocks/>
          </p:cNvSpPr>
          <p:nvPr/>
        </p:nvSpPr>
        <p:spPr>
          <a:xfrm>
            <a:off x="4683211" y="6383848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G. Broggi | Proposal for benchmarking collimation simulation tools at DA</a:t>
            </a:r>
            <a:r>
              <a:rPr lang="el-GR" sz="1400" dirty="0"/>
              <a:t>Φ</a:t>
            </a:r>
            <a:r>
              <a:rPr lang="en-US" sz="1400" dirty="0"/>
              <a:t>NE  </a:t>
            </a:r>
            <a:endParaRPr lang="en-US" sz="1400" dirty="0">
              <a:cs typeface="Arial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4987DEA-6F20-040B-D5CB-95181ABB33C8}"/>
              </a:ext>
            </a:extLst>
          </p:cNvPr>
          <p:cNvSpPr txBox="1">
            <a:spLocks/>
          </p:cNvSpPr>
          <p:nvPr/>
        </p:nvSpPr>
        <p:spPr>
          <a:xfrm>
            <a:off x="2719300" y="6464564"/>
            <a:ext cx="978984" cy="2080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15-09-2023</a:t>
            </a:r>
          </a:p>
        </p:txBody>
      </p:sp>
    </p:spTree>
    <p:extLst>
      <p:ext uri="{BB962C8B-B14F-4D97-AF65-F5344CB8AC3E}">
        <p14:creationId xmlns:p14="http://schemas.microsoft.com/office/powerpoint/2010/main" val="37431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branding 16x9_PPT_Arial" id="{69E3F326-202C-5348-BF51-285B308BAEA0}" vid="{0C1FF187-A39B-EC4E-BD0A-5FA14DA68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2438</TotalTime>
  <Words>1061</Words>
  <Application>Microsoft Office PowerPoint</Application>
  <PresentationFormat>Widescreen</PresentationFormat>
  <Paragraphs>157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Liberation Serif</vt:lpstr>
      <vt:lpstr>Wingdings</vt:lpstr>
      <vt:lpstr>Office Theme</vt:lpstr>
      <vt:lpstr>Proposal for benchmarking FCC-ee collimation simulation tools               at DAΦNE</vt:lpstr>
      <vt:lpstr>FCC-ee: collimation requirements</vt:lpstr>
      <vt:lpstr>Simulation tool</vt:lpstr>
      <vt:lpstr>Simulation tool benchmark</vt:lpstr>
      <vt:lpstr>Simulation tool benchmark: simulation model</vt:lpstr>
      <vt:lpstr>Simulation tool benchmark: experiment</vt:lpstr>
      <vt:lpstr>Presentazione standard di PowerPoint</vt:lpstr>
      <vt:lpstr>Summary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considerations for  FCC-ee halo collimation</dc:title>
  <dc:creator>Andrey Abramov</dc:creator>
  <cp:lastModifiedBy>Giacomo Broggi</cp:lastModifiedBy>
  <cp:revision>1122</cp:revision>
  <cp:lastPrinted>2020-01-30T13:49:18Z</cp:lastPrinted>
  <dcterms:created xsi:type="dcterms:W3CDTF">2021-03-15T17:24:56Z</dcterms:created>
  <dcterms:modified xsi:type="dcterms:W3CDTF">2023-09-15T07:22:45Z</dcterms:modified>
</cp:coreProperties>
</file>