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6" r:id="rId1"/>
  </p:sldMasterIdLst>
  <p:notesMasterIdLst>
    <p:notesMasterId r:id="rId26"/>
  </p:notesMasterIdLst>
  <p:sldIdLst>
    <p:sldId id="256" r:id="rId2"/>
    <p:sldId id="4452" r:id="rId3"/>
    <p:sldId id="262" r:id="rId4"/>
    <p:sldId id="4453" r:id="rId5"/>
    <p:sldId id="270" r:id="rId6"/>
    <p:sldId id="387" r:id="rId7"/>
    <p:sldId id="281" r:id="rId8"/>
    <p:sldId id="4455" r:id="rId9"/>
    <p:sldId id="388" r:id="rId10"/>
    <p:sldId id="4464" r:id="rId11"/>
    <p:sldId id="4465" r:id="rId12"/>
    <p:sldId id="393" r:id="rId13"/>
    <p:sldId id="4460" r:id="rId14"/>
    <p:sldId id="4461" r:id="rId15"/>
    <p:sldId id="401" r:id="rId16"/>
    <p:sldId id="4448" r:id="rId17"/>
    <p:sldId id="675" r:id="rId18"/>
    <p:sldId id="4463" r:id="rId19"/>
    <p:sldId id="4459" r:id="rId20"/>
    <p:sldId id="405" r:id="rId21"/>
    <p:sldId id="406" r:id="rId22"/>
    <p:sldId id="4456" r:id="rId23"/>
    <p:sldId id="4451" r:id="rId24"/>
    <p:sldId id="38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815"/>
  </p:normalViewPr>
  <p:slideViewPr>
    <p:cSldViewPr snapToGrid="0" snapToObjects="1">
      <p:cViewPr varScale="1">
        <p:scale>
          <a:sx n="106" d="100"/>
          <a:sy n="106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distribuzione personale</a:t>
            </a:r>
            <a:r>
              <a:rPr lang="it-IT" baseline="0"/>
              <a:t> ricercatore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Foglio1!$E$6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Foglio1!$F$3:$G$3</c:f>
              <c:strCache>
                <c:ptCount val="2"/>
                <c:pt idx="0">
                  <c:v>uomini</c:v>
                </c:pt>
                <c:pt idx="1">
                  <c:v>donne</c:v>
                </c:pt>
              </c:strCache>
            </c:strRef>
          </c:cat>
          <c:val>
            <c:numRef>
              <c:f>Foglio1!$F$6:$G$6</c:f>
              <c:numCache>
                <c:formatCode>General</c:formatCode>
                <c:ptCount val="2"/>
                <c:pt idx="0">
                  <c:v>199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9-3140-BFB1-F8EE3236EAD6}"/>
            </c:ext>
          </c:extLst>
        </c:ser>
        <c:ser>
          <c:idx val="1"/>
          <c:order val="1"/>
          <c:tx>
            <c:strRef>
              <c:f>Foglio1!$E$5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Foglio1!$F$3:$G$3</c:f>
              <c:strCache>
                <c:ptCount val="2"/>
                <c:pt idx="0">
                  <c:v>uomini</c:v>
                </c:pt>
                <c:pt idx="1">
                  <c:v>donne</c:v>
                </c:pt>
              </c:strCache>
            </c:strRef>
          </c:cat>
          <c:val>
            <c:numRef>
              <c:f>Foglio1!$F$5:$G$5</c:f>
              <c:numCache>
                <c:formatCode>General</c:formatCode>
                <c:ptCount val="2"/>
                <c:pt idx="0">
                  <c:v>219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9-3140-BFB1-F8EE3236EAD6}"/>
            </c:ext>
          </c:extLst>
        </c:ser>
        <c:ser>
          <c:idx val="2"/>
          <c:order val="2"/>
          <c:tx>
            <c:strRef>
              <c:f>Foglio1!$E$4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Foglio1!$F$3:$G$3</c:f>
              <c:strCache>
                <c:ptCount val="2"/>
                <c:pt idx="0">
                  <c:v>uomini</c:v>
                </c:pt>
                <c:pt idx="1">
                  <c:v>donne</c:v>
                </c:pt>
              </c:strCache>
            </c:strRef>
          </c:cat>
          <c:val>
            <c:numRef>
              <c:f>Foglio1!$F$4:$G$4</c:f>
              <c:numCache>
                <c:formatCode>General</c:formatCode>
                <c:ptCount val="2"/>
                <c:pt idx="0">
                  <c:v>126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A9-3140-BFB1-F8EE3236EA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033807680"/>
        <c:axId val="2033809360"/>
      </c:barChart>
      <c:catAx>
        <c:axId val="20338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3809360"/>
        <c:crosses val="autoZero"/>
        <c:auto val="1"/>
        <c:lblAlgn val="ctr"/>
        <c:lblOffset val="100"/>
        <c:noMultiLvlLbl val="0"/>
      </c:catAx>
      <c:valAx>
        <c:axId val="20338093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38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distribuzione personale</a:t>
            </a:r>
            <a:r>
              <a:rPr lang="it-IT" baseline="0"/>
              <a:t> tecnologo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Foglio1!$E$6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Foglio1!$F$3:$G$3</c:f>
              <c:strCache>
                <c:ptCount val="2"/>
                <c:pt idx="0">
                  <c:v>uomini</c:v>
                </c:pt>
                <c:pt idx="1">
                  <c:v>donne</c:v>
                </c:pt>
              </c:strCache>
            </c:strRef>
          </c:cat>
          <c:val>
            <c:numRef>
              <c:f>Foglio1!$F$13:$G$13</c:f>
              <c:numCache>
                <c:formatCode>General</c:formatCode>
                <c:ptCount val="2"/>
                <c:pt idx="0">
                  <c:v>179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1-BB47-AD35-97F375AA3318}"/>
            </c:ext>
          </c:extLst>
        </c:ser>
        <c:ser>
          <c:idx val="1"/>
          <c:order val="1"/>
          <c:tx>
            <c:strRef>
              <c:f>Foglio1!$E$5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Foglio1!$F$3:$G$3</c:f>
              <c:strCache>
                <c:ptCount val="2"/>
                <c:pt idx="0">
                  <c:v>uomini</c:v>
                </c:pt>
                <c:pt idx="1">
                  <c:v>donne</c:v>
                </c:pt>
              </c:strCache>
            </c:strRef>
          </c:cat>
          <c:val>
            <c:numRef>
              <c:f>Foglio1!$F$12:$G$12</c:f>
              <c:numCache>
                <c:formatCode>General</c:formatCode>
                <c:ptCount val="2"/>
                <c:pt idx="0">
                  <c:v>113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51-BB47-AD35-97F375AA3318}"/>
            </c:ext>
          </c:extLst>
        </c:ser>
        <c:ser>
          <c:idx val="2"/>
          <c:order val="2"/>
          <c:tx>
            <c:strRef>
              <c:f>Foglio1!$E$4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Foglio1!$F$3:$G$3</c:f>
              <c:strCache>
                <c:ptCount val="2"/>
                <c:pt idx="0">
                  <c:v>uomini</c:v>
                </c:pt>
                <c:pt idx="1">
                  <c:v>donne</c:v>
                </c:pt>
              </c:strCache>
            </c:strRef>
          </c:cat>
          <c:val>
            <c:numRef>
              <c:f>Foglio1!$F$11:$G$11</c:f>
              <c:numCache>
                <c:formatCode>General</c:formatCode>
                <c:ptCount val="2"/>
                <c:pt idx="0">
                  <c:v>65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1-BB47-AD35-97F375AA33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033807680"/>
        <c:axId val="2033809360"/>
      </c:barChart>
      <c:catAx>
        <c:axId val="20338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3809360"/>
        <c:crosses val="autoZero"/>
        <c:auto val="1"/>
        <c:lblAlgn val="ctr"/>
        <c:lblOffset val="100"/>
        <c:noMultiLvlLbl val="0"/>
      </c:catAx>
      <c:valAx>
        <c:axId val="203380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38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C2BA6-022F-4B7D-BC78-5A3C0573D215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E656805-FE4F-40F1-8EB7-0D237C909542}">
      <dgm:prSet/>
      <dgm:spPr/>
      <dgm:t>
        <a:bodyPr/>
        <a:lstStyle/>
        <a:p>
          <a:r>
            <a:rPr lang="en-US" b="1" dirty="0"/>
            <a:t>Numeri: </a:t>
          </a:r>
          <a:br>
            <a:rPr lang="en-US" dirty="0"/>
          </a:br>
          <a:r>
            <a:rPr lang="en-US" dirty="0"/>
            <a:t>la </a:t>
          </a:r>
          <a:r>
            <a:rPr lang="en-US" dirty="0" err="1"/>
            <a:t>fisica</a:t>
          </a:r>
          <a:r>
            <a:rPr lang="en-US" dirty="0"/>
            <a:t> </a:t>
          </a:r>
          <a:r>
            <a:rPr lang="en-US" dirty="0" err="1"/>
            <a:t>è</a:t>
          </a:r>
          <a:r>
            <a:rPr lang="en-US" dirty="0"/>
            <a:t> </a:t>
          </a:r>
          <a:r>
            <a:rPr lang="en-US" dirty="0" err="1"/>
            <a:t>fra</a:t>
          </a:r>
          <a:r>
            <a:rPr lang="en-US" dirty="0"/>
            <a:t> le discipline con </a:t>
          </a:r>
          <a:r>
            <a:rPr lang="en-US" dirty="0" err="1"/>
            <a:t>il</a:t>
          </a:r>
          <a:r>
            <a:rPr lang="en-US" dirty="0"/>
            <a:t> minor </a:t>
          </a:r>
          <a:r>
            <a:rPr lang="en-US" dirty="0" err="1"/>
            <a:t>numero</a:t>
          </a:r>
          <a:r>
            <a:rPr lang="en-US" dirty="0"/>
            <a:t> di </a:t>
          </a:r>
          <a:r>
            <a:rPr lang="en-US" dirty="0" err="1"/>
            <a:t>donne</a:t>
          </a:r>
          <a:r>
            <a:rPr lang="en-US" dirty="0"/>
            <a:t>.</a:t>
          </a:r>
        </a:p>
      </dgm:t>
    </dgm:pt>
    <dgm:pt modelId="{E2D7AD46-B9BF-4771-9C52-B712255E31F8}" type="parTrans" cxnId="{0205EA32-AF93-4727-B96B-5EE9363AC94F}">
      <dgm:prSet/>
      <dgm:spPr/>
      <dgm:t>
        <a:bodyPr/>
        <a:lstStyle/>
        <a:p>
          <a:endParaRPr lang="en-US"/>
        </a:p>
      </dgm:t>
    </dgm:pt>
    <dgm:pt modelId="{32BA5A9B-6FD3-4354-A918-2D84049DCC54}" type="sibTrans" cxnId="{0205EA32-AF93-4727-B96B-5EE9363AC94F}">
      <dgm:prSet/>
      <dgm:spPr/>
      <dgm:t>
        <a:bodyPr/>
        <a:lstStyle/>
        <a:p>
          <a:endParaRPr lang="en-US"/>
        </a:p>
      </dgm:t>
    </dgm:pt>
    <dgm:pt modelId="{1A5C89D6-266A-47F6-B6D0-FD2358BB8F40}">
      <dgm:prSet/>
      <dgm:spPr/>
      <dgm:t>
        <a:bodyPr/>
        <a:lstStyle/>
        <a:p>
          <a:r>
            <a:rPr lang="en-US" b="1" dirty="0" err="1"/>
            <a:t>Cultura</a:t>
          </a:r>
          <a:r>
            <a:rPr lang="en-US" b="1" dirty="0"/>
            <a:t>: </a:t>
          </a:r>
          <a:br>
            <a:rPr lang="en-US" dirty="0"/>
          </a:br>
          <a:r>
            <a:rPr lang="en-US" dirty="0" err="1"/>
            <a:t>elitaria</a:t>
          </a:r>
          <a:r>
            <a:rPr lang="en-US" dirty="0"/>
            <a:t>, </a:t>
          </a:r>
          <a:r>
            <a:rPr lang="en-US" dirty="0" err="1"/>
            <a:t>estremo</a:t>
          </a:r>
          <a:r>
            <a:rPr lang="en-US" dirty="0"/>
            <a:t> </a:t>
          </a:r>
          <a:r>
            <a:rPr lang="en-US" dirty="0" err="1"/>
            <a:t>culto</a:t>
          </a:r>
          <a:r>
            <a:rPr lang="en-US" dirty="0"/>
            <a:t> </a:t>
          </a:r>
          <a:r>
            <a:rPr lang="en-US" dirty="0" err="1"/>
            <a:t>dell’oggettività</a:t>
          </a:r>
          <a:r>
            <a:rPr lang="en-US" dirty="0"/>
            <a:t>,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neutralità</a:t>
          </a:r>
          <a:endParaRPr lang="en-US" dirty="0"/>
        </a:p>
      </dgm:t>
    </dgm:pt>
    <dgm:pt modelId="{6734992D-FBA9-4D94-A246-F3778391FFA6}" type="parTrans" cxnId="{FBDFCCE2-1ADB-4C92-97A3-EF3414BBA963}">
      <dgm:prSet/>
      <dgm:spPr/>
      <dgm:t>
        <a:bodyPr/>
        <a:lstStyle/>
        <a:p>
          <a:endParaRPr lang="en-US"/>
        </a:p>
      </dgm:t>
    </dgm:pt>
    <dgm:pt modelId="{A1D1AA85-7DB8-4C82-8A06-09E33453A650}" type="sibTrans" cxnId="{FBDFCCE2-1ADB-4C92-97A3-EF3414BBA963}">
      <dgm:prSet/>
      <dgm:spPr/>
      <dgm:t>
        <a:bodyPr/>
        <a:lstStyle/>
        <a:p>
          <a:endParaRPr lang="en-US"/>
        </a:p>
      </dgm:t>
    </dgm:pt>
    <dgm:pt modelId="{C37E086F-4F48-4616-82E8-EB46CC65DC1D}">
      <dgm:prSet/>
      <dgm:spPr/>
      <dgm:t>
        <a:bodyPr/>
        <a:lstStyle/>
        <a:p>
          <a:r>
            <a:rPr lang="en-US" b="1" dirty="0" err="1"/>
            <a:t>Conoscenza</a:t>
          </a:r>
          <a:r>
            <a:rPr lang="en-US" b="1" dirty="0"/>
            <a:t> del </a:t>
          </a:r>
          <a:r>
            <a:rPr lang="en-US" b="1" dirty="0" err="1"/>
            <a:t>problema</a:t>
          </a:r>
          <a:r>
            <a:rPr lang="en-US" b="1" dirty="0"/>
            <a:t> : </a:t>
          </a:r>
          <a:br>
            <a:rPr lang="en-US" dirty="0"/>
          </a:br>
          <a:r>
            <a:rPr lang="en-US" dirty="0" err="1"/>
            <a:t>grande</a:t>
          </a:r>
          <a:r>
            <a:rPr lang="en-US" dirty="0"/>
            <a:t> </a:t>
          </a:r>
          <a:r>
            <a:rPr lang="en-US" dirty="0" err="1"/>
            <a:t>resistenza</a:t>
          </a:r>
          <a:r>
            <a:rPr lang="en-US" dirty="0"/>
            <a:t> verso </a:t>
          </a:r>
          <a:r>
            <a:rPr lang="en-US" dirty="0" err="1"/>
            <a:t>l’introduzione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dimensione</a:t>
          </a:r>
          <a:r>
            <a:rPr lang="en-US" dirty="0"/>
            <a:t> di </a:t>
          </a:r>
          <a:r>
            <a:rPr lang="en-US" dirty="0" err="1"/>
            <a:t>genere</a:t>
          </a:r>
          <a:endParaRPr lang="en-US" dirty="0"/>
        </a:p>
      </dgm:t>
    </dgm:pt>
    <dgm:pt modelId="{73A741A3-A493-4AFE-AEFD-1F4865B49659}" type="parTrans" cxnId="{48F61F36-51F0-4D12-9F18-8EF276F6E87C}">
      <dgm:prSet/>
      <dgm:spPr/>
      <dgm:t>
        <a:bodyPr/>
        <a:lstStyle/>
        <a:p>
          <a:endParaRPr lang="en-US"/>
        </a:p>
      </dgm:t>
    </dgm:pt>
    <dgm:pt modelId="{4806DE14-0012-41EF-87E6-6709269E29DC}" type="sibTrans" cxnId="{48F61F36-51F0-4D12-9F18-8EF276F6E87C}">
      <dgm:prSet/>
      <dgm:spPr/>
      <dgm:t>
        <a:bodyPr/>
        <a:lstStyle/>
        <a:p>
          <a:endParaRPr lang="en-US"/>
        </a:p>
      </dgm:t>
    </dgm:pt>
    <dgm:pt modelId="{DD385AD8-097C-45F5-A7B0-B0F0C826F1D8}" type="pres">
      <dgm:prSet presAssocID="{811C2BA6-022F-4B7D-BC78-5A3C0573D2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53B0E3-363C-4B3E-99F2-46D5AC4CFABD}" type="pres">
      <dgm:prSet presAssocID="{9E656805-FE4F-40F1-8EB7-0D237C909542}" presName="hierRoot1" presStyleCnt="0"/>
      <dgm:spPr/>
    </dgm:pt>
    <dgm:pt modelId="{AD3CBC2F-7554-4300-94C1-51CC90D97E2E}" type="pres">
      <dgm:prSet presAssocID="{9E656805-FE4F-40F1-8EB7-0D237C909542}" presName="composite" presStyleCnt="0"/>
      <dgm:spPr/>
    </dgm:pt>
    <dgm:pt modelId="{AB63BB81-EF31-4F31-B4C1-6A162895BE6A}" type="pres">
      <dgm:prSet presAssocID="{9E656805-FE4F-40F1-8EB7-0D237C909542}" presName="background" presStyleLbl="node0" presStyleIdx="0" presStyleCnt="3"/>
      <dgm:spPr/>
    </dgm:pt>
    <dgm:pt modelId="{8C7A3AA4-2DDF-489A-87A5-81483A735CC9}" type="pres">
      <dgm:prSet presAssocID="{9E656805-FE4F-40F1-8EB7-0D237C909542}" presName="text" presStyleLbl="fgAcc0" presStyleIdx="0" presStyleCnt="3">
        <dgm:presLayoutVars>
          <dgm:chPref val="3"/>
        </dgm:presLayoutVars>
      </dgm:prSet>
      <dgm:spPr/>
    </dgm:pt>
    <dgm:pt modelId="{4C5CFFAA-458F-42D7-B3F8-43190C458FCD}" type="pres">
      <dgm:prSet presAssocID="{9E656805-FE4F-40F1-8EB7-0D237C909542}" presName="hierChild2" presStyleCnt="0"/>
      <dgm:spPr/>
    </dgm:pt>
    <dgm:pt modelId="{5AE05509-7C44-4D65-925A-B8A4A0D7D3F2}" type="pres">
      <dgm:prSet presAssocID="{1A5C89D6-266A-47F6-B6D0-FD2358BB8F40}" presName="hierRoot1" presStyleCnt="0"/>
      <dgm:spPr/>
    </dgm:pt>
    <dgm:pt modelId="{79420EB9-15C2-4150-A6C2-66652A4D1D03}" type="pres">
      <dgm:prSet presAssocID="{1A5C89D6-266A-47F6-B6D0-FD2358BB8F40}" presName="composite" presStyleCnt="0"/>
      <dgm:spPr/>
    </dgm:pt>
    <dgm:pt modelId="{08E30093-1FB4-49CC-A698-3133214F4067}" type="pres">
      <dgm:prSet presAssocID="{1A5C89D6-266A-47F6-B6D0-FD2358BB8F40}" presName="background" presStyleLbl="node0" presStyleIdx="1" presStyleCnt="3"/>
      <dgm:spPr/>
    </dgm:pt>
    <dgm:pt modelId="{8DE495BB-4E2D-40CA-AA85-BB38C4F1A80E}" type="pres">
      <dgm:prSet presAssocID="{1A5C89D6-266A-47F6-B6D0-FD2358BB8F40}" presName="text" presStyleLbl="fgAcc0" presStyleIdx="1" presStyleCnt="3" custScaleX="91055" custScaleY="98297" custLinFactNeighborX="3493" custLinFactNeighborY="-9614">
        <dgm:presLayoutVars>
          <dgm:chPref val="3"/>
        </dgm:presLayoutVars>
      </dgm:prSet>
      <dgm:spPr/>
    </dgm:pt>
    <dgm:pt modelId="{A3181F1E-8A25-41FA-A23F-2A2A69D1FCFF}" type="pres">
      <dgm:prSet presAssocID="{1A5C89D6-266A-47F6-B6D0-FD2358BB8F40}" presName="hierChild2" presStyleCnt="0"/>
      <dgm:spPr/>
    </dgm:pt>
    <dgm:pt modelId="{BE26C12C-80F7-4D31-AB88-500E6BC45D9E}" type="pres">
      <dgm:prSet presAssocID="{C37E086F-4F48-4616-82E8-EB46CC65DC1D}" presName="hierRoot1" presStyleCnt="0"/>
      <dgm:spPr/>
    </dgm:pt>
    <dgm:pt modelId="{F76F87C9-ABFB-45E0-8C50-AFED672B309B}" type="pres">
      <dgm:prSet presAssocID="{C37E086F-4F48-4616-82E8-EB46CC65DC1D}" presName="composite" presStyleCnt="0"/>
      <dgm:spPr/>
    </dgm:pt>
    <dgm:pt modelId="{750A3858-7B68-4265-BF40-60128B6496D2}" type="pres">
      <dgm:prSet presAssocID="{C37E086F-4F48-4616-82E8-EB46CC65DC1D}" presName="background" presStyleLbl="node0" presStyleIdx="2" presStyleCnt="3"/>
      <dgm:spPr/>
    </dgm:pt>
    <dgm:pt modelId="{398DF60B-A4CF-4E12-B283-15B2EC67EF12}" type="pres">
      <dgm:prSet presAssocID="{C37E086F-4F48-4616-82E8-EB46CC65DC1D}" presName="text" presStyleLbl="fgAcc0" presStyleIdx="2" presStyleCnt="3">
        <dgm:presLayoutVars>
          <dgm:chPref val="3"/>
        </dgm:presLayoutVars>
      </dgm:prSet>
      <dgm:spPr/>
    </dgm:pt>
    <dgm:pt modelId="{B2B285F9-6895-4C42-A911-67A9CA807B3B}" type="pres">
      <dgm:prSet presAssocID="{C37E086F-4F48-4616-82E8-EB46CC65DC1D}" presName="hierChild2" presStyleCnt="0"/>
      <dgm:spPr/>
    </dgm:pt>
  </dgm:ptLst>
  <dgm:cxnLst>
    <dgm:cxn modelId="{0205EA32-AF93-4727-B96B-5EE9363AC94F}" srcId="{811C2BA6-022F-4B7D-BC78-5A3C0573D215}" destId="{9E656805-FE4F-40F1-8EB7-0D237C909542}" srcOrd="0" destOrd="0" parTransId="{E2D7AD46-B9BF-4771-9C52-B712255E31F8}" sibTransId="{32BA5A9B-6FD3-4354-A918-2D84049DCC54}"/>
    <dgm:cxn modelId="{48F61F36-51F0-4D12-9F18-8EF276F6E87C}" srcId="{811C2BA6-022F-4B7D-BC78-5A3C0573D215}" destId="{C37E086F-4F48-4616-82E8-EB46CC65DC1D}" srcOrd="2" destOrd="0" parTransId="{73A741A3-A493-4AFE-AEFD-1F4865B49659}" sibTransId="{4806DE14-0012-41EF-87E6-6709269E29DC}"/>
    <dgm:cxn modelId="{92F11C3B-5B91-4F79-85FB-C2DED9AA99E6}" type="presOf" srcId="{1A5C89D6-266A-47F6-B6D0-FD2358BB8F40}" destId="{8DE495BB-4E2D-40CA-AA85-BB38C4F1A80E}" srcOrd="0" destOrd="0" presId="urn:microsoft.com/office/officeart/2005/8/layout/hierarchy1"/>
    <dgm:cxn modelId="{73D5763D-2485-4793-A965-0C49FCEC37BC}" type="presOf" srcId="{811C2BA6-022F-4B7D-BC78-5A3C0573D215}" destId="{DD385AD8-097C-45F5-A7B0-B0F0C826F1D8}" srcOrd="0" destOrd="0" presId="urn:microsoft.com/office/officeart/2005/8/layout/hierarchy1"/>
    <dgm:cxn modelId="{FBDFCCE2-1ADB-4C92-97A3-EF3414BBA963}" srcId="{811C2BA6-022F-4B7D-BC78-5A3C0573D215}" destId="{1A5C89D6-266A-47F6-B6D0-FD2358BB8F40}" srcOrd="1" destOrd="0" parTransId="{6734992D-FBA9-4D94-A246-F3778391FFA6}" sibTransId="{A1D1AA85-7DB8-4C82-8A06-09E33453A650}"/>
    <dgm:cxn modelId="{4302DEE9-E4AC-4E93-BC6E-D50CABF00049}" type="presOf" srcId="{C37E086F-4F48-4616-82E8-EB46CC65DC1D}" destId="{398DF60B-A4CF-4E12-B283-15B2EC67EF12}" srcOrd="0" destOrd="0" presId="urn:microsoft.com/office/officeart/2005/8/layout/hierarchy1"/>
    <dgm:cxn modelId="{468801FB-24B4-4794-8B4D-3D9D9AEFE580}" type="presOf" srcId="{9E656805-FE4F-40F1-8EB7-0D237C909542}" destId="{8C7A3AA4-2DDF-489A-87A5-81483A735CC9}" srcOrd="0" destOrd="0" presId="urn:microsoft.com/office/officeart/2005/8/layout/hierarchy1"/>
    <dgm:cxn modelId="{2FA37192-315E-4455-ADD0-E94CB60B4668}" type="presParOf" srcId="{DD385AD8-097C-45F5-A7B0-B0F0C826F1D8}" destId="{6A53B0E3-363C-4B3E-99F2-46D5AC4CFABD}" srcOrd="0" destOrd="0" presId="urn:microsoft.com/office/officeart/2005/8/layout/hierarchy1"/>
    <dgm:cxn modelId="{9902A2FB-9B6D-4134-88E5-56335962BDA3}" type="presParOf" srcId="{6A53B0E3-363C-4B3E-99F2-46D5AC4CFABD}" destId="{AD3CBC2F-7554-4300-94C1-51CC90D97E2E}" srcOrd="0" destOrd="0" presId="urn:microsoft.com/office/officeart/2005/8/layout/hierarchy1"/>
    <dgm:cxn modelId="{EFA5F851-536B-4879-91AC-A2A9CDA632D0}" type="presParOf" srcId="{AD3CBC2F-7554-4300-94C1-51CC90D97E2E}" destId="{AB63BB81-EF31-4F31-B4C1-6A162895BE6A}" srcOrd="0" destOrd="0" presId="urn:microsoft.com/office/officeart/2005/8/layout/hierarchy1"/>
    <dgm:cxn modelId="{50D9CCDE-7715-4EA4-9570-301308888F78}" type="presParOf" srcId="{AD3CBC2F-7554-4300-94C1-51CC90D97E2E}" destId="{8C7A3AA4-2DDF-489A-87A5-81483A735CC9}" srcOrd="1" destOrd="0" presId="urn:microsoft.com/office/officeart/2005/8/layout/hierarchy1"/>
    <dgm:cxn modelId="{698D2AD7-DBDB-41F5-B94B-D71DC9B494B0}" type="presParOf" srcId="{6A53B0E3-363C-4B3E-99F2-46D5AC4CFABD}" destId="{4C5CFFAA-458F-42D7-B3F8-43190C458FCD}" srcOrd="1" destOrd="0" presId="urn:microsoft.com/office/officeart/2005/8/layout/hierarchy1"/>
    <dgm:cxn modelId="{FD5FA49D-7FDB-453D-90ED-BAEB46E214CD}" type="presParOf" srcId="{DD385AD8-097C-45F5-A7B0-B0F0C826F1D8}" destId="{5AE05509-7C44-4D65-925A-B8A4A0D7D3F2}" srcOrd="1" destOrd="0" presId="urn:microsoft.com/office/officeart/2005/8/layout/hierarchy1"/>
    <dgm:cxn modelId="{CC475E8E-9356-4452-8894-2B0356CCA3D5}" type="presParOf" srcId="{5AE05509-7C44-4D65-925A-B8A4A0D7D3F2}" destId="{79420EB9-15C2-4150-A6C2-66652A4D1D03}" srcOrd="0" destOrd="0" presId="urn:microsoft.com/office/officeart/2005/8/layout/hierarchy1"/>
    <dgm:cxn modelId="{C2B3A595-FC01-41B3-805C-FDF932C86013}" type="presParOf" srcId="{79420EB9-15C2-4150-A6C2-66652A4D1D03}" destId="{08E30093-1FB4-49CC-A698-3133214F4067}" srcOrd="0" destOrd="0" presId="urn:microsoft.com/office/officeart/2005/8/layout/hierarchy1"/>
    <dgm:cxn modelId="{F4158806-17FA-4A37-8B47-7FC35E59D597}" type="presParOf" srcId="{79420EB9-15C2-4150-A6C2-66652A4D1D03}" destId="{8DE495BB-4E2D-40CA-AA85-BB38C4F1A80E}" srcOrd="1" destOrd="0" presId="urn:microsoft.com/office/officeart/2005/8/layout/hierarchy1"/>
    <dgm:cxn modelId="{3EF6E40B-8F51-4FF5-A3CA-116323D0B87F}" type="presParOf" srcId="{5AE05509-7C44-4D65-925A-B8A4A0D7D3F2}" destId="{A3181F1E-8A25-41FA-A23F-2A2A69D1FCFF}" srcOrd="1" destOrd="0" presId="urn:microsoft.com/office/officeart/2005/8/layout/hierarchy1"/>
    <dgm:cxn modelId="{1789CCFD-FE18-4A4B-811F-B425A54DE72E}" type="presParOf" srcId="{DD385AD8-097C-45F5-A7B0-B0F0C826F1D8}" destId="{BE26C12C-80F7-4D31-AB88-500E6BC45D9E}" srcOrd="2" destOrd="0" presId="urn:microsoft.com/office/officeart/2005/8/layout/hierarchy1"/>
    <dgm:cxn modelId="{E971CB68-112A-44B9-8A02-8A7A0F0BD32D}" type="presParOf" srcId="{BE26C12C-80F7-4D31-AB88-500E6BC45D9E}" destId="{F76F87C9-ABFB-45E0-8C50-AFED672B309B}" srcOrd="0" destOrd="0" presId="urn:microsoft.com/office/officeart/2005/8/layout/hierarchy1"/>
    <dgm:cxn modelId="{159E2DCD-C0C9-480D-B544-654CE88ADF0A}" type="presParOf" srcId="{F76F87C9-ABFB-45E0-8C50-AFED672B309B}" destId="{750A3858-7B68-4265-BF40-60128B6496D2}" srcOrd="0" destOrd="0" presId="urn:microsoft.com/office/officeart/2005/8/layout/hierarchy1"/>
    <dgm:cxn modelId="{B117781E-B673-42C1-9BD8-13C9D8C616EB}" type="presParOf" srcId="{F76F87C9-ABFB-45E0-8C50-AFED672B309B}" destId="{398DF60B-A4CF-4E12-B283-15B2EC67EF12}" srcOrd="1" destOrd="0" presId="urn:microsoft.com/office/officeart/2005/8/layout/hierarchy1"/>
    <dgm:cxn modelId="{EE1040F2-2975-484A-B868-F54E12CCF969}" type="presParOf" srcId="{BE26C12C-80F7-4D31-AB88-500E6BC45D9E}" destId="{B2B285F9-6895-4C42-A911-67A9CA807B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71048-401A-492D-801A-7C3A0FD0CDC8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83F3AE-12DD-433F-864B-0331C3F76710}">
      <dgm:prSet/>
      <dgm:spPr/>
      <dgm:t>
        <a:bodyPr/>
        <a:lstStyle/>
        <a:p>
          <a:pPr>
            <a:defRPr b="1"/>
          </a:pPr>
          <a:r>
            <a:rPr lang="en-US"/>
            <a:t>2014–2016</a:t>
          </a:r>
        </a:p>
      </dgm:t>
    </dgm:pt>
    <dgm:pt modelId="{75142515-26DE-420C-B70E-F6108FEC10A8}" type="parTrans" cxnId="{17A6A02A-2AD7-42E3-B47D-2271A7118C33}">
      <dgm:prSet/>
      <dgm:spPr/>
      <dgm:t>
        <a:bodyPr/>
        <a:lstStyle/>
        <a:p>
          <a:endParaRPr lang="en-US"/>
        </a:p>
      </dgm:t>
    </dgm:pt>
    <dgm:pt modelId="{88D18CAD-478C-4AE3-9315-2BCC3A6612D8}" type="sibTrans" cxnId="{17A6A02A-2AD7-42E3-B47D-2271A7118C33}">
      <dgm:prSet/>
      <dgm:spPr/>
      <dgm:t>
        <a:bodyPr/>
        <a:lstStyle/>
        <a:p>
          <a:endParaRPr lang="en-US"/>
        </a:p>
      </dgm:t>
    </dgm:pt>
    <dgm:pt modelId="{F27A5439-BD19-4491-B3A9-51FE506AEBD8}">
      <dgm:prSet/>
      <dgm:spPr/>
      <dgm:t>
        <a:bodyPr/>
        <a:lstStyle/>
        <a:p>
          <a:r>
            <a:rPr lang="en-US" dirty="0"/>
            <a:t>GENOVATE@UNINA</a:t>
          </a:r>
        </a:p>
      </dgm:t>
    </dgm:pt>
    <dgm:pt modelId="{E3EFBED1-DD08-48FA-9740-E9F77EC4C274}" type="parTrans" cxnId="{AF13F866-B6AC-4530-8CE7-1F6ED12F502C}">
      <dgm:prSet/>
      <dgm:spPr/>
      <dgm:t>
        <a:bodyPr/>
        <a:lstStyle/>
        <a:p>
          <a:endParaRPr lang="en-US"/>
        </a:p>
      </dgm:t>
    </dgm:pt>
    <dgm:pt modelId="{0676230F-239E-40FF-93C0-D00674960E30}" type="sibTrans" cxnId="{AF13F866-B6AC-4530-8CE7-1F6ED12F502C}">
      <dgm:prSet/>
      <dgm:spPr/>
      <dgm:t>
        <a:bodyPr/>
        <a:lstStyle/>
        <a:p>
          <a:endParaRPr lang="en-US"/>
        </a:p>
      </dgm:t>
    </dgm:pt>
    <dgm:pt modelId="{B3F69F31-E859-4A64-A8D9-CB8CB67A4944}">
      <dgm:prSet/>
      <dgm:spPr/>
      <dgm:t>
        <a:bodyPr/>
        <a:lstStyle/>
        <a:p>
          <a:pPr>
            <a:defRPr b="1"/>
          </a:pPr>
          <a:r>
            <a:rPr lang="en-US"/>
            <a:t>2018–2019</a:t>
          </a:r>
        </a:p>
      </dgm:t>
    </dgm:pt>
    <dgm:pt modelId="{CCF99779-3D65-42FB-94DE-67117B90AFDD}" type="parTrans" cxnId="{EDFC7B32-D347-4939-AA21-C7B7093A51E4}">
      <dgm:prSet/>
      <dgm:spPr/>
      <dgm:t>
        <a:bodyPr/>
        <a:lstStyle/>
        <a:p>
          <a:endParaRPr lang="en-US"/>
        </a:p>
      </dgm:t>
    </dgm:pt>
    <dgm:pt modelId="{FBB3BD73-A4C7-432E-B247-EF1923C71844}" type="sibTrans" cxnId="{EDFC7B32-D347-4939-AA21-C7B7093A51E4}">
      <dgm:prSet/>
      <dgm:spPr/>
      <dgm:t>
        <a:bodyPr/>
        <a:lstStyle/>
        <a:p>
          <a:endParaRPr lang="en-US"/>
        </a:p>
      </dgm:t>
    </dgm:pt>
    <dgm:pt modelId="{74DD5C01-5E82-4B5F-A136-D105BCB288A3}">
      <dgm:prSet/>
      <dgm:spPr/>
      <dgm:t>
        <a:bodyPr/>
        <a:lstStyle/>
        <a:p>
          <a:pPr algn="ctr"/>
          <a:r>
            <a:rPr lang="en-US" dirty="0"/>
            <a:t>INFN</a:t>
          </a:r>
        </a:p>
      </dgm:t>
    </dgm:pt>
    <dgm:pt modelId="{B3FE57EE-B55E-4FA9-9AB1-F60F6D45A468}" type="parTrans" cxnId="{1BD54B8A-6741-4014-B2BA-5E606266ED03}">
      <dgm:prSet/>
      <dgm:spPr/>
      <dgm:t>
        <a:bodyPr/>
        <a:lstStyle/>
        <a:p>
          <a:endParaRPr lang="en-US"/>
        </a:p>
      </dgm:t>
    </dgm:pt>
    <dgm:pt modelId="{87F61C5E-E96D-4F50-BF58-55766CEDC04E}" type="sibTrans" cxnId="{1BD54B8A-6741-4014-B2BA-5E606266ED03}">
      <dgm:prSet/>
      <dgm:spPr/>
      <dgm:t>
        <a:bodyPr/>
        <a:lstStyle/>
        <a:p>
          <a:endParaRPr lang="en-US"/>
        </a:p>
      </dgm:t>
    </dgm:pt>
    <dgm:pt modelId="{54D48DE5-5179-476B-957B-9D17E0A766E3}">
      <dgm:prSet/>
      <dgm:spPr/>
      <dgm:t>
        <a:bodyPr/>
        <a:lstStyle/>
        <a:p>
          <a:pPr>
            <a:defRPr b="1"/>
          </a:pPr>
          <a:r>
            <a:rPr lang="en-US" dirty="0"/>
            <a:t>2020–2021(2022)</a:t>
          </a:r>
        </a:p>
      </dgm:t>
    </dgm:pt>
    <dgm:pt modelId="{A8D97EC6-967A-4F65-9152-38951D241821}" type="parTrans" cxnId="{155F2513-0429-4C51-B98F-C08CC1B60CDD}">
      <dgm:prSet/>
      <dgm:spPr/>
      <dgm:t>
        <a:bodyPr/>
        <a:lstStyle/>
        <a:p>
          <a:endParaRPr lang="en-US"/>
        </a:p>
      </dgm:t>
    </dgm:pt>
    <dgm:pt modelId="{FF922C9F-BF81-44B2-8A9F-3DA0D45FC7C9}" type="sibTrans" cxnId="{155F2513-0429-4C51-B98F-C08CC1B60CDD}">
      <dgm:prSet/>
      <dgm:spPr/>
      <dgm:t>
        <a:bodyPr/>
        <a:lstStyle/>
        <a:p>
          <a:endParaRPr lang="en-US"/>
        </a:p>
      </dgm:t>
    </dgm:pt>
    <dgm:pt modelId="{CFBF97F9-872C-4490-B8D9-734B88FADBB6}">
      <dgm:prSet/>
      <dgm:spPr/>
      <dgm:t>
        <a:bodyPr/>
        <a:lstStyle/>
        <a:p>
          <a:pPr algn="ctr"/>
          <a:r>
            <a:rPr lang="en-US" dirty="0"/>
            <a:t>INFN</a:t>
          </a:r>
        </a:p>
      </dgm:t>
    </dgm:pt>
    <dgm:pt modelId="{D27C84C2-88AB-4D4F-A78A-9FB08FD18E51}" type="parTrans" cxnId="{86337425-6AFD-4C96-9E09-7D229F98BEF0}">
      <dgm:prSet/>
      <dgm:spPr/>
      <dgm:t>
        <a:bodyPr/>
        <a:lstStyle/>
        <a:p>
          <a:endParaRPr lang="en-US"/>
        </a:p>
      </dgm:t>
    </dgm:pt>
    <dgm:pt modelId="{94254A44-DFDA-481E-9845-420987B43785}" type="sibTrans" cxnId="{86337425-6AFD-4C96-9E09-7D229F98BEF0}">
      <dgm:prSet/>
      <dgm:spPr/>
      <dgm:t>
        <a:bodyPr/>
        <a:lstStyle/>
        <a:p>
          <a:endParaRPr lang="en-US"/>
        </a:p>
      </dgm:t>
    </dgm:pt>
    <dgm:pt modelId="{83BD2EFF-BE1F-43AC-952E-7BE052E32391}">
      <dgm:prSet/>
      <dgm:spPr/>
      <dgm:t>
        <a:bodyPr/>
        <a:lstStyle/>
        <a:p>
          <a:pPr>
            <a:defRPr b="1"/>
          </a:pPr>
          <a:r>
            <a:rPr lang="en-US" dirty="0"/>
            <a:t>2022–2023</a:t>
          </a:r>
        </a:p>
      </dgm:t>
    </dgm:pt>
    <dgm:pt modelId="{02AF9B23-432B-4B9C-B533-A071937D6779}" type="parTrans" cxnId="{4427CCAE-F8E9-4EEF-BA19-28F468F5F646}">
      <dgm:prSet/>
      <dgm:spPr/>
      <dgm:t>
        <a:bodyPr/>
        <a:lstStyle/>
        <a:p>
          <a:endParaRPr lang="en-US"/>
        </a:p>
      </dgm:t>
    </dgm:pt>
    <dgm:pt modelId="{16D6134B-8DD7-4F30-B5FA-787C2BDB6551}" type="sibTrans" cxnId="{4427CCAE-F8E9-4EEF-BA19-28F468F5F646}">
      <dgm:prSet/>
      <dgm:spPr/>
      <dgm:t>
        <a:bodyPr/>
        <a:lstStyle/>
        <a:p>
          <a:endParaRPr lang="en-US"/>
        </a:p>
      </dgm:t>
    </dgm:pt>
    <dgm:pt modelId="{02DA64CA-AF55-44C3-8D32-3FC62FC9E6B3}">
      <dgm:prSet/>
      <dgm:spPr/>
      <dgm:t>
        <a:bodyPr/>
        <a:lstStyle/>
        <a:p>
          <a:r>
            <a:rPr lang="en-US" dirty="0"/>
            <a:t>ATHENA mentoring UNINA</a:t>
          </a:r>
        </a:p>
      </dgm:t>
    </dgm:pt>
    <dgm:pt modelId="{21FD818F-A051-4127-AE11-FDDBC08B3801}" type="parTrans" cxnId="{F1466917-D47A-4D03-AC68-EE8A98C0A67A}">
      <dgm:prSet/>
      <dgm:spPr/>
      <dgm:t>
        <a:bodyPr/>
        <a:lstStyle/>
        <a:p>
          <a:endParaRPr lang="en-US"/>
        </a:p>
      </dgm:t>
    </dgm:pt>
    <dgm:pt modelId="{0A900594-F660-48D2-A90D-DB8A0E394E01}" type="sibTrans" cxnId="{F1466917-D47A-4D03-AC68-EE8A98C0A67A}">
      <dgm:prSet/>
      <dgm:spPr/>
      <dgm:t>
        <a:bodyPr/>
        <a:lstStyle/>
        <a:p>
          <a:endParaRPr lang="en-US"/>
        </a:p>
      </dgm:t>
    </dgm:pt>
    <dgm:pt modelId="{0E41B417-9003-884E-AE1E-49F85AC4B0D4}">
      <dgm:prSet/>
      <dgm:spPr/>
      <dgm:t>
        <a:bodyPr/>
        <a:lstStyle/>
        <a:p>
          <a:pPr>
            <a:defRPr b="1"/>
          </a:pPr>
          <a:r>
            <a:rPr lang="it-IT" dirty="0"/>
            <a:t>2023-2024</a:t>
          </a:r>
        </a:p>
      </dgm:t>
    </dgm:pt>
    <dgm:pt modelId="{5472ED96-D14E-8048-92A7-35AC0D759D43}" type="parTrans" cxnId="{6F357B71-D815-C946-BF56-A868226C0111}">
      <dgm:prSet/>
      <dgm:spPr/>
      <dgm:t>
        <a:bodyPr/>
        <a:lstStyle/>
        <a:p>
          <a:endParaRPr lang="it-IT"/>
        </a:p>
      </dgm:t>
    </dgm:pt>
    <dgm:pt modelId="{D676E5A7-14D4-0747-AD2A-BE1CD537B82D}" type="sibTrans" cxnId="{6F357B71-D815-C946-BF56-A868226C0111}">
      <dgm:prSet/>
      <dgm:spPr/>
      <dgm:t>
        <a:bodyPr/>
        <a:lstStyle/>
        <a:p>
          <a:endParaRPr lang="it-IT"/>
        </a:p>
      </dgm:t>
    </dgm:pt>
    <dgm:pt modelId="{D3588CB2-720B-814C-A0E7-F198BD2C8F93}">
      <dgm:prSet/>
      <dgm:spPr/>
      <dgm:t>
        <a:bodyPr/>
        <a:lstStyle/>
        <a:p>
          <a:pPr algn="ctr"/>
          <a:r>
            <a:rPr lang="it-IT" dirty="0"/>
            <a:t>INFN</a:t>
          </a:r>
        </a:p>
      </dgm:t>
    </dgm:pt>
    <dgm:pt modelId="{61D9D29B-FF8F-7348-A9E7-C0334DA2CC19}" type="parTrans" cxnId="{B5F789E4-B04C-B047-B6C2-252F5E881550}">
      <dgm:prSet/>
      <dgm:spPr/>
      <dgm:t>
        <a:bodyPr/>
        <a:lstStyle/>
        <a:p>
          <a:endParaRPr lang="it-IT"/>
        </a:p>
      </dgm:t>
    </dgm:pt>
    <dgm:pt modelId="{86D7BD95-96CB-404B-A947-CD0117FF8683}" type="sibTrans" cxnId="{B5F789E4-B04C-B047-B6C2-252F5E881550}">
      <dgm:prSet/>
      <dgm:spPr/>
      <dgm:t>
        <a:bodyPr/>
        <a:lstStyle/>
        <a:p>
          <a:endParaRPr lang="it-IT"/>
        </a:p>
      </dgm:t>
    </dgm:pt>
    <dgm:pt modelId="{1091084A-4C05-452B-A2EF-2959A40A46C1}" type="pres">
      <dgm:prSet presAssocID="{C4E71048-401A-492D-801A-7C3A0FD0CDC8}" presName="root" presStyleCnt="0">
        <dgm:presLayoutVars>
          <dgm:chMax/>
          <dgm:chPref/>
          <dgm:animLvl val="lvl"/>
        </dgm:presLayoutVars>
      </dgm:prSet>
      <dgm:spPr/>
    </dgm:pt>
    <dgm:pt modelId="{B74C17AF-C8C3-48D5-8897-8271F135BEB6}" type="pres">
      <dgm:prSet presAssocID="{C4E71048-401A-492D-801A-7C3A0FD0CDC8}" presName="divider" presStyleLbl="fgAcc1" presStyleIdx="0" presStyleCnt="1"/>
      <dgm:spPr/>
    </dgm:pt>
    <dgm:pt modelId="{C8AF55ED-775D-4351-BF4C-9B17FDB3E48F}" type="pres">
      <dgm:prSet presAssocID="{C4E71048-401A-492D-801A-7C3A0FD0CDC8}" presName="nodes" presStyleCnt="0">
        <dgm:presLayoutVars>
          <dgm:chMax/>
          <dgm:chPref/>
          <dgm:animLvl val="lvl"/>
        </dgm:presLayoutVars>
      </dgm:prSet>
      <dgm:spPr/>
    </dgm:pt>
    <dgm:pt modelId="{6D0DB45D-EEEC-4F52-8429-E6F97E3E7656}" type="pres">
      <dgm:prSet presAssocID="{B883F3AE-12DD-433F-864B-0331C3F76710}" presName="composite" presStyleCnt="0"/>
      <dgm:spPr/>
    </dgm:pt>
    <dgm:pt modelId="{C6B19FE6-09E6-4D5F-A33C-00B2140296CA}" type="pres">
      <dgm:prSet presAssocID="{B883F3AE-12DD-433F-864B-0331C3F76710}" presName="L1TextContainer" presStyleLbl="alignNode1" presStyleIdx="0" presStyleCnt="5" custLinFactNeighborX="981" custLinFactNeighborY="-14854">
        <dgm:presLayoutVars>
          <dgm:chMax val="1"/>
          <dgm:chPref val="1"/>
          <dgm:bulletEnabled val="1"/>
        </dgm:presLayoutVars>
      </dgm:prSet>
      <dgm:spPr/>
    </dgm:pt>
    <dgm:pt modelId="{3F95C4DA-7B85-4DAF-8397-F1C867DB84F2}" type="pres">
      <dgm:prSet presAssocID="{B883F3AE-12DD-433F-864B-0331C3F76710}" presName="L2TextContainerWrapper" presStyleCnt="0">
        <dgm:presLayoutVars>
          <dgm:bulletEnabled val="1"/>
        </dgm:presLayoutVars>
      </dgm:prSet>
      <dgm:spPr/>
    </dgm:pt>
    <dgm:pt modelId="{44E5A0D8-6CC5-45C9-86B7-3B7B7918B99B}" type="pres">
      <dgm:prSet presAssocID="{B883F3AE-12DD-433F-864B-0331C3F76710}" presName="L2TextContainer" presStyleLbl="bgAccFollowNode1" presStyleIdx="0" presStyleCnt="5"/>
      <dgm:spPr/>
    </dgm:pt>
    <dgm:pt modelId="{3C0F73A1-5139-4C41-B953-716D117C28C1}" type="pres">
      <dgm:prSet presAssocID="{B883F3AE-12DD-433F-864B-0331C3F76710}" presName="FlexibleEmptyPlaceHolder" presStyleCnt="0"/>
      <dgm:spPr/>
    </dgm:pt>
    <dgm:pt modelId="{5DAAF3D5-8D1E-4BBB-B585-0BA617222C8F}" type="pres">
      <dgm:prSet presAssocID="{B883F3AE-12DD-433F-864B-0331C3F76710}" presName="ConnectLine" presStyleLbl="sibTrans1D1" presStyleIdx="0" presStyleCnt="5"/>
      <dgm:spPr/>
    </dgm:pt>
    <dgm:pt modelId="{41D51CBC-8A61-4AB6-8B43-178C39B6A5D4}" type="pres">
      <dgm:prSet presAssocID="{B883F3AE-12DD-433F-864B-0331C3F76710}" presName="ConnectorPoint" presStyleLbl="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F3AA163-AED9-4B3A-93C6-9959BC8D8C90}" type="pres">
      <dgm:prSet presAssocID="{B883F3AE-12DD-433F-864B-0331C3F76710}" presName="EmptyPlaceHolder" presStyleCnt="0"/>
      <dgm:spPr/>
    </dgm:pt>
    <dgm:pt modelId="{A0EEEB0B-15E5-4508-8258-6EC23FDF955D}" type="pres">
      <dgm:prSet presAssocID="{88D18CAD-478C-4AE3-9315-2BCC3A6612D8}" presName="spaceBetweenRectangles" presStyleCnt="0"/>
      <dgm:spPr/>
    </dgm:pt>
    <dgm:pt modelId="{C8A15206-010E-45A1-9544-A4C2C33AE2E0}" type="pres">
      <dgm:prSet presAssocID="{B3F69F31-E859-4A64-A8D9-CB8CB67A4944}" presName="composite" presStyleCnt="0"/>
      <dgm:spPr/>
    </dgm:pt>
    <dgm:pt modelId="{0C696793-0823-4F26-B45C-87F5287A3411}" type="pres">
      <dgm:prSet presAssocID="{B3F69F31-E859-4A64-A8D9-CB8CB67A4944}" presName="L1TextContainer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60F26077-F2C4-45CC-8170-6008697EB50E}" type="pres">
      <dgm:prSet presAssocID="{B3F69F31-E859-4A64-A8D9-CB8CB67A4944}" presName="L2TextContainerWrapper" presStyleCnt="0">
        <dgm:presLayoutVars>
          <dgm:bulletEnabled val="1"/>
        </dgm:presLayoutVars>
      </dgm:prSet>
      <dgm:spPr/>
    </dgm:pt>
    <dgm:pt modelId="{73863362-8618-4B28-AB2B-FB94CA73597E}" type="pres">
      <dgm:prSet presAssocID="{B3F69F31-E859-4A64-A8D9-CB8CB67A4944}" presName="L2TextContainer" presStyleLbl="bgAccFollowNode1" presStyleIdx="1" presStyleCnt="5"/>
      <dgm:spPr/>
    </dgm:pt>
    <dgm:pt modelId="{32A87077-A652-4CBC-96AE-5B70ED4F0479}" type="pres">
      <dgm:prSet presAssocID="{B3F69F31-E859-4A64-A8D9-CB8CB67A4944}" presName="FlexibleEmptyPlaceHolder" presStyleCnt="0"/>
      <dgm:spPr/>
    </dgm:pt>
    <dgm:pt modelId="{6F9F8208-2B91-4B31-83D6-56868B0A5B98}" type="pres">
      <dgm:prSet presAssocID="{B3F69F31-E859-4A64-A8D9-CB8CB67A4944}" presName="ConnectLine" presStyleLbl="sibTrans1D1" presStyleIdx="1" presStyleCnt="5"/>
      <dgm:spPr/>
    </dgm:pt>
    <dgm:pt modelId="{CA02F818-B63C-4403-9103-72443CFAE816}" type="pres">
      <dgm:prSet presAssocID="{B3F69F31-E859-4A64-A8D9-CB8CB67A4944}" presName="ConnectorPoint" presStyleLbl="node1" presStyleIdx="1" presStyleCnt="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73264EE-590A-4B48-9D59-14037EF4E40B}" type="pres">
      <dgm:prSet presAssocID="{B3F69F31-E859-4A64-A8D9-CB8CB67A4944}" presName="EmptyPlaceHolder" presStyleCnt="0"/>
      <dgm:spPr/>
    </dgm:pt>
    <dgm:pt modelId="{EF0EC96D-C59B-40CF-A7EE-FD6E4D72DFB7}" type="pres">
      <dgm:prSet presAssocID="{FBB3BD73-A4C7-432E-B247-EF1923C71844}" presName="spaceBetweenRectangles" presStyleCnt="0"/>
      <dgm:spPr/>
    </dgm:pt>
    <dgm:pt modelId="{9A279AD3-DBBA-48A3-8453-7C8B4D6B7185}" type="pres">
      <dgm:prSet presAssocID="{54D48DE5-5179-476B-957B-9D17E0A766E3}" presName="composite" presStyleCnt="0"/>
      <dgm:spPr/>
    </dgm:pt>
    <dgm:pt modelId="{D4B6466C-DFED-4B58-A629-63B35DEF884B}" type="pres">
      <dgm:prSet presAssocID="{54D48DE5-5179-476B-957B-9D17E0A766E3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77CF849D-F920-40C1-8B21-5F04146B9A0C}" type="pres">
      <dgm:prSet presAssocID="{54D48DE5-5179-476B-957B-9D17E0A766E3}" presName="L2TextContainerWrapper" presStyleCnt="0">
        <dgm:presLayoutVars>
          <dgm:bulletEnabled val="1"/>
        </dgm:presLayoutVars>
      </dgm:prSet>
      <dgm:spPr/>
    </dgm:pt>
    <dgm:pt modelId="{7FA67F64-84EB-4B86-B86A-BBB83D3086F3}" type="pres">
      <dgm:prSet presAssocID="{54D48DE5-5179-476B-957B-9D17E0A766E3}" presName="L2TextContainer" presStyleLbl="bgAccFollowNode1" presStyleIdx="2" presStyleCnt="5"/>
      <dgm:spPr/>
    </dgm:pt>
    <dgm:pt modelId="{D9F8D2A5-6688-4B01-8396-32B333E78BE4}" type="pres">
      <dgm:prSet presAssocID="{54D48DE5-5179-476B-957B-9D17E0A766E3}" presName="FlexibleEmptyPlaceHolder" presStyleCnt="0"/>
      <dgm:spPr/>
    </dgm:pt>
    <dgm:pt modelId="{22487988-A811-41BB-A151-00B08B53801A}" type="pres">
      <dgm:prSet presAssocID="{54D48DE5-5179-476B-957B-9D17E0A766E3}" presName="ConnectLine" presStyleLbl="sibTrans1D1" presStyleIdx="2" presStyleCnt="5"/>
      <dgm:spPr/>
    </dgm:pt>
    <dgm:pt modelId="{48A70EBB-5651-45E3-95C3-14F5D76E7607}" type="pres">
      <dgm:prSet presAssocID="{54D48DE5-5179-476B-957B-9D17E0A766E3}" presName="ConnectorPoint" presStyleLbl="node1" presStyleIdx="2" presStyleCnt="5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229B5F4-E6AB-4990-8EB3-F955D77B83EF}" type="pres">
      <dgm:prSet presAssocID="{54D48DE5-5179-476B-957B-9D17E0A766E3}" presName="EmptyPlaceHolder" presStyleCnt="0"/>
      <dgm:spPr/>
    </dgm:pt>
    <dgm:pt modelId="{A94067B8-3A5C-4FC1-A26B-F9E1F13F50BC}" type="pres">
      <dgm:prSet presAssocID="{FF922C9F-BF81-44B2-8A9F-3DA0D45FC7C9}" presName="spaceBetweenRectangles" presStyleCnt="0"/>
      <dgm:spPr/>
    </dgm:pt>
    <dgm:pt modelId="{A8AD5303-1491-4BF1-A99C-FACE27DBB1BE}" type="pres">
      <dgm:prSet presAssocID="{83BD2EFF-BE1F-43AC-952E-7BE052E32391}" presName="composite" presStyleCnt="0"/>
      <dgm:spPr/>
    </dgm:pt>
    <dgm:pt modelId="{70747582-846C-4DFB-A732-DBE28044BAC2}" type="pres">
      <dgm:prSet presAssocID="{83BD2EFF-BE1F-43AC-952E-7BE052E32391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D6028CCB-D8EC-463D-9AA1-DF3677140BC5}" type="pres">
      <dgm:prSet presAssocID="{83BD2EFF-BE1F-43AC-952E-7BE052E32391}" presName="L2TextContainerWrapper" presStyleCnt="0">
        <dgm:presLayoutVars>
          <dgm:bulletEnabled val="1"/>
        </dgm:presLayoutVars>
      </dgm:prSet>
      <dgm:spPr/>
    </dgm:pt>
    <dgm:pt modelId="{B6A13AED-9018-4C45-93FB-3525F3BA8625}" type="pres">
      <dgm:prSet presAssocID="{83BD2EFF-BE1F-43AC-952E-7BE052E32391}" presName="L2TextContainer" presStyleLbl="bgAccFollowNode1" presStyleIdx="3" presStyleCnt="5"/>
      <dgm:spPr/>
    </dgm:pt>
    <dgm:pt modelId="{E399A4DA-9EDE-4B06-954F-AA27DDF5AB36}" type="pres">
      <dgm:prSet presAssocID="{83BD2EFF-BE1F-43AC-952E-7BE052E32391}" presName="FlexibleEmptyPlaceHolder" presStyleCnt="0"/>
      <dgm:spPr/>
    </dgm:pt>
    <dgm:pt modelId="{EA11F2FC-169F-4247-8200-D88D292163BB}" type="pres">
      <dgm:prSet presAssocID="{83BD2EFF-BE1F-43AC-952E-7BE052E32391}" presName="ConnectLine" presStyleLbl="sibTrans1D1" presStyleIdx="3" presStyleCnt="5"/>
      <dgm:spPr/>
    </dgm:pt>
    <dgm:pt modelId="{60BB4E0A-A6AA-48E4-872E-300615B06A4A}" type="pres">
      <dgm:prSet presAssocID="{83BD2EFF-BE1F-43AC-952E-7BE052E32391}" presName="ConnectorPoint" presStyleLbl="node1" presStyleIdx="3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8C7CE3B-A595-458F-9A2C-7279BEE376DC}" type="pres">
      <dgm:prSet presAssocID="{83BD2EFF-BE1F-43AC-952E-7BE052E32391}" presName="EmptyPlaceHolder" presStyleCnt="0"/>
      <dgm:spPr/>
    </dgm:pt>
    <dgm:pt modelId="{CF830EFE-6B23-B34C-8B9F-9F3C6108C792}" type="pres">
      <dgm:prSet presAssocID="{16D6134B-8DD7-4F30-B5FA-787C2BDB6551}" presName="spaceBetweenRectangles" presStyleCnt="0"/>
      <dgm:spPr/>
    </dgm:pt>
    <dgm:pt modelId="{144C65E7-4D5D-9247-A7C6-63FDE77AB1EF}" type="pres">
      <dgm:prSet presAssocID="{0E41B417-9003-884E-AE1E-49F85AC4B0D4}" presName="composite" presStyleCnt="0"/>
      <dgm:spPr/>
    </dgm:pt>
    <dgm:pt modelId="{6CC88278-CAC6-2848-85D4-082000F166E4}" type="pres">
      <dgm:prSet presAssocID="{0E41B417-9003-884E-AE1E-49F85AC4B0D4}" presName="L1TextContainer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187FC027-995B-8C41-B300-B6AAD8E2E337}" type="pres">
      <dgm:prSet presAssocID="{0E41B417-9003-884E-AE1E-49F85AC4B0D4}" presName="L2TextContainerWrapper" presStyleCnt="0">
        <dgm:presLayoutVars>
          <dgm:bulletEnabled val="1"/>
        </dgm:presLayoutVars>
      </dgm:prSet>
      <dgm:spPr/>
    </dgm:pt>
    <dgm:pt modelId="{3696B8C7-2B10-E040-B233-04BB995EB17E}" type="pres">
      <dgm:prSet presAssocID="{0E41B417-9003-884E-AE1E-49F85AC4B0D4}" presName="L2TextContainer" presStyleLbl="bgAccFollowNode1" presStyleIdx="4" presStyleCnt="5"/>
      <dgm:spPr/>
    </dgm:pt>
    <dgm:pt modelId="{410DA585-13DC-1D41-8E53-877AE47586C0}" type="pres">
      <dgm:prSet presAssocID="{0E41B417-9003-884E-AE1E-49F85AC4B0D4}" presName="FlexibleEmptyPlaceHolder" presStyleCnt="0"/>
      <dgm:spPr/>
    </dgm:pt>
    <dgm:pt modelId="{07E60528-3B74-F740-AC4A-88FE0AC8AF5C}" type="pres">
      <dgm:prSet presAssocID="{0E41B417-9003-884E-AE1E-49F85AC4B0D4}" presName="ConnectLine" presStyleLbl="sibTrans1D1" presStyleIdx="4" presStyleCnt="5"/>
      <dgm:spPr/>
    </dgm:pt>
    <dgm:pt modelId="{1401988A-6E84-0840-A72D-49EA83C6FBD1}" type="pres">
      <dgm:prSet presAssocID="{0E41B417-9003-884E-AE1E-49F85AC4B0D4}" presName="ConnectorPoint" presStyleLbl="node1" presStyleIdx="4" presStyleCnt="5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A8A47E6-68CC-6045-966B-B4E5EB6EC169}" type="pres">
      <dgm:prSet presAssocID="{0E41B417-9003-884E-AE1E-49F85AC4B0D4}" presName="EmptyPlaceHolder" presStyleCnt="0"/>
      <dgm:spPr/>
    </dgm:pt>
  </dgm:ptLst>
  <dgm:cxnLst>
    <dgm:cxn modelId="{155F2513-0429-4C51-B98F-C08CC1B60CDD}" srcId="{C4E71048-401A-492D-801A-7C3A0FD0CDC8}" destId="{54D48DE5-5179-476B-957B-9D17E0A766E3}" srcOrd="2" destOrd="0" parTransId="{A8D97EC6-967A-4F65-9152-38951D241821}" sibTransId="{FF922C9F-BF81-44B2-8A9F-3DA0D45FC7C9}"/>
    <dgm:cxn modelId="{F1466917-D47A-4D03-AC68-EE8A98C0A67A}" srcId="{83BD2EFF-BE1F-43AC-952E-7BE052E32391}" destId="{02DA64CA-AF55-44C3-8D32-3FC62FC9E6B3}" srcOrd="0" destOrd="0" parTransId="{21FD818F-A051-4127-AE11-FDDBC08B3801}" sibTransId="{0A900594-F660-48D2-A90D-DB8A0E394E01}"/>
    <dgm:cxn modelId="{31AB541E-E6A1-C04D-BCC8-2D5991452EAA}" type="presOf" srcId="{D3588CB2-720B-814C-A0E7-F198BD2C8F93}" destId="{3696B8C7-2B10-E040-B233-04BB995EB17E}" srcOrd="0" destOrd="0" presId="urn:microsoft.com/office/officeart/2017/3/layout/HorizontalLabelsTimeline"/>
    <dgm:cxn modelId="{86337425-6AFD-4C96-9E09-7D229F98BEF0}" srcId="{54D48DE5-5179-476B-957B-9D17E0A766E3}" destId="{CFBF97F9-872C-4490-B8D9-734B88FADBB6}" srcOrd="0" destOrd="0" parTransId="{D27C84C2-88AB-4D4F-A78A-9FB08FD18E51}" sibTransId="{94254A44-DFDA-481E-9845-420987B43785}"/>
    <dgm:cxn modelId="{17A6A02A-2AD7-42E3-B47D-2271A7118C33}" srcId="{C4E71048-401A-492D-801A-7C3A0FD0CDC8}" destId="{B883F3AE-12DD-433F-864B-0331C3F76710}" srcOrd="0" destOrd="0" parTransId="{75142515-26DE-420C-B70E-F6108FEC10A8}" sibTransId="{88D18CAD-478C-4AE3-9315-2BCC3A6612D8}"/>
    <dgm:cxn modelId="{EDFC7B32-D347-4939-AA21-C7B7093A51E4}" srcId="{C4E71048-401A-492D-801A-7C3A0FD0CDC8}" destId="{B3F69F31-E859-4A64-A8D9-CB8CB67A4944}" srcOrd="1" destOrd="0" parTransId="{CCF99779-3D65-42FB-94DE-67117B90AFDD}" sibTransId="{FBB3BD73-A4C7-432E-B247-EF1923C71844}"/>
    <dgm:cxn modelId="{3B000234-C774-43C5-8173-4EBEDEE1058D}" type="presOf" srcId="{B883F3AE-12DD-433F-864B-0331C3F76710}" destId="{C6B19FE6-09E6-4D5F-A33C-00B2140296CA}" srcOrd="0" destOrd="0" presId="urn:microsoft.com/office/officeart/2017/3/layout/HorizontalLabelsTimeline"/>
    <dgm:cxn modelId="{76045346-3B0F-4F3C-A23D-F844B6B1AF7E}" type="presOf" srcId="{F27A5439-BD19-4491-B3A9-51FE506AEBD8}" destId="{44E5A0D8-6CC5-45C9-86B7-3B7B7918B99B}" srcOrd="0" destOrd="0" presId="urn:microsoft.com/office/officeart/2017/3/layout/HorizontalLabelsTimeline"/>
    <dgm:cxn modelId="{C028A64A-E9B0-4467-95D3-AE1E3B11F524}" type="presOf" srcId="{02DA64CA-AF55-44C3-8D32-3FC62FC9E6B3}" destId="{B6A13AED-9018-4C45-93FB-3525F3BA8625}" srcOrd="0" destOrd="0" presId="urn:microsoft.com/office/officeart/2017/3/layout/HorizontalLabelsTimeline"/>
    <dgm:cxn modelId="{3C87A25A-64B0-2E4E-9487-EE4E707901FC}" type="presOf" srcId="{0E41B417-9003-884E-AE1E-49F85AC4B0D4}" destId="{6CC88278-CAC6-2848-85D4-082000F166E4}" srcOrd="0" destOrd="0" presId="urn:microsoft.com/office/officeart/2017/3/layout/HorizontalLabelsTimeline"/>
    <dgm:cxn modelId="{AF13F866-B6AC-4530-8CE7-1F6ED12F502C}" srcId="{B883F3AE-12DD-433F-864B-0331C3F76710}" destId="{F27A5439-BD19-4491-B3A9-51FE506AEBD8}" srcOrd="0" destOrd="0" parTransId="{E3EFBED1-DD08-48FA-9740-E9F77EC4C274}" sibTransId="{0676230F-239E-40FF-93C0-D00674960E30}"/>
    <dgm:cxn modelId="{6F357B71-D815-C946-BF56-A868226C0111}" srcId="{C4E71048-401A-492D-801A-7C3A0FD0CDC8}" destId="{0E41B417-9003-884E-AE1E-49F85AC4B0D4}" srcOrd="4" destOrd="0" parTransId="{5472ED96-D14E-8048-92A7-35AC0D759D43}" sibTransId="{D676E5A7-14D4-0747-AD2A-BE1CD537B82D}"/>
    <dgm:cxn modelId="{F491EA74-E2FF-4B28-8D1E-8A913218AEBE}" type="presOf" srcId="{C4E71048-401A-492D-801A-7C3A0FD0CDC8}" destId="{1091084A-4C05-452B-A2EF-2959A40A46C1}" srcOrd="0" destOrd="0" presId="urn:microsoft.com/office/officeart/2017/3/layout/HorizontalLabelsTimeline"/>
    <dgm:cxn modelId="{A82A1E76-BF98-4523-A61F-739B88010FED}" type="presOf" srcId="{CFBF97F9-872C-4490-B8D9-734B88FADBB6}" destId="{7FA67F64-84EB-4B86-B86A-BBB83D3086F3}" srcOrd="0" destOrd="0" presId="urn:microsoft.com/office/officeart/2017/3/layout/HorizontalLabelsTimeline"/>
    <dgm:cxn modelId="{1BD54B8A-6741-4014-B2BA-5E606266ED03}" srcId="{B3F69F31-E859-4A64-A8D9-CB8CB67A4944}" destId="{74DD5C01-5E82-4B5F-A136-D105BCB288A3}" srcOrd="0" destOrd="0" parTransId="{B3FE57EE-B55E-4FA9-9AB1-F60F6D45A468}" sibTransId="{87F61C5E-E96D-4F50-BF58-55766CEDC04E}"/>
    <dgm:cxn modelId="{7B9D7CA8-D9A3-4820-A36A-55C2CBC39AB0}" type="presOf" srcId="{83BD2EFF-BE1F-43AC-952E-7BE052E32391}" destId="{70747582-846C-4DFB-A732-DBE28044BAC2}" srcOrd="0" destOrd="0" presId="urn:microsoft.com/office/officeart/2017/3/layout/HorizontalLabelsTimeline"/>
    <dgm:cxn modelId="{4427CCAE-F8E9-4EEF-BA19-28F468F5F646}" srcId="{C4E71048-401A-492D-801A-7C3A0FD0CDC8}" destId="{83BD2EFF-BE1F-43AC-952E-7BE052E32391}" srcOrd="3" destOrd="0" parTransId="{02AF9B23-432B-4B9C-B533-A071937D6779}" sibTransId="{16D6134B-8DD7-4F30-B5FA-787C2BDB6551}"/>
    <dgm:cxn modelId="{04F962C4-DD3D-4122-8554-614F7B0199E4}" type="presOf" srcId="{54D48DE5-5179-476B-957B-9D17E0A766E3}" destId="{D4B6466C-DFED-4B58-A629-63B35DEF884B}" srcOrd="0" destOrd="0" presId="urn:microsoft.com/office/officeart/2017/3/layout/HorizontalLabelsTimeline"/>
    <dgm:cxn modelId="{B5F789E4-B04C-B047-B6C2-252F5E881550}" srcId="{0E41B417-9003-884E-AE1E-49F85AC4B0D4}" destId="{D3588CB2-720B-814C-A0E7-F198BD2C8F93}" srcOrd="0" destOrd="0" parTransId="{61D9D29B-FF8F-7348-A9E7-C0334DA2CC19}" sibTransId="{86D7BD95-96CB-404B-A947-CD0117FF8683}"/>
    <dgm:cxn modelId="{C1F287EA-7659-4E5B-BF4D-C077E5446882}" type="presOf" srcId="{74DD5C01-5E82-4B5F-A136-D105BCB288A3}" destId="{73863362-8618-4B28-AB2B-FB94CA73597E}" srcOrd="0" destOrd="0" presId="urn:microsoft.com/office/officeart/2017/3/layout/HorizontalLabelsTimeline"/>
    <dgm:cxn modelId="{7F6569EB-34C2-4B17-A4D5-9FA9FCF77AEC}" type="presOf" srcId="{B3F69F31-E859-4A64-A8D9-CB8CB67A4944}" destId="{0C696793-0823-4F26-B45C-87F5287A3411}" srcOrd="0" destOrd="0" presId="urn:microsoft.com/office/officeart/2017/3/layout/HorizontalLabelsTimeline"/>
    <dgm:cxn modelId="{0D237707-8272-4432-B6B0-58367DFC22F8}" type="presParOf" srcId="{1091084A-4C05-452B-A2EF-2959A40A46C1}" destId="{B74C17AF-C8C3-48D5-8897-8271F135BEB6}" srcOrd="0" destOrd="0" presId="urn:microsoft.com/office/officeart/2017/3/layout/HorizontalLabelsTimeline"/>
    <dgm:cxn modelId="{06A8E0ED-D85E-4B68-ABB4-12B1EB0B6F88}" type="presParOf" srcId="{1091084A-4C05-452B-A2EF-2959A40A46C1}" destId="{C8AF55ED-775D-4351-BF4C-9B17FDB3E48F}" srcOrd="1" destOrd="0" presId="urn:microsoft.com/office/officeart/2017/3/layout/HorizontalLabelsTimeline"/>
    <dgm:cxn modelId="{63E619DC-922C-4D48-9125-730F48DCDDED}" type="presParOf" srcId="{C8AF55ED-775D-4351-BF4C-9B17FDB3E48F}" destId="{6D0DB45D-EEEC-4F52-8429-E6F97E3E7656}" srcOrd="0" destOrd="0" presId="urn:microsoft.com/office/officeart/2017/3/layout/HorizontalLabelsTimeline"/>
    <dgm:cxn modelId="{83D8BEAD-6B59-44EF-9543-65617CAF45E4}" type="presParOf" srcId="{6D0DB45D-EEEC-4F52-8429-E6F97E3E7656}" destId="{C6B19FE6-09E6-4D5F-A33C-00B2140296CA}" srcOrd="0" destOrd="0" presId="urn:microsoft.com/office/officeart/2017/3/layout/HorizontalLabelsTimeline"/>
    <dgm:cxn modelId="{AB28C78D-AA9E-41B3-8907-5B6E34BCDD4A}" type="presParOf" srcId="{6D0DB45D-EEEC-4F52-8429-E6F97E3E7656}" destId="{3F95C4DA-7B85-4DAF-8397-F1C867DB84F2}" srcOrd="1" destOrd="0" presId="urn:microsoft.com/office/officeart/2017/3/layout/HorizontalLabelsTimeline"/>
    <dgm:cxn modelId="{B781D705-A921-4195-A5A2-F2A01CE83961}" type="presParOf" srcId="{3F95C4DA-7B85-4DAF-8397-F1C867DB84F2}" destId="{44E5A0D8-6CC5-45C9-86B7-3B7B7918B99B}" srcOrd="0" destOrd="0" presId="urn:microsoft.com/office/officeart/2017/3/layout/HorizontalLabelsTimeline"/>
    <dgm:cxn modelId="{2AE1D7C4-0C15-4570-BE9E-334E4B47F12B}" type="presParOf" srcId="{3F95C4DA-7B85-4DAF-8397-F1C867DB84F2}" destId="{3C0F73A1-5139-4C41-B953-716D117C28C1}" srcOrd="1" destOrd="0" presId="urn:microsoft.com/office/officeart/2017/3/layout/HorizontalLabelsTimeline"/>
    <dgm:cxn modelId="{1C254E52-FF72-4B4D-9432-45E4D724795B}" type="presParOf" srcId="{6D0DB45D-EEEC-4F52-8429-E6F97E3E7656}" destId="{5DAAF3D5-8D1E-4BBB-B585-0BA617222C8F}" srcOrd="2" destOrd="0" presId="urn:microsoft.com/office/officeart/2017/3/layout/HorizontalLabelsTimeline"/>
    <dgm:cxn modelId="{02CB7A96-E89C-4D90-987E-8D2AE35C0193}" type="presParOf" srcId="{6D0DB45D-EEEC-4F52-8429-E6F97E3E7656}" destId="{41D51CBC-8A61-4AB6-8B43-178C39B6A5D4}" srcOrd="3" destOrd="0" presId="urn:microsoft.com/office/officeart/2017/3/layout/HorizontalLabelsTimeline"/>
    <dgm:cxn modelId="{CC3B2915-E0F1-47C4-9D69-B80E8AC57B49}" type="presParOf" srcId="{6D0DB45D-EEEC-4F52-8429-E6F97E3E7656}" destId="{7F3AA163-AED9-4B3A-93C6-9959BC8D8C90}" srcOrd="4" destOrd="0" presId="urn:microsoft.com/office/officeart/2017/3/layout/HorizontalLabelsTimeline"/>
    <dgm:cxn modelId="{3FF4DC37-C829-4234-B926-846BFB0CC2A5}" type="presParOf" srcId="{C8AF55ED-775D-4351-BF4C-9B17FDB3E48F}" destId="{A0EEEB0B-15E5-4508-8258-6EC23FDF955D}" srcOrd="1" destOrd="0" presId="urn:microsoft.com/office/officeart/2017/3/layout/HorizontalLabelsTimeline"/>
    <dgm:cxn modelId="{072BD8A6-5627-4517-86CB-BDDA1CDFC8A0}" type="presParOf" srcId="{C8AF55ED-775D-4351-BF4C-9B17FDB3E48F}" destId="{C8A15206-010E-45A1-9544-A4C2C33AE2E0}" srcOrd="2" destOrd="0" presId="urn:microsoft.com/office/officeart/2017/3/layout/HorizontalLabelsTimeline"/>
    <dgm:cxn modelId="{149A19FF-2EE4-4BE9-BEDA-5F0BA7B0E941}" type="presParOf" srcId="{C8A15206-010E-45A1-9544-A4C2C33AE2E0}" destId="{0C696793-0823-4F26-B45C-87F5287A3411}" srcOrd="0" destOrd="0" presId="urn:microsoft.com/office/officeart/2017/3/layout/HorizontalLabelsTimeline"/>
    <dgm:cxn modelId="{FE001501-1CF4-4C4B-AD89-25B487B25170}" type="presParOf" srcId="{C8A15206-010E-45A1-9544-A4C2C33AE2E0}" destId="{60F26077-F2C4-45CC-8170-6008697EB50E}" srcOrd="1" destOrd="0" presId="urn:microsoft.com/office/officeart/2017/3/layout/HorizontalLabelsTimeline"/>
    <dgm:cxn modelId="{3A10F2CE-5E7D-43FC-B30D-BCCA7DA2BE46}" type="presParOf" srcId="{60F26077-F2C4-45CC-8170-6008697EB50E}" destId="{73863362-8618-4B28-AB2B-FB94CA73597E}" srcOrd="0" destOrd="0" presId="urn:microsoft.com/office/officeart/2017/3/layout/HorizontalLabelsTimeline"/>
    <dgm:cxn modelId="{AD72A3E6-F687-4328-A7EB-C10639FA2194}" type="presParOf" srcId="{60F26077-F2C4-45CC-8170-6008697EB50E}" destId="{32A87077-A652-4CBC-96AE-5B70ED4F0479}" srcOrd="1" destOrd="0" presId="urn:microsoft.com/office/officeart/2017/3/layout/HorizontalLabelsTimeline"/>
    <dgm:cxn modelId="{E348904B-D643-497B-B4B3-CA6C95109998}" type="presParOf" srcId="{C8A15206-010E-45A1-9544-A4C2C33AE2E0}" destId="{6F9F8208-2B91-4B31-83D6-56868B0A5B98}" srcOrd="2" destOrd="0" presId="urn:microsoft.com/office/officeart/2017/3/layout/HorizontalLabelsTimeline"/>
    <dgm:cxn modelId="{0671E38A-5DF8-40EC-AA37-8CBAA1E4FDFF}" type="presParOf" srcId="{C8A15206-010E-45A1-9544-A4C2C33AE2E0}" destId="{CA02F818-B63C-4403-9103-72443CFAE816}" srcOrd="3" destOrd="0" presId="urn:microsoft.com/office/officeart/2017/3/layout/HorizontalLabelsTimeline"/>
    <dgm:cxn modelId="{BDF867B5-28F1-4F99-8C04-42EE643E2086}" type="presParOf" srcId="{C8A15206-010E-45A1-9544-A4C2C33AE2E0}" destId="{F73264EE-590A-4B48-9D59-14037EF4E40B}" srcOrd="4" destOrd="0" presId="urn:microsoft.com/office/officeart/2017/3/layout/HorizontalLabelsTimeline"/>
    <dgm:cxn modelId="{064C4BE0-9C6D-4E58-86C3-5982E2B256DD}" type="presParOf" srcId="{C8AF55ED-775D-4351-BF4C-9B17FDB3E48F}" destId="{EF0EC96D-C59B-40CF-A7EE-FD6E4D72DFB7}" srcOrd="3" destOrd="0" presId="urn:microsoft.com/office/officeart/2017/3/layout/HorizontalLabelsTimeline"/>
    <dgm:cxn modelId="{319F2E80-DF2C-4236-82C3-CA8D0C8E5234}" type="presParOf" srcId="{C8AF55ED-775D-4351-BF4C-9B17FDB3E48F}" destId="{9A279AD3-DBBA-48A3-8453-7C8B4D6B7185}" srcOrd="4" destOrd="0" presId="urn:microsoft.com/office/officeart/2017/3/layout/HorizontalLabelsTimeline"/>
    <dgm:cxn modelId="{F1DA8FA0-2B5A-4F27-A490-8CD57B2AA85C}" type="presParOf" srcId="{9A279AD3-DBBA-48A3-8453-7C8B4D6B7185}" destId="{D4B6466C-DFED-4B58-A629-63B35DEF884B}" srcOrd="0" destOrd="0" presId="urn:microsoft.com/office/officeart/2017/3/layout/HorizontalLabelsTimeline"/>
    <dgm:cxn modelId="{51C175C3-E89C-48DA-8463-4C3083CC5249}" type="presParOf" srcId="{9A279AD3-DBBA-48A3-8453-7C8B4D6B7185}" destId="{77CF849D-F920-40C1-8B21-5F04146B9A0C}" srcOrd="1" destOrd="0" presId="urn:microsoft.com/office/officeart/2017/3/layout/HorizontalLabelsTimeline"/>
    <dgm:cxn modelId="{ECE98112-4694-45A3-9C95-B7A5707619D5}" type="presParOf" srcId="{77CF849D-F920-40C1-8B21-5F04146B9A0C}" destId="{7FA67F64-84EB-4B86-B86A-BBB83D3086F3}" srcOrd="0" destOrd="0" presId="urn:microsoft.com/office/officeart/2017/3/layout/HorizontalLabelsTimeline"/>
    <dgm:cxn modelId="{28CA2071-6490-475F-9B82-69923FEE8666}" type="presParOf" srcId="{77CF849D-F920-40C1-8B21-5F04146B9A0C}" destId="{D9F8D2A5-6688-4B01-8396-32B333E78BE4}" srcOrd="1" destOrd="0" presId="urn:microsoft.com/office/officeart/2017/3/layout/HorizontalLabelsTimeline"/>
    <dgm:cxn modelId="{085C6124-5BC1-4100-85C2-967AC88936A6}" type="presParOf" srcId="{9A279AD3-DBBA-48A3-8453-7C8B4D6B7185}" destId="{22487988-A811-41BB-A151-00B08B53801A}" srcOrd="2" destOrd="0" presId="urn:microsoft.com/office/officeart/2017/3/layout/HorizontalLabelsTimeline"/>
    <dgm:cxn modelId="{58A052DA-69A9-408A-8D3D-2E9CCF65E181}" type="presParOf" srcId="{9A279AD3-DBBA-48A3-8453-7C8B4D6B7185}" destId="{48A70EBB-5651-45E3-95C3-14F5D76E7607}" srcOrd="3" destOrd="0" presId="urn:microsoft.com/office/officeart/2017/3/layout/HorizontalLabelsTimeline"/>
    <dgm:cxn modelId="{24EDBB13-9818-4241-9FDB-680FD1BFBF07}" type="presParOf" srcId="{9A279AD3-DBBA-48A3-8453-7C8B4D6B7185}" destId="{4229B5F4-E6AB-4990-8EB3-F955D77B83EF}" srcOrd="4" destOrd="0" presId="urn:microsoft.com/office/officeart/2017/3/layout/HorizontalLabelsTimeline"/>
    <dgm:cxn modelId="{76AB182F-E6F5-483F-B1B3-3D5B45E48711}" type="presParOf" srcId="{C8AF55ED-775D-4351-BF4C-9B17FDB3E48F}" destId="{A94067B8-3A5C-4FC1-A26B-F9E1F13F50BC}" srcOrd="5" destOrd="0" presId="urn:microsoft.com/office/officeart/2017/3/layout/HorizontalLabelsTimeline"/>
    <dgm:cxn modelId="{A8E3BBB0-293D-40C8-BA89-827E75437168}" type="presParOf" srcId="{C8AF55ED-775D-4351-BF4C-9B17FDB3E48F}" destId="{A8AD5303-1491-4BF1-A99C-FACE27DBB1BE}" srcOrd="6" destOrd="0" presId="urn:microsoft.com/office/officeart/2017/3/layout/HorizontalLabelsTimeline"/>
    <dgm:cxn modelId="{BFDF22C2-0A01-4A59-AE5E-A99F36157411}" type="presParOf" srcId="{A8AD5303-1491-4BF1-A99C-FACE27DBB1BE}" destId="{70747582-846C-4DFB-A732-DBE28044BAC2}" srcOrd="0" destOrd="0" presId="urn:microsoft.com/office/officeart/2017/3/layout/HorizontalLabelsTimeline"/>
    <dgm:cxn modelId="{C44B65F5-66B3-44B8-A704-159DE2569A6F}" type="presParOf" srcId="{A8AD5303-1491-4BF1-A99C-FACE27DBB1BE}" destId="{D6028CCB-D8EC-463D-9AA1-DF3677140BC5}" srcOrd="1" destOrd="0" presId="urn:microsoft.com/office/officeart/2017/3/layout/HorizontalLabelsTimeline"/>
    <dgm:cxn modelId="{C7D98D6F-AB0E-4516-8184-383A82E8A8D6}" type="presParOf" srcId="{D6028CCB-D8EC-463D-9AA1-DF3677140BC5}" destId="{B6A13AED-9018-4C45-93FB-3525F3BA8625}" srcOrd="0" destOrd="0" presId="urn:microsoft.com/office/officeart/2017/3/layout/HorizontalLabelsTimeline"/>
    <dgm:cxn modelId="{E13DE08A-0B90-413B-8DC4-94E53883B1F3}" type="presParOf" srcId="{D6028CCB-D8EC-463D-9AA1-DF3677140BC5}" destId="{E399A4DA-9EDE-4B06-954F-AA27DDF5AB36}" srcOrd="1" destOrd="0" presId="urn:microsoft.com/office/officeart/2017/3/layout/HorizontalLabelsTimeline"/>
    <dgm:cxn modelId="{8AD3CBEB-D615-468F-9EB4-B24577173750}" type="presParOf" srcId="{A8AD5303-1491-4BF1-A99C-FACE27DBB1BE}" destId="{EA11F2FC-169F-4247-8200-D88D292163BB}" srcOrd="2" destOrd="0" presId="urn:microsoft.com/office/officeart/2017/3/layout/HorizontalLabelsTimeline"/>
    <dgm:cxn modelId="{CD0EC09F-A425-40E1-8843-52239EE4797E}" type="presParOf" srcId="{A8AD5303-1491-4BF1-A99C-FACE27DBB1BE}" destId="{60BB4E0A-A6AA-48E4-872E-300615B06A4A}" srcOrd="3" destOrd="0" presId="urn:microsoft.com/office/officeart/2017/3/layout/HorizontalLabelsTimeline"/>
    <dgm:cxn modelId="{E729E9CB-D3A6-4A9A-B260-2DE68854D78D}" type="presParOf" srcId="{A8AD5303-1491-4BF1-A99C-FACE27DBB1BE}" destId="{18C7CE3B-A595-458F-9A2C-7279BEE376DC}" srcOrd="4" destOrd="0" presId="urn:microsoft.com/office/officeart/2017/3/layout/HorizontalLabelsTimeline"/>
    <dgm:cxn modelId="{2DC5561E-AF55-614E-8132-B139A9BCA4C0}" type="presParOf" srcId="{C8AF55ED-775D-4351-BF4C-9B17FDB3E48F}" destId="{CF830EFE-6B23-B34C-8B9F-9F3C6108C792}" srcOrd="7" destOrd="0" presId="urn:microsoft.com/office/officeart/2017/3/layout/HorizontalLabelsTimeline"/>
    <dgm:cxn modelId="{CAF89B14-E05D-D244-A192-2D892CD41444}" type="presParOf" srcId="{C8AF55ED-775D-4351-BF4C-9B17FDB3E48F}" destId="{144C65E7-4D5D-9247-A7C6-63FDE77AB1EF}" srcOrd="8" destOrd="0" presId="urn:microsoft.com/office/officeart/2017/3/layout/HorizontalLabelsTimeline"/>
    <dgm:cxn modelId="{FF91B612-3C43-FE49-9E01-819A447AFBC0}" type="presParOf" srcId="{144C65E7-4D5D-9247-A7C6-63FDE77AB1EF}" destId="{6CC88278-CAC6-2848-85D4-082000F166E4}" srcOrd="0" destOrd="0" presId="urn:microsoft.com/office/officeart/2017/3/layout/HorizontalLabelsTimeline"/>
    <dgm:cxn modelId="{54F331D2-1A0F-D64F-8539-E752578E97D3}" type="presParOf" srcId="{144C65E7-4D5D-9247-A7C6-63FDE77AB1EF}" destId="{187FC027-995B-8C41-B300-B6AAD8E2E337}" srcOrd="1" destOrd="0" presId="urn:microsoft.com/office/officeart/2017/3/layout/HorizontalLabelsTimeline"/>
    <dgm:cxn modelId="{38E695CB-FE02-E04F-9260-BFAE48305FF9}" type="presParOf" srcId="{187FC027-995B-8C41-B300-B6AAD8E2E337}" destId="{3696B8C7-2B10-E040-B233-04BB995EB17E}" srcOrd="0" destOrd="0" presId="urn:microsoft.com/office/officeart/2017/3/layout/HorizontalLabelsTimeline"/>
    <dgm:cxn modelId="{6190BFE8-D61A-3548-838D-C71A9EA2516B}" type="presParOf" srcId="{187FC027-995B-8C41-B300-B6AAD8E2E337}" destId="{410DA585-13DC-1D41-8E53-877AE47586C0}" srcOrd="1" destOrd="0" presId="urn:microsoft.com/office/officeart/2017/3/layout/HorizontalLabelsTimeline"/>
    <dgm:cxn modelId="{ACC9FC4B-699A-4C4B-A767-BE8B5A8FC9A4}" type="presParOf" srcId="{144C65E7-4D5D-9247-A7C6-63FDE77AB1EF}" destId="{07E60528-3B74-F740-AC4A-88FE0AC8AF5C}" srcOrd="2" destOrd="0" presId="urn:microsoft.com/office/officeart/2017/3/layout/HorizontalLabelsTimeline"/>
    <dgm:cxn modelId="{4316653D-E382-C04B-B04C-13226921BF01}" type="presParOf" srcId="{144C65E7-4D5D-9247-A7C6-63FDE77AB1EF}" destId="{1401988A-6E84-0840-A72D-49EA83C6FBD1}" srcOrd="3" destOrd="0" presId="urn:microsoft.com/office/officeart/2017/3/layout/HorizontalLabelsTimeline"/>
    <dgm:cxn modelId="{3679EF07-2C5E-5E46-A512-5823A3030DF1}" type="presParOf" srcId="{144C65E7-4D5D-9247-A7C6-63FDE77AB1EF}" destId="{AA8A47E6-68CC-6045-966B-B4E5EB6EC169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A6EBD7-7C86-FE45-A987-86BA702FF7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CAA3C47-981E-9344-9276-52E35E01A99B}">
      <dgm:prSet phldrT="[Testo]" custT="1"/>
      <dgm:spPr/>
      <dgm:t>
        <a:bodyPr/>
        <a:lstStyle/>
        <a:p>
          <a:r>
            <a:rPr lang="en-GB" sz="1800" dirty="0" err="1"/>
            <a:t>Assicurarsi</a:t>
          </a:r>
          <a:r>
            <a:rPr lang="en-GB" sz="1800" dirty="0"/>
            <a:t> </a:t>
          </a:r>
          <a:r>
            <a:rPr lang="en-GB" sz="1800" dirty="0" err="1"/>
            <a:t>della</a:t>
          </a:r>
          <a:r>
            <a:rPr lang="en-GB" sz="1800" dirty="0"/>
            <a:t> </a:t>
          </a:r>
          <a:r>
            <a:rPr lang="en-GB" sz="1800" dirty="0" err="1"/>
            <a:t>qualità</a:t>
          </a:r>
          <a:r>
            <a:rPr lang="en-GB" sz="1800" dirty="0"/>
            <a:t> e </a:t>
          </a:r>
          <a:r>
            <a:rPr lang="en-GB" sz="1800" dirty="0" err="1"/>
            <a:t>della</a:t>
          </a:r>
          <a:r>
            <a:rPr lang="en-GB" sz="1800" dirty="0"/>
            <a:t> </a:t>
          </a:r>
          <a:r>
            <a:rPr lang="en-GB" sz="1800" dirty="0" err="1"/>
            <a:t>sostenibilità</a:t>
          </a:r>
          <a:r>
            <a:rPr lang="en-GB" sz="1800" dirty="0"/>
            <a:t> ( in </a:t>
          </a:r>
          <a:r>
            <a:rPr lang="en-GB" sz="1800" dirty="0" err="1"/>
            <a:t>fase</a:t>
          </a:r>
          <a:r>
            <a:rPr lang="en-GB" sz="1800" dirty="0"/>
            <a:t> di </a:t>
          </a:r>
          <a:r>
            <a:rPr lang="en-GB" sz="1800" dirty="0" err="1"/>
            <a:t>progettazione</a:t>
          </a:r>
          <a:r>
            <a:rPr lang="en-GB" sz="1800" dirty="0"/>
            <a:t> e/o </a:t>
          </a:r>
          <a:r>
            <a:rPr lang="en-GB" sz="1800" dirty="0" err="1"/>
            <a:t>revisione</a:t>
          </a:r>
          <a:r>
            <a:rPr lang="en-GB" sz="1800" dirty="0"/>
            <a:t>)</a:t>
          </a:r>
          <a:endParaRPr lang="it-IT" sz="1800" dirty="0"/>
        </a:p>
      </dgm:t>
    </dgm:pt>
    <dgm:pt modelId="{24957FFB-2B7E-B847-8426-071377986291}" type="parTrans" cxnId="{0B61EE6C-D673-B84C-9772-5297F98E4547}">
      <dgm:prSet/>
      <dgm:spPr/>
      <dgm:t>
        <a:bodyPr/>
        <a:lstStyle/>
        <a:p>
          <a:endParaRPr lang="it-IT"/>
        </a:p>
      </dgm:t>
    </dgm:pt>
    <dgm:pt modelId="{715654EB-D5C4-264D-B71E-7A9D5373AF8B}" type="sibTrans" cxnId="{0B61EE6C-D673-B84C-9772-5297F98E4547}">
      <dgm:prSet/>
      <dgm:spPr/>
      <dgm:t>
        <a:bodyPr/>
        <a:lstStyle/>
        <a:p>
          <a:endParaRPr lang="it-IT"/>
        </a:p>
      </dgm:t>
    </dgm:pt>
    <dgm:pt modelId="{504FEE2F-49FF-FF49-8EF3-8B81E70EF6F3}">
      <dgm:prSet phldrT="[Testo]" custT="1"/>
      <dgm:spPr/>
      <dgm:t>
        <a:bodyPr/>
        <a:lstStyle/>
        <a:p>
          <a:r>
            <a:rPr lang="en-GB" sz="1800" dirty="0" err="1"/>
            <a:t>Analisi</a:t>
          </a:r>
          <a:r>
            <a:rPr lang="en-GB" sz="1800" dirty="0"/>
            <a:t> di </a:t>
          </a:r>
          <a:r>
            <a:rPr lang="en-GB" sz="1800" dirty="0" err="1"/>
            <a:t>genere</a:t>
          </a:r>
          <a:r>
            <a:rPr lang="en-GB" sz="1800" dirty="0"/>
            <a:t> </a:t>
          </a:r>
          <a:r>
            <a:rPr lang="en-GB" sz="1800" dirty="0" err="1"/>
            <a:t>dell’istituzione</a:t>
          </a:r>
          <a:r>
            <a:rPr lang="en-GB" sz="1800" dirty="0"/>
            <a:t> come </a:t>
          </a:r>
          <a:r>
            <a:rPr lang="en-GB" sz="1800" dirty="0" err="1"/>
            <a:t>punto</a:t>
          </a:r>
          <a:r>
            <a:rPr lang="en-GB" sz="1800" dirty="0"/>
            <a:t> di </a:t>
          </a:r>
          <a:r>
            <a:rPr lang="en-GB" sz="1800" dirty="0" err="1"/>
            <a:t>partenza</a:t>
          </a:r>
          <a:endParaRPr lang="it-IT" sz="1800" dirty="0"/>
        </a:p>
      </dgm:t>
    </dgm:pt>
    <dgm:pt modelId="{D6FD4D34-EFAF-4C43-BB7A-74BA3FC411CF}" type="parTrans" cxnId="{9E09B04B-76EE-F14C-8C09-0E04B1DA30C4}">
      <dgm:prSet/>
      <dgm:spPr/>
      <dgm:t>
        <a:bodyPr/>
        <a:lstStyle/>
        <a:p>
          <a:endParaRPr lang="it-IT"/>
        </a:p>
      </dgm:t>
    </dgm:pt>
    <dgm:pt modelId="{133339E7-248D-444E-A61E-7C7CC9BC4FAC}" type="sibTrans" cxnId="{9E09B04B-76EE-F14C-8C09-0E04B1DA30C4}">
      <dgm:prSet/>
      <dgm:spPr/>
      <dgm:t>
        <a:bodyPr/>
        <a:lstStyle/>
        <a:p>
          <a:endParaRPr lang="it-IT"/>
        </a:p>
      </dgm:t>
    </dgm:pt>
    <dgm:pt modelId="{EB86B720-3748-EF47-9512-35EDE2C06E50}">
      <dgm:prSet phldrT="[Testo]" custT="1"/>
      <dgm:spPr/>
      <dgm:t>
        <a:bodyPr/>
        <a:lstStyle/>
        <a:p>
          <a:r>
            <a:rPr lang="en-GB" sz="1800" b="1" dirty="0" err="1"/>
            <a:t>Identificare</a:t>
          </a:r>
          <a:r>
            <a:rPr lang="en-GB" sz="1800" b="1" dirty="0"/>
            <a:t> </a:t>
          </a:r>
          <a:r>
            <a:rPr lang="en-GB" sz="1800" b="1" dirty="0" err="1"/>
            <a:t>gli</a:t>
          </a:r>
          <a:r>
            <a:rPr lang="en-GB" sz="1800" b="1" dirty="0"/>
            <a:t> </a:t>
          </a:r>
          <a:r>
            <a:rPr lang="en-GB" sz="1800" b="1" dirty="0" err="1"/>
            <a:t>obiettivi</a:t>
          </a:r>
          <a:r>
            <a:rPr lang="en-GB" sz="1800" b="1" dirty="0"/>
            <a:t> e i </a:t>
          </a:r>
          <a:r>
            <a:rPr lang="en-GB" sz="1800" b="1" dirty="0" err="1"/>
            <a:t>gruppi</a:t>
          </a:r>
          <a:r>
            <a:rPr lang="en-GB" sz="1800" b="1" dirty="0"/>
            <a:t> a cui </a:t>
          </a:r>
          <a:r>
            <a:rPr lang="en-GB" sz="1800" b="1" dirty="0" err="1"/>
            <a:t>rivolgersi</a:t>
          </a:r>
          <a:endParaRPr lang="it-IT" sz="1800" b="1" dirty="0"/>
        </a:p>
      </dgm:t>
    </dgm:pt>
    <dgm:pt modelId="{1EB0E099-8395-C343-88B1-8EE751AF41D2}" type="parTrans" cxnId="{26E0C05D-9518-B440-8AD6-9F93437F0F2E}">
      <dgm:prSet/>
      <dgm:spPr/>
      <dgm:t>
        <a:bodyPr/>
        <a:lstStyle/>
        <a:p>
          <a:endParaRPr lang="it-IT"/>
        </a:p>
      </dgm:t>
    </dgm:pt>
    <dgm:pt modelId="{084B7D7B-AE6F-4842-8691-C8871DFCABFF}" type="sibTrans" cxnId="{26E0C05D-9518-B440-8AD6-9F93437F0F2E}">
      <dgm:prSet/>
      <dgm:spPr/>
      <dgm:t>
        <a:bodyPr/>
        <a:lstStyle/>
        <a:p>
          <a:endParaRPr lang="it-IT"/>
        </a:p>
      </dgm:t>
    </dgm:pt>
    <dgm:pt modelId="{44F039DD-09F4-8241-B21E-27A9DDC7B8DB}">
      <dgm:prSet phldrT="[Testo]" custT="1"/>
      <dgm:spPr/>
      <dgm:t>
        <a:bodyPr/>
        <a:lstStyle/>
        <a:p>
          <a:r>
            <a:rPr lang="en-GB" sz="1800" dirty="0" err="1"/>
            <a:t>Assicurarsi</a:t>
          </a:r>
          <a:r>
            <a:rPr lang="en-GB" sz="1800" dirty="0"/>
            <a:t> un </a:t>
          </a:r>
          <a:r>
            <a:rPr lang="en-GB" sz="1800" dirty="0" err="1"/>
            <a:t>gruppo</a:t>
          </a:r>
          <a:r>
            <a:rPr lang="en-GB" sz="1800" dirty="0"/>
            <a:t> di </a:t>
          </a:r>
          <a:r>
            <a:rPr lang="en-GB" sz="1800" dirty="0" err="1"/>
            <a:t>persone</a:t>
          </a:r>
          <a:r>
            <a:rPr lang="en-GB" sz="1800" dirty="0"/>
            <a:t> </a:t>
          </a:r>
          <a:r>
            <a:rPr lang="en-GB" sz="1800" dirty="0" err="1"/>
            <a:t>che</a:t>
          </a:r>
          <a:r>
            <a:rPr lang="en-GB" sz="1800" dirty="0"/>
            <a:t> </a:t>
          </a:r>
          <a:r>
            <a:rPr lang="en-GB" sz="1800" dirty="0" err="1"/>
            <a:t>coordineranno</a:t>
          </a:r>
          <a:r>
            <a:rPr lang="en-GB" sz="1800" dirty="0"/>
            <a:t> </a:t>
          </a:r>
          <a:r>
            <a:rPr lang="en-GB" sz="1800" dirty="0" err="1"/>
            <a:t>il</a:t>
          </a:r>
          <a:r>
            <a:rPr lang="en-GB" sz="1800" dirty="0"/>
            <a:t> </a:t>
          </a:r>
          <a:r>
            <a:rPr lang="en-GB" sz="1800" dirty="0" err="1"/>
            <a:t>progetto</a:t>
          </a:r>
          <a:endParaRPr lang="it-IT" sz="1800" dirty="0"/>
        </a:p>
      </dgm:t>
    </dgm:pt>
    <dgm:pt modelId="{B0E86040-2236-A048-9FAB-E88E72EAD358}" type="parTrans" cxnId="{EFCE12A3-502F-424D-8EB8-05C58F8F3FE7}">
      <dgm:prSet/>
      <dgm:spPr/>
      <dgm:t>
        <a:bodyPr/>
        <a:lstStyle/>
        <a:p>
          <a:endParaRPr lang="it-IT"/>
        </a:p>
      </dgm:t>
    </dgm:pt>
    <dgm:pt modelId="{53B3295D-7E41-3947-A17B-B5640C76DBD8}" type="sibTrans" cxnId="{EFCE12A3-502F-424D-8EB8-05C58F8F3FE7}">
      <dgm:prSet/>
      <dgm:spPr/>
      <dgm:t>
        <a:bodyPr/>
        <a:lstStyle/>
        <a:p>
          <a:endParaRPr lang="it-IT"/>
        </a:p>
      </dgm:t>
    </dgm:pt>
    <dgm:pt modelId="{0293D8D1-4E65-7A4C-8CEE-DB2B2BC03278}">
      <dgm:prSet phldrT="[Testo]" custT="1"/>
      <dgm:spPr/>
      <dgm:t>
        <a:bodyPr/>
        <a:lstStyle/>
        <a:p>
          <a:r>
            <a:rPr lang="en-GB" sz="1800" dirty="0" err="1"/>
            <a:t>Risorse</a:t>
          </a:r>
          <a:r>
            <a:rPr lang="en-GB" sz="1800" dirty="0"/>
            <a:t> </a:t>
          </a:r>
          <a:r>
            <a:rPr lang="en-GB" sz="1800" dirty="0" err="1"/>
            <a:t>finanziare</a:t>
          </a:r>
          <a:endParaRPr lang="it-IT" sz="1800" dirty="0"/>
        </a:p>
      </dgm:t>
    </dgm:pt>
    <dgm:pt modelId="{595035AE-34D9-834F-B122-CE6609664E24}" type="parTrans" cxnId="{AEEA79CD-FF62-E648-A74C-F86472E6DA92}">
      <dgm:prSet/>
      <dgm:spPr/>
      <dgm:t>
        <a:bodyPr/>
        <a:lstStyle/>
        <a:p>
          <a:endParaRPr lang="it-IT"/>
        </a:p>
      </dgm:t>
    </dgm:pt>
    <dgm:pt modelId="{D1FD1C80-7D77-7643-BB05-8FE9A64D8E9A}" type="sibTrans" cxnId="{AEEA79CD-FF62-E648-A74C-F86472E6DA92}">
      <dgm:prSet/>
      <dgm:spPr/>
      <dgm:t>
        <a:bodyPr/>
        <a:lstStyle/>
        <a:p>
          <a:endParaRPr lang="it-IT"/>
        </a:p>
      </dgm:t>
    </dgm:pt>
    <dgm:pt modelId="{699DB513-DA93-3E44-BC52-EB43A1BC2BAB}">
      <dgm:prSet phldrT="[Testo]" custT="1"/>
      <dgm:spPr/>
      <dgm:t>
        <a:bodyPr/>
        <a:lstStyle/>
        <a:p>
          <a:r>
            <a:rPr lang="en-GB" sz="1800" dirty="0" err="1"/>
            <a:t>Parlare</a:t>
          </a:r>
          <a:r>
            <a:rPr lang="en-GB" sz="1800" dirty="0"/>
            <a:t> </a:t>
          </a:r>
          <a:r>
            <a:rPr lang="en-GB" sz="1800" dirty="0" err="1"/>
            <a:t>esplicitamente</a:t>
          </a:r>
          <a:r>
            <a:rPr lang="en-GB" sz="1800" dirty="0"/>
            <a:t> di gender equity</a:t>
          </a:r>
          <a:endParaRPr lang="it-IT" sz="1800" dirty="0"/>
        </a:p>
      </dgm:t>
    </dgm:pt>
    <dgm:pt modelId="{33D9AC98-288A-404E-9103-59B331471893}" type="parTrans" cxnId="{75F76DF0-6BA3-6347-B49D-B3ECB0D1F3A1}">
      <dgm:prSet/>
      <dgm:spPr/>
      <dgm:t>
        <a:bodyPr/>
        <a:lstStyle/>
        <a:p>
          <a:endParaRPr lang="it-IT"/>
        </a:p>
      </dgm:t>
    </dgm:pt>
    <dgm:pt modelId="{98A2AE81-8D21-9F42-81E4-05B97A26FC08}" type="sibTrans" cxnId="{75F76DF0-6BA3-6347-B49D-B3ECB0D1F3A1}">
      <dgm:prSet/>
      <dgm:spPr/>
      <dgm:t>
        <a:bodyPr/>
        <a:lstStyle/>
        <a:p>
          <a:endParaRPr lang="it-IT"/>
        </a:p>
      </dgm:t>
    </dgm:pt>
    <dgm:pt modelId="{A4D8CB09-7E56-544C-A8A9-3F8AFF354AA7}">
      <dgm:prSet phldrT="[Testo]" custT="1"/>
      <dgm:spPr/>
      <dgm:t>
        <a:bodyPr/>
        <a:lstStyle/>
        <a:p>
          <a:r>
            <a:rPr lang="en-GB" sz="1800" dirty="0" err="1"/>
            <a:t>Avere</a:t>
          </a:r>
          <a:r>
            <a:rPr lang="en-GB" sz="1800" dirty="0"/>
            <a:t> </a:t>
          </a:r>
          <a:r>
            <a:rPr lang="en-GB" sz="1800" dirty="0" err="1"/>
            <a:t>una</a:t>
          </a:r>
          <a:r>
            <a:rPr lang="en-GB" sz="1800" dirty="0"/>
            <a:t> </a:t>
          </a:r>
          <a:r>
            <a:rPr lang="en-GB" sz="1800" dirty="0" err="1"/>
            <a:t>strategia</a:t>
          </a:r>
          <a:r>
            <a:rPr lang="en-GB" sz="1800" dirty="0"/>
            <a:t> di </a:t>
          </a:r>
          <a:r>
            <a:rPr lang="en-GB" sz="1800" dirty="0" err="1"/>
            <a:t>comunicazione</a:t>
          </a:r>
          <a:r>
            <a:rPr lang="en-GB" sz="1800" dirty="0"/>
            <a:t> e di </a:t>
          </a:r>
          <a:r>
            <a:rPr lang="en-GB" sz="1800" dirty="0" err="1"/>
            <a:t>diffusione</a:t>
          </a:r>
          <a:r>
            <a:rPr lang="en-GB" sz="1800" dirty="0"/>
            <a:t> del </a:t>
          </a:r>
          <a:r>
            <a:rPr lang="en-GB" sz="1800" dirty="0" err="1"/>
            <a:t>programma</a:t>
          </a:r>
          <a:r>
            <a:rPr lang="en-GB" sz="1800" dirty="0"/>
            <a:t>, </a:t>
          </a:r>
          <a:r>
            <a:rPr lang="en-GB" sz="1800" dirty="0" err="1"/>
            <a:t>renderlo</a:t>
          </a:r>
          <a:r>
            <a:rPr lang="en-GB" sz="1800" dirty="0"/>
            <a:t> </a:t>
          </a:r>
          <a:r>
            <a:rPr lang="en-GB" sz="1800" dirty="0" err="1"/>
            <a:t>noto</a:t>
          </a:r>
          <a:r>
            <a:rPr lang="en-GB" sz="1800" dirty="0"/>
            <a:t> </a:t>
          </a:r>
          <a:endParaRPr lang="it-IT" sz="1800" dirty="0"/>
        </a:p>
      </dgm:t>
    </dgm:pt>
    <dgm:pt modelId="{6F55815A-5FC7-F34F-8119-D814E989ED1A}" type="parTrans" cxnId="{BF84E2CC-E97C-8F43-8BF4-74A2C50D1D6D}">
      <dgm:prSet/>
      <dgm:spPr/>
      <dgm:t>
        <a:bodyPr/>
        <a:lstStyle/>
        <a:p>
          <a:endParaRPr lang="it-IT"/>
        </a:p>
      </dgm:t>
    </dgm:pt>
    <dgm:pt modelId="{7CE25D43-DBDA-3F43-B11D-EC5AF90F93C6}" type="sibTrans" cxnId="{BF84E2CC-E97C-8F43-8BF4-74A2C50D1D6D}">
      <dgm:prSet/>
      <dgm:spPr/>
      <dgm:t>
        <a:bodyPr/>
        <a:lstStyle/>
        <a:p>
          <a:endParaRPr lang="it-IT"/>
        </a:p>
      </dgm:t>
    </dgm:pt>
    <dgm:pt modelId="{27B416FA-8C9D-604C-A305-334FA7870745}">
      <dgm:prSet custT="1"/>
      <dgm:spPr/>
      <dgm:t>
        <a:bodyPr/>
        <a:lstStyle/>
        <a:p>
          <a:r>
            <a:rPr lang="en-GB" sz="1800" b="1" dirty="0" err="1"/>
            <a:t>Coinvolgere</a:t>
          </a:r>
          <a:r>
            <a:rPr lang="en-GB" sz="1800" b="1" dirty="0"/>
            <a:t> </a:t>
          </a:r>
          <a:r>
            <a:rPr lang="en-GB" sz="1800" b="1" dirty="0" err="1"/>
            <a:t>persone</a:t>
          </a:r>
          <a:r>
            <a:rPr lang="en-GB" sz="1800" b="1" dirty="0"/>
            <a:t> motivate/</a:t>
          </a:r>
          <a:r>
            <a:rPr lang="en-GB" sz="1800" b="1" dirty="0" err="1"/>
            <a:t>interessate</a:t>
          </a:r>
          <a:endParaRPr lang="en-GB" sz="1800" b="1" dirty="0"/>
        </a:p>
      </dgm:t>
    </dgm:pt>
    <dgm:pt modelId="{11442742-8B78-474C-9AF2-13A85854D398}" type="parTrans" cxnId="{25BD2AB9-DFF3-D146-A2A6-3600FC068020}">
      <dgm:prSet/>
      <dgm:spPr/>
      <dgm:t>
        <a:bodyPr/>
        <a:lstStyle/>
        <a:p>
          <a:endParaRPr lang="it-IT"/>
        </a:p>
      </dgm:t>
    </dgm:pt>
    <dgm:pt modelId="{349489F6-08AA-A042-8FC3-58EA6314744E}" type="sibTrans" cxnId="{25BD2AB9-DFF3-D146-A2A6-3600FC068020}">
      <dgm:prSet/>
      <dgm:spPr/>
      <dgm:t>
        <a:bodyPr/>
        <a:lstStyle/>
        <a:p>
          <a:endParaRPr lang="it-IT"/>
        </a:p>
      </dgm:t>
    </dgm:pt>
    <dgm:pt modelId="{58B9639C-DC4D-024C-8413-537693A6200E}">
      <dgm:prSet phldrT="[Testo]" custT="1"/>
      <dgm:spPr/>
      <dgm:t>
        <a:bodyPr/>
        <a:lstStyle/>
        <a:p>
          <a:r>
            <a:rPr lang="en-GB" sz="1800" b="1" dirty="0" err="1"/>
            <a:t>Monitorare</a:t>
          </a:r>
          <a:r>
            <a:rPr lang="en-GB" sz="1800" b="1" dirty="0"/>
            <a:t> – </a:t>
          </a:r>
          <a:r>
            <a:rPr lang="en-GB" sz="1800" b="1" dirty="0" err="1"/>
            <a:t>valutare</a:t>
          </a:r>
          <a:r>
            <a:rPr lang="en-GB" sz="1800" b="1" dirty="0"/>
            <a:t> </a:t>
          </a:r>
          <a:r>
            <a:rPr lang="en-GB" sz="1800" b="1" dirty="0" err="1"/>
            <a:t>il</a:t>
          </a:r>
          <a:r>
            <a:rPr lang="en-GB" sz="1800" b="1" dirty="0"/>
            <a:t> </a:t>
          </a:r>
          <a:r>
            <a:rPr lang="en-GB" sz="1800" b="1" dirty="0" err="1"/>
            <a:t>programma</a:t>
          </a:r>
          <a:endParaRPr lang="it-IT" sz="1800" b="1" dirty="0"/>
        </a:p>
      </dgm:t>
    </dgm:pt>
    <dgm:pt modelId="{F274BEBC-E50E-694D-927F-B752CFDAAC7F}" type="parTrans" cxnId="{489E8A4A-D3DA-7A41-A97E-9CE2B6A19E82}">
      <dgm:prSet/>
      <dgm:spPr/>
      <dgm:t>
        <a:bodyPr/>
        <a:lstStyle/>
        <a:p>
          <a:endParaRPr lang="it-IT"/>
        </a:p>
      </dgm:t>
    </dgm:pt>
    <dgm:pt modelId="{26248BDB-9BF9-B748-AF8C-BF3690CE000D}" type="sibTrans" cxnId="{489E8A4A-D3DA-7A41-A97E-9CE2B6A19E82}">
      <dgm:prSet/>
      <dgm:spPr/>
      <dgm:t>
        <a:bodyPr/>
        <a:lstStyle/>
        <a:p>
          <a:endParaRPr lang="it-IT"/>
        </a:p>
      </dgm:t>
    </dgm:pt>
    <dgm:pt modelId="{E1B1BB8A-BAD3-3342-81DA-F124F739A81C}">
      <dgm:prSet phldrT="[Testo]" custT="1"/>
      <dgm:spPr/>
      <dgm:t>
        <a:bodyPr/>
        <a:lstStyle/>
        <a:p>
          <a:r>
            <a:rPr lang="en-GB" sz="1800" dirty="0" err="1"/>
            <a:t>Creare</a:t>
          </a:r>
          <a:r>
            <a:rPr lang="en-GB" sz="1800" dirty="0"/>
            <a:t> </a:t>
          </a:r>
          <a:r>
            <a:rPr lang="en-GB" sz="1800" dirty="0" err="1"/>
            <a:t>delle</a:t>
          </a:r>
          <a:r>
            <a:rPr lang="en-GB" sz="1800" dirty="0"/>
            <a:t> </a:t>
          </a:r>
          <a:r>
            <a:rPr lang="en-GB" sz="1800" dirty="0" err="1"/>
            <a:t>reti</a:t>
          </a:r>
          <a:r>
            <a:rPr lang="en-GB" sz="1800" dirty="0"/>
            <a:t> interne e </a:t>
          </a:r>
          <a:r>
            <a:rPr lang="en-GB" sz="1800" dirty="0" err="1"/>
            <a:t>esterne</a:t>
          </a:r>
          <a:endParaRPr lang="it-IT" sz="1800" dirty="0"/>
        </a:p>
      </dgm:t>
    </dgm:pt>
    <dgm:pt modelId="{02F4DA22-7563-7742-B329-EBB79627C62C}" type="parTrans" cxnId="{C3F6D3B4-4379-694D-AF00-05AA8B19F7EF}">
      <dgm:prSet/>
      <dgm:spPr/>
      <dgm:t>
        <a:bodyPr/>
        <a:lstStyle/>
        <a:p>
          <a:endParaRPr lang="it-IT"/>
        </a:p>
      </dgm:t>
    </dgm:pt>
    <dgm:pt modelId="{BBC402A4-43B8-D346-A820-BDC2C56664AB}" type="sibTrans" cxnId="{C3F6D3B4-4379-694D-AF00-05AA8B19F7EF}">
      <dgm:prSet/>
      <dgm:spPr/>
      <dgm:t>
        <a:bodyPr/>
        <a:lstStyle/>
        <a:p>
          <a:endParaRPr lang="it-IT"/>
        </a:p>
      </dgm:t>
    </dgm:pt>
    <dgm:pt modelId="{766A274A-547D-964C-B87F-47A19EEEF092}">
      <dgm:prSet phldrT="[Testo]" custT="1"/>
      <dgm:spPr/>
      <dgm:t>
        <a:bodyPr/>
        <a:lstStyle/>
        <a:p>
          <a:r>
            <a:rPr lang="en-GB" sz="1800" b="1" dirty="0" err="1"/>
            <a:t>Formazione</a:t>
          </a:r>
          <a:r>
            <a:rPr lang="en-GB" sz="1800" b="1" dirty="0"/>
            <a:t> per mentee e </a:t>
          </a:r>
          <a:r>
            <a:rPr lang="en-GB" sz="1800" b="1" dirty="0" err="1"/>
            <a:t>mentori</a:t>
          </a:r>
          <a:endParaRPr lang="it-IT" sz="1800" b="1" dirty="0"/>
        </a:p>
      </dgm:t>
    </dgm:pt>
    <dgm:pt modelId="{3AE24440-1FE0-BD40-AF08-E39CED811BD9}" type="parTrans" cxnId="{5D6589D7-1F7C-8246-BDD3-E0033F2A4749}">
      <dgm:prSet/>
      <dgm:spPr/>
      <dgm:t>
        <a:bodyPr/>
        <a:lstStyle/>
        <a:p>
          <a:endParaRPr lang="it-IT"/>
        </a:p>
      </dgm:t>
    </dgm:pt>
    <dgm:pt modelId="{424D528E-4997-D547-B95D-35067082316A}" type="sibTrans" cxnId="{5D6589D7-1F7C-8246-BDD3-E0033F2A4749}">
      <dgm:prSet/>
      <dgm:spPr/>
      <dgm:t>
        <a:bodyPr/>
        <a:lstStyle/>
        <a:p>
          <a:endParaRPr lang="it-IT"/>
        </a:p>
      </dgm:t>
    </dgm:pt>
    <dgm:pt modelId="{67AE1028-14CE-FB46-99DB-4954E8E071D1}" type="pres">
      <dgm:prSet presAssocID="{02A6EBD7-7C86-FE45-A987-86BA702FF7C6}" presName="diagram" presStyleCnt="0">
        <dgm:presLayoutVars>
          <dgm:dir/>
          <dgm:resizeHandles val="exact"/>
        </dgm:presLayoutVars>
      </dgm:prSet>
      <dgm:spPr/>
    </dgm:pt>
    <dgm:pt modelId="{FBA13C7C-8FB5-7A4A-A5AC-F93D123E9E8C}" type="pres">
      <dgm:prSet presAssocID="{CCAA3C47-981E-9344-9276-52E35E01A99B}" presName="node" presStyleLbl="node1" presStyleIdx="0" presStyleCnt="11" custScaleX="40083" custScaleY="41315" custLinFactNeighborX="7537" custLinFactNeighborY="53314">
        <dgm:presLayoutVars>
          <dgm:bulletEnabled val="1"/>
        </dgm:presLayoutVars>
      </dgm:prSet>
      <dgm:spPr/>
    </dgm:pt>
    <dgm:pt modelId="{5BB062C6-5CCF-AF42-A04B-0812904DC912}" type="pres">
      <dgm:prSet presAssocID="{715654EB-D5C4-264D-B71E-7A9D5373AF8B}" presName="sibTrans" presStyleCnt="0"/>
      <dgm:spPr/>
    </dgm:pt>
    <dgm:pt modelId="{835FBEE6-1FA8-F54E-B771-8540B2CBD3D0}" type="pres">
      <dgm:prSet presAssocID="{699DB513-DA93-3E44-BC52-EB43A1BC2BAB}" presName="node" presStyleLbl="node1" presStyleIdx="1" presStyleCnt="11" custScaleX="40083" custScaleY="41315" custLinFactNeighborX="83175" custLinFactNeighborY="26767">
        <dgm:presLayoutVars>
          <dgm:bulletEnabled val="1"/>
        </dgm:presLayoutVars>
      </dgm:prSet>
      <dgm:spPr/>
    </dgm:pt>
    <dgm:pt modelId="{1A303D04-52C6-2949-B87E-BDC305053AC6}" type="pres">
      <dgm:prSet presAssocID="{98A2AE81-8D21-9F42-81E4-05B97A26FC08}" presName="sibTrans" presStyleCnt="0"/>
      <dgm:spPr/>
    </dgm:pt>
    <dgm:pt modelId="{CCB3A099-DE66-0A49-AB79-FFACB074BD9F}" type="pres">
      <dgm:prSet presAssocID="{A4D8CB09-7E56-544C-A8A9-3F8AFF354AA7}" presName="node" presStyleLbl="node1" presStyleIdx="2" presStyleCnt="11" custScaleX="40083" custScaleY="41315" custLinFactNeighborX="44371" custLinFactNeighborY="75119">
        <dgm:presLayoutVars>
          <dgm:bulletEnabled val="1"/>
        </dgm:presLayoutVars>
      </dgm:prSet>
      <dgm:spPr/>
    </dgm:pt>
    <dgm:pt modelId="{306F43F5-A7C6-9640-BFC7-07CC8A0F81BE}" type="pres">
      <dgm:prSet presAssocID="{7CE25D43-DBDA-3F43-B11D-EC5AF90F93C6}" presName="sibTrans" presStyleCnt="0"/>
      <dgm:spPr/>
    </dgm:pt>
    <dgm:pt modelId="{3364477F-5618-2F47-BAA7-496CB7342E7D}" type="pres">
      <dgm:prSet presAssocID="{504FEE2F-49FF-FF49-8EF3-8B81E70EF6F3}" presName="node" presStyleLbl="node1" presStyleIdx="3" presStyleCnt="11" custScaleX="40083" custScaleY="41315" custLinFactNeighborX="-57395" custLinFactNeighborY="2809">
        <dgm:presLayoutVars>
          <dgm:bulletEnabled val="1"/>
        </dgm:presLayoutVars>
      </dgm:prSet>
      <dgm:spPr/>
    </dgm:pt>
    <dgm:pt modelId="{2317F177-D9DA-C247-AFDC-34E2E98C89C2}" type="pres">
      <dgm:prSet presAssocID="{133339E7-248D-444E-A61E-7C7CC9BC4FAC}" presName="sibTrans" presStyleCnt="0"/>
      <dgm:spPr/>
    </dgm:pt>
    <dgm:pt modelId="{FECE0439-DC48-084A-9A1D-F3027D510387}" type="pres">
      <dgm:prSet presAssocID="{EB86B720-3748-EF47-9512-35EDE2C06E50}" presName="node" presStyleLbl="node1" presStyleIdx="4" presStyleCnt="11" custScaleX="40083" custScaleY="41315" custLinFactNeighborX="2530" custLinFactNeighborY="-56575">
        <dgm:presLayoutVars>
          <dgm:bulletEnabled val="1"/>
        </dgm:presLayoutVars>
      </dgm:prSet>
      <dgm:spPr/>
    </dgm:pt>
    <dgm:pt modelId="{D0A50B9D-B457-0048-8408-2C99F91BDA51}" type="pres">
      <dgm:prSet presAssocID="{084B7D7B-AE6F-4842-8691-C8871DFCABFF}" presName="sibTrans" presStyleCnt="0"/>
      <dgm:spPr/>
    </dgm:pt>
    <dgm:pt modelId="{CC09B1C8-BF54-304E-9817-69CEF107B61E}" type="pres">
      <dgm:prSet presAssocID="{44F039DD-09F4-8241-B21E-27A9DDC7B8DB}" presName="node" presStyleLbl="node1" presStyleIdx="5" presStyleCnt="11" custScaleX="40083" custScaleY="41315" custLinFactNeighborX="-1982" custLinFactNeighborY="-56575">
        <dgm:presLayoutVars>
          <dgm:bulletEnabled val="1"/>
        </dgm:presLayoutVars>
      </dgm:prSet>
      <dgm:spPr/>
    </dgm:pt>
    <dgm:pt modelId="{D6714BB0-7F4E-F34B-BFFC-12C7E81D34CD}" type="pres">
      <dgm:prSet presAssocID="{53B3295D-7E41-3947-A17B-B5640C76DBD8}" presName="sibTrans" presStyleCnt="0"/>
      <dgm:spPr/>
    </dgm:pt>
    <dgm:pt modelId="{207F5FA2-203B-4C44-BD83-1B247F899530}" type="pres">
      <dgm:prSet presAssocID="{0293D8D1-4E65-7A4C-8CEE-DB2B2BC03278}" presName="node" presStyleLbl="node1" presStyleIdx="6" presStyleCnt="11" custScaleX="38845" custScaleY="41315" custLinFactNeighborX="-46738" custLinFactNeighborY="1035">
        <dgm:presLayoutVars>
          <dgm:bulletEnabled val="1"/>
        </dgm:presLayoutVars>
      </dgm:prSet>
      <dgm:spPr/>
    </dgm:pt>
    <dgm:pt modelId="{E6CBF846-D727-7049-BEB5-FF151DB8948B}" type="pres">
      <dgm:prSet presAssocID="{D1FD1C80-7D77-7643-BB05-8FE9A64D8E9A}" presName="sibTrans" presStyleCnt="0"/>
      <dgm:spPr/>
    </dgm:pt>
    <dgm:pt modelId="{9711F080-9049-354B-AC2A-E5A6CC4856F0}" type="pres">
      <dgm:prSet presAssocID="{766A274A-547D-964C-B87F-47A19EEEF092}" presName="node" presStyleLbl="node1" presStyleIdx="7" presStyleCnt="11" custScaleX="38845" custScaleY="41315" custLinFactNeighborX="-52848" custLinFactNeighborY="4028">
        <dgm:presLayoutVars>
          <dgm:bulletEnabled val="1"/>
        </dgm:presLayoutVars>
      </dgm:prSet>
      <dgm:spPr/>
    </dgm:pt>
    <dgm:pt modelId="{9867BF8D-4D24-1144-9305-90A6F14022FE}" type="pres">
      <dgm:prSet presAssocID="{424D528E-4997-D547-B95D-35067082316A}" presName="sibTrans" presStyleCnt="0"/>
      <dgm:spPr/>
    </dgm:pt>
    <dgm:pt modelId="{6BF1FBBC-4A1B-8F4D-92EB-E88BBB6C49A9}" type="pres">
      <dgm:prSet presAssocID="{58B9639C-DC4D-024C-8413-537693A6200E}" presName="node" presStyleLbl="node1" presStyleIdx="8" presStyleCnt="11" custScaleX="56810" custScaleY="41315" custLinFactNeighborX="85053" custLinFactNeighborY="3074">
        <dgm:presLayoutVars>
          <dgm:bulletEnabled val="1"/>
        </dgm:presLayoutVars>
      </dgm:prSet>
      <dgm:spPr/>
    </dgm:pt>
    <dgm:pt modelId="{97B00E89-EB72-0845-AB6A-CF0472CA6A47}" type="pres">
      <dgm:prSet presAssocID="{26248BDB-9BF9-B748-AF8C-BF3690CE000D}" presName="sibTrans" presStyleCnt="0"/>
      <dgm:spPr/>
    </dgm:pt>
    <dgm:pt modelId="{2317662E-2A5E-5F49-93E5-27B450FC5925}" type="pres">
      <dgm:prSet presAssocID="{27B416FA-8C9D-604C-A305-334FA7870745}" presName="node" presStyleLbl="node1" presStyleIdx="9" presStyleCnt="11" custScaleX="40775" custScaleY="43510" custLinFactNeighborX="-33386" custLinFactNeighborY="-8057">
        <dgm:presLayoutVars>
          <dgm:bulletEnabled val="1"/>
        </dgm:presLayoutVars>
      </dgm:prSet>
      <dgm:spPr/>
    </dgm:pt>
    <dgm:pt modelId="{730B6A18-C82E-3B49-9076-A992919E37E3}" type="pres">
      <dgm:prSet presAssocID="{349489F6-08AA-A042-8FC3-58EA6314744E}" presName="sibTrans" presStyleCnt="0"/>
      <dgm:spPr/>
    </dgm:pt>
    <dgm:pt modelId="{6EAD90AD-D3F8-7044-B2D7-CD45BA2C303A}" type="pres">
      <dgm:prSet presAssocID="{E1B1BB8A-BAD3-3342-81DA-F124F739A81C}" presName="node" presStyleLbl="node1" presStyleIdx="10" presStyleCnt="11" custScaleX="40083" custScaleY="41315" custLinFactX="-41556" custLinFactNeighborX="-100000" custLinFactNeighborY="-247">
        <dgm:presLayoutVars>
          <dgm:bulletEnabled val="1"/>
        </dgm:presLayoutVars>
      </dgm:prSet>
      <dgm:spPr/>
    </dgm:pt>
  </dgm:ptLst>
  <dgm:cxnLst>
    <dgm:cxn modelId="{4859920E-9F6D-7444-90E1-0CEE8821ACCC}" type="presOf" srcId="{699DB513-DA93-3E44-BC52-EB43A1BC2BAB}" destId="{835FBEE6-1FA8-F54E-B771-8540B2CBD3D0}" srcOrd="0" destOrd="0" presId="urn:microsoft.com/office/officeart/2005/8/layout/default"/>
    <dgm:cxn modelId="{AC2B7415-815B-5941-82D4-B810D89CE5D5}" type="presOf" srcId="{EB86B720-3748-EF47-9512-35EDE2C06E50}" destId="{FECE0439-DC48-084A-9A1D-F3027D510387}" srcOrd="0" destOrd="0" presId="urn:microsoft.com/office/officeart/2005/8/layout/default"/>
    <dgm:cxn modelId="{FA3E821F-9AB4-9647-B441-806F7EC9B14A}" type="presOf" srcId="{E1B1BB8A-BAD3-3342-81DA-F124F739A81C}" destId="{6EAD90AD-D3F8-7044-B2D7-CD45BA2C303A}" srcOrd="0" destOrd="0" presId="urn:microsoft.com/office/officeart/2005/8/layout/default"/>
    <dgm:cxn modelId="{BD72612C-9D39-F04A-8075-B7C6DC0246A2}" type="presOf" srcId="{504FEE2F-49FF-FF49-8EF3-8B81E70EF6F3}" destId="{3364477F-5618-2F47-BAA7-496CB7342E7D}" srcOrd="0" destOrd="0" presId="urn:microsoft.com/office/officeart/2005/8/layout/default"/>
    <dgm:cxn modelId="{D7AD5A3A-FB43-E545-B27B-BC6F8271C474}" type="presOf" srcId="{44F039DD-09F4-8241-B21E-27A9DDC7B8DB}" destId="{CC09B1C8-BF54-304E-9817-69CEF107B61E}" srcOrd="0" destOrd="0" presId="urn:microsoft.com/office/officeart/2005/8/layout/default"/>
    <dgm:cxn modelId="{4806A544-F76B-DF40-862B-C161DCE1D696}" type="presOf" srcId="{A4D8CB09-7E56-544C-A8A9-3F8AFF354AA7}" destId="{CCB3A099-DE66-0A49-AB79-FFACB074BD9F}" srcOrd="0" destOrd="0" presId="urn:microsoft.com/office/officeart/2005/8/layout/default"/>
    <dgm:cxn modelId="{489E8A4A-D3DA-7A41-A97E-9CE2B6A19E82}" srcId="{02A6EBD7-7C86-FE45-A987-86BA702FF7C6}" destId="{58B9639C-DC4D-024C-8413-537693A6200E}" srcOrd="8" destOrd="0" parTransId="{F274BEBC-E50E-694D-927F-B752CFDAAC7F}" sibTransId="{26248BDB-9BF9-B748-AF8C-BF3690CE000D}"/>
    <dgm:cxn modelId="{9E09B04B-76EE-F14C-8C09-0E04B1DA30C4}" srcId="{02A6EBD7-7C86-FE45-A987-86BA702FF7C6}" destId="{504FEE2F-49FF-FF49-8EF3-8B81E70EF6F3}" srcOrd="3" destOrd="0" parTransId="{D6FD4D34-EFAF-4C43-BB7A-74BA3FC411CF}" sibTransId="{133339E7-248D-444E-A61E-7C7CC9BC4FAC}"/>
    <dgm:cxn modelId="{26E0C05D-9518-B440-8AD6-9F93437F0F2E}" srcId="{02A6EBD7-7C86-FE45-A987-86BA702FF7C6}" destId="{EB86B720-3748-EF47-9512-35EDE2C06E50}" srcOrd="4" destOrd="0" parTransId="{1EB0E099-8395-C343-88B1-8EE751AF41D2}" sibTransId="{084B7D7B-AE6F-4842-8691-C8871DFCABFF}"/>
    <dgm:cxn modelId="{0B61EE6C-D673-B84C-9772-5297F98E4547}" srcId="{02A6EBD7-7C86-FE45-A987-86BA702FF7C6}" destId="{CCAA3C47-981E-9344-9276-52E35E01A99B}" srcOrd="0" destOrd="0" parTransId="{24957FFB-2B7E-B847-8426-071377986291}" sibTransId="{715654EB-D5C4-264D-B71E-7A9D5373AF8B}"/>
    <dgm:cxn modelId="{8422EF73-727F-9247-972E-553D23F774CC}" type="presOf" srcId="{766A274A-547D-964C-B87F-47A19EEEF092}" destId="{9711F080-9049-354B-AC2A-E5A6CC4856F0}" srcOrd="0" destOrd="0" presId="urn:microsoft.com/office/officeart/2005/8/layout/default"/>
    <dgm:cxn modelId="{F404607C-EA1E-A74C-95CB-47A717156F0C}" type="presOf" srcId="{0293D8D1-4E65-7A4C-8CEE-DB2B2BC03278}" destId="{207F5FA2-203B-4C44-BD83-1B247F899530}" srcOrd="0" destOrd="0" presId="urn:microsoft.com/office/officeart/2005/8/layout/default"/>
    <dgm:cxn modelId="{5D81CE7F-CE04-A04F-B01F-123B49479D8B}" type="presOf" srcId="{CCAA3C47-981E-9344-9276-52E35E01A99B}" destId="{FBA13C7C-8FB5-7A4A-A5AC-F93D123E9E8C}" srcOrd="0" destOrd="0" presId="urn:microsoft.com/office/officeart/2005/8/layout/default"/>
    <dgm:cxn modelId="{5061C19B-5860-6840-BEDB-8CF13EEAE6D1}" type="presOf" srcId="{27B416FA-8C9D-604C-A305-334FA7870745}" destId="{2317662E-2A5E-5F49-93E5-27B450FC5925}" srcOrd="0" destOrd="0" presId="urn:microsoft.com/office/officeart/2005/8/layout/default"/>
    <dgm:cxn modelId="{EFCE12A3-502F-424D-8EB8-05C58F8F3FE7}" srcId="{02A6EBD7-7C86-FE45-A987-86BA702FF7C6}" destId="{44F039DD-09F4-8241-B21E-27A9DDC7B8DB}" srcOrd="5" destOrd="0" parTransId="{B0E86040-2236-A048-9FAB-E88E72EAD358}" sibTransId="{53B3295D-7E41-3947-A17B-B5640C76DBD8}"/>
    <dgm:cxn modelId="{C3F6D3B4-4379-694D-AF00-05AA8B19F7EF}" srcId="{02A6EBD7-7C86-FE45-A987-86BA702FF7C6}" destId="{E1B1BB8A-BAD3-3342-81DA-F124F739A81C}" srcOrd="10" destOrd="0" parTransId="{02F4DA22-7563-7742-B329-EBB79627C62C}" sibTransId="{BBC402A4-43B8-D346-A820-BDC2C56664AB}"/>
    <dgm:cxn modelId="{25BD2AB9-DFF3-D146-A2A6-3600FC068020}" srcId="{02A6EBD7-7C86-FE45-A987-86BA702FF7C6}" destId="{27B416FA-8C9D-604C-A305-334FA7870745}" srcOrd="9" destOrd="0" parTransId="{11442742-8B78-474C-9AF2-13A85854D398}" sibTransId="{349489F6-08AA-A042-8FC3-58EA6314744E}"/>
    <dgm:cxn modelId="{6D96CCBC-DFA2-394F-B668-294FB477F11B}" type="presOf" srcId="{02A6EBD7-7C86-FE45-A987-86BA702FF7C6}" destId="{67AE1028-14CE-FB46-99DB-4954E8E071D1}" srcOrd="0" destOrd="0" presId="urn:microsoft.com/office/officeart/2005/8/layout/default"/>
    <dgm:cxn modelId="{BF84E2CC-E97C-8F43-8BF4-74A2C50D1D6D}" srcId="{02A6EBD7-7C86-FE45-A987-86BA702FF7C6}" destId="{A4D8CB09-7E56-544C-A8A9-3F8AFF354AA7}" srcOrd="2" destOrd="0" parTransId="{6F55815A-5FC7-F34F-8119-D814E989ED1A}" sibTransId="{7CE25D43-DBDA-3F43-B11D-EC5AF90F93C6}"/>
    <dgm:cxn modelId="{AEEA79CD-FF62-E648-A74C-F86472E6DA92}" srcId="{02A6EBD7-7C86-FE45-A987-86BA702FF7C6}" destId="{0293D8D1-4E65-7A4C-8CEE-DB2B2BC03278}" srcOrd="6" destOrd="0" parTransId="{595035AE-34D9-834F-B122-CE6609664E24}" sibTransId="{D1FD1C80-7D77-7643-BB05-8FE9A64D8E9A}"/>
    <dgm:cxn modelId="{5D6589D7-1F7C-8246-BDD3-E0033F2A4749}" srcId="{02A6EBD7-7C86-FE45-A987-86BA702FF7C6}" destId="{766A274A-547D-964C-B87F-47A19EEEF092}" srcOrd="7" destOrd="0" parTransId="{3AE24440-1FE0-BD40-AF08-E39CED811BD9}" sibTransId="{424D528E-4997-D547-B95D-35067082316A}"/>
    <dgm:cxn modelId="{75F76DF0-6BA3-6347-B49D-B3ECB0D1F3A1}" srcId="{02A6EBD7-7C86-FE45-A987-86BA702FF7C6}" destId="{699DB513-DA93-3E44-BC52-EB43A1BC2BAB}" srcOrd="1" destOrd="0" parTransId="{33D9AC98-288A-404E-9103-59B331471893}" sibTransId="{98A2AE81-8D21-9F42-81E4-05B97A26FC08}"/>
    <dgm:cxn modelId="{D854CDFE-AD7D-1147-B759-446E35FE2EB9}" type="presOf" srcId="{58B9639C-DC4D-024C-8413-537693A6200E}" destId="{6BF1FBBC-4A1B-8F4D-92EB-E88BBB6C49A9}" srcOrd="0" destOrd="0" presId="urn:microsoft.com/office/officeart/2005/8/layout/default"/>
    <dgm:cxn modelId="{CD4B9602-661D-8043-A89F-559BE190843C}" type="presParOf" srcId="{67AE1028-14CE-FB46-99DB-4954E8E071D1}" destId="{FBA13C7C-8FB5-7A4A-A5AC-F93D123E9E8C}" srcOrd="0" destOrd="0" presId="urn:microsoft.com/office/officeart/2005/8/layout/default"/>
    <dgm:cxn modelId="{E91440DD-A46F-054C-8B5D-6025A1AA5A2A}" type="presParOf" srcId="{67AE1028-14CE-FB46-99DB-4954E8E071D1}" destId="{5BB062C6-5CCF-AF42-A04B-0812904DC912}" srcOrd="1" destOrd="0" presId="urn:microsoft.com/office/officeart/2005/8/layout/default"/>
    <dgm:cxn modelId="{6DF9FCC1-07B5-0840-A711-76A70FA7992E}" type="presParOf" srcId="{67AE1028-14CE-FB46-99DB-4954E8E071D1}" destId="{835FBEE6-1FA8-F54E-B771-8540B2CBD3D0}" srcOrd="2" destOrd="0" presId="urn:microsoft.com/office/officeart/2005/8/layout/default"/>
    <dgm:cxn modelId="{8C81D7C9-06D9-6641-A63B-ACB0DAA6BBBA}" type="presParOf" srcId="{67AE1028-14CE-FB46-99DB-4954E8E071D1}" destId="{1A303D04-52C6-2949-B87E-BDC305053AC6}" srcOrd="3" destOrd="0" presId="urn:microsoft.com/office/officeart/2005/8/layout/default"/>
    <dgm:cxn modelId="{D4331790-D6ED-D84F-9E07-190D244BB6C6}" type="presParOf" srcId="{67AE1028-14CE-FB46-99DB-4954E8E071D1}" destId="{CCB3A099-DE66-0A49-AB79-FFACB074BD9F}" srcOrd="4" destOrd="0" presId="urn:microsoft.com/office/officeart/2005/8/layout/default"/>
    <dgm:cxn modelId="{636B11AD-21B6-B141-9590-E9E294737D7D}" type="presParOf" srcId="{67AE1028-14CE-FB46-99DB-4954E8E071D1}" destId="{306F43F5-A7C6-9640-BFC7-07CC8A0F81BE}" srcOrd="5" destOrd="0" presId="urn:microsoft.com/office/officeart/2005/8/layout/default"/>
    <dgm:cxn modelId="{A4392198-0B94-7741-97A7-523B951A1860}" type="presParOf" srcId="{67AE1028-14CE-FB46-99DB-4954E8E071D1}" destId="{3364477F-5618-2F47-BAA7-496CB7342E7D}" srcOrd="6" destOrd="0" presId="urn:microsoft.com/office/officeart/2005/8/layout/default"/>
    <dgm:cxn modelId="{09FC0818-4635-F54C-B282-E0A971291677}" type="presParOf" srcId="{67AE1028-14CE-FB46-99DB-4954E8E071D1}" destId="{2317F177-D9DA-C247-AFDC-34E2E98C89C2}" srcOrd="7" destOrd="0" presId="urn:microsoft.com/office/officeart/2005/8/layout/default"/>
    <dgm:cxn modelId="{E8C3EBFF-5DC7-774A-9D96-6CD4259F18B7}" type="presParOf" srcId="{67AE1028-14CE-FB46-99DB-4954E8E071D1}" destId="{FECE0439-DC48-084A-9A1D-F3027D510387}" srcOrd="8" destOrd="0" presId="urn:microsoft.com/office/officeart/2005/8/layout/default"/>
    <dgm:cxn modelId="{47C67638-C122-C24B-BF2F-8D0150A3C492}" type="presParOf" srcId="{67AE1028-14CE-FB46-99DB-4954E8E071D1}" destId="{D0A50B9D-B457-0048-8408-2C99F91BDA51}" srcOrd="9" destOrd="0" presId="urn:microsoft.com/office/officeart/2005/8/layout/default"/>
    <dgm:cxn modelId="{0A899AFD-E69F-D945-AD97-DEB596109B87}" type="presParOf" srcId="{67AE1028-14CE-FB46-99DB-4954E8E071D1}" destId="{CC09B1C8-BF54-304E-9817-69CEF107B61E}" srcOrd="10" destOrd="0" presId="urn:microsoft.com/office/officeart/2005/8/layout/default"/>
    <dgm:cxn modelId="{33B6A6AF-49D6-2F44-B630-57A7D8923A1D}" type="presParOf" srcId="{67AE1028-14CE-FB46-99DB-4954E8E071D1}" destId="{D6714BB0-7F4E-F34B-BFFC-12C7E81D34CD}" srcOrd="11" destOrd="0" presId="urn:microsoft.com/office/officeart/2005/8/layout/default"/>
    <dgm:cxn modelId="{6599CB9D-F5CB-C146-A894-2AB28BBD1BA6}" type="presParOf" srcId="{67AE1028-14CE-FB46-99DB-4954E8E071D1}" destId="{207F5FA2-203B-4C44-BD83-1B247F899530}" srcOrd="12" destOrd="0" presId="urn:microsoft.com/office/officeart/2005/8/layout/default"/>
    <dgm:cxn modelId="{87143F13-53B6-AB4A-92AF-66F35F4F5C01}" type="presParOf" srcId="{67AE1028-14CE-FB46-99DB-4954E8E071D1}" destId="{E6CBF846-D727-7049-BEB5-FF151DB8948B}" srcOrd="13" destOrd="0" presId="urn:microsoft.com/office/officeart/2005/8/layout/default"/>
    <dgm:cxn modelId="{51C07FD4-1A79-DE49-B7EB-53CF86165095}" type="presParOf" srcId="{67AE1028-14CE-FB46-99DB-4954E8E071D1}" destId="{9711F080-9049-354B-AC2A-E5A6CC4856F0}" srcOrd="14" destOrd="0" presId="urn:microsoft.com/office/officeart/2005/8/layout/default"/>
    <dgm:cxn modelId="{797691AE-EDE2-8549-BE6D-06D132B6C48A}" type="presParOf" srcId="{67AE1028-14CE-FB46-99DB-4954E8E071D1}" destId="{9867BF8D-4D24-1144-9305-90A6F14022FE}" srcOrd="15" destOrd="0" presId="urn:microsoft.com/office/officeart/2005/8/layout/default"/>
    <dgm:cxn modelId="{DC9272F9-79EA-F240-83D0-D689FB2A1520}" type="presParOf" srcId="{67AE1028-14CE-FB46-99DB-4954E8E071D1}" destId="{6BF1FBBC-4A1B-8F4D-92EB-E88BBB6C49A9}" srcOrd="16" destOrd="0" presId="urn:microsoft.com/office/officeart/2005/8/layout/default"/>
    <dgm:cxn modelId="{3A2E0E6E-DA04-DE4C-B249-D00B7A02097C}" type="presParOf" srcId="{67AE1028-14CE-FB46-99DB-4954E8E071D1}" destId="{97B00E89-EB72-0845-AB6A-CF0472CA6A47}" srcOrd="17" destOrd="0" presId="urn:microsoft.com/office/officeart/2005/8/layout/default"/>
    <dgm:cxn modelId="{1084384E-34C0-8047-A6E3-78BB4695EEBC}" type="presParOf" srcId="{67AE1028-14CE-FB46-99DB-4954E8E071D1}" destId="{2317662E-2A5E-5F49-93E5-27B450FC5925}" srcOrd="18" destOrd="0" presId="urn:microsoft.com/office/officeart/2005/8/layout/default"/>
    <dgm:cxn modelId="{CB14A2FF-A805-D546-8929-FD0A0D176B08}" type="presParOf" srcId="{67AE1028-14CE-FB46-99DB-4954E8E071D1}" destId="{730B6A18-C82E-3B49-9076-A992919E37E3}" srcOrd="19" destOrd="0" presId="urn:microsoft.com/office/officeart/2005/8/layout/default"/>
    <dgm:cxn modelId="{1F91D503-8321-7B43-9D7D-B5E3533FECC7}" type="presParOf" srcId="{67AE1028-14CE-FB46-99DB-4954E8E071D1}" destId="{6EAD90AD-D3F8-7044-B2D7-CD45BA2C303A}" srcOrd="2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9CE6B-FF47-DF49-B7C1-011C2FB0B563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98D58A85-D912-9245-86B6-C346C0472FEC}">
      <dgm:prSet phldrT="[Testo]" custT="1"/>
      <dgm:spPr/>
      <dgm:t>
        <a:bodyPr/>
        <a:lstStyle/>
        <a:p>
          <a:r>
            <a:rPr lang="it-IT" sz="1400" dirty="0"/>
            <a:t>Formazione essenzialmente a cura di Ilenia </a:t>
          </a:r>
          <a:r>
            <a:rPr lang="it-IT" sz="1400" dirty="0" err="1"/>
            <a:t>Picardi</a:t>
          </a:r>
          <a:r>
            <a:rPr lang="it-IT" sz="1400" dirty="0"/>
            <a:t> (UNINA) e colleghe/</a:t>
          </a:r>
          <a:r>
            <a:rPr lang="it-IT" sz="1400" dirty="0" err="1"/>
            <a:t>ghi</a:t>
          </a:r>
          <a:r>
            <a:rPr lang="it-IT" sz="1400" dirty="0"/>
            <a:t> dell'università (Emanuele Madonia nelle scorse </a:t>
          </a:r>
          <a:r>
            <a:rPr lang="it-IT" sz="1400" dirty="0" err="1"/>
            <a:t>ediz</a:t>
          </a:r>
          <a:r>
            <a:rPr lang="it-IT" sz="1400" dirty="0"/>
            <a:t>.)</a:t>
          </a:r>
        </a:p>
      </dgm:t>
    </dgm:pt>
    <dgm:pt modelId="{BCC6CD33-A0E1-3648-8E57-547CA1CB287C}" type="parTrans" cxnId="{482D6C42-A3DB-274F-A7FF-0BA3153DF3FD}">
      <dgm:prSet/>
      <dgm:spPr/>
      <dgm:t>
        <a:bodyPr/>
        <a:lstStyle/>
        <a:p>
          <a:endParaRPr lang="it-IT"/>
        </a:p>
      </dgm:t>
    </dgm:pt>
    <dgm:pt modelId="{B0E7409F-C08C-6A40-983A-79BC2E306503}" type="sibTrans" cxnId="{482D6C42-A3DB-274F-A7FF-0BA3153DF3FD}">
      <dgm:prSet/>
      <dgm:spPr/>
      <dgm:t>
        <a:bodyPr/>
        <a:lstStyle/>
        <a:p>
          <a:endParaRPr lang="it-IT"/>
        </a:p>
      </dgm:t>
    </dgm:pt>
    <dgm:pt modelId="{6CAA1940-7767-714C-94A7-B4C2BFF25778}">
      <dgm:prSet phldrT="[Testo]" custT="1"/>
      <dgm:spPr/>
      <dgm:t>
        <a:bodyPr/>
        <a:lstStyle/>
        <a:p>
          <a:r>
            <a:rPr lang="it-IT" sz="1400" dirty="0"/>
            <a:t>Nasce come programma di FORMAZIONE INFN</a:t>
          </a:r>
        </a:p>
      </dgm:t>
    </dgm:pt>
    <dgm:pt modelId="{F89DE577-6A88-C54B-8580-AA4CD8096407}" type="parTrans" cxnId="{8F8D2E70-9004-EE4F-8FC2-F97931A32C1A}">
      <dgm:prSet/>
      <dgm:spPr/>
      <dgm:t>
        <a:bodyPr/>
        <a:lstStyle/>
        <a:p>
          <a:endParaRPr lang="it-IT"/>
        </a:p>
      </dgm:t>
    </dgm:pt>
    <dgm:pt modelId="{06EF71EF-D81A-CD4F-8304-7916D547C158}" type="sibTrans" cxnId="{8F8D2E70-9004-EE4F-8FC2-F97931A32C1A}">
      <dgm:prSet/>
      <dgm:spPr/>
      <dgm:t>
        <a:bodyPr/>
        <a:lstStyle/>
        <a:p>
          <a:endParaRPr lang="it-IT"/>
        </a:p>
      </dgm:t>
    </dgm:pt>
    <dgm:pt modelId="{0CE93D00-D2D3-9148-9533-C1CEEBFC8C54}">
      <dgm:prSet phldrT="[Testo]" custT="1"/>
      <dgm:spPr/>
      <dgm:t>
        <a:bodyPr/>
        <a:lstStyle/>
        <a:p>
          <a:r>
            <a:rPr lang="en-GB" sz="1400" dirty="0" err="1"/>
            <a:t>Nasce</a:t>
          </a:r>
          <a:r>
            <a:rPr lang="en-GB" sz="1400" dirty="0"/>
            <a:t> per </a:t>
          </a:r>
          <a:r>
            <a:rPr lang="en-GB" sz="1400" dirty="0" err="1"/>
            <a:t>il</a:t>
          </a:r>
          <a:r>
            <a:rPr lang="en-GB" sz="1400" dirty="0"/>
            <a:t> </a:t>
          </a:r>
          <a:r>
            <a:rPr lang="en-GB" sz="1400" dirty="0" err="1"/>
            <a:t>personale</a:t>
          </a:r>
          <a:r>
            <a:rPr lang="en-GB" sz="1400" dirty="0"/>
            <a:t> </a:t>
          </a:r>
          <a:r>
            <a:rPr lang="en-GB" sz="1400" dirty="0" err="1"/>
            <a:t>ricercatore</a:t>
          </a:r>
          <a:r>
            <a:rPr lang="en-GB" sz="1400" dirty="0"/>
            <a:t> e </a:t>
          </a:r>
          <a:r>
            <a:rPr lang="en-GB" sz="1400" dirty="0" err="1"/>
            <a:t>tecnologo</a:t>
          </a:r>
          <a:endParaRPr lang="it-IT" sz="1400" dirty="0"/>
        </a:p>
      </dgm:t>
    </dgm:pt>
    <dgm:pt modelId="{8070E942-EEF0-504A-9301-CC2B48936F83}" type="parTrans" cxnId="{9110821A-12DD-204A-9282-B3877C6763E5}">
      <dgm:prSet/>
      <dgm:spPr/>
      <dgm:t>
        <a:bodyPr/>
        <a:lstStyle/>
        <a:p>
          <a:endParaRPr lang="it-IT"/>
        </a:p>
      </dgm:t>
    </dgm:pt>
    <dgm:pt modelId="{28AA36BF-3785-214A-81DC-6ACF4AA8E225}" type="sibTrans" cxnId="{9110821A-12DD-204A-9282-B3877C6763E5}">
      <dgm:prSet/>
      <dgm:spPr/>
      <dgm:t>
        <a:bodyPr/>
        <a:lstStyle/>
        <a:p>
          <a:endParaRPr lang="it-IT"/>
        </a:p>
      </dgm:t>
    </dgm:pt>
    <dgm:pt modelId="{B06EF2E9-F830-0641-9ABD-B79BC9F567C5}" type="pres">
      <dgm:prSet presAssocID="{B819CE6B-FF47-DF49-B7C1-011C2FB0B56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FFEC5D1-83B1-D246-A083-A458337E425E}" type="pres">
      <dgm:prSet presAssocID="{98D58A85-D912-9245-86B6-C346C0472FEC}" presName="gear1" presStyleLbl="node1" presStyleIdx="0" presStyleCnt="3" custScaleX="99431" custScaleY="89809">
        <dgm:presLayoutVars>
          <dgm:chMax val="1"/>
          <dgm:bulletEnabled val="1"/>
        </dgm:presLayoutVars>
      </dgm:prSet>
      <dgm:spPr/>
    </dgm:pt>
    <dgm:pt modelId="{B81E2CCD-8BE8-3D4B-A84B-2CF28BC25E2E}" type="pres">
      <dgm:prSet presAssocID="{98D58A85-D912-9245-86B6-C346C0472FEC}" presName="gear1srcNode" presStyleLbl="node1" presStyleIdx="0" presStyleCnt="3"/>
      <dgm:spPr/>
    </dgm:pt>
    <dgm:pt modelId="{9DA42213-9F51-9940-8700-B2CECC4C97D1}" type="pres">
      <dgm:prSet presAssocID="{98D58A85-D912-9245-86B6-C346C0472FEC}" presName="gear1dstNode" presStyleLbl="node1" presStyleIdx="0" presStyleCnt="3"/>
      <dgm:spPr/>
    </dgm:pt>
    <dgm:pt modelId="{CF964F34-3109-904B-AA85-A22373D1A399}" type="pres">
      <dgm:prSet presAssocID="{6CAA1940-7767-714C-94A7-B4C2BFF25778}" presName="gear2" presStyleLbl="node1" presStyleIdx="1" presStyleCnt="3" custScaleX="117076" custScaleY="104320" custLinFactNeighborX="-9272" custLinFactNeighborY="8227">
        <dgm:presLayoutVars>
          <dgm:chMax val="1"/>
          <dgm:bulletEnabled val="1"/>
        </dgm:presLayoutVars>
      </dgm:prSet>
      <dgm:spPr/>
    </dgm:pt>
    <dgm:pt modelId="{D90582E2-B003-834D-8D89-7BAFB646E2DC}" type="pres">
      <dgm:prSet presAssocID="{6CAA1940-7767-714C-94A7-B4C2BFF25778}" presName="gear2srcNode" presStyleLbl="node1" presStyleIdx="1" presStyleCnt="3"/>
      <dgm:spPr/>
    </dgm:pt>
    <dgm:pt modelId="{199FDF8C-399C-D445-9C43-18F56C8F268A}" type="pres">
      <dgm:prSet presAssocID="{6CAA1940-7767-714C-94A7-B4C2BFF25778}" presName="gear2dstNode" presStyleLbl="node1" presStyleIdx="1" presStyleCnt="3"/>
      <dgm:spPr/>
    </dgm:pt>
    <dgm:pt modelId="{58E10041-F14A-A94C-9D19-2CBDFE60006C}" type="pres">
      <dgm:prSet presAssocID="{0CE93D00-D2D3-9148-9533-C1CEEBFC8C54}" presName="gear3" presStyleLbl="node1" presStyleIdx="2" presStyleCnt="3" custScaleX="123032" custScaleY="112759"/>
      <dgm:spPr/>
    </dgm:pt>
    <dgm:pt modelId="{8006BC88-6981-0C4F-9017-5AB1819BEEB6}" type="pres">
      <dgm:prSet presAssocID="{0CE93D00-D2D3-9148-9533-C1CEEBFC8C5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A70352D-D1FA-C64D-8653-8011ABFDCE2E}" type="pres">
      <dgm:prSet presAssocID="{0CE93D00-D2D3-9148-9533-C1CEEBFC8C54}" presName="gear3srcNode" presStyleLbl="node1" presStyleIdx="2" presStyleCnt="3"/>
      <dgm:spPr/>
    </dgm:pt>
    <dgm:pt modelId="{BD193533-01B1-C643-917D-4588F957A4CA}" type="pres">
      <dgm:prSet presAssocID="{0CE93D00-D2D3-9148-9533-C1CEEBFC8C54}" presName="gear3dstNode" presStyleLbl="node1" presStyleIdx="2" presStyleCnt="3"/>
      <dgm:spPr/>
    </dgm:pt>
    <dgm:pt modelId="{0EF7AD07-A635-8E4E-9966-5FA57DB1463F}" type="pres">
      <dgm:prSet presAssocID="{B0E7409F-C08C-6A40-983A-79BC2E306503}" presName="connector1" presStyleLbl="sibTrans2D1" presStyleIdx="0" presStyleCnt="3"/>
      <dgm:spPr/>
    </dgm:pt>
    <dgm:pt modelId="{9A2D73B0-FB47-D44E-8408-1CBD645E0921}" type="pres">
      <dgm:prSet presAssocID="{06EF71EF-D81A-CD4F-8304-7916D547C158}" presName="connector2" presStyleLbl="sibTrans2D1" presStyleIdx="1" presStyleCnt="3"/>
      <dgm:spPr/>
    </dgm:pt>
    <dgm:pt modelId="{DDA08FEE-3C9A-2748-B4A5-156502BADD64}" type="pres">
      <dgm:prSet presAssocID="{28AA36BF-3785-214A-81DC-6ACF4AA8E225}" presName="connector3" presStyleLbl="sibTrans2D1" presStyleIdx="2" presStyleCnt="3"/>
      <dgm:spPr/>
    </dgm:pt>
  </dgm:ptLst>
  <dgm:cxnLst>
    <dgm:cxn modelId="{9110821A-12DD-204A-9282-B3877C6763E5}" srcId="{B819CE6B-FF47-DF49-B7C1-011C2FB0B563}" destId="{0CE93D00-D2D3-9148-9533-C1CEEBFC8C54}" srcOrd="2" destOrd="0" parTransId="{8070E942-EEF0-504A-9301-CC2B48936F83}" sibTransId="{28AA36BF-3785-214A-81DC-6ACF4AA8E225}"/>
    <dgm:cxn modelId="{D77C4531-D4B4-A94F-8787-BD89EFBEBEEF}" type="presOf" srcId="{6CAA1940-7767-714C-94A7-B4C2BFF25778}" destId="{CF964F34-3109-904B-AA85-A22373D1A399}" srcOrd="0" destOrd="0" presId="urn:microsoft.com/office/officeart/2005/8/layout/gear1"/>
    <dgm:cxn modelId="{482D6C42-A3DB-274F-A7FF-0BA3153DF3FD}" srcId="{B819CE6B-FF47-DF49-B7C1-011C2FB0B563}" destId="{98D58A85-D912-9245-86B6-C346C0472FEC}" srcOrd="0" destOrd="0" parTransId="{BCC6CD33-A0E1-3648-8E57-547CA1CB287C}" sibTransId="{B0E7409F-C08C-6A40-983A-79BC2E306503}"/>
    <dgm:cxn modelId="{827DB350-447D-C844-AB59-E2044E77BB9F}" type="presOf" srcId="{98D58A85-D912-9245-86B6-C346C0472FEC}" destId="{EFFEC5D1-83B1-D246-A083-A458337E425E}" srcOrd="0" destOrd="0" presId="urn:microsoft.com/office/officeart/2005/8/layout/gear1"/>
    <dgm:cxn modelId="{B7F6A755-3FDE-D74C-A6E5-B5EDF742825B}" type="presOf" srcId="{98D58A85-D912-9245-86B6-C346C0472FEC}" destId="{9DA42213-9F51-9940-8700-B2CECC4C97D1}" srcOrd="2" destOrd="0" presId="urn:microsoft.com/office/officeart/2005/8/layout/gear1"/>
    <dgm:cxn modelId="{E4252F66-3841-9348-8267-CD84B04FA7DB}" type="presOf" srcId="{B0E7409F-C08C-6A40-983A-79BC2E306503}" destId="{0EF7AD07-A635-8E4E-9966-5FA57DB1463F}" srcOrd="0" destOrd="0" presId="urn:microsoft.com/office/officeart/2005/8/layout/gear1"/>
    <dgm:cxn modelId="{CC1A056A-B951-8B43-9094-DA4D9046B95E}" type="presOf" srcId="{0CE93D00-D2D3-9148-9533-C1CEEBFC8C54}" destId="{8006BC88-6981-0C4F-9017-5AB1819BEEB6}" srcOrd="1" destOrd="0" presId="urn:microsoft.com/office/officeart/2005/8/layout/gear1"/>
    <dgm:cxn modelId="{8F8D2E70-9004-EE4F-8FC2-F97931A32C1A}" srcId="{B819CE6B-FF47-DF49-B7C1-011C2FB0B563}" destId="{6CAA1940-7767-714C-94A7-B4C2BFF25778}" srcOrd="1" destOrd="0" parTransId="{F89DE577-6A88-C54B-8580-AA4CD8096407}" sibTransId="{06EF71EF-D81A-CD4F-8304-7916D547C158}"/>
    <dgm:cxn modelId="{A6E8D474-A2AD-DF44-9177-8FAF7C370218}" type="presOf" srcId="{0CE93D00-D2D3-9148-9533-C1CEEBFC8C54}" destId="{BD193533-01B1-C643-917D-4588F957A4CA}" srcOrd="3" destOrd="0" presId="urn:microsoft.com/office/officeart/2005/8/layout/gear1"/>
    <dgm:cxn modelId="{2EB9658E-D0AB-5A40-B512-73B5FE8580E3}" type="presOf" srcId="{0CE93D00-D2D3-9148-9533-C1CEEBFC8C54}" destId="{AA70352D-D1FA-C64D-8653-8011ABFDCE2E}" srcOrd="2" destOrd="0" presId="urn:microsoft.com/office/officeart/2005/8/layout/gear1"/>
    <dgm:cxn modelId="{656A5FA8-D83C-7C4B-AF93-57C297C43D3D}" type="presOf" srcId="{B819CE6B-FF47-DF49-B7C1-011C2FB0B563}" destId="{B06EF2E9-F830-0641-9ABD-B79BC9F567C5}" srcOrd="0" destOrd="0" presId="urn:microsoft.com/office/officeart/2005/8/layout/gear1"/>
    <dgm:cxn modelId="{6E9057BC-C53E-9D4C-BBB5-3EC804475E7E}" type="presOf" srcId="{0CE93D00-D2D3-9148-9533-C1CEEBFC8C54}" destId="{58E10041-F14A-A94C-9D19-2CBDFE60006C}" srcOrd="0" destOrd="0" presId="urn:microsoft.com/office/officeart/2005/8/layout/gear1"/>
    <dgm:cxn modelId="{9CD8EECE-443C-4242-9888-926A61F0CDC8}" type="presOf" srcId="{06EF71EF-D81A-CD4F-8304-7916D547C158}" destId="{9A2D73B0-FB47-D44E-8408-1CBD645E0921}" srcOrd="0" destOrd="0" presId="urn:microsoft.com/office/officeart/2005/8/layout/gear1"/>
    <dgm:cxn modelId="{E65874CF-C063-1449-887B-E3BA9BDFF3C5}" type="presOf" srcId="{98D58A85-D912-9245-86B6-C346C0472FEC}" destId="{B81E2CCD-8BE8-3D4B-A84B-2CF28BC25E2E}" srcOrd="1" destOrd="0" presId="urn:microsoft.com/office/officeart/2005/8/layout/gear1"/>
    <dgm:cxn modelId="{170149D3-9011-0642-BE31-ED98042D6C45}" type="presOf" srcId="{6CAA1940-7767-714C-94A7-B4C2BFF25778}" destId="{D90582E2-B003-834D-8D89-7BAFB646E2DC}" srcOrd="1" destOrd="0" presId="urn:microsoft.com/office/officeart/2005/8/layout/gear1"/>
    <dgm:cxn modelId="{B00F00D5-F754-BB4D-85D7-0727A875F078}" type="presOf" srcId="{6CAA1940-7767-714C-94A7-B4C2BFF25778}" destId="{199FDF8C-399C-D445-9C43-18F56C8F268A}" srcOrd="2" destOrd="0" presId="urn:microsoft.com/office/officeart/2005/8/layout/gear1"/>
    <dgm:cxn modelId="{1D5C32E9-98EF-424B-AFB9-E278231385C8}" type="presOf" srcId="{28AA36BF-3785-214A-81DC-6ACF4AA8E225}" destId="{DDA08FEE-3C9A-2748-B4A5-156502BADD64}" srcOrd="0" destOrd="0" presId="urn:microsoft.com/office/officeart/2005/8/layout/gear1"/>
    <dgm:cxn modelId="{872CED11-425A-334E-95F1-3580204B86BF}" type="presParOf" srcId="{B06EF2E9-F830-0641-9ABD-B79BC9F567C5}" destId="{EFFEC5D1-83B1-D246-A083-A458337E425E}" srcOrd="0" destOrd="0" presId="urn:microsoft.com/office/officeart/2005/8/layout/gear1"/>
    <dgm:cxn modelId="{E1EB1C4D-6631-7849-9207-82D9DF3BBD97}" type="presParOf" srcId="{B06EF2E9-F830-0641-9ABD-B79BC9F567C5}" destId="{B81E2CCD-8BE8-3D4B-A84B-2CF28BC25E2E}" srcOrd="1" destOrd="0" presId="urn:microsoft.com/office/officeart/2005/8/layout/gear1"/>
    <dgm:cxn modelId="{83B2390A-05D3-0146-AD9C-1F4ABCE0A59F}" type="presParOf" srcId="{B06EF2E9-F830-0641-9ABD-B79BC9F567C5}" destId="{9DA42213-9F51-9940-8700-B2CECC4C97D1}" srcOrd="2" destOrd="0" presId="urn:microsoft.com/office/officeart/2005/8/layout/gear1"/>
    <dgm:cxn modelId="{03FFD3AA-362A-394A-A650-F008B68BDE9E}" type="presParOf" srcId="{B06EF2E9-F830-0641-9ABD-B79BC9F567C5}" destId="{CF964F34-3109-904B-AA85-A22373D1A399}" srcOrd="3" destOrd="0" presId="urn:microsoft.com/office/officeart/2005/8/layout/gear1"/>
    <dgm:cxn modelId="{C993CF61-30C0-CC42-9D7E-89993E4ADD36}" type="presParOf" srcId="{B06EF2E9-F830-0641-9ABD-B79BC9F567C5}" destId="{D90582E2-B003-834D-8D89-7BAFB646E2DC}" srcOrd="4" destOrd="0" presId="urn:microsoft.com/office/officeart/2005/8/layout/gear1"/>
    <dgm:cxn modelId="{9B24C202-248F-F44B-A10A-2D57E343DD19}" type="presParOf" srcId="{B06EF2E9-F830-0641-9ABD-B79BC9F567C5}" destId="{199FDF8C-399C-D445-9C43-18F56C8F268A}" srcOrd="5" destOrd="0" presId="urn:microsoft.com/office/officeart/2005/8/layout/gear1"/>
    <dgm:cxn modelId="{F7BDAF8D-C46F-2340-B08A-327444926EEC}" type="presParOf" srcId="{B06EF2E9-F830-0641-9ABD-B79BC9F567C5}" destId="{58E10041-F14A-A94C-9D19-2CBDFE60006C}" srcOrd="6" destOrd="0" presId="urn:microsoft.com/office/officeart/2005/8/layout/gear1"/>
    <dgm:cxn modelId="{1CB423EE-210A-4C4B-A12E-C879F861D996}" type="presParOf" srcId="{B06EF2E9-F830-0641-9ABD-B79BC9F567C5}" destId="{8006BC88-6981-0C4F-9017-5AB1819BEEB6}" srcOrd="7" destOrd="0" presId="urn:microsoft.com/office/officeart/2005/8/layout/gear1"/>
    <dgm:cxn modelId="{FC5B074C-B14A-7D45-9F86-D1ACCB3A589B}" type="presParOf" srcId="{B06EF2E9-F830-0641-9ABD-B79BC9F567C5}" destId="{AA70352D-D1FA-C64D-8653-8011ABFDCE2E}" srcOrd="8" destOrd="0" presId="urn:microsoft.com/office/officeart/2005/8/layout/gear1"/>
    <dgm:cxn modelId="{18037902-90FA-B547-829B-953304A593D0}" type="presParOf" srcId="{B06EF2E9-F830-0641-9ABD-B79BC9F567C5}" destId="{BD193533-01B1-C643-917D-4588F957A4CA}" srcOrd="9" destOrd="0" presId="urn:microsoft.com/office/officeart/2005/8/layout/gear1"/>
    <dgm:cxn modelId="{074045CF-F8E6-7848-B6E7-F2163A858E3E}" type="presParOf" srcId="{B06EF2E9-F830-0641-9ABD-B79BC9F567C5}" destId="{0EF7AD07-A635-8E4E-9966-5FA57DB1463F}" srcOrd="10" destOrd="0" presId="urn:microsoft.com/office/officeart/2005/8/layout/gear1"/>
    <dgm:cxn modelId="{4764CD1E-E784-364E-9A6F-9A6C12088ADE}" type="presParOf" srcId="{B06EF2E9-F830-0641-9ABD-B79BC9F567C5}" destId="{9A2D73B0-FB47-D44E-8408-1CBD645E0921}" srcOrd="11" destOrd="0" presId="urn:microsoft.com/office/officeart/2005/8/layout/gear1"/>
    <dgm:cxn modelId="{324483C1-6E1F-9242-9811-F9D35A0B5DD5}" type="presParOf" srcId="{B06EF2E9-F830-0641-9ABD-B79BC9F567C5}" destId="{DDA08FEE-3C9A-2748-B4A5-156502BADD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D97682-FA35-A549-8CFD-161BAB478A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3FA0AC1-1D1A-9A4E-B4DA-574DA9A1B7F0}">
      <dgm:prSet phldrT="[Testo]" custT="1"/>
      <dgm:spPr>
        <a:solidFill>
          <a:srgbClr val="39E1B3"/>
        </a:solidFill>
      </dgm:spPr>
      <dgm:t>
        <a:bodyPr/>
        <a:lstStyle/>
        <a:p>
          <a:r>
            <a:rPr lang="en-GB" sz="2000" b="1" dirty="0" err="1">
              <a:solidFill>
                <a:schemeClr val="tx1"/>
              </a:solidFill>
              <a:latin typeface="+mj-lt"/>
            </a:rPr>
            <a:t>Equità</a:t>
          </a:r>
          <a:r>
            <a:rPr lang="en-GB" sz="2000" b="1" dirty="0">
              <a:solidFill>
                <a:schemeClr val="tx1"/>
              </a:solidFill>
              <a:latin typeface="+mj-lt"/>
            </a:rPr>
            <a:t> di </a:t>
          </a:r>
          <a:r>
            <a:rPr lang="en-GB" sz="2000" b="1" dirty="0" err="1">
              <a:solidFill>
                <a:schemeClr val="tx1"/>
              </a:solidFill>
              <a:latin typeface="+mj-lt"/>
            </a:rPr>
            <a:t>genere</a:t>
          </a:r>
          <a:r>
            <a:rPr lang="en-GB" sz="2000" b="1" dirty="0">
              <a:solidFill>
                <a:schemeClr val="tx1"/>
              </a:solidFill>
              <a:latin typeface="+mj-lt"/>
            </a:rPr>
            <a:t> e </a:t>
          </a:r>
          <a:r>
            <a:rPr lang="en-GB" sz="2000" b="1" dirty="0" err="1">
              <a:solidFill>
                <a:schemeClr val="tx1"/>
              </a:solidFill>
              <a:latin typeface="+mj-lt"/>
            </a:rPr>
            <a:t>inclusione</a:t>
          </a:r>
          <a:r>
            <a:rPr lang="en-GB" sz="2000" b="1" dirty="0">
              <a:solidFill>
                <a:schemeClr val="tx1"/>
              </a:solidFill>
              <a:latin typeface="+mj-lt"/>
            </a:rPr>
            <a:t> </a:t>
          </a:r>
          <a:r>
            <a:rPr lang="en-GB" sz="2000" b="1" dirty="0" err="1">
              <a:solidFill>
                <a:schemeClr val="tx1"/>
              </a:solidFill>
              <a:latin typeface="+mj-lt"/>
            </a:rPr>
            <a:t>nell’INFN</a:t>
          </a:r>
          <a:endParaRPr lang="it-IT" sz="2000" dirty="0">
            <a:solidFill>
              <a:schemeClr val="tx1"/>
            </a:solidFill>
            <a:latin typeface="+mj-lt"/>
          </a:endParaRPr>
        </a:p>
      </dgm:t>
    </dgm:pt>
    <dgm:pt modelId="{4FD53C08-C300-6746-BB9D-A00F1351B705}" type="parTrans" cxnId="{25AECBB2-CFB9-E34B-98C2-EEA1ED3EF243}">
      <dgm:prSet/>
      <dgm:spPr/>
      <dgm:t>
        <a:bodyPr/>
        <a:lstStyle/>
        <a:p>
          <a:endParaRPr lang="it-IT"/>
        </a:p>
      </dgm:t>
    </dgm:pt>
    <dgm:pt modelId="{3664F15B-65CF-9B4C-A70A-621024DDE8F3}" type="sibTrans" cxnId="{25AECBB2-CFB9-E34B-98C2-EEA1ED3EF243}">
      <dgm:prSet/>
      <dgm:spPr/>
      <dgm:t>
        <a:bodyPr/>
        <a:lstStyle/>
        <a:p>
          <a:endParaRPr lang="it-IT"/>
        </a:p>
      </dgm:t>
    </dgm:pt>
    <dgm:pt modelId="{46324528-CD03-DD4F-8412-7B00B0670767}">
      <dgm:prSet phldrT="[Testo]" custT="1"/>
      <dgm:spPr>
        <a:solidFill>
          <a:srgbClr val="39E1B3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b="0" dirty="0" err="1">
              <a:solidFill>
                <a:schemeClr val="tx1"/>
              </a:solidFill>
              <a:latin typeface="+mj-lt"/>
            </a:rPr>
            <a:t>Integrazione</a:t>
          </a:r>
          <a:r>
            <a:rPr lang="en-GB" sz="1800" b="0" dirty="0">
              <a:solidFill>
                <a:schemeClr val="tx1"/>
              </a:solidFill>
              <a:latin typeface="+mj-lt"/>
            </a:rPr>
            <a:t> </a:t>
          </a:r>
          <a:r>
            <a:rPr lang="en-GB" sz="1800" b="0" dirty="0" err="1">
              <a:solidFill>
                <a:schemeClr val="tx1"/>
              </a:solidFill>
              <a:latin typeface="+mj-lt"/>
            </a:rPr>
            <a:t>della</a:t>
          </a:r>
          <a:r>
            <a:rPr lang="en-GB" sz="1800" b="0" dirty="0">
              <a:solidFill>
                <a:schemeClr val="tx1"/>
              </a:solidFill>
              <a:latin typeface="+mj-lt"/>
            </a:rPr>
            <a:t> </a:t>
          </a:r>
          <a:r>
            <a:rPr lang="en-GB" sz="1800" b="0" dirty="0" err="1">
              <a:solidFill>
                <a:schemeClr val="tx1"/>
              </a:solidFill>
              <a:latin typeface="+mj-lt"/>
            </a:rPr>
            <a:t>dimensione</a:t>
          </a:r>
          <a:r>
            <a:rPr lang="en-GB" sz="1800" b="0" dirty="0">
              <a:solidFill>
                <a:schemeClr val="tx1"/>
              </a:solidFill>
              <a:latin typeface="+mj-lt"/>
            </a:rPr>
            <a:t> di </a:t>
          </a:r>
          <a:r>
            <a:rPr lang="en-GB" sz="1800" b="0" dirty="0" err="1">
              <a:solidFill>
                <a:schemeClr val="tx1"/>
              </a:solidFill>
              <a:latin typeface="+mj-lt"/>
            </a:rPr>
            <a:t>genere</a:t>
          </a:r>
          <a:r>
            <a:rPr lang="en-GB" sz="1800" b="0" dirty="0">
              <a:solidFill>
                <a:schemeClr val="tx1"/>
              </a:solidFill>
              <a:latin typeface="+mj-lt"/>
            </a:rPr>
            <a:t> </a:t>
          </a:r>
          <a:r>
            <a:rPr lang="en-GB" sz="1800" b="0" dirty="0" err="1">
              <a:solidFill>
                <a:schemeClr val="tx1"/>
              </a:solidFill>
              <a:latin typeface="+mj-lt"/>
            </a:rPr>
            <a:t>nei</a:t>
          </a:r>
          <a:r>
            <a:rPr lang="en-GB" sz="1800" b="0" dirty="0">
              <a:solidFill>
                <a:schemeClr val="tx1"/>
              </a:solidFill>
              <a:latin typeface="+mj-lt"/>
            </a:rPr>
            <a:t> </a:t>
          </a:r>
          <a:r>
            <a:rPr lang="en-GB" sz="1800" b="0" dirty="0" err="1">
              <a:solidFill>
                <a:schemeClr val="tx1"/>
              </a:solidFill>
              <a:latin typeface="+mj-lt"/>
            </a:rPr>
            <a:t>programmi</a:t>
          </a:r>
          <a:r>
            <a:rPr lang="en-GB" sz="1800" b="0" dirty="0">
              <a:solidFill>
                <a:schemeClr val="tx1"/>
              </a:solidFill>
              <a:latin typeface="+mj-lt"/>
            </a:rPr>
            <a:t> di </a:t>
          </a:r>
          <a:r>
            <a:rPr lang="en-GB" sz="1800" b="0" dirty="0" err="1">
              <a:solidFill>
                <a:schemeClr val="tx1"/>
              </a:solidFill>
              <a:latin typeface="+mj-lt"/>
            </a:rPr>
            <a:t>ricerca</a:t>
          </a:r>
          <a:r>
            <a:rPr lang="en-GB" sz="1800" b="0" dirty="0">
              <a:solidFill>
                <a:schemeClr val="tx1"/>
              </a:solidFill>
              <a:latin typeface="+mj-lt"/>
            </a:rPr>
            <a:t> e di </a:t>
          </a:r>
          <a:r>
            <a:rPr lang="en-GB" sz="1800" b="0" dirty="0" err="1">
              <a:solidFill>
                <a:schemeClr val="tx1"/>
              </a:solidFill>
              <a:latin typeface="+mj-lt"/>
            </a:rPr>
            <a:t>insegnamento</a:t>
          </a:r>
          <a:endParaRPr lang="it-IT" sz="1800" b="0" dirty="0">
            <a:solidFill>
              <a:schemeClr val="tx1"/>
            </a:solidFill>
            <a:latin typeface="+mj-lt"/>
          </a:endParaRPr>
        </a:p>
      </dgm:t>
    </dgm:pt>
    <dgm:pt modelId="{84D254F9-FC61-D84E-AAC4-EA99956FFFC3}" type="parTrans" cxnId="{3CFFDA14-00B4-6D45-AFEA-4670F46A6A94}">
      <dgm:prSet/>
      <dgm:spPr/>
      <dgm:t>
        <a:bodyPr/>
        <a:lstStyle/>
        <a:p>
          <a:endParaRPr lang="it-IT"/>
        </a:p>
      </dgm:t>
    </dgm:pt>
    <dgm:pt modelId="{DC586B01-1C1D-DF43-BE61-87FBFB4F6AE9}" type="sibTrans" cxnId="{3CFFDA14-00B4-6D45-AFEA-4670F46A6A94}">
      <dgm:prSet/>
      <dgm:spPr/>
      <dgm:t>
        <a:bodyPr/>
        <a:lstStyle/>
        <a:p>
          <a:endParaRPr lang="it-IT"/>
        </a:p>
      </dgm:t>
    </dgm:pt>
    <dgm:pt modelId="{BE773A11-4F8E-6347-93F7-8D36A76B9331}">
      <dgm:prSet phldrT="[Testo]" custT="1"/>
      <dgm:spPr>
        <a:solidFill>
          <a:srgbClr val="39E1B3"/>
        </a:solidFill>
      </dgm:spPr>
      <dgm:t>
        <a:bodyPr/>
        <a:lstStyle/>
        <a:p>
          <a:r>
            <a:rPr lang="en-GB" sz="1800" dirty="0" err="1">
              <a:solidFill>
                <a:schemeClr val="tx1"/>
              </a:solidFill>
              <a:latin typeface="+mj-lt"/>
            </a:rPr>
            <a:t>Equilibrio</a:t>
          </a:r>
          <a:r>
            <a:rPr lang="en-GB" sz="1800" dirty="0">
              <a:solidFill>
                <a:schemeClr val="tx1"/>
              </a:solidFill>
              <a:latin typeface="+mj-lt"/>
            </a:rPr>
            <a:t> di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genere</a:t>
          </a:r>
          <a:r>
            <a:rPr lang="en-GB" sz="1800" dirty="0">
              <a:solidFill>
                <a:schemeClr val="tx1"/>
              </a:solidFill>
              <a:latin typeface="+mj-lt"/>
            </a:rPr>
            <a:t>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nel</a:t>
          </a:r>
          <a:r>
            <a:rPr lang="en-GB" sz="1800" dirty="0">
              <a:solidFill>
                <a:schemeClr val="tx1"/>
              </a:solidFill>
              <a:latin typeface="+mj-lt"/>
            </a:rPr>
            <a:t>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reclutamento</a:t>
          </a:r>
          <a:r>
            <a:rPr lang="en-GB" sz="1800" dirty="0">
              <a:solidFill>
                <a:schemeClr val="tx1"/>
              </a:solidFill>
              <a:latin typeface="+mj-lt"/>
            </a:rPr>
            <a:t>,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nelle</a:t>
          </a:r>
          <a:r>
            <a:rPr lang="en-GB" sz="1800" dirty="0">
              <a:solidFill>
                <a:schemeClr val="tx1"/>
              </a:solidFill>
              <a:latin typeface="+mj-lt"/>
            </a:rPr>
            <a:t>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progressioni</a:t>
          </a:r>
          <a:r>
            <a:rPr lang="en-GB" sz="1800" dirty="0">
              <a:solidFill>
                <a:schemeClr val="tx1"/>
              </a:solidFill>
              <a:latin typeface="+mj-lt"/>
            </a:rPr>
            <a:t> di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carriera</a:t>
          </a:r>
          <a:r>
            <a:rPr lang="en-GB" sz="1800" dirty="0">
              <a:solidFill>
                <a:schemeClr val="tx1"/>
              </a:solidFill>
              <a:latin typeface="+mj-lt"/>
            </a:rPr>
            <a:t> e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nelle</a:t>
          </a:r>
          <a:r>
            <a:rPr lang="en-GB" sz="1800" dirty="0">
              <a:solidFill>
                <a:schemeClr val="tx1"/>
              </a:solidFill>
              <a:latin typeface="+mj-lt"/>
            </a:rPr>
            <a:t>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posizioni</a:t>
          </a:r>
          <a:r>
            <a:rPr lang="en-GB" sz="1800" dirty="0">
              <a:solidFill>
                <a:schemeClr val="tx1"/>
              </a:solidFill>
              <a:latin typeface="+mj-lt"/>
            </a:rPr>
            <a:t>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dirigenziali</a:t>
          </a:r>
          <a:r>
            <a:rPr lang="en-GB" sz="1800" dirty="0">
              <a:solidFill>
                <a:schemeClr val="tx1"/>
              </a:solidFill>
              <a:latin typeface="+mj-lt"/>
            </a:rPr>
            <a:t>.</a:t>
          </a:r>
          <a:endParaRPr lang="it-IT" sz="1800" dirty="0">
            <a:solidFill>
              <a:schemeClr val="tx1"/>
            </a:solidFill>
            <a:latin typeface="+mj-lt"/>
          </a:endParaRPr>
        </a:p>
      </dgm:t>
    </dgm:pt>
    <dgm:pt modelId="{B028FDCE-26A8-6C42-983F-D43DBB4B30D8}" type="parTrans" cxnId="{CBDB9EDB-4AE0-4848-B1C4-7B23A4FF1735}">
      <dgm:prSet/>
      <dgm:spPr/>
      <dgm:t>
        <a:bodyPr/>
        <a:lstStyle/>
        <a:p>
          <a:endParaRPr lang="it-IT"/>
        </a:p>
      </dgm:t>
    </dgm:pt>
    <dgm:pt modelId="{E6F563A4-B4E9-084C-8A01-B8C3F63B4F2A}" type="sibTrans" cxnId="{CBDB9EDB-4AE0-4848-B1C4-7B23A4FF1735}">
      <dgm:prSet/>
      <dgm:spPr/>
      <dgm:t>
        <a:bodyPr/>
        <a:lstStyle/>
        <a:p>
          <a:endParaRPr lang="it-IT"/>
        </a:p>
      </dgm:t>
    </dgm:pt>
    <dgm:pt modelId="{5BDD771C-92E2-BE40-A771-1FF50DBE18C0}">
      <dgm:prSet custT="1"/>
      <dgm:spPr>
        <a:solidFill>
          <a:srgbClr val="39E1B3"/>
        </a:solidFill>
      </dgm:spPr>
      <dgm:t>
        <a:bodyPr/>
        <a:lstStyle/>
        <a:p>
          <a:pPr rtl="0"/>
          <a:r>
            <a:rPr lang="en-GB" sz="1800" dirty="0" err="1">
              <a:solidFill>
                <a:schemeClr val="tx1"/>
              </a:solidFill>
              <a:latin typeface="+mj-lt"/>
            </a:rPr>
            <a:t>Equilibrio</a:t>
          </a:r>
          <a:r>
            <a:rPr lang="en-GB" sz="1800" dirty="0">
              <a:solidFill>
                <a:schemeClr val="tx1"/>
              </a:solidFill>
              <a:latin typeface="+mj-lt"/>
            </a:rPr>
            <a:t>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tra</a:t>
          </a:r>
          <a:r>
            <a:rPr lang="en-GB" sz="1800" dirty="0">
              <a:solidFill>
                <a:schemeClr val="tx1"/>
              </a:solidFill>
              <a:latin typeface="+mj-lt"/>
            </a:rPr>
            <a:t>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lavoro</a:t>
          </a:r>
          <a:r>
            <a:rPr lang="en-GB" sz="1800" dirty="0">
              <a:solidFill>
                <a:schemeClr val="tx1"/>
              </a:solidFill>
              <a:latin typeface="+mj-lt"/>
            </a:rPr>
            <a:t> e vita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privata</a:t>
          </a:r>
          <a:r>
            <a:rPr lang="en-GB" sz="1800" dirty="0">
              <a:solidFill>
                <a:schemeClr val="tx1"/>
              </a:solidFill>
              <a:latin typeface="+mj-lt"/>
            </a:rPr>
            <a:t> e la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cultura</a:t>
          </a:r>
          <a:r>
            <a:rPr lang="en-GB" sz="1800" dirty="0">
              <a:solidFill>
                <a:schemeClr val="tx1"/>
              </a:solidFill>
              <a:latin typeface="+mj-lt"/>
            </a:rPr>
            <a:t> </a:t>
          </a:r>
          <a:r>
            <a:rPr lang="en-GB" sz="1800" dirty="0" err="1">
              <a:solidFill>
                <a:schemeClr val="tx1"/>
              </a:solidFill>
              <a:latin typeface="+mj-lt"/>
            </a:rPr>
            <a:t>dell'organizzazione</a:t>
          </a:r>
          <a:r>
            <a:rPr lang="en-GB" sz="1900" dirty="0">
              <a:solidFill>
                <a:srgbClr val="002060"/>
              </a:solidFill>
              <a:latin typeface="Bookman Old Style" panose="02050604050505020204" pitchFamily="18" charset="0"/>
            </a:rPr>
            <a:t>.</a:t>
          </a:r>
        </a:p>
      </dgm:t>
    </dgm:pt>
    <dgm:pt modelId="{6506C032-E242-2843-B8F7-35743EF72E1D}" type="parTrans" cxnId="{12FD0663-CC82-3D49-893C-8049BD707B9E}">
      <dgm:prSet/>
      <dgm:spPr/>
      <dgm:t>
        <a:bodyPr/>
        <a:lstStyle/>
        <a:p>
          <a:endParaRPr lang="it-IT"/>
        </a:p>
      </dgm:t>
    </dgm:pt>
    <dgm:pt modelId="{7F236369-E155-194B-A252-68E346DBD34C}" type="sibTrans" cxnId="{12FD0663-CC82-3D49-893C-8049BD707B9E}">
      <dgm:prSet/>
      <dgm:spPr/>
      <dgm:t>
        <a:bodyPr/>
        <a:lstStyle/>
        <a:p>
          <a:endParaRPr lang="it-IT"/>
        </a:p>
      </dgm:t>
    </dgm:pt>
    <dgm:pt modelId="{D21FDDE2-8B6E-0D4F-9F52-24E8BE167203}" type="pres">
      <dgm:prSet presAssocID="{98D97682-FA35-A549-8CFD-161BAB478A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633020-11DE-9147-A6F7-BF30C30CAA8E}" type="pres">
      <dgm:prSet presAssocID="{73FA0AC1-1D1A-9A4E-B4DA-574DA9A1B7F0}" presName="hierRoot1" presStyleCnt="0">
        <dgm:presLayoutVars>
          <dgm:hierBranch val="init"/>
        </dgm:presLayoutVars>
      </dgm:prSet>
      <dgm:spPr/>
    </dgm:pt>
    <dgm:pt modelId="{8B98402E-0292-7549-9426-E8AB6D8F8F58}" type="pres">
      <dgm:prSet presAssocID="{73FA0AC1-1D1A-9A4E-B4DA-574DA9A1B7F0}" presName="rootComposite1" presStyleCnt="0"/>
      <dgm:spPr/>
    </dgm:pt>
    <dgm:pt modelId="{8E201C4B-63E0-E74F-97C4-2A11CCE7ED9C}" type="pres">
      <dgm:prSet presAssocID="{73FA0AC1-1D1A-9A4E-B4DA-574DA9A1B7F0}" presName="rootText1" presStyleLbl="node0" presStyleIdx="0" presStyleCnt="1" custLinFactNeighborX="5517" custLinFactNeighborY="-1007">
        <dgm:presLayoutVars>
          <dgm:chPref val="3"/>
        </dgm:presLayoutVars>
      </dgm:prSet>
      <dgm:spPr/>
    </dgm:pt>
    <dgm:pt modelId="{33B18C77-5390-AE4D-8E32-95AE9EEFDD02}" type="pres">
      <dgm:prSet presAssocID="{73FA0AC1-1D1A-9A4E-B4DA-574DA9A1B7F0}" presName="rootConnector1" presStyleLbl="node1" presStyleIdx="0" presStyleCnt="0"/>
      <dgm:spPr/>
    </dgm:pt>
    <dgm:pt modelId="{BD51CB49-9992-B745-A4EA-6CDE3D243928}" type="pres">
      <dgm:prSet presAssocID="{73FA0AC1-1D1A-9A4E-B4DA-574DA9A1B7F0}" presName="hierChild2" presStyleCnt="0"/>
      <dgm:spPr/>
    </dgm:pt>
    <dgm:pt modelId="{8587FF8E-ED4A-6C4C-8980-A323884F7D97}" type="pres">
      <dgm:prSet presAssocID="{84D254F9-FC61-D84E-AAC4-EA99956FFFC3}" presName="Name37" presStyleLbl="parChTrans1D2" presStyleIdx="0" presStyleCnt="3"/>
      <dgm:spPr/>
    </dgm:pt>
    <dgm:pt modelId="{3E7A4482-0E6B-F247-BED1-F255F1C6B18E}" type="pres">
      <dgm:prSet presAssocID="{46324528-CD03-DD4F-8412-7B00B0670767}" presName="hierRoot2" presStyleCnt="0">
        <dgm:presLayoutVars>
          <dgm:hierBranch val="init"/>
        </dgm:presLayoutVars>
      </dgm:prSet>
      <dgm:spPr/>
    </dgm:pt>
    <dgm:pt modelId="{7B4C6741-938D-4B42-A07B-D456DA571DD8}" type="pres">
      <dgm:prSet presAssocID="{46324528-CD03-DD4F-8412-7B00B0670767}" presName="rootComposite" presStyleCnt="0"/>
      <dgm:spPr/>
    </dgm:pt>
    <dgm:pt modelId="{1B6BE595-C8A7-504C-9E1F-6E6868E1D29D}" type="pres">
      <dgm:prSet presAssocID="{46324528-CD03-DD4F-8412-7B00B0670767}" presName="rootText" presStyleLbl="node2" presStyleIdx="0" presStyleCnt="3" custScaleX="111233">
        <dgm:presLayoutVars>
          <dgm:chPref val="3"/>
        </dgm:presLayoutVars>
      </dgm:prSet>
      <dgm:spPr/>
    </dgm:pt>
    <dgm:pt modelId="{C4FFB441-F539-2B4B-9241-C3B45A4653F6}" type="pres">
      <dgm:prSet presAssocID="{46324528-CD03-DD4F-8412-7B00B0670767}" presName="rootConnector" presStyleLbl="node2" presStyleIdx="0" presStyleCnt="3"/>
      <dgm:spPr/>
    </dgm:pt>
    <dgm:pt modelId="{3C2EF61C-1A97-A348-8D29-E6A83024206D}" type="pres">
      <dgm:prSet presAssocID="{46324528-CD03-DD4F-8412-7B00B0670767}" presName="hierChild4" presStyleCnt="0"/>
      <dgm:spPr/>
    </dgm:pt>
    <dgm:pt modelId="{618FBCD9-E075-1A43-83B5-16CC99C0F64A}" type="pres">
      <dgm:prSet presAssocID="{46324528-CD03-DD4F-8412-7B00B0670767}" presName="hierChild5" presStyleCnt="0"/>
      <dgm:spPr/>
    </dgm:pt>
    <dgm:pt modelId="{7B228346-2715-3144-9166-2AA69ED1CA9C}" type="pres">
      <dgm:prSet presAssocID="{B028FDCE-26A8-6C42-983F-D43DBB4B30D8}" presName="Name37" presStyleLbl="parChTrans1D2" presStyleIdx="1" presStyleCnt="3"/>
      <dgm:spPr/>
    </dgm:pt>
    <dgm:pt modelId="{DCC3A976-C47B-2846-B500-625837A03BC9}" type="pres">
      <dgm:prSet presAssocID="{BE773A11-4F8E-6347-93F7-8D36A76B9331}" presName="hierRoot2" presStyleCnt="0">
        <dgm:presLayoutVars>
          <dgm:hierBranch val="init"/>
        </dgm:presLayoutVars>
      </dgm:prSet>
      <dgm:spPr/>
    </dgm:pt>
    <dgm:pt modelId="{47A0E644-6EE9-E84C-AAB0-DC99699B97EC}" type="pres">
      <dgm:prSet presAssocID="{BE773A11-4F8E-6347-93F7-8D36A76B9331}" presName="rootComposite" presStyleCnt="0"/>
      <dgm:spPr/>
    </dgm:pt>
    <dgm:pt modelId="{916C51AD-A4F7-E14D-848E-9C9DEC394A7A}" type="pres">
      <dgm:prSet presAssocID="{BE773A11-4F8E-6347-93F7-8D36A76B9331}" presName="rootText" presStyleLbl="node2" presStyleIdx="1" presStyleCnt="3" custScaleX="110496" custScaleY="99798">
        <dgm:presLayoutVars>
          <dgm:chPref val="3"/>
        </dgm:presLayoutVars>
      </dgm:prSet>
      <dgm:spPr/>
    </dgm:pt>
    <dgm:pt modelId="{567A7920-C21F-2F4C-A0E5-F14D787741F1}" type="pres">
      <dgm:prSet presAssocID="{BE773A11-4F8E-6347-93F7-8D36A76B9331}" presName="rootConnector" presStyleLbl="node2" presStyleIdx="1" presStyleCnt="3"/>
      <dgm:spPr/>
    </dgm:pt>
    <dgm:pt modelId="{04892499-7D78-A646-A4F1-E38E56B05AA6}" type="pres">
      <dgm:prSet presAssocID="{BE773A11-4F8E-6347-93F7-8D36A76B9331}" presName="hierChild4" presStyleCnt="0"/>
      <dgm:spPr/>
    </dgm:pt>
    <dgm:pt modelId="{6F8D5452-9C12-854B-B17E-01D0E94EFF67}" type="pres">
      <dgm:prSet presAssocID="{BE773A11-4F8E-6347-93F7-8D36A76B9331}" presName="hierChild5" presStyleCnt="0"/>
      <dgm:spPr/>
    </dgm:pt>
    <dgm:pt modelId="{C68B227B-48C7-CE4F-8E8C-3121D8E4DB64}" type="pres">
      <dgm:prSet presAssocID="{6506C032-E242-2843-B8F7-35743EF72E1D}" presName="Name37" presStyleLbl="parChTrans1D2" presStyleIdx="2" presStyleCnt="3"/>
      <dgm:spPr/>
    </dgm:pt>
    <dgm:pt modelId="{DBA185D2-1E7C-5E45-9288-BEC6590D0DEB}" type="pres">
      <dgm:prSet presAssocID="{5BDD771C-92E2-BE40-A771-1FF50DBE18C0}" presName="hierRoot2" presStyleCnt="0">
        <dgm:presLayoutVars>
          <dgm:hierBranch val="init"/>
        </dgm:presLayoutVars>
      </dgm:prSet>
      <dgm:spPr/>
    </dgm:pt>
    <dgm:pt modelId="{7872C02E-5B3D-DF4A-B201-1CF66524205E}" type="pres">
      <dgm:prSet presAssocID="{5BDD771C-92E2-BE40-A771-1FF50DBE18C0}" presName="rootComposite" presStyleCnt="0"/>
      <dgm:spPr/>
    </dgm:pt>
    <dgm:pt modelId="{26A104B6-3FDE-2848-90B0-F98FEF495FB7}" type="pres">
      <dgm:prSet presAssocID="{5BDD771C-92E2-BE40-A771-1FF50DBE18C0}" presName="rootText" presStyleLbl="node2" presStyleIdx="2" presStyleCnt="3">
        <dgm:presLayoutVars>
          <dgm:chPref val="3"/>
        </dgm:presLayoutVars>
      </dgm:prSet>
      <dgm:spPr/>
    </dgm:pt>
    <dgm:pt modelId="{7A6C4369-6AE2-D741-8E33-89D74211CDBC}" type="pres">
      <dgm:prSet presAssocID="{5BDD771C-92E2-BE40-A771-1FF50DBE18C0}" presName="rootConnector" presStyleLbl="node2" presStyleIdx="2" presStyleCnt="3"/>
      <dgm:spPr/>
    </dgm:pt>
    <dgm:pt modelId="{F0976158-E358-D54E-9843-5C01CF6C6486}" type="pres">
      <dgm:prSet presAssocID="{5BDD771C-92E2-BE40-A771-1FF50DBE18C0}" presName="hierChild4" presStyleCnt="0"/>
      <dgm:spPr/>
    </dgm:pt>
    <dgm:pt modelId="{D2A41DC2-BFDF-0848-9874-102AAA5FCD01}" type="pres">
      <dgm:prSet presAssocID="{5BDD771C-92E2-BE40-A771-1FF50DBE18C0}" presName="hierChild5" presStyleCnt="0"/>
      <dgm:spPr/>
    </dgm:pt>
    <dgm:pt modelId="{5C0A8144-E2FF-B340-A344-BD430093CCD4}" type="pres">
      <dgm:prSet presAssocID="{73FA0AC1-1D1A-9A4E-B4DA-574DA9A1B7F0}" presName="hierChild3" presStyleCnt="0"/>
      <dgm:spPr/>
    </dgm:pt>
  </dgm:ptLst>
  <dgm:cxnLst>
    <dgm:cxn modelId="{3CFFDA14-00B4-6D45-AFEA-4670F46A6A94}" srcId="{73FA0AC1-1D1A-9A4E-B4DA-574DA9A1B7F0}" destId="{46324528-CD03-DD4F-8412-7B00B0670767}" srcOrd="0" destOrd="0" parTransId="{84D254F9-FC61-D84E-AAC4-EA99956FFFC3}" sibTransId="{DC586B01-1C1D-DF43-BE61-87FBFB4F6AE9}"/>
    <dgm:cxn modelId="{F9CEE725-40CD-B54A-9D05-FB42C9151AAE}" type="presOf" srcId="{BE773A11-4F8E-6347-93F7-8D36A76B9331}" destId="{567A7920-C21F-2F4C-A0E5-F14D787741F1}" srcOrd="1" destOrd="0" presId="urn:microsoft.com/office/officeart/2005/8/layout/orgChart1"/>
    <dgm:cxn modelId="{12FD0663-CC82-3D49-893C-8049BD707B9E}" srcId="{73FA0AC1-1D1A-9A4E-B4DA-574DA9A1B7F0}" destId="{5BDD771C-92E2-BE40-A771-1FF50DBE18C0}" srcOrd="2" destOrd="0" parTransId="{6506C032-E242-2843-B8F7-35743EF72E1D}" sibTransId="{7F236369-E155-194B-A252-68E346DBD34C}"/>
    <dgm:cxn modelId="{EA696764-D8C0-3848-9D75-B9C23E0E185C}" type="presOf" srcId="{73FA0AC1-1D1A-9A4E-B4DA-574DA9A1B7F0}" destId="{33B18C77-5390-AE4D-8E32-95AE9EEFDD02}" srcOrd="1" destOrd="0" presId="urn:microsoft.com/office/officeart/2005/8/layout/orgChart1"/>
    <dgm:cxn modelId="{0C9F8B6B-1240-1443-B7F6-7DC09F1C597F}" type="presOf" srcId="{6506C032-E242-2843-B8F7-35743EF72E1D}" destId="{C68B227B-48C7-CE4F-8E8C-3121D8E4DB64}" srcOrd="0" destOrd="0" presId="urn:microsoft.com/office/officeart/2005/8/layout/orgChart1"/>
    <dgm:cxn modelId="{37F3ED72-986F-8747-9C1D-0ED1EB0A142E}" type="presOf" srcId="{5BDD771C-92E2-BE40-A771-1FF50DBE18C0}" destId="{26A104B6-3FDE-2848-90B0-F98FEF495FB7}" srcOrd="0" destOrd="0" presId="urn:microsoft.com/office/officeart/2005/8/layout/orgChart1"/>
    <dgm:cxn modelId="{6036247E-E8B1-DD45-A478-D0A46140E75A}" type="presOf" srcId="{46324528-CD03-DD4F-8412-7B00B0670767}" destId="{C4FFB441-F539-2B4B-9241-C3B45A4653F6}" srcOrd="1" destOrd="0" presId="urn:microsoft.com/office/officeart/2005/8/layout/orgChart1"/>
    <dgm:cxn modelId="{18F3BF81-AF6F-0045-830F-BC40B4946F8D}" type="presOf" srcId="{5BDD771C-92E2-BE40-A771-1FF50DBE18C0}" destId="{7A6C4369-6AE2-D741-8E33-89D74211CDBC}" srcOrd="1" destOrd="0" presId="urn:microsoft.com/office/officeart/2005/8/layout/orgChart1"/>
    <dgm:cxn modelId="{F320E481-6D96-E44E-B8FD-02834E0EB9F8}" type="presOf" srcId="{46324528-CD03-DD4F-8412-7B00B0670767}" destId="{1B6BE595-C8A7-504C-9E1F-6E6868E1D29D}" srcOrd="0" destOrd="0" presId="urn:microsoft.com/office/officeart/2005/8/layout/orgChart1"/>
    <dgm:cxn modelId="{9E9ECE82-E5E4-074C-A6DB-F775D5768CE1}" type="presOf" srcId="{84D254F9-FC61-D84E-AAC4-EA99956FFFC3}" destId="{8587FF8E-ED4A-6C4C-8980-A323884F7D97}" srcOrd="0" destOrd="0" presId="urn:microsoft.com/office/officeart/2005/8/layout/orgChart1"/>
    <dgm:cxn modelId="{3AAE0AA9-DB08-D247-BA2D-6F1D411CE86A}" type="presOf" srcId="{98D97682-FA35-A549-8CFD-161BAB478A78}" destId="{D21FDDE2-8B6E-0D4F-9F52-24E8BE167203}" srcOrd="0" destOrd="0" presId="urn:microsoft.com/office/officeart/2005/8/layout/orgChart1"/>
    <dgm:cxn modelId="{10BC69AB-8CEB-D04F-A813-B6DDBA5D3149}" type="presOf" srcId="{BE773A11-4F8E-6347-93F7-8D36A76B9331}" destId="{916C51AD-A4F7-E14D-848E-9C9DEC394A7A}" srcOrd="0" destOrd="0" presId="urn:microsoft.com/office/officeart/2005/8/layout/orgChart1"/>
    <dgm:cxn modelId="{25AECBB2-CFB9-E34B-98C2-EEA1ED3EF243}" srcId="{98D97682-FA35-A549-8CFD-161BAB478A78}" destId="{73FA0AC1-1D1A-9A4E-B4DA-574DA9A1B7F0}" srcOrd="0" destOrd="0" parTransId="{4FD53C08-C300-6746-BB9D-A00F1351B705}" sibTransId="{3664F15B-65CF-9B4C-A70A-621024DDE8F3}"/>
    <dgm:cxn modelId="{B32091B9-7DBB-CB4A-8303-F02EDB13A771}" type="presOf" srcId="{73FA0AC1-1D1A-9A4E-B4DA-574DA9A1B7F0}" destId="{8E201C4B-63E0-E74F-97C4-2A11CCE7ED9C}" srcOrd="0" destOrd="0" presId="urn:microsoft.com/office/officeart/2005/8/layout/orgChart1"/>
    <dgm:cxn modelId="{894433DB-AA3E-444F-A3D1-DF7280FA597E}" type="presOf" srcId="{B028FDCE-26A8-6C42-983F-D43DBB4B30D8}" destId="{7B228346-2715-3144-9166-2AA69ED1CA9C}" srcOrd="0" destOrd="0" presId="urn:microsoft.com/office/officeart/2005/8/layout/orgChart1"/>
    <dgm:cxn modelId="{CBDB9EDB-4AE0-4848-B1C4-7B23A4FF1735}" srcId="{73FA0AC1-1D1A-9A4E-B4DA-574DA9A1B7F0}" destId="{BE773A11-4F8E-6347-93F7-8D36A76B9331}" srcOrd="1" destOrd="0" parTransId="{B028FDCE-26A8-6C42-983F-D43DBB4B30D8}" sibTransId="{E6F563A4-B4E9-084C-8A01-B8C3F63B4F2A}"/>
    <dgm:cxn modelId="{E6AAC6BC-C151-A244-9E86-42B7A6E23943}" type="presParOf" srcId="{D21FDDE2-8B6E-0D4F-9F52-24E8BE167203}" destId="{D4633020-11DE-9147-A6F7-BF30C30CAA8E}" srcOrd="0" destOrd="0" presId="urn:microsoft.com/office/officeart/2005/8/layout/orgChart1"/>
    <dgm:cxn modelId="{17431FC0-F155-2848-BC4E-10BAFA272052}" type="presParOf" srcId="{D4633020-11DE-9147-A6F7-BF30C30CAA8E}" destId="{8B98402E-0292-7549-9426-E8AB6D8F8F58}" srcOrd="0" destOrd="0" presId="urn:microsoft.com/office/officeart/2005/8/layout/orgChart1"/>
    <dgm:cxn modelId="{CBA65488-C029-924E-8B1F-D534A6C5015B}" type="presParOf" srcId="{8B98402E-0292-7549-9426-E8AB6D8F8F58}" destId="{8E201C4B-63E0-E74F-97C4-2A11CCE7ED9C}" srcOrd="0" destOrd="0" presId="urn:microsoft.com/office/officeart/2005/8/layout/orgChart1"/>
    <dgm:cxn modelId="{624290F1-3970-D54D-9DE4-7D2594C24356}" type="presParOf" srcId="{8B98402E-0292-7549-9426-E8AB6D8F8F58}" destId="{33B18C77-5390-AE4D-8E32-95AE9EEFDD02}" srcOrd="1" destOrd="0" presId="urn:microsoft.com/office/officeart/2005/8/layout/orgChart1"/>
    <dgm:cxn modelId="{267E6BD1-AF2D-D84A-B521-E257F0EA534C}" type="presParOf" srcId="{D4633020-11DE-9147-A6F7-BF30C30CAA8E}" destId="{BD51CB49-9992-B745-A4EA-6CDE3D243928}" srcOrd="1" destOrd="0" presId="urn:microsoft.com/office/officeart/2005/8/layout/orgChart1"/>
    <dgm:cxn modelId="{FBF1B986-3CA5-F34F-9CAA-515B042C8133}" type="presParOf" srcId="{BD51CB49-9992-B745-A4EA-6CDE3D243928}" destId="{8587FF8E-ED4A-6C4C-8980-A323884F7D97}" srcOrd="0" destOrd="0" presId="urn:microsoft.com/office/officeart/2005/8/layout/orgChart1"/>
    <dgm:cxn modelId="{5DCF330E-E87B-9C48-A61F-4E84E83DE948}" type="presParOf" srcId="{BD51CB49-9992-B745-A4EA-6CDE3D243928}" destId="{3E7A4482-0E6B-F247-BED1-F255F1C6B18E}" srcOrd="1" destOrd="0" presId="urn:microsoft.com/office/officeart/2005/8/layout/orgChart1"/>
    <dgm:cxn modelId="{4BC2F399-B0F6-2347-B6C3-2B459FF8EDED}" type="presParOf" srcId="{3E7A4482-0E6B-F247-BED1-F255F1C6B18E}" destId="{7B4C6741-938D-4B42-A07B-D456DA571DD8}" srcOrd="0" destOrd="0" presId="urn:microsoft.com/office/officeart/2005/8/layout/orgChart1"/>
    <dgm:cxn modelId="{F7C9FB80-C30E-6C47-9E11-B262E6CCDFC9}" type="presParOf" srcId="{7B4C6741-938D-4B42-A07B-D456DA571DD8}" destId="{1B6BE595-C8A7-504C-9E1F-6E6868E1D29D}" srcOrd="0" destOrd="0" presId="urn:microsoft.com/office/officeart/2005/8/layout/orgChart1"/>
    <dgm:cxn modelId="{C035AD21-6CA1-2F43-AE35-2843CA7864F9}" type="presParOf" srcId="{7B4C6741-938D-4B42-A07B-D456DA571DD8}" destId="{C4FFB441-F539-2B4B-9241-C3B45A4653F6}" srcOrd="1" destOrd="0" presId="urn:microsoft.com/office/officeart/2005/8/layout/orgChart1"/>
    <dgm:cxn modelId="{F8880287-A0BF-DA42-A6C5-071902CC124D}" type="presParOf" srcId="{3E7A4482-0E6B-F247-BED1-F255F1C6B18E}" destId="{3C2EF61C-1A97-A348-8D29-E6A83024206D}" srcOrd="1" destOrd="0" presId="urn:microsoft.com/office/officeart/2005/8/layout/orgChart1"/>
    <dgm:cxn modelId="{E04DADF6-2E58-D149-A5C8-91311BDB9CBA}" type="presParOf" srcId="{3E7A4482-0E6B-F247-BED1-F255F1C6B18E}" destId="{618FBCD9-E075-1A43-83B5-16CC99C0F64A}" srcOrd="2" destOrd="0" presId="urn:microsoft.com/office/officeart/2005/8/layout/orgChart1"/>
    <dgm:cxn modelId="{8F4BBE0A-D298-3747-AC87-14F63ABC7F43}" type="presParOf" srcId="{BD51CB49-9992-B745-A4EA-6CDE3D243928}" destId="{7B228346-2715-3144-9166-2AA69ED1CA9C}" srcOrd="2" destOrd="0" presId="urn:microsoft.com/office/officeart/2005/8/layout/orgChart1"/>
    <dgm:cxn modelId="{70E72C70-2206-9741-9AFE-B4A8748B9028}" type="presParOf" srcId="{BD51CB49-9992-B745-A4EA-6CDE3D243928}" destId="{DCC3A976-C47B-2846-B500-625837A03BC9}" srcOrd="3" destOrd="0" presId="urn:microsoft.com/office/officeart/2005/8/layout/orgChart1"/>
    <dgm:cxn modelId="{EA9FE630-EC5B-874A-99BC-36854A86560B}" type="presParOf" srcId="{DCC3A976-C47B-2846-B500-625837A03BC9}" destId="{47A0E644-6EE9-E84C-AAB0-DC99699B97EC}" srcOrd="0" destOrd="0" presId="urn:microsoft.com/office/officeart/2005/8/layout/orgChart1"/>
    <dgm:cxn modelId="{AA273D2D-FD4A-964C-9F5A-CAE042B41689}" type="presParOf" srcId="{47A0E644-6EE9-E84C-AAB0-DC99699B97EC}" destId="{916C51AD-A4F7-E14D-848E-9C9DEC394A7A}" srcOrd="0" destOrd="0" presId="urn:microsoft.com/office/officeart/2005/8/layout/orgChart1"/>
    <dgm:cxn modelId="{8EFE17E2-115D-9043-ABE3-8B0CC9C77E5F}" type="presParOf" srcId="{47A0E644-6EE9-E84C-AAB0-DC99699B97EC}" destId="{567A7920-C21F-2F4C-A0E5-F14D787741F1}" srcOrd="1" destOrd="0" presId="urn:microsoft.com/office/officeart/2005/8/layout/orgChart1"/>
    <dgm:cxn modelId="{0B13E401-259A-874C-9B41-832612CEB3E5}" type="presParOf" srcId="{DCC3A976-C47B-2846-B500-625837A03BC9}" destId="{04892499-7D78-A646-A4F1-E38E56B05AA6}" srcOrd="1" destOrd="0" presId="urn:microsoft.com/office/officeart/2005/8/layout/orgChart1"/>
    <dgm:cxn modelId="{B0181216-B9BC-9E4C-AC50-17F4044C0A30}" type="presParOf" srcId="{DCC3A976-C47B-2846-B500-625837A03BC9}" destId="{6F8D5452-9C12-854B-B17E-01D0E94EFF67}" srcOrd="2" destOrd="0" presId="urn:microsoft.com/office/officeart/2005/8/layout/orgChart1"/>
    <dgm:cxn modelId="{47A0C901-5D63-DD4D-83DE-BDF75E59FAD9}" type="presParOf" srcId="{BD51CB49-9992-B745-A4EA-6CDE3D243928}" destId="{C68B227B-48C7-CE4F-8E8C-3121D8E4DB64}" srcOrd="4" destOrd="0" presId="urn:microsoft.com/office/officeart/2005/8/layout/orgChart1"/>
    <dgm:cxn modelId="{74785380-2C07-6343-A18C-DD16B27EB28F}" type="presParOf" srcId="{BD51CB49-9992-B745-A4EA-6CDE3D243928}" destId="{DBA185D2-1E7C-5E45-9288-BEC6590D0DEB}" srcOrd="5" destOrd="0" presId="urn:microsoft.com/office/officeart/2005/8/layout/orgChart1"/>
    <dgm:cxn modelId="{56DE52D2-8519-B54F-A2EA-A5D0D321611A}" type="presParOf" srcId="{DBA185D2-1E7C-5E45-9288-BEC6590D0DEB}" destId="{7872C02E-5B3D-DF4A-B201-1CF66524205E}" srcOrd="0" destOrd="0" presId="urn:microsoft.com/office/officeart/2005/8/layout/orgChart1"/>
    <dgm:cxn modelId="{C91918FE-D8AE-C640-A87B-A0BF9DBC5C89}" type="presParOf" srcId="{7872C02E-5B3D-DF4A-B201-1CF66524205E}" destId="{26A104B6-3FDE-2848-90B0-F98FEF495FB7}" srcOrd="0" destOrd="0" presId="urn:microsoft.com/office/officeart/2005/8/layout/orgChart1"/>
    <dgm:cxn modelId="{9D1CB366-8E82-094F-B012-7B8C10818C76}" type="presParOf" srcId="{7872C02E-5B3D-DF4A-B201-1CF66524205E}" destId="{7A6C4369-6AE2-D741-8E33-89D74211CDBC}" srcOrd="1" destOrd="0" presId="urn:microsoft.com/office/officeart/2005/8/layout/orgChart1"/>
    <dgm:cxn modelId="{A18F5780-7FCD-384D-BC6C-F3315A3F0A01}" type="presParOf" srcId="{DBA185D2-1E7C-5E45-9288-BEC6590D0DEB}" destId="{F0976158-E358-D54E-9843-5C01CF6C6486}" srcOrd="1" destOrd="0" presId="urn:microsoft.com/office/officeart/2005/8/layout/orgChart1"/>
    <dgm:cxn modelId="{F4C2B34E-9856-DA48-8689-D4ADFF29B2CE}" type="presParOf" srcId="{DBA185D2-1E7C-5E45-9288-BEC6590D0DEB}" destId="{D2A41DC2-BFDF-0848-9874-102AAA5FCD01}" srcOrd="2" destOrd="0" presId="urn:microsoft.com/office/officeart/2005/8/layout/orgChart1"/>
    <dgm:cxn modelId="{19BF2740-5359-F64F-B6EC-F87A0DFA09B3}" type="presParOf" srcId="{D4633020-11DE-9147-A6F7-BF30C30CAA8E}" destId="{5C0A8144-E2FF-B340-A344-BD430093CC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3BB81-EF31-4F31-B4C1-6A162895BE6A}">
      <dsp:nvSpPr>
        <dsp:cNvPr id="0" name=""/>
        <dsp:cNvSpPr/>
      </dsp:nvSpPr>
      <dsp:spPr>
        <a:xfrm>
          <a:off x="4298" y="678220"/>
          <a:ext cx="3150288" cy="20004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A3AA4-2DDF-489A-87A5-81483A735CC9}">
      <dsp:nvSpPr>
        <dsp:cNvPr id="0" name=""/>
        <dsp:cNvSpPr/>
      </dsp:nvSpPr>
      <dsp:spPr>
        <a:xfrm>
          <a:off x="354330" y="1010751"/>
          <a:ext cx="3150288" cy="2000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Numeri: </a:t>
          </a:r>
          <a:br>
            <a:rPr lang="en-US" sz="2400" kern="1200" dirty="0"/>
          </a:br>
          <a:r>
            <a:rPr lang="en-US" sz="2400" kern="1200" dirty="0"/>
            <a:t>la </a:t>
          </a:r>
          <a:r>
            <a:rPr lang="en-US" sz="2400" kern="1200" dirty="0" err="1"/>
            <a:t>fisica</a:t>
          </a:r>
          <a:r>
            <a:rPr lang="en-US" sz="2400" kern="1200" dirty="0"/>
            <a:t> </a:t>
          </a:r>
          <a:r>
            <a:rPr lang="en-US" sz="2400" kern="1200" dirty="0" err="1"/>
            <a:t>è</a:t>
          </a:r>
          <a:r>
            <a:rPr lang="en-US" sz="2400" kern="1200" dirty="0"/>
            <a:t> </a:t>
          </a:r>
          <a:r>
            <a:rPr lang="en-US" sz="2400" kern="1200" dirty="0" err="1"/>
            <a:t>fra</a:t>
          </a:r>
          <a:r>
            <a:rPr lang="en-US" sz="2400" kern="1200" dirty="0"/>
            <a:t> le discipline con </a:t>
          </a:r>
          <a:r>
            <a:rPr lang="en-US" sz="2400" kern="1200" dirty="0" err="1"/>
            <a:t>il</a:t>
          </a:r>
          <a:r>
            <a:rPr lang="en-US" sz="2400" kern="1200" dirty="0"/>
            <a:t> minor </a:t>
          </a:r>
          <a:r>
            <a:rPr lang="en-US" sz="2400" kern="1200" dirty="0" err="1"/>
            <a:t>numero</a:t>
          </a:r>
          <a:r>
            <a:rPr lang="en-US" sz="2400" kern="1200" dirty="0"/>
            <a:t> di </a:t>
          </a:r>
          <a:r>
            <a:rPr lang="en-US" sz="2400" kern="1200" dirty="0" err="1"/>
            <a:t>donne</a:t>
          </a:r>
          <a:r>
            <a:rPr lang="en-US" sz="2400" kern="1200" dirty="0"/>
            <a:t>.</a:t>
          </a:r>
        </a:p>
      </dsp:txBody>
      <dsp:txXfrm>
        <a:off x="412921" y="1069342"/>
        <a:ext cx="3033106" cy="1883251"/>
      </dsp:txXfrm>
    </dsp:sp>
    <dsp:sp modelId="{08E30093-1FB4-49CC-A698-3133214F4067}">
      <dsp:nvSpPr>
        <dsp:cNvPr id="0" name=""/>
        <dsp:cNvSpPr/>
      </dsp:nvSpPr>
      <dsp:spPr>
        <a:xfrm>
          <a:off x="3964690" y="485899"/>
          <a:ext cx="2868494" cy="19663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495BB-4E2D-40CA-AA85-BB38C4F1A80E}">
      <dsp:nvSpPr>
        <dsp:cNvPr id="0" name=""/>
        <dsp:cNvSpPr/>
      </dsp:nvSpPr>
      <dsp:spPr>
        <a:xfrm>
          <a:off x="4314722" y="818429"/>
          <a:ext cx="2868494" cy="1966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Cultura</a:t>
          </a:r>
          <a:r>
            <a:rPr lang="en-US" sz="2400" b="1" kern="1200" dirty="0"/>
            <a:t>: </a:t>
          </a:r>
          <a:br>
            <a:rPr lang="en-US" sz="2400" kern="1200" dirty="0"/>
          </a:br>
          <a:r>
            <a:rPr lang="en-US" sz="2400" kern="1200" dirty="0" err="1"/>
            <a:t>elitaria</a:t>
          </a:r>
          <a:r>
            <a:rPr lang="en-US" sz="2400" kern="1200" dirty="0"/>
            <a:t>, </a:t>
          </a:r>
          <a:r>
            <a:rPr lang="en-US" sz="2400" kern="1200" dirty="0" err="1"/>
            <a:t>estremo</a:t>
          </a:r>
          <a:r>
            <a:rPr lang="en-US" sz="2400" kern="1200" dirty="0"/>
            <a:t> </a:t>
          </a:r>
          <a:r>
            <a:rPr lang="en-US" sz="2400" kern="1200" dirty="0" err="1"/>
            <a:t>culto</a:t>
          </a:r>
          <a:r>
            <a:rPr lang="en-US" sz="2400" kern="1200" dirty="0"/>
            <a:t> </a:t>
          </a:r>
          <a:r>
            <a:rPr lang="en-US" sz="2400" kern="1200" dirty="0" err="1"/>
            <a:t>dell’oggettività</a:t>
          </a:r>
          <a:r>
            <a:rPr lang="en-US" sz="2400" kern="1200" dirty="0"/>
            <a:t>, </a:t>
          </a:r>
          <a:r>
            <a:rPr lang="en-US" sz="2400" kern="1200" dirty="0" err="1"/>
            <a:t>della</a:t>
          </a:r>
          <a:r>
            <a:rPr lang="en-US" sz="2400" kern="1200" dirty="0"/>
            <a:t> </a:t>
          </a:r>
          <a:r>
            <a:rPr lang="en-US" sz="2400" kern="1200" dirty="0" err="1"/>
            <a:t>neutralità</a:t>
          </a:r>
          <a:endParaRPr lang="en-US" sz="2400" kern="1200" dirty="0"/>
        </a:p>
      </dsp:txBody>
      <dsp:txXfrm>
        <a:off x="4372315" y="876022"/>
        <a:ext cx="2753308" cy="1851179"/>
      </dsp:txXfrm>
    </dsp:sp>
    <dsp:sp modelId="{750A3858-7B68-4265-BF40-60128B6496D2}">
      <dsp:nvSpPr>
        <dsp:cNvPr id="0" name=""/>
        <dsp:cNvSpPr/>
      </dsp:nvSpPr>
      <dsp:spPr>
        <a:xfrm>
          <a:off x="7423209" y="678220"/>
          <a:ext cx="3150288" cy="20004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DF60B-A4CF-4E12-B283-15B2EC67EF12}">
      <dsp:nvSpPr>
        <dsp:cNvPr id="0" name=""/>
        <dsp:cNvSpPr/>
      </dsp:nvSpPr>
      <dsp:spPr>
        <a:xfrm>
          <a:off x="7773242" y="1010751"/>
          <a:ext cx="3150288" cy="2000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Conoscenza</a:t>
          </a:r>
          <a:r>
            <a:rPr lang="en-US" sz="2400" b="1" kern="1200" dirty="0"/>
            <a:t> del </a:t>
          </a:r>
          <a:r>
            <a:rPr lang="en-US" sz="2400" b="1" kern="1200" dirty="0" err="1"/>
            <a:t>problema</a:t>
          </a:r>
          <a:r>
            <a:rPr lang="en-US" sz="2400" b="1" kern="1200" dirty="0"/>
            <a:t> : </a:t>
          </a:r>
          <a:br>
            <a:rPr lang="en-US" sz="2400" kern="1200" dirty="0"/>
          </a:br>
          <a:r>
            <a:rPr lang="en-US" sz="2400" kern="1200" dirty="0" err="1"/>
            <a:t>grande</a:t>
          </a:r>
          <a:r>
            <a:rPr lang="en-US" sz="2400" kern="1200" dirty="0"/>
            <a:t> </a:t>
          </a:r>
          <a:r>
            <a:rPr lang="en-US" sz="2400" kern="1200" dirty="0" err="1"/>
            <a:t>resistenza</a:t>
          </a:r>
          <a:r>
            <a:rPr lang="en-US" sz="2400" kern="1200" dirty="0"/>
            <a:t> verso </a:t>
          </a:r>
          <a:r>
            <a:rPr lang="en-US" sz="2400" kern="1200" dirty="0" err="1"/>
            <a:t>l’introduzione</a:t>
          </a:r>
          <a:r>
            <a:rPr lang="en-US" sz="2400" kern="1200" dirty="0"/>
            <a:t> </a:t>
          </a:r>
          <a:r>
            <a:rPr lang="en-US" sz="2400" kern="1200" dirty="0" err="1"/>
            <a:t>della</a:t>
          </a:r>
          <a:r>
            <a:rPr lang="en-US" sz="2400" kern="1200" dirty="0"/>
            <a:t> </a:t>
          </a:r>
          <a:r>
            <a:rPr lang="en-US" sz="2400" kern="1200" dirty="0" err="1"/>
            <a:t>dimensione</a:t>
          </a:r>
          <a:r>
            <a:rPr lang="en-US" sz="2400" kern="1200" dirty="0"/>
            <a:t> di </a:t>
          </a:r>
          <a:r>
            <a:rPr lang="en-US" sz="2400" kern="1200" dirty="0" err="1"/>
            <a:t>genere</a:t>
          </a:r>
          <a:endParaRPr lang="en-US" sz="2400" kern="1200" dirty="0"/>
        </a:p>
      </dsp:txBody>
      <dsp:txXfrm>
        <a:off x="7831833" y="1069342"/>
        <a:ext cx="3033106" cy="1883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C17AF-C8C3-48D5-8897-8271F135BEB6}">
      <dsp:nvSpPr>
        <dsp:cNvPr id="0" name=""/>
        <dsp:cNvSpPr/>
      </dsp:nvSpPr>
      <dsp:spPr>
        <a:xfrm>
          <a:off x="0" y="1687429"/>
          <a:ext cx="783330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19FE6-09E6-4D5F-A33C-00B2140296CA}">
      <dsp:nvSpPr>
        <dsp:cNvPr id="0" name=""/>
        <dsp:cNvSpPr/>
      </dsp:nvSpPr>
      <dsp:spPr>
        <a:xfrm>
          <a:off x="182857" y="986049"/>
          <a:ext cx="2295526" cy="404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2014–2016</a:t>
          </a:r>
        </a:p>
      </dsp:txBody>
      <dsp:txXfrm>
        <a:off x="182857" y="986049"/>
        <a:ext cx="2295526" cy="404982"/>
      </dsp:txXfrm>
    </dsp:sp>
    <dsp:sp modelId="{44E5A0D8-6CC5-45C9-86B7-3B7B7918B99B}">
      <dsp:nvSpPr>
        <dsp:cNvPr id="0" name=""/>
        <dsp:cNvSpPr/>
      </dsp:nvSpPr>
      <dsp:spPr>
        <a:xfrm>
          <a:off x="160338" y="587183"/>
          <a:ext cx="2295526" cy="4590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GENOVATE@UNINA</a:t>
          </a:r>
        </a:p>
      </dsp:txBody>
      <dsp:txXfrm>
        <a:off x="160338" y="587183"/>
        <a:ext cx="2295526" cy="459022"/>
      </dsp:txXfrm>
    </dsp:sp>
    <dsp:sp modelId="{5DAAF3D5-8D1E-4BBB-B585-0BA617222C8F}">
      <dsp:nvSpPr>
        <dsp:cNvPr id="0" name=""/>
        <dsp:cNvSpPr/>
      </dsp:nvSpPr>
      <dsp:spPr>
        <a:xfrm>
          <a:off x="1330620" y="1391032"/>
          <a:ext cx="0" cy="236240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96793-0823-4F26-B45C-87F5287A3411}">
      <dsp:nvSpPr>
        <dsp:cNvPr id="0" name=""/>
        <dsp:cNvSpPr/>
      </dsp:nvSpPr>
      <dsp:spPr>
        <a:xfrm>
          <a:off x="1464614" y="1923669"/>
          <a:ext cx="2295526" cy="404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2018–2019</a:t>
          </a:r>
        </a:p>
      </dsp:txBody>
      <dsp:txXfrm>
        <a:off x="1464614" y="1923669"/>
        <a:ext cx="2295526" cy="404982"/>
      </dsp:txXfrm>
    </dsp:sp>
    <dsp:sp modelId="{73863362-8618-4B28-AB2B-FB94CA73597E}">
      <dsp:nvSpPr>
        <dsp:cNvPr id="0" name=""/>
        <dsp:cNvSpPr/>
      </dsp:nvSpPr>
      <dsp:spPr>
        <a:xfrm>
          <a:off x="1464614" y="2328652"/>
          <a:ext cx="2295526" cy="4590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INFN</a:t>
          </a:r>
        </a:p>
      </dsp:txBody>
      <dsp:txXfrm>
        <a:off x="1464614" y="2328652"/>
        <a:ext cx="2295526" cy="459022"/>
      </dsp:txXfrm>
    </dsp:sp>
    <dsp:sp modelId="{6F9F8208-2B91-4B31-83D6-56868B0A5B98}">
      <dsp:nvSpPr>
        <dsp:cNvPr id="0" name=""/>
        <dsp:cNvSpPr/>
      </dsp:nvSpPr>
      <dsp:spPr>
        <a:xfrm>
          <a:off x="2612377" y="1687428"/>
          <a:ext cx="0" cy="236240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1CBC-8A61-4AB6-8B43-178C39B6A5D4}">
      <dsp:nvSpPr>
        <dsp:cNvPr id="0" name=""/>
        <dsp:cNvSpPr/>
      </dsp:nvSpPr>
      <dsp:spPr>
        <a:xfrm rot="2700000">
          <a:off x="1304370" y="1601022"/>
          <a:ext cx="52500" cy="52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2F818-B63C-4403-9103-72443CFAE816}">
      <dsp:nvSpPr>
        <dsp:cNvPr id="0" name=""/>
        <dsp:cNvSpPr/>
      </dsp:nvSpPr>
      <dsp:spPr>
        <a:xfrm rot="2700000">
          <a:off x="2586127" y="1661178"/>
          <a:ext cx="52500" cy="52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466C-DFED-4B58-A629-63B35DEF884B}">
      <dsp:nvSpPr>
        <dsp:cNvPr id="0" name=""/>
        <dsp:cNvSpPr/>
      </dsp:nvSpPr>
      <dsp:spPr>
        <a:xfrm>
          <a:off x="2768891" y="1046205"/>
          <a:ext cx="2295526" cy="404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2020–2021(2022)</a:t>
          </a:r>
        </a:p>
      </dsp:txBody>
      <dsp:txXfrm>
        <a:off x="2768891" y="1046205"/>
        <a:ext cx="2295526" cy="404982"/>
      </dsp:txXfrm>
    </dsp:sp>
    <dsp:sp modelId="{7FA67F64-84EB-4B86-B86A-BBB83D3086F3}">
      <dsp:nvSpPr>
        <dsp:cNvPr id="0" name=""/>
        <dsp:cNvSpPr/>
      </dsp:nvSpPr>
      <dsp:spPr>
        <a:xfrm>
          <a:off x="2768891" y="587183"/>
          <a:ext cx="2295526" cy="45902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INFN</a:t>
          </a:r>
        </a:p>
      </dsp:txBody>
      <dsp:txXfrm>
        <a:off x="2768891" y="587183"/>
        <a:ext cx="2295526" cy="459022"/>
      </dsp:txXfrm>
    </dsp:sp>
    <dsp:sp modelId="{22487988-A811-41BB-A151-00B08B53801A}">
      <dsp:nvSpPr>
        <dsp:cNvPr id="0" name=""/>
        <dsp:cNvSpPr/>
      </dsp:nvSpPr>
      <dsp:spPr>
        <a:xfrm>
          <a:off x="3916654" y="1451188"/>
          <a:ext cx="0" cy="236240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47582-846C-4DFB-A732-DBE28044BAC2}">
      <dsp:nvSpPr>
        <dsp:cNvPr id="0" name=""/>
        <dsp:cNvSpPr/>
      </dsp:nvSpPr>
      <dsp:spPr>
        <a:xfrm>
          <a:off x="4073167" y="1923669"/>
          <a:ext cx="2295526" cy="4049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2022–2023</a:t>
          </a:r>
        </a:p>
      </dsp:txBody>
      <dsp:txXfrm>
        <a:off x="4073167" y="1923669"/>
        <a:ext cx="2295526" cy="404982"/>
      </dsp:txXfrm>
    </dsp:sp>
    <dsp:sp modelId="{B6A13AED-9018-4C45-93FB-3525F3BA8625}">
      <dsp:nvSpPr>
        <dsp:cNvPr id="0" name=""/>
        <dsp:cNvSpPr/>
      </dsp:nvSpPr>
      <dsp:spPr>
        <a:xfrm>
          <a:off x="4073167" y="2328652"/>
          <a:ext cx="2295526" cy="6375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ATHENA mentoring UNINA</a:t>
          </a:r>
        </a:p>
      </dsp:txBody>
      <dsp:txXfrm>
        <a:off x="4073167" y="2328652"/>
        <a:ext cx="2295526" cy="637531"/>
      </dsp:txXfrm>
    </dsp:sp>
    <dsp:sp modelId="{EA11F2FC-169F-4247-8200-D88D292163BB}">
      <dsp:nvSpPr>
        <dsp:cNvPr id="0" name=""/>
        <dsp:cNvSpPr/>
      </dsp:nvSpPr>
      <dsp:spPr>
        <a:xfrm>
          <a:off x="5220931" y="1687428"/>
          <a:ext cx="0" cy="23624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70EBB-5651-45E3-95C3-14F5D76E7607}">
      <dsp:nvSpPr>
        <dsp:cNvPr id="0" name=""/>
        <dsp:cNvSpPr/>
      </dsp:nvSpPr>
      <dsp:spPr>
        <a:xfrm rot="2700000">
          <a:off x="3890404" y="1661178"/>
          <a:ext cx="52500" cy="52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B4E0A-A6AA-48E4-872E-300615B06A4A}">
      <dsp:nvSpPr>
        <dsp:cNvPr id="0" name=""/>
        <dsp:cNvSpPr/>
      </dsp:nvSpPr>
      <dsp:spPr>
        <a:xfrm rot="2700000">
          <a:off x="5194680" y="1661178"/>
          <a:ext cx="52500" cy="52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88278-CAC6-2848-85D4-082000F166E4}">
      <dsp:nvSpPr>
        <dsp:cNvPr id="0" name=""/>
        <dsp:cNvSpPr/>
      </dsp:nvSpPr>
      <dsp:spPr>
        <a:xfrm>
          <a:off x="5377444" y="1046205"/>
          <a:ext cx="2295526" cy="4049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1700" kern="1200" dirty="0"/>
            <a:t>2023-2024</a:t>
          </a:r>
        </a:p>
      </dsp:txBody>
      <dsp:txXfrm>
        <a:off x="5377444" y="1046205"/>
        <a:ext cx="2295526" cy="404982"/>
      </dsp:txXfrm>
    </dsp:sp>
    <dsp:sp modelId="{3696B8C7-2B10-E040-B233-04BB995EB17E}">
      <dsp:nvSpPr>
        <dsp:cNvPr id="0" name=""/>
        <dsp:cNvSpPr/>
      </dsp:nvSpPr>
      <dsp:spPr>
        <a:xfrm>
          <a:off x="5377444" y="587183"/>
          <a:ext cx="2295526" cy="45902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INFN</a:t>
          </a:r>
        </a:p>
      </dsp:txBody>
      <dsp:txXfrm>
        <a:off x="5377444" y="587183"/>
        <a:ext cx="2295526" cy="459022"/>
      </dsp:txXfrm>
    </dsp:sp>
    <dsp:sp modelId="{07E60528-3B74-F740-AC4A-88FE0AC8AF5C}">
      <dsp:nvSpPr>
        <dsp:cNvPr id="0" name=""/>
        <dsp:cNvSpPr/>
      </dsp:nvSpPr>
      <dsp:spPr>
        <a:xfrm>
          <a:off x="6525207" y="1451188"/>
          <a:ext cx="0" cy="23624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1988A-6E84-0840-A72D-49EA83C6FBD1}">
      <dsp:nvSpPr>
        <dsp:cNvPr id="0" name=""/>
        <dsp:cNvSpPr/>
      </dsp:nvSpPr>
      <dsp:spPr>
        <a:xfrm rot="2700000">
          <a:off x="6498957" y="1661178"/>
          <a:ext cx="52500" cy="52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13C7C-8FB5-7A4A-A5AC-F93D123E9E8C}">
      <dsp:nvSpPr>
        <dsp:cNvPr id="0" name=""/>
        <dsp:cNvSpPr/>
      </dsp:nvSpPr>
      <dsp:spPr>
        <a:xfrm>
          <a:off x="457217" y="2066572"/>
          <a:ext cx="2431140" cy="15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Assicurarsi</a:t>
          </a:r>
          <a:r>
            <a:rPr lang="en-GB" sz="1800" kern="1200" dirty="0"/>
            <a:t> </a:t>
          </a:r>
          <a:r>
            <a:rPr lang="en-GB" sz="1800" kern="1200" dirty="0" err="1"/>
            <a:t>della</a:t>
          </a:r>
          <a:r>
            <a:rPr lang="en-GB" sz="1800" kern="1200" dirty="0"/>
            <a:t> </a:t>
          </a:r>
          <a:r>
            <a:rPr lang="en-GB" sz="1800" kern="1200" dirty="0" err="1"/>
            <a:t>qualità</a:t>
          </a:r>
          <a:r>
            <a:rPr lang="en-GB" sz="1800" kern="1200" dirty="0"/>
            <a:t> e </a:t>
          </a:r>
          <a:r>
            <a:rPr lang="en-GB" sz="1800" kern="1200" dirty="0" err="1"/>
            <a:t>della</a:t>
          </a:r>
          <a:r>
            <a:rPr lang="en-GB" sz="1800" kern="1200" dirty="0"/>
            <a:t> </a:t>
          </a:r>
          <a:r>
            <a:rPr lang="en-GB" sz="1800" kern="1200" dirty="0" err="1"/>
            <a:t>sostenibilità</a:t>
          </a:r>
          <a:r>
            <a:rPr lang="en-GB" sz="1800" kern="1200" dirty="0"/>
            <a:t> ( in </a:t>
          </a:r>
          <a:r>
            <a:rPr lang="en-GB" sz="1800" kern="1200" dirty="0" err="1"/>
            <a:t>fase</a:t>
          </a:r>
          <a:r>
            <a:rPr lang="en-GB" sz="1800" kern="1200" dirty="0"/>
            <a:t> di </a:t>
          </a:r>
          <a:r>
            <a:rPr lang="en-GB" sz="1800" kern="1200" dirty="0" err="1"/>
            <a:t>progettazione</a:t>
          </a:r>
          <a:r>
            <a:rPr lang="en-GB" sz="1800" kern="1200" dirty="0"/>
            <a:t> e/o </a:t>
          </a:r>
          <a:r>
            <a:rPr lang="en-GB" sz="1800" kern="1200" dirty="0" err="1"/>
            <a:t>revisione</a:t>
          </a:r>
          <a:r>
            <a:rPr lang="en-GB" sz="1800" kern="1200" dirty="0"/>
            <a:t>)</a:t>
          </a:r>
          <a:endParaRPr lang="it-IT" sz="1800" kern="1200" dirty="0"/>
        </a:p>
      </dsp:txBody>
      <dsp:txXfrm>
        <a:off x="457217" y="2066572"/>
        <a:ext cx="2431140" cy="1503519"/>
      </dsp:txXfrm>
    </dsp:sp>
    <dsp:sp modelId="{835FBEE6-1FA8-F54E-B771-8540B2CBD3D0}">
      <dsp:nvSpPr>
        <dsp:cNvPr id="0" name=""/>
        <dsp:cNvSpPr/>
      </dsp:nvSpPr>
      <dsp:spPr>
        <a:xfrm>
          <a:off x="8082531" y="1100484"/>
          <a:ext cx="2431140" cy="15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Parlare</a:t>
          </a:r>
          <a:r>
            <a:rPr lang="en-GB" sz="1800" kern="1200" dirty="0"/>
            <a:t> </a:t>
          </a:r>
          <a:r>
            <a:rPr lang="en-GB" sz="1800" kern="1200" dirty="0" err="1"/>
            <a:t>esplicitamente</a:t>
          </a:r>
          <a:r>
            <a:rPr lang="en-GB" sz="1800" kern="1200" dirty="0"/>
            <a:t> di gender equity</a:t>
          </a:r>
          <a:endParaRPr lang="it-IT" sz="1800" kern="1200" dirty="0"/>
        </a:p>
      </dsp:txBody>
      <dsp:txXfrm>
        <a:off x="8082531" y="1100484"/>
        <a:ext cx="2431140" cy="1503519"/>
      </dsp:txXfrm>
    </dsp:sp>
    <dsp:sp modelId="{CCB3A099-DE66-0A49-AB79-FFACB074BD9F}">
      <dsp:nvSpPr>
        <dsp:cNvPr id="0" name=""/>
        <dsp:cNvSpPr/>
      </dsp:nvSpPr>
      <dsp:spPr>
        <a:xfrm>
          <a:off x="8766632" y="2860091"/>
          <a:ext cx="2431140" cy="15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Avere</a:t>
          </a:r>
          <a:r>
            <a:rPr lang="en-GB" sz="1800" kern="1200" dirty="0"/>
            <a:t> </a:t>
          </a:r>
          <a:r>
            <a:rPr lang="en-GB" sz="1800" kern="1200" dirty="0" err="1"/>
            <a:t>una</a:t>
          </a:r>
          <a:r>
            <a:rPr lang="en-GB" sz="1800" kern="1200" dirty="0"/>
            <a:t> </a:t>
          </a:r>
          <a:r>
            <a:rPr lang="en-GB" sz="1800" kern="1200" dirty="0" err="1"/>
            <a:t>strategia</a:t>
          </a:r>
          <a:r>
            <a:rPr lang="en-GB" sz="1800" kern="1200" dirty="0"/>
            <a:t> di </a:t>
          </a:r>
          <a:r>
            <a:rPr lang="en-GB" sz="1800" kern="1200" dirty="0" err="1"/>
            <a:t>comunicazione</a:t>
          </a:r>
          <a:r>
            <a:rPr lang="en-GB" sz="1800" kern="1200" dirty="0"/>
            <a:t> e di </a:t>
          </a:r>
          <a:r>
            <a:rPr lang="en-GB" sz="1800" kern="1200" dirty="0" err="1"/>
            <a:t>diffusione</a:t>
          </a:r>
          <a:r>
            <a:rPr lang="en-GB" sz="1800" kern="1200" dirty="0"/>
            <a:t> del </a:t>
          </a:r>
          <a:r>
            <a:rPr lang="en-GB" sz="1800" kern="1200" dirty="0" err="1"/>
            <a:t>programma</a:t>
          </a:r>
          <a:r>
            <a:rPr lang="en-GB" sz="1800" kern="1200" dirty="0"/>
            <a:t>, </a:t>
          </a:r>
          <a:r>
            <a:rPr lang="en-GB" sz="1800" kern="1200" dirty="0" err="1"/>
            <a:t>renderlo</a:t>
          </a:r>
          <a:r>
            <a:rPr lang="en-GB" sz="1800" kern="1200" dirty="0"/>
            <a:t> </a:t>
          </a:r>
          <a:r>
            <a:rPr lang="en-GB" sz="1800" kern="1200" dirty="0" err="1"/>
            <a:t>noto</a:t>
          </a:r>
          <a:r>
            <a:rPr lang="en-GB" sz="1800" kern="1200" dirty="0"/>
            <a:t> </a:t>
          </a:r>
          <a:endParaRPr lang="it-IT" sz="1800" kern="1200" dirty="0"/>
        </a:p>
      </dsp:txBody>
      <dsp:txXfrm>
        <a:off x="8766632" y="2860091"/>
        <a:ext cx="2431140" cy="1503519"/>
      </dsp:txXfrm>
    </dsp:sp>
    <dsp:sp modelId="{3364477F-5618-2F47-BAA7-496CB7342E7D}">
      <dsp:nvSpPr>
        <dsp:cNvPr id="0" name=""/>
        <dsp:cNvSpPr/>
      </dsp:nvSpPr>
      <dsp:spPr>
        <a:xfrm>
          <a:off x="5631921" y="228614"/>
          <a:ext cx="2431140" cy="15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Analisi</a:t>
          </a:r>
          <a:r>
            <a:rPr lang="en-GB" sz="1800" kern="1200" dirty="0"/>
            <a:t> di </a:t>
          </a:r>
          <a:r>
            <a:rPr lang="en-GB" sz="1800" kern="1200" dirty="0" err="1"/>
            <a:t>genere</a:t>
          </a:r>
          <a:r>
            <a:rPr lang="en-GB" sz="1800" kern="1200" dirty="0"/>
            <a:t> </a:t>
          </a:r>
          <a:r>
            <a:rPr lang="en-GB" sz="1800" kern="1200" dirty="0" err="1"/>
            <a:t>dell’istituzione</a:t>
          </a:r>
          <a:r>
            <a:rPr lang="en-GB" sz="1800" kern="1200" dirty="0"/>
            <a:t> come </a:t>
          </a:r>
          <a:r>
            <a:rPr lang="en-GB" sz="1800" kern="1200" dirty="0" err="1"/>
            <a:t>punto</a:t>
          </a:r>
          <a:r>
            <a:rPr lang="en-GB" sz="1800" kern="1200" dirty="0"/>
            <a:t> di </a:t>
          </a:r>
          <a:r>
            <a:rPr lang="en-GB" sz="1800" kern="1200" dirty="0" err="1"/>
            <a:t>partenza</a:t>
          </a:r>
          <a:endParaRPr lang="it-IT" sz="1800" kern="1200" dirty="0"/>
        </a:p>
      </dsp:txBody>
      <dsp:txXfrm>
        <a:off x="5631921" y="228614"/>
        <a:ext cx="2431140" cy="1503519"/>
      </dsp:txXfrm>
    </dsp:sp>
    <dsp:sp modelId="{FECE0439-DC48-084A-9A1D-F3027D510387}">
      <dsp:nvSpPr>
        <dsp:cNvPr id="0" name=""/>
        <dsp:cNvSpPr/>
      </dsp:nvSpPr>
      <dsp:spPr>
        <a:xfrm>
          <a:off x="228617" y="177581"/>
          <a:ext cx="2431140" cy="15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Identificare</a:t>
          </a:r>
          <a:r>
            <a:rPr lang="en-GB" sz="1800" b="1" kern="1200" dirty="0"/>
            <a:t> </a:t>
          </a:r>
          <a:r>
            <a:rPr lang="en-GB" sz="1800" b="1" kern="1200" dirty="0" err="1"/>
            <a:t>gli</a:t>
          </a:r>
          <a:r>
            <a:rPr lang="en-GB" sz="1800" b="1" kern="1200" dirty="0"/>
            <a:t> </a:t>
          </a:r>
          <a:r>
            <a:rPr lang="en-GB" sz="1800" b="1" kern="1200" dirty="0" err="1"/>
            <a:t>obiettivi</a:t>
          </a:r>
          <a:r>
            <a:rPr lang="en-GB" sz="1800" b="1" kern="1200" dirty="0"/>
            <a:t> e i </a:t>
          </a:r>
          <a:r>
            <a:rPr lang="en-GB" sz="1800" b="1" kern="1200" dirty="0" err="1"/>
            <a:t>gruppi</a:t>
          </a:r>
          <a:r>
            <a:rPr lang="en-GB" sz="1800" b="1" kern="1200" dirty="0"/>
            <a:t> a cui </a:t>
          </a:r>
          <a:r>
            <a:rPr lang="en-GB" sz="1800" b="1" kern="1200" dirty="0" err="1"/>
            <a:t>rivolgersi</a:t>
          </a:r>
          <a:endParaRPr lang="it-IT" sz="1800" b="1" kern="1200" dirty="0"/>
        </a:p>
      </dsp:txBody>
      <dsp:txXfrm>
        <a:off x="228617" y="177581"/>
        <a:ext cx="2431140" cy="1503519"/>
      </dsp:txXfrm>
    </dsp:sp>
    <dsp:sp modelId="{CC09B1C8-BF54-304E-9817-69CEF107B61E}">
      <dsp:nvSpPr>
        <dsp:cNvPr id="0" name=""/>
        <dsp:cNvSpPr/>
      </dsp:nvSpPr>
      <dsp:spPr>
        <a:xfrm>
          <a:off x="2992620" y="177581"/>
          <a:ext cx="2431140" cy="15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Assicurarsi</a:t>
          </a:r>
          <a:r>
            <a:rPr lang="en-GB" sz="1800" kern="1200" dirty="0"/>
            <a:t> un </a:t>
          </a:r>
          <a:r>
            <a:rPr lang="en-GB" sz="1800" kern="1200" dirty="0" err="1"/>
            <a:t>gruppo</a:t>
          </a:r>
          <a:r>
            <a:rPr lang="en-GB" sz="1800" kern="1200" dirty="0"/>
            <a:t> di </a:t>
          </a:r>
          <a:r>
            <a:rPr lang="en-GB" sz="1800" kern="1200" dirty="0" err="1"/>
            <a:t>persone</a:t>
          </a:r>
          <a:r>
            <a:rPr lang="en-GB" sz="1800" kern="1200" dirty="0"/>
            <a:t> </a:t>
          </a:r>
          <a:r>
            <a:rPr lang="en-GB" sz="1800" kern="1200" dirty="0" err="1"/>
            <a:t>che</a:t>
          </a:r>
          <a:r>
            <a:rPr lang="en-GB" sz="1800" kern="1200" dirty="0"/>
            <a:t> </a:t>
          </a:r>
          <a:r>
            <a:rPr lang="en-GB" sz="1800" kern="1200" dirty="0" err="1"/>
            <a:t>coordineranno</a:t>
          </a:r>
          <a:r>
            <a:rPr lang="en-GB" sz="1800" kern="1200" dirty="0"/>
            <a:t> </a:t>
          </a:r>
          <a:r>
            <a:rPr lang="en-GB" sz="1800" kern="1200" dirty="0" err="1"/>
            <a:t>il</a:t>
          </a:r>
          <a:r>
            <a:rPr lang="en-GB" sz="1800" kern="1200" dirty="0"/>
            <a:t> </a:t>
          </a:r>
          <a:r>
            <a:rPr lang="en-GB" sz="1800" kern="1200" dirty="0" err="1"/>
            <a:t>progetto</a:t>
          </a:r>
          <a:endParaRPr lang="it-IT" sz="1800" kern="1200" dirty="0"/>
        </a:p>
      </dsp:txBody>
      <dsp:txXfrm>
        <a:off x="2992620" y="177581"/>
        <a:ext cx="2431140" cy="1503519"/>
      </dsp:txXfrm>
    </dsp:sp>
    <dsp:sp modelId="{207F5FA2-203B-4C44-BD83-1B247F899530}">
      <dsp:nvSpPr>
        <dsp:cNvPr id="0" name=""/>
        <dsp:cNvSpPr/>
      </dsp:nvSpPr>
      <dsp:spPr>
        <a:xfrm>
          <a:off x="3315716" y="2274102"/>
          <a:ext cx="2356052" cy="15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Risorse</a:t>
          </a:r>
          <a:r>
            <a:rPr lang="en-GB" sz="1800" kern="1200" dirty="0"/>
            <a:t> </a:t>
          </a:r>
          <a:r>
            <a:rPr lang="en-GB" sz="1800" kern="1200" dirty="0" err="1"/>
            <a:t>finanziare</a:t>
          </a:r>
          <a:endParaRPr lang="it-IT" sz="1800" kern="1200" dirty="0"/>
        </a:p>
      </dsp:txBody>
      <dsp:txXfrm>
        <a:off x="3315716" y="2274102"/>
        <a:ext cx="2356052" cy="1503519"/>
      </dsp:txXfrm>
    </dsp:sp>
    <dsp:sp modelId="{9711F080-9049-354B-AC2A-E5A6CC4856F0}">
      <dsp:nvSpPr>
        <dsp:cNvPr id="0" name=""/>
        <dsp:cNvSpPr/>
      </dsp:nvSpPr>
      <dsp:spPr>
        <a:xfrm>
          <a:off x="5907708" y="2383022"/>
          <a:ext cx="2356052" cy="15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Formazione</a:t>
          </a:r>
          <a:r>
            <a:rPr lang="en-GB" sz="1800" b="1" kern="1200" dirty="0"/>
            <a:t> per mentee e </a:t>
          </a:r>
          <a:r>
            <a:rPr lang="en-GB" sz="1800" b="1" kern="1200" dirty="0" err="1"/>
            <a:t>mentori</a:t>
          </a:r>
          <a:endParaRPr lang="it-IT" sz="1800" b="1" kern="1200" dirty="0"/>
        </a:p>
      </dsp:txBody>
      <dsp:txXfrm>
        <a:off x="5907708" y="2383022"/>
        <a:ext cx="2356052" cy="1503519"/>
      </dsp:txXfrm>
    </dsp:sp>
    <dsp:sp modelId="{6BF1FBBC-4A1B-8F4D-92EB-E88BBB6C49A9}">
      <dsp:nvSpPr>
        <dsp:cNvPr id="0" name=""/>
        <dsp:cNvSpPr/>
      </dsp:nvSpPr>
      <dsp:spPr>
        <a:xfrm>
          <a:off x="6149348" y="4498290"/>
          <a:ext cx="3445678" cy="15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Monitorare</a:t>
          </a:r>
          <a:r>
            <a:rPr lang="en-GB" sz="1800" b="1" kern="1200" dirty="0"/>
            <a:t> – </a:t>
          </a:r>
          <a:r>
            <a:rPr lang="en-GB" sz="1800" b="1" kern="1200" dirty="0" err="1"/>
            <a:t>valutare</a:t>
          </a:r>
          <a:r>
            <a:rPr lang="en-GB" sz="1800" b="1" kern="1200" dirty="0"/>
            <a:t> </a:t>
          </a:r>
          <a:r>
            <a:rPr lang="en-GB" sz="1800" b="1" kern="1200" dirty="0" err="1"/>
            <a:t>il</a:t>
          </a:r>
          <a:r>
            <a:rPr lang="en-GB" sz="1800" b="1" kern="1200" dirty="0"/>
            <a:t> </a:t>
          </a:r>
          <a:r>
            <a:rPr lang="en-GB" sz="1800" b="1" kern="1200" dirty="0" err="1"/>
            <a:t>programma</a:t>
          </a:r>
          <a:endParaRPr lang="it-IT" sz="1800" b="1" kern="1200" dirty="0"/>
        </a:p>
      </dsp:txBody>
      <dsp:txXfrm>
        <a:off x="6149348" y="4498290"/>
        <a:ext cx="3445678" cy="1503519"/>
      </dsp:txXfrm>
    </dsp:sp>
    <dsp:sp modelId="{2317662E-2A5E-5F49-93E5-27B450FC5925}">
      <dsp:nvSpPr>
        <dsp:cNvPr id="0" name=""/>
        <dsp:cNvSpPr/>
      </dsp:nvSpPr>
      <dsp:spPr>
        <a:xfrm>
          <a:off x="3017912" y="4053275"/>
          <a:ext cx="2473112" cy="1583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Coinvolgere</a:t>
          </a:r>
          <a:r>
            <a:rPr lang="en-GB" sz="1800" b="1" kern="1200" dirty="0"/>
            <a:t> </a:t>
          </a:r>
          <a:r>
            <a:rPr lang="en-GB" sz="1800" b="1" kern="1200" dirty="0" err="1"/>
            <a:t>persone</a:t>
          </a:r>
          <a:r>
            <a:rPr lang="en-GB" sz="1800" b="1" kern="1200" dirty="0"/>
            <a:t> motivate/</a:t>
          </a:r>
          <a:r>
            <a:rPr lang="en-GB" sz="1800" b="1" kern="1200" dirty="0" err="1"/>
            <a:t>interessate</a:t>
          </a:r>
          <a:endParaRPr lang="en-GB" sz="1800" b="1" kern="1200" dirty="0"/>
        </a:p>
      </dsp:txBody>
      <dsp:txXfrm>
        <a:off x="3017912" y="4053275"/>
        <a:ext cx="2473112" cy="1583398"/>
      </dsp:txXfrm>
    </dsp:sp>
    <dsp:sp modelId="{6EAD90AD-D3F8-7044-B2D7-CD45BA2C303A}">
      <dsp:nvSpPr>
        <dsp:cNvPr id="0" name=""/>
        <dsp:cNvSpPr/>
      </dsp:nvSpPr>
      <dsp:spPr>
        <a:xfrm>
          <a:off x="0" y="4377433"/>
          <a:ext cx="2431140" cy="1503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Creare</a:t>
          </a:r>
          <a:r>
            <a:rPr lang="en-GB" sz="1800" kern="1200" dirty="0"/>
            <a:t> </a:t>
          </a:r>
          <a:r>
            <a:rPr lang="en-GB" sz="1800" kern="1200" dirty="0" err="1"/>
            <a:t>delle</a:t>
          </a:r>
          <a:r>
            <a:rPr lang="en-GB" sz="1800" kern="1200" dirty="0"/>
            <a:t> </a:t>
          </a:r>
          <a:r>
            <a:rPr lang="en-GB" sz="1800" kern="1200" dirty="0" err="1"/>
            <a:t>reti</a:t>
          </a:r>
          <a:r>
            <a:rPr lang="en-GB" sz="1800" kern="1200" dirty="0"/>
            <a:t> interne e </a:t>
          </a:r>
          <a:r>
            <a:rPr lang="en-GB" sz="1800" kern="1200" dirty="0" err="1"/>
            <a:t>esterne</a:t>
          </a:r>
          <a:endParaRPr lang="it-IT" sz="1800" kern="1200" dirty="0"/>
        </a:p>
      </dsp:txBody>
      <dsp:txXfrm>
        <a:off x="0" y="4377433"/>
        <a:ext cx="2431140" cy="1503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EC5D1-83B1-D246-A083-A458337E425E}">
      <dsp:nvSpPr>
        <dsp:cNvPr id="0" name=""/>
        <dsp:cNvSpPr/>
      </dsp:nvSpPr>
      <dsp:spPr>
        <a:xfrm>
          <a:off x="3814191" y="2749153"/>
          <a:ext cx="2946447" cy="267654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Formazione essenzialmente a cura di Ilenia </a:t>
          </a:r>
          <a:r>
            <a:rPr lang="it-IT" sz="1400" kern="1200" dirty="0" err="1"/>
            <a:t>Picardi</a:t>
          </a:r>
          <a:r>
            <a:rPr lang="it-IT" sz="1400" kern="1200" dirty="0"/>
            <a:t> (UNINA) e colleghe/</a:t>
          </a:r>
          <a:r>
            <a:rPr lang="it-IT" sz="1400" kern="1200" dirty="0" err="1"/>
            <a:t>ghi</a:t>
          </a:r>
          <a:r>
            <a:rPr lang="it-IT" sz="1400" kern="1200" dirty="0"/>
            <a:t> dell'università (Emanuele Madonia nelle scorse </a:t>
          </a:r>
          <a:r>
            <a:rPr lang="it-IT" sz="1400" kern="1200" dirty="0" err="1"/>
            <a:t>ediz</a:t>
          </a:r>
          <a:r>
            <a:rPr lang="it-IT" sz="1400" kern="1200" dirty="0"/>
            <a:t>.)</a:t>
          </a:r>
        </a:p>
      </dsp:txBody>
      <dsp:txXfrm>
        <a:off x="4386386" y="3376121"/>
        <a:ext cx="1802057" cy="1375801"/>
      </dsp:txXfrm>
    </dsp:sp>
    <dsp:sp modelId="{CF964F34-3109-904B-AA85-A22373D1A399}">
      <dsp:nvSpPr>
        <dsp:cNvPr id="0" name=""/>
        <dsp:cNvSpPr/>
      </dsp:nvSpPr>
      <dsp:spPr>
        <a:xfrm>
          <a:off x="1685761" y="2024367"/>
          <a:ext cx="2537583" cy="226110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Nasce come programma di FORMAZIONE INFN</a:t>
          </a:r>
        </a:p>
      </dsp:txBody>
      <dsp:txXfrm>
        <a:off x="2295190" y="2597046"/>
        <a:ext cx="1318725" cy="1115743"/>
      </dsp:txXfrm>
    </dsp:sp>
    <dsp:sp modelId="{58E10041-F14A-A94C-9D19-2CBDFE60006C}">
      <dsp:nvSpPr>
        <dsp:cNvPr id="0" name=""/>
        <dsp:cNvSpPr/>
      </dsp:nvSpPr>
      <dsp:spPr>
        <a:xfrm rot="20700000">
          <a:off x="3001300" y="301983"/>
          <a:ext cx="2692653" cy="23147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Nasce</a:t>
          </a:r>
          <a:r>
            <a:rPr lang="en-GB" sz="1400" kern="1200" dirty="0"/>
            <a:t> per </a:t>
          </a:r>
          <a:r>
            <a:rPr lang="en-GB" sz="1400" kern="1200" dirty="0" err="1"/>
            <a:t>il</a:t>
          </a:r>
          <a:r>
            <a:rPr lang="en-GB" sz="1400" kern="1200" dirty="0"/>
            <a:t> </a:t>
          </a:r>
          <a:r>
            <a:rPr lang="en-GB" sz="1400" kern="1200" dirty="0" err="1"/>
            <a:t>personale</a:t>
          </a:r>
          <a:r>
            <a:rPr lang="en-GB" sz="1400" kern="1200" dirty="0"/>
            <a:t> </a:t>
          </a:r>
          <a:r>
            <a:rPr lang="en-GB" sz="1400" kern="1200" dirty="0" err="1"/>
            <a:t>ricercatore</a:t>
          </a:r>
          <a:r>
            <a:rPr lang="en-GB" sz="1400" kern="1200" dirty="0"/>
            <a:t> e </a:t>
          </a:r>
          <a:r>
            <a:rPr lang="en-GB" sz="1400" kern="1200" dirty="0" err="1"/>
            <a:t>tecnologo</a:t>
          </a:r>
          <a:endParaRPr lang="it-IT" sz="1400" kern="1200" dirty="0"/>
        </a:p>
      </dsp:txBody>
      <dsp:txXfrm rot="-20700000">
        <a:off x="3614291" y="787270"/>
        <a:ext cx="1466672" cy="1344207"/>
      </dsp:txXfrm>
    </dsp:sp>
    <dsp:sp modelId="{0EF7AD07-A635-8E4E-9966-5FA57DB1463F}">
      <dsp:nvSpPr>
        <dsp:cNvPr id="0" name=""/>
        <dsp:cNvSpPr/>
      </dsp:nvSpPr>
      <dsp:spPr>
        <a:xfrm>
          <a:off x="3590271" y="2139758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D73B0-FB47-D44E-8408-1CBD645E0921}">
      <dsp:nvSpPr>
        <dsp:cNvPr id="0" name=""/>
        <dsp:cNvSpPr/>
      </dsp:nvSpPr>
      <dsp:spPr>
        <a:xfrm>
          <a:off x="1687933" y="1408034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08FEE-3C9A-2748-B4A5-156502BADD64}">
      <dsp:nvSpPr>
        <dsp:cNvPr id="0" name=""/>
        <dsp:cNvSpPr/>
      </dsp:nvSpPr>
      <dsp:spPr>
        <a:xfrm>
          <a:off x="2794562" y="-72882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B227B-48C7-CE4F-8E8C-3121D8E4DB64}">
      <dsp:nvSpPr>
        <dsp:cNvPr id="0" name=""/>
        <dsp:cNvSpPr/>
      </dsp:nvSpPr>
      <dsp:spPr>
        <a:xfrm>
          <a:off x="5106012" y="2215517"/>
          <a:ext cx="3439576" cy="585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549"/>
              </a:lnTo>
              <a:lnTo>
                <a:pt x="3439576" y="299549"/>
              </a:lnTo>
              <a:lnTo>
                <a:pt x="3439576" y="5853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28346-2715-3144-9166-2AA69ED1CA9C}">
      <dsp:nvSpPr>
        <dsp:cNvPr id="0" name=""/>
        <dsp:cNvSpPr/>
      </dsp:nvSpPr>
      <dsp:spPr>
        <a:xfrm>
          <a:off x="5060292" y="2215517"/>
          <a:ext cx="91440" cy="585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549"/>
              </a:lnTo>
              <a:lnTo>
                <a:pt x="48428" y="299549"/>
              </a:lnTo>
              <a:lnTo>
                <a:pt x="48428" y="5853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7FF8E-ED4A-6C4C-8980-A323884F7D97}">
      <dsp:nvSpPr>
        <dsp:cNvPr id="0" name=""/>
        <dsp:cNvSpPr/>
      </dsp:nvSpPr>
      <dsp:spPr>
        <a:xfrm>
          <a:off x="1518954" y="2215517"/>
          <a:ext cx="3587057" cy="585392"/>
        </a:xfrm>
        <a:custGeom>
          <a:avLst/>
          <a:gdLst/>
          <a:ahLst/>
          <a:cxnLst/>
          <a:rect l="0" t="0" r="0" b="0"/>
          <a:pathLst>
            <a:path>
              <a:moveTo>
                <a:pt x="3587057" y="0"/>
              </a:moveTo>
              <a:lnTo>
                <a:pt x="3587057" y="299549"/>
              </a:lnTo>
              <a:lnTo>
                <a:pt x="0" y="299549"/>
              </a:lnTo>
              <a:lnTo>
                <a:pt x="0" y="5853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01C4B-63E0-E74F-97C4-2A11CCE7ED9C}">
      <dsp:nvSpPr>
        <dsp:cNvPr id="0" name=""/>
        <dsp:cNvSpPr/>
      </dsp:nvSpPr>
      <dsp:spPr>
        <a:xfrm>
          <a:off x="3744854" y="854359"/>
          <a:ext cx="2722314" cy="1361157"/>
        </a:xfrm>
        <a:prstGeom prst="rect">
          <a:avLst/>
        </a:prstGeom>
        <a:solidFill>
          <a:srgbClr val="39E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  <a:latin typeface="+mj-lt"/>
            </a:rPr>
            <a:t>Equità</a:t>
          </a:r>
          <a:r>
            <a:rPr lang="en-GB" sz="2000" b="1" kern="1200" dirty="0">
              <a:solidFill>
                <a:schemeClr val="tx1"/>
              </a:solidFill>
              <a:latin typeface="+mj-lt"/>
            </a:rPr>
            <a:t> di </a:t>
          </a:r>
          <a:r>
            <a:rPr lang="en-GB" sz="2000" b="1" kern="1200" dirty="0" err="1">
              <a:solidFill>
                <a:schemeClr val="tx1"/>
              </a:solidFill>
              <a:latin typeface="+mj-lt"/>
            </a:rPr>
            <a:t>genere</a:t>
          </a:r>
          <a:r>
            <a:rPr lang="en-GB" sz="2000" b="1" kern="1200" dirty="0">
              <a:solidFill>
                <a:schemeClr val="tx1"/>
              </a:solidFill>
              <a:latin typeface="+mj-lt"/>
            </a:rPr>
            <a:t> e </a:t>
          </a:r>
          <a:r>
            <a:rPr lang="en-GB" sz="2000" b="1" kern="1200" dirty="0" err="1">
              <a:solidFill>
                <a:schemeClr val="tx1"/>
              </a:solidFill>
              <a:latin typeface="+mj-lt"/>
            </a:rPr>
            <a:t>inclusione</a:t>
          </a:r>
          <a:r>
            <a:rPr lang="en-GB" sz="20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2000" b="1" kern="1200" dirty="0" err="1">
              <a:solidFill>
                <a:schemeClr val="tx1"/>
              </a:solidFill>
              <a:latin typeface="+mj-lt"/>
            </a:rPr>
            <a:t>nell’INFN</a:t>
          </a:r>
          <a:endParaRPr lang="it-IT" sz="2000" kern="1200" dirty="0">
            <a:solidFill>
              <a:schemeClr val="tx1"/>
            </a:solidFill>
            <a:latin typeface="+mj-lt"/>
          </a:endParaRPr>
        </a:p>
      </dsp:txBody>
      <dsp:txXfrm>
        <a:off x="3744854" y="854359"/>
        <a:ext cx="2722314" cy="1361157"/>
      </dsp:txXfrm>
    </dsp:sp>
    <dsp:sp modelId="{1B6BE595-C8A7-504C-9E1F-6E6868E1D29D}">
      <dsp:nvSpPr>
        <dsp:cNvPr id="0" name=""/>
        <dsp:cNvSpPr/>
      </dsp:nvSpPr>
      <dsp:spPr>
        <a:xfrm>
          <a:off x="4898" y="2800910"/>
          <a:ext cx="3028111" cy="1361157"/>
        </a:xfrm>
        <a:prstGeom prst="rect">
          <a:avLst/>
        </a:prstGeom>
        <a:solidFill>
          <a:srgbClr val="39E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b="0" kern="1200" dirty="0" err="1">
              <a:solidFill>
                <a:schemeClr val="tx1"/>
              </a:solidFill>
              <a:latin typeface="+mj-lt"/>
            </a:rPr>
            <a:t>Integrazione</a:t>
          </a:r>
          <a:r>
            <a:rPr lang="en-GB" sz="1800" b="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b="0" kern="1200" dirty="0" err="1">
              <a:solidFill>
                <a:schemeClr val="tx1"/>
              </a:solidFill>
              <a:latin typeface="+mj-lt"/>
            </a:rPr>
            <a:t>della</a:t>
          </a:r>
          <a:r>
            <a:rPr lang="en-GB" sz="1800" b="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b="0" kern="1200" dirty="0" err="1">
              <a:solidFill>
                <a:schemeClr val="tx1"/>
              </a:solidFill>
              <a:latin typeface="+mj-lt"/>
            </a:rPr>
            <a:t>dimensione</a:t>
          </a:r>
          <a:r>
            <a:rPr lang="en-GB" sz="1800" b="0" kern="1200" dirty="0">
              <a:solidFill>
                <a:schemeClr val="tx1"/>
              </a:solidFill>
              <a:latin typeface="+mj-lt"/>
            </a:rPr>
            <a:t> di </a:t>
          </a:r>
          <a:r>
            <a:rPr lang="en-GB" sz="1800" b="0" kern="1200" dirty="0" err="1">
              <a:solidFill>
                <a:schemeClr val="tx1"/>
              </a:solidFill>
              <a:latin typeface="+mj-lt"/>
            </a:rPr>
            <a:t>genere</a:t>
          </a:r>
          <a:r>
            <a:rPr lang="en-GB" sz="1800" b="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b="0" kern="1200" dirty="0" err="1">
              <a:solidFill>
                <a:schemeClr val="tx1"/>
              </a:solidFill>
              <a:latin typeface="+mj-lt"/>
            </a:rPr>
            <a:t>nei</a:t>
          </a:r>
          <a:r>
            <a:rPr lang="en-GB" sz="1800" b="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b="0" kern="1200" dirty="0" err="1">
              <a:solidFill>
                <a:schemeClr val="tx1"/>
              </a:solidFill>
              <a:latin typeface="+mj-lt"/>
            </a:rPr>
            <a:t>programmi</a:t>
          </a:r>
          <a:r>
            <a:rPr lang="en-GB" sz="1800" b="0" kern="1200" dirty="0">
              <a:solidFill>
                <a:schemeClr val="tx1"/>
              </a:solidFill>
              <a:latin typeface="+mj-lt"/>
            </a:rPr>
            <a:t> di </a:t>
          </a:r>
          <a:r>
            <a:rPr lang="en-GB" sz="1800" b="0" kern="1200" dirty="0" err="1">
              <a:solidFill>
                <a:schemeClr val="tx1"/>
              </a:solidFill>
              <a:latin typeface="+mj-lt"/>
            </a:rPr>
            <a:t>ricerca</a:t>
          </a:r>
          <a:r>
            <a:rPr lang="en-GB" sz="1800" b="0" kern="1200" dirty="0">
              <a:solidFill>
                <a:schemeClr val="tx1"/>
              </a:solidFill>
              <a:latin typeface="+mj-lt"/>
            </a:rPr>
            <a:t> e di </a:t>
          </a:r>
          <a:r>
            <a:rPr lang="en-GB" sz="1800" b="0" kern="1200" dirty="0" err="1">
              <a:solidFill>
                <a:schemeClr val="tx1"/>
              </a:solidFill>
              <a:latin typeface="+mj-lt"/>
            </a:rPr>
            <a:t>insegnamento</a:t>
          </a:r>
          <a:endParaRPr lang="it-IT" sz="1800" b="0" kern="1200" dirty="0">
            <a:solidFill>
              <a:schemeClr val="tx1"/>
            </a:solidFill>
            <a:latin typeface="+mj-lt"/>
          </a:endParaRPr>
        </a:p>
      </dsp:txBody>
      <dsp:txXfrm>
        <a:off x="4898" y="2800910"/>
        <a:ext cx="3028111" cy="1361157"/>
      </dsp:txXfrm>
    </dsp:sp>
    <dsp:sp modelId="{916C51AD-A4F7-E14D-848E-9C9DEC394A7A}">
      <dsp:nvSpPr>
        <dsp:cNvPr id="0" name=""/>
        <dsp:cNvSpPr/>
      </dsp:nvSpPr>
      <dsp:spPr>
        <a:xfrm>
          <a:off x="3604696" y="2800910"/>
          <a:ext cx="3008048" cy="1358407"/>
        </a:xfrm>
        <a:prstGeom prst="rect">
          <a:avLst/>
        </a:prstGeom>
        <a:solidFill>
          <a:srgbClr val="39E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/>
              </a:solidFill>
              <a:latin typeface="+mj-lt"/>
            </a:rPr>
            <a:t>Equilibrio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di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genere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nel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reclutamento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,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nelle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progressioni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di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carriera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e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nelle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posizioni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dirigenziali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.</a:t>
          </a:r>
          <a:endParaRPr lang="it-IT" sz="1800" kern="1200" dirty="0">
            <a:solidFill>
              <a:schemeClr val="tx1"/>
            </a:solidFill>
            <a:latin typeface="+mj-lt"/>
          </a:endParaRPr>
        </a:p>
      </dsp:txBody>
      <dsp:txXfrm>
        <a:off x="3604696" y="2800910"/>
        <a:ext cx="3008048" cy="1358407"/>
      </dsp:txXfrm>
    </dsp:sp>
    <dsp:sp modelId="{26A104B6-3FDE-2848-90B0-F98FEF495FB7}">
      <dsp:nvSpPr>
        <dsp:cNvPr id="0" name=""/>
        <dsp:cNvSpPr/>
      </dsp:nvSpPr>
      <dsp:spPr>
        <a:xfrm>
          <a:off x="7184431" y="2800910"/>
          <a:ext cx="2722314" cy="1361157"/>
        </a:xfrm>
        <a:prstGeom prst="rect">
          <a:avLst/>
        </a:prstGeom>
        <a:solidFill>
          <a:srgbClr val="39E1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>
              <a:solidFill>
                <a:schemeClr val="tx1"/>
              </a:solidFill>
              <a:latin typeface="+mj-lt"/>
            </a:rPr>
            <a:t>Equilibrio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tra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lavoro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e vita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privata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e la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cultura</a:t>
          </a:r>
          <a:r>
            <a:rPr lang="en-GB" sz="1800" kern="1200" dirty="0">
              <a:solidFill>
                <a:schemeClr val="tx1"/>
              </a:solidFill>
              <a:latin typeface="+mj-lt"/>
            </a:rPr>
            <a:t> </a:t>
          </a:r>
          <a:r>
            <a:rPr lang="en-GB" sz="1800" kern="1200" dirty="0" err="1">
              <a:solidFill>
                <a:schemeClr val="tx1"/>
              </a:solidFill>
              <a:latin typeface="+mj-lt"/>
            </a:rPr>
            <a:t>dell'organizzazione</a:t>
          </a:r>
          <a:r>
            <a:rPr lang="en-GB" sz="1900" kern="1200" dirty="0">
              <a:solidFill>
                <a:srgbClr val="002060"/>
              </a:solidFill>
              <a:latin typeface="Bookman Old Style" panose="02050604050505020204" pitchFamily="18" charset="0"/>
            </a:rPr>
            <a:t>.</a:t>
          </a:r>
        </a:p>
      </dsp:txBody>
      <dsp:txXfrm>
        <a:off x="7184431" y="2800910"/>
        <a:ext cx="2722314" cy="1361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0EE3-4133-1C43-9699-65D7BB2EBA32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B0625-7861-E749-9043-D5360FCC0F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3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87663-EDB9-3B43-BC27-33BF0770E7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9AD60-F543-5A4F-B2C7-0113E831A3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5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0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0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6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6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1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97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58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4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805F3-D63F-C340-8C16-21DC9DEE6BC1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052E-1809-5B4C-8F90-F57F5F7C6A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73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doi.org/10.4337/9781786438973.000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ige.europa.eu/gender-mainstreaming/toolkits/gear/legislative-policy-backgrounds/ital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ige.europa.eu/sites/default/files/uaew_final_mentoring_for_chang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24FD9-9FC7-8147-AE8F-C6DB75345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38"/>
            <a:ext cx="12192000" cy="150804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Il </a:t>
            </a:r>
            <a:r>
              <a:rPr lang="en-GB" sz="4000" dirty="0" err="1"/>
              <a:t>programma</a:t>
            </a:r>
            <a:r>
              <a:rPr lang="en-GB" sz="4000" dirty="0"/>
              <a:t> di Gender mentoring </a:t>
            </a:r>
            <a:r>
              <a:rPr lang="en-GB" sz="4000" dirty="0" err="1"/>
              <a:t>nell’INFN</a:t>
            </a:r>
            <a:r>
              <a:rPr lang="en-GB" sz="4000" dirty="0"/>
              <a:t>: </a:t>
            </a:r>
            <a:r>
              <a:rPr lang="en-GB" sz="4000" dirty="0" err="1"/>
              <a:t>provare</a:t>
            </a:r>
            <a:r>
              <a:rPr lang="en-GB" sz="4000" dirty="0"/>
              <a:t> a </a:t>
            </a:r>
            <a:r>
              <a:rPr lang="en-GB" sz="4000" dirty="0" err="1"/>
              <a:t>cambiare</a:t>
            </a:r>
            <a:r>
              <a:rPr lang="en-GB" sz="4000" dirty="0"/>
              <a:t> </a:t>
            </a:r>
            <a:r>
              <a:rPr lang="en-GB" sz="4000" dirty="0" err="1"/>
              <a:t>insieme</a:t>
            </a:r>
            <a:endParaRPr lang="en-GB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E4AA79-468F-7C4A-BF07-DED8C7095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6400" y="4920457"/>
            <a:ext cx="9144000" cy="1655762"/>
          </a:xfrm>
        </p:spPr>
        <p:txBody>
          <a:bodyPr/>
          <a:lstStyle/>
          <a:p>
            <a:r>
              <a:rPr lang="en-GB" dirty="0"/>
              <a:t>7 </a:t>
            </a:r>
            <a:r>
              <a:rPr lang="en-GB" dirty="0" err="1"/>
              <a:t>novembre</a:t>
            </a:r>
            <a:r>
              <a:rPr lang="en-GB" dirty="0"/>
              <a:t> 2023 LNF</a:t>
            </a:r>
          </a:p>
          <a:p>
            <a:r>
              <a:rPr lang="en-GB" dirty="0"/>
              <a:t>Maria Rosaria </a:t>
            </a:r>
            <a:r>
              <a:rPr lang="en-GB" dirty="0" err="1"/>
              <a:t>Masullo</a:t>
            </a:r>
            <a:r>
              <a:rPr lang="en-GB" dirty="0"/>
              <a:t> (INFN-Na)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AE1D05-A376-DE4D-AC1A-A65049FE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33" y="2681998"/>
            <a:ext cx="3247571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5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0CEFB-3B0C-214D-9A60-3F1CC0BC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074" y="-8418"/>
            <a:ext cx="9208169" cy="771494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/>
              <a:t>Quale </a:t>
            </a:r>
            <a:r>
              <a:rPr lang="en-GB" sz="3600" dirty="0" err="1"/>
              <a:t>modello</a:t>
            </a:r>
            <a:r>
              <a:rPr lang="en-GB" sz="3600" dirty="0"/>
              <a:t> di mentoring?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B9C4439-AD5E-AA4E-934C-72D2D4CB1E24}"/>
              </a:ext>
            </a:extLst>
          </p:cNvPr>
          <p:cNvSpPr txBox="1">
            <a:spLocks/>
          </p:cNvSpPr>
          <p:nvPr/>
        </p:nvSpPr>
        <p:spPr>
          <a:xfrm>
            <a:off x="173696" y="2940013"/>
            <a:ext cx="7237758" cy="132138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I modelli di </a:t>
            </a:r>
            <a:r>
              <a:rPr lang="it-IT" sz="1800" dirty="0" err="1"/>
              <a:t>mentoring</a:t>
            </a:r>
            <a:r>
              <a:rPr lang="it-IT" sz="1800" dirty="0"/>
              <a:t> analizzati non sono errati. Mentori e </a:t>
            </a:r>
            <a:r>
              <a:rPr lang="it-IT" sz="1800" dirty="0" err="1"/>
              <a:t>mentee</a:t>
            </a:r>
            <a:r>
              <a:rPr lang="it-IT" sz="1800" dirty="0"/>
              <a:t> possono essere ugualmente soddisfatti dai diversi percorsi.</a:t>
            </a:r>
          </a:p>
          <a:p>
            <a:r>
              <a:rPr lang="it-IT" sz="1800" dirty="0"/>
              <a:t>Ogni relazione di </a:t>
            </a:r>
            <a:r>
              <a:rPr lang="it-IT" sz="1800" dirty="0" err="1"/>
              <a:t>mentoring</a:t>
            </a:r>
            <a:r>
              <a:rPr lang="it-IT" sz="1800" dirty="0"/>
              <a:t> è unica in sé, non c’è un solo modo di essere mentore!</a:t>
            </a:r>
            <a:endParaRPr lang="en-GB" sz="18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827F0DF-C381-324F-B72D-182E0AF50037}"/>
              </a:ext>
            </a:extLst>
          </p:cNvPr>
          <p:cNvSpPr txBox="1">
            <a:spLocks/>
          </p:cNvSpPr>
          <p:nvPr/>
        </p:nvSpPr>
        <p:spPr>
          <a:xfrm>
            <a:off x="1949116" y="4427199"/>
            <a:ext cx="10118558" cy="182481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Il </a:t>
            </a:r>
            <a:r>
              <a:rPr lang="it-IT" sz="1800" b="1" dirty="0" err="1"/>
              <a:t>mentoring</a:t>
            </a:r>
            <a:r>
              <a:rPr lang="it-IT" sz="1800" b="1" dirty="0"/>
              <a:t> trasformativo </a:t>
            </a:r>
            <a:r>
              <a:rPr lang="it-IT" sz="1800" dirty="0"/>
              <a:t>è molto lontano dall’idea di </a:t>
            </a:r>
            <a:r>
              <a:rPr lang="it-IT" sz="1800" dirty="0" err="1"/>
              <a:t>mentoring</a:t>
            </a:r>
            <a:r>
              <a:rPr lang="it-IT" sz="1800" dirty="0"/>
              <a:t> che normalmente si ha</a:t>
            </a:r>
          </a:p>
          <a:p>
            <a:r>
              <a:rPr lang="it-IT" sz="1800" dirty="0"/>
              <a:t>Un punto di partenza è la presa di coscienza dell’approccio che lavora su due </a:t>
            </a:r>
            <a:r>
              <a:rPr lang="it-IT" sz="1800" b="1" dirty="0"/>
              <a:t>fronti</a:t>
            </a:r>
            <a:r>
              <a:rPr lang="it-IT" sz="1800" dirty="0"/>
              <a:t>:</a:t>
            </a:r>
          </a:p>
          <a:p>
            <a:pPr lvl="1"/>
            <a:r>
              <a:rPr lang="en-GB" sz="1600" dirty="0" err="1"/>
              <a:t>sulle</a:t>
            </a:r>
            <a:r>
              <a:rPr lang="en-GB" sz="1600" dirty="0"/>
              <a:t> mentee</a:t>
            </a:r>
          </a:p>
          <a:p>
            <a:pPr lvl="1"/>
            <a:r>
              <a:rPr lang="en-GB" sz="1600" dirty="0" err="1"/>
              <a:t>sull’istituzione</a:t>
            </a:r>
            <a:endParaRPr lang="en-GB" sz="1600" dirty="0"/>
          </a:p>
          <a:p>
            <a:pPr marL="274320" lvl="1" indent="0">
              <a:buNone/>
            </a:pPr>
            <a:r>
              <a:rPr lang="it-IT" dirty="0"/>
              <a:t>Valenza di questi programmi come un momento di crescita per </a:t>
            </a:r>
            <a:r>
              <a:rPr lang="it-IT" dirty="0" err="1"/>
              <a:t>mentee</a:t>
            </a:r>
            <a:r>
              <a:rPr lang="it-IT" dirty="0"/>
              <a:t> e mentori, di trasformazione per l’istituzione.</a:t>
            </a:r>
            <a:endParaRPr lang="en-GB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33F6B5-F8DA-9145-9C3C-AA7F2437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607BE9D-C40D-8940-9253-AE5FD99F45FB}"/>
              </a:ext>
            </a:extLst>
          </p:cNvPr>
          <p:cNvSpPr/>
          <p:nvPr/>
        </p:nvSpPr>
        <p:spPr>
          <a:xfrm>
            <a:off x="84221" y="1019888"/>
            <a:ext cx="865070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/>
              <a:t>Vi sono  diversi programmi di </a:t>
            </a:r>
            <a:r>
              <a:rPr lang="it-IT" b="1" dirty="0" err="1"/>
              <a:t>mentoring</a:t>
            </a:r>
            <a:r>
              <a:rPr lang="it-IT" b="1" dirty="0"/>
              <a:t>: </a:t>
            </a:r>
          </a:p>
          <a:p>
            <a:r>
              <a:rPr lang="it-IT" b="1" dirty="0"/>
              <a:t>strumentali (</a:t>
            </a:r>
            <a:r>
              <a:rPr lang="en-GB" b="1" dirty="0"/>
              <a:t>instrumental mentoring)</a:t>
            </a:r>
            <a:r>
              <a:rPr lang="it-IT" b="1" dirty="0"/>
              <a:t> </a:t>
            </a:r>
            <a:r>
              <a:rPr lang="it-IT" dirty="0"/>
              <a:t>si concentrano strettamente sulle carriere delle donne. </a:t>
            </a:r>
            <a:r>
              <a:rPr lang="it-IT" u="sng" dirty="0"/>
              <a:t>Programmi centrati sulle mentori e sulle necessità dell’istituzione</a:t>
            </a:r>
            <a:endParaRPr lang="en-GB" u="sng" dirty="0"/>
          </a:p>
          <a:p>
            <a:endParaRPr lang="it-IT" dirty="0"/>
          </a:p>
          <a:p>
            <a:r>
              <a:rPr lang="it-IT" b="1" dirty="0"/>
              <a:t>per lo sviluppo (</a:t>
            </a:r>
            <a:r>
              <a:rPr lang="en-GB" b="1" dirty="0"/>
              <a:t>developmental mentoring)</a:t>
            </a:r>
            <a:r>
              <a:rPr lang="it-IT" b="1" dirty="0"/>
              <a:t> </a:t>
            </a:r>
            <a:r>
              <a:rPr lang="it-IT" dirty="0"/>
              <a:t>favoriscono relazioni collaborative e paritarie.</a:t>
            </a:r>
          </a:p>
          <a:p>
            <a:r>
              <a:rPr lang="it-IT" u="sng" dirty="0"/>
              <a:t>Modelli centrato sui bisogni della </a:t>
            </a:r>
            <a:r>
              <a:rPr lang="it-IT" u="sng" dirty="0" err="1"/>
              <a:t>mentee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F96AF1-305E-AB4E-B7AD-64FC641902F3}"/>
              </a:ext>
            </a:extLst>
          </p:cNvPr>
          <p:cNvSpPr txBox="1"/>
          <p:nvPr/>
        </p:nvSpPr>
        <p:spPr>
          <a:xfrm>
            <a:off x="84221" y="6356350"/>
            <a:ext cx="832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1- I. Picardi, M.C. </a:t>
            </a:r>
            <a:r>
              <a:rPr lang="en-GB" sz="1400" dirty="0" err="1"/>
              <a:t>Agodi</a:t>
            </a:r>
            <a:r>
              <a:rPr lang="en-GB" sz="1400" dirty="0"/>
              <a:t> ”</a:t>
            </a:r>
            <a:r>
              <a:rPr lang="it-IT" sz="1400" b="1" dirty="0"/>
              <a:t>Gender perspective in mentoring relationships: a case study of GENOVATE@UNINA</a:t>
            </a:r>
            <a:r>
              <a:rPr lang="en-GB" sz="1400" dirty="0"/>
              <a:t> ”</a:t>
            </a:r>
            <a:r>
              <a:rPr lang="it-IT" sz="1400" b="1" dirty="0"/>
              <a:t> --</a:t>
            </a:r>
            <a:r>
              <a:rPr lang="it-IT" sz="1400" dirty="0">
                <a:hlinkClick r:id="rId2"/>
              </a:rPr>
              <a:t>https://doi.org/10.4337/9781786438973.00018</a:t>
            </a:r>
            <a:endParaRPr lang="it-IT" sz="1400" b="1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D27008B-0E46-E440-89EA-B7BFDF1C8D2D}"/>
              </a:ext>
            </a:extLst>
          </p:cNvPr>
          <p:cNvSpPr/>
          <p:nvPr/>
        </p:nvSpPr>
        <p:spPr>
          <a:xfrm>
            <a:off x="9365587" y="730474"/>
            <a:ext cx="2702087" cy="341632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u="sng" dirty="0"/>
              <a:t>I programmi incentrati sulle donne piuttosto che sulla struttura «</a:t>
            </a:r>
            <a:r>
              <a:rPr lang="it-IT" u="sng" dirty="0" err="1"/>
              <a:t>gendered</a:t>
            </a:r>
            <a:r>
              <a:rPr lang="it-IT" u="sng" dirty="0"/>
              <a:t>» delle istituzioni accademiche</a:t>
            </a:r>
            <a:r>
              <a:rPr lang="it-IT" dirty="0"/>
              <a:t>, inducono comportamenti adattivi, </a:t>
            </a:r>
          </a:p>
          <a:p>
            <a:r>
              <a:rPr lang="it-IT" dirty="0"/>
              <a:t>mentre l’obiettivo dovrebbe essere quello di </a:t>
            </a:r>
            <a:r>
              <a:rPr lang="it-IT" b="1" dirty="0"/>
              <a:t>innescare pratiche di trasformazione </a:t>
            </a:r>
            <a:r>
              <a:rPr lang="it-IT" dirty="0"/>
              <a:t>verso l’equità di genere nel mondo accademico e nella ricerca.</a:t>
            </a:r>
            <a:endParaRPr lang="en-GB" dirty="0"/>
          </a:p>
        </p:txBody>
      </p:sp>
      <p:sp>
        <p:nvSpPr>
          <p:cNvPr id="11" name="Freccia destra con strisce 10">
            <a:extLst>
              <a:ext uri="{FF2B5EF4-FFF2-40B4-BE49-F238E27FC236}">
                <a16:creationId xmlns:a16="http://schemas.microsoft.com/office/drawing/2014/main" id="{4A705D85-2021-3E44-95E0-1F9241B41A22}"/>
              </a:ext>
            </a:extLst>
          </p:cNvPr>
          <p:cNvSpPr/>
          <p:nvPr/>
        </p:nvSpPr>
        <p:spPr>
          <a:xfrm>
            <a:off x="8271644" y="1897051"/>
            <a:ext cx="926564" cy="40308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603EC0-3AE4-364D-94AA-1851C1A0F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7"/>
            <a:ext cx="1655792" cy="93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asellaDiTesto 2">
            <a:extLst>
              <a:ext uri="{FF2B5EF4-FFF2-40B4-BE49-F238E27FC236}">
                <a16:creationId xmlns:a16="http://schemas.microsoft.com/office/drawing/2014/main" id="{8AD90EA2-5222-2A43-8763-995426D9051F}"/>
              </a:ext>
            </a:extLst>
          </p:cNvPr>
          <p:cNvGraphicFramePr/>
          <p:nvPr>
            <p:extLst/>
          </p:nvPr>
        </p:nvGraphicFramePr>
        <p:xfrm>
          <a:off x="300037" y="1326196"/>
          <a:ext cx="7833309" cy="337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1B221D-CDCB-A442-AC30-15A4803866F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dirty="0"/>
              <a:t>La </a:t>
            </a:r>
            <a:r>
              <a:rPr lang="en-US" sz="3200" dirty="0" err="1"/>
              <a:t>scelta</a:t>
            </a:r>
            <a:r>
              <a:rPr lang="en-US" sz="3200" dirty="0"/>
              <a:t> del </a:t>
            </a:r>
            <a:r>
              <a:rPr lang="en-US" sz="3200" dirty="0" err="1"/>
              <a:t>programma</a:t>
            </a:r>
            <a:r>
              <a:rPr lang="en-US" sz="3200" dirty="0"/>
              <a:t> di Gender Mentoring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E42D675-87AE-8641-BC9A-92C0E90F02BE}"/>
              </a:ext>
            </a:extLst>
          </p:cNvPr>
          <p:cNvSpPr/>
          <p:nvPr/>
        </p:nvSpPr>
        <p:spPr>
          <a:xfrm>
            <a:off x="7688179" y="4390283"/>
            <a:ext cx="3866650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Il </a:t>
            </a:r>
            <a:r>
              <a:rPr lang="en-GB" sz="2000" dirty="0" err="1"/>
              <a:t>programma</a:t>
            </a:r>
            <a:r>
              <a:rPr lang="en-GB" sz="2000" dirty="0"/>
              <a:t> INFN </a:t>
            </a:r>
            <a:r>
              <a:rPr lang="en-GB" sz="2000" dirty="0" err="1"/>
              <a:t>è</a:t>
            </a:r>
            <a:r>
              <a:rPr lang="en-GB" sz="2000" dirty="0"/>
              <a:t> </a:t>
            </a:r>
            <a:r>
              <a:rPr lang="en-GB" sz="2000" dirty="0" err="1"/>
              <a:t>evoluto</a:t>
            </a:r>
            <a:r>
              <a:rPr lang="en-GB" sz="2000" dirty="0"/>
              <a:t> </a:t>
            </a:r>
            <a:r>
              <a:rPr lang="en-GB" sz="2000" dirty="0" err="1"/>
              <a:t>nel</a:t>
            </a:r>
            <a:r>
              <a:rPr lang="en-GB" sz="2000" dirty="0"/>
              <a:t> tempo </a:t>
            </a:r>
            <a:r>
              <a:rPr lang="en-GB" sz="2000" dirty="0" err="1"/>
              <a:t>cercando</a:t>
            </a:r>
            <a:r>
              <a:rPr lang="en-GB" sz="2000" dirty="0"/>
              <a:t> di </a:t>
            </a:r>
            <a:r>
              <a:rPr lang="en-GB" sz="2000" dirty="0" err="1"/>
              <a:t>adattarlo</a:t>
            </a:r>
            <a:r>
              <a:rPr lang="en-GB" sz="2000" dirty="0"/>
              <a:t> al. </a:t>
            </a:r>
            <a:r>
              <a:rPr lang="en-GB" sz="2000" dirty="0" err="1"/>
              <a:t>nostro</a:t>
            </a:r>
            <a:r>
              <a:rPr lang="en-GB" sz="2000" dirty="0"/>
              <a:t> </a:t>
            </a:r>
            <a:r>
              <a:rPr lang="en-GB" sz="2000" dirty="0" err="1"/>
              <a:t>ente</a:t>
            </a:r>
            <a:r>
              <a:rPr lang="en-GB" sz="2000" dirty="0"/>
              <a:t> di </a:t>
            </a:r>
            <a:r>
              <a:rPr lang="en-GB" sz="2000" dirty="0" err="1"/>
              <a:t>ricerca</a:t>
            </a:r>
            <a:r>
              <a:rPr lang="en-GB" sz="2000" dirty="0"/>
              <a:t> non </a:t>
            </a:r>
            <a:r>
              <a:rPr lang="en-GB" sz="2000" dirty="0" err="1"/>
              <a:t>localizzato</a:t>
            </a:r>
            <a:r>
              <a:rPr lang="en-GB" sz="2000" dirty="0"/>
              <a:t> in </a:t>
            </a:r>
            <a:r>
              <a:rPr lang="en-GB" sz="2000" dirty="0" err="1"/>
              <a:t>un’unica</a:t>
            </a:r>
            <a:r>
              <a:rPr lang="en-GB" sz="2000" dirty="0"/>
              <a:t> </a:t>
            </a:r>
            <a:r>
              <a:rPr lang="en-GB" sz="2000" dirty="0" err="1"/>
              <a:t>sede</a:t>
            </a:r>
            <a:r>
              <a:rPr lang="en-GB" sz="2000" dirty="0"/>
              <a:t> ma </a:t>
            </a:r>
            <a:r>
              <a:rPr lang="en-GB" sz="2000" dirty="0" err="1"/>
              <a:t>distribuito</a:t>
            </a:r>
            <a:r>
              <a:rPr lang="en-GB" sz="2000" dirty="0"/>
              <a:t> </a:t>
            </a:r>
            <a:r>
              <a:rPr lang="en-GB" sz="2000" dirty="0" err="1"/>
              <a:t>sul</a:t>
            </a:r>
            <a:r>
              <a:rPr lang="en-GB" sz="2000" dirty="0"/>
              <a:t> </a:t>
            </a:r>
            <a:r>
              <a:rPr lang="en-GB" sz="2000" dirty="0" err="1"/>
              <a:t>territorio</a:t>
            </a:r>
            <a:r>
              <a:rPr lang="en-GB" sz="2000" dirty="0"/>
              <a:t>, </a:t>
            </a:r>
            <a:r>
              <a:rPr lang="en-GB" sz="2000" dirty="0" err="1"/>
              <a:t>popolato</a:t>
            </a:r>
            <a:r>
              <a:rPr lang="en-GB" sz="2000" dirty="0"/>
              <a:t> in </a:t>
            </a:r>
            <a:r>
              <a:rPr lang="en-GB" sz="2000" dirty="0" err="1"/>
              <a:t>maggioranza</a:t>
            </a:r>
            <a:r>
              <a:rPr lang="en-GB" sz="2000" dirty="0"/>
              <a:t> </a:t>
            </a:r>
            <a:r>
              <a:rPr lang="en-GB" sz="2000" dirty="0" err="1"/>
              <a:t>fisici</a:t>
            </a:r>
            <a:r>
              <a:rPr lang="en-GB" sz="2000" dirty="0"/>
              <a:t> e </a:t>
            </a:r>
            <a:r>
              <a:rPr lang="en-GB" sz="2000" dirty="0" err="1"/>
              <a:t>fisiche</a:t>
            </a:r>
            <a:r>
              <a:rPr lang="en-GB" sz="20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6AA7A12-DA27-8047-A1B1-20F05EB3A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619" y="1326196"/>
            <a:ext cx="2337210" cy="214368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89446B2-D949-C849-BB8B-93AF21D8F72D}"/>
              </a:ext>
            </a:extLst>
          </p:cNvPr>
          <p:cNvSpPr/>
          <p:nvPr/>
        </p:nvSpPr>
        <p:spPr>
          <a:xfrm>
            <a:off x="482892" y="5682944"/>
            <a:ext cx="60960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it-IT" dirty="0"/>
              <a:t>* Ilenia </a:t>
            </a:r>
            <a:r>
              <a:rPr lang="it-IT" dirty="0" err="1"/>
              <a:t>Picardi</a:t>
            </a:r>
            <a:r>
              <a:rPr lang="it-IT" dirty="0"/>
              <a:t> (2017) </a:t>
            </a:r>
            <a:r>
              <a:rPr lang="it-IT" i="1" dirty="0" err="1"/>
              <a:t>Through</a:t>
            </a:r>
            <a:r>
              <a:rPr lang="it-IT" i="1" dirty="0"/>
              <a:t> the </a:t>
            </a:r>
            <a:r>
              <a:rPr lang="it-IT" i="1" dirty="0" err="1"/>
              <a:t>glass</a:t>
            </a:r>
            <a:r>
              <a:rPr lang="it-IT" i="1" dirty="0"/>
              <a:t> </a:t>
            </a:r>
            <a:r>
              <a:rPr lang="it-IT" i="1" dirty="0" err="1"/>
              <a:t>labyrinth</a:t>
            </a:r>
            <a:r>
              <a:rPr lang="it-IT" i="1" dirty="0"/>
              <a:t> of science: </a:t>
            </a:r>
            <a:r>
              <a:rPr lang="it-IT" i="1" dirty="0" err="1"/>
              <a:t>Mapping</a:t>
            </a:r>
            <a:r>
              <a:rPr lang="it-IT" i="1" dirty="0"/>
              <a:t> </a:t>
            </a:r>
            <a:r>
              <a:rPr lang="it-IT" i="1" dirty="0" err="1"/>
              <a:t>gendering</a:t>
            </a:r>
            <a:r>
              <a:rPr lang="it-IT" i="1" dirty="0"/>
              <a:t> </a:t>
            </a:r>
            <a:r>
              <a:rPr lang="it-IT" i="1" dirty="0" err="1"/>
              <a:t>processes</a:t>
            </a:r>
            <a:r>
              <a:rPr lang="it-IT" i="1" dirty="0"/>
              <a:t> in </a:t>
            </a:r>
            <a:r>
              <a:rPr lang="it-IT" i="1" dirty="0" err="1"/>
              <a:t>academia</a:t>
            </a:r>
            <a:r>
              <a:rPr lang="it-IT" i="1" dirty="0"/>
              <a:t>.</a:t>
            </a:r>
            <a:r>
              <a:rPr lang="it-IT" dirty="0"/>
              <a:t> [Tesi di dottorato]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B657CCC-B9C3-4D48-B012-47B9061D29B6}"/>
              </a:ext>
            </a:extLst>
          </p:cNvPr>
          <p:cNvSpPr/>
          <p:nvPr/>
        </p:nvSpPr>
        <p:spPr>
          <a:xfrm>
            <a:off x="300037" y="688966"/>
            <a:ext cx="646171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Modello di </a:t>
            </a:r>
            <a:r>
              <a:rPr lang="it-IT" dirty="0" err="1"/>
              <a:t>mentoring</a:t>
            </a:r>
            <a:r>
              <a:rPr lang="it-IT" dirty="0"/>
              <a:t> da noi adottato  nasce dalla ricerca del gruppo di UNINA nel tempo*</a:t>
            </a:r>
          </a:p>
        </p:txBody>
      </p:sp>
    </p:spTree>
    <p:extLst>
      <p:ext uri="{BB962C8B-B14F-4D97-AF65-F5344CB8AC3E}">
        <p14:creationId xmlns:p14="http://schemas.microsoft.com/office/powerpoint/2010/main" val="228462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6C5B1-8950-E743-AE9D-191A0C81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966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dirty="0" err="1"/>
              <a:t>Lavorare</a:t>
            </a:r>
            <a:r>
              <a:rPr lang="en-GB" sz="4000" dirty="0"/>
              <a:t> per un  </a:t>
            </a:r>
            <a:r>
              <a:rPr lang="en-GB" sz="4000" dirty="0" err="1"/>
              <a:t>modello</a:t>
            </a:r>
            <a:r>
              <a:rPr lang="en-GB" sz="4000" dirty="0"/>
              <a:t> di mentoring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35D95B9C-81DD-0348-82C5-4A9DC32D8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088263"/>
              </p:ext>
            </p:extLst>
          </p:nvPr>
        </p:nvGraphicFramePr>
        <p:xfrm>
          <a:off x="0" y="719666"/>
          <a:ext cx="11544300" cy="605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FF9C144-3F73-AE4D-95FB-624AC16B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E8F31B-8D61-D849-968B-08C5F72FA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3680" y="1"/>
            <a:ext cx="1678319" cy="17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2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6418F88-14B6-A0E7-CBCD-675137ED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E1B1-B723-40FC-A80A-CB10D2268A6B}" type="slidenum">
              <a:rPr lang="it-IT" altLang="it-IT" smtClean="0"/>
              <a:pPr/>
              <a:t>13</a:t>
            </a:fld>
            <a:endParaRPr lang="it-IT" alt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872855-98FA-9A44-B0CD-630C4D57B7E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Come nasce il nostro Gender </a:t>
            </a:r>
            <a:r>
              <a:rPr lang="it-IT" sz="3200" dirty="0" err="1"/>
              <a:t>mentoring</a:t>
            </a:r>
            <a:r>
              <a:rPr lang="it-IT" sz="3200" dirty="0"/>
              <a:t> </a:t>
            </a:r>
            <a:r>
              <a:rPr lang="it-IT" sz="3200" dirty="0" err="1"/>
              <a:t>program</a:t>
            </a:r>
            <a:endParaRPr lang="it-IT" sz="3200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DE1AF77-59B9-D14E-991F-3064C30820E4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5436EC2-2C2F-4B4E-AA39-1AE32121A70A}"/>
              </a:ext>
            </a:extLst>
          </p:cNvPr>
          <p:cNvCxnSpPr>
            <a:cxnSpLocks/>
          </p:cNvCxnSpPr>
          <p:nvPr/>
        </p:nvCxnSpPr>
        <p:spPr>
          <a:xfrm flipV="1">
            <a:off x="2649621" y="4000233"/>
            <a:ext cx="1540042" cy="36057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387A7C-6D49-0048-9C49-708C58C03A9C}"/>
              </a:ext>
            </a:extLst>
          </p:cNvPr>
          <p:cNvSpPr txBox="1"/>
          <p:nvPr/>
        </p:nvSpPr>
        <p:spPr>
          <a:xfrm>
            <a:off x="533400" y="3477310"/>
            <a:ext cx="203200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Necessità</a:t>
            </a:r>
            <a:r>
              <a:rPr lang="en-GB" dirty="0"/>
              <a:t> di </a:t>
            </a:r>
            <a:r>
              <a:rPr lang="en-GB" dirty="0" err="1"/>
              <a:t>fondi</a:t>
            </a:r>
            <a:r>
              <a:rPr lang="en-GB" dirty="0"/>
              <a:t> </a:t>
            </a:r>
            <a:r>
              <a:rPr lang="en-GB" dirty="0" err="1"/>
              <a:t>formazione</a:t>
            </a:r>
            <a:r>
              <a:rPr lang="en-GB" dirty="0"/>
              <a:t> per </a:t>
            </a:r>
            <a:r>
              <a:rPr lang="en-GB" dirty="0" err="1"/>
              <a:t>mentori</a:t>
            </a:r>
            <a:r>
              <a:rPr lang="en-GB" dirty="0"/>
              <a:t> e mentee  </a:t>
            </a:r>
            <a:r>
              <a:rPr lang="en-GB" dirty="0" err="1"/>
              <a:t>alcune</a:t>
            </a:r>
            <a:r>
              <a:rPr lang="en-GB" dirty="0"/>
              <a:t> </a:t>
            </a:r>
            <a:r>
              <a:rPr lang="en-GB" dirty="0" err="1"/>
              <a:t>difficoltà</a:t>
            </a:r>
            <a:r>
              <a:rPr lang="en-GB" dirty="0"/>
              <a:t> per </a:t>
            </a:r>
            <a:r>
              <a:rPr lang="en-GB" dirty="0" err="1"/>
              <a:t>gestire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 non INFN…ma le </a:t>
            </a:r>
            <a:r>
              <a:rPr lang="en-GB" dirty="0" err="1"/>
              <a:t>soluzioni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trovano</a:t>
            </a:r>
            <a:endParaRPr lang="en-GB" dirty="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2ACD01F-44A9-B84C-8CCD-1641EE4BEF11}"/>
              </a:ext>
            </a:extLst>
          </p:cNvPr>
          <p:cNvCxnSpPr>
            <a:cxnSpLocks/>
          </p:cNvCxnSpPr>
          <p:nvPr/>
        </p:nvCxnSpPr>
        <p:spPr>
          <a:xfrm flipH="1">
            <a:off x="7376695" y="1147163"/>
            <a:ext cx="969210" cy="42336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ACCF7F-177C-FB4A-BC6B-087F50005629}"/>
              </a:ext>
            </a:extLst>
          </p:cNvPr>
          <p:cNvSpPr txBox="1"/>
          <p:nvPr/>
        </p:nvSpPr>
        <p:spPr>
          <a:xfrm>
            <a:off x="8478252" y="1837026"/>
            <a:ext cx="2743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E’ </a:t>
            </a:r>
            <a:r>
              <a:rPr lang="en-GB" dirty="0" err="1"/>
              <a:t>stato</a:t>
            </a:r>
            <a:r>
              <a:rPr lang="en-GB" dirty="0"/>
              <a:t> </a:t>
            </a:r>
            <a:r>
              <a:rPr lang="en-GB" dirty="0" err="1"/>
              <a:t>chiesto</a:t>
            </a:r>
            <a:r>
              <a:rPr lang="en-GB" dirty="0"/>
              <a:t> per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 TA, </a:t>
            </a:r>
            <a:r>
              <a:rPr lang="en-GB" dirty="0" err="1"/>
              <a:t>speriamo</a:t>
            </a:r>
            <a:r>
              <a:rPr lang="en-GB" dirty="0"/>
              <a:t> di </a:t>
            </a:r>
            <a:r>
              <a:rPr lang="en-GB" dirty="0" err="1"/>
              <a:t>poterci</a:t>
            </a:r>
            <a:r>
              <a:rPr lang="en-GB" dirty="0"/>
              <a:t> </a:t>
            </a:r>
            <a:r>
              <a:rPr lang="en-GB" dirty="0" err="1"/>
              <a:t>lavorare</a:t>
            </a:r>
            <a:r>
              <a:rPr lang="en-GB" dirty="0"/>
              <a:t> in </a:t>
            </a:r>
            <a:r>
              <a:rPr lang="en-GB" dirty="0" err="1"/>
              <a:t>futuro</a:t>
            </a:r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695B156-6616-4947-A221-F3692C8B0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53" y="786467"/>
            <a:ext cx="2290803" cy="210111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C3B3271-7848-8443-8F61-AA0BBF1CF918}"/>
              </a:ext>
            </a:extLst>
          </p:cNvPr>
          <p:cNvSpPr txBox="1"/>
          <p:nvPr/>
        </p:nvSpPr>
        <p:spPr>
          <a:xfrm>
            <a:off x="8345905" y="828822"/>
            <a:ext cx="268756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Assegniste</a:t>
            </a:r>
            <a:r>
              <a:rPr lang="en-GB" dirty="0"/>
              <a:t>, tempi deter., neo-</a:t>
            </a:r>
            <a:r>
              <a:rPr lang="en-GB" dirty="0" err="1"/>
              <a:t>assunte</a:t>
            </a:r>
            <a:r>
              <a:rPr lang="en-GB" dirty="0"/>
              <a:t> 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D7D7156-6652-AE49-962E-507AB758CA54}"/>
              </a:ext>
            </a:extLst>
          </p:cNvPr>
          <p:cNvCxnSpPr>
            <a:cxnSpLocks/>
          </p:cNvCxnSpPr>
          <p:nvPr/>
        </p:nvCxnSpPr>
        <p:spPr>
          <a:xfrm flipH="1" flipV="1">
            <a:off x="7501021" y="1705417"/>
            <a:ext cx="977231" cy="2659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84C2611-6A1F-E940-9DA8-17269D561C5E}"/>
              </a:ext>
            </a:extLst>
          </p:cNvPr>
          <p:cNvSpPr txBox="1"/>
          <p:nvPr/>
        </p:nvSpPr>
        <p:spPr>
          <a:xfrm>
            <a:off x="9456821" y="5216523"/>
            <a:ext cx="239078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, di </a:t>
            </a:r>
            <a:r>
              <a:rPr lang="en-GB" dirty="0" err="1"/>
              <a:t>analisi</a:t>
            </a:r>
            <a:endParaRPr lang="en-GB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B79CDD49-0547-6744-A300-65FFFD351933}"/>
              </a:ext>
            </a:extLst>
          </p:cNvPr>
          <p:cNvCxnSpPr>
            <a:cxnSpLocks/>
          </p:cNvCxnSpPr>
          <p:nvPr/>
        </p:nvCxnSpPr>
        <p:spPr>
          <a:xfrm flipH="1" flipV="1">
            <a:off x="8395369" y="5083529"/>
            <a:ext cx="977231" cy="26598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4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6418F88-14B6-A0E7-CBCD-675137ED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E1B1-B723-40FC-A80A-CB10D2268A6B}" type="slidenum">
              <a:rPr lang="it-IT" altLang="it-IT" smtClean="0"/>
              <a:pPr/>
              <a:t>14</a:t>
            </a:fld>
            <a:endParaRPr lang="it-IT" alt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872855-98FA-9A44-B0CD-630C4D57B7E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Come nasce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C3FA51E-3AD0-B34F-AB05-8C9496F9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998" y="2144344"/>
            <a:ext cx="3220823" cy="2954131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8DDBD5FC-637E-164D-8370-C1DD326566D7}"/>
              </a:ext>
            </a:extLst>
          </p:cNvPr>
          <p:cNvGrpSpPr/>
          <p:nvPr/>
        </p:nvGrpSpPr>
        <p:grpSpPr>
          <a:xfrm>
            <a:off x="782052" y="998621"/>
            <a:ext cx="2931185" cy="2731865"/>
            <a:chOff x="3995819" y="2749153"/>
            <a:chExt cx="2683134" cy="2676547"/>
          </a:xfrm>
        </p:grpSpPr>
        <p:sp>
          <p:nvSpPr>
            <p:cNvPr id="7" name="Forma 6">
              <a:extLst>
                <a:ext uri="{FF2B5EF4-FFF2-40B4-BE49-F238E27FC236}">
                  <a16:creationId xmlns:a16="http://schemas.microsoft.com/office/drawing/2014/main" id="{7F5F7444-0132-D641-9489-77AAE2332A30}"/>
                </a:ext>
              </a:extLst>
            </p:cNvPr>
            <p:cNvSpPr/>
            <p:nvPr/>
          </p:nvSpPr>
          <p:spPr>
            <a:xfrm>
              <a:off x="3995819" y="2749153"/>
              <a:ext cx="2683134" cy="2676547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4">
              <a:extLst>
                <a:ext uri="{FF2B5EF4-FFF2-40B4-BE49-F238E27FC236}">
                  <a16:creationId xmlns:a16="http://schemas.microsoft.com/office/drawing/2014/main" id="{C4E358F4-24EE-AC46-829E-EA01D7C0A724}"/>
                </a:ext>
              </a:extLst>
            </p:cNvPr>
            <p:cNvSpPr txBox="1"/>
            <p:nvPr/>
          </p:nvSpPr>
          <p:spPr>
            <a:xfrm>
              <a:off x="4534756" y="3376121"/>
              <a:ext cx="1605260" cy="1375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dirty="0"/>
                <a:t>Nasce come programma solo per donne,  ma dalla II ed. inclusione degli uomini (mentori e </a:t>
              </a:r>
              <a:r>
                <a:rPr lang="it-IT" sz="1400" dirty="0" err="1"/>
                <a:t>mentee</a:t>
              </a:r>
              <a:r>
                <a:rPr lang="it-IT" sz="1400" dirty="0"/>
                <a:t>) 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EF428ABE-4C94-8E46-8D50-FB90AB2ED62C}"/>
              </a:ext>
            </a:extLst>
          </p:cNvPr>
          <p:cNvGrpSpPr/>
          <p:nvPr/>
        </p:nvGrpSpPr>
        <p:grpSpPr>
          <a:xfrm>
            <a:off x="7924800" y="2875548"/>
            <a:ext cx="3685674" cy="3480802"/>
            <a:chOff x="3995819" y="2749153"/>
            <a:chExt cx="2683134" cy="2676547"/>
          </a:xfrm>
        </p:grpSpPr>
        <p:sp>
          <p:nvSpPr>
            <p:cNvPr id="11" name="Forma 10">
              <a:extLst>
                <a:ext uri="{FF2B5EF4-FFF2-40B4-BE49-F238E27FC236}">
                  <a16:creationId xmlns:a16="http://schemas.microsoft.com/office/drawing/2014/main" id="{45258DB1-A177-6748-93BB-F3E2954AC001}"/>
                </a:ext>
              </a:extLst>
            </p:cNvPr>
            <p:cNvSpPr/>
            <p:nvPr/>
          </p:nvSpPr>
          <p:spPr>
            <a:xfrm>
              <a:off x="3995819" y="2749153"/>
              <a:ext cx="2683134" cy="2676547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4">
              <a:extLst>
                <a:ext uri="{FF2B5EF4-FFF2-40B4-BE49-F238E27FC236}">
                  <a16:creationId xmlns:a16="http://schemas.microsoft.com/office/drawing/2014/main" id="{E7BF4D25-44CD-874C-B761-9A1077C8CBF5}"/>
                </a:ext>
              </a:extLst>
            </p:cNvPr>
            <p:cNvSpPr txBox="1"/>
            <p:nvPr/>
          </p:nvSpPr>
          <p:spPr>
            <a:xfrm>
              <a:off x="4534756" y="3376121"/>
              <a:ext cx="1605260" cy="1375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>
                  <a:solidFill>
                    <a:srgbClr val="FFFF00"/>
                  </a:solidFill>
                </a:rPr>
                <a:t>Gruppo di coordinamento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kern="1200" dirty="0"/>
                <a:t> INFN: Sabina </a:t>
              </a:r>
              <a:r>
                <a:rPr lang="it-IT" sz="1300" kern="1200" dirty="0" err="1"/>
                <a:t>Pellizzoni</a:t>
              </a:r>
              <a:r>
                <a:rPr lang="it-IT" sz="1300" kern="1200" dirty="0"/>
                <a:t>, </a:t>
              </a:r>
              <a:r>
                <a:rPr lang="it-IT" sz="1300" kern="1200" dirty="0" err="1"/>
                <a:t>Iaia</a:t>
              </a:r>
              <a:r>
                <a:rPr lang="it-IT" sz="1300" kern="1200" dirty="0"/>
                <a:t> Masullo, Angela Gargano e Giulia De </a:t>
              </a:r>
              <a:r>
                <a:rPr lang="it-IT" sz="1300" kern="1200" dirty="0" err="1"/>
                <a:t>Bonis</a:t>
              </a:r>
              <a:r>
                <a:rPr lang="it-IT" sz="1300" kern="1200" dirty="0"/>
                <a:t> (nuovo acquisto).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kern="1200" dirty="0" err="1"/>
                <a:t>Unina</a:t>
              </a:r>
              <a:r>
                <a:rPr lang="it-IT" sz="1300" kern="1200" dirty="0"/>
                <a:t>: Ilenia </a:t>
              </a:r>
              <a:r>
                <a:rPr lang="it-IT" sz="1300" kern="1200" dirty="0" err="1"/>
                <a:t>Picardi</a:t>
              </a:r>
              <a:r>
                <a:rPr lang="it-IT" sz="1300" kern="1200" dirty="0"/>
                <a:t>, Emanuele Madonia e Carmen Ferrara (precedenti </a:t>
              </a:r>
              <a:r>
                <a:rPr lang="it-IT" sz="1300" kern="1200" dirty="0" err="1"/>
                <a:t>ediz</a:t>
              </a:r>
              <a:r>
                <a:rPr lang="it-IT" sz="1300" kern="1200" dirty="0"/>
                <a:t>)</a:t>
              </a:r>
            </a:p>
          </p:txBody>
        </p:sp>
      </p:grp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A3C0F27-A7B6-9849-BE94-F9DA5B01661A}"/>
              </a:ext>
            </a:extLst>
          </p:cNvPr>
          <p:cNvCxnSpPr>
            <a:cxnSpLocks/>
          </p:cNvCxnSpPr>
          <p:nvPr/>
        </p:nvCxnSpPr>
        <p:spPr>
          <a:xfrm flipV="1">
            <a:off x="1219917" y="3351466"/>
            <a:ext cx="301792" cy="93145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573025F-86FD-0F42-A22D-68799C0301E1}"/>
              </a:ext>
            </a:extLst>
          </p:cNvPr>
          <p:cNvCxnSpPr>
            <a:cxnSpLocks/>
          </p:cNvCxnSpPr>
          <p:nvPr/>
        </p:nvCxnSpPr>
        <p:spPr>
          <a:xfrm flipH="1">
            <a:off x="10454657" y="2418373"/>
            <a:ext cx="351241" cy="90741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C7D0C12-432D-A94D-8A7F-EE4D69D5E12B}"/>
              </a:ext>
            </a:extLst>
          </p:cNvPr>
          <p:cNvSpPr txBox="1"/>
          <p:nvPr/>
        </p:nvSpPr>
        <p:spPr>
          <a:xfrm>
            <a:off x="9167278" y="1706924"/>
            <a:ext cx="257475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 in </a:t>
            </a:r>
            <a:r>
              <a:rPr lang="en-GB" sz="1600" dirty="0" err="1"/>
              <a:t>più</a:t>
            </a:r>
            <a:r>
              <a:rPr lang="en-GB" sz="1600" dirty="0"/>
              <a:t> Carlo </a:t>
            </a:r>
            <a:r>
              <a:rPr lang="en-GB" sz="1600" dirty="0" err="1"/>
              <a:t>Puggioni</a:t>
            </a:r>
            <a:r>
              <a:rPr lang="en-GB" sz="1600" dirty="0"/>
              <a:t> (ex mentee) per </a:t>
            </a:r>
            <a:r>
              <a:rPr lang="en-GB" sz="1600" dirty="0" err="1"/>
              <a:t>il</a:t>
            </a:r>
            <a:r>
              <a:rPr lang="en-GB" sz="1600" dirty="0"/>
              <a:t> </a:t>
            </a:r>
            <a:r>
              <a:rPr lang="en-GB" sz="1600" dirty="0" err="1"/>
              <a:t>nostro</a:t>
            </a:r>
            <a:r>
              <a:rPr lang="en-GB" sz="1600" dirty="0"/>
              <a:t> </a:t>
            </a:r>
            <a:r>
              <a:rPr lang="en-GB" sz="1600" dirty="0" err="1"/>
              <a:t>sito</a:t>
            </a:r>
            <a:endParaRPr lang="en-GB" sz="16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75B92D2-CC70-4E4E-B1BC-B36D06FC3DE1}"/>
              </a:ext>
            </a:extLst>
          </p:cNvPr>
          <p:cNvSpPr txBox="1"/>
          <p:nvPr/>
        </p:nvSpPr>
        <p:spPr>
          <a:xfrm>
            <a:off x="354813" y="4316251"/>
            <a:ext cx="20320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Un </a:t>
            </a:r>
            <a:r>
              <a:rPr lang="en-GB" dirty="0" err="1"/>
              <a:t>vero</a:t>
            </a:r>
            <a:r>
              <a:rPr lang="en-GB" dirty="0"/>
              <a:t> </a:t>
            </a:r>
            <a:r>
              <a:rPr lang="en-GB" dirty="0" err="1"/>
              <a:t>cambiamento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avere</a:t>
            </a:r>
            <a:r>
              <a:rPr lang="en-GB" dirty="0"/>
              <a:t> solo </a:t>
            </a:r>
            <a:r>
              <a:rPr lang="en-GB" dirty="0" err="1"/>
              <a:t>agendo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donne</a:t>
            </a:r>
            <a:r>
              <a:rPr lang="en-GB" dirty="0"/>
              <a:t> e </a:t>
            </a:r>
            <a:r>
              <a:rPr lang="en-GB" dirty="0" err="1"/>
              <a:t>uomini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80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6418F88-14B6-A0E7-CBCD-675137ED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E1B1-B723-40FC-A80A-CB10D2268A6B}" type="slidenum">
              <a:rPr lang="it-IT" altLang="it-IT" smtClean="0"/>
              <a:pPr/>
              <a:t>15</a:t>
            </a:fld>
            <a:endParaRPr lang="it-IT" alt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9DDEC9-EAA6-3847-B193-FBA0A351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684" y="584775"/>
            <a:ext cx="8846348" cy="5284323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1B3CBB7-EE2E-EA48-9DD8-04F72DE7E997}"/>
              </a:ext>
            </a:extLst>
          </p:cNvPr>
          <p:cNvCxnSpPr>
            <a:cxnSpLocks/>
          </p:cNvCxnSpPr>
          <p:nvPr/>
        </p:nvCxnSpPr>
        <p:spPr>
          <a:xfrm flipV="1">
            <a:off x="2606465" y="3420587"/>
            <a:ext cx="839204" cy="9992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D7BCAD7-4838-5D48-833B-83B2A210ED6E}"/>
              </a:ext>
            </a:extLst>
          </p:cNvPr>
          <p:cNvGrpSpPr/>
          <p:nvPr/>
        </p:nvGrpSpPr>
        <p:grpSpPr>
          <a:xfrm>
            <a:off x="280028" y="4419829"/>
            <a:ext cx="2326438" cy="369332"/>
            <a:chOff x="520534" y="2218615"/>
            <a:chExt cx="2326438" cy="369332"/>
          </a:xfrm>
        </p:grpSpPr>
        <p:sp>
          <p:nvSpPr>
            <p:cNvPr id="15" name="Doppia parentesi quadra 14">
              <a:extLst>
                <a:ext uri="{FF2B5EF4-FFF2-40B4-BE49-F238E27FC236}">
                  <a16:creationId xmlns:a16="http://schemas.microsoft.com/office/drawing/2014/main" id="{5F177B39-AFFD-6244-BE11-40AFAA8DC053}"/>
                </a:ext>
              </a:extLst>
            </p:cNvPr>
            <p:cNvSpPr/>
            <p:nvPr/>
          </p:nvSpPr>
          <p:spPr>
            <a:xfrm>
              <a:off x="520534" y="2300671"/>
              <a:ext cx="2179552" cy="205221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D148327-66F8-7948-9346-678B01E993AE}"/>
                </a:ext>
              </a:extLst>
            </p:cNvPr>
            <p:cNvSpPr txBox="1"/>
            <p:nvPr/>
          </p:nvSpPr>
          <p:spPr>
            <a:xfrm>
              <a:off x="667419" y="2218615"/>
              <a:ext cx="2179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C00000"/>
                  </a:solidFill>
                </a:rPr>
                <a:t>Quest’anno</a:t>
              </a:r>
              <a:r>
                <a:rPr lang="en-GB" dirty="0">
                  <a:solidFill>
                    <a:srgbClr val="C00000"/>
                  </a:solidFill>
                </a:rPr>
                <a:t> 18 </a:t>
              </a:r>
              <a:r>
                <a:rPr lang="en-GB" dirty="0" err="1">
                  <a:solidFill>
                    <a:srgbClr val="C00000"/>
                  </a:solidFill>
                </a:rPr>
                <a:t>mesi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ECFE79-4977-6F4D-BF36-4CCC2E1613F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La struttura del programma del Gender </a:t>
            </a:r>
            <a:r>
              <a:rPr lang="it-IT" sz="3200" dirty="0" err="1"/>
              <a:t>mentoring</a:t>
            </a:r>
            <a:endParaRPr lang="it-IT" sz="32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6FEAAAD-54FF-E048-8545-72977377ED28}"/>
              </a:ext>
            </a:extLst>
          </p:cNvPr>
          <p:cNvSpPr/>
          <p:nvPr/>
        </p:nvSpPr>
        <p:spPr>
          <a:xfrm>
            <a:off x="19553" y="1668640"/>
            <a:ext cx="3173706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Le </a:t>
            </a:r>
            <a:r>
              <a:rPr lang="en-GB" dirty="0" err="1"/>
              <a:t>coppie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trasversali</a:t>
            </a:r>
            <a:r>
              <a:rPr lang="en-GB" dirty="0"/>
              <a:t>, </a:t>
            </a:r>
            <a:r>
              <a:rPr lang="en-GB" dirty="0" err="1"/>
              <a:t>diversi</a:t>
            </a:r>
            <a:r>
              <a:rPr lang="en-GB" dirty="0"/>
              <a:t> rami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fisica</a:t>
            </a:r>
            <a:r>
              <a:rPr lang="en-GB" dirty="0"/>
              <a:t> e </a:t>
            </a:r>
            <a:r>
              <a:rPr lang="en-GB" dirty="0" err="1"/>
              <a:t>tipologie</a:t>
            </a:r>
            <a:r>
              <a:rPr lang="en-GB" dirty="0"/>
              <a:t> </a:t>
            </a:r>
            <a:r>
              <a:rPr lang="en-GB" dirty="0" err="1"/>
              <a:t>lavorative</a:t>
            </a:r>
            <a:r>
              <a:rPr lang="en-GB" dirty="0"/>
              <a:t>, </a:t>
            </a:r>
            <a:r>
              <a:rPr lang="en-GB" dirty="0" err="1"/>
              <a:t>uomo</a:t>
            </a:r>
            <a:r>
              <a:rPr lang="en-GB" dirty="0"/>
              <a:t>/donna, </a:t>
            </a:r>
            <a:r>
              <a:rPr lang="en-GB" dirty="0" err="1"/>
              <a:t>sperim</a:t>
            </a:r>
            <a:r>
              <a:rPr lang="en-GB" dirty="0"/>
              <a:t>/</a:t>
            </a:r>
            <a:r>
              <a:rPr lang="en-GB" dirty="0" err="1"/>
              <a:t>teoric</a:t>
            </a:r>
            <a:r>
              <a:rPr lang="en-GB" dirty="0"/>
              <a:t>, etc..</a:t>
            </a:r>
            <a:r>
              <a:rPr lang="en-GB" dirty="0" err="1"/>
              <a:t>cercando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le </a:t>
            </a:r>
            <a:r>
              <a:rPr lang="en-GB" dirty="0" err="1"/>
              <a:t>affinità</a:t>
            </a:r>
            <a:r>
              <a:rPr lang="en-GB" dirty="0"/>
              <a:t> , le </a:t>
            </a:r>
            <a:r>
              <a:rPr lang="en-GB" dirty="0" err="1"/>
              <a:t>aspettative</a:t>
            </a:r>
            <a:r>
              <a:rPr lang="en-GB" dirty="0"/>
              <a:t>, e non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cui </a:t>
            </a:r>
            <a:r>
              <a:rPr lang="en-GB" dirty="0" err="1"/>
              <a:t>lavorano</a:t>
            </a:r>
            <a:endParaRPr lang="en-GB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0F9CEBB-366B-6045-A03C-3DB44679443B}"/>
              </a:ext>
            </a:extLst>
          </p:cNvPr>
          <p:cNvCxnSpPr/>
          <p:nvPr/>
        </p:nvCxnSpPr>
        <p:spPr>
          <a:xfrm>
            <a:off x="3114801" y="2796438"/>
            <a:ext cx="661736" cy="11305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320635FF-5C7B-0348-8795-A1E562CFA6E0}"/>
              </a:ext>
            </a:extLst>
          </p:cNvPr>
          <p:cNvSpPr/>
          <p:nvPr/>
        </p:nvSpPr>
        <p:spPr>
          <a:xfrm>
            <a:off x="3308684" y="1203158"/>
            <a:ext cx="1070811" cy="649705"/>
          </a:xfrm>
          <a:custGeom>
            <a:avLst/>
            <a:gdLst>
              <a:gd name="connsiteX0" fmla="*/ 312821 w 1070811"/>
              <a:gd name="connsiteY0" fmla="*/ 24063 h 649705"/>
              <a:gd name="connsiteX1" fmla="*/ 252663 w 1070811"/>
              <a:gd name="connsiteY1" fmla="*/ 60158 h 649705"/>
              <a:gd name="connsiteX2" fmla="*/ 216569 w 1070811"/>
              <a:gd name="connsiteY2" fmla="*/ 72189 h 649705"/>
              <a:gd name="connsiteX3" fmla="*/ 144379 w 1070811"/>
              <a:gd name="connsiteY3" fmla="*/ 108284 h 649705"/>
              <a:gd name="connsiteX4" fmla="*/ 108284 w 1070811"/>
              <a:gd name="connsiteY4" fmla="*/ 144379 h 649705"/>
              <a:gd name="connsiteX5" fmla="*/ 60158 w 1070811"/>
              <a:gd name="connsiteY5" fmla="*/ 216568 h 649705"/>
              <a:gd name="connsiteX6" fmla="*/ 24063 w 1070811"/>
              <a:gd name="connsiteY6" fmla="*/ 240631 h 649705"/>
              <a:gd name="connsiteX7" fmla="*/ 0 w 1070811"/>
              <a:gd name="connsiteY7" fmla="*/ 324853 h 649705"/>
              <a:gd name="connsiteX8" fmla="*/ 24063 w 1070811"/>
              <a:gd name="connsiteY8" fmla="*/ 421105 h 649705"/>
              <a:gd name="connsiteX9" fmla="*/ 48127 w 1070811"/>
              <a:gd name="connsiteY9" fmla="*/ 445168 h 649705"/>
              <a:gd name="connsiteX10" fmla="*/ 120316 w 1070811"/>
              <a:gd name="connsiteY10" fmla="*/ 493295 h 649705"/>
              <a:gd name="connsiteX11" fmla="*/ 204537 w 1070811"/>
              <a:gd name="connsiteY11" fmla="*/ 529389 h 649705"/>
              <a:gd name="connsiteX12" fmla="*/ 300790 w 1070811"/>
              <a:gd name="connsiteY12" fmla="*/ 601579 h 649705"/>
              <a:gd name="connsiteX13" fmla="*/ 372979 w 1070811"/>
              <a:gd name="connsiteY13" fmla="*/ 637674 h 649705"/>
              <a:gd name="connsiteX14" fmla="*/ 457200 w 1070811"/>
              <a:gd name="connsiteY14" fmla="*/ 649705 h 649705"/>
              <a:gd name="connsiteX15" fmla="*/ 757990 w 1070811"/>
              <a:gd name="connsiteY15" fmla="*/ 625642 h 649705"/>
              <a:gd name="connsiteX16" fmla="*/ 794084 w 1070811"/>
              <a:gd name="connsiteY16" fmla="*/ 613610 h 649705"/>
              <a:gd name="connsiteX17" fmla="*/ 890337 w 1070811"/>
              <a:gd name="connsiteY17" fmla="*/ 541421 h 649705"/>
              <a:gd name="connsiteX18" fmla="*/ 926432 w 1070811"/>
              <a:gd name="connsiteY18" fmla="*/ 517358 h 649705"/>
              <a:gd name="connsiteX19" fmla="*/ 950495 w 1070811"/>
              <a:gd name="connsiteY19" fmla="*/ 481263 h 649705"/>
              <a:gd name="connsiteX20" fmla="*/ 986590 w 1070811"/>
              <a:gd name="connsiteY20" fmla="*/ 409074 h 649705"/>
              <a:gd name="connsiteX21" fmla="*/ 1010653 w 1070811"/>
              <a:gd name="connsiteY21" fmla="*/ 385010 h 649705"/>
              <a:gd name="connsiteX22" fmla="*/ 1070811 w 1070811"/>
              <a:gd name="connsiteY22" fmla="*/ 276726 h 649705"/>
              <a:gd name="connsiteX23" fmla="*/ 1058779 w 1070811"/>
              <a:gd name="connsiteY23" fmla="*/ 228600 h 649705"/>
              <a:gd name="connsiteX24" fmla="*/ 998621 w 1070811"/>
              <a:gd name="connsiteY24" fmla="*/ 156410 h 649705"/>
              <a:gd name="connsiteX25" fmla="*/ 962527 w 1070811"/>
              <a:gd name="connsiteY25" fmla="*/ 132347 h 649705"/>
              <a:gd name="connsiteX26" fmla="*/ 938463 w 1070811"/>
              <a:gd name="connsiteY26" fmla="*/ 108284 h 649705"/>
              <a:gd name="connsiteX27" fmla="*/ 914400 w 1070811"/>
              <a:gd name="connsiteY27" fmla="*/ 72189 h 649705"/>
              <a:gd name="connsiteX28" fmla="*/ 878305 w 1070811"/>
              <a:gd name="connsiteY28" fmla="*/ 60158 h 649705"/>
              <a:gd name="connsiteX29" fmla="*/ 770021 w 1070811"/>
              <a:gd name="connsiteY29" fmla="*/ 12031 h 649705"/>
              <a:gd name="connsiteX30" fmla="*/ 733927 w 1070811"/>
              <a:gd name="connsiteY30" fmla="*/ 0 h 649705"/>
              <a:gd name="connsiteX31" fmla="*/ 649705 w 1070811"/>
              <a:gd name="connsiteY31" fmla="*/ 12031 h 649705"/>
              <a:gd name="connsiteX32" fmla="*/ 541421 w 1070811"/>
              <a:gd name="connsiteY32" fmla="*/ 24063 h 649705"/>
              <a:gd name="connsiteX33" fmla="*/ 469232 w 1070811"/>
              <a:gd name="connsiteY33" fmla="*/ 48126 h 649705"/>
              <a:gd name="connsiteX34" fmla="*/ 252663 w 1070811"/>
              <a:gd name="connsiteY34" fmla="*/ 72189 h 649705"/>
              <a:gd name="connsiteX35" fmla="*/ 168442 w 1070811"/>
              <a:gd name="connsiteY35" fmla="*/ 96253 h 6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0811" h="649705">
                <a:moveTo>
                  <a:pt x="312821" y="24063"/>
                </a:moveTo>
                <a:cubicBezTo>
                  <a:pt x="292768" y="36095"/>
                  <a:pt x="273579" y="49700"/>
                  <a:pt x="252663" y="60158"/>
                </a:cubicBezTo>
                <a:cubicBezTo>
                  <a:pt x="241320" y="65830"/>
                  <a:pt x="227912" y="66517"/>
                  <a:pt x="216569" y="72189"/>
                </a:cubicBezTo>
                <a:cubicBezTo>
                  <a:pt x="123278" y="118835"/>
                  <a:pt x="235101" y="78045"/>
                  <a:pt x="144379" y="108284"/>
                </a:cubicBezTo>
                <a:cubicBezTo>
                  <a:pt x="132347" y="120316"/>
                  <a:pt x="118730" y="130948"/>
                  <a:pt x="108284" y="144379"/>
                </a:cubicBezTo>
                <a:cubicBezTo>
                  <a:pt x="90529" y="167207"/>
                  <a:pt x="84221" y="200526"/>
                  <a:pt x="60158" y="216568"/>
                </a:cubicBezTo>
                <a:lnTo>
                  <a:pt x="24063" y="240631"/>
                </a:lnTo>
                <a:cubicBezTo>
                  <a:pt x="18390" y="257650"/>
                  <a:pt x="0" y="309749"/>
                  <a:pt x="0" y="324853"/>
                </a:cubicBezTo>
                <a:cubicBezTo>
                  <a:pt x="0" y="333475"/>
                  <a:pt x="14570" y="405284"/>
                  <a:pt x="24063" y="421105"/>
                </a:cubicBezTo>
                <a:cubicBezTo>
                  <a:pt x="29899" y="430832"/>
                  <a:pt x="39052" y="438362"/>
                  <a:pt x="48127" y="445168"/>
                </a:cubicBezTo>
                <a:cubicBezTo>
                  <a:pt x="71263" y="462520"/>
                  <a:pt x="92880" y="484150"/>
                  <a:pt x="120316" y="493295"/>
                </a:cubicBezTo>
                <a:cubicBezTo>
                  <a:pt x="173426" y="510997"/>
                  <a:pt x="145067" y="499654"/>
                  <a:pt x="204537" y="529389"/>
                </a:cubicBezTo>
                <a:cubicBezTo>
                  <a:pt x="249050" y="573904"/>
                  <a:pt x="219160" y="547159"/>
                  <a:pt x="300790" y="601579"/>
                </a:cubicBezTo>
                <a:cubicBezTo>
                  <a:pt x="331209" y="621859"/>
                  <a:pt x="337399" y="630558"/>
                  <a:pt x="372979" y="637674"/>
                </a:cubicBezTo>
                <a:cubicBezTo>
                  <a:pt x="400787" y="643236"/>
                  <a:pt x="429126" y="645695"/>
                  <a:pt x="457200" y="649705"/>
                </a:cubicBezTo>
                <a:cubicBezTo>
                  <a:pt x="559069" y="644344"/>
                  <a:pt x="658838" y="647677"/>
                  <a:pt x="757990" y="625642"/>
                </a:cubicBezTo>
                <a:cubicBezTo>
                  <a:pt x="770370" y="622891"/>
                  <a:pt x="782053" y="617621"/>
                  <a:pt x="794084" y="613610"/>
                </a:cubicBezTo>
                <a:cubicBezTo>
                  <a:pt x="838598" y="569098"/>
                  <a:pt x="808710" y="595839"/>
                  <a:pt x="890337" y="541421"/>
                </a:cubicBezTo>
                <a:lnTo>
                  <a:pt x="926432" y="517358"/>
                </a:lnTo>
                <a:cubicBezTo>
                  <a:pt x="934453" y="505326"/>
                  <a:pt x="944028" y="494197"/>
                  <a:pt x="950495" y="481263"/>
                </a:cubicBezTo>
                <a:cubicBezTo>
                  <a:pt x="980147" y="421959"/>
                  <a:pt x="940616" y="466542"/>
                  <a:pt x="986590" y="409074"/>
                </a:cubicBezTo>
                <a:cubicBezTo>
                  <a:pt x="993676" y="400216"/>
                  <a:pt x="1003847" y="394085"/>
                  <a:pt x="1010653" y="385010"/>
                </a:cubicBezTo>
                <a:cubicBezTo>
                  <a:pt x="1060298" y="318816"/>
                  <a:pt x="1052052" y="333000"/>
                  <a:pt x="1070811" y="276726"/>
                </a:cubicBezTo>
                <a:cubicBezTo>
                  <a:pt x="1066800" y="260684"/>
                  <a:pt x="1065293" y="243799"/>
                  <a:pt x="1058779" y="228600"/>
                </a:cubicBezTo>
                <a:cubicBezTo>
                  <a:pt x="1048263" y="204062"/>
                  <a:pt x="1017894" y="172471"/>
                  <a:pt x="998621" y="156410"/>
                </a:cubicBezTo>
                <a:cubicBezTo>
                  <a:pt x="987513" y="147153"/>
                  <a:pt x="973818" y="141380"/>
                  <a:pt x="962527" y="132347"/>
                </a:cubicBezTo>
                <a:cubicBezTo>
                  <a:pt x="953669" y="125261"/>
                  <a:pt x="945549" y="117142"/>
                  <a:pt x="938463" y="108284"/>
                </a:cubicBezTo>
                <a:cubicBezTo>
                  <a:pt x="929430" y="96993"/>
                  <a:pt x="925692" y="81222"/>
                  <a:pt x="914400" y="72189"/>
                </a:cubicBezTo>
                <a:cubicBezTo>
                  <a:pt x="904497" y="64266"/>
                  <a:pt x="890337" y="64168"/>
                  <a:pt x="878305" y="60158"/>
                </a:cubicBezTo>
                <a:cubicBezTo>
                  <a:pt x="821107" y="22025"/>
                  <a:pt x="855927" y="40667"/>
                  <a:pt x="770021" y="12031"/>
                </a:cubicBezTo>
                <a:lnTo>
                  <a:pt x="733927" y="0"/>
                </a:lnTo>
                <a:lnTo>
                  <a:pt x="649705" y="12031"/>
                </a:lnTo>
                <a:cubicBezTo>
                  <a:pt x="613669" y="16535"/>
                  <a:pt x="577033" y="16941"/>
                  <a:pt x="541421" y="24063"/>
                </a:cubicBezTo>
                <a:cubicBezTo>
                  <a:pt x="516549" y="29037"/>
                  <a:pt x="494441" y="45325"/>
                  <a:pt x="469232" y="48126"/>
                </a:cubicBezTo>
                <a:lnTo>
                  <a:pt x="252663" y="72189"/>
                </a:lnTo>
                <a:cubicBezTo>
                  <a:pt x="176669" y="97521"/>
                  <a:pt x="205839" y="96253"/>
                  <a:pt x="168442" y="96253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454860-C463-DD44-811A-B8D811741D8E}"/>
              </a:ext>
            </a:extLst>
          </p:cNvPr>
          <p:cNvSpPr txBox="1"/>
          <p:nvPr/>
        </p:nvSpPr>
        <p:spPr>
          <a:xfrm>
            <a:off x="426912" y="6100011"/>
            <a:ext cx="1064214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Il </a:t>
            </a:r>
            <a:r>
              <a:rPr lang="en-GB" dirty="0" err="1"/>
              <a:t>terzo</a:t>
            </a:r>
            <a:r>
              <a:rPr lang="en-GB" dirty="0"/>
              <a:t> </a:t>
            </a:r>
            <a:r>
              <a:rPr lang="en-GB" dirty="0" err="1"/>
              <a:t>programma</a:t>
            </a:r>
            <a:r>
              <a:rPr lang="en-GB" dirty="0"/>
              <a:t> </a:t>
            </a:r>
            <a:r>
              <a:rPr lang="en-GB" dirty="0" err="1"/>
              <a:t>partirà</a:t>
            </a:r>
            <a:r>
              <a:rPr lang="en-GB" dirty="0"/>
              <a:t> a </a:t>
            </a:r>
            <a:r>
              <a:rPr lang="en-GB" dirty="0" err="1"/>
              <a:t>Novembre</a:t>
            </a:r>
            <a:r>
              <a:rPr lang="en-GB" dirty="0"/>
              <a:t> 2023 con le </a:t>
            </a:r>
            <a:r>
              <a:rPr lang="en-GB" dirty="0" err="1"/>
              <a:t>iscrizioni</a:t>
            </a:r>
            <a:r>
              <a:rPr lang="en-GB" dirty="0"/>
              <a:t> per le/i mentee, con </a:t>
            </a:r>
            <a:r>
              <a:rPr lang="en-GB" dirty="0" err="1"/>
              <a:t>il</a:t>
            </a:r>
            <a:r>
              <a:rPr lang="en-GB" dirty="0"/>
              <a:t> primo </a:t>
            </a:r>
            <a:r>
              <a:rPr lang="en-GB" dirty="0" err="1"/>
              <a:t>incontro</a:t>
            </a:r>
            <a:r>
              <a:rPr lang="en-GB" dirty="0"/>
              <a:t> a </a:t>
            </a:r>
            <a:r>
              <a:rPr lang="en-GB" dirty="0" err="1"/>
              <a:t>gennaio</a:t>
            </a:r>
            <a:r>
              <a:rPr lang="en-GB" dirty="0"/>
              <a:t> 2024 </a:t>
            </a:r>
          </a:p>
        </p:txBody>
      </p:sp>
    </p:spTree>
    <p:extLst>
      <p:ext uri="{BB962C8B-B14F-4D97-AF65-F5344CB8AC3E}">
        <p14:creationId xmlns:p14="http://schemas.microsoft.com/office/powerpoint/2010/main" val="809875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B6BCA3-BD7C-6E2B-88B1-C5D4ECC2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3" y="1881967"/>
            <a:ext cx="606238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GENDER</a:t>
            </a:r>
            <a:br>
              <a:rPr lang="it-IT" dirty="0"/>
            </a:br>
            <a:r>
              <a:rPr lang="it-IT" dirty="0"/>
              <a:t>MENTORING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FBB96F-2A45-47AF-6B22-60AF88E7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F809-8EF8-4BFD-BBB0-0434F3A14224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8" name="Immagine 7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61965AE6-92A9-E2EC-D622-41ACF11F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432" y="668789"/>
            <a:ext cx="6557209" cy="608450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85DCDD-592B-A38D-373C-A49E3A72F54E}"/>
              </a:ext>
            </a:extLst>
          </p:cNvPr>
          <p:cNvSpPr txBox="1"/>
          <p:nvPr/>
        </p:nvSpPr>
        <p:spPr>
          <a:xfrm>
            <a:off x="1470700" y="637845"/>
            <a:ext cx="3877227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it-IT" sz="2000" dirty="0"/>
              <a:t>https://</a:t>
            </a:r>
            <a:r>
              <a:rPr lang="it-IT" sz="2000" dirty="0" err="1"/>
              <a:t>mentoring.infn.it</a:t>
            </a:r>
            <a:r>
              <a:rPr lang="it-IT" sz="2000" dirty="0"/>
              <a:t>/</a:t>
            </a:r>
          </a:p>
        </p:txBody>
      </p:sp>
      <p:pic>
        <p:nvPicPr>
          <p:cNvPr id="6" name="Immagine 5" descr="Immagine che contiene Elementi grafici, Carattere, calligrafia, cerchio&#10;&#10;Descrizione generata automaticamente">
            <a:extLst>
              <a:ext uri="{FF2B5EF4-FFF2-40B4-BE49-F238E27FC236}">
                <a16:creationId xmlns:a16="http://schemas.microsoft.com/office/drawing/2014/main" id="{A4F07D06-16E5-862E-C533-591325126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t="6479" r="9329" b="12980"/>
          <a:stretch/>
        </p:blipFill>
        <p:spPr>
          <a:xfrm>
            <a:off x="267597" y="1827062"/>
            <a:ext cx="1152342" cy="112233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D535DC-D627-A148-BCFF-197A12464412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Il nuovo sito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419861C-FDEE-E14C-9589-4564D870F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28" y="3168326"/>
            <a:ext cx="4051300" cy="304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8EEFF4-B74C-384B-A3F1-C3DEBE796F5C}"/>
              </a:ext>
            </a:extLst>
          </p:cNvPr>
          <p:cNvSpPr txBox="1"/>
          <p:nvPr/>
        </p:nvSpPr>
        <p:spPr>
          <a:xfrm>
            <a:off x="267597" y="1259510"/>
            <a:ext cx="24301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Suggerimenti</a:t>
            </a:r>
            <a:r>
              <a:rPr lang="en-GB" dirty="0"/>
              <a:t> </a:t>
            </a:r>
            <a:r>
              <a:rPr lang="en-GB" dirty="0" err="1"/>
              <a:t>benvenuti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14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0817A6-5836-504B-9A24-D56FD82E7F98}"/>
              </a:ext>
            </a:extLst>
          </p:cNvPr>
          <p:cNvSpPr txBox="1"/>
          <p:nvPr/>
        </p:nvSpPr>
        <p:spPr>
          <a:xfrm>
            <a:off x="269940" y="28412"/>
            <a:ext cx="1059744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OUTPUT </a:t>
            </a:r>
            <a:r>
              <a:rPr lang="en-GB" sz="2400" b="1" dirty="0" err="1"/>
              <a:t>dello</a:t>
            </a:r>
            <a:r>
              <a:rPr lang="en-GB" sz="2400" b="1" dirty="0"/>
              <a:t> </a:t>
            </a:r>
            <a:r>
              <a:rPr lang="en-GB" sz="2400" b="1" dirty="0" err="1"/>
              <a:t>scorso</a:t>
            </a:r>
            <a:r>
              <a:rPr lang="en-GB" sz="2400" b="1" dirty="0"/>
              <a:t>  </a:t>
            </a:r>
            <a:r>
              <a:rPr lang="en-GB" sz="2400" b="1" dirty="0" err="1"/>
              <a:t>programma</a:t>
            </a:r>
            <a:r>
              <a:rPr lang="en-GB" sz="2400" b="1" dirty="0"/>
              <a:t>: un </a:t>
            </a:r>
            <a:r>
              <a:rPr lang="en-GB" sz="2400" b="1" dirty="0" err="1"/>
              <a:t>percorso</a:t>
            </a:r>
            <a:r>
              <a:rPr lang="en-GB" sz="2400" b="1" dirty="0"/>
              <a:t> </a:t>
            </a:r>
            <a:r>
              <a:rPr lang="en-GB" sz="2400" b="1" dirty="0" err="1"/>
              <a:t>partecipato</a:t>
            </a:r>
            <a:r>
              <a:rPr lang="en-GB" sz="2400" b="1" dirty="0"/>
              <a:t> per </a:t>
            </a:r>
            <a:r>
              <a:rPr lang="en-GB" sz="2400" b="1" dirty="0" err="1"/>
              <a:t>analizzare</a:t>
            </a:r>
            <a:r>
              <a:rPr lang="en-GB" sz="2400" b="1" dirty="0"/>
              <a:t> le </a:t>
            </a:r>
            <a:r>
              <a:rPr lang="en-GB" sz="2400" b="1" dirty="0" err="1"/>
              <a:t>dinamiche</a:t>
            </a:r>
            <a:r>
              <a:rPr lang="en-GB" sz="2400" b="1" dirty="0"/>
              <a:t> interne </a:t>
            </a:r>
            <a:r>
              <a:rPr lang="en-GB" sz="2400" b="1" dirty="0" err="1"/>
              <a:t>dell’ente</a:t>
            </a:r>
            <a:endParaRPr lang="en-GB" sz="2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4D0A2D-314D-5647-B239-582BED00ADBB}"/>
              </a:ext>
            </a:extLst>
          </p:cNvPr>
          <p:cNvSpPr txBox="1"/>
          <p:nvPr/>
        </p:nvSpPr>
        <p:spPr>
          <a:xfrm>
            <a:off x="236730" y="901164"/>
            <a:ext cx="440394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 due </a:t>
            </a:r>
            <a:r>
              <a:rPr lang="en-GB" dirty="0" err="1">
                <a:solidFill>
                  <a:srgbClr val="002060"/>
                </a:solidFill>
              </a:rPr>
              <a:t>giorni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alla</a:t>
            </a:r>
            <a:r>
              <a:rPr lang="en-GB" dirty="0">
                <a:solidFill>
                  <a:srgbClr val="002060"/>
                </a:solidFill>
              </a:rPr>
              <a:t> fine </a:t>
            </a:r>
            <a:r>
              <a:rPr lang="en-GB" dirty="0" err="1">
                <a:solidFill>
                  <a:srgbClr val="002060"/>
                </a:solidFill>
              </a:rPr>
              <a:t>dell’ultimo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programma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abbiamo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lavorato</a:t>
            </a:r>
            <a:r>
              <a:rPr lang="en-GB" dirty="0">
                <a:solidFill>
                  <a:srgbClr val="002060"/>
                </a:solidFill>
              </a:rPr>
              <a:t> con la </a:t>
            </a:r>
            <a:r>
              <a:rPr lang="en-GB" dirty="0" err="1">
                <a:solidFill>
                  <a:srgbClr val="002060"/>
                </a:solidFill>
              </a:rPr>
              <a:t>guida</a:t>
            </a:r>
            <a:r>
              <a:rPr lang="en-GB" dirty="0">
                <a:solidFill>
                  <a:srgbClr val="002060"/>
                </a:solidFill>
              </a:rPr>
              <a:t> del Gruppo di </a:t>
            </a:r>
            <a:r>
              <a:rPr lang="en-GB" dirty="0" err="1">
                <a:solidFill>
                  <a:srgbClr val="002060"/>
                </a:solidFill>
              </a:rPr>
              <a:t>formazione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r>
              <a:rPr lang="en-GB" dirty="0">
                <a:solidFill>
                  <a:srgbClr val="002060"/>
                </a:solidFill>
              </a:rPr>
              <a:t>sui </a:t>
            </a:r>
            <a:r>
              <a:rPr lang="en-GB" b="1" dirty="0" err="1">
                <a:solidFill>
                  <a:srgbClr val="002060"/>
                </a:solidFill>
              </a:rPr>
              <a:t>comportamenti</a:t>
            </a:r>
            <a:r>
              <a:rPr lang="en-GB" b="1" dirty="0">
                <a:solidFill>
                  <a:srgbClr val="002060"/>
                </a:solidFill>
              </a:rPr>
              <a:t> e </a:t>
            </a:r>
            <a:r>
              <a:rPr lang="en-GB" b="1" dirty="0" err="1">
                <a:solidFill>
                  <a:srgbClr val="002060"/>
                </a:solidFill>
              </a:rPr>
              <a:t>sulle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pratiche</a:t>
            </a:r>
            <a:r>
              <a:rPr lang="en-GB" b="1" dirty="0">
                <a:solidFill>
                  <a:srgbClr val="002060"/>
                </a:solidFill>
              </a:rPr>
              <a:t> di </a:t>
            </a:r>
            <a:r>
              <a:rPr lang="en-GB" b="1" dirty="0" err="1">
                <a:solidFill>
                  <a:srgbClr val="002060"/>
                </a:solidFill>
              </a:rPr>
              <a:t>genere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nell’ente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che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ostacolano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r>
              <a:rPr lang="en-GB" b="1" dirty="0">
                <a:solidFill>
                  <a:srgbClr val="002060"/>
                </a:solidFill>
              </a:rPr>
              <a:t>i </a:t>
            </a:r>
            <a:r>
              <a:rPr lang="en-GB" b="1" dirty="0" err="1">
                <a:solidFill>
                  <a:srgbClr val="002060"/>
                </a:solidFill>
              </a:rPr>
              <a:t>cambiamenti</a:t>
            </a:r>
            <a:r>
              <a:rPr lang="en-GB" b="1" dirty="0">
                <a:solidFill>
                  <a:srgbClr val="002060"/>
                </a:solidFill>
              </a:rPr>
              <a:t> e i </a:t>
            </a:r>
            <a:r>
              <a:rPr lang="en-GB" b="1" dirty="0" err="1">
                <a:solidFill>
                  <a:srgbClr val="002060"/>
                </a:solidFill>
              </a:rPr>
              <a:t>processi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trasformativi</a:t>
            </a:r>
            <a:r>
              <a:rPr lang="en-GB" dirty="0">
                <a:solidFill>
                  <a:srgbClr val="002060"/>
                </a:solidFill>
              </a:rPr>
              <a:t> verso </a:t>
            </a:r>
            <a:r>
              <a:rPr lang="en-GB" b="1" dirty="0" err="1">
                <a:solidFill>
                  <a:srgbClr val="002060"/>
                </a:solidFill>
              </a:rPr>
              <a:t>l’equità</a:t>
            </a:r>
            <a:r>
              <a:rPr lang="en-GB" b="1" dirty="0">
                <a:solidFill>
                  <a:srgbClr val="002060"/>
                </a:solidFill>
              </a:rPr>
              <a:t> di </a:t>
            </a:r>
            <a:r>
              <a:rPr lang="en-GB" b="1" dirty="0" err="1">
                <a:solidFill>
                  <a:srgbClr val="002060"/>
                </a:solidFill>
              </a:rPr>
              <a:t>genere</a:t>
            </a:r>
            <a:r>
              <a:rPr lang="en-GB" b="1" dirty="0">
                <a:solidFill>
                  <a:srgbClr val="002060"/>
                </a:solidFill>
              </a:rPr>
              <a:t> e </a:t>
            </a:r>
            <a:r>
              <a:rPr lang="en-GB" b="1" dirty="0" err="1">
                <a:solidFill>
                  <a:srgbClr val="002060"/>
                </a:solidFill>
              </a:rPr>
              <a:t>l’inclusione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A31E0C-4F32-AA43-BEF9-45FF99407A86}"/>
              </a:ext>
            </a:extLst>
          </p:cNvPr>
          <p:cNvSpPr txBox="1"/>
          <p:nvPr/>
        </p:nvSpPr>
        <p:spPr>
          <a:xfrm>
            <a:off x="5750703" y="1436860"/>
            <a:ext cx="58348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Dalla</a:t>
            </a:r>
            <a:r>
              <a:rPr lang="en-GB" dirty="0">
                <a:solidFill>
                  <a:srgbClr val="002060"/>
                </a:solidFill>
              </a:rPr>
              <a:t> nostra </a:t>
            </a:r>
            <a:r>
              <a:rPr lang="en-GB" dirty="0" err="1">
                <a:solidFill>
                  <a:srgbClr val="002060"/>
                </a:solidFill>
              </a:rPr>
              <a:t>accezione</a:t>
            </a:r>
            <a:r>
              <a:rPr lang="en-GB" dirty="0">
                <a:solidFill>
                  <a:srgbClr val="002060"/>
                </a:solidFill>
              </a:rPr>
              <a:t> di </a:t>
            </a:r>
            <a:r>
              <a:rPr lang="en-GB" b="1" dirty="0" err="1">
                <a:solidFill>
                  <a:srgbClr val="002060"/>
                </a:solidFill>
              </a:rPr>
              <a:t>equità</a:t>
            </a:r>
            <a:r>
              <a:rPr lang="en-GB" b="1" dirty="0">
                <a:solidFill>
                  <a:srgbClr val="002060"/>
                </a:solidFill>
              </a:rPr>
              <a:t> di </a:t>
            </a:r>
            <a:r>
              <a:rPr lang="en-GB" b="1" dirty="0" err="1">
                <a:solidFill>
                  <a:srgbClr val="002060"/>
                </a:solidFill>
              </a:rPr>
              <a:t>genere</a:t>
            </a:r>
            <a:r>
              <a:rPr lang="en-GB" b="1" dirty="0">
                <a:solidFill>
                  <a:srgbClr val="002060"/>
                </a:solidFill>
              </a:rPr>
              <a:t> e </a:t>
            </a:r>
            <a:r>
              <a:rPr lang="en-GB" b="1" dirty="0" err="1">
                <a:solidFill>
                  <a:srgbClr val="002060"/>
                </a:solidFill>
              </a:rPr>
              <a:t>inclusione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abbiamo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lavorato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tre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sotto-</a:t>
            </a:r>
            <a:r>
              <a:rPr lang="en-GB" b="1" dirty="0" err="1">
                <a:solidFill>
                  <a:srgbClr val="002060"/>
                </a:solidFill>
              </a:rPr>
              <a:t>obiettivi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principali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partire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dalle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u="sng" dirty="0" err="1">
                <a:solidFill>
                  <a:srgbClr val="002060"/>
                </a:solidFill>
              </a:rPr>
              <a:t>nostre</a:t>
            </a:r>
            <a:r>
              <a:rPr lang="en-GB" u="sng" dirty="0">
                <a:solidFill>
                  <a:srgbClr val="002060"/>
                </a:solidFill>
              </a:rPr>
              <a:t> </a:t>
            </a:r>
            <a:r>
              <a:rPr lang="en-GB" u="sng" dirty="0" err="1">
                <a:solidFill>
                  <a:srgbClr val="002060"/>
                </a:solidFill>
              </a:rPr>
              <a:t>esperienze</a:t>
            </a:r>
            <a:r>
              <a:rPr lang="en-GB" u="sng" dirty="0">
                <a:solidFill>
                  <a:srgbClr val="002060"/>
                </a:solidFill>
              </a:rPr>
              <a:t> </a:t>
            </a:r>
            <a:r>
              <a:rPr lang="en-GB" u="sng" dirty="0" err="1">
                <a:solidFill>
                  <a:srgbClr val="002060"/>
                </a:solidFill>
              </a:rPr>
              <a:t>personali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condividendole</a:t>
            </a:r>
            <a:r>
              <a:rPr lang="en-GB" dirty="0">
                <a:solidFill>
                  <a:srgbClr val="002060"/>
                </a:solidFill>
              </a:rPr>
              <a:t> e </a:t>
            </a:r>
            <a:r>
              <a:rPr lang="en-GB" dirty="0" err="1">
                <a:solidFill>
                  <a:srgbClr val="002060"/>
                </a:solidFill>
              </a:rPr>
              <a:t>elaborandole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0E4181DB-92A1-E34F-9123-16EE4B238699}"/>
              </a:ext>
            </a:extLst>
          </p:cNvPr>
          <p:cNvSpPr/>
          <p:nvPr/>
        </p:nvSpPr>
        <p:spPr>
          <a:xfrm>
            <a:off x="4822707" y="1760297"/>
            <a:ext cx="745958" cy="553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683DCC-3CD8-BA4A-9403-EB93E67C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57A4-F9E1-564C-A56C-B87E75521979}" type="slidenum">
              <a:rPr lang="en-GB" smtClean="0"/>
              <a:t>17</a:t>
            </a:fld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0AAD5FF-C878-9345-A374-7D8DF30A0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486" y="-4235"/>
            <a:ext cx="1162049" cy="1076260"/>
          </a:xfrm>
          <a:prstGeom prst="rect">
            <a:avLst/>
          </a:prstGeom>
        </p:spPr>
      </p:pic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CA8C8D28-8317-B545-8463-5913AF97DF1F}"/>
              </a:ext>
            </a:extLst>
          </p:cNvPr>
          <p:cNvGraphicFramePr/>
          <p:nvPr>
            <p:extLst/>
          </p:nvPr>
        </p:nvGraphicFramePr>
        <p:xfrm>
          <a:off x="932720" y="2240638"/>
          <a:ext cx="9911644" cy="503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860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0817A6-5836-504B-9A24-D56FD82E7F98}"/>
              </a:ext>
            </a:extLst>
          </p:cNvPr>
          <p:cNvSpPr txBox="1"/>
          <p:nvPr/>
        </p:nvSpPr>
        <p:spPr>
          <a:xfrm>
            <a:off x="269940" y="28412"/>
            <a:ext cx="1059744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OUTPUT </a:t>
            </a:r>
            <a:r>
              <a:rPr lang="en-GB" sz="2400" b="1" dirty="0" err="1"/>
              <a:t>dello</a:t>
            </a:r>
            <a:r>
              <a:rPr lang="en-GB" sz="2400" b="1" dirty="0"/>
              <a:t> </a:t>
            </a:r>
            <a:r>
              <a:rPr lang="en-GB" sz="2400" b="1" dirty="0" err="1"/>
              <a:t>scorso</a:t>
            </a:r>
            <a:r>
              <a:rPr lang="en-GB" sz="2400" b="1" dirty="0"/>
              <a:t>  </a:t>
            </a:r>
            <a:r>
              <a:rPr lang="en-GB" sz="2400" b="1" dirty="0" err="1"/>
              <a:t>programma</a:t>
            </a:r>
            <a:r>
              <a:rPr lang="en-GB" sz="2400" b="1" dirty="0"/>
              <a:t>: un </a:t>
            </a:r>
            <a:r>
              <a:rPr lang="en-GB" sz="2400" b="1" dirty="0" err="1"/>
              <a:t>percorso</a:t>
            </a:r>
            <a:r>
              <a:rPr lang="en-GB" sz="2400" b="1" dirty="0"/>
              <a:t> </a:t>
            </a:r>
            <a:r>
              <a:rPr lang="en-GB" sz="2400" b="1" dirty="0" err="1"/>
              <a:t>partecipato</a:t>
            </a:r>
            <a:r>
              <a:rPr lang="en-GB" sz="2400" b="1" dirty="0"/>
              <a:t> per </a:t>
            </a:r>
            <a:r>
              <a:rPr lang="en-GB" sz="2400" b="1" dirty="0" err="1"/>
              <a:t>analizzare</a:t>
            </a:r>
            <a:r>
              <a:rPr lang="en-GB" sz="2400" b="1" dirty="0"/>
              <a:t> le </a:t>
            </a:r>
            <a:r>
              <a:rPr lang="en-GB" sz="2400" b="1" dirty="0" err="1"/>
              <a:t>dinamiche</a:t>
            </a:r>
            <a:r>
              <a:rPr lang="en-GB" sz="2400" b="1" dirty="0"/>
              <a:t> interne </a:t>
            </a:r>
            <a:r>
              <a:rPr lang="en-GB" sz="2400" b="1" dirty="0" err="1"/>
              <a:t>dell’ente</a:t>
            </a:r>
            <a:endParaRPr lang="en-GB" sz="2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4D0A2D-314D-5647-B239-582BED00ADBB}"/>
              </a:ext>
            </a:extLst>
          </p:cNvPr>
          <p:cNvSpPr txBox="1"/>
          <p:nvPr/>
        </p:nvSpPr>
        <p:spPr>
          <a:xfrm>
            <a:off x="1530484" y="3030245"/>
            <a:ext cx="301865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Dall’analisi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degli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ostacoli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dei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comportamenti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abbiamo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individuato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delle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azioni</a:t>
            </a:r>
            <a:r>
              <a:rPr lang="en-GB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A31E0C-4F32-AA43-BEF9-45FF99407A86}"/>
              </a:ext>
            </a:extLst>
          </p:cNvPr>
          <p:cNvSpPr txBox="1"/>
          <p:nvPr/>
        </p:nvSpPr>
        <p:spPr>
          <a:xfrm>
            <a:off x="6473851" y="3426642"/>
            <a:ext cx="42734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Presentate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alla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giunta</a:t>
            </a:r>
            <a:r>
              <a:rPr lang="en-GB" dirty="0">
                <a:solidFill>
                  <a:srgbClr val="002060"/>
                </a:solidFill>
              </a:rPr>
              <a:t>, al </a:t>
            </a:r>
            <a:r>
              <a:rPr lang="en-GB" dirty="0" err="1">
                <a:solidFill>
                  <a:srgbClr val="002060"/>
                </a:solidFill>
              </a:rPr>
              <a:t>direttivo</a:t>
            </a:r>
            <a:r>
              <a:rPr lang="en-GB" dirty="0">
                <a:solidFill>
                  <a:srgbClr val="002060"/>
                </a:solidFill>
              </a:rPr>
              <a:t> e al CUG</a:t>
            </a:r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0E4181DB-92A1-E34F-9123-16EE4B238699}"/>
              </a:ext>
            </a:extLst>
          </p:cNvPr>
          <p:cNvSpPr/>
          <p:nvPr/>
        </p:nvSpPr>
        <p:spPr>
          <a:xfrm>
            <a:off x="5195685" y="3375239"/>
            <a:ext cx="745958" cy="553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683DCC-3CD8-BA4A-9403-EB93E67C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57A4-F9E1-564C-A56C-B87E75521979}" type="slidenum">
              <a:rPr lang="en-GB" smtClean="0"/>
              <a:t>18</a:t>
            </a:fld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0AAD5FF-C878-9345-A374-7D8DF30A0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486" y="-4235"/>
            <a:ext cx="1162049" cy="10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95BD2E-A969-9B47-884D-38680A32C6F0}"/>
              </a:ext>
            </a:extLst>
          </p:cNvPr>
          <p:cNvSpPr txBox="1"/>
          <p:nvPr/>
        </p:nvSpPr>
        <p:spPr>
          <a:xfrm>
            <a:off x="2961807" y="2464231"/>
            <a:ext cx="6555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+mn-cs"/>
              </a:rPr>
              <a:t>Link con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+mn-cs"/>
              </a:rPr>
              <a:t>l’Europa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45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95BD2E-A969-9B47-884D-38680A32C6F0}"/>
              </a:ext>
            </a:extLst>
          </p:cNvPr>
          <p:cNvSpPr txBox="1"/>
          <p:nvPr/>
        </p:nvSpPr>
        <p:spPr>
          <a:xfrm>
            <a:off x="2961807" y="2464231"/>
            <a:ext cx="65551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Perché</a:t>
            </a:r>
            <a:r>
              <a:rPr lang="en-US" sz="5400" dirty="0">
                <a:latin typeface="Baskerville" panose="02020502070401020303" pitchFamily="18" charset="0"/>
                <a:ea typeface="Baskerville" panose="02020502070401020303" pitchFamily="18" charset="0"/>
              </a:rPr>
              <a:t> un </a:t>
            </a:r>
            <a:r>
              <a:rPr lang="en-US" sz="54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programma</a:t>
            </a:r>
            <a:r>
              <a:rPr lang="en-US" sz="5400" dirty="0">
                <a:latin typeface="Baskerville" panose="02020502070401020303" pitchFamily="18" charset="0"/>
                <a:ea typeface="Baskerville" panose="02020502070401020303" pitchFamily="18" charset="0"/>
              </a:rPr>
              <a:t> di gender mentoring?</a:t>
            </a:r>
          </a:p>
        </p:txBody>
      </p:sp>
    </p:spTree>
    <p:extLst>
      <p:ext uri="{BB962C8B-B14F-4D97-AF65-F5344CB8AC3E}">
        <p14:creationId xmlns:p14="http://schemas.microsoft.com/office/powerpoint/2010/main" val="2112339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6418F88-14B6-A0E7-CBCD-675137ED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6E1B1-B723-40FC-A80A-CB10D2268A6B}" type="slidenum">
              <a:rPr lang="it-IT" altLang="it-IT" smtClean="0"/>
              <a:pPr/>
              <a:t>20</a:t>
            </a:fld>
            <a:endParaRPr lang="it-IT" alt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D3BFB74-B050-48C7-9ABC-E39728D25043}"/>
              </a:ext>
            </a:extLst>
          </p:cNvPr>
          <p:cNvSpPr/>
          <p:nvPr/>
        </p:nvSpPr>
        <p:spPr bwMode="auto">
          <a:xfrm>
            <a:off x="8515110" y="6078042"/>
            <a:ext cx="729205" cy="4886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b="1">
              <a:solidFill>
                <a:srgbClr val="0509A3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30B1E85-37F3-EEF9-F53A-1EE3712E3CFE}"/>
              </a:ext>
            </a:extLst>
          </p:cNvPr>
          <p:cNvSpPr txBox="1"/>
          <p:nvPr/>
        </p:nvSpPr>
        <p:spPr>
          <a:xfrm>
            <a:off x="114807" y="6058206"/>
            <a:ext cx="6576962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it-IT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https://eige.europa.eu/gender-mainstreaming/toolkits/gear/legislative-policy-backgrounds/italy</a:t>
            </a:r>
            <a:r>
              <a:rPr lang="it-IT" sz="1400" dirty="0"/>
              <a:t> </a:t>
            </a:r>
          </a:p>
        </p:txBody>
      </p:sp>
      <p:pic>
        <p:nvPicPr>
          <p:cNvPr id="9" name="Immagine 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C4B60F95-EAFB-1695-894B-3AE0377DE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7" y="371605"/>
            <a:ext cx="6129914" cy="5257367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1C34DB6-3013-2651-5A07-58A2F9F11BB2}"/>
              </a:ext>
            </a:extLst>
          </p:cNvPr>
          <p:cNvSpPr txBox="1"/>
          <p:nvPr/>
        </p:nvSpPr>
        <p:spPr>
          <a:xfrm>
            <a:off x="7435515" y="5062537"/>
            <a:ext cx="4662031" cy="553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r>
              <a:rPr lang="it-IT" dirty="0"/>
              <a:t>Gender mentoring inside INFN: a </a:t>
            </a:r>
            <a:r>
              <a:rPr lang="it-IT" dirty="0" err="1"/>
              <a:t>transformative</a:t>
            </a:r>
            <a:r>
              <a:rPr lang="it-IT" dirty="0"/>
              <a:t> </a:t>
            </a:r>
            <a:r>
              <a:rPr lang="it-IT" dirty="0" err="1"/>
              <a:t>path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</a:t>
            </a:r>
            <a:r>
              <a:rPr lang="it-IT" dirty="0" err="1"/>
              <a:t>inclusion</a:t>
            </a:r>
            <a:r>
              <a:rPr lang="it-IT" dirty="0"/>
              <a:t> and equity in the </a:t>
            </a:r>
            <a:r>
              <a:rPr lang="it-IT" dirty="0" err="1"/>
              <a:t>research</a:t>
            </a:r>
            <a:r>
              <a:rPr lang="it-IT" dirty="0"/>
              <a:t>. Pellizzoni, S., Gargano, A., &amp; Masullo, M. </a:t>
            </a:r>
            <a:r>
              <a:rPr lang="it-IT" dirty="0" err="1"/>
              <a:t>R</a:t>
            </a:r>
            <a:r>
              <a:rPr lang="it-IT" dirty="0"/>
              <a:t>.     .</a:t>
            </a:r>
            <a:r>
              <a:rPr lang="it-IT" dirty="0" err="1"/>
              <a:t>Proceedings</a:t>
            </a:r>
            <a:r>
              <a:rPr lang="it-IT" dirty="0"/>
              <a:t> of the 41st International Conference on High Energy </a:t>
            </a:r>
            <a:r>
              <a:rPr lang="it-IT" dirty="0" err="1"/>
              <a:t>physics</a:t>
            </a:r>
            <a:r>
              <a:rPr lang="it-IT" dirty="0"/>
              <a:t> - ICHEP2022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DACA8AD-3E2C-9650-5A36-68697317E89D}"/>
              </a:ext>
            </a:extLst>
          </p:cNvPr>
          <p:cNvSpPr txBox="1"/>
          <p:nvPr/>
        </p:nvSpPr>
        <p:spPr>
          <a:xfrm>
            <a:off x="5146432" y="1840522"/>
            <a:ext cx="5861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(i)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FBCA433-8B55-C05C-634F-05572A225F6F}"/>
              </a:ext>
            </a:extLst>
          </p:cNvPr>
          <p:cNvSpPr txBox="1"/>
          <p:nvPr/>
        </p:nvSpPr>
        <p:spPr>
          <a:xfrm>
            <a:off x="8471941" y="2485291"/>
            <a:ext cx="5861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(ii)</a:t>
            </a:r>
          </a:p>
        </p:txBody>
      </p:sp>
      <p:pic>
        <p:nvPicPr>
          <p:cNvPr id="11" name="Picture 8" descr="Istituto europeo per l'uguaglianza di genere - Wikipedia">
            <a:extLst>
              <a:ext uri="{FF2B5EF4-FFF2-40B4-BE49-F238E27FC236}">
                <a16:creationId xmlns:a16="http://schemas.microsoft.com/office/drawing/2014/main" id="{45F84F60-D651-7C40-AD6B-60AA8006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07" y="87891"/>
            <a:ext cx="2492955" cy="10430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Figura a mano libera 3">
            <a:extLst>
              <a:ext uri="{FF2B5EF4-FFF2-40B4-BE49-F238E27FC236}">
                <a16:creationId xmlns:a16="http://schemas.microsoft.com/office/drawing/2014/main" id="{D6E3C2FA-2B14-384B-8CBD-2CD1CB983437}"/>
              </a:ext>
            </a:extLst>
          </p:cNvPr>
          <p:cNvSpPr/>
          <p:nvPr/>
        </p:nvSpPr>
        <p:spPr>
          <a:xfrm>
            <a:off x="300789" y="5089340"/>
            <a:ext cx="5787190" cy="624059"/>
          </a:xfrm>
          <a:custGeom>
            <a:avLst/>
            <a:gdLst>
              <a:gd name="connsiteX0" fmla="*/ 300790 w 5727032"/>
              <a:gd name="connsiteY0" fmla="*/ 96271 h 624059"/>
              <a:gd name="connsiteX1" fmla="*/ 276727 w 5727032"/>
              <a:gd name="connsiteY1" fmla="*/ 180492 h 624059"/>
              <a:gd name="connsiteX2" fmla="*/ 264695 w 5727032"/>
              <a:gd name="connsiteY2" fmla="*/ 300807 h 624059"/>
              <a:gd name="connsiteX3" fmla="*/ 84222 w 5727032"/>
              <a:gd name="connsiteY3" fmla="*/ 336902 h 624059"/>
              <a:gd name="connsiteX4" fmla="*/ 12032 w 5727032"/>
              <a:gd name="connsiteY4" fmla="*/ 372997 h 624059"/>
              <a:gd name="connsiteX5" fmla="*/ 0 w 5727032"/>
              <a:gd name="connsiteY5" fmla="*/ 409092 h 624059"/>
              <a:gd name="connsiteX6" fmla="*/ 12032 w 5727032"/>
              <a:gd name="connsiteY6" fmla="*/ 469249 h 624059"/>
              <a:gd name="connsiteX7" fmla="*/ 96253 w 5727032"/>
              <a:gd name="connsiteY7" fmla="*/ 529407 h 624059"/>
              <a:gd name="connsiteX8" fmla="*/ 180474 w 5727032"/>
              <a:gd name="connsiteY8" fmla="*/ 553471 h 624059"/>
              <a:gd name="connsiteX9" fmla="*/ 216569 w 5727032"/>
              <a:gd name="connsiteY9" fmla="*/ 565502 h 624059"/>
              <a:gd name="connsiteX10" fmla="*/ 324853 w 5727032"/>
              <a:gd name="connsiteY10" fmla="*/ 589565 h 624059"/>
              <a:gd name="connsiteX11" fmla="*/ 1503948 w 5727032"/>
              <a:gd name="connsiteY11" fmla="*/ 553471 h 624059"/>
              <a:gd name="connsiteX12" fmla="*/ 1816769 w 5727032"/>
              <a:gd name="connsiteY12" fmla="*/ 517376 h 624059"/>
              <a:gd name="connsiteX13" fmla="*/ 2141622 w 5727032"/>
              <a:gd name="connsiteY13" fmla="*/ 529407 h 624059"/>
              <a:gd name="connsiteX14" fmla="*/ 2249906 w 5727032"/>
              <a:gd name="connsiteY14" fmla="*/ 553471 h 624059"/>
              <a:gd name="connsiteX15" fmla="*/ 2466474 w 5727032"/>
              <a:gd name="connsiteY15" fmla="*/ 565502 h 624059"/>
              <a:gd name="connsiteX16" fmla="*/ 3970422 w 5727032"/>
              <a:gd name="connsiteY16" fmla="*/ 589565 h 624059"/>
              <a:gd name="connsiteX17" fmla="*/ 4475748 w 5727032"/>
              <a:gd name="connsiteY17" fmla="*/ 601597 h 624059"/>
              <a:gd name="connsiteX18" fmla="*/ 4487779 w 5727032"/>
              <a:gd name="connsiteY18" fmla="*/ 565502 h 624059"/>
              <a:gd name="connsiteX19" fmla="*/ 4439653 w 5727032"/>
              <a:gd name="connsiteY19" fmla="*/ 577534 h 624059"/>
              <a:gd name="connsiteX20" fmla="*/ 4487779 w 5727032"/>
              <a:gd name="connsiteY20" fmla="*/ 601597 h 624059"/>
              <a:gd name="connsiteX21" fmla="*/ 4596064 w 5727032"/>
              <a:gd name="connsiteY21" fmla="*/ 613628 h 624059"/>
              <a:gd name="connsiteX22" fmla="*/ 5257800 w 5727032"/>
              <a:gd name="connsiteY22" fmla="*/ 589565 h 624059"/>
              <a:gd name="connsiteX23" fmla="*/ 5329990 w 5727032"/>
              <a:gd name="connsiteY23" fmla="*/ 565502 h 624059"/>
              <a:gd name="connsiteX24" fmla="*/ 5462337 w 5727032"/>
              <a:gd name="connsiteY24" fmla="*/ 529407 h 624059"/>
              <a:gd name="connsiteX25" fmla="*/ 5534527 w 5727032"/>
              <a:gd name="connsiteY25" fmla="*/ 505344 h 624059"/>
              <a:gd name="connsiteX26" fmla="*/ 5570622 w 5727032"/>
              <a:gd name="connsiteY26" fmla="*/ 493313 h 624059"/>
              <a:gd name="connsiteX27" fmla="*/ 5594685 w 5727032"/>
              <a:gd name="connsiteY27" fmla="*/ 469249 h 624059"/>
              <a:gd name="connsiteX28" fmla="*/ 5630779 w 5727032"/>
              <a:gd name="connsiteY28" fmla="*/ 457218 h 624059"/>
              <a:gd name="connsiteX29" fmla="*/ 5654843 w 5727032"/>
              <a:gd name="connsiteY29" fmla="*/ 421123 h 624059"/>
              <a:gd name="connsiteX30" fmla="*/ 5690937 w 5727032"/>
              <a:gd name="connsiteY30" fmla="*/ 385028 h 624059"/>
              <a:gd name="connsiteX31" fmla="*/ 5715000 w 5727032"/>
              <a:gd name="connsiteY31" fmla="*/ 312839 h 624059"/>
              <a:gd name="connsiteX32" fmla="*/ 5727032 w 5727032"/>
              <a:gd name="connsiteY32" fmla="*/ 276744 h 624059"/>
              <a:gd name="connsiteX33" fmla="*/ 5715000 w 5727032"/>
              <a:gd name="connsiteY33" fmla="*/ 180492 h 624059"/>
              <a:gd name="connsiteX34" fmla="*/ 5702969 w 5727032"/>
              <a:gd name="connsiteY34" fmla="*/ 144397 h 624059"/>
              <a:gd name="connsiteX35" fmla="*/ 5630779 w 5727032"/>
              <a:gd name="connsiteY35" fmla="*/ 108302 h 624059"/>
              <a:gd name="connsiteX36" fmla="*/ 5594685 w 5727032"/>
              <a:gd name="connsiteY36" fmla="*/ 84239 h 624059"/>
              <a:gd name="connsiteX37" fmla="*/ 5522495 w 5727032"/>
              <a:gd name="connsiteY37" fmla="*/ 60176 h 624059"/>
              <a:gd name="connsiteX38" fmla="*/ 5438274 w 5727032"/>
              <a:gd name="connsiteY38" fmla="*/ 36113 h 624059"/>
              <a:gd name="connsiteX39" fmla="*/ 5402179 w 5727032"/>
              <a:gd name="connsiteY39" fmla="*/ 24081 h 624059"/>
              <a:gd name="connsiteX40" fmla="*/ 5281864 w 5727032"/>
              <a:gd name="connsiteY40" fmla="*/ 12049 h 624059"/>
              <a:gd name="connsiteX41" fmla="*/ 5041232 w 5727032"/>
              <a:gd name="connsiteY41" fmla="*/ 24081 h 624059"/>
              <a:gd name="connsiteX42" fmla="*/ 5005137 w 5727032"/>
              <a:gd name="connsiteY42" fmla="*/ 36113 h 624059"/>
              <a:gd name="connsiteX43" fmla="*/ 4896853 w 5727032"/>
              <a:gd name="connsiteY43" fmla="*/ 60176 h 624059"/>
              <a:gd name="connsiteX44" fmla="*/ 3176337 w 5727032"/>
              <a:gd name="connsiteY44" fmla="*/ 48144 h 624059"/>
              <a:gd name="connsiteX45" fmla="*/ 2995864 w 5727032"/>
              <a:gd name="connsiteY45" fmla="*/ 36113 h 624059"/>
              <a:gd name="connsiteX46" fmla="*/ 2490537 w 5727032"/>
              <a:gd name="connsiteY46" fmla="*/ 24081 h 624059"/>
              <a:gd name="connsiteX47" fmla="*/ 2033337 w 5727032"/>
              <a:gd name="connsiteY47" fmla="*/ 12049 h 624059"/>
              <a:gd name="connsiteX48" fmla="*/ 1780674 w 5727032"/>
              <a:gd name="connsiteY48" fmla="*/ 36113 h 624059"/>
              <a:gd name="connsiteX49" fmla="*/ 1696453 w 5727032"/>
              <a:gd name="connsiteY49" fmla="*/ 48144 h 624059"/>
              <a:gd name="connsiteX50" fmla="*/ 1371600 w 5727032"/>
              <a:gd name="connsiteY50" fmla="*/ 60176 h 624059"/>
              <a:gd name="connsiteX51" fmla="*/ 613611 w 5727032"/>
              <a:gd name="connsiteY51" fmla="*/ 48144 h 624059"/>
              <a:gd name="connsiteX52" fmla="*/ 541422 w 5727032"/>
              <a:gd name="connsiteY52" fmla="*/ 36113 h 624059"/>
              <a:gd name="connsiteX53" fmla="*/ 252664 w 5727032"/>
              <a:gd name="connsiteY53" fmla="*/ 48144 h 624059"/>
              <a:gd name="connsiteX54" fmla="*/ 264695 w 5727032"/>
              <a:gd name="connsiteY54" fmla="*/ 192523 h 624059"/>
              <a:gd name="connsiteX55" fmla="*/ 264695 w 5727032"/>
              <a:gd name="connsiteY55" fmla="*/ 264713 h 62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727032" h="624059">
                <a:moveTo>
                  <a:pt x="300790" y="96271"/>
                </a:moveTo>
                <a:cubicBezTo>
                  <a:pt x="292769" y="124345"/>
                  <a:pt x="281801" y="151739"/>
                  <a:pt x="276727" y="180492"/>
                </a:cubicBezTo>
                <a:cubicBezTo>
                  <a:pt x="269722" y="220184"/>
                  <a:pt x="285004" y="265992"/>
                  <a:pt x="264695" y="300807"/>
                </a:cubicBezTo>
                <a:cubicBezTo>
                  <a:pt x="249912" y="326150"/>
                  <a:pt x="86194" y="336683"/>
                  <a:pt x="84222" y="336902"/>
                </a:cubicBezTo>
                <a:cubicBezTo>
                  <a:pt x="60445" y="344828"/>
                  <a:pt x="28994" y="351794"/>
                  <a:pt x="12032" y="372997"/>
                </a:cubicBezTo>
                <a:cubicBezTo>
                  <a:pt x="4109" y="382900"/>
                  <a:pt x="4011" y="397060"/>
                  <a:pt x="0" y="409092"/>
                </a:cubicBezTo>
                <a:cubicBezTo>
                  <a:pt x="4011" y="429144"/>
                  <a:pt x="3976" y="450453"/>
                  <a:pt x="12032" y="469249"/>
                </a:cubicBezTo>
                <a:cubicBezTo>
                  <a:pt x="21256" y="490773"/>
                  <a:pt x="91046" y="526803"/>
                  <a:pt x="96253" y="529407"/>
                </a:cubicBezTo>
                <a:cubicBezTo>
                  <a:pt x="115485" y="539023"/>
                  <a:pt x="162484" y="548331"/>
                  <a:pt x="180474" y="553471"/>
                </a:cubicBezTo>
                <a:cubicBezTo>
                  <a:pt x="192668" y="556955"/>
                  <a:pt x="204375" y="562018"/>
                  <a:pt x="216569" y="565502"/>
                </a:cubicBezTo>
                <a:cubicBezTo>
                  <a:pt x="256228" y="576833"/>
                  <a:pt x="283487" y="581292"/>
                  <a:pt x="324853" y="589565"/>
                </a:cubicBezTo>
                <a:lnTo>
                  <a:pt x="1503948" y="553471"/>
                </a:lnTo>
                <a:cubicBezTo>
                  <a:pt x="1752652" y="525836"/>
                  <a:pt x="1648443" y="538416"/>
                  <a:pt x="1816769" y="517376"/>
                </a:cubicBezTo>
                <a:cubicBezTo>
                  <a:pt x="1925053" y="521386"/>
                  <a:pt x="2033474" y="522648"/>
                  <a:pt x="2141622" y="529407"/>
                </a:cubicBezTo>
                <a:cubicBezTo>
                  <a:pt x="2319028" y="540495"/>
                  <a:pt x="2100241" y="539865"/>
                  <a:pt x="2249906" y="553471"/>
                </a:cubicBezTo>
                <a:cubicBezTo>
                  <a:pt x="2321910" y="560017"/>
                  <a:pt x="2394189" y="563986"/>
                  <a:pt x="2466474" y="565502"/>
                </a:cubicBezTo>
                <a:lnTo>
                  <a:pt x="3970422" y="589565"/>
                </a:lnTo>
                <a:cubicBezTo>
                  <a:pt x="4395659" y="616142"/>
                  <a:pt x="4227483" y="626422"/>
                  <a:pt x="4475748" y="601597"/>
                </a:cubicBezTo>
                <a:cubicBezTo>
                  <a:pt x="4479758" y="589565"/>
                  <a:pt x="4498331" y="572537"/>
                  <a:pt x="4487779" y="565502"/>
                </a:cubicBezTo>
                <a:cubicBezTo>
                  <a:pt x="4474020" y="556330"/>
                  <a:pt x="4439653" y="560998"/>
                  <a:pt x="4439653" y="577534"/>
                </a:cubicBezTo>
                <a:cubicBezTo>
                  <a:pt x="4439653" y="595470"/>
                  <a:pt x="4470303" y="597564"/>
                  <a:pt x="4487779" y="601597"/>
                </a:cubicBezTo>
                <a:cubicBezTo>
                  <a:pt x="4523166" y="609763"/>
                  <a:pt x="4559969" y="609618"/>
                  <a:pt x="4596064" y="613628"/>
                </a:cubicBezTo>
                <a:cubicBezTo>
                  <a:pt x="4682285" y="611937"/>
                  <a:pt x="5055171" y="650354"/>
                  <a:pt x="5257800" y="589565"/>
                </a:cubicBezTo>
                <a:cubicBezTo>
                  <a:pt x="5282095" y="582276"/>
                  <a:pt x="5305118" y="570476"/>
                  <a:pt x="5329990" y="565502"/>
                </a:cubicBezTo>
                <a:cubicBezTo>
                  <a:pt x="5415026" y="548496"/>
                  <a:pt x="5370740" y="559940"/>
                  <a:pt x="5462337" y="529407"/>
                </a:cubicBezTo>
                <a:lnTo>
                  <a:pt x="5534527" y="505344"/>
                </a:lnTo>
                <a:lnTo>
                  <a:pt x="5570622" y="493313"/>
                </a:lnTo>
                <a:cubicBezTo>
                  <a:pt x="5578643" y="485292"/>
                  <a:pt x="5584958" y="475085"/>
                  <a:pt x="5594685" y="469249"/>
                </a:cubicBezTo>
                <a:cubicBezTo>
                  <a:pt x="5605560" y="462724"/>
                  <a:pt x="5620876" y="465140"/>
                  <a:pt x="5630779" y="457218"/>
                </a:cubicBezTo>
                <a:cubicBezTo>
                  <a:pt x="5642071" y="448185"/>
                  <a:pt x="5645586" y="432232"/>
                  <a:pt x="5654843" y="421123"/>
                </a:cubicBezTo>
                <a:cubicBezTo>
                  <a:pt x="5665736" y="408052"/>
                  <a:pt x="5678906" y="397060"/>
                  <a:pt x="5690937" y="385028"/>
                </a:cubicBezTo>
                <a:lnTo>
                  <a:pt x="5715000" y="312839"/>
                </a:lnTo>
                <a:lnTo>
                  <a:pt x="5727032" y="276744"/>
                </a:lnTo>
                <a:cubicBezTo>
                  <a:pt x="5723021" y="244660"/>
                  <a:pt x="5720784" y="212304"/>
                  <a:pt x="5715000" y="180492"/>
                </a:cubicBezTo>
                <a:cubicBezTo>
                  <a:pt x="5712731" y="168014"/>
                  <a:pt x="5710892" y="154300"/>
                  <a:pt x="5702969" y="144397"/>
                </a:cubicBezTo>
                <a:cubicBezTo>
                  <a:pt x="5679983" y="115664"/>
                  <a:pt x="5659839" y="122832"/>
                  <a:pt x="5630779" y="108302"/>
                </a:cubicBezTo>
                <a:cubicBezTo>
                  <a:pt x="5617846" y="101835"/>
                  <a:pt x="5607899" y="90112"/>
                  <a:pt x="5594685" y="84239"/>
                </a:cubicBezTo>
                <a:cubicBezTo>
                  <a:pt x="5571506" y="73937"/>
                  <a:pt x="5546558" y="68197"/>
                  <a:pt x="5522495" y="60176"/>
                </a:cubicBezTo>
                <a:cubicBezTo>
                  <a:pt x="5435934" y="31322"/>
                  <a:pt x="5544049" y="66334"/>
                  <a:pt x="5438274" y="36113"/>
                </a:cubicBezTo>
                <a:cubicBezTo>
                  <a:pt x="5426079" y="32629"/>
                  <a:pt x="5414714" y="26010"/>
                  <a:pt x="5402179" y="24081"/>
                </a:cubicBezTo>
                <a:cubicBezTo>
                  <a:pt x="5362343" y="17952"/>
                  <a:pt x="5321969" y="16060"/>
                  <a:pt x="5281864" y="12049"/>
                </a:cubicBezTo>
                <a:cubicBezTo>
                  <a:pt x="5201653" y="16060"/>
                  <a:pt x="5121241" y="17123"/>
                  <a:pt x="5041232" y="24081"/>
                </a:cubicBezTo>
                <a:cubicBezTo>
                  <a:pt x="5028597" y="25180"/>
                  <a:pt x="5017332" y="32629"/>
                  <a:pt x="5005137" y="36113"/>
                </a:cubicBezTo>
                <a:cubicBezTo>
                  <a:pt x="4965500" y="47438"/>
                  <a:pt x="4938191" y="51908"/>
                  <a:pt x="4896853" y="60176"/>
                </a:cubicBezTo>
                <a:lnTo>
                  <a:pt x="3176337" y="48144"/>
                </a:lnTo>
                <a:cubicBezTo>
                  <a:pt x="3116051" y="47381"/>
                  <a:pt x="3056118" y="38227"/>
                  <a:pt x="2995864" y="36113"/>
                </a:cubicBezTo>
                <a:cubicBezTo>
                  <a:pt x="2827478" y="30205"/>
                  <a:pt x="2658979" y="28092"/>
                  <a:pt x="2490537" y="24081"/>
                </a:cubicBezTo>
                <a:cubicBezTo>
                  <a:pt x="2161813" y="-5803"/>
                  <a:pt x="2314266" y="-5508"/>
                  <a:pt x="2033337" y="12049"/>
                </a:cubicBezTo>
                <a:cubicBezTo>
                  <a:pt x="1843848" y="39120"/>
                  <a:pt x="2075742" y="8011"/>
                  <a:pt x="1780674" y="36113"/>
                </a:cubicBezTo>
                <a:cubicBezTo>
                  <a:pt x="1752443" y="38802"/>
                  <a:pt x="1724763" y="46479"/>
                  <a:pt x="1696453" y="48144"/>
                </a:cubicBezTo>
                <a:cubicBezTo>
                  <a:pt x="1588281" y="54507"/>
                  <a:pt x="1479884" y="56165"/>
                  <a:pt x="1371600" y="60176"/>
                </a:cubicBezTo>
                <a:lnTo>
                  <a:pt x="613611" y="48144"/>
                </a:lnTo>
                <a:cubicBezTo>
                  <a:pt x="589226" y="47437"/>
                  <a:pt x="565817" y="36113"/>
                  <a:pt x="541422" y="36113"/>
                </a:cubicBezTo>
                <a:cubicBezTo>
                  <a:pt x="445086" y="36113"/>
                  <a:pt x="348917" y="44134"/>
                  <a:pt x="252664" y="48144"/>
                </a:cubicBezTo>
                <a:cubicBezTo>
                  <a:pt x="256674" y="96270"/>
                  <a:pt x="256756" y="144887"/>
                  <a:pt x="264695" y="192523"/>
                </a:cubicBezTo>
                <a:cubicBezTo>
                  <a:pt x="277995" y="272322"/>
                  <a:pt x="318329" y="264713"/>
                  <a:pt x="264695" y="26471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CB62C0-1474-A6A2-D014-DD197C25FC64}"/>
              </a:ext>
            </a:extLst>
          </p:cNvPr>
          <p:cNvSpPr txBox="1"/>
          <p:nvPr/>
        </p:nvSpPr>
        <p:spPr>
          <a:xfrm>
            <a:off x="4283109" y="71107"/>
            <a:ext cx="523953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Oltre l’INFN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A9B6E08-6BFB-9E45-ADEA-B63F12F519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82" b="15432"/>
          <a:stretch/>
        </p:blipFill>
        <p:spPr>
          <a:xfrm>
            <a:off x="8174520" y="636897"/>
            <a:ext cx="3615359" cy="43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1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A3674C2-BB95-854E-9E1B-F1A0CEEAA2CE}"/>
              </a:ext>
            </a:extLst>
          </p:cNvPr>
          <p:cNvSpPr/>
          <p:nvPr/>
        </p:nvSpPr>
        <p:spPr>
          <a:xfrm>
            <a:off x="0" y="771438"/>
            <a:ext cx="121559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Dal 2023 </a:t>
            </a:r>
            <a:r>
              <a:rPr lang="en-GB" sz="2000" b="1" dirty="0" err="1"/>
              <a:t>l’INFN</a:t>
            </a:r>
            <a:r>
              <a:rPr lang="en-GB" sz="2000" b="1" dirty="0"/>
              <a:t> </a:t>
            </a:r>
            <a:r>
              <a:rPr lang="en-GB" sz="2000" b="1" dirty="0" err="1"/>
              <a:t>è</a:t>
            </a:r>
            <a:r>
              <a:rPr lang="en-GB" sz="2000" b="1" dirty="0"/>
              <a:t> </a:t>
            </a:r>
            <a:r>
              <a:rPr lang="en-GB" sz="2000" b="1" dirty="0" err="1"/>
              <a:t>entrato</a:t>
            </a:r>
            <a:r>
              <a:rPr lang="en-GB" sz="2000" b="1" dirty="0"/>
              <a:t> con </a:t>
            </a:r>
            <a:r>
              <a:rPr lang="en-GB" sz="2000" b="1" dirty="0" err="1"/>
              <a:t>il</a:t>
            </a:r>
            <a:r>
              <a:rPr lang="en-GB" sz="2000" b="1" dirty="0"/>
              <a:t> </a:t>
            </a:r>
            <a:r>
              <a:rPr lang="en-GB" sz="2000" b="1" dirty="0" err="1"/>
              <a:t>programma</a:t>
            </a:r>
            <a:r>
              <a:rPr lang="en-GB" sz="2000" b="1" dirty="0"/>
              <a:t> di mentoring </a:t>
            </a:r>
            <a:r>
              <a:rPr lang="en-GB" sz="2000" b="1" dirty="0" err="1"/>
              <a:t>nella</a:t>
            </a:r>
            <a:r>
              <a:rPr lang="en-GB" sz="2000" b="1" dirty="0"/>
              <a:t> rete </a:t>
            </a:r>
            <a:r>
              <a:rPr lang="en-GB" sz="2000" b="1" dirty="0" err="1"/>
              <a:t>europea</a:t>
            </a:r>
            <a:r>
              <a:rPr lang="en-GB" sz="2000" b="1" dirty="0"/>
              <a:t> EUMENT-NET</a:t>
            </a:r>
          </a:p>
          <a:p>
            <a:endParaRPr lang="en-GB" sz="2000" b="1" dirty="0"/>
          </a:p>
          <a:p>
            <a:r>
              <a:rPr lang="en-GB" sz="2000" dirty="0"/>
              <a:t>European Network of Mentoring Programmes for the Advancement of Equal Opportunities and Cultural and Institutional Change in Academia and Research</a:t>
            </a:r>
          </a:p>
          <a:p>
            <a:r>
              <a:rPr lang="en-GB" sz="2000" b="1" dirty="0"/>
              <a:t>https://</a:t>
            </a:r>
            <a:r>
              <a:rPr lang="en-GB" sz="2000" b="1" dirty="0" err="1"/>
              <a:t>www.eument-net.eu</a:t>
            </a:r>
            <a:r>
              <a:rPr lang="en-GB" sz="2000" b="1" dirty="0"/>
              <a:t>/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ED4AFD-3AEB-C547-9EF3-C5E3AD3D8D2F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La rete europea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320414-828C-B646-809D-625005EC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13810"/>
            <a:ext cx="6059905" cy="4544929"/>
          </a:xfrm>
          <a:prstGeom prst="rect">
            <a:avLst/>
          </a:prstGeom>
        </p:spPr>
      </p:pic>
      <p:sp>
        <p:nvSpPr>
          <p:cNvPr id="6" name="Cornice 5">
            <a:extLst>
              <a:ext uri="{FF2B5EF4-FFF2-40B4-BE49-F238E27FC236}">
                <a16:creationId xmlns:a16="http://schemas.microsoft.com/office/drawing/2014/main" id="{FADAAC83-19BA-0D44-A0FC-A95A57EFF029}"/>
              </a:ext>
            </a:extLst>
          </p:cNvPr>
          <p:cNvSpPr/>
          <p:nvPr/>
        </p:nvSpPr>
        <p:spPr>
          <a:xfrm>
            <a:off x="2971800" y="3621505"/>
            <a:ext cx="2935705" cy="12753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4F94A3-285F-964F-99C5-53F2B9C1519F}"/>
              </a:ext>
            </a:extLst>
          </p:cNvPr>
          <p:cNvSpPr txBox="1"/>
          <p:nvPr/>
        </p:nvSpPr>
        <p:spPr>
          <a:xfrm>
            <a:off x="3312805" y="4026698"/>
            <a:ext cx="225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Friburgo</a:t>
            </a:r>
            <a:r>
              <a:rPr lang="en-GB" dirty="0"/>
              <a:t> </a:t>
            </a:r>
            <a:r>
              <a:rPr lang="en-GB" dirty="0" err="1"/>
              <a:t>ottobre</a:t>
            </a:r>
            <a:r>
              <a:rPr lang="en-GB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07544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nice 1">
            <a:extLst>
              <a:ext uri="{FF2B5EF4-FFF2-40B4-BE49-F238E27FC236}">
                <a16:creationId xmlns:a16="http://schemas.microsoft.com/office/drawing/2014/main" id="{AAAC82B8-F297-2940-9A1A-8C5671FE6DCA}"/>
              </a:ext>
            </a:extLst>
          </p:cNvPr>
          <p:cNvSpPr/>
          <p:nvPr/>
        </p:nvSpPr>
        <p:spPr>
          <a:xfrm>
            <a:off x="2779295" y="1941276"/>
            <a:ext cx="6557210" cy="25428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E66017-ADBE-7840-B525-95639C05C4D2}"/>
              </a:ext>
            </a:extLst>
          </p:cNvPr>
          <p:cNvSpPr txBox="1"/>
          <p:nvPr/>
        </p:nvSpPr>
        <p:spPr>
          <a:xfrm>
            <a:off x="4157379" y="2920316"/>
            <a:ext cx="3882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/>
              <a:t>Grazie</a:t>
            </a:r>
            <a:r>
              <a:rPr lang="en-GB" sz="3200" dirty="0"/>
              <a:t> per </a:t>
            </a:r>
            <a:r>
              <a:rPr lang="en-GB" sz="3200" dirty="0" err="1"/>
              <a:t>l’attenzione</a:t>
            </a:r>
            <a:r>
              <a:rPr lang="en-GB" sz="3200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AE0B8F-24AE-0D40-BF13-1B9C00E84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503" y="327575"/>
            <a:ext cx="2337210" cy="21436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09A34C-6B57-ED42-ACE1-51D9866A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87" y="4358153"/>
            <a:ext cx="2337210" cy="214368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BB17DCC-A7EF-D641-A4E2-DB5909D2785D}"/>
              </a:ext>
            </a:extLst>
          </p:cNvPr>
          <p:cNvSpPr txBox="1"/>
          <p:nvPr/>
        </p:nvSpPr>
        <p:spPr>
          <a:xfrm>
            <a:off x="6523589" y="5519828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masullo@na.infn.it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674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4DE8B-CBBC-D449-9934-1EFC5890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9963"/>
            <a:ext cx="6244390" cy="1912863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1900" dirty="0" err="1"/>
              <a:t>Poche</a:t>
            </a:r>
            <a:r>
              <a:rPr lang="en-GB" sz="1900" dirty="0"/>
              <a:t> </a:t>
            </a:r>
            <a:r>
              <a:rPr lang="en-GB" sz="1900" dirty="0" err="1"/>
              <a:t>donne</a:t>
            </a:r>
            <a:endParaRPr lang="en-GB" sz="1900" dirty="0"/>
          </a:p>
          <a:p>
            <a:r>
              <a:rPr lang="en-GB" sz="1900" dirty="0" err="1"/>
              <a:t>Carriera</a:t>
            </a:r>
            <a:r>
              <a:rPr lang="en-GB" sz="1900" dirty="0"/>
              <a:t> </a:t>
            </a:r>
            <a:r>
              <a:rPr lang="en-GB" sz="1900" dirty="0" err="1"/>
              <a:t>lenta</a:t>
            </a:r>
            <a:r>
              <a:rPr lang="en-GB" sz="1900" dirty="0"/>
              <a:t>. Le </a:t>
            </a:r>
            <a:r>
              <a:rPr lang="en-GB" sz="1900" dirty="0" err="1"/>
              <a:t>donne</a:t>
            </a:r>
            <a:r>
              <a:rPr lang="en-GB" sz="1900" dirty="0"/>
              <a:t> </a:t>
            </a:r>
            <a:r>
              <a:rPr lang="en-GB" sz="1900" dirty="0" err="1"/>
              <a:t>raggiungono</a:t>
            </a:r>
            <a:r>
              <a:rPr lang="en-GB" sz="1900" dirty="0"/>
              <a:t> le </a:t>
            </a:r>
            <a:r>
              <a:rPr lang="en-GB" sz="1900" dirty="0" err="1"/>
              <a:t>posizioni</a:t>
            </a:r>
            <a:r>
              <a:rPr lang="en-GB" sz="1900" dirty="0"/>
              <a:t> top ad </a:t>
            </a:r>
            <a:r>
              <a:rPr lang="en-GB" sz="1900" dirty="0" err="1"/>
              <a:t>età</a:t>
            </a:r>
            <a:r>
              <a:rPr lang="en-GB" sz="1900" dirty="0"/>
              <a:t> </a:t>
            </a:r>
            <a:r>
              <a:rPr lang="en-GB" sz="1900" dirty="0" err="1"/>
              <a:t>maggiori</a:t>
            </a:r>
            <a:r>
              <a:rPr lang="en-GB" sz="1900" dirty="0"/>
              <a:t> </a:t>
            </a:r>
            <a:r>
              <a:rPr lang="en-GB" sz="1900" dirty="0" err="1"/>
              <a:t>rispetto</a:t>
            </a:r>
            <a:r>
              <a:rPr lang="en-GB" sz="1900" dirty="0"/>
              <a:t> </a:t>
            </a:r>
            <a:r>
              <a:rPr lang="en-GB" sz="1900" dirty="0" err="1"/>
              <a:t>agli</a:t>
            </a:r>
            <a:r>
              <a:rPr lang="en-GB" sz="1900" dirty="0"/>
              <a:t> </a:t>
            </a:r>
            <a:r>
              <a:rPr lang="en-GB" sz="1900" dirty="0" err="1"/>
              <a:t>uomini</a:t>
            </a:r>
            <a:r>
              <a:rPr lang="en-GB" sz="1900" dirty="0"/>
              <a:t> (</a:t>
            </a:r>
            <a:r>
              <a:rPr lang="en-GB" sz="1900" u="sng" dirty="0">
                <a:solidFill>
                  <a:srgbClr val="FF0000"/>
                </a:solidFill>
              </a:rPr>
              <a:t>vertical segregation</a:t>
            </a:r>
            <a:r>
              <a:rPr lang="en-GB" sz="1900" dirty="0"/>
              <a:t>)</a:t>
            </a:r>
          </a:p>
          <a:p>
            <a:r>
              <a:rPr lang="en-GB" sz="1900" dirty="0"/>
              <a:t>La </a:t>
            </a:r>
            <a:r>
              <a:rPr lang="en-GB" sz="1900" dirty="0" err="1"/>
              <a:t>distribuzione</a:t>
            </a:r>
            <a:r>
              <a:rPr lang="en-GB" sz="1900" dirty="0"/>
              <a:t> </a:t>
            </a:r>
            <a:r>
              <a:rPr lang="en-GB" sz="1900" dirty="0" err="1"/>
              <a:t>femminile</a:t>
            </a:r>
            <a:r>
              <a:rPr lang="en-GB" sz="1900" dirty="0"/>
              <a:t> non </a:t>
            </a:r>
            <a:r>
              <a:rPr lang="en-GB" sz="1900" dirty="0" err="1"/>
              <a:t>è</a:t>
            </a:r>
            <a:r>
              <a:rPr lang="en-GB" sz="1900" dirty="0"/>
              <a:t> la </a:t>
            </a:r>
            <a:r>
              <a:rPr lang="en-GB" sz="1900" dirty="0" err="1"/>
              <a:t>stessa</a:t>
            </a:r>
            <a:r>
              <a:rPr lang="en-GB" sz="1900" dirty="0"/>
              <a:t> in </a:t>
            </a:r>
            <a:r>
              <a:rPr lang="en-GB" sz="1900" dirty="0" err="1"/>
              <a:t>tutti</a:t>
            </a:r>
            <a:r>
              <a:rPr lang="en-GB" sz="1900" dirty="0"/>
              <a:t> i </a:t>
            </a:r>
            <a:r>
              <a:rPr lang="en-GB" sz="1900" dirty="0" err="1"/>
              <a:t>campi</a:t>
            </a:r>
            <a:r>
              <a:rPr lang="en-GB" sz="1900" dirty="0"/>
              <a:t> di </a:t>
            </a:r>
            <a:r>
              <a:rPr lang="en-GB" sz="1900" dirty="0" err="1"/>
              <a:t>ricerca</a:t>
            </a:r>
            <a:r>
              <a:rPr lang="en-GB" sz="1900" dirty="0"/>
              <a:t>, </a:t>
            </a:r>
            <a:r>
              <a:rPr lang="en-GB" sz="1900" dirty="0" err="1"/>
              <a:t>vedi</a:t>
            </a:r>
            <a:r>
              <a:rPr lang="en-GB" sz="1900" dirty="0"/>
              <a:t> </a:t>
            </a:r>
            <a:r>
              <a:rPr lang="en-GB" sz="1900" dirty="0" err="1"/>
              <a:t>distribuzione</a:t>
            </a:r>
            <a:r>
              <a:rPr lang="en-GB" sz="1900" dirty="0"/>
              <a:t> </a:t>
            </a:r>
            <a:r>
              <a:rPr lang="en-GB" sz="1900" dirty="0" err="1"/>
              <a:t>delle</a:t>
            </a:r>
            <a:r>
              <a:rPr lang="en-GB" sz="1900" dirty="0"/>
              <a:t> </a:t>
            </a:r>
            <a:r>
              <a:rPr lang="en-GB" sz="1900" dirty="0" err="1"/>
              <a:t>donne</a:t>
            </a:r>
            <a:r>
              <a:rPr lang="en-GB" sz="1900" dirty="0"/>
              <a:t> </a:t>
            </a:r>
            <a:r>
              <a:rPr lang="en-GB" sz="1900" dirty="0" err="1"/>
              <a:t>nelle</a:t>
            </a:r>
            <a:r>
              <a:rPr lang="en-GB" sz="1900" dirty="0"/>
              <a:t> diverse </a:t>
            </a:r>
            <a:r>
              <a:rPr lang="en-GB" sz="1900" dirty="0" err="1"/>
              <a:t>commissioni</a:t>
            </a:r>
            <a:r>
              <a:rPr lang="en-GB" sz="1900" dirty="0"/>
              <a:t> </a:t>
            </a:r>
            <a:r>
              <a:rPr lang="en-GB" sz="1900" dirty="0" err="1"/>
              <a:t>scientifiche</a:t>
            </a:r>
            <a:r>
              <a:rPr lang="en-GB" sz="1900" dirty="0"/>
              <a:t> (</a:t>
            </a:r>
            <a:r>
              <a:rPr lang="en-GB" sz="1900" u="sng" dirty="0">
                <a:solidFill>
                  <a:srgbClr val="FF0000"/>
                </a:solidFill>
              </a:rPr>
              <a:t>horizontal segregation</a:t>
            </a:r>
            <a:r>
              <a:rPr lang="en-GB" sz="1900" dirty="0"/>
              <a:t>)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63881-DD3C-474B-A89B-561CBEA8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B5D0356-59CD-504F-9706-AEF2EF3DD3F3}"/>
              </a:ext>
            </a:extLst>
          </p:cNvPr>
          <p:cNvSpPr txBox="1"/>
          <p:nvPr/>
        </p:nvSpPr>
        <p:spPr>
          <a:xfrm>
            <a:off x="342900" y="3369571"/>
            <a:ext cx="303195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Il </a:t>
            </a:r>
            <a:r>
              <a:rPr lang="en-GB" u="sng" dirty="0" err="1"/>
              <a:t>lavoro</a:t>
            </a:r>
            <a:r>
              <a:rPr lang="en-GB" u="sng" dirty="0"/>
              <a:t> di </a:t>
            </a:r>
            <a:r>
              <a:rPr lang="en-GB" u="sng" dirty="0" err="1"/>
              <a:t>tutti</a:t>
            </a:r>
            <a:r>
              <a:rPr lang="en-GB" u="sng" dirty="0"/>
              <a:t> i </a:t>
            </a:r>
            <a:r>
              <a:rPr lang="en-GB" u="sng" dirty="0" err="1"/>
              <a:t>giorni</a:t>
            </a:r>
            <a:r>
              <a:rPr lang="en-GB" dirty="0"/>
              <a:t>: vi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discriminazioni</a:t>
            </a:r>
            <a:r>
              <a:rPr lang="en-GB" dirty="0"/>
              <a:t> </a:t>
            </a:r>
            <a:r>
              <a:rPr lang="en-GB" dirty="0" err="1"/>
              <a:t>nascoste</a:t>
            </a:r>
            <a:r>
              <a:rPr lang="en-GB" dirty="0"/>
              <a:t> ?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A85863F-B2E5-9342-8C74-A48D634D5DC1}"/>
              </a:ext>
            </a:extLst>
          </p:cNvPr>
          <p:cNvSpPr txBox="1"/>
          <p:nvPr/>
        </p:nvSpPr>
        <p:spPr>
          <a:xfrm>
            <a:off x="3374858" y="3543142"/>
            <a:ext cx="498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La </a:t>
            </a:r>
            <a:r>
              <a:rPr lang="en-GB" u="sng" dirty="0" err="1"/>
              <a:t>valutazione</a:t>
            </a:r>
            <a:r>
              <a:rPr lang="en-GB" u="sng" dirty="0"/>
              <a:t> </a:t>
            </a:r>
            <a:r>
              <a:rPr lang="en-GB" u="sng" dirty="0" err="1"/>
              <a:t>dei</a:t>
            </a:r>
            <a:r>
              <a:rPr lang="en-GB" u="sng" dirty="0"/>
              <a:t> curriculum</a:t>
            </a:r>
            <a:r>
              <a:rPr lang="en-GB" dirty="0"/>
              <a:t>: vi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bias ? </a:t>
            </a:r>
            <a:r>
              <a:rPr lang="en-GB" dirty="0" err="1"/>
              <a:t>Occorre</a:t>
            </a:r>
            <a:r>
              <a:rPr lang="en-GB" dirty="0"/>
              <a:t> </a:t>
            </a:r>
            <a:r>
              <a:rPr lang="en-GB" dirty="0" err="1"/>
              <a:t>tener</a:t>
            </a:r>
            <a:r>
              <a:rPr lang="en-GB" dirty="0"/>
              <a:t> </a:t>
            </a:r>
            <a:r>
              <a:rPr lang="en-GB" dirty="0" err="1"/>
              <a:t>presente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percorso</a:t>
            </a:r>
            <a:r>
              <a:rPr lang="en-GB" dirty="0"/>
              <a:t> di </a:t>
            </a:r>
            <a:r>
              <a:rPr lang="en-GB" dirty="0" err="1"/>
              <a:t>carriera</a:t>
            </a:r>
            <a:r>
              <a:rPr lang="en-GB" dirty="0"/>
              <a:t> e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contesto</a:t>
            </a:r>
            <a:r>
              <a:rPr lang="en-GB" dirty="0"/>
              <a:t> in cui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sviluppa</a:t>
            </a:r>
            <a:r>
              <a:rPr lang="en-GB" dirty="0"/>
              <a:t>!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DE50FF87-8A23-404F-96A8-27A8072B216E}"/>
              </a:ext>
            </a:extLst>
          </p:cNvPr>
          <p:cNvSpPr txBox="1"/>
          <p:nvPr/>
        </p:nvSpPr>
        <p:spPr>
          <a:xfrm>
            <a:off x="852871" y="5350531"/>
            <a:ext cx="3471715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u="sng" dirty="0"/>
              <a:t>Carriera</a:t>
            </a:r>
            <a:r>
              <a:rPr lang="it-IT" dirty="0"/>
              <a:t>: il concetto di carriera è neutro ? 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2E0716-2F9B-5249-A115-10E2396B7F46}"/>
              </a:ext>
            </a:extLst>
          </p:cNvPr>
          <p:cNvSpPr txBox="1">
            <a:spLocks/>
          </p:cNvSpPr>
          <p:nvPr/>
        </p:nvSpPr>
        <p:spPr>
          <a:xfrm>
            <a:off x="5431037" y="4630604"/>
            <a:ext cx="6182767" cy="20897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/>
              <a:t>Cambiare</a:t>
            </a:r>
            <a:r>
              <a:rPr lang="en-GB" b="1" dirty="0"/>
              <a:t> le </a:t>
            </a:r>
            <a:r>
              <a:rPr lang="en-GB" b="1" dirty="0" err="1"/>
              <a:t>organizzazioni</a:t>
            </a:r>
            <a:r>
              <a:rPr lang="en-GB" b="1" dirty="0"/>
              <a:t> </a:t>
            </a:r>
          </a:p>
          <a:p>
            <a:r>
              <a:rPr lang="en-GB" b="1" dirty="0" err="1"/>
              <a:t>Introdurre</a:t>
            </a:r>
            <a:r>
              <a:rPr lang="en-GB" b="1" dirty="0"/>
              <a:t> </a:t>
            </a:r>
            <a:r>
              <a:rPr lang="en-GB" b="1" dirty="0" err="1"/>
              <a:t>prospettive</a:t>
            </a:r>
            <a:r>
              <a:rPr lang="en-GB" b="1" dirty="0"/>
              <a:t> </a:t>
            </a:r>
            <a:r>
              <a:rPr lang="en-GB" dirty="0"/>
              <a:t>diverse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processi</a:t>
            </a:r>
            <a:r>
              <a:rPr lang="en-GB" dirty="0"/>
              <a:t> </a:t>
            </a:r>
            <a:r>
              <a:rPr lang="en-GB" dirty="0" err="1"/>
              <a:t>decisionali</a:t>
            </a:r>
            <a:r>
              <a:rPr lang="en-GB" dirty="0"/>
              <a:t> </a:t>
            </a:r>
          </a:p>
          <a:p>
            <a:r>
              <a:rPr lang="en-GB" dirty="0" err="1"/>
              <a:t>Includere</a:t>
            </a:r>
            <a:r>
              <a:rPr lang="en-GB" dirty="0"/>
              <a:t> “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contesto</a:t>
            </a:r>
            <a:r>
              <a:rPr lang="en-GB" dirty="0"/>
              <a:t>” </a:t>
            </a:r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valuta</a:t>
            </a:r>
            <a:r>
              <a:rPr lang="en-GB" dirty="0"/>
              <a:t> </a:t>
            </a:r>
            <a:r>
              <a:rPr lang="en-GB" dirty="0" err="1"/>
              <a:t>l’effetto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diversità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performance </a:t>
            </a:r>
          </a:p>
          <a:p>
            <a:r>
              <a:rPr lang="en-GB" dirty="0"/>
              <a:t>Dare un </a:t>
            </a:r>
            <a:r>
              <a:rPr lang="en-GB" dirty="0" err="1"/>
              <a:t>valore</a:t>
            </a:r>
            <a:r>
              <a:rPr lang="en-GB" dirty="0"/>
              <a:t> al tempo </a:t>
            </a:r>
            <a:r>
              <a:rPr lang="en-GB" dirty="0" err="1"/>
              <a:t>dedicato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maternità</a:t>
            </a:r>
            <a:r>
              <a:rPr lang="en-GB" dirty="0"/>
              <a:t> e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paternità</a:t>
            </a:r>
            <a:endParaRPr lang="en-GB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AB2784B-5CF9-5C43-BD20-DBEF95339DDD}"/>
              </a:ext>
            </a:extLst>
          </p:cNvPr>
          <p:cNvSpPr txBox="1"/>
          <p:nvPr/>
        </p:nvSpPr>
        <p:spPr>
          <a:xfrm>
            <a:off x="0" y="13632"/>
            <a:ext cx="1219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Il contesto</a:t>
            </a:r>
          </a:p>
        </p:txBody>
      </p:sp>
    </p:spTree>
    <p:extLst>
      <p:ext uri="{BB962C8B-B14F-4D97-AF65-F5344CB8AC3E}">
        <p14:creationId xmlns:p14="http://schemas.microsoft.com/office/powerpoint/2010/main" val="3815022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3B88A8-3DE8-B44E-8939-BF51DB15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095544" cy="71510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400" dirty="0" err="1"/>
              <a:t>L’approccio</a:t>
            </a:r>
            <a:r>
              <a:rPr lang="en-GB" sz="4400" dirty="0"/>
              <a:t> </a:t>
            </a:r>
            <a:r>
              <a:rPr lang="en-GB" sz="4400" dirty="0" err="1"/>
              <a:t>bifocale</a:t>
            </a:r>
            <a:endParaRPr lang="en-GB" sz="440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778FF8A-F643-2A45-A216-EE3521860A72}"/>
              </a:ext>
            </a:extLst>
          </p:cNvPr>
          <p:cNvGrpSpPr/>
          <p:nvPr/>
        </p:nvGrpSpPr>
        <p:grpSpPr>
          <a:xfrm>
            <a:off x="118384" y="715108"/>
            <a:ext cx="9306970" cy="5901281"/>
            <a:chOff x="165277" y="816596"/>
            <a:chExt cx="9306970" cy="5901281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054B1F6-47C9-A445-99F0-22DFD5EA3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165" y="1256728"/>
              <a:ext cx="5068251" cy="3891489"/>
            </a:xfrm>
            <a:prstGeom prst="rect">
              <a:avLst/>
            </a:prstGeom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5D922E77-D555-1741-8F53-37AC852B47A9}"/>
                </a:ext>
              </a:extLst>
            </p:cNvPr>
            <p:cNvSpPr txBox="1"/>
            <p:nvPr/>
          </p:nvSpPr>
          <p:spPr>
            <a:xfrm>
              <a:off x="165277" y="816596"/>
              <a:ext cx="930697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Analisi</a:t>
              </a:r>
              <a:r>
                <a:rPr lang="en-GB" dirty="0"/>
                <a:t> </a:t>
              </a:r>
              <a:r>
                <a:rPr lang="en-GB" dirty="0" err="1"/>
                <a:t>attraverso</a:t>
              </a:r>
              <a:r>
                <a:rPr lang="en-GB" dirty="0"/>
                <a:t> </a:t>
              </a:r>
              <a:r>
                <a:rPr lang="en-GB" dirty="0" err="1"/>
                <a:t>l’approccio</a:t>
              </a:r>
              <a:r>
                <a:rPr lang="en-GB" dirty="0"/>
                <a:t> </a:t>
              </a:r>
              <a:r>
                <a:rPr lang="en-GB" dirty="0" err="1"/>
                <a:t>bifocale</a:t>
              </a:r>
              <a:r>
                <a:rPr lang="en-GB" dirty="0"/>
                <a:t> (de Vries): </a:t>
              </a:r>
              <a:r>
                <a:rPr lang="en-GB" dirty="0" err="1"/>
                <a:t>mettere</a:t>
              </a:r>
              <a:r>
                <a:rPr lang="en-GB" dirty="0"/>
                <a:t> a </a:t>
              </a:r>
              <a:r>
                <a:rPr lang="en-GB" dirty="0" err="1"/>
                <a:t>fuoco</a:t>
              </a:r>
              <a:r>
                <a:rPr lang="en-GB" dirty="0"/>
                <a:t> </a:t>
              </a:r>
              <a:r>
                <a:rPr lang="en-GB" dirty="0" err="1"/>
                <a:t>obiettivi</a:t>
              </a:r>
              <a:r>
                <a:rPr lang="en-GB" dirty="0"/>
                <a:t> </a:t>
              </a:r>
              <a:r>
                <a:rPr lang="en-GB" dirty="0" err="1"/>
                <a:t>diversi</a:t>
              </a:r>
              <a:endParaRPr lang="en-GB" dirty="0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6C48878-F2E4-2548-B9E3-0F625D06C91D}"/>
                </a:ext>
              </a:extLst>
            </p:cNvPr>
            <p:cNvSpPr txBox="1"/>
            <p:nvPr/>
          </p:nvSpPr>
          <p:spPr>
            <a:xfrm>
              <a:off x="333297" y="5206833"/>
              <a:ext cx="2318748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Fixing the women</a:t>
              </a:r>
            </a:p>
            <a:p>
              <a:r>
                <a:rPr lang="en-GB" sz="1600" b="1" dirty="0" err="1"/>
                <a:t>Programmi</a:t>
              </a:r>
              <a:r>
                <a:rPr lang="en-GB" sz="1600" b="1" dirty="0"/>
                <a:t> </a:t>
              </a:r>
              <a:r>
                <a:rPr lang="en-GB" sz="1600" b="1" dirty="0" err="1"/>
                <a:t>centrati</a:t>
              </a:r>
              <a:r>
                <a:rPr lang="en-GB" sz="1600" b="1" dirty="0"/>
                <a:t> </a:t>
              </a:r>
              <a:r>
                <a:rPr lang="en-GB" sz="1600" b="1" dirty="0" err="1"/>
                <a:t>sulle</a:t>
              </a:r>
              <a:r>
                <a:rPr lang="en-GB" sz="1600" b="1" dirty="0"/>
                <a:t> </a:t>
              </a:r>
              <a:r>
                <a:rPr lang="en-GB" sz="1600" b="1" dirty="0" err="1"/>
                <a:t>mentori</a:t>
              </a:r>
              <a:r>
                <a:rPr lang="en-GB" sz="1600" b="1" dirty="0"/>
                <a:t> </a:t>
              </a:r>
            </a:p>
            <a:p>
              <a:r>
                <a:rPr lang="en-GB" sz="1600" b="1" dirty="0"/>
                <a:t>e </a:t>
              </a:r>
              <a:r>
                <a:rPr lang="en-GB" sz="1600" b="1" dirty="0" err="1"/>
                <a:t>sulle</a:t>
              </a:r>
              <a:r>
                <a:rPr lang="en-GB" sz="1600" b="1" dirty="0"/>
                <a:t> </a:t>
              </a:r>
              <a:r>
                <a:rPr lang="en-GB" sz="1600" b="1" dirty="0" err="1"/>
                <a:t>necessità</a:t>
              </a:r>
              <a:r>
                <a:rPr lang="en-GB" sz="1600" b="1" dirty="0"/>
                <a:t> </a:t>
              </a:r>
              <a:r>
                <a:rPr lang="en-GB" sz="1600" b="1" dirty="0" err="1"/>
                <a:t>dell’istituzione</a:t>
              </a:r>
              <a:endParaRPr lang="en-GB" sz="1600" b="1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5F96B3E-00EE-714B-AE1A-79A9FE32081B}"/>
                </a:ext>
              </a:extLst>
            </p:cNvPr>
            <p:cNvSpPr txBox="1"/>
            <p:nvPr/>
          </p:nvSpPr>
          <p:spPr>
            <a:xfrm>
              <a:off x="3368410" y="5148217"/>
              <a:ext cx="2903437" cy="156966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Fixing the institution</a:t>
              </a:r>
            </a:p>
            <a:p>
              <a:r>
                <a:rPr lang="en-GB" sz="1600" b="1" dirty="0" err="1"/>
                <a:t>Programmi</a:t>
              </a:r>
              <a:r>
                <a:rPr lang="en-GB" sz="1600" b="1" dirty="0"/>
                <a:t> </a:t>
              </a:r>
              <a:r>
                <a:rPr lang="en-GB" sz="1600" b="1" dirty="0" err="1"/>
                <a:t>più</a:t>
              </a:r>
              <a:r>
                <a:rPr lang="en-GB" sz="1600" b="1" dirty="0"/>
                <a:t> </a:t>
              </a:r>
              <a:r>
                <a:rPr lang="en-GB" sz="1600" b="1" dirty="0" err="1"/>
                <a:t>centrati</a:t>
              </a:r>
              <a:r>
                <a:rPr lang="en-GB" sz="1600" b="1" dirty="0"/>
                <a:t> </a:t>
              </a:r>
              <a:r>
                <a:rPr lang="en-GB" sz="1600" b="1" dirty="0" err="1"/>
                <a:t>sulle</a:t>
              </a:r>
              <a:r>
                <a:rPr lang="en-GB" sz="1600" b="1" dirty="0"/>
                <a:t> mentee e i </a:t>
              </a:r>
              <a:r>
                <a:rPr lang="en-GB" sz="1600" b="1" dirty="0" err="1"/>
                <a:t>loro</a:t>
              </a:r>
              <a:r>
                <a:rPr lang="en-GB" sz="1600" b="1" dirty="0"/>
                <a:t> </a:t>
              </a:r>
              <a:r>
                <a:rPr lang="en-GB" sz="1600" b="1" dirty="0" err="1"/>
                <a:t>bisogni</a:t>
              </a:r>
              <a:endParaRPr lang="en-GB" sz="1600" b="1" dirty="0"/>
            </a:p>
            <a:p>
              <a:r>
                <a:rPr lang="en-GB" sz="1600" b="1" dirty="0" err="1"/>
                <a:t>Relazione</a:t>
              </a:r>
              <a:r>
                <a:rPr lang="en-GB" sz="1600" b="1" dirty="0"/>
                <a:t> a due vie</a:t>
              </a:r>
            </a:p>
            <a:p>
              <a:r>
                <a:rPr lang="en-GB" sz="1600" b="1" dirty="0" err="1"/>
                <a:t>Scambi</a:t>
              </a:r>
              <a:r>
                <a:rPr lang="en-GB" sz="1600" b="1" dirty="0"/>
                <a:t> </a:t>
              </a:r>
              <a:r>
                <a:rPr lang="en-GB" sz="1600" b="1" dirty="0" err="1"/>
                <a:t>reciproci</a:t>
              </a:r>
              <a:r>
                <a:rPr lang="en-GB" sz="1600" b="1" dirty="0"/>
                <a:t> </a:t>
              </a:r>
            </a:p>
          </p:txBody>
        </p:sp>
        <p:sp>
          <p:nvSpPr>
            <p:cNvPr id="6" name="Freccia su 5">
              <a:extLst>
                <a:ext uri="{FF2B5EF4-FFF2-40B4-BE49-F238E27FC236}">
                  <a16:creationId xmlns:a16="http://schemas.microsoft.com/office/drawing/2014/main" id="{B4960011-8C2C-8342-9160-B9B0D5CC79AA}"/>
                </a:ext>
              </a:extLst>
            </p:cNvPr>
            <p:cNvSpPr/>
            <p:nvPr/>
          </p:nvSpPr>
          <p:spPr>
            <a:xfrm rot="789088">
              <a:off x="970906" y="3649263"/>
              <a:ext cx="265190" cy="142374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ccia su 9">
              <a:extLst>
                <a:ext uri="{FF2B5EF4-FFF2-40B4-BE49-F238E27FC236}">
                  <a16:creationId xmlns:a16="http://schemas.microsoft.com/office/drawing/2014/main" id="{CBC1A11A-823A-ED43-B99B-A20C57892085}"/>
                </a:ext>
              </a:extLst>
            </p:cNvPr>
            <p:cNvSpPr/>
            <p:nvPr/>
          </p:nvSpPr>
          <p:spPr>
            <a:xfrm rot="21292216">
              <a:off x="4576193" y="3469130"/>
              <a:ext cx="327862" cy="173695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08C70BDB-0D91-5042-AA51-B1191FDF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32" y="1476535"/>
            <a:ext cx="5670449" cy="3639244"/>
          </a:xfrm>
          <a:prstGeom prst="rect">
            <a:avLst/>
          </a:prstGeom>
        </p:spPr>
      </p:pic>
      <p:sp>
        <p:nvSpPr>
          <p:cNvPr id="15" name="Freccia destra con strisce 14">
            <a:extLst>
              <a:ext uri="{FF2B5EF4-FFF2-40B4-BE49-F238E27FC236}">
                <a16:creationId xmlns:a16="http://schemas.microsoft.com/office/drawing/2014/main" id="{DED01667-422E-ED4B-A5B4-3BDEC3D45F7C}"/>
              </a:ext>
            </a:extLst>
          </p:cNvPr>
          <p:cNvSpPr/>
          <p:nvPr/>
        </p:nvSpPr>
        <p:spPr>
          <a:xfrm>
            <a:off x="5650523" y="3100984"/>
            <a:ext cx="1019908" cy="521447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9F8EB0B-1334-E848-9AA6-2B862CF918C9}"/>
              </a:ext>
            </a:extLst>
          </p:cNvPr>
          <p:cNvSpPr/>
          <p:nvPr/>
        </p:nvSpPr>
        <p:spPr>
          <a:xfrm>
            <a:off x="9929446" y="2086708"/>
            <a:ext cx="1547446" cy="58615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B32282A-263F-2043-9941-F57358C21C4C}"/>
              </a:ext>
            </a:extLst>
          </p:cNvPr>
          <p:cNvSpPr txBox="1"/>
          <p:nvPr/>
        </p:nvSpPr>
        <p:spPr>
          <a:xfrm>
            <a:off x="6506309" y="5474677"/>
            <a:ext cx="5685692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https://www.eument-net.eu/mentoring-for-change/</a:t>
            </a:r>
          </a:p>
          <a:p>
            <a:endParaRPr lang="en-GB" sz="14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https://eige.europa.eu/sites/default/files/uaew_final_mentoring_for_change.pdf</a:t>
            </a:r>
            <a:endParaRPr lang="en-GB" sz="1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010C7E-8A91-4B4C-B7BE-EC85EA7C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4DE8B-CBBC-D449-9934-1EFC5890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682" y="1868664"/>
            <a:ext cx="2589261" cy="4124339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1800" dirty="0" err="1"/>
              <a:t>Poche</a:t>
            </a:r>
            <a:r>
              <a:rPr lang="en-GB" sz="1800" dirty="0"/>
              <a:t> </a:t>
            </a:r>
            <a:r>
              <a:rPr lang="en-GB" sz="1800" dirty="0" err="1"/>
              <a:t>donne</a:t>
            </a:r>
            <a:endParaRPr lang="en-GB" sz="1800" dirty="0"/>
          </a:p>
          <a:p>
            <a:r>
              <a:rPr lang="en-GB" sz="1800" dirty="0" err="1"/>
              <a:t>Carriera</a:t>
            </a:r>
            <a:r>
              <a:rPr lang="en-GB" sz="1800" dirty="0"/>
              <a:t> </a:t>
            </a:r>
            <a:r>
              <a:rPr lang="en-GB" sz="1800" dirty="0" err="1"/>
              <a:t>lenta</a:t>
            </a:r>
            <a:r>
              <a:rPr lang="en-GB" sz="1800" dirty="0"/>
              <a:t>. Le </a:t>
            </a:r>
            <a:r>
              <a:rPr lang="en-GB" sz="1800" dirty="0" err="1"/>
              <a:t>donne</a:t>
            </a:r>
            <a:r>
              <a:rPr lang="en-GB" sz="1800" dirty="0"/>
              <a:t> </a:t>
            </a:r>
            <a:r>
              <a:rPr lang="en-GB" sz="1800" dirty="0" err="1"/>
              <a:t>raggiungono</a:t>
            </a:r>
            <a:r>
              <a:rPr lang="en-GB" sz="1800" dirty="0"/>
              <a:t> le </a:t>
            </a:r>
            <a:r>
              <a:rPr lang="en-GB" sz="1800" dirty="0" err="1"/>
              <a:t>posizioni</a:t>
            </a:r>
            <a:r>
              <a:rPr lang="en-GB" sz="1800" dirty="0"/>
              <a:t> top ad </a:t>
            </a:r>
            <a:r>
              <a:rPr lang="en-GB" sz="1800" dirty="0" err="1"/>
              <a:t>età</a:t>
            </a:r>
            <a:r>
              <a:rPr lang="en-GB" sz="1800" dirty="0"/>
              <a:t> </a:t>
            </a:r>
            <a:r>
              <a:rPr lang="en-GB" sz="1800" dirty="0" err="1"/>
              <a:t>maggiori</a:t>
            </a:r>
            <a:r>
              <a:rPr lang="en-GB" sz="1800" dirty="0"/>
              <a:t> </a:t>
            </a:r>
            <a:r>
              <a:rPr lang="en-GB" sz="1800" dirty="0" err="1"/>
              <a:t>rispetto</a:t>
            </a:r>
            <a:r>
              <a:rPr lang="en-GB" sz="1800" dirty="0"/>
              <a:t> </a:t>
            </a:r>
            <a:r>
              <a:rPr lang="en-GB" sz="1800" dirty="0" err="1"/>
              <a:t>agli</a:t>
            </a:r>
            <a:r>
              <a:rPr lang="en-GB" sz="1800" dirty="0"/>
              <a:t> </a:t>
            </a:r>
            <a:r>
              <a:rPr lang="en-GB" sz="1800" dirty="0" err="1"/>
              <a:t>uomini</a:t>
            </a:r>
            <a:r>
              <a:rPr lang="en-GB" sz="1800" dirty="0"/>
              <a:t> (</a:t>
            </a:r>
            <a:r>
              <a:rPr lang="en-GB" sz="1800" u="sng" dirty="0">
                <a:solidFill>
                  <a:srgbClr val="FF0000"/>
                </a:solidFill>
              </a:rPr>
              <a:t>vertical segregation</a:t>
            </a:r>
            <a:r>
              <a:rPr lang="en-GB" sz="1800" dirty="0"/>
              <a:t>)</a:t>
            </a:r>
          </a:p>
          <a:p>
            <a:r>
              <a:rPr lang="en-GB" sz="1800" dirty="0"/>
              <a:t>La </a:t>
            </a:r>
            <a:r>
              <a:rPr lang="en-GB" sz="1800" dirty="0" err="1"/>
              <a:t>distribuzione</a:t>
            </a:r>
            <a:r>
              <a:rPr lang="en-GB" sz="1800" dirty="0"/>
              <a:t> </a:t>
            </a:r>
            <a:r>
              <a:rPr lang="en-GB" sz="1800" dirty="0" err="1"/>
              <a:t>femminile</a:t>
            </a:r>
            <a:r>
              <a:rPr lang="en-GB" sz="1800" dirty="0"/>
              <a:t> non </a:t>
            </a:r>
            <a:r>
              <a:rPr lang="en-GB" sz="1800" dirty="0" err="1"/>
              <a:t>è</a:t>
            </a:r>
            <a:r>
              <a:rPr lang="en-GB" sz="1800" dirty="0"/>
              <a:t> la </a:t>
            </a:r>
            <a:r>
              <a:rPr lang="en-GB" sz="1800" dirty="0" err="1"/>
              <a:t>stessa</a:t>
            </a:r>
            <a:r>
              <a:rPr lang="en-GB" sz="1800" dirty="0"/>
              <a:t> in </a:t>
            </a:r>
            <a:r>
              <a:rPr lang="en-GB" sz="1800" dirty="0" err="1"/>
              <a:t>tutti</a:t>
            </a:r>
            <a:r>
              <a:rPr lang="en-GB" sz="1800" dirty="0"/>
              <a:t> i </a:t>
            </a:r>
            <a:r>
              <a:rPr lang="en-GB" sz="1800" dirty="0" err="1"/>
              <a:t>campi</a:t>
            </a:r>
            <a:r>
              <a:rPr lang="en-GB" sz="1800" dirty="0"/>
              <a:t> di </a:t>
            </a:r>
            <a:r>
              <a:rPr lang="en-GB" sz="1800" dirty="0" err="1"/>
              <a:t>ricerca</a:t>
            </a:r>
            <a:r>
              <a:rPr lang="en-GB" sz="1800" dirty="0"/>
              <a:t>, </a:t>
            </a:r>
            <a:r>
              <a:rPr lang="en-GB" sz="1800" dirty="0" err="1"/>
              <a:t>vedi</a:t>
            </a:r>
            <a:r>
              <a:rPr lang="en-GB" sz="1800" dirty="0"/>
              <a:t> </a:t>
            </a:r>
            <a:r>
              <a:rPr lang="en-GB" sz="1800" dirty="0" err="1"/>
              <a:t>distribuzione</a:t>
            </a:r>
            <a:r>
              <a:rPr lang="en-GB" sz="1800" dirty="0"/>
              <a:t> </a:t>
            </a:r>
            <a:r>
              <a:rPr lang="en-GB" sz="1800" dirty="0" err="1"/>
              <a:t>delle</a:t>
            </a:r>
            <a:r>
              <a:rPr lang="en-GB" sz="1800" dirty="0"/>
              <a:t> </a:t>
            </a:r>
            <a:r>
              <a:rPr lang="en-GB" sz="1800" dirty="0" err="1"/>
              <a:t>donne</a:t>
            </a:r>
            <a:r>
              <a:rPr lang="en-GB" sz="1800" dirty="0"/>
              <a:t> </a:t>
            </a:r>
            <a:r>
              <a:rPr lang="en-GB" sz="1800" dirty="0" err="1"/>
              <a:t>nelle</a:t>
            </a:r>
            <a:r>
              <a:rPr lang="en-GB" sz="1800" dirty="0"/>
              <a:t> diverse </a:t>
            </a:r>
            <a:r>
              <a:rPr lang="en-GB" sz="1800" dirty="0" err="1"/>
              <a:t>commissioni</a:t>
            </a:r>
            <a:r>
              <a:rPr lang="en-GB" sz="1800" dirty="0"/>
              <a:t> </a:t>
            </a:r>
            <a:r>
              <a:rPr lang="en-GB" sz="1800" dirty="0" err="1"/>
              <a:t>scientifiche</a:t>
            </a:r>
            <a:r>
              <a:rPr lang="en-GB" sz="1800" dirty="0"/>
              <a:t> (</a:t>
            </a:r>
            <a:r>
              <a:rPr lang="en-GB" sz="1800" u="sng" dirty="0">
                <a:solidFill>
                  <a:srgbClr val="FF0000"/>
                </a:solidFill>
              </a:rPr>
              <a:t>horizontal segregation</a:t>
            </a:r>
            <a:r>
              <a:rPr lang="en-GB" sz="1800" dirty="0"/>
              <a:t>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63881-DD3C-474B-A89B-561CBEA8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AB2784B-5CF9-5C43-BD20-DBEF95339DDD}"/>
              </a:ext>
            </a:extLst>
          </p:cNvPr>
          <p:cNvSpPr txBox="1"/>
          <p:nvPr/>
        </p:nvSpPr>
        <p:spPr>
          <a:xfrm>
            <a:off x="0" y="13632"/>
            <a:ext cx="1219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/>
              <a:t>Il contesto INFN</a:t>
            </a: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0AE36CEE-C44A-5042-8E57-D8823E41BC17}"/>
              </a:ext>
            </a:extLst>
          </p:cNvPr>
          <p:cNvGraphicFramePr>
            <a:graphicFrameLocks/>
          </p:cNvGraphicFramePr>
          <p:nvPr/>
        </p:nvGraphicFramePr>
        <p:xfrm>
          <a:off x="8267540" y="893795"/>
          <a:ext cx="3882524" cy="250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AB2874C1-1392-9B43-A3E9-30262B6A85EC}"/>
              </a:ext>
            </a:extLst>
          </p:cNvPr>
          <p:cNvGraphicFramePr>
            <a:graphicFrameLocks/>
          </p:cNvGraphicFramePr>
          <p:nvPr/>
        </p:nvGraphicFramePr>
        <p:xfrm>
          <a:off x="8267540" y="3631866"/>
          <a:ext cx="3882524" cy="250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F370EE6-154E-164C-876B-EBD97712F379}"/>
              </a:ext>
            </a:extLst>
          </p:cNvPr>
          <p:cNvSpPr txBox="1">
            <a:spLocks/>
          </p:cNvSpPr>
          <p:nvPr/>
        </p:nvSpPr>
        <p:spPr>
          <a:xfrm>
            <a:off x="8120246" y="6376235"/>
            <a:ext cx="3502260" cy="3609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err="1"/>
              <a:t>Dati</a:t>
            </a:r>
            <a:r>
              <a:rPr lang="en-GB" sz="1800" dirty="0"/>
              <a:t> 2022 dal CUG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C20413-A017-EC43-8C7D-49BA37529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9" y="3959225"/>
            <a:ext cx="5110267" cy="259748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684386-B57E-844E-8788-D088C5231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9" y="845449"/>
            <a:ext cx="5193626" cy="25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95BD2E-A969-9B47-884D-38680A32C6F0}"/>
              </a:ext>
            </a:extLst>
          </p:cNvPr>
          <p:cNvSpPr txBox="1"/>
          <p:nvPr/>
        </p:nvSpPr>
        <p:spPr>
          <a:xfrm>
            <a:off x="2961807" y="2464231"/>
            <a:ext cx="6555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+mn-cs"/>
              </a:rPr>
              <a:t>ma non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+mn-cs"/>
              </a:rPr>
              <a:t>siamo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" panose="02020502070401020303" pitchFamily="18" charset="0"/>
                <a:ea typeface="Baskerville" panose="02020502070401020303" pitchFamily="18" charset="0"/>
                <a:cs typeface="+mn-cs"/>
              </a:rPr>
              <a:t> soli….</a:t>
            </a:r>
          </a:p>
        </p:txBody>
      </p:sp>
    </p:spTree>
    <p:extLst>
      <p:ext uri="{BB962C8B-B14F-4D97-AF65-F5344CB8AC3E}">
        <p14:creationId xmlns:p14="http://schemas.microsoft.com/office/powerpoint/2010/main" val="126335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1F446CCD-2947-3FB8-ED01-F8B1DA332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709598"/>
              </p:ext>
            </p:extLst>
          </p:nvPr>
        </p:nvGraphicFramePr>
        <p:xfrm>
          <a:off x="782601" y="-527321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FDE974-CA56-0E42-AA0A-133AD2EFE7C2}"/>
              </a:ext>
            </a:extLst>
          </p:cNvPr>
          <p:cNvSpPr txBox="1"/>
          <p:nvPr/>
        </p:nvSpPr>
        <p:spPr>
          <a:xfrm>
            <a:off x="4138863" y="2687781"/>
            <a:ext cx="2107653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Il </a:t>
            </a:r>
            <a:r>
              <a:rPr lang="en-GB" dirty="0" err="1"/>
              <a:t>mito</a:t>
            </a:r>
            <a:r>
              <a:rPr lang="en-GB" dirty="0"/>
              <a:t> del </a:t>
            </a:r>
            <a:r>
              <a:rPr lang="en-GB" dirty="0" err="1"/>
              <a:t>mestiere</a:t>
            </a:r>
            <a:r>
              <a:rPr lang="en-GB" dirty="0"/>
              <a:t> del </a:t>
            </a:r>
            <a:r>
              <a:rPr lang="en-GB" dirty="0" err="1"/>
              <a:t>fisico</a:t>
            </a:r>
            <a:r>
              <a:rPr lang="en-GB" dirty="0"/>
              <a:t>, </a:t>
            </a:r>
          </a:p>
          <a:p>
            <a:r>
              <a:rPr lang="en-GB" dirty="0" err="1"/>
              <a:t>dedizione</a:t>
            </a:r>
            <a:r>
              <a:rPr lang="en-GB" dirty="0"/>
              <a:t> </a:t>
            </a:r>
            <a:r>
              <a:rPr lang="en-GB" dirty="0" err="1"/>
              <a:t>estrema</a:t>
            </a:r>
            <a:r>
              <a:rPr lang="en-GB" dirty="0"/>
              <a:t>, </a:t>
            </a:r>
            <a:r>
              <a:rPr lang="en-GB" dirty="0" err="1"/>
              <a:t>disponibilità</a:t>
            </a:r>
            <a:r>
              <a:rPr lang="en-GB" dirty="0"/>
              <a:t> </a:t>
            </a:r>
            <a:r>
              <a:rPr lang="en-GB" dirty="0" err="1"/>
              <a:t>temporale</a:t>
            </a:r>
            <a:r>
              <a:rPr lang="en-GB" dirty="0"/>
              <a:t> continua,</a:t>
            </a:r>
          </a:p>
          <a:p>
            <a:r>
              <a:rPr lang="en-GB" dirty="0"/>
              <a:t>la </a:t>
            </a:r>
            <a:r>
              <a:rPr lang="en-GB" dirty="0" err="1"/>
              <a:t>definizione</a:t>
            </a:r>
            <a:r>
              <a:rPr lang="en-GB" dirty="0"/>
              <a:t> di </a:t>
            </a:r>
            <a:r>
              <a:rPr lang="en-GB" dirty="0" err="1"/>
              <a:t>eccellenza</a:t>
            </a:r>
            <a:r>
              <a:rPr lang="en-GB" dirty="0"/>
              <a:t> </a:t>
            </a:r>
            <a:r>
              <a:rPr lang="en-GB" dirty="0" err="1"/>
              <a:t>legata</a:t>
            </a:r>
            <a:r>
              <a:rPr lang="en-GB" dirty="0"/>
              <a:t> ad un solo </a:t>
            </a:r>
            <a:r>
              <a:rPr lang="en-GB" dirty="0" err="1"/>
              <a:t>modo</a:t>
            </a:r>
            <a:r>
              <a:rPr lang="en-GB" dirty="0"/>
              <a:t> di </a:t>
            </a:r>
            <a:r>
              <a:rPr lang="en-GB" dirty="0" err="1"/>
              <a:t>lavorare</a:t>
            </a:r>
            <a:endParaRPr lang="en-GB" dirty="0"/>
          </a:p>
          <a:p>
            <a:r>
              <a:rPr lang="en-GB" i="1" dirty="0"/>
              <a:t>STEREOTIPI?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385EDED-C362-5E42-971A-F27DD4303590}"/>
              </a:ext>
            </a:extLst>
          </p:cNvPr>
          <p:cNvSpPr/>
          <p:nvPr/>
        </p:nvSpPr>
        <p:spPr>
          <a:xfrm>
            <a:off x="5379724" y="5900132"/>
            <a:ext cx="6747555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Culture </a:t>
            </a:r>
            <a:r>
              <a:rPr lang="sv-SE" sz="1400" dirty="0" err="1"/>
              <a:t>without</a:t>
            </a:r>
            <a:r>
              <a:rPr lang="sv-SE" sz="1400" dirty="0"/>
              <a:t> </a:t>
            </a:r>
            <a:r>
              <a:rPr lang="sv-SE" sz="1400" dirty="0" err="1"/>
              <a:t>culture</a:t>
            </a:r>
            <a:r>
              <a:rPr lang="sv-SE" sz="1400" dirty="0"/>
              <a:t> – (</a:t>
            </a:r>
            <a:r>
              <a:rPr lang="sv-SE" sz="1400" dirty="0" err="1"/>
              <a:t>Traweek</a:t>
            </a:r>
            <a:r>
              <a:rPr lang="sv-SE" sz="1400" dirty="0"/>
              <a:t> 1992)</a:t>
            </a:r>
            <a:endParaRPr lang="en-GB" sz="1400" dirty="0"/>
          </a:p>
          <a:p>
            <a:r>
              <a:rPr lang="sv-SE" sz="1400" dirty="0"/>
              <a:t>Hercules vs team-</a:t>
            </a:r>
            <a:r>
              <a:rPr lang="sv-SE" sz="1400" dirty="0" err="1"/>
              <a:t>builder</a:t>
            </a:r>
            <a:r>
              <a:rPr lang="sv-SE" sz="1400" dirty="0"/>
              <a:t> – (Hasse &amp; </a:t>
            </a:r>
            <a:r>
              <a:rPr lang="sv-SE" sz="1400" dirty="0" err="1"/>
              <a:t>Trentemöller</a:t>
            </a:r>
            <a:r>
              <a:rPr lang="sv-SE" sz="1400" dirty="0"/>
              <a:t> 2008)</a:t>
            </a:r>
          </a:p>
          <a:p>
            <a:r>
              <a:rPr lang="sv-SE" sz="1400" dirty="0" err="1"/>
              <a:t>Myth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effortless</a:t>
            </a:r>
            <a:r>
              <a:rPr lang="sv-SE" sz="1400" dirty="0"/>
              <a:t> </a:t>
            </a:r>
            <a:r>
              <a:rPr lang="sv-SE" sz="1400" dirty="0" err="1"/>
              <a:t>success</a:t>
            </a:r>
            <a:r>
              <a:rPr lang="sv-SE" sz="1400" dirty="0"/>
              <a:t> – (</a:t>
            </a:r>
            <a:r>
              <a:rPr lang="sv-SE" sz="1400" dirty="0" err="1"/>
              <a:t>Gonsalves</a:t>
            </a:r>
            <a:r>
              <a:rPr lang="sv-SE" sz="1400" dirty="0"/>
              <a:t> &amp; Danielsson 2020)</a:t>
            </a:r>
          </a:p>
          <a:p>
            <a:r>
              <a:rPr lang="sv-SE" sz="1400" dirty="0" err="1"/>
              <a:t>Nerd-culture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cosmopolitans</a:t>
            </a:r>
            <a:r>
              <a:rPr lang="sv-SE" sz="1400" dirty="0"/>
              <a:t> – (</a:t>
            </a:r>
            <a:r>
              <a:rPr lang="sv-SE" sz="1400" dirty="0" err="1"/>
              <a:t>Dippel</a:t>
            </a:r>
            <a:r>
              <a:rPr lang="sv-SE" sz="1400" dirty="0"/>
              <a:t> 2021)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4229915-915C-0C42-AB51-53E1C9687BA0}"/>
              </a:ext>
            </a:extLst>
          </p:cNvPr>
          <p:cNvSpPr txBox="1"/>
          <p:nvPr/>
        </p:nvSpPr>
        <p:spPr>
          <a:xfrm>
            <a:off x="480867" y="3354034"/>
            <a:ext cx="3219688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Del modello di scienziato attuale, del concetto  di eccellenza beneficiano solo alcuni gruppi di persone, marginalizzando sempre più altri. Così come accade nel caso dell’</a:t>
            </a:r>
            <a:r>
              <a:rPr lang="it-IT" sz="2000" dirty="0" err="1"/>
              <a:t>educazione..e</a:t>
            </a:r>
            <a:r>
              <a:rPr lang="it-IT" sz="2000" dirty="0"/>
              <a:t> non solo donne, ma anche persone di colore,….</a:t>
            </a:r>
          </a:p>
        </p:txBody>
      </p:sp>
      <p:sp>
        <p:nvSpPr>
          <p:cNvPr id="12" name="Freccia ad arco 11">
            <a:extLst>
              <a:ext uri="{FF2B5EF4-FFF2-40B4-BE49-F238E27FC236}">
                <a16:creationId xmlns:a16="http://schemas.microsoft.com/office/drawing/2014/main" id="{2B0CBA9F-E1B8-E24E-BEAB-6A3190FC4A79}"/>
              </a:ext>
            </a:extLst>
          </p:cNvPr>
          <p:cNvSpPr/>
          <p:nvPr/>
        </p:nvSpPr>
        <p:spPr>
          <a:xfrm rot="19939275" flipH="1">
            <a:off x="3035247" y="2545827"/>
            <a:ext cx="1249459" cy="103909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CCA0F38-3235-C642-8B6A-E55DC00C4C07}"/>
              </a:ext>
            </a:extLst>
          </p:cNvPr>
          <p:cNvSpPr txBox="1"/>
          <p:nvPr/>
        </p:nvSpPr>
        <p:spPr>
          <a:xfrm>
            <a:off x="9641284" y="3078672"/>
            <a:ext cx="234170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La </a:t>
            </a:r>
            <a:r>
              <a:rPr lang="en-GB" dirty="0" err="1"/>
              <a:t>fisica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quello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noi</a:t>
            </a:r>
            <a:r>
              <a:rPr lang="en-GB" dirty="0"/>
              <a:t> </a:t>
            </a:r>
            <a:r>
              <a:rPr lang="en-GB" dirty="0" err="1"/>
              <a:t>facciamo</a:t>
            </a:r>
            <a:r>
              <a:rPr lang="en-GB" dirty="0"/>
              <a:t>, le </a:t>
            </a:r>
            <a:r>
              <a:rPr lang="en-GB" dirty="0" err="1"/>
              <a:t>nostre</a:t>
            </a:r>
            <a:r>
              <a:rPr lang="en-GB" dirty="0"/>
              <a:t> </a:t>
            </a:r>
            <a:r>
              <a:rPr lang="en-GB" dirty="0" err="1"/>
              <a:t>scelte</a:t>
            </a:r>
            <a:r>
              <a:rPr lang="en-GB" dirty="0"/>
              <a:t> di </a:t>
            </a:r>
            <a:r>
              <a:rPr lang="en-GB" dirty="0" err="1"/>
              <a:t>ricerca</a:t>
            </a:r>
            <a:r>
              <a:rPr lang="en-GB" dirty="0"/>
              <a:t>, </a:t>
            </a:r>
            <a:r>
              <a:rPr lang="en-GB" dirty="0" err="1"/>
              <a:t>gruppi</a:t>
            </a:r>
            <a:r>
              <a:rPr lang="en-GB" dirty="0"/>
              <a:t> con cui </a:t>
            </a:r>
            <a:r>
              <a:rPr lang="en-GB" dirty="0" err="1"/>
              <a:t>lavorare</a:t>
            </a:r>
            <a:r>
              <a:rPr lang="en-GB" dirty="0"/>
              <a:t>, </a:t>
            </a:r>
            <a:r>
              <a:rPr lang="en-GB" dirty="0" err="1"/>
              <a:t>quello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insegniamo</a:t>
            </a: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550873-77EC-8245-9F0A-A9A874751E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6504" y="2314122"/>
            <a:ext cx="1384300" cy="2349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A3DC7B8-7E40-F045-85ED-E8480975BC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9945" y="3224418"/>
            <a:ext cx="1524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5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59D8D-7969-C640-9F4D-CEC9E0367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5" y="715142"/>
            <a:ext cx="7463278" cy="94833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lvl="3"/>
            <a:r>
              <a:rPr lang="en-GB" sz="1800" dirty="0" err="1"/>
              <a:t>Politiche</a:t>
            </a:r>
            <a:r>
              <a:rPr lang="en-GB" sz="1800" dirty="0"/>
              <a:t> di </a:t>
            </a:r>
            <a:r>
              <a:rPr lang="en-GB" sz="1800" dirty="0" err="1"/>
              <a:t>genere</a:t>
            </a:r>
            <a:r>
              <a:rPr lang="en-GB" sz="1800" dirty="0"/>
              <a:t>	-   </a:t>
            </a:r>
            <a:r>
              <a:rPr lang="en-GB" sz="1800" dirty="0" err="1"/>
              <a:t>Progetti</a:t>
            </a:r>
            <a:r>
              <a:rPr lang="en-GB" sz="1800" dirty="0"/>
              <a:t> </a:t>
            </a:r>
            <a:r>
              <a:rPr lang="en-GB" sz="1800" dirty="0" err="1"/>
              <a:t>europei</a:t>
            </a:r>
            <a:r>
              <a:rPr lang="en-GB" sz="1800" dirty="0"/>
              <a:t> di </a:t>
            </a:r>
            <a:r>
              <a:rPr lang="en-GB" sz="1800" dirty="0" err="1"/>
              <a:t>genere</a:t>
            </a:r>
            <a:endParaRPr lang="en-GB" sz="1800" dirty="0"/>
          </a:p>
          <a:p>
            <a:pPr lvl="3"/>
            <a:r>
              <a:rPr lang="en-GB" sz="1800" dirty="0" err="1"/>
              <a:t>Piani</a:t>
            </a:r>
            <a:r>
              <a:rPr lang="en-GB" sz="1800" dirty="0"/>
              <a:t> di </a:t>
            </a:r>
            <a:r>
              <a:rPr lang="en-GB" sz="1800" dirty="0" err="1"/>
              <a:t>Azioni</a:t>
            </a:r>
            <a:r>
              <a:rPr lang="en-GB" sz="1800" dirty="0"/>
              <a:t> Positive	-  Gender Equality Plan</a:t>
            </a:r>
          </a:p>
          <a:p>
            <a:pPr lvl="3"/>
            <a:r>
              <a:rPr lang="en-GB" sz="1800" dirty="0" err="1"/>
              <a:t>altro</a:t>
            </a:r>
            <a:endParaRPr lang="en-GB" sz="1800" dirty="0"/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AD04B9EC-4AD6-804E-9C7F-A9DFA364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83C260-E50F-7145-BC30-2B5C3FA97D7C}"/>
              </a:ext>
            </a:extLst>
          </p:cNvPr>
          <p:cNvSpPr txBox="1"/>
          <p:nvPr/>
        </p:nvSpPr>
        <p:spPr>
          <a:xfrm>
            <a:off x="242350" y="2277846"/>
            <a:ext cx="4220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Fixing the women </a:t>
            </a:r>
          </a:p>
          <a:p>
            <a:r>
              <a:rPr lang="en-GB" dirty="0" err="1"/>
              <a:t>Aumentare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numero</a:t>
            </a:r>
            <a:r>
              <a:rPr lang="en-GB" dirty="0"/>
              <a:t> di </a:t>
            </a:r>
            <a:r>
              <a:rPr lang="en-GB" dirty="0" err="1"/>
              <a:t>donne</a:t>
            </a:r>
            <a:r>
              <a:rPr lang="en-GB" dirty="0"/>
              <a:t> a </a:t>
            </a:r>
            <a:r>
              <a:rPr lang="en-GB" dirty="0" err="1"/>
              <a:t>tutti</a:t>
            </a:r>
            <a:r>
              <a:rPr lang="en-GB" dirty="0"/>
              <a:t> i </a:t>
            </a:r>
            <a:r>
              <a:rPr lang="en-GB" dirty="0" err="1"/>
              <a:t>livelli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carriera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F41083-3DA4-6C4F-AC41-84947553C5DD}"/>
              </a:ext>
            </a:extLst>
          </p:cNvPr>
          <p:cNvSpPr txBox="1"/>
          <p:nvPr/>
        </p:nvSpPr>
        <p:spPr>
          <a:xfrm>
            <a:off x="2733277" y="3284853"/>
            <a:ext cx="6445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Fixing the institution</a:t>
            </a:r>
          </a:p>
          <a:p>
            <a:r>
              <a:rPr lang="en-GB" dirty="0" err="1"/>
              <a:t>Cambiare</a:t>
            </a:r>
            <a:r>
              <a:rPr lang="en-GB" dirty="0"/>
              <a:t> le </a:t>
            </a:r>
            <a:r>
              <a:rPr lang="en-GB" dirty="0" err="1"/>
              <a:t>istituzioni</a:t>
            </a:r>
            <a:r>
              <a:rPr lang="en-GB" dirty="0"/>
              <a:t>, le </a:t>
            </a:r>
            <a:r>
              <a:rPr lang="en-GB" dirty="0" err="1"/>
              <a:t>organizzazioni</a:t>
            </a:r>
            <a:r>
              <a:rPr lang="en-GB" dirty="0"/>
              <a:t> del </a:t>
            </a:r>
            <a:r>
              <a:rPr lang="en-GB" dirty="0" err="1"/>
              <a:t>lavoro</a:t>
            </a:r>
            <a:r>
              <a:rPr lang="en-GB" dirty="0"/>
              <a:t>. </a:t>
            </a:r>
            <a:r>
              <a:rPr lang="en-GB" dirty="0" err="1"/>
              <a:t>Rimuovere</a:t>
            </a:r>
            <a:r>
              <a:rPr lang="en-GB" dirty="0"/>
              <a:t> le </a:t>
            </a:r>
            <a:r>
              <a:rPr lang="en-GB" dirty="0" err="1"/>
              <a:t>barriere</a:t>
            </a: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2AC906C-7F20-6444-AF7A-30FC9BC0A65E}"/>
              </a:ext>
            </a:extLst>
          </p:cNvPr>
          <p:cNvSpPr txBox="1"/>
          <p:nvPr/>
        </p:nvSpPr>
        <p:spPr>
          <a:xfrm>
            <a:off x="6315954" y="2254751"/>
            <a:ext cx="545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Fixing the knowledge</a:t>
            </a:r>
            <a:r>
              <a:rPr lang="en-GB" dirty="0">
                <a:solidFill>
                  <a:srgbClr val="FF0000"/>
                </a:solidFill>
              </a:rPr>
              <a:t>* </a:t>
            </a:r>
          </a:p>
          <a:p>
            <a:r>
              <a:rPr lang="en-GB" dirty="0"/>
              <a:t>Nuova </a:t>
            </a:r>
            <a:r>
              <a:rPr lang="en-GB" dirty="0" err="1"/>
              <a:t>ricerca</a:t>
            </a:r>
            <a:r>
              <a:rPr lang="en-GB" dirty="0"/>
              <a:t> - </a:t>
            </a:r>
            <a:r>
              <a:rPr lang="en-GB" dirty="0" err="1"/>
              <a:t>integrazione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prospettiva</a:t>
            </a:r>
            <a:r>
              <a:rPr lang="en-GB" dirty="0"/>
              <a:t>/</a:t>
            </a:r>
            <a:r>
              <a:rPr lang="en-GB" dirty="0" err="1"/>
              <a:t>dimensione</a:t>
            </a:r>
            <a:r>
              <a:rPr lang="en-GB" dirty="0"/>
              <a:t> di </a:t>
            </a:r>
            <a:r>
              <a:rPr lang="en-GB" dirty="0" err="1"/>
              <a:t>genere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ricerca</a:t>
            </a:r>
            <a:r>
              <a:rPr lang="en-GB" dirty="0"/>
              <a:t> e </a:t>
            </a:r>
            <a:r>
              <a:rPr lang="en-GB" dirty="0" err="1"/>
              <a:t>nell’insegnamento</a:t>
            </a:r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E31B7F-1990-F143-BA84-60CC3B892CAA}"/>
              </a:ext>
            </a:extLst>
          </p:cNvPr>
          <p:cNvSpPr txBox="1"/>
          <p:nvPr/>
        </p:nvSpPr>
        <p:spPr>
          <a:xfrm>
            <a:off x="383988" y="4336811"/>
            <a:ext cx="3391005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Joan Acker</a:t>
            </a:r>
            <a:r>
              <a:rPr lang="en-GB" dirty="0"/>
              <a:t>: gender organizations,</a:t>
            </a:r>
          </a:p>
          <a:p>
            <a:r>
              <a:rPr lang="en-GB" dirty="0"/>
              <a:t>gendering processes.</a:t>
            </a:r>
          </a:p>
          <a:p>
            <a:r>
              <a:rPr lang="en-GB" dirty="0"/>
              <a:t>la </a:t>
            </a:r>
            <a:r>
              <a:rPr lang="en-GB" dirty="0" err="1"/>
              <a:t>disuguaglianza</a:t>
            </a:r>
            <a:r>
              <a:rPr lang="en-GB" dirty="0"/>
              <a:t> di </a:t>
            </a:r>
            <a:r>
              <a:rPr lang="en-GB" dirty="0" err="1"/>
              <a:t>genere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sistemica</a:t>
            </a:r>
            <a:r>
              <a:rPr lang="en-GB" dirty="0"/>
              <a:t> e </a:t>
            </a:r>
            <a:r>
              <a:rPr lang="en-GB" dirty="0" err="1"/>
              <a:t>pertanto</a:t>
            </a:r>
            <a:r>
              <a:rPr lang="en-GB" dirty="0"/>
              <a:t> </a:t>
            </a:r>
            <a:r>
              <a:rPr lang="en-GB" dirty="0" err="1"/>
              <a:t>intrecciata</a:t>
            </a:r>
            <a:r>
              <a:rPr lang="en-GB" dirty="0"/>
              <a:t> con le </a:t>
            </a:r>
            <a:r>
              <a:rPr lang="en-GB" dirty="0" err="1"/>
              <a:t>pratiche</a:t>
            </a:r>
            <a:r>
              <a:rPr lang="en-GB" dirty="0"/>
              <a:t> </a:t>
            </a:r>
            <a:r>
              <a:rPr lang="en-GB" dirty="0" err="1"/>
              <a:t>organizzative</a:t>
            </a:r>
            <a:r>
              <a:rPr lang="en-GB" dirty="0"/>
              <a:t> (</a:t>
            </a:r>
            <a:r>
              <a:rPr lang="en-GB" dirty="0" err="1"/>
              <a:t>divisione</a:t>
            </a:r>
            <a:r>
              <a:rPr lang="en-GB" dirty="0"/>
              <a:t> del </a:t>
            </a:r>
            <a:r>
              <a:rPr lang="en-GB" dirty="0" err="1"/>
              <a:t>lavoro</a:t>
            </a:r>
            <a:r>
              <a:rPr lang="en-GB" dirty="0"/>
              <a:t>, </a:t>
            </a:r>
            <a:r>
              <a:rPr lang="en-GB" dirty="0" err="1"/>
              <a:t>interazione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le </a:t>
            </a:r>
            <a:r>
              <a:rPr lang="en-GB" dirty="0" err="1"/>
              <a:t>persone</a:t>
            </a:r>
            <a:r>
              <a:rPr lang="en-GB" dirty="0"/>
              <a:t>, le </a:t>
            </a:r>
            <a:r>
              <a:rPr lang="en-GB" dirty="0" err="1"/>
              <a:t>modalità</a:t>
            </a:r>
            <a:r>
              <a:rPr lang="en-GB" dirty="0"/>
              <a:t> </a:t>
            </a:r>
            <a:r>
              <a:rPr lang="en-GB" dirty="0" err="1"/>
              <a:t>lavorative</a:t>
            </a:r>
            <a:r>
              <a:rPr lang="en-GB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609178-C7DB-444B-9C2A-1D9F274FB0C1}"/>
              </a:ext>
            </a:extLst>
          </p:cNvPr>
          <p:cNvSpPr txBox="1"/>
          <p:nvPr/>
        </p:nvSpPr>
        <p:spPr>
          <a:xfrm>
            <a:off x="7415022" y="4423431"/>
            <a:ext cx="415935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Martha Nussbaum</a:t>
            </a:r>
            <a:r>
              <a:rPr lang="en-GB" dirty="0"/>
              <a:t>: the capability approach, capacity building.</a:t>
            </a:r>
          </a:p>
          <a:p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le </a:t>
            </a:r>
            <a:r>
              <a:rPr lang="en-GB" dirty="0" err="1"/>
              <a:t>persone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fare e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dipende</a:t>
            </a:r>
            <a:r>
              <a:rPr lang="en-GB" dirty="0"/>
              <a:t> </a:t>
            </a:r>
            <a:r>
              <a:rPr lang="en-GB" dirty="0" err="1"/>
              <a:t>dall’ambiente</a:t>
            </a:r>
            <a:r>
              <a:rPr lang="en-GB" dirty="0"/>
              <a:t> in cui </a:t>
            </a:r>
            <a:r>
              <a:rPr lang="en-GB" dirty="0" err="1"/>
              <a:t>crescono</a:t>
            </a:r>
            <a:r>
              <a:rPr lang="en-GB" dirty="0"/>
              <a:t>, </a:t>
            </a:r>
            <a:r>
              <a:rPr lang="en-GB" dirty="0" err="1"/>
              <a:t>dalle</a:t>
            </a:r>
            <a:r>
              <a:rPr lang="en-GB" dirty="0"/>
              <a:t> </a:t>
            </a:r>
            <a:r>
              <a:rPr lang="en-GB" dirty="0" err="1"/>
              <a:t>possibilità</a:t>
            </a:r>
            <a:r>
              <a:rPr lang="en-GB" dirty="0"/>
              <a:t> </a:t>
            </a:r>
            <a:r>
              <a:rPr lang="en-GB" dirty="0" err="1"/>
              <a:t>offerte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66EDB3-93EB-2C43-85AE-5D28F7387B7E}"/>
              </a:ext>
            </a:extLst>
          </p:cNvPr>
          <p:cNvSpPr txBox="1"/>
          <p:nvPr/>
        </p:nvSpPr>
        <p:spPr>
          <a:xfrm>
            <a:off x="4462658" y="5655113"/>
            <a:ext cx="268379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Sono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necessari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processi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trasformativi</a:t>
            </a:r>
            <a:endParaRPr lang="en-GB" b="1" dirty="0"/>
          </a:p>
        </p:txBody>
      </p:sp>
      <p:sp>
        <p:nvSpPr>
          <p:cNvPr id="10" name="Freccia giù 9">
            <a:extLst>
              <a:ext uri="{FF2B5EF4-FFF2-40B4-BE49-F238E27FC236}">
                <a16:creationId xmlns:a16="http://schemas.microsoft.com/office/drawing/2014/main" id="{8042A721-43BF-FA47-B471-21AFC01929B0}"/>
              </a:ext>
            </a:extLst>
          </p:cNvPr>
          <p:cNvSpPr/>
          <p:nvPr/>
        </p:nvSpPr>
        <p:spPr>
          <a:xfrm rot="20712383">
            <a:off x="5270985" y="4270570"/>
            <a:ext cx="497712" cy="101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id="{AD056FA9-5269-0E44-AB27-F97F408AC370}"/>
              </a:ext>
            </a:extLst>
          </p:cNvPr>
          <p:cNvSpPr/>
          <p:nvPr/>
        </p:nvSpPr>
        <p:spPr>
          <a:xfrm rot="3012568">
            <a:off x="6616632" y="4748080"/>
            <a:ext cx="497712" cy="101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ccia giù 11">
            <a:extLst>
              <a:ext uri="{FF2B5EF4-FFF2-40B4-BE49-F238E27FC236}">
                <a16:creationId xmlns:a16="http://schemas.microsoft.com/office/drawing/2014/main" id="{BA1EFD4B-4836-744B-9E44-9646B2C3630F}"/>
              </a:ext>
            </a:extLst>
          </p:cNvPr>
          <p:cNvSpPr/>
          <p:nvPr/>
        </p:nvSpPr>
        <p:spPr>
          <a:xfrm rot="18087518">
            <a:off x="4089264" y="4684312"/>
            <a:ext cx="497712" cy="101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A17CC76-BDD7-3E4E-B61C-CE64E9D22EEE}"/>
              </a:ext>
            </a:extLst>
          </p:cNvPr>
          <p:cNvSpPr txBox="1"/>
          <p:nvPr/>
        </p:nvSpPr>
        <p:spPr>
          <a:xfrm>
            <a:off x="146909" y="6484979"/>
            <a:ext cx="1000527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*</a:t>
            </a:r>
            <a:r>
              <a:rPr lang="it-IT" sz="1400" dirty="0"/>
              <a:t>Londa Schiebinger ------</a:t>
            </a:r>
            <a:r>
              <a:rPr lang="en-GB" sz="1400" i="1" dirty="0"/>
              <a:t>https://</a:t>
            </a:r>
            <a:r>
              <a:rPr lang="en-GB" sz="1400" i="1" dirty="0" err="1"/>
              <a:t>gender.stanford.edu</a:t>
            </a:r>
            <a:r>
              <a:rPr lang="en-GB" sz="1400" i="1" dirty="0"/>
              <a:t>/news-publications/gender-news/fix-knowledge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F7022B3-8A95-7745-9F4D-8112F86CEC9A}"/>
              </a:ext>
            </a:extLst>
          </p:cNvPr>
          <p:cNvSpPr txBox="1"/>
          <p:nvPr/>
        </p:nvSpPr>
        <p:spPr>
          <a:xfrm>
            <a:off x="2926141" y="1749107"/>
            <a:ext cx="422030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Towards the gender equality</a:t>
            </a:r>
            <a:endParaRPr lang="en-GB" sz="20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C212D34-CB8B-1143-BAA8-A45D977CB6E0}"/>
              </a:ext>
            </a:extLst>
          </p:cNvPr>
          <p:cNvSpPr txBox="1"/>
          <p:nvPr/>
        </p:nvSpPr>
        <p:spPr>
          <a:xfrm>
            <a:off x="0" y="-26881"/>
            <a:ext cx="12192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Cosa fare per </a:t>
            </a:r>
            <a:r>
              <a:rPr lang="en-GB" sz="3200" dirty="0" err="1"/>
              <a:t>cambiare</a:t>
            </a:r>
            <a:r>
              <a:rPr lang="en-GB" sz="3200" dirty="0"/>
              <a:t> </a:t>
            </a:r>
            <a:r>
              <a:rPr lang="en-GB" sz="3200" dirty="0" err="1"/>
              <a:t>questa</a:t>
            </a:r>
            <a:r>
              <a:rPr lang="en-GB" sz="3200" dirty="0"/>
              <a:t> </a:t>
            </a:r>
            <a:r>
              <a:rPr lang="en-GB" sz="3200" dirty="0" err="1"/>
              <a:t>situazione</a:t>
            </a:r>
            <a:r>
              <a:rPr lang="en-GB" sz="3200" dirty="0"/>
              <a:t> ?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3880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9BAD-8A12-0A4A-B789-798CA0AA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263" y="6100011"/>
            <a:ext cx="9112009" cy="534305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GB" sz="3600" dirty="0"/>
              <a:t>……un </a:t>
            </a:r>
            <a:r>
              <a:rPr lang="en-GB" sz="3600" dirty="0" err="1"/>
              <a:t>poco</a:t>
            </a:r>
            <a:r>
              <a:rPr lang="en-GB" sz="3600" dirty="0"/>
              <a:t> </a:t>
            </a:r>
            <a:r>
              <a:rPr lang="en-GB" sz="3600" dirty="0" err="1"/>
              <a:t>ogni</a:t>
            </a:r>
            <a:r>
              <a:rPr lang="en-GB" sz="3600" dirty="0"/>
              <a:t> </a:t>
            </a:r>
            <a:r>
              <a:rPr lang="en-GB" sz="3600" dirty="0" err="1"/>
              <a:t>giorno</a:t>
            </a:r>
            <a:r>
              <a:rPr lang="en-GB" sz="3600" dirty="0"/>
              <a:t> </a:t>
            </a:r>
            <a:r>
              <a:rPr lang="en-GB" sz="3600" dirty="0" err="1"/>
              <a:t>possiamo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0060-CC48-D245-9621-F108B30A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906561"/>
            <a:ext cx="10988039" cy="5362629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Alcune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misure</a:t>
            </a:r>
            <a:r>
              <a:rPr lang="en-GB" dirty="0"/>
              <a:t> </a:t>
            </a:r>
            <a:r>
              <a:rPr lang="en-GB" dirty="0" err="1"/>
              <a:t>attivate</a:t>
            </a:r>
            <a:r>
              <a:rPr lang="en-GB" dirty="0"/>
              <a:t> per le </a:t>
            </a:r>
            <a:r>
              <a:rPr lang="en-GB" dirty="0" err="1"/>
              <a:t>Pari</a:t>
            </a:r>
            <a:r>
              <a:rPr lang="en-GB" dirty="0"/>
              <a:t> </a:t>
            </a:r>
            <a:r>
              <a:rPr lang="en-GB" dirty="0" err="1"/>
              <a:t>Opportunità</a:t>
            </a:r>
            <a:r>
              <a:rPr lang="en-GB" dirty="0"/>
              <a:t>, per </a:t>
            </a:r>
            <a:r>
              <a:rPr lang="en-GB" dirty="0" err="1"/>
              <a:t>l’uguaglianza</a:t>
            </a:r>
            <a:r>
              <a:rPr lang="en-GB" dirty="0"/>
              <a:t> di </a:t>
            </a:r>
            <a:r>
              <a:rPr lang="en-GB" dirty="0" err="1"/>
              <a:t>genere</a:t>
            </a:r>
            <a:r>
              <a:rPr lang="en-GB" dirty="0"/>
              <a:t> da sole </a:t>
            </a:r>
            <a:r>
              <a:rPr lang="en-GB" dirty="0" err="1"/>
              <a:t>hanno</a:t>
            </a:r>
            <a:r>
              <a:rPr lang="en-GB" dirty="0"/>
              <a:t> un </a:t>
            </a:r>
            <a:r>
              <a:rPr lang="en-GB" dirty="0" err="1"/>
              <a:t>effetto</a:t>
            </a:r>
            <a:r>
              <a:rPr lang="en-GB" dirty="0"/>
              <a:t> </a:t>
            </a:r>
            <a:r>
              <a:rPr lang="en-GB" dirty="0" err="1"/>
              <a:t>marginale</a:t>
            </a:r>
            <a:r>
              <a:rPr lang="en-GB" dirty="0"/>
              <a:t> </a:t>
            </a:r>
            <a:r>
              <a:rPr lang="en-GB" dirty="0" err="1"/>
              <a:t>sull’istituzione</a:t>
            </a:r>
            <a:r>
              <a:rPr lang="en-GB" dirty="0"/>
              <a:t>,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pratiche</a:t>
            </a:r>
            <a:r>
              <a:rPr lang="en-GB" dirty="0"/>
              <a:t>,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disposizioni</a:t>
            </a:r>
            <a:r>
              <a:rPr lang="en-GB" dirty="0"/>
              <a:t> ….</a:t>
            </a:r>
            <a:r>
              <a:rPr lang="en-GB" dirty="0" err="1">
                <a:solidFill>
                  <a:srgbClr val="FF0000"/>
                </a:solidFill>
              </a:rPr>
              <a:t>poichè</a:t>
            </a:r>
            <a:r>
              <a:rPr lang="en-GB" dirty="0">
                <a:solidFill>
                  <a:srgbClr val="FF0000"/>
                </a:solidFill>
              </a:rPr>
              <a:t> le </a:t>
            </a:r>
            <a:r>
              <a:rPr lang="en-GB" dirty="0" err="1">
                <a:solidFill>
                  <a:srgbClr val="FF0000"/>
                </a:solidFill>
              </a:rPr>
              <a:t>donne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appaiono</a:t>
            </a:r>
            <a:r>
              <a:rPr lang="en-GB" dirty="0">
                <a:solidFill>
                  <a:srgbClr val="FF0000"/>
                </a:solidFill>
              </a:rPr>
              <a:t> come </a:t>
            </a:r>
            <a:r>
              <a:rPr lang="en-GB" dirty="0" err="1">
                <a:solidFill>
                  <a:srgbClr val="FF0000"/>
                </a:solidFill>
              </a:rPr>
              <a:t>coloro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hanno</a:t>
            </a:r>
            <a:r>
              <a:rPr lang="en-GB" dirty="0">
                <a:solidFill>
                  <a:srgbClr val="FF0000"/>
                </a:solidFill>
              </a:rPr>
              <a:t> un </a:t>
            </a:r>
            <a:r>
              <a:rPr lang="en-GB" dirty="0" err="1">
                <a:solidFill>
                  <a:srgbClr val="FF0000"/>
                </a:solidFill>
              </a:rPr>
              <a:t>problema</a:t>
            </a:r>
            <a:r>
              <a:rPr lang="en-GB" dirty="0">
                <a:solidFill>
                  <a:srgbClr val="FF0000"/>
                </a:solidFill>
              </a:rPr>
              <a:t> e </a:t>
            </a:r>
            <a:r>
              <a:rPr lang="en-GB" dirty="0" err="1">
                <a:solidFill>
                  <a:srgbClr val="FF0000"/>
                </a:solidFill>
              </a:rPr>
              <a:t>che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devono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essere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quindi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sostenute</a:t>
            </a:r>
            <a:r>
              <a:rPr lang="en-GB" dirty="0">
                <a:solidFill>
                  <a:srgbClr val="FF0000"/>
                </a:solidFill>
              </a:rPr>
              <a:t> per </a:t>
            </a:r>
            <a:r>
              <a:rPr lang="en-GB" dirty="0" err="1">
                <a:solidFill>
                  <a:srgbClr val="FF0000"/>
                </a:solidFill>
              </a:rPr>
              <a:t>aderire</a:t>
            </a:r>
            <a:r>
              <a:rPr lang="en-GB" dirty="0">
                <a:solidFill>
                  <a:srgbClr val="FF0000"/>
                </a:solidFill>
              </a:rPr>
              <a:t> al </a:t>
            </a:r>
            <a:r>
              <a:rPr lang="en-GB" dirty="0" err="1">
                <a:solidFill>
                  <a:srgbClr val="FF0000"/>
                </a:solidFill>
              </a:rPr>
              <a:t>modello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maschile</a:t>
            </a:r>
            <a:r>
              <a:rPr lang="en-GB" dirty="0">
                <a:solidFill>
                  <a:srgbClr val="FF0000"/>
                </a:solidFill>
              </a:rPr>
              <a:t> “</a:t>
            </a:r>
            <a:r>
              <a:rPr lang="en-GB" dirty="0" err="1">
                <a:solidFill>
                  <a:srgbClr val="FF0000"/>
                </a:solidFill>
              </a:rPr>
              <a:t>istituzionale</a:t>
            </a:r>
            <a:r>
              <a:rPr lang="en-GB" dirty="0">
                <a:solidFill>
                  <a:srgbClr val="FF0000"/>
                </a:solidFill>
              </a:rPr>
              <a:t>” per fare </a:t>
            </a:r>
            <a:r>
              <a:rPr lang="en-GB" dirty="0" err="1">
                <a:solidFill>
                  <a:srgbClr val="FF0000"/>
                </a:solidFill>
              </a:rPr>
              <a:t>carriera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lavoriamo</a:t>
            </a:r>
            <a:r>
              <a:rPr lang="en-GB" dirty="0"/>
              <a:t>  </a:t>
            </a:r>
            <a:r>
              <a:rPr lang="en-GB" dirty="0" err="1"/>
              <a:t>sull’</a:t>
            </a:r>
            <a:r>
              <a:rPr lang="en-GB" b="1" dirty="0" err="1"/>
              <a:t>integrazione</a:t>
            </a:r>
            <a:r>
              <a:rPr lang="en-GB" dirty="0"/>
              <a:t> </a:t>
            </a:r>
            <a:r>
              <a:rPr lang="en-GB" b="1" dirty="0" err="1"/>
              <a:t>della</a:t>
            </a:r>
            <a:r>
              <a:rPr lang="en-GB" b="1" dirty="0"/>
              <a:t> </a:t>
            </a:r>
            <a:r>
              <a:rPr lang="en-GB" b="1" dirty="0" err="1"/>
              <a:t>diversità</a:t>
            </a:r>
            <a:r>
              <a:rPr lang="en-GB" b="1" dirty="0"/>
              <a:t> ? </a:t>
            </a:r>
            <a:r>
              <a:rPr lang="en-GB" dirty="0"/>
              <a:t>(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un’azione</a:t>
            </a:r>
            <a:r>
              <a:rPr lang="en-GB" dirty="0"/>
              <a:t> </a:t>
            </a:r>
            <a:r>
              <a:rPr lang="en-GB" dirty="0" err="1"/>
              <a:t>trasversale</a:t>
            </a:r>
            <a:r>
              <a:rPr lang="en-GB" dirty="0"/>
              <a:t> non solo per le </a:t>
            </a:r>
            <a:r>
              <a:rPr lang="en-GB" dirty="0" err="1"/>
              <a:t>donne</a:t>
            </a:r>
            <a:r>
              <a:rPr lang="en-GB" dirty="0"/>
              <a:t>, ma per </a:t>
            </a:r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portatore</a:t>
            </a:r>
            <a:r>
              <a:rPr lang="en-GB" dirty="0"/>
              <a:t>/trice di </a:t>
            </a:r>
            <a:r>
              <a:rPr lang="en-GB" dirty="0" err="1"/>
              <a:t>diversità</a:t>
            </a:r>
            <a:r>
              <a:rPr lang="en-GB" dirty="0"/>
              <a:t>)</a:t>
            </a:r>
          </a:p>
          <a:p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siamo</a:t>
            </a:r>
            <a:r>
              <a:rPr lang="en-GB" dirty="0"/>
              <a:t> </a:t>
            </a:r>
            <a:r>
              <a:rPr lang="en-GB" dirty="0" err="1"/>
              <a:t>consapevoli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le </a:t>
            </a:r>
            <a:r>
              <a:rPr lang="en-GB" dirty="0" err="1"/>
              <a:t>pratiche</a:t>
            </a:r>
            <a:r>
              <a:rPr lang="en-GB" dirty="0"/>
              <a:t>, le procedure </a:t>
            </a:r>
            <a:r>
              <a:rPr lang="en-GB" dirty="0" err="1"/>
              <a:t>utilizzate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ricerca</a:t>
            </a:r>
            <a:r>
              <a:rPr lang="en-GB" dirty="0"/>
              <a:t> e </a:t>
            </a:r>
            <a:r>
              <a:rPr lang="en-GB" dirty="0" err="1"/>
              <a:t>nell’accademia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in </a:t>
            </a:r>
            <a:r>
              <a:rPr lang="en-GB" dirty="0" err="1"/>
              <a:t>realtà</a:t>
            </a:r>
            <a:r>
              <a:rPr lang="en-GB" dirty="0"/>
              <a:t> </a:t>
            </a:r>
            <a:r>
              <a:rPr lang="en-GB" dirty="0" err="1"/>
              <a:t>portatrici</a:t>
            </a:r>
            <a:r>
              <a:rPr lang="en-GB" dirty="0"/>
              <a:t> di </a:t>
            </a:r>
            <a:r>
              <a:rPr lang="en-GB" dirty="0" err="1"/>
              <a:t>diseguaglianza</a:t>
            </a:r>
            <a:r>
              <a:rPr lang="en-GB" dirty="0"/>
              <a:t> </a:t>
            </a:r>
            <a:r>
              <a:rPr lang="en-GB" dirty="0" err="1"/>
              <a:t>perchè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ricadute</a:t>
            </a:r>
            <a:r>
              <a:rPr lang="en-GB" dirty="0"/>
              <a:t> diverse </a:t>
            </a:r>
            <a:r>
              <a:rPr lang="en-GB" dirty="0" err="1"/>
              <a:t>sulle</a:t>
            </a:r>
            <a:r>
              <a:rPr lang="en-GB" dirty="0"/>
              <a:t> diverse </a:t>
            </a:r>
            <a:r>
              <a:rPr lang="en-GB" dirty="0" err="1"/>
              <a:t>persone</a:t>
            </a:r>
            <a:r>
              <a:rPr lang="en-GB" dirty="0"/>
              <a:t> ?</a:t>
            </a:r>
          </a:p>
          <a:p>
            <a:r>
              <a:rPr lang="en-GB" dirty="0" err="1"/>
              <a:t>Individuare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serie</a:t>
            </a:r>
            <a:r>
              <a:rPr lang="en-GB" dirty="0"/>
              <a:t> di </a:t>
            </a:r>
            <a:r>
              <a:rPr lang="en-GB" b="1" dirty="0"/>
              <a:t>bias </a:t>
            </a:r>
            <a:r>
              <a:rPr lang="en-GB" b="1" dirty="0" err="1"/>
              <a:t>sistemici</a:t>
            </a:r>
            <a:r>
              <a:rPr lang="en-GB" b="1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influenzano</a:t>
            </a:r>
            <a:r>
              <a:rPr lang="en-GB" dirty="0"/>
              <a:t> la </a:t>
            </a:r>
            <a:r>
              <a:rPr lang="en-GB" b="1" dirty="0" err="1"/>
              <a:t>valutazione</a:t>
            </a:r>
            <a:r>
              <a:rPr lang="en-GB" b="1" dirty="0"/>
              <a:t> </a:t>
            </a:r>
            <a:r>
              <a:rPr lang="en-GB" b="1" dirty="0" err="1"/>
              <a:t>delle</a:t>
            </a:r>
            <a:r>
              <a:rPr lang="en-GB" b="1" dirty="0"/>
              <a:t> </a:t>
            </a:r>
            <a:r>
              <a:rPr lang="en-GB" b="1" dirty="0" err="1"/>
              <a:t>carriere</a:t>
            </a:r>
            <a:r>
              <a:rPr lang="en-GB" b="1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persone</a:t>
            </a:r>
            <a:r>
              <a:rPr lang="en-GB" dirty="0"/>
              <a:t>. </a:t>
            </a:r>
            <a:r>
              <a:rPr lang="en-GB" dirty="0" err="1"/>
              <a:t>Occorre</a:t>
            </a:r>
            <a:r>
              <a:rPr lang="en-GB" dirty="0"/>
              <a:t> </a:t>
            </a:r>
            <a:r>
              <a:rPr lang="en-GB" dirty="0" err="1"/>
              <a:t>tener</a:t>
            </a:r>
            <a:r>
              <a:rPr lang="en-GB" dirty="0"/>
              <a:t> </a:t>
            </a:r>
            <a:r>
              <a:rPr lang="en-GB" dirty="0" err="1"/>
              <a:t>presente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percorso</a:t>
            </a:r>
            <a:r>
              <a:rPr lang="en-GB" dirty="0"/>
              <a:t> di </a:t>
            </a:r>
            <a:r>
              <a:rPr lang="en-GB" dirty="0" err="1"/>
              <a:t>carriera</a:t>
            </a:r>
            <a:r>
              <a:rPr lang="en-GB" dirty="0"/>
              <a:t> e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contesto</a:t>
            </a:r>
            <a:r>
              <a:rPr lang="en-GB" dirty="0"/>
              <a:t> in cui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sviluppa</a:t>
            </a:r>
            <a:r>
              <a:rPr lang="en-GB" dirty="0"/>
              <a:t>!</a:t>
            </a:r>
          </a:p>
          <a:p>
            <a:r>
              <a:rPr lang="en-GB" b="1" dirty="0"/>
              <a:t>Quale </a:t>
            </a:r>
            <a:r>
              <a:rPr lang="en-GB" b="1" dirty="0" err="1"/>
              <a:t>valore</a:t>
            </a:r>
            <a:r>
              <a:rPr lang="en-GB" b="1" dirty="0"/>
              <a:t> </a:t>
            </a:r>
            <a:r>
              <a:rPr lang="en-GB" b="1" dirty="0" err="1"/>
              <a:t>diamo</a:t>
            </a:r>
            <a:r>
              <a:rPr lang="en-GB" b="1" dirty="0"/>
              <a:t> al </a:t>
            </a:r>
            <a:r>
              <a:rPr lang="en-GB" b="1" dirty="0" err="1"/>
              <a:t>lavoro</a:t>
            </a:r>
            <a:r>
              <a:rPr lang="en-GB" b="1" dirty="0"/>
              <a:t> di </a:t>
            </a:r>
            <a:r>
              <a:rPr lang="en-GB" b="1" dirty="0" err="1"/>
              <a:t>cura</a:t>
            </a:r>
            <a:r>
              <a:rPr lang="en-GB" dirty="0"/>
              <a:t>, </a:t>
            </a:r>
            <a:r>
              <a:rPr lang="en-GB" dirty="0" err="1"/>
              <a:t>sia</a:t>
            </a:r>
            <a:r>
              <a:rPr lang="en-GB" dirty="0"/>
              <a:t> </a:t>
            </a:r>
            <a:r>
              <a:rPr lang="en-GB" dirty="0" err="1"/>
              <a:t>esso</a:t>
            </a:r>
            <a:r>
              <a:rPr lang="en-GB" dirty="0"/>
              <a:t> in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famiglia</a:t>
            </a:r>
            <a:r>
              <a:rPr lang="en-GB" dirty="0"/>
              <a:t> o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stessa</a:t>
            </a:r>
            <a:r>
              <a:rPr lang="en-GB" dirty="0"/>
              <a:t> </a:t>
            </a:r>
            <a:r>
              <a:rPr lang="en-GB" dirty="0" err="1"/>
              <a:t>istituzione</a:t>
            </a:r>
            <a:endParaRPr lang="en-GB" dirty="0"/>
          </a:p>
          <a:p>
            <a:r>
              <a:rPr lang="en-GB" dirty="0" err="1"/>
              <a:t>Dietro</a:t>
            </a:r>
            <a:r>
              <a:rPr lang="en-GB" dirty="0"/>
              <a:t> i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campi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fisica</a:t>
            </a:r>
            <a:r>
              <a:rPr lang="en-GB" dirty="0"/>
              <a:t> (come di </a:t>
            </a:r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altra</a:t>
            </a:r>
            <a:r>
              <a:rPr lang="en-GB" dirty="0"/>
              <a:t> </a:t>
            </a:r>
            <a:r>
              <a:rPr lang="en-GB" dirty="0" err="1"/>
              <a:t>disciplina</a:t>
            </a:r>
            <a:r>
              <a:rPr lang="en-GB" dirty="0"/>
              <a:t>) ci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percorsi</a:t>
            </a:r>
            <a:r>
              <a:rPr lang="en-GB" dirty="0"/>
              <a:t> di </a:t>
            </a:r>
            <a:r>
              <a:rPr lang="en-GB" dirty="0" err="1"/>
              <a:t>carriera</a:t>
            </a:r>
            <a:r>
              <a:rPr lang="en-GB" dirty="0"/>
              <a:t> </a:t>
            </a:r>
            <a:r>
              <a:rPr lang="en-GB" dirty="0" err="1"/>
              <a:t>diversi</a:t>
            </a:r>
            <a:r>
              <a:rPr lang="en-GB" dirty="0"/>
              <a:t>,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risorse</a:t>
            </a:r>
            <a:r>
              <a:rPr lang="en-GB" dirty="0"/>
              <a:t> </a:t>
            </a:r>
            <a:r>
              <a:rPr lang="en-GB" dirty="0" err="1"/>
              <a:t>economiche</a:t>
            </a:r>
            <a:r>
              <a:rPr lang="en-GB" dirty="0"/>
              <a:t> diverse,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di </a:t>
            </a:r>
            <a:r>
              <a:rPr lang="en-GB" dirty="0" err="1"/>
              <a:t>pubblicazione</a:t>
            </a:r>
            <a:r>
              <a:rPr lang="en-GB" dirty="0"/>
              <a:t> diverse. La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carriere</a:t>
            </a:r>
            <a:r>
              <a:rPr lang="en-GB" dirty="0"/>
              <a:t> ne </a:t>
            </a:r>
            <a:r>
              <a:rPr lang="en-GB" dirty="0" err="1"/>
              <a:t>tiene</a:t>
            </a:r>
            <a:r>
              <a:rPr lang="en-GB" dirty="0"/>
              <a:t> </a:t>
            </a:r>
            <a:r>
              <a:rPr lang="en-GB" dirty="0" err="1"/>
              <a:t>conto</a:t>
            </a:r>
            <a:r>
              <a:rPr lang="en-GB" dirty="0"/>
              <a:t> ?? Bias?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E62F3-EC9B-A840-9413-EF789C4F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79B370-A9A7-9440-80C0-4BC69D6928AE}"/>
              </a:ext>
            </a:extLst>
          </p:cNvPr>
          <p:cNvSpPr txBox="1"/>
          <p:nvPr/>
        </p:nvSpPr>
        <p:spPr>
          <a:xfrm>
            <a:off x="0" y="13632"/>
            <a:ext cx="12192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Facciamo abbastanza per cambiare questa situazione ?</a:t>
            </a:r>
          </a:p>
        </p:txBody>
      </p:sp>
    </p:spTree>
    <p:extLst>
      <p:ext uri="{BB962C8B-B14F-4D97-AF65-F5344CB8AC3E}">
        <p14:creationId xmlns:p14="http://schemas.microsoft.com/office/powerpoint/2010/main" val="339064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95BD2E-A969-9B47-884D-38680A32C6F0}"/>
              </a:ext>
            </a:extLst>
          </p:cNvPr>
          <p:cNvSpPr txBox="1"/>
          <p:nvPr/>
        </p:nvSpPr>
        <p:spPr>
          <a:xfrm>
            <a:off x="2396323" y="1489673"/>
            <a:ext cx="65551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Tra i progetti a sostegno delle strategie di </a:t>
            </a:r>
            <a:r>
              <a:rPr lang="it-IT" sz="2800" dirty="0" err="1"/>
              <a:t>mainstreaming</a:t>
            </a:r>
            <a:r>
              <a:rPr lang="it-IT" sz="2800" dirty="0"/>
              <a:t> di genere negli istituti accademici e di ricerca, i </a:t>
            </a:r>
            <a:r>
              <a:rPr lang="it-IT" sz="2800" b="1" dirty="0">
                <a:solidFill>
                  <a:srgbClr val="C00000"/>
                </a:solidFill>
              </a:rPr>
              <a:t>programmi di </a:t>
            </a:r>
            <a:r>
              <a:rPr lang="it-IT" sz="2800" b="1" dirty="0" err="1">
                <a:solidFill>
                  <a:srgbClr val="C00000"/>
                </a:solidFill>
              </a:rPr>
              <a:t>mentoring</a:t>
            </a:r>
            <a:r>
              <a:rPr lang="it-IT" sz="2800" dirty="0"/>
              <a:t> sono piuttosto diffusi.</a:t>
            </a:r>
            <a:endParaRPr lang="en-GB" sz="2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85563A-542B-DF40-A9F6-B84F6315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0" y="4735095"/>
            <a:ext cx="3606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3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A20DCC-B0CA-F84C-9C53-F0202ACB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343378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GB" sz="3200" dirty="0" err="1"/>
              <a:t>Supportare</a:t>
            </a:r>
            <a:r>
              <a:rPr lang="en-GB" sz="3200" dirty="0"/>
              <a:t> la </a:t>
            </a:r>
            <a:r>
              <a:rPr lang="en-GB" sz="3200" dirty="0" err="1"/>
              <a:t>carriera</a:t>
            </a:r>
            <a:r>
              <a:rPr lang="en-GB" sz="3200" dirty="0"/>
              <a:t> </a:t>
            </a:r>
            <a:r>
              <a:rPr lang="en-GB" sz="3200" dirty="0" err="1"/>
              <a:t>delle</a:t>
            </a:r>
            <a:r>
              <a:rPr lang="en-GB" sz="3200" dirty="0"/>
              <a:t> </a:t>
            </a:r>
            <a:r>
              <a:rPr lang="en-GB" sz="3200" dirty="0" err="1"/>
              <a:t>giovani</a:t>
            </a:r>
            <a:r>
              <a:rPr lang="en-GB" sz="3200" dirty="0"/>
              <a:t> </a:t>
            </a:r>
            <a:r>
              <a:rPr lang="en-GB" sz="3200" dirty="0" err="1"/>
              <a:t>donne</a:t>
            </a:r>
            <a:r>
              <a:rPr lang="en-GB" sz="3200" dirty="0"/>
              <a:t>: </a:t>
            </a:r>
            <a:br>
              <a:rPr lang="en-GB" sz="3200" dirty="0"/>
            </a:br>
            <a:r>
              <a:rPr lang="en-GB" sz="3200" u="sng" dirty="0" err="1"/>
              <a:t>mentore</a:t>
            </a:r>
            <a:r>
              <a:rPr lang="en-GB" sz="3200" u="sng" dirty="0"/>
              <a:t> non </a:t>
            </a:r>
            <a:r>
              <a:rPr lang="en-GB" sz="3200" u="sng" dirty="0" err="1"/>
              <a:t>è</a:t>
            </a:r>
            <a:r>
              <a:rPr lang="en-GB" sz="3200" u="sng" dirty="0"/>
              <a:t> supervisor (tutor)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AF5FCA-57B6-4140-BC16-D4D3CC768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10" y="1608055"/>
            <a:ext cx="5136965" cy="45960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u="sng" dirty="0" err="1"/>
              <a:t>Formale</a:t>
            </a:r>
            <a:r>
              <a:rPr lang="en-GB" sz="2400" u="sng" dirty="0"/>
              <a:t> o </a:t>
            </a:r>
            <a:r>
              <a:rPr lang="en-GB" sz="2400" u="sng" dirty="0" err="1"/>
              <a:t>informale</a:t>
            </a:r>
            <a:r>
              <a:rPr lang="en-GB" sz="2400" dirty="0"/>
              <a:t>, </a:t>
            </a:r>
            <a:r>
              <a:rPr lang="en-GB" sz="2400" dirty="0" err="1"/>
              <a:t>il</a:t>
            </a:r>
            <a:r>
              <a:rPr lang="en-GB" sz="2400" dirty="0"/>
              <a:t> mentoring </a:t>
            </a:r>
            <a:r>
              <a:rPr lang="en-GB" sz="2400" dirty="0" err="1"/>
              <a:t>nasce</a:t>
            </a:r>
            <a:r>
              <a:rPr lang="en-GB" sz="2400" dirty="0"/>
              <a:t> come </a:t>
            </a:r>
            <a:r>
              <a:rPr lang="en-GB" sz="2400" dirty="0" err="1"/>
              <a:t>una</a:t>
            </a:r>
            <a:r>
              <a:rPr lang="en-GB" sz="2400" dirty="0"/>
              <a:t> </a:t>
            </a:r>
            <a:r>
              <a:rPr lang="en-GB" sz="2400" dirty="0" err="1"/>
              <a:t>pratica</a:t>
            </a:r>
            <a:r>
              <a:rPr lang="en-GB" sz="2400" dirty="0"/>
              <a:t> per </a:t>
            </a:r>
            <a:r>
              <a:rPr lang="en-GB" sz="2400" dirty="0" err="1"/>
              <a:t>sostenere</a:t>
            </a:r>
            <a:r>
              <a:rPr lang="en-GB" sz="2400" dirty="0"/>
              <a:t> e </a:t>
            </a:r>
            <a:r>
              <a:rPr lang="en-GB" sz="2400" dirty="0" err="1"/>
              <a:t>guidare</a:t>
            </a:r>
            <a:r>
              <a:rPr lang="en-GB" sz="2400" dirty="0"/>
              <a:t> </a:t>
            </a:r>
            <a:r>
              <a:rPr lang="en-GB" sz="2400" dirty="0" err="1"/>
              <a:t>delle</a:t>
            </a:r>
            <a:r>
              <a:rPr lang="en-GB" sz="2400" dirty="0"/>
              <a:t> </a:t>
            </a:r>
            <a:r>
              <a:rPr lang="en-GB" sz="2400" dirty="0" err="1"/>
              <a:t>giovani</a:t>
            </a:r>
            <a:r>
              <a:rPr lang="en-GB" sz="2400" dirty="0"/>
              <a:t> </a:t>
            </a:r>
            <a:r>
              <a:rPr lang="en-GB" sz="2400" dirty="0" err="1"/>
              <a:t>donne</a:t>
            </a:r>
            <a:r>
              <a:rPr lang="en-GB" sz="2400" dirty="0"/>
              <a:t> (mentee) </a:t>
            </a:r>
            <a:r>
              <a:rPr lang="en-GB" sz="2400" i="1" dirty="0" err="1"/>
              <a:t>nel</a:t>
            </a:r>
            <a:r>
              <a:rPr lang="en-GB" sz="2400" i="1" dirty="0"/>
              <a:t> </a:t>
            </a:r>
            <a:r>
              <a:rPr lang="en-GB" sz="2400" i="1" dirty="0" err="1"/>
              <a:t>loro</a:t>
            </a:r>
            <a:r>
              <a:rPr lang="en-GB" sz="2400" i="1" dirty="0"/>
              <a:t> </a:t>
            </a:r>
            <a:r>
              <a:rPr lang="en-GB" sz="2400" i="1" dirty="0" err="1"/>
              <a:t>sviluppo</a:t>
            </a:r>
            <a:r>
              <a:rPr lang="en-GB" sz="2400" i="1" dirty="0"/>
              <a:t> </a:t>
            </a:r>
            <a:r>
              <a:rPr lang="en-GB" sz="2400" i="1" dirty="0" err="1"/>
              <a:t>professionale</a:t>
            </a:r>
            <a:r>
              <a:rPr lang="en-GB" sz="2400" i="1" dirty="0"/>
              <a:t> e </a:t>
            </a:r>
            <a:r>
              <a:rPr lang="en-GB" sz="2400" i="1" dirty="0" err="1"/>
              <a:t>personale</a:t>
            </a:r>
            <a:r>
              <a:rPr lang="en-GB" sz="2400" i="1" dirty="0"/>
              <a:t>, </a:t>
            </a:r>
            <a:r>
              <a:rPr lang="en-GB" sz="2400" dirty="0"/>
              <a:t>per </a:t>
            </a:r>
            <a:r>
              <a:rPr lang="en-GB" sz="2400" dirty="0" err="1"/>
              <a:t>superare</a:t>
            </a:r>
            <a:r>
              <a:rPr lang="en-GB" sz="2400" dirty="0"/>
              <a:t> le </a:t>
            </a:r>
            <a:r>
              <a:rPr lang="en-GB" sz="2400" dirty="0" err="1"/>
              <a:t>barriere</a:t>
            </a:r>
            <a:r>
              <a:rPr lang="en-GB" sz="2400" dirty="0"/>
              <a:t> </a:t>
            </a:r>
            <a:r>
              <a:rPr lang="en-GB" sz="2400" i="1" dirty="0"/>
              <a:t> </a:t>
            </a:r>
            <a:r>
              <a:rPr lang="en-GB" sz="2400" dirty="0" err="1"/>
              <a:t>attraverso</a:t>
            </a:r>
            <a:r>
              <a:rPr lang="en-GB" sz="2400" dirty="0"/>
              <a:t> la </a:t>
            </a:r>
            <a:r>
              <a:rPr lang="en-GB" sz="2400" dirty="0" err="1"/>
              <a:t>relazione</a:t>
            </a:r>
            <a:r>
              <a:rPr lang="en-GB" sz="2400" dirty="0"/>
              <a:t> </a:t>
            </a:r>
            <a:r>
              <a:rPr lang="en-GB" sz="2400" dirty="0" err="1"/>
              <a:t>diretta</a:t>
            </a:r>
            <a:r>
              <a:rPr lang="en-GB" sz="2400" dirty="0"/>
              <a:t> con </a:t>
            </a:r>
            <a:r>
              <a:rPr lang="en-GB" sz="2400" dirty="0" err="1"/>
              <a:t>una</a:t>
            </a:r>
            <a:r>
              <a:rPr lang="en-GB" sz="2400" dirty="0"/>
              <a:t> persona senior (mentor)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funge</a:t>
            </a:r>
            <a:r>
              <a:rPr lang="en-GB" sz="2400" dirty="0"/>
              <a:t> da </a:t>
            </a:r>
            <a:r>
              <a:rPr lang="en-GB" sz="2400" dirty="0" err="1"/>
              <a:t>guida</a:t>
            </a:r>
            <a:r>
              <a:rPr lang="en-GB" sz="2400" dirty="0"/>
              <a:t>, da cui </a:t>
            </a:r>
            <a:r>
              <a:rPr lang="en-GB" sz="2400" dirty="0" err="1"/>
              <a:t>raccogliere</a:t>
            </a:r>
            <a:r>
              <a:rPr lang="en-GB" sz="2400" dirty="0"/>
              <a:t> </a:t>
            </a:r>
            <a:r>
              <a:rPr lang="en-GB" sz="2400" dirty="0" err="1"/>
              <a:t>informazioni</a:t>
            </a:r>
            <a:r>
              <a:rPr lang="en-GB" sz="2400" dirty="0"/>
              <a:t>, </a:t>
            </a:r>
            <a:r>
              <a:rPr lang="en-GB" sz="2400" dirty="0" err="1"/>
              <a:t>entrare</a:t>
            </a:r>
            <a:r>
              <a:rPr lang="en-GB" sz="2400" dirty="0"/>
              <a:t> in </a:t>
            </a:r>
            <a:r>
              <a:rPr lang="en-GB" sz="2400" dirty="0" err="1"/>
              <a:t>contatto</a:t>
            </a:r>
            <a:r>
              <a:rPr lang="en-GB" sz="2400" dirty="0"/>
              <a:t> con </a:t>
            </a:r>
            <a:r>
              <a:rPr lang="en-GB" sz="2400" dirty="0" err="1"/>
              <a:t>nuove</a:t>
            </a:r>
            <a:r>
              <a:rPr lang="en-GB" sz="2400" dirty="0"/>
              <a:t> </a:t>
            </a:r>
            <a:r>
              <a:rPr lang="en-GB" sz="2400" dirty="0" err="1"/>
              <a:t>reti</a:t>
            </a:r>
            <a:r>
              <a:rPr lang="en-GB" sz="2400" dirty="0"/>
              <a:t> (</a:t>
            </a:r>
            <a:r>
              <a:rPr lang="en-GB" sz="2400" dirty="0" err="1"/>
              <a:t>relazione</a:t>
            </a:r>
            <a:r>
              <a:rPr lang="en-GB" sz="2400" dirty="0"/>
              <a:t> ad </a:t>
            </a:r>
            <a:r>
              <a:rPr lang="en-GB" sz="2400" dirty="0" err="1"/>
              <a:t>una</a:t>
            </a:r>
            <a:r>
              <a:rPr lang="en-GB" sz="2400" dirty="0"/>
              <a:t> via , con </a:t>
            </a:r>
            <a:r>
              <a:rPr lang="en-GB" sz="2400" dirty="0" err="1"/>
              <a:t>ruoli</a:t>
            </a:r>
            <a:r>
              <a:rPr lang="en-GB" sz="2400" dirty="0"/>
              <a:t> </a:t>
            </a:r>
            <a:r>
              <a:rPr lang="en-GB" sz="2400" dirty="0" err="1"/>
              <a:t>che</a:t>
            </a:r>
            <a:r>
              <a:rPr lang="en-GB" sz="2400" dirty="0"/>
              <a:t> </a:t>
            </a:r>
            <a:r>
              <a:rPr lang="en-GB" sz="2400" dirty="0" err="1"/>
              <a:t>pesano</a:t>
            </a:r>
            <a:r>
              <a:rPr lang="en-GB" sz="2400" dirty="0"/>
              <a:t> </a:t>
            </a:r>
            <a:r>
              <a:rPr lang="en-GB" sz="2400" dirty="0" err="1"/>
              <a:t>diversamente</a:t>
            </a:r>
            <a:r>
              <a:rPr lang="en-GB" sz="2400" dirty="0"/>
              <a:t>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473719-40E5-7141-9A6A-A0C09C9D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6BA26B-FD57-6F41-875A-BD54A2AF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814" y="47455"/>
            <a:ext cx="3199581" cy="180258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95C2E2E-0486-9A4D-B036-B45891A315ED}"/>
              </a:ext>
            </a:extLst>
          </p:cNvPr>
          <p:cNvSpPr/>
          <p:nvPr/>
        </p:nvSpPr>
        <p:spPr>
          <a:xfrm>
            <a:off x="5758814" y="2794210"/>
            <a:ext cx="6096000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it-IT" sz="2400" dirty="0"/>
              <a:t>Un mentore si concentra intenzionalmente sulla costruzione di relazioni di qualità, sulla condivisione di esperienze di vita e opinioni positive su come ottenere il massimo dal futuro di una persona. </a:t>
            </a:r>
          </a:p>
          <a:p>
            <a:endParaRPr lang="it-IT" sz="2400" dirty="0"/>
          </a:p>
          <a:p>
            <a:r>
              <a:rPr lang="it-IT" sz="2400" dirty="0"/>
              <a:t>Un tutor si concentra sui risultati a breve termine, mentre il </a:t>
            </a:r>
            <a:r>
              <a:rPr lang="it-IT" sz="2400" dirty="0" err="1"/>
              <a:t>mentoring</a:t>
            </a:r>
            <a:r>
              <a:rPr lang="it-IT" sz="2400" dirty="0"/>
              <a:t> migliora le capacità della/del </a:t>
            </a:r>
            <a:r>
              <a:rPr lang="it-IT" sz="2400" dirty="0" err="1"/>
              <a:t>mentee</a:t>
            </a:r>
            <a:r>
              <a:rPr lang="it-IT" sz="2400" dirty="0"/>
              <a:t> per l’apprendimento permanente.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80480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2173</TotalTime>
  <Words>1974</Words>
  <Application>Microsoft Macintosh PowerPoint</Application>
  <PresentationFormat>Widescreen</PresentationFormat>
  <Paragraphs>201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Baskerville</vt:lpstr>
      <vt:lpstr>Bookman Old Style</vt:lpstr>
      <vt:lpstr>Calibri</vt:lpstr>
      <vt:lpstr>Garamond</vt:lpstr>
      <vt:lpstr>Wingdings</vt:lpstr>
      <vt:lpstr>Wingdings 3</vt:lpstr>
      <vt:lpstr>Tema di Office</vt:lpstr>
      <vt:lpstr>Il programma di Gender mentoring nell’INFN: provare a cambiare insieme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……un poco ogni giorno possiamo</vt:lpstr>
      <vt:lpstr>Presentazione standard di PowerPoint</vt:lpstr>
      <vt:lpstr>Supportare la carriera delle giovani donne:  mentore non è supervisor (tutor)</vt:lpstr>
      <vt:lpstr>Quale modello di mentoring?</vt:lpstr>
      <vt:lpstr>Presentazione standard di PowerPoint</vt:lpstr>
      <vt:lpstr>Lavorare per un  modello di mentoring</vt:lpstr>
      <vt:lpstr>Presentazione standard di PowerPoint</vt:lpstr>
      <vt:lpstr>Presentazione standard di PowerPoint</vt:lpstr>
      <vt:lpstr>Presentazione standard di PowerPoint</vt:lpstr>
      <vt:lpstr>GENDER MENTORING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L’approccio bifocale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mentoring programme nell’INFN</dc:title>
  <dc:creator>Utente di Microsoft Office</dc:creator>
  <cp:lastModifiedBy>Utente di Microsoft Office</cp:lastModifiedBy>
  <cp:revision>101</cp:revision>
  <dcterms:created xsi:type="dcterms:W3CDTF">2023-11-02T10:35:22Z</dcterms:created>
  <dcterms:modified xsi:type="dcterms:W3CDTF">2023-11-07T14:54:26Z</dcterms:modified>
</cp:coreProperties>
</file>