
<file path=[Content_Types].xml><?xml version="1.0" encoding="utf-8"?>
<Types xmlns="http://schemas.openxmlformats.org/package/2006/content-types">
  <Override PartName="/ppt/slides/slide30.xml" ContentType="application/vnd.openxmlformats-officedocument.presentationml.slide+xml"/>
  <Override PartName="/ppt/slideLayouts/slideLayout149.xml" ContentType="application/vnd.openxmlformats-officedocument.presentationml.slideLayout+xml"/>
  <Override PartName="/ppt/slideLayouts/slideLayout162.xml" ContentType="application/vnd.openxmlformats-officedocument.presentationml.slideLayout+xml"/>
  <Override PartName="/ppt/slides/slide24.xml" ContentType="application/vnd.openxmlformats-officedocument.presentationml.slide+xml"/>
  <Override PartName="/ppt/slideLayouts/slideLayout99.xml" ContentType="application/vnd.openxmlformats-officedocument.presentationml.slideLayout+xml"/>
  <Override PartName="/ppt/slideLayouts/slideLayout41.xml" ContentType="application/vnd.openxmlformats-officedocument.presentationml.slideLayout+xml"/>
  <Override PartName="/ppt/theme/theme18.xml" ContentType="application/vnd.openxmlformats-officedocument.theme+xml"/>
  <Override PartName="/ppt/slideLayouts/slideLayout35.xml" ContentType="application/vnd.openxmlformats-officedocument.presentationml.slideLayout+xml"/>
  <Override PartName="/ppt/slideMasters/slideMaster9.xml" ContentType="application/vnd.openxmlformats-officedocument.presentationml.slideMaster+xml"/>
  <Override PartName="/ppt/slideLayouts/slideLayout127.xml" ContentType="application/vnd.openxmlformats-officedocument.presentationml.slideLayout+xml"/>
  <Override PartName="/ppt/slideLayouts/slideLayout140.xml" ContentType="application/vnd.openxmlformats-officedocument.presentationml.slideLayout+xml"/>
  <Override PartName="/ppt/slideLayouts/slideLayout77.xml" ContentType="application/vnd.openxmlformats-officedocument.presentationml.slideLayout+xml"/>
  <Override PartName="/ppt/slideLayouts/slideLayout13.xml" ContentType="application/vnd.openxmlformats-officedocument.presentationml.slideLayout+xml"/>
  <Override PartName="/ppt/slideLayouts/slideLayout182.xml" ContentType="application/vnd.openxmlformats-officedocument.presentationml.slideLayout+xml"/>
  <Override PartName="/ppt/slideLayouts/slideLayout105.xml" ContentType="application/vnd.openxmlformats-officedocument.presentationml.slideLayout+xml"/>
  <Override PartName="/ppt/slideLayouts/slideLayout55.xml" ContentType="application/vnd.openxmlformats-officedocument.presentationml.slideLayout+xml"/>
  <Override PartName="/ppt/theme/theme16.xml" ContentType="application/vnd.openxmlformats-officedocument.theme+xml"/>
  <Override PartName="/ppt/slideLayouts/slideLayout160.xml" ContentType="application/vnd.openxmlformats-officedocument.presentationml.slideLayout+xml"/>
  <Override PartName="/ppt/slides/slide22.xml" ContentType="application/vnd.openxmlformats-officedocument.presentationml.slide+xml"/>
  <Override PartName="/ppt/slideLayouts/slideLayout97.xml" ContentType="application/vnd.openxmlformats-officedocument.presentationml.slideLayout+xml"/>
  <Override PartName="/ppt/slideLayouts/slideLayout33.xml" ContentType="application/vnd.openxmlformats-officedocument.presentationml.slideLayout+xml"/>
  <Override PartName="/ppt/slideMasters/slideMaster7.xml" ContentType="application/vnd.openxmlformats-officedocument.presentationml.slideMaster+xml"/>
  <Override PartName="/ppt/slideLayouts/slideLayout125.xml" ContentType="application/vnd.openxmlformats-officedocument.presentationml.slideLayout+xml"/>
  <Override PartName="/ppt/slideLayouts/slideLayout75.xml" ContentType="application/vnd.openxmlformats-officedocument.presentationml.slideLayout+xml"/>
  <Override PartName="/ppt/theme/themeOverride4.xml" ContentType="application/vnd.openxmlformats-officedocument.themeOverride+xml"/>
  <Default Extension="xml" ContentType="application/xml"/>
  <Override PartName="/ppt/slideLayouts/slideLayout119.xml" ContentType="application/vnd.openxmlformats-officedocument.presentationml.slideLayout+xml"/>
  <Override PartName="/ppt/slideLayouts/slideLayout11.xml" ContentType="application/vnd.openxmlformats-officedocument.presentationml.slideLayout+xml"/>
  <Override PartName="/ppt/slideLayouts/slideLayout180.xml" ContentType="application/vnd.openxmlformats-officedocument.presentationml.slideLayout+xml"/>
  <Override PartName="/ppt/slideLayouts/slideLayout103.xml" ContentType="application/vnd.openxmlformats-officedocument.presentationml.slideLayout+xml"/>
  <Override PartName="/ppt/slideLayouts/slideLayout53.xml" ContentType="application/vnd.openxmlformats-officedocument.presentationml.slideLayout+xml"/>
  <Override PartName="/ppt/theme/theme14.xml" ContentType="application/vnd.openxmlformats-officedocument.theme+xml"/>
  <Override PartName="/ppt/slides/slide20.xml" ContentType="application/vnd.openxmlformats-officedocument.presentationml.slide+xml"/>
  <Override PartName="/ppt/slideLayouts/slideLayout95.xml" ContentType="application/vnd.openxmlformats-officedocument.presentationml.slideLayout+xml"/>
  <Override PartName="/ppt/slideLayouts/slideLayout139.xml" ContentType="application/vnd.openxmlformats-officedocument.presentationml.slideLayout+xml"/>
  <Override PartName="/ppt/slideLayouts/slideLayout31.xml" ContentType="application/vnd.openxmlformats-officedocument.presentationml.slideLayout+xml"/>
  <Override PartName="/ppt/slideMasters/slideMaster5.xml" ContentType="application/vnd.openxmlformats-officedocument.presentationml.slideMaster+xml"/>
  <Override PartName="/ppt/slideLayouts/slideLayout73.xml" ContentType="application/vnd.openxmlformats-officedocument.presentationml.slideLayout+xml"/>
  <Override PartName="/ppt/theme/themeOverride2.xml" ContentType="application/vnd.openxmlformats-officedocument.themeOverride+xml"/>
  <Override PartName="/ppt/slideLayouts/slideLayout117.xml" ContentType="application/vnd.openxmlformats-officedocument.presentationml.slideLayout+xml"/>
  <Override PartName="/ppt/slideLayouts/slideLayout101.xml" ContentType="application/vnd.openxmlformats-officedocument.presentationml.slideLayout+xml"/>
  <Override PartName="/ppt/slides/slide9.xml" ContentType="application/vnd.openxmlformats-officedocument.presentationml.slide+xml"/>
  <Override PartName="/ppt/slideLayouts/slideLayout159.xml" ContentType="application/vnd.openxmlformats-officedocument.presentationml.slideLayout+xml"/>
  <Default Extension="jpeg" ContentType="image/jpeg"/>
  <Override PartName="/ppt/slideLayouts/slideLayout51.xml" ContentType="application/vnd.openxmlformats-officedocument.presentationml.slideLayout+xml"/>
  <Override PartName="/ppt/theme/theme12.xml" ContentType="application/vnd.openxmlformats-officedocument.theme+xml"/>
  <Override PartName="/ppt/slideLayouts/slideLayout93.xml" ContentType="application/vnd.openxmlformats-officedocument.presentationml.slideLayout+xml"/>
  <Override PartName="/ppt/slideLayouts/slideLayout137.xml" ContentType="application/vnd.openxmlformats-officedocument.presentationml.slideLayout+xml"/>
  <Override PartName="/ppt/slideLayouts/slideLayout87.xml" ContentType="application/vnd.openxmlformats-officedocument.presentationml.slideLayout+xml"/>
  <Override PartName="/docProps/app.xml" ContentType="application/vnd.openxmlformats-officedocument.extended-properties+xml"/>
  <Override PartName="/ppt/slideMasters/slideMaster3.xml" ContentType="application/vnd.openxmlformats-officedocument.presentationml.slideMaster+xml"/>
  <Override PartName="/ppt/slideLayouts/slideLayout179.xml" ContentType="application/vnd.openxmlformats-officedocument.presentationml.slideLayout+xml"/>
  <Override PartName="/ppt/slideMasters/slideMaster16.xml" ContentType="application/vnd.openxmlformats-officedocument.presentationml.slideMaster+xml"/>
  <Override PartName="/ppt/slideLayouts/slideLayout8.xml" ContentType="application/vnd.openxmlformats-officedocument.presentationml.slideLayout+xml"/>
  <Override PartName="/ppt/slideLayouts/slideLayout71.xml" ContentType="application/vnd.openxmlformats-officedocument.presentationml.slideLayout+xml"/>
  <Override PartName="/ppt/slideLayouts/slideLayout115.xml" ContentType="application/vnd.openxmlformats-officedocument.presentationml.slideLayout+xml"/>
  <Override PartName="/ppt/notesSlides/notesSlide5.xml" ContentType="application/vnd.openxmlformats-officedocument.presentationml.notesSlide+xml"/>
  <Override PartName="/ppt/slides/slide7.xml" ContentType="application/vnd.openxmlformats-officedocument.presentationml.slide+xml"/>
  <Override PartName="/ppt/slides/slide19.xml" ContentType="application/vnd.openxmlformats-officedocument.presentationml.slide+xml"/>
  <Override PartName="/ppt/slideLayouts/slideLayout157.xml" ContentType="application/vnd.openxmlformats-officedocument.presentationml.slideLayout+xml"/>
  <Override PartName="/ppt/theme/theme10.xml" ContentType="application/vnd.openxmlformats-officedocument.theme+xml"/>
  <Override PartName="/ppt/slideLayouts/slideLayout91.xml" ContentType="application/vnd.openxmlformats-officedocument.presentationml.slideLayout+xml"/>
  <Override PartName="/ppt/slideLayouts/slideLayout135.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slideMasters/slideMaster1.xml" ContentType="application/vnd.openxmlformats-officedocument.presentationml.slideMaster+xml"/>
  <Override PartName="/ppt/slideLayouts/slideLayout177.xml" ContentType="application/vnd.openxmlformats-officedocument.presentationml.slideLayout+xml"/>
  <Override PartName="/ppt/slideMasters/slideMaster14.xml" ContentType="application/vnd.openxmlformats-officedocument.presentationml.slideMaster+xml"/>
  <Override PartName="/ppt/slideLayouts/slideLayout6.xml" ContentType="application/vnd.openxmlformats-officedocument.presentationml.slideLayout+xml"/>
  <Override PartName="/ppt/handoutMasters/handoutMaster1.xml" ContentType="application/vnd.openxmlformats-officedocument.presentationml.handoutMaster+xml"/>
  <Override PartName="/ppt/slideLayouts/slideLayout113.xml" ContentType="application/vnd.openxmlformats-officedocument.presentationml.slideLayout+xml"/>
  <Override PartName="/ppt/slideLayouts/slideLayout63.xml" ContentType="application/vnd.openxmlformats-officedocument.presentationml.slideLayout+xml"/>
  <Override PartName="/ppt/notesSlides/notesSlide3.xml" ContentType="application/vnd.openxmlformats-officedocument.presentationml.notesSlide+xml"/>
  <Override PartName="/ppt/slides/slide5.xml" ContentType="application/vnd.openxmlformats-officedocument.presentationml.slide+xml"/>
  <Override PartName="/ppt/slideLayouts/slideLayout155.xml" ContentType="application/vnd.openxmlformats-officedocument.presentationml.slideLayout+xml"/>
  <Override PartName="/ppt/slides/slide17.xml" ContentType="application/vnd.openxmlformats-officedocument.presentationml.slide+xml"/>
  <Override PartName="/ppt/slideLayouts/slideLayout28.xml" ContentType="application/vnd.openxmlformats-officedocument.presentationml.slideLayout+xml"/>
  <Override PartName="/ppt/slideLayouts/slideLayout133.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175.xml" ContentType="application/vnd.openxmlformats-officedocument.presentationml.slideLayout+xml"/>
  <Override PartName="/ppt/slideLayouts/slideLayout4.xml" ContentType="application/vnd.openxmlformats-officedocument.presentationml.slideLayout+xml"/>
  <Override PartName="/ppt/slideMasters/slideMaster12.xml" ContentType="application/vnd.openxmlformats-officedocument.presentationml.slideMaster+xml"/>
  <Override PartName="/ppt/slideLayouts/slideLayout111.xml" ContentType="application/vnd.openxmlformats-officedocument.presentationml.slideLayout+xml"/>
  <Override PartName="/ppt/slideLayouts/slideLayout169.xml" ContentType="application/vnd.openxmlformats-officedocument.presentationml.slideLayout+xml"/>
  <Override PartName="/ppt/slideLayouts/slideLayout48.xml" ContentType="application/vnd.openxmlformats-officedocument.presentationml.slideLayout+xml"/>
  <Override PartName="/ppt/slideLayouts/slideLayout61.xml" ContentType="application/vnd.openxmlformats-officedocument.presentationml.slideLayout+xml"/>
  <Override PartName="/ppt/notesSlides/notesSlide1.xml" ContentType="application/vnd.openxmlformats-officedocument.presentationml.notesSlide+xml"/>
  <Override PartName="/ppt/slideLayouts/slideLayout153.xml" ContentType="application/vnd.openxmlformats-officedocument.presentationml.slideLayout+xml"/>
  <Override PartName="/ppt/slides/slide15.xml" ContentType="application/vnd.openxmlformats-officedocument.presentationml.slide+xml"/>
  <Override PartName="/ppt/slides/slide3.xml" ContentType="application/vnd.openxmlformats-officedocument.presentationml.slide+xml"/>
  <Override PartName="/ppt/slideLayouts/slideLayout147.xml" ContentType="application/vnd.openxmlformats-officedocument.presentationml.slideLayout+xml"/>
  <Override PartName="/ppt/slideLayouts/slideLayout26.xml" ContentType="application/vnd.openxmlformats-officedocument.presentationml.slideLayout+xml"/>
  <Override PartName="/ppt/slideLayouts/slideLayout131.xml" ContentType="application/vnd.openxmlformats-officedocument.presentationml.slideLayout+xml"/>
  <Override PartName="/ppt/slideLayouts/slideLayout189.xml" ContentType="application/vnd.openxmlformats-officedocument.presentationml.slideLayout+xml"/>
  <Override PartName="/ppt/slideLayouts/slideLayout68.xml" ContentType="application/vnd.openxmlformats-officedocument.presentationml.slideLayout+xml"/>
  <Override PartName="/ppt/slideLayouts/slideLayout81.xml" ContentType="application/vnd.openxmlformats-officedocument.presentationml.slideLayout+xml"/>
  <Override PartName="/ppt/theme/theme5.xml" ContentType="application/vnd.openxmlformats-officedocument.theme+xml"/>
  <Override PartName="/ppt/slideLayouts/slideLayout173.xml" ContentType="application/vnd.openxmlformats-officedocument.presentationml.slideLayout+xml"/>
  <Override PartName="/ppt/slideMasters/slideMaster10.xml" ContentType="application/vnd.openxmlformats-officedocument.presentationml.slideMaster+xml"/>
  <Override PartName="/ppt/slideLayouts/slideLayout2.xml" ContentType="application/vnd.openxmlformats-officedocument.presentationml.slideLayout+xml"/>
  <Override PartName="/ppt/slideLayouts/slideLayout167.xml" ContentType="application/vnd.openxmlformats-officedocument.presentationml.slideLayout+xml"/>
  <Override PartName="/ppt/slides/slide29.xml" ContentType="application/vnd.openxmlformats-officedocument.presentationml.slide+xml"/>
  <Override PartName="/ppt/slideLayouts/slideLayout46.xml" ContentType="application/vnd.openxmlformats-officedocument.presentationml.slideLayout+xml"/>
  <Override PartName="/ppt/slides/slide1.xml" ContentType="application/vnd.openxmlformats-officedocument.presentationml.slide+xml"/>
  <Override PartName="/ppt/slides/slide13.xml" ContentType="application/vnd.openxmlformats-officedocument.presentationml.slide+xml"/>
  <Override PartName="/ppt/slideLayouts/slideLayout151.xml" ContentType="application/vnd.openxmlformats-officedocument.presentationml.slideLayout+xml"/>
  <Override PartName="/ppt/slideLayouts/slideLayout145.xml" ContentType="application/vnd.openxmlformats-officedocument.presentationml.slideLayout+xml"/>
  <Override PartName="/ppt/slideLayouts/slideLayout24.xml" ContentType="application/vnd.openxmlformats-officedocument.presentationml.slideLayout+xml"/>
  <Override PartName="/ppt/slideLayouts/slideLayout18.xml" ContentType="application/vnd.openxmlformats-officedocument.presentationml.slideLayout+xml"/>
  <Override PartName="/ppt/slideLayouts/slideLayout187.xml" ContentType="application/vnd.openxmlformats-officedocument.presentationml.slideLayout+xml"/>
  <Override PartName="/ppt/slideLayouts/slideLayout66.xml" ContentType="application/vnd.openxmlformats-officedocument.presentationml.slideLayout+xml"/>
  <Override PartName="/ppt/slideLayouts/slideLayout123.xml" ContentType="application/vnd.openxmlformats-officedocument.presentationml.slideLayout+xml"/>
  <Override PartName="/ppt/theme/theme3.xml" ContentType="application/vnd.openxmlformats-officedocument.theme+xml"/>
  <Override PartName="/ppt/slideLayouts/slideLayout171.xml" ContentType="application/vnd.openxmlformats-officedocument.presentationml.slideLayout+xml"/>
  <Override PartName="/ppt/viewProps.xml" ContentType="application/vnd.openxmlformats-officedocument.presentationml.viewProps+xml"/>
  <Override PartName="/ppt/slideLayouts/slideLayout165.xml" ContentType="application/vnd.openxmlformats-officedocument.presentationml.slideLayout+xml"/>
  <Override PartName="/ppt/slideLayouts/slideLayout44.xml" ContentType="application/vnd.openxmlformats-officedocument.presentationml.slideLayout+xml"/>
  <Override PartName="/ppt/slides/slide27.xml" ContentType="application/vnd.openxmlformats-officedocument.presentationml.slide+xml"/>
  <Override PartName="/docProps/core.xml" ContentType="application/vnd.openxmlformats-package.core-properties+xml"/>
  <Override PartName="/ppt/slideLayouts/slideLayout38.xml" ContentType="application/vnd.openxmlformats-officedocument.presentationml.slideLayout+xml"/>
  <Override PartName="/ppt/slides/slide11.xml" ContentType="application/vnd.openxmlformats-officedocument.presentationml.slide+xml"/>
  <Override PartName="/ppt/slideLayouts/slideLayout143.xml" ContentType="application/vnd.openxmlformats-officedocument.presentationml.slideLayout+xml"/>
  <Override PartName="/ppt/slideLayouts/slideLayout22.xml" ContentType="application/vnd.openxmlformats-officedocument.presentationml.slideLayout+xml"/>
  <Override PartName="/ppt/slideLayouts/slideLayout191.xml" ContentType="application/vnd.openxmlformats-officedocument.presentationml.slideLayout+xml"/>
  <Override PartName="/ppt/slideLayouts/slideLayout16.xml" ContentType="application/vnd.openxmlformats-officedocument.presentationml.slideLayout+xml"/>
  <Override PartName="/ppt/slideLayouts/slideLayout185.xml" ContentType="application/vnd.openxmlformats-officedocument.presentationml.slideLayout+xml"/>
  <Override PartName="/ppt/slideLayouts/slideLayout108.xml" ContentType="application/vnd.openxmlformats-officedocument.presentationml.slideLayout+xml"/>
  <Override PartName="/ppt/slideLayouts/slideLayout121.xml" ContentType="application/vnd.openxmlformats-officedocument.presentationml.slideLayout+xml"/>
  <Override PartName="/ppt/theme/theme1.xml" ContentType="application/vnd.openxmlformats-officedocument.theme+xml"/>
  <Override PartName="/ppt/slideLayouts/slideLayout58.xml" ContentType="application/vnd.openxmlformats-officedocument.presentationml.slideLayout+xml"/>
  <Override PartName="/ppt/slides/slide31.xml" ContentType="application/vnd.openxmlformats-officedocument.presentationml.slide+xml"/>
  <Override PartName="/ppt/theme/theme19.xml" ContentType="application/vnd.openxmlformats-officedocument.theme+xml"/>
  <Override PartName="/ppt/slideLayouts/slideLayout163.xml" ContentType="application/vnd.openxmlformats-officedocument.presentationml.slideLayout+xml"/>
  <Override PartName="/ppt/slides/slide25.xml" ContentType="application/vnd.openxmlformats-officedocument.presentationml.slide+xml"/>
  <Override PartName="/ppt/slideLayouts/slideLayout42.xml" ContentType="application/vnd.openxmlformats-officedocument.presentationml.slideLayout+xml"/>
  <Override PartName="/ppt/slideLayouts/slideLayout36.xml" ContentType="application/vnd.openxmlformats-officedocument.presentationml.slideLayout+xml"/>
  <Override PartName="/ppt/slideLayouts/slideLayout128.xml" ContentType="application/vnd.openxmlformats-officedocument.presentationml.slideLayout+xml"/>
  <Override PartName="/ppt/slideLayouts/slideLayout141.xml" ContentType="application/vnd.openxmlformats-officedocument.presentationml.slideLayout+xml"/>
  <Override PartName="/ppt/slideLayouts/slideLayout20.xml" ContentType="application/vnd.openxmlformats-officedocument.presentationml.slideLayout+xml"/>
  <Override PartName="/ppt/slideLayouts/slideLayout78.xml" ContentType="application/vnd.openxmlformats-officedocument.presentationml.slideLayout+xml"/>
  <Override PartName="/ppt/slideLayouts/slideLayout14.xml" ContentType="application/vnd.openxmlformats-officedocument.presentationml.slideLayout+xml"/>
  <Override PartName="/ppt/slideLayouts/slideLayout183.xml" ContentType="application/vnd.openxmlformats-officedocument.presentationml.slideLayout+xml"/>
  <Override PartName="/ppt/slideLayouts/slideLayout106.xml" ContentType="application/vnd.openxmlformats-officedocument.presentationml.slideLayout+xml"/>
  <Override PartName="/ppt/slideLayouts/slideLayout56.xml" ContentType="application/vnd.openxmlformats-officedocument.presentationml.slideLayout+xml"/>
  <Override PartName="/ppt/theme/theme17.xml" ContentType="application/vnd.openxmlformats-officedocument.theme+xml"/>
  <Override PartName="/ppt/slideLayouts/slideLayout161.xml" ContentType="application/vnd.openxmlformats-officedocument.presentationml.slideLayout+xml"/>
  <Override PartName="/ppt/slides/slide23.xml" ContentType="application/vnd.openxmlformats-officedocument.presentationml.slide+xml"/>
  <Override PartName="/ppt/slideLayouts/slideLayout98.xml" ContentType="application/vnd.openxmlformats-officedocument.presentationml.slideLayout+xml"/>
  <Override PartName="/ppt/slideLayouts/slideLayout40.xml" ContentType="application/vnd.openxmlformats-officedocument.presentationml.slideLayout+xml"/>
  <Override PartName="/ppt/slideLayouts/slideLayout34.xml" ContentType="application/vnd.openxmlformats-officedocument.presentationml.slideLayout+xml"/>
  <Override PartName="/ppt/slideMasters/slideMaster8.xml" ContentType="application/vnd.openxmlformats-officedocument.presentationml.slideMaster+xml"/>
  <Override PartName="/ppt/slideLayouts/slideLayout126.xml" ContentType="application/vnd.openxmlformats-officedocument.presentationml.slideLayout+xml"/>
  <Override PartName="/ppt/slideLayouts/slideLayout76.xml" ContentType="application/vnd.openxmlformats-officedocument.presentationml.slideLayout+xml"/>
  <Override PartName="/ppt/slideLayouts/slideLayout12.xml" ContentType="application/vnd.openxmlformats-officedocument.presentationml.slideLayout+xml"/>
  <Override PartName="/ppt/slideLayouts/slideLayout181.xml" ContentType="application/vnd.openxmlformats-officedocument.presentationml.slideLayout+xml"/>
  <Override PartName="/ppt/slideLayouts/slideLayout104.xml" ContentType="application/vnd.openxmlformats-officedocument.presentationml.slideLayout+xml"/>
  <Override PartName="/ppt/slideLayouts/slideLayout54.xml" ContentType="application/vnd.openxmlformats-officedocument.presentationml.slideLayout+xml"/>
  <Override PartName="/ppt/theme/theme15.xml" ContentType="application/vnd.openxmlformats-officedocument.theme+xml"/>
  <Override PartName="/ppt/slides/slide21.xml" ContentType="application/vnd.openxmlformats-officedocument.presentationml.slide+xml"/>
  <Override PartName="/ppt/slideLayouts/slideLayout96.xml" ContentType="application/vnd.openxmlformats-officedocument.presentationml.slideLayout+xml"/>
  <Override PartName="/ppt/slideLayouts/slideLayout32.xml" ContentType="application/vnd.openxmlformats-officedocument.presentationml.slideLayout+xml"/>
  <Override PartName="/ppt/notesMasters/notesMaster1.xml" ContentType="application/vnd.openxmlformats-officedocument.presentationml.notesMaster+xml"/>
  <Override PartName="/ppt/slideMasters/slideMaster6.xml" ContentType="application/vnd.openxmlformats-officedocument.presentationml.slideMaster+xml"/>
  <Default Extension="gif" ContentType="image/gif"/>
  <Override PartName="/ppt/slideLayouts/slideLayout74.xml" ContentType="application/vnd.openxmlformats-officedocument.presentationml.slideLayout+xml"/>
  <Override PartName="/ppt/theme/themeOverride3.xml" ContentType="application/vnd.openxmlformats-officedocument.themeOverride+xml"/>
  <Override PartName="/ppt/slideLayouts/slideLayout118.xml" ContentType="application/vnd.openxmlformats-officedocument.presentationml.slideLayout+xml"/>
  <Override PartName="/ppt/slideLayouts/slideLayout10.xml" ContentType="application/vnd.openxmlformats-officedocument.presentationml.slideLayout+xml"/>
  <Override PartName="/ppt/presentation.xml" ContentType="application/vnd.openxmlformats-officedocument.presentationml.presentation.main+xml"/>
  <Override PartName="/ppt/slideLayouts/slideLayout102.xml" ContentType="application/vnd.openxmlformats-officedocument.presentationml.slideLayout+xml"/>
  <Override PartName="/ppt/slideLayouts/slideLayout52.xml" ContentType="application/vnd.openxmlformats-officedocument.presentationml.slideLayout+xml"/>
  <Override PartName="/ppt/theme/theme13.xml" ContentType="application/vnd.openxmlformats-officedocument.theme+xml"/>
  <Override PartName="/ppt/slideLayouts/slideLayout94.xml" ContentType="application/vnd.openxmlformats-officedocument.presentationml.slideLayout+xml"/>
  <Override PartName="/ppt/slideLayouts/slideLayout138.xml" ContentType="application/vnd.openxmlformats-officedocument.presentationml.slideLayout+xml"/>
  <Override PartName="/ppt/slideLayouts/slideLayout30.xml" ContentType="application/vnd.openxmlformats-officedocument.presentationml.slideLayout+xml"/>
  <Override PartName="/ppt/slideLayouts/slideLayout88.xml" ContentType="application/vnd.openxmlformats-officedocument.presentationml.slideLayout+xml"/>
  <Override PartName="/ppt/slideMasters/slideMaster4.xml" ContentType="application/vnd.openxmlformats-officedocument.presentationml.slideMaster+xml"/>
  <Override PartName="/ppt/slideMasters/slideMaster17.xml" ContentType="application/vnd.openxmlformats-officedocument.presentationml.slideMaster+xml"/>
  <Override PartName="/ppt/slideLayouts/slideLayout72.xml" ContentType="application/vnd.openxmlformats-officedocument.presentationml.slideLayout+xml"/>
  <Override PartName="/ppt/slideLayouts/slideLayout9.xml" ContentType="application/vnd.openxmlformats-officedocument.presentationml.slideLayout+xml"/>
  <Override PartName="/ppt/slideLayouts/slideLayout116.xml" ContentType="application/vnd.openxmlformats-officedocument.presentationml.slideLayout+xml"/>
  <Override PartName="/ppt/theme/themeOverride1.xml" ContentType="application/vnd.openxmlformats-officedocument.themeOverride+xml"/>
  <Override PartName="/ppt/notesSlides/notesSlide6.xml" ContentType="application/vnd.openxmlformats-officedocument.presentationml.notesSlide+xml"/>
  <Override PartName="/ppt/slideLayouts/slideLayout100.xml" ContentType="application/vnd.openxmlformats-officedocument.presentationml.slideLayout+xml"/>
  <Override PartName="/ppt/slides/slide8.xml" ContentType="application/vnd.openxmlformats-officedocument.presentationml.slide+xml"/>
  <Override PartName="/ppt/slideLayouts/slideLayout158.xml" ContentType="application/vnd.openxmlformats-officedocument.presentationml.slideLayout+xml"/>
  <Override PartName="/ppt/slideLayouts/slideLayout50.xml" ContentType="application/vnd.openxmlformats-officedocument.presentationml.slideLayout+xml"/>
  <Override PartName="/ppt/theme/theme11.xml" ContentType="application/vnd.openxmlformats-officedocument.theme+xml"/>
  <Override PartName="/ppt/slideLayouts/slideLayout92.xml" ContentType="application/vnd.openxmlformats-officedocument.presentationml.slideLayout+xml"/>
  <Override PartName="/ppt/slideLayouts/slideLayout136.xml" ContentType="application/vnd.openxmlformats-officedocument.presentationml.slideLayout+xml"/>
  <Override PartName="/ppt/slideLayouts/slideLayout86.xml" ContentType="application/vnd.openxmlformats-officedocument.presentationml.slideLayout+xml"/>
  <Override PartName="/ppt/slideMasters/slideMaster2.xml" ContentType="application/vnd.openxmlformats-officedocument.presentationml.slideMaster+xml"/>
  <Override PartName="/ppt/slideLayouts/slideLayout178.xml" ContentType="application/vnd.openxmlformats-officedocument.presentationml.slideLayout+xml"/>
  <Override PartName="/ppt/slideMasters/slideMaster15.xml" ContentType="application/vnd.openxmlformats-officedocument.presentationml.slideMaster+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114.xml" ContentType="application/vnd.openxmlformats-officedocument.presentationml.slideLayout+xml"/>
  <Override PartName="/ppt/slideLayouts/slideLayout64.xml" ContentType="application/vnd.openxmlformats-officedocument.presentationml.slideLayout+xml"/>
  <Override PartName="/ppt/notesSlides/notesSlide4.xml" ContentType="application/vnd.openxmlformats-officedocument.presentationml.notesSlide+xml"/>
  <Override PartName="/ppt/slides/slide6.xml" ContentType="application/vnd.openxmlformats-officedocument.presentationml.slide+xml"/>
  <Override PartName="/ppt/slides/slide18.xml" ContentType="application/vnd.openxmlformats-officedocument.presentationml.slide+xml"/>
  <Override PartName="/ppt/slideLayouts/slideLayout156.xml" ContentType="application/vnd.openxmlformats-officedocument.presentationml.slideLayout+xml"/>
  <Override PartName="/ppt/slideLayouts/slideLayout29.xml" ContentType="application/vnd.openxmlformats-officedocument.presentationml.slideLayout+xml"/>
  <Override PartName="/ppt/slideLayouts/slideLayout90.xml" ContentType="application/vnd.openxmlformats-officedocument.presentationml.slideLayout+xml"/>
  <Override PartName="/ppt/slideLayouts/slideLayout134.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tableStyles.xml" ContentType="application/vnd.openxmlformats-officedocument.presentationml.tableStyles+xml"/>
  <Override PartName="/ppt/slideLayouts/slideLayout176.xml" ContentType="application/vnd.openxmlformats-officedocument.presentationml.slideLayout+xml"/>
  <Override PartName="/ppt/slideMasters/slideMaster13.xml" ContentType="application/vnd.openxmlformats-officedocument.presentationml.slideMaster+xml"/>
  <Override PartName="/ppt/slideLayouts/slideLayout5.xml" ContentType="application/vnd.openxmlformats-officedocument.presentationml.slideLayout+xml"/>
  <Override PartName="/ppt/slideLayouts/slideLayout112.xml" ContentType="application/vnd.openxmlformats-officedocument.presentationml.slideLayout+xml"/>
  <Override PartName="/ppt/slideLayouts/slideLayout49.xml" ContentType="application/vnd.openxmlformats-officedocument.presentationml.slideLayout+xml"/>
  <Override PartName="/ppt/slideLayouts/slideLayout62.xml" ContentType="application/vnd.openxmlformats-officedocument.presentationml.slideLayout+xml"/>
  <Default Extension="bin" ContentType="application/vnd.openxmlformats-officedocument.presentationml.printerSettings"/>
  <Override PartName="/ppt/notesSlides/notesSlide2.xml" ContentType="application/vnd.openxmlformats-officedocument.presentationml.notesSlide+xml"/>
  <Override PartName="/ppt/slides/slide4.xml" ContentType="application/vnd.openxmlformats-officedocument.presentationml.slide+xml"/>
  <Override PartName="/ppt/slideLayouts/slideLayout154.xml" ContentType="application/vnd.openxmlformats-officedocument.presentationml.slideLayout+xml"/>
  <Override PartName="/ppt/slides/slide16.xml" ContentType="application/vnd.openxmlformats-officedocument.presentationml.slide+xml"/>
  <Override PartName="/ppt/slideLayouts/slideLayout148.xml" ContentType="application/vnd.openxmlformats-officedocument.presentationml.slideLayout+xml"/>
  <Override PartName="/ppt/slideLayouts/slideLayout27.xml" ContentType="application/vnd.openxmlformats-officedocument.presentationml.slideLayout+xml"/>
  <Override PartName="/ppt/slideLayouts/slideLayout132.xml" ContentType="application/vnd.openxmlformats-officedocument.presentationml.slideLayout+xml"/>
  <Override PartName="/ppt/slideLayouts/slideLayout69.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slideLayouts/slideLayout174.xml" ContentType="application/vnd.openxmlformats-officedocument.presentationml.slideLayout+xml"/>
  <Override PartName="/ppt/slideMasters/slideMaster11.xml" ContentType="application/vnd.openxmlformats-officedocument.presentationml.slideMaster+xml"/>
  <Override PartName="/ppt/slideLayouts/slideLayout3.xml" ContentType="application/vnd.openxmlformats-officedocument.presentationml.slideLayout+xml"/>
  <Override PartName="/ppt/slideLayouts/slideLayout110.xml" ContentType="application/vnd.openxmlformats-officedocument.presentationml.slideLayout+xml"/>
  <Override PartName="/ppt/slideLayouts/slideLayout168.xml" ContentType="application/vnd.openxmlformats-officedocument.presentationml.slideLayout+xml"/>
  <Override PartName="/ppt/slideLayouts/slideLayout47.xml" ContentType="application/vnd.openxmlformats-officedocument.presentationml.slideLayout+xml"/>
  <Override PartName="/ppt/slideLayouts/slideLayout60.xml" ContentType="application/vnd.openxmlformats-officedocument.presentationml.slideLayout+xml"/>
  <Override PartName="/ppt/slides/slide2.xml" ContentType="application/vnd.openxmlformats-officedocument.presentationml.slide+xml"/>
  <Override PartName="/ppt/slides/slide14.xml" ContentType="application/vnd.openxmlformats-officedocument.presentationml.slide+xml"/>
  <Override PartName="/ppt/slideLayouts/slideLayout89.xml" ContentType="application/vnd.openxmlformats-officedocument.presentationml.slideLayout+xml"/>
  <Override PartName="/ppt/slideLayouts/slideLayout152.xml" ContentType="application/vnd.openxmlformats-officedocument.presentationml.slideLayout+xml"/>
  <Override PartName="/ppt/slideLayouts/slideLayout146.xml" ContentType="application/vnd.openxmlformats-officedocument.presentationml.slideLayout+xml"/>
  <Override PartName="/ppt/slideLayouts/slideLayout25.xml" ContentType="application/vnd.openxmlformats-officedocument.presentationml.slideLayout+xml"/>
  <Override PartName="/ppt/slideLayouts/slideLayout19.xml" ContentType="application/vnd.openxmlformats-officedocument.presentationml.slideLayout+xml"/>
  <Override PartName="/ppt/slideLayouts/slideLayout130.xml" ContentType="application/vnd.openxmlformats-officedocument.presentationml.slideLayout+xml"/>
  <Override PartName="/ppt/slideLayouts/slideLayout188.xml" ContentType="application/vnd.openxmlformats-officedocument.presentationml.slideLayout+xml"/>
  <Override PartName="/ppt/slideLayouts/slideLayout67.xml" ContentType="application/vnd.openxmlformats-officedocument.presentationml.slideLayout+xml"/>
  <Override PartName="/ppt/slideLayouts/slideLayout80.xml" ContentType="application/vnd.openxmlformats-officedocument.presentationml.slideLayout+xml"/>
  <Override PartName="/ppt/slideLayouts/slideLayout124.xml" ContentType="application/vnd.openxmlformats-officedocument.presentationml.slideLayout+xml"/>
  <Override PartName="/ppt/theme/theme4.xml" ContentType="application/vnd.openxmlformats-officedocument.theme+xml"/>
  <Override PartName="/ppt/slideLayouts/slideLayout172.xml" ContentType="application/vnd.openxmlformats-officedocument.presentationml.slideLayout+xml"/>
  <Override PartName="/ppt/slideLayouts/slideLayout1.xml" ContentType="application/vnd.openxmlformats-officedocument.presentationml.slideLayout+xml"/>
  <Override PartName="/ppt/slideLayouts/slideLayout166.xml" ContentType="application/vnd.openxmlformats-officedocument.presentationml.slideLayout+xml"/>
  <Override PartName="/ppt/slides/slide28.xml" ContentType="application/vnd.openxmlformats-officedocument.presentationml.slide+xml"/>
  <Override PartName="/ppt/slideLayouts/slideLayout45.xml" ContentType="application/vnd.openxmlformats-officedocument.presentationml.slideLayout+xml"/>
  <Override PartName="/ppt/slideLayouts/slideLayout39.xml" ContentType="application/vnd.openxmlformats-officedocument.presentationml.slideLayout+xml"/>
  <Override PartName="/ppt/slideLayouts/slideLayout150.xml" ContentType="application/vnd.openxmlformats-officedocument.presentationml.slideLayout+xml"/>
  <Override PartName="/ppt/slides/slide12.xml" ContentType="application/vnd.openxmlformats-officedocument.presentationml.slide+xml"/>
  <Default Extension="png" ContentType="image/png"/>
  <Default Extension="wmf" ContentType="image/x-wmf"/>
  <Override PartName="/ppt/slideLayouts/slideLayout144.xml" ContentType="application/vnd.openxmlformats-officedocument.presentationml.slideLayout+xml"/>
  <Override PartName="/ppt/slideLayouts/slideLayout23.xml" ContentType="application/vnd.openxmlformats-officedocument.presentationml.slideLayout+xml"/>
  <Default Extension="rels" ContentType="application/vnd.openxmlformats-package.relationships+xml"/>
  <Override PartName="/ppt/slideLayouts/slideLayout17.xml" ContentType="application/vnd.openxmlformats-officedocument.presentationml.slideLayout+xml"/>
  <Override PartName="/ppt/slideLayouts/slideLayout186.xml" ContentType="application/vnd.openxmlformats-officedocument.presentationml.slideLayout+xml"/>
  <Override PartName="/ppt/slideLayouts/slideLayout65.xml" ContentType="application/vnd.openxmlformats-officedocument.presentationml.slideLayout+xml"/>
  <Override PartName="/ppt/slideLayouts/slideLayout109.xml" ContentType="application/vnd.openxmlformats-officedocument.presentationml.slideLayout+xml"/>
  <Override PartName="/ppt/slideLayouts/slideLayout122.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slideLayouts/slideLayout170.xml" ContentType="application/vnd.openxmlformats-officedocument.presentationml.slideLayout+xml"/>
  <Override PartName="/ppt/slideLayouts/slideLayout164.xml" ContentType="application/vnd.openxmlformats-officedocument.presentationml.slideLayout+xml"/>
  <Override PartName="/ppt/slideLayouts/slideLayout43.xml" ContentType="application/vnd.openxmlformats-officedocument.presentationml.slideLayout+xml"/>
  <Override PartName="/ppt/slides/slide26.xml" ContentType="application/vnd.openxmlformats-officedocument.presentationml.slide+xml"/>
  <Override PartName="/ppt/slideLayouts/slideLayout37.xml" ContentType="application/vnd.openxmlformats-officedocument.presentationml.slideLayout+xml"/>
  <Override PartName="/ppt/slides/slide10.xml" ContentType="application/vnd.openxmlformats-officedocument.presentationml.slide+xml"/>
  <Override PartName="/ppt/slideLayouts/slideLayout129.xml" ContentType="application/vnd.openxmlformats-officedocument.presentationml.slideLayout+xml"/>
  <Override PartName="/ppt/slideLayouts/slideLayout142.xml" ContentType="application/vnd.openxmlformats-officedocument.presentationml.slideLayout+xml"/>
  <Override PartName="/ppt/slideLayouts/slideLayout21.xml" ContentType="application/vnd.openxmlformats-officedocument.presentationml.slideLayout+xml"/>
  <Override PartName="/ppt/slideLayouts/slideLayout79.xml" ContentType="application/vnd.openxmlformats-officedocument.presentationml.slideLayout+xml"/>
  <Override PartName="/ppt/slideLayouts/slideLayout190.xml" ContentType="application/vnd.openxmlformats-officedocument.presentationml.slideLayout+xml"/>
  <Override PartName="/ppt/slideLayouts/slideLayout15.xml" ContentType="application/vnd.openxmlformats-officedocument.presentationml.slideLayout+xml"/>
  <Override PartName="/ppt/slideLayouts/slideLayout184.xml" ContentType="application/vnd.openxmlformats-officedocument.presentationml.slideLayout+xml"/>
  <Override PartName="/ppt/presProps.xml" ContentType="application/vnd.openxmlformats-officedocument.presentationml.presProps+xml"/>
  <Override PartName="/ppt/slideLayouts/slideLayout107.xml" ContentType="application/vnd.openxmlformats-officedocument.presentationml.slideLayout+xml"/>
  <Override PartName="/ppt/slideLayouts/slideLayout120.xml" ContentType="application/vnd.openxmlformats-officedocument.presentationml.slideLayout+xml"/>
  <Override PartName="/ppt/slideLayouts/slideLayout57.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aveSubsetFonts="1">
  <p:sldMasterIdLst>
    <p:sldMasterId id="2147483660" r:id="rId1"/>
    <p:sldMasterId id="2147483672" r:id="rId2"/>
    <p:sldMasterId id="2147483685" r:id="rId3"/>
    <p:sldMasterId id="2147483697" r:id="rId4"/>
    <p:sldMasterId id="2147483709" r:id="rId5"/>
    <p:sldMasterId id="2147483721" r:id="rId6"/>
    <p:sldMasterId id="2147483734" r:id="rId7"/>
    <p:sldMasterId id="2147483746" r:id="rId8"/>
    <p:sldMasterId id="2147483758" r:id="rId9"/>
    <p:sldMasterId id="2147483770" r:id="rId10"/>
    <p:sldMasterId id="2147483783" r:id="rId11"/>
    <p:sldMasterId id="2147483795" r:id="rId12"/>
    <p:sldMasterId id="2147483807" r:id="rId13"/>
    <p:sldMasterId id="2147483820" r:id="rId14"/>
    <p:sldMasterId id="2147483845" r:id="rId15"/>
    <p:sldMasterId id="2147483857" r:id="rId16"/>
    <p:sldMasterId id="2147483869" r:id="rId17"/>
  </p:sldMasterIdLst>
  <p:notesMasterIdLst>
    <p:notesMasterId r:id="rId49"/>
  </p:notesMasterIdLst>
  <p:handoutMasterIdLst>
    <p:handoutMasterId r:id="rId50"/>
  </p:handoutMasterIdLst>
  <p:sldIdLst>
    <p:sldId id="257" r:id="rId18"/>
    <p:sldId id="313" r:id="rId19"/>
    <p:sldId id="314" r:id="rId20"/>
    <p:sldId id="316" r:id="rId21"/>
    <p:sldId id="315" r:id="rId22"/>
    <p:sldId id="309" r:id="rId23"/>
    <p:sldId id="269" r:id="rId24"/>
    <p:sldId id="320" r:id="rId25"/>
    <p:sldId id="331" r:id="rId26"/>
    <p:sldId id="273" r:id="rId27"/>
    <p:sldId id="275" r:id="rId28"/>
    <p:sldId id="274" r:id="rId29"/>
    <p:sldId id="276" r:id="rId30"/>
    <p:sldId id="278" r:id="rId31"/>
    <p:sldId id="261" r:id="rId32"/>
    <p:sldId id="265" r:id="rId33"/>
    <p:sldId id="288" r:id="rId34"/>
    <p:sldId id="294" r:id="rId35"/>
    <p:sldId id="291" r:id="rId36"/>
    <p:sldId id="302" r:id="rId37"/>
    <p:sldId id="305" r:id="rId38"/>
    <p:sldId id="300" r:id="rId39"/>
    <p:sldId id="322" r:id="rId40"/>
    <p:sldId id="317" r:id="rId41"/>
    <p:sldId id="328" r:id="rId42"/>
    <p:sldId id="324" r:id="rId43"/>
    <p:sldId id="325" r:id="rId44"/>
    <p:sldId id="326" r:id="rId45"/>
    <p:sldId id="329" r:id="rId46"/>
    <p:sldId id="319" r:id="rId47"/>
    <p:sldId id="330" r:id="rId48"/>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F6600"/>
    <a:srgbClr val="0099FF"/>
    <a:srgbClr val="99CC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horzBarState="maximized">
    <p:restoredLeft sz="15620"/>
    <p:restoredTop sz="94660"/>
  </p:normalViewPr>
  <p:slideViewPr>
    <p:cSldViewPr>
      <p:cViewPr varScale="1">
        <p:scale>
          <a:sx n="106" d="100"/>
          <a:sy n="106" d="100"/>
        </p:scale>
        <p:origin x="-656" y="-10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 Target="slides/slide1.xml"/><Relationship Id="rId19" Type="http://schemas.openxmlformats.org/officeDocument/2006/relationships/slide" Target="slides/slide2.xml"/><Relationship Id="rId50" Type="http://schemas.openxmlformats.org/officeDocument/2006/relationships/handoutMaster" Target="handoutMasters/handout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23.xml"/><Relationship Id="rId41" Type="http://schemas.openxmlformats.org/officeDocument/2006/relationships/slide" Target="slides/slide24.xml"/><Relationship Id="rId42" Type="http://schemas.openxmlformats.org/officeDocument/2006/relationships/slide" Target="slides/slide25.xml"/><Relationship Id="rId43" Type="http://schemas.openxmlformats.org/officeDocument/2006/relationships/slide" Target="slides/slide26.xml"/><Relationship Id="rId44" Type="http://schemas.openxmlformats.org/officeDocument/2006/relationships/slide" Target="slides/slide27.xml"/><Relationship Id="rId45" Type="http://schemas.openxmlformats.org/officeDocument/2006/relationships/slide" Target="slides/slide28.xml"/><Relationship Id="rId46" Type="http://schemas.openxmlformats.org/officeDocument/2006/relationships/slide" Target="slides/slide29.xml"/><Relationship Id="rId47" Type="http://schemas.openxmlformats.org/officeDocument/2006/relationships/slide" Target="slides/slide30.xml"/><Relationship Id="rId48" Type="http://schemas.openxmlformats.org/officeDocument/2006/relationships/slide" Target="slides/slide31.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3.xml"/><Relationship Id="rId31" Type="http://schemas.openxmlformats.org/officeDocument/2006/relationships/slide" Target="slides/slide14.xml"/><Relationship Id="rId32" Type="http://schemas.openxmlformats.org/officeDocument/2006/relationships/slide" Target="slides/slide15.xml"/><Relationship Id="rId33" Type="http://schemas.openxmlformats.org/officeDocument/2006/relationships/slide" Target="slides/slide16.xml"/><Relationship Id="rId34" Type="http://schemas.openxmlformats.org/officeDocument/2006/relationships/slide" Target="slides/slide17.xml"/><Relationship Id="rId35" Type="http://schemas.openxmlformats.org/officeDocument/2006/relationships/slide" Target="slides/slide18.xml"/><Relationship Id="rId36" Type="http://schemas.openxmlformats.org/officeDocument/2006/relationships/slide" Target="slides/slide19.xml"/><Relationship Id="rId37" Type="http://schemas.openxmlformats.org/officeDocument/2006/relationships/slide" Target="slides/slide20.xml"/><Relationship Id="rId38" Type="http://schemas.openxmlformats.org/officeDocument/2006/relationships/slide" Target="slides/slide21.xml"/><Relationship Id="rId39" Type="http://schemas.openxmlformats.org/officeDocument/2006/relationships/slide" Target="slides/slide22.xml"/><Relationship Id="rId20" Type="http://schemas.openxmlformats.org/officeDocument/2006/relationships/slide" Target="slides/slide3.xml"/><Relationship Id="rId21" Type="http://schemas.openxmlformats.org/officeDocument/2006/relationships/slide" Target="slides/slide4.xml"/><Relationship Id="rId22" Type="http://schemas.openxmlformats.org/officeDocument/2006/relationships/slide" Target="slides/slide5.xml"/><Relationship Id="rId23" Type="http://schemas.openxmlformats.org/officeDocument/2006/relationships/slide" Target="slides/slide6.xml"/><Relationship Id="rId24" Type="http://schemas.openxmlformats.org/officeDocument/2006/relationships/slide" Target="slides/slide7.xml"/><Relationship Id="rId25" Type="http://schemas.openxmlformats.org/officeDocument/2006/relationships/slide" Target="slides/slide8.xml"/><Relationship Id="rId26" Type="http://schemas.openxmlformats.org/officeDocument/2006/relationships/slide" Target="slides/slide9.xml"/><Relationship Id="rId27" Type="http://schemas.openxmlformats.org/officeDocument/2006/relationships/slide" Target="slides/slide10.xml"/><Relationship Id="rId28" Type="http://schemas.openxmlformats.org/officeDocument/2006/relationships/slide" Target="slides/slide11.xml"/><Relationship Id="rId29" Type="http://schemas.openxmlformats.org/officeDocument/2006/relationships/slide" Target="slides/slide12.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54C7003-0293-3749-9B31-D66A3EF1ECB2}" type="datetimeFigureOut">
              <a:rPr lang="it-IT" smtClean="0"/>
              <a:pPr/>
              <a:t>5/24/11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134CF7B-32A4-C644-9185-A6660A8F2623}"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7E73DF-CD29-450D-A21C-2C85D45F429B}" type="datetimeFigureOut">
              <a:rPr lang="it-IT" smtClean="0"/>
              <a:pPr/>
              <a:t>5/24/11</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CEB1303-E0F2-4076-A88C-6244F83919C7}" type="slidenum">
              <a:rPr lang="it-IT" smtClean="0"/>
              <a:pPr/>
              <a:t>‹#›</a:t>
            </a:fld>
            <a:endParaRPr lang="it-IT"/>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p:txBody>
          <a:bodyPr/>
          <a:lstStyle/>
          <a:p>
            <a:pPr>
              <a:defRPr/>
            </a:pPr>
            <a:fld id="{1D34C72F-A875-E44B-AA27-AB330DB9304A}" type="slidenum">
              <a:rPr lang="en-US"/>
              <a:pPr>
                <a:defRPr/>
              </a:pPr>
              <a:t>2</a:t>
            </a:fld>
            <a:endParaRPr lang="en-US"/>
          </a:p>
        </p:txBody>
      </p:sp>
      <p:sp>
        <p:nvSpPr>
          <p:cNvPr id="142339" name="Rectangle 2"/>
          <p:cNvSpPr>
            <a:spLocks noGrp="1" noRot="1" noChangeAspect="1" noChangeArrowheads="1"/>
          </p:cNvSpPr>
          <p:nvPr>
            <p:ph type="sldImg"/>
          </p:nvPr>
        </p:nvSpPr>
        <p:spPr>
          <a:solidFill>
            <a:srgbClr val="FFFFFF"/>
          </a:solidFill>
          <a:ln/>
        </p:spPr>
      </p:sp>
      <p:sp>
        <p:nvSpPr>
          <p:cNvPr id="1423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4386" name="Slide Image Placeholder 1"/>
          <p:cNvSpPr>
            <a:spLocks noGrp="1" noRot="1" noChangeAspect="1"/>
          </p:cNvSpPr>
          <p:nvPr>
            <p:ph type="sldImg"/>
          </p:nvPr>
        </p:nvSpPr>
        <p:spPr>
          <a:ln/>
        </p:spPr>
      </p:sp>
      <p:sp>
        <p:nvSpPr>
          <p:cNvPr id="144387" name="Notes Placeholder 2"/>
          <p:cNvSpPr>
            <a:spLocks noGrp="1"/>
          </p:cNvSpPr>
          <p:nvPr>
            <p:ph type="body" idx="1"/>
          </p:nvPr>
        </p:nvSpPr>
        <p:spPr>
          <a:noFill/>
          <a:ln/>
        </p:spPr>
        <p:txBody>
          <a:bodyPr/>
          <a:lstStyle/>
          <a:p>
            <a:endParaRPr lang="it-IT">
              <a:latin typeface="Times New Roman" charset="0"/>
            </a:endParaRPr>
          </a:p>
        </p:txBody>
      </p:sp>
      <p:sp>
        <p:nvSpPr>
          <p:cNvPr id="141316" name="Slide Number Placeholder 3"/>
          <p:cNvSpPr>
            <a:spLocks noGrp="1"/>
          </p:cNvSpPr>
          <p:nvPr>
            <p:ph type="sldNum" sz="quarter" idx="5"/>
          </p:nvPr>
        </p:nvSpPr>
        <p:spPr/>
        <p:txBody>
          <a:bodyPr/>
          <a:lstStyle/>
          <a:p>
            <a:pPr>
              <a:defRPr/>
            </a:pPr>
            <a:fld id="{809CB29A-7E53-1944-B773-C82B9B03ECE1}" type="slidenum">
              <a:rPr lang="en-US"/>
              <a:pPr>
                <a:defRPr/>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p:spPr>
        <p:txBody>
          <a:bodyPr/>
          <a:lstStyle/>
          <a:p>
            <a:pPr eaLnBrk="1" hangingPunct="1"/>
            <a:endParaRPr lang="it-IT">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6434" name="Slide Image Placeholder 1"/>
          <p:cNvSpPr>
            <a:spLocks noGrp="1" noRot="1" noChangeAspect="1"/>
          </p:cNvSpPr>
          <p:nvPr>
            <p:ph type="sldImg"/>
          </p:nvPr>
        </p:nvSpPr>
        <p:spPr>
          <a:ln/>
        </p:spPr>
      </p:sp>
      <p:sp>
        <p:nvSpPr>
          <p:cNvPr id="146435" name="Notes Placeholder 2"/>
          <p:cNvSpPr>
            <a:spLocks noGrp="1"/>
          </p:cNvSpPr>
          <p:nvPr>
            <p:ph type="body" idx="1"/>
          </p:nvPr>
        </p:nvSpPr>
        <p:spPr>
          <a:noFill/>
          <a:ln/>
        </p:spPr>
        <p:txBody>
          <a:bodyPr/>
          <a:lstStyle/>
          <a:p>
            <a:endParaRPr lang="it-IT">
              <a:latin typeface="Times New Roman" charset="0"/>
            </a:endParaRPr>
          </a:p>
        </p:txBody>
      </p:sp>
      <p:sp>
        <p:nvSpPr>
          <p:cNvPr id="143364" name="Slide Number Placeholder 3"/>
          <p:cNvSpPr>
            <a:spLocks noGrp="1"/>
          </p:cNvSpPr>
          <p:nvPr>
            <p:ph type="sldNum" sz="quarter" idx="5"/>
          </p:nvPr>
        </p:nvSpPr>
        <p:spPr/>
        <p:txBody>
          <a:bodyPr/>
          <a:lstStyle/>
          <a:p>
            <a:pPr>
              <a:defRPr/>
            </a:pPr>
            <a:fld id="{4E2FF11B-7F28-8C40-9F60-406F9E271C38}" type="slidenum">
              <a:rPr lang="en-US"/>
              <a:pPr>
                <a:defRPr/>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p:spPr>
        <p:txBody>
          <a:bodyPr/>
          <a:lstStyle/>
          <a:p>
            <a:pPr eaLnBrk="1" hangingPunct="1"/>
            <a:endParaRPr lang="it-IT">
              <a:latin typeface="Times New Roman" charset="0"/>
            </a:endParaRPr>
          </a:p>
        </p:txBody>
      </p:sp>
      <p:sp>
        <p:nvSpPr>
          <p:cNvPr id="129028" name="Slide Number Placeholder 3"/>
          <p:cNvSpPr txBox="1">
            <a:spLocks noGrp="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spcBef>
                <a:spcPct val="20000"/>
              </a:spcBef>
              <a:buClr>
                <a:srgbClr val="FFFF00"/>
              </a:buClr>
              <a:buSzPct val="80000"/>
              <a:buFont typeface="Wingdings" charset="2"/>
              <a:buNone/>
            </a:pPr>
            <a:fld id="{14345170-20D0-F44F-84BC-B54383EC7970}" type="slidenum">
              <a:rPr lang="en-US" sz="1200">
                <a:latin typeface="Arial" charset="0"/>
              </a:rPr>
              <a:pPr algn="r">
                <a:spcBef>
                  <a:spcPct val="20000"/>
                </a:spcBef>
                <a:buClr>
                  <a:srgbClr val="FFFF00"/>
                </a:buClr>
                <a:buSzPct val="80000"/>
                <a:buFont typeface="Wingdings" charset="2"/>
                <a:buNone/>
              </a:pPr>
              <a:t>6</a:t>
            </a:fld>
            <a:endParaRPr lang="en-US" sz="120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8" name="Rectangle 11"/>
          <p:cNvSpPr>
            <a:spLocks noGrp="1" noChangeArrowheads="1"/>
          </p:cNvSpPr>
          <p:nvPr>
            <p:ph type="dt" sz="quarter" idx="1"/>
          </p:nvPr>
        </p:nvSpPr>
        <p:spPr>
          <a:noFill/>
        </p:spPr>
        <p:txBody>
          <a:bodyPr/>
          <a:lstStyle/>
          <a:p>
            <a:fld id="{F550E162-8064-C848-B99D-A231D2472F42}" type="datetime1">
              <a:rPr lang="en-US"/>
              <a:pPr/>
              <a:t>5/24/11</a:t>
            </a:fld>
            <a:endParaRPr lang="en-US"/>
          </a:p>
        </p:txBody>
      </p:sp>
      <p:sp>
        <p:nvSpPr>
          <p:cNvPr id="86019" name="Rectangle 13"/>
          <p:cNvSpPr>
            <a:spLocks noGrp="1" noChangeArrowheads="1"/>
          </p:cNvSpPr>
          <p:nvPr>
            <p:ph type="sldNum" sz="quarter" idx="5"/>
          </p:nvPr>
        </p:nvSpPr>
        <p:spPr>
          <a:noFill/>
        </p:spPr>
        <p:txBody>
          <a:bodyPr/>
          <a:lstStyle/>
          <a:p>
            <a:fld id="{CDFA8637-5300-D545-8360-A9F7E29FCD66}" type="slidenum">
              <a:rPr lang="en-US"/>
              <a:pPr/>
              <a:t>28</a:t>
            </a:fld>
            <a:endParaRPr lang="en-US"/>
          </a:p>
        </p:txBody>
      </p:sp>
      <p:sp>
        <p:nvSpPr>
          <p:cNvPr id="86020" name="Rectangle 2"/>
          <p:cNvSpPr>
            <a:spLocks noGrp="1" noRot="1" noChangeAspect="1" noChangeArrowheads="1" noTextEdit="1"/>
          </p:cNvSpPr>
          <p:nvPr>
            <p:ph type="sldImg"/>
          </p:nvPr>
        </p:nvSpPr>
        <p:spPr>
          <a:xfrm>
            <a:off x="1143000" y="685800"/>
            <a:ext cx="4573588" cy="3429000"/>
          </a:xfrm>
          <a:solidFill>
            <a:srgbClr val="FFFFFF"/>
          </a:solidFill>
          <a:ln/>
        </p:spPr>
      </p:sp>
      <p:sp>
        <p:nvSpPr>
          <p:cNvPr id="86021" name="Rectangle 3"/>
          <p:cNvSpPr>
            <a:spLocks noGrp="1" noChangeArrowheads="1"/>
          </p:cNvSpPr>
          <p:nvPr>
            <p:ph type="body" idx="1"/>
          </p:nvPr>
        </p:nvSpPr>
        <p:spPr>
          <a:solidFill>
            <a:srgbClr val="FFFFFF"/>
          </a:solidFill>
          <a:ln>
            <a:solidFill>
              <a:srgbClr val="000000"/>
            </a:solidFill>
          </a:ln>
        </p:spPr>
        <p:txBody>
          <a:bodyPr/>
          <a:lstStyle/>
          <a:p>
            <a:endParaRPr lang="it-IT">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gif"/><Relationship Id="rId3" Type="http://schemas.openxmlformats.org/officeDocument/2006/relationships/image" Target="../media/image3.gi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r>
              <a:rPr lang="it-IT" smtClean="0"/>
              <a:t>Ricadute tecnologiche</a:t>
            </a:r>
            <a:endParaRPr lang="it-IT"/>
          </a:p>
        </p:txBody>
      </p:sp>
      <p:sp>
        <p:nvSpPr>
          <p:cNvPr id="5" name="Rectangle 5"/>
          <p:cNvSpPr>
            <a:spLocks noGrp="1" noChangeArrowheads="1"/>
          </p:cNvSpPr>
          <p:nvPr>
            <p:ph type="ftr" sz="quarter" idx="11"/>
          </p:nvPr>
        </p:nvSpPr>
        <p:spPr>
          <a:ln/>
        </p:spPr>
        <p:txBody>
          <a:bodyPr/>
          <a:lstStyle>
            <a:lvl1pPr>
              <a:defRPr/>
            </a:lvl1pPr>
          </a:lstStyle>
          <a:p>
            <a:r>
              <a:rPr lang="en-US" smtClean="0"/>
              <a:t>Pierluigi Paolucci - Istituto di Fisica Nucleare di Napoli</a:t>
            </a:r>
            <a:endParaRPr lang="it-IT"/>
          </a:p>
        </p:txBody>
      </p:sp>
      <p:sp>
        <p:nvSpPr>
          <p:cNvPr id="6" name="Rectangle 6"/>
          <p:cNvSpPr>
            <a:spLocks noGrp="1" noChangeArrowheads="1"/>
          </p:cNvSpPr>
          <p:nvPr>
            <p:ph type="sldNum" sz="quarter" idx="12"/>
          </p:nvPr>
        </p:nvSpPr>
        <p:spPr>
          <a:ln/>
        </p:spPr>
        <p:txBody>
          <a:bodyPr/>
          <a:lstStyle>
            <a:lvl1pPr>
              <a:defRPr/>
            </a:lvl1pPr>
          </a:lstStyle>
          <a:p>
            <a:fld id="{499BD01E-DA75-4620-97DF-DD53FB49D629}" type="slidenum">
              <a:rPr lang="it-IT" smtClean="0"/>
              <a:pPr/>
              <a:t>‹#›</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r>
              <a:rPr lang="it-IT" smtClean="0"/>
              <a:t>Ricadute tecnologiche</a:t>
            </a:r>
            <a:endParaRPr lang="it-IT"/>
          </a:p>
        </p:txBody>
      </p:sp>
      <p:sp>
        <p:nvSpPr>
          <p:cNvPr id="5" name="Rectangle 5"/>
          <p:cNvSpPr>
            <a:spLocks noGrp="1" noChangeArrowheads="1"/>
          </p:cNvSpPr>
          <p:nvPr>
            <p:ph type="ftr" sz="quarter" idx="11"/>
          </p:nvPr>
        </p:nvSpPr>
        <p:spPr>
          <a:ln/>
        </p:spPr>
        <p:txBody>
          <a:bodyPr/>
          <a:lstStyle>
            <a:lvl1pPr>
              <a:defRPr/>
            </a:lvl1pPr>
          </a:lstStyle>
          <a:p>
            <a:r>
              <a:rPr lang="en-US" smtClean="0"/>
              <a:t>Pierluigi Paolucci - Istituto di Fisica Nucleare di Napoli</a:t>
            </a:r>
            <a:endParaRPr lang="it-IT"/>
          </a:p>
        </p:txBody>
      </p:sp>
      <p:sp>
        <p:nvSpPr>
          <p:cNvPr id="6" name="Rectangle 6"/>
          <p:cNvSpPr>
            <a:spLocks noGrp="1" noChangeArrowheads="1"/>
          </p:cNvSpPr>
          <p:nvPr>
            <p:ph type="sldNum" sz="quarter" idx="12"/>
          </p:nvPr>
        </p:nvSpPr>
        <p:spPr>
          <a:ln/>
        </p:spPr>
        <p:txBody>
          <a:bodyPr/>
          <a:lstStyle>
            <a:lvl1pPr>
              <a:defRPr/>
            </a:lvl1pPr>
          </a:lstStyle>
          <a:p>
            <a:fld id="{499BD01E-DA75-4620-97DF-DD53FB49D629}" type="slidenum">
              <a:rPr lang="it-IT" smtClean="0"/>
              <a:pPr/>
              <a:t>‹#›</a:t>
            </a:fld>
            <a:endParaRPr lang="it-IT"/>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r>
              <a:rPr lang="it-IT" smtClean="0"/>
              <a:t>Ricadute tecnologiche</a:t>
            </a:r>
            <a:endParaRPr lang="it-IT"/>
          </a:p>
        </p:txBody>
      </p:sp>
      <p:sp>
        <p:nvSpPr>
          <p:cNvPr id="5" name="Rectangle 5"/>
          <p:cNvSpPr>
            <a:spLocks noGrp="1" noChangeArrowheads="1"/>
          </p:cNvSpPr>
          <p:nvPr>
            <p:ph type="ftr" sz="quarter" idx="11"/>
          </p:nvPr>
        </p:nvSpPr>
        <p:spPr>
          <a:ln/>
        </p:spPr>
        <p:txBody>
          <a:bodyPr/>
          <a:lstStyle>
            <a:lvl1pPr>
              <a:defRPr/>
            </a:lvl1pPr>
          </a:lstStyle>
          <a:p>
            <a:r>
              <a:rPr lang="en-US" smtClean="0"/>
              <a:t>Pierluigi Paolucci - Istituto di Fisica Nucleare di Napoli</a:t>
            </a:r>
            <a:endParaRPr lang="it-IT"/>
          </a:p>
        </p:txBody>
      </p:sp>
      <p:sp>
        <p:nvSpPr>
          <p:cNvPr id="6" name="Rectangle 6"/>
          <p:cNvSpPr>
            <a:spLocks noGrp="1" noChangeArrowheads="1"/>
          </p:cNvSpPr>
          <p:nvPr>
            <p:ph type="sldNum" sz="quarter" idx="12"/>
          </p:nvPr>
        </p:nvSpPr>
        <p:spPr>
          <a:ln/>
        </p:spPr>
        <p:txBody>
          <a:bodyPr/>
          <a:lstStyle>
            <a:lvl1pPr>
              <a:defRPr/>
            </a:lvl1pPr>
          </a:lstStyle>
          <a:p>
            <a:fld id="{36267569-00C4-44C1-ADE1-25DAB8728BE0}" type="slidenum">
              <a:rPr lang="it-IT" smtClean="0"/>
              <a:pPr/>
              <a:t>‹#›</a:t>
            </a:fld>
            <a:endParaRPr lang="it-IT"/>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r>
              <a:rPr lang="it-IT" smtClean="0"/>
              <a:t>Ricadute tecnologiche</a:t>
            </a:r>
            <a:endParaRPr lang="it-IT"/>
          </a:p>
        </p:txBody>
      </p:sp>
      <p:sp>
        <p:nvSpPr>
          <p:cNvPr id="5" name="Rectangle 5"/>
          <p:cNvSpPr>
            <a:spLocks noGrp="1" noChangeArrowheads="1"/>
          </p:cNvSpPr>
          <p:nvPr>
            <p:ph type="ftr" sz="quarter" idx="11"/>
          </p:nvPr>
        </p:nvSpPr>
        <p:spPr>
          <a:ln/>
        </p:spPr>
        <p:txBody>
          <a:bodyPr/>
          <a:lstStyle>
            <a:lvl1pPr>
              <a:defRPr/>
            </a:lvl1pPr>
          </a:lstStyle>
          <a:p>
            <a:r>
              <a:rPr lang="en-US" smtClean="0"/>
              <a:t>Pierluigi Paolucci - Istituto di Fisica Nucleare di Napoli</a:t>
            </a:r>
            <a:endParaRPr lang="it-IT" dirty="0"/>
          </a:p>
        </p:txBody>
      </p:sp>
      <p:sp>
        <p:nvSpPr>
          <p:cNvPr id="6" name="Rectangle 6"/>
          <p:cNvSpPr>
            <a:spLocks noGrp="1" noChangeArrowheads="1"/>
          </p:cNvSpPr>
          <p:nvPr>
            <p:ph type="sldNum" sz="quarter" idx="12"/>
          </p:nvPr>
        </p:nvSpPr>
        <p:spPr>
          <a:ln/>
        </p:spPr>
        <p:txBody>
          <a:bodyPr/>
          <a:lstStyle>
            <a:lvl1pPr>
              <a:defRPr/>
            </a:lvl1pPr>
          </a:lstStyle>
          <a:p>
            <a:fld id="{36267569-00C4-44C1-ADE1-25DAB8728BE0}" type="slidenum">
              <a:rPr lang="it-IT" smtClean="0"/>
              <a:pPr/>
              <a:t>‹#›</a:t>
            </a:fld>
            <a:endParaRPr lang="it-IT"/>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r>
              <a:rPr lang="it-IT" smtClean="0"/>
              <a:t>Ricadute tecnologiche</a:t>
            </a:r>
            <a:endParaRPr lang="it-IT"/>
          </a:p>
        </p:txBody>
      </p:sp>
      <p:sp>
        <p:nvSpPr>
          <p:cNvPr id="5" name="Segnaposto piè di pagina 4"/>
          <p:cNvSpPr>
            <a:spLocks noGrp="1"/>
          </p:cNvSpPr>
          <p:nvPr>
            <p:ph type="ftr" sz="quarter" idx="11"/>
          </p:nvPr>
        </p:nvSpPr>
        <p:spPr/>
        <p:txBody>
          <a:bodyPr/>
          <a:lstStyle/>
          <a:p>
            <a:r>
              <a:rPr lang="en-US" smtClean="0"/>
              <a:t>Pierluigi Paolucci - Istituto di Fisica Nucleare di Napoli</a:t>
            </a:r>
            <a:endParaRPr lang="it-IT"/>
          </a:p>
        </p:txBody>
      </p:sp>
      <p:sp>
        <p:nvSpPr>
          <p:cNvPr id="6" name="Segnaposto numero diapositiva 5"/>
          <p:cNvSpPr>
            <a:spLocks noGrp="1"/>
          </p:cNvSpPr>
          <p:nvPr>
            <p:ph type="sldNum" sz="quarter" idx="12"/>
          </p:nvPr>
        </p:nvSpPr>
        <p:spPr/>
        <p:txBody>
          <a:bodyPr/>
          <a:lstStyle/>
          <a:p>
            <a:fld id="{CD31CA86-7D92-4EF4-B7B1-2E8E3081FB8D}" type="slidenum">
              <a:rPr lang="it-IT" smtClean="0"/>
              <a:pPr/>
              <a:t>‹#›</a:t>
            </a:fld>
            <a:endParaRPr lang="it-IT"/>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r>
              <a:rPr lang="it-IT" smtClean="0"/>
              <a:t>Ricadute tecnologiche</a:t>
            </a:r>
            <a:endParaRPr lang="it-IT"/>
          </a:p>
        </p:txBody>
      </p:sp>
      <p:sp>
        <p:nvSpPr>
          <p:cNvPr id="5" name="Segnaposto piè di pagina 4"/>
          <p:cNvSpPr>
            <a:spLocks noGrp="1"/>
          </p:cNvSpPr>
          <p:nvPr>
            <p:ph type="ftr" sz="quarter" idx="11"/>
          </p:nvPr>
        </p:nvSpPr>
        <p:spPr/>
        <p:txBody>
          <a:bodyPr/>
          <a:lstStyle/>
          <a:p>
            <a:r>
              <a:rPr lang="en-US" smtClean="0"/>
              <a:t>Pierluigi Paolucci - Istituto di Fisica Nucleare di Napoli</a:t>
            </a:r>
            <a:endParaRPr lang="it-IT"/>
          </a:p>
        </p:txBody>
      </p:sp>
      <p:sp>
        <p:nvSpPr>
          <p:cNvPr id="6" name="Segnaposto numero diapositiva 5"/>
          <p:cNvSpPr>
            <a:spLocks noGrp="1"/>
          </p:cNvSpPr>
          <p:nvPr>
            <p:ph type="sldNum" sz="quarter" idx="12"/>
          </p:nvPr>
        </p:nvSpPr>
        <p:spPr/>
        <p:txBody>
          <a:bodyPr/>
          <a:lstStyle/>
          <a:p>
            <a:fld id="{CD31CA86-7D92-4EF4-B7B1-2E8E3081FB8D}" type="slidenum">
              <a:rPr lang="it-IT" smtClean="0"/>
              <a:pPr/>
              <a:t>‹#›</a:t>
            </a:fld>
            <a:endParaRPr lang="it-IT"/>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r>
              <a:rPr lang="it-IT" smtClean="0"/>
              <a:t>Ricadute tecnologiche</a:t>
            </a:r>
            <a:endParaRPr lang="it-IT"/>
          </a:p>
        </p:txBody>
      </p:sp>
      <p:sp>
        <p:nvSpPr>
          <p:cNvPr id="5" name="Segnaposto piè di pagina 4"/>
          <p:cNvSpPr>
            <a:spLocks noGrp="1"/>
          </p:cNvSpPr>
          <p:nvPr>
            <p:ph type="ftr" sz="quarter" idx="11"/>
          </p:nvPr>
        </p:nvSpPr>
        <p:spPr/>
        <p:txBody>
          <a:bodyPr/>
          <a:lstStyle/>
          <a:p>
            <a:r>
              <a:rPr lang="en-US" smtClean="0"/>
              <a:t>Pierluigi Paolucci - Istituto di Fisica Nucleare di Napoli</a:t>
            </a:r>
            <a:endParaRPr lang="it-IT"/>
          </a:p>
        </p:txBody>
      </p:sp>
      <p:sp>
        <p:nvSpPr>
          <p:cNvPr id="6" name="Segnaposto numero diapositiva 5"/>
          <p:cNvSpPr>
            <a:spLocks noGrp="1"/>
          </p:cNvSpPr>
          <p:nvPr>
            <p:ph type="sldNum" sz="quarter" idx="12"/>
          </p:nvPr>
        </p:nvSpPr>
        <p:spPr/>
        <p:txBody>
          <a:bodyPr/>
          <a:lstStyle/>
          <a:p>
            <a:fld id="{CD31CA86-7D92-4EF4-B7B1-2E8E3081FB8D}" type="slidenum">
              <a:rPr lang="it-IT" smtClean="0"/>
              <a:pPr/>
              <a:t>‹#›</a:t>
            </a:fld>
            <a:endParaRPr lang="it-IT"/>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r>
              <a:rPr lang="it-IT" smtClean="0"/>
              <a:t>Ricadute tecnologiche</a:t>
            </a:r>
            <a:endParaRPr lang="it-IT"/>
          </a:p>
        </p:txBody>
      </p:sp>
      <p:sp>
        <p:nvSpPr>
          <p:cNvPr id="6" name="Segnaposto piè di pagina 5"/>
          <p:cNvSpPr>
            <a:spLocks noGrp="1"/>
          </p:cNvSpPr>
          <p:nvPr>
            <p:ph type="ftr" sz="quarter" idx="11"/>
          </p:nvPr>
        </p:nvSpPr>
        <p:spPr/>
        <p:txBody>
          <a:bodyPr/>
          <a:lstStyle/>
          <a:p>
            <a:r>
              <a:rPr lang="en-US" smtClean="0"/>
              <a:t>Pierluigi Paolucci - Istituto di Fisica Nucleare di Napoli</a:t>
            </a:r>
            <a:endParaRPr lang="it-IT"/>
          </a:p>
        </p:txBody>
      </p:sp>
      <p:sp>
        <p:nvSpPr>
          <p:cNvPr id="7" name="Segnaposto numero diapositiva 6"/>
          <p:cNvSpPr>
            <a:spLocks noGrp="1"/>
          </p:cNvSpPr>
          <p:nvPr>
            <p:ph type="sldNum" sz="quarter" idx="12"/>
          </p:nvPr>
        </p:nvSpPr>
        <p:spPr/>
        <p:txBody>
          <a:bodyPr/>
          <a:lstStyle/>
          <a:p>
            <a:fld id="{CD31CA86-7D92-4EF4-B7B1-2E8E3081FB8D}" type="slidenum">
              <a:rPr lang="it-IT" smtClean="0"/>
              <a:pPr/>
              <a:t>‹#›</a:t>
            </a:fld>
            <a:endParaRPr lang="it-IT"/>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r>
              <a:rPr lang="it-IT" smtClean="0"/>
              <a:t>Ricadute tecnologiche</a:t>
            </a:r>
            <a:endParaRPr lang="it-IT"/>
          </a:p>
        </p:txBody>
      </p:sp>
      <p:sp>
        <p:nvSpPr>
          <p:cNvPr id="8" name="Segnaposto piè di pagina 7"/>
          <p:cNvSpPr>
            <a:spLocks noGrp="1"/>
          </p:cNvSpPr>
          <p:nvPr>
            <p:ph type="ftr" sz="quarter" idx="11"/>
          </p:nvPr>
        </p:nvSpPr>
        <p:spPr/>
        <p:txBody>
          <a:bodyPr/>
          <a:lstStyle/>
          <a:p>
            <a:r>
              <a:rPr lang="en-US" smtClean="0"/>
              <a:t>Pierluigi Paolucci - Istituto di Fisica Nucleare di Napoli</a:t>
            </a:r>
            <a:endParaRPr lang="it-IT"/>
          </a:p>
        </p:txBody>
      </p:sp>
      <p:sp>
        <p:nvSpPr>
          <p:cNvPr id="9" name="Segnaposto numero diapositiva 8"/>
          <p:cNvSpPr>
            <a:spLocks noGrp="1"/>
          </p:cNvSpPr>
          <p:nvPr>
            <p:ph type="sldNum" sz="quarter" idx="12"/>
          </p:nvPr>
        </p:nvSpPr>
        <p:spPr/>
        <p:txBody>
          <a:bodyPr/>
          <a:lstStyle/>
          <a:p>
            <a:fld id="{CD31CA86-7D92-4EF4-B7B1-2E8E3081FB8D}" type="slidenum">
              <a:rPr lang="it-IT" smtClean="0"/>
              <a:pPr/>
              <a:t>‹#›</a:t>
            </a:fld>
            <a:endParaRPr lang="it-IT"/>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r>
              <a:rPr lang="it-IT" smtClean="0"/>
              <a:t>Ricadute tecnologiche</a:t>
            </a:r>
            <a:endParaRPr lang="it-IT"/>
          </a:p>
        </p:txBody>
      </p:sp>
      <p:sp>
        <p:nvSpPr>
          <p:cNvPr id="4" name="Segnaposto piè di pagina 3"/>
          <p:cNvSpPr>
            <a:spLocks noGrp="1"/>
          </p:cNvSpPr>
          <p:nvPr>
            <p:ph type="ftr" sz="quarter" idx="11"/>
          </p:nvPr>
        </p:nvSpPr>
        <p:spPr/>
        <p:txBody>
          <a:bodyPr/>
          <a:lstStyle/>
          <a:p>
            <a:r>
              <a:rPr lang="en-US" smtClean="0"/>
              <a:t>Pierluigi Paolucci - Istituto di Fisica Nucleare di Napoli</a:t>
            </a:r>
            <a:endParaRPr lang="it-IT"/>
          </a:p>
        </p:txBody>
      </p:sp>
      <p:sp>
        <p:nvSpPr>
          <p:cNvPr id="5" name="Segnaposto numero diapositiva 4"/>
          <p:cNvSpPr>
            <a:spLocks noGrp="1"/>
          </p:cNvSpPr>
          <p:nvPr>
            <p:ph type="sldNum" sz="quarter" idx="12"/>
          </p:nvPr>
        </p:nvSpPr>
        <p:spPr/>
        <p:txBody>
          <a:bodyPr/>
          <a:lstStyle/>
          <a:p>
            <a:fld id="{CD31CA86-7D92-4EF4-B7B1-2E8E3081FB8D}" type="slidenum">
              <a:rPr lang="it-IT" smtClean="0"/>
              <a:pPr/>
              <a:t>‹#›</a:t>
            </a:fld>
            <a:endParaRPr lang="it-IT"/>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it-IT" smtClean="0"/>
              <a:t>Ricadute tecnologiche</a:t>
            </a:r>
            <a:endParaRPr lang="it-IT"/>
          </a:p>
        </p:txBody>
      </p:sp>
      <p:sp>
        <p:nvSpPr>
          <p:cNvPr id="3" name="Segnaposto piè di pagina 2"/>
          <p:cNvSpPr>
            <a:spLocks noGrp="1"/>
          </p:cNvSpPr>
          <p:nvPr>
            <p:ph type="ftr" sz="quarter" idx="11"/>
          </p:nvPr>
        </p:nvSpPr>
        <p:spPr/>
        <p:txBody>
          <a:bodyPr/>
          <a:lstStyle/>
          <a:p>
            <a:r>
              <a:rPr lang="en-US" smtClean="0"/>
              <a:t>Pierluigi Paolucci - Istituto di Fisica Nucleare di Napoli</a:t>
            </a:r>
            <a:endParaRPr lang="it-IT"/>
          </a:p>
        </p:txBody>
      </p:sp>
      <p:sp>
        <p:nvSpPr>
          <p:cNvPr id="4" name="Segnaposto numero diapositiva 3"/>
          <p:cNvSpPr>
            <a:spLocks noGrp="1"/>
          </p:cNvSpPr>
          <p:nvPr>
            <p:ph type="sldNum" sz="quarter" idx="12"/>
          </p:nvPr>
        </p:nvSpPr>
        <p:spPr/>
        <p:txBody>
          <a:bodyPr/>
          <a:lstStyle/>
          <a:p>
            <a:fld id="{CD31CA86-7D92-4EF4-B7B1-2E8E3081FB8D}" type="slidenum">
              <a:rPr lang="it-IT" smtClean="0"/>
              <a:pPr/>
              <a:t>‹#›</a:t>
            </a:fld>
            <a:endParaRPr lang="it-IT"/>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r>
              <a:rPr lang="it-IT" smtClean="0"/>
              <a:t>Ricadute tecnologiche</a:t>
            </a:r>
            <a:endParaRPr lang="it-IT"/>
          </a:p>
        </p:txBody>
      </p:sp>
      <p:sp>
        <p:nvSpPr>
          <p:cNvPr id="6" name="Segnaposto piè di pagina 5"/>
          <p:cNvSpPr>
            <a:spLocks noGrp="1"/>
          </p:cNvSpPr>
          <p:nvPr>
            <p:ph type="ftr" sz="quarter" idx="11"/>
          </p:nvPr>
        </p:nvSpPr>
        <p:spPr/>
        <p:txBody>
          <a:bodyPr/>
          <a:lstStyle/>
          <a:p>
            <a:r>
              <a:rPr lang="en-US" smtClean="0"/>
              <a:t>Pierluigi Paolucci - Istituto di Fisica Nucleare di Napoli</a:t>
            </a:r>
            <a:endParaRPr lang="it-IT"/>
          </a:p>
        </p:txBody>
      </p:sp>
      <p:sp>
        <p:nvSpPr>
          <p:cNvPr id="7" name="Segnaposto numero diapositiva 6"/>
          <p:cNvSpPr>
            <a:spLocks noGrp="1"/>
          </p:cNvSpPr>
          <p:nvPr>
            <p:ph type="sldNum" sz="quarter" idx="12"/>
          </p:nvPr>
        </p:nvSpPr>
        <p:spPr/>
        <p:txBody>
          <a:bodyPr/>
          <a:lstStyle/>
          <a:p>
            <a:fld id="{CD31CA86-7D92-4EF4-B7B1-2E8E3081FB8D}" type="slidenum">
              <a:rPr lang="it-IT" smtClean="0"/>
              <a:pPr/>
              <a:t>‹#›</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r>
              <a:rPr lang="it-IT" smtClean="0"/>
              <a:t>Ricadute tecnologiche</a:t>
            </a:r>
            <a:endParaRPr lang="it-IT"/>
          </a:p>
        </p:txBody>
      </p:sp>
      <p:sp>
        <p:nvSpPr>
          <p:cNvPr id="5" name="Rectangle 5"/>
          <p:cNvSpPr>
            <a:spLocks noGrp="1" noChangeArrowheads="1"/>
          </p:cNvSpPr>
          <p:nvPr>
            <p:ph type="ftr" sz="quarter" idx="11"/>
          </p:nvPr>
        </p:nvSpPr>
        <p:spPr>
          <a:ln/>
        </p:spPr>
        <p:txBody>
          <a:bodyPr/>
          <a:lstStyle>
            <a:lvl1pPr>
              <a:defRPr/>
            </a:lvl1pPr>
          </a:lstStyle>
          <a:p>
            <a:r>
              <a:rPr lang="en-US" smtClean="0"/>
              <a:t>Pierluigi Paolucci - Istituto di Fisica Nucleare di Napoli</a:t>
            </a:r>
            <a:endParaRPr lang="it-IT"/>
          </a:p>
        </p:txBody>
      </p:sp>
      <p:sp>
        <p:nvSpPr>
          <p:cNvPr id="6" name="Rectangle 6"/>
          <p:cNvSpPr>
            <a:spLocks noGrp="1" noChangeArrowheads="1"/>
          </p:cNvSpPr>
          <p:nvPr>
            <p:ph type="sldNum" sz="quarter" idx="12"/>
          </p:nvPr>
        </p:nvSpPr>
        <p:spPr>
          <a:ln/>
        </p:spPr>
        <p:txBody>
          <a:bodyPr/>
          <a:lstStyle>
            <a:lvl1pPr>
              <a:defRPr/>
            </a:lvl1pPr>
          </a:lstStyle>
          <a:p>
            <a:fld id="{499BD01E-DA75-4620-97DF-DD53FB49D629}" type="slidenum">
              <a:rPr lang="it-IT" smtClean="0"/>
              <a:pPr/>
              <a:t>‹#›</a:t>
            </a:fld>
            <a:endParaRPr lang="it-IT"/>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r>
              <a:rPr lang="it-IT" smtClean="0"/>
              <a:t>Ricadute tecnologiche</a:t>
            </a:r>
            <a:endParaRPr lang="it-IT"/>
          </a:p>
        </p:txBody>
      </p:sp>
      <p:sp>
        <p:nvSpPr>
          <p:cNvPr id="6" name="Segnaposto piè di pagina 5"/>
          <p:cNvSpPr>
            <a:spLocks noGrp="1"/>
          </p:cNvSpPr>
          <p:nvPr>
            <p:ph type="ftr" sz="quarter" idx="11"/>
          </p:nvPr>
        </p:nvSpPr>
        <p:spPr/>
        <p:txBody>
          <a:bodyPr/>
          <a:lstStyle/>
          <a:p>
            <a:r>
              <a:rPr lang="en-US" smtClean="0"/>
              <a:t>Pierluigi Paolucci - Istituto di Fisica Nucleare di Napoli</a:t>
            </a:r>
            <a:endParaRPr lang="it-IT"/>
          </a:p>
        </p:txBody>
      </p:sp>
      <p:sp>
        <p:nvSpPr>
          <p:cNvPr id="7" name="Segnaposto numero diapositiva 6"/>
          <p:cNvSpPr>
            <a:spLocks noGrp="1"/>
          </p:cNvSpPr>
          <p:nvPr>
            <p:ph type="sldNum" sz="quarter" idx="12"/>
          </p:nvPr>
        </p:nvSpPr>
        <p:spPr/>
        <p:txBody>
          <a:bodyPr/>
          <a:lstStyle/>
          <a:p>
            <a:fld id="{CD31CA86-7D92-4EF4-B7B1-2E8E3081FB8D}" type="slidenum">
              <a:rPr lang="it-IT" smtClean="0"/>
              <a:pPr/>
              <a:t>‹#›</a:t>
            </a:fld>
            <a:endParaRPr lang="it-IT"/>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r>
              <a:rPr lang="it-IT" smtClean="0"/>
              <a:t>Ricadute tecnologiche</a:t>
            </a:r>
            <a:endParaRPr lang="it-IT"/>
          </a:p>
        </p:txBody>
      </p:sp>
      <p:sp>
        <p:nvSpPr>
          <p:cNvPr id="5" name="Segnaposto piè di pagina 4"/>
          <p:cNvSpPr>
            <a:spLocks noGrp="1"/>
          </p:cNvSpPr>
          <p:nvPr>
            <p:ph type="ftr" sz="quarter" idx="11"/>
          </p:nvPr>
        </p:nvSpPr>
        <p:spPr/>
        <p:txBody>
          <a:bodyPr/>
          <a:lstStyle/>
          <a:p>
            <a:r>
              <a:rPr lang="en-US" smtClean="0"/>
              <a:t>Pierluigi Paolucci - Istituto di Fisica Nucleare di Napoli</a:t>
            </a:r>
            <a:endParaRPr lang="it-IT"/>
          </a:p>
        </p:txBody>
      </p:sp>
      <p:sp>
        <p:nvSpPr>
          <p:cNvPr id="6" name="Segnaposto numero diapositiva 5"/>
          <p:cNvSpPr>
            <a:spLocks noGrp="1"/>
          </p:cNvSpPr>
          <p:nvPr>
            <p:ph type="sldNum" sz="quarter" idx="12"/>
          </p:nvPr>
        </p:nvSpPr>
        <p:spPr/>
        <p:txBody>
          <a:bodyPr/>
          <a:lstStyle/>
          <a:p>
            <a:fld id="{CD31CA86-7D92-4EF4-B7B1-2E8E3081FB8D}" type="slidenum">
              <a:rPr lang="it-IT" smtClean="0"/>
              <a:pPr/>
              <a:t>‹#›</a:t>
            </a:fld>
            <a:endParaRPr lang="it-IT"/>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r>
              <a:rPr lang="it-IT" smtClean="0"/>
              <a:t>Ricadute tecnologiche</a:t>
            </a:r>
            <a:endParaRPr lang="it-IT"/>
          </a:p>
        </p:txBody>
      </p:sp>
      <p:sp>
        <p:nvSpPr>
          <p:cNvPr id="5" name="Segnaposto piè di pagina 4"/>
          <p:cNvSpPr>
            <a:spLocks noGrp="1"/>
          </p:cNvSpPr>
          <p:nvPr>
            <p:ph type="ftr" sz="quarter" idx="11"/>
          </p:nvPr>
        </p:nvSpPr>
        <p:spPr/>
        <p:txBody>
          <a:bodyPr/>
          <a:lstStyle/>
          <a:p>
            <a:r>
              <a:rPr lang="en-US" smtClean="0"/>
              <a:t>Pierluigi Paolucci - Istituto di Fisica Nucleare di Napoli</a:t>
            </a:r>
            <a:endParaRPr lang="it-IT"/>
          </a:p>
        </p:txBody>
      </p:sp>
      <p:sp>
        <p:nvSpPr>
          <p:cNvPr id="6" name="Segnaposto numero diapositiva 5"/>
          <p:cNvSpPr>
            <a:spLocks noGrp="1"/>
          </p:cNvSpPr>
          <p:nvPr>
            <p:ph type="sldNum" sz="quarter" idx="12"/>
          </p:nvPr>
        </p:nvSpPr>
        <p:spPr/>
        <p:txBody>
          <a:bodyPr/>
          <a:lstStyle/>
          <a:p>
            <a:fld id="{CD31CA86-7D92-4EF4-B7B1-2E8E3081FB8D}" type="slidenum">
              <a:rPr lang="it-IT" smtClean="0"/>
              <a:pPr/>
              <a:t>‹#›</a:t>
            </a:fld>
            <a:endParaRPr lang="it-IT"/>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r>
              <a:rPr lang="it-IT" smtClean="0"/>
              <a:t>Ricadute tecnologiche</a:t>
            </a:r>
            <a:endParaRPr lang="it-IT"/>
          </a:p>
        </p:txBody>
      </p:sp>
      <p:sp>
        <p:nvSpPr>
          <p:cNvPr id="4" name="Segnaposto piè di pagina 3"/>
          <p:cNvSpPr>
            <a:spLocks noGrp="1"/>
          </p:cNvSpPr>
          <p:nvPr>
            <p:ph type="ftr" sz="quarter" idx="11"/>
          </p:nvPr>
        </p:nvSpPr>
        <p:spPr/>
        <p:txBody>
          <a:bodyPr/>
          <a:lstStyle/>
          <a:p>
            <a:r>
              <a:rPr lang="en-US" smtClean="0"/>
              <a:t>Pierluigi Paolucci - Istituto di Fisica Nucleare di Napoli</a:t>
            </a:r>
            <a:endParaRPr lang="it-IT"/>
          </a:p>
        </p:txBody>
      </p:sp>
      <p:sp>
        <p:nvSpPr>
          <p:cNvPr id="5" name="Segnaposto numero diapositiva 4"/>
          <p:cNvSpPr>
            <a:spLocks noGrp="1"/>
          </p:cNvSpPr>
          <p:nvPr>
            <p:ph type="sldNum" sz="quarter" idx="12"/>
          </p:nvPr>
        </p:nvSpPr>
        <p:spPr/>
        <p:txBody>
          <a:bodyPr/>
          <a:lstStyle/>
          <a:p>
            <a:fld id="{CD31CA86-7D92-4EF4-B7B1-2E8E3081FB8D}" type="slidenum">
              <a:rPr lang="it-IT" smtClean="0"/>
              <a:pPr/>
              <a:t>‹#›</a:t>
            </a:fld>
            <a:endParaRPr lang="it-IT"/>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r>
              <a:rPr lang="it-IT" smtClean="0"/>
              <a:t>Ricadute tecnologiche</a:t>
            </a:r>
            <a:endParaRPr lang="it-IT"/>
          </a:p>
        </p:txBody>
      </p:sp>
      <p:sp>
        <p:nvSpPr>
          <p:cNvPr id="5" name="Segnaposto piè di pagina 4"/>
          <p:cNvSpPr>
            <a:spLocks noGrp="1"/>
          </p:cNvSpPr>
          <p:nvPr>
            <p:ph type="ftr" sz="quarter" idx="11"/>
          </p:nvPr>
        </p:nvSpPr>
        <p:spPr/>
        <p:txBody>
          <a:bodyPr/>
          <a:lstStyle/>
          <a:p>
            <a:r>
              <a:rPr lang="en-US" smtClean="0"/>
              <a:t>Pierluigi Paolucci - Istituto di Fisica Nucleare di Napoli</a:t>
            </a:r>
            <a:endParaRPr lang="it-IT"/>
          </a:p>
        </p:txBody>
      </p:sp>
      <p:sp>
        <p:nvSpPr>
          <p:cNvPr id="6" name="Segnaposto numero diapositiva 5"/>
          <p:cNvSpPr>
            <a:spLocks noGrp="1"/>
          </p:cNvSpPr>
          <p:nvPr>
            <p:ph type="sldNum" sz="quarter" idx="12"/>
          </p:nvPr>
        </p:nvSpPr>
        <p:spPr/>
        <p:txBody>
          <a:bodyPr/>
          <a:lstStyle/>
          <a:p>
            <a:fld id="{36267569-00C4-44C1-ADE1-25DAB8728BE0}" type="slidenum">
              <a:rPr lang="it-IT" smtClean="0"/>
              <a:pPr/>
              <a:t>‹#›</a:t>
            </a:fld>
            <a:endParaRPr lang="it-IT"/>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r>
              <a:rPr lang="it-IT" smtClean="0"/>
              <a:t>Ricadute tecnologiche</a:t>
            </a:r>
            <a:endParaRPr lang="it-IT"/>
          </a:p>
        </p:txBody>
      </p:sp>
      <p:sp>
        <p:nvSpPr>
          <p:cNvPr id="5" name="Segnaposto piè di pagina 4"/>
          <p:cNvSpPr>
            <a:spLocks noGrp="1"/>
          </p:cNvSpPr>
          <p:nvPr>
            <p:ph type="ftr" sz="quarter" idx="11"/>
          </p:nvPr>
        </p:nvSpPr>
        <p:spPr/>
        <p:txBody>
          <a:bodyPr/>
          <a:lstStyle/>
          <a:p>
            <a:r>
              <a:rPr lang="en-US" smtClean="0"/>
              <a:t>Pierluigi Paolucci - Istituto di Fisica Nucleare di Napoli</a:t>
            </a:r>
            <a:endParaRPr lang="it-IT"/>
          </a:p>
        </p:txBody>
      </p:sp>
      <p:sp>
        <p:nvSpPr>
          <p:cNvPr id="6" name="Segnaposto numero diapositiva 5"/>
          <p:cNvSpPr>
            <a:spLocks noGrp="1"/>
          </p:cNvSpPr>
          <p:nvPr>
            <p:ph type="sldNum" sz="quarter" idx="12"/>
          </p:nvPr>
        </p:nvSpPr>
        <p:spPr/>
        <p:txBody>
          <a:bodyPr/>
          <a:lstStyle/>
          <a:p>
            <a:fld id="{36267569-00C4-44C1-ADE1-25DAB8728BE0}" type="slidenum">
              <a:rPr lang="it-IT" smtClean="0"/>
              <a:pPr/>
              <a:t>‹#›</a:t>
            </a:fld>
            <a:endParaRPr lang="it-IT"/>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r>
              <a:rPr lang="it-IT" smtClean="0"/>
              <a:t>Ricadute tecnologiche</a:t>
            </a:r>
            <a:endParaRPr lang="it-IT"/>
          </a:p>
        </p:txBody>
      </p:sp>
      <p:sp>
        <p:nvSpPr>
          <p:cNvPr id="5" name="Segnaposto piè di pagina 4"/>
          <p:cNvSpPr>
            <a:spLocks noGrp="1"/>
          </p:cNvSpPr>
          <p:nvPr>
            <p:ph type="ftr" sz="quarter" idx="11"/>
          </p:nvPr>
        </p:nvSpPr>
        <p:spPr/>
        <p:txBody>
          <a:bodyPr/>
          <a:lstStyle/>
          <a:p>
            <a:r>
              <a:rPr lang="en-US" smtClean="0"/>
              <a:t>Pierluigi Paolucci - Istituto di Fisica Nucleare di Napoli</a:t>
            </a:r>
            <a:endParaRPr lang="it-IT"/>
          </a:p>
        </p:txBody>
      </p:sp>
      <p:sp>
        <p:nvSpPr>
          <p:cNvPr id="6" name="Segnaposto numero diapositiva 5"/>
          <p:cNvSpPr>
            <a:spLocks noGrp="1"/>
          </p:cNvSpPr>
          <p:nvPr>
            <p:ph type="sldNum" sz="quarter" idx="12"/>
          </p:nvPr>
        </p:nvSpPr>
        <p:spPr/>
        <p:txBody>
          <a:bodyPr/>
          <a:lstStyle/>
          <a:p>
            <a:fld id="{36267569-00C4-44C1-ADE1-25DAB8728BE0}" type="slidenum">
              <a:rPr lang="it-IT" smtClean="0"/>
              <a:pPr/>
              <a:t>‹#›</a:t>
            </a:fld>
            <a:endParaRPr lang="it-IT"/>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r>
              <a:rPr lang="it-IT" smtClean="0"/>
              <a:t>Ricadute tecnologiche</a:t>
            </a:r>
            <a:endParaRPr lang="it-IT"/>
          </a:p>
        </p:txBody>
      </p:sp>
      <p:sp>
        <p:nvSpPr>
          <p:cNvPr id="6" name="Segnaposto piè di pagina 5"/>
          <p:cNvSpPr>
            <a:spLocks noGrp="1"/>
          </p:cNvSpPr>
          <p:nvPr>
            <p:ph type="ftr" sz="quarter" idx="11"/>
          </p:nvPr>
        </p:nvSpPr>
        <p:spPr/>
        <p:txBody>
          <a:bodyPr/>
          <a:lstStyle/>
          <a:p>
            <a:r>
              <a:rPr lang="en-US" smtClean="0"/>
              <a:t>Pierluigi Paolucci - Istituto di Fisica Nucleare di Napoli</a:t>
            </a:r>
            <a:endParaRPr lang="it-IT"/>
          </a:p>
        </p:txBody>
      </p:sp>
      <p:sp>
        <p:nvSpPr>
          <p:cNvPr id="7" name="Segnaposto numero diapositiva 6"/>
          <p:cNvSpPr>
            <a:spLocks noGrp="1"/>
          </p:cNvSpPr>
          <p:nvPr>
            <p:ph type="sldNum" sz="quarter" idx="12"/>
          </p:nvPr>
        </p:nvSpPr>
        <p:spPr/>
        <p:txBody>
          <a:bodyPr/>
          <a:lstStyle/>
          <a:p>
            <a:fld id="{36267569-00C4-44C1-ADE1-25DAB8728BE0}" type="slidenum">
              <a:rPr lang="it-IT" smtClean="0"/>
              <a:pPr/>
              <a:t>‹#›</a:t>
            </a:fld>
            <a:endParaRPr lang="it-IT"/>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r>
              <a:rPr lang="it-IT" smtClean="0"/>
              <a:t>Ricadute tecnologiche</a:t>
            </a:r>
            <a:endParaRPr lang="it-IT"/>
          </a:p>
        </p:txBody>
      </p:sp>
      <p:sp>
        <p:nvSpPr>
          <p:cNvPr id="8" name="Segnaposto piè di pagina 7"/>
          <p:cNvSpPr>
            <a:spLocks noGrp="1"/>
          </p:cNvSpPr>
          <p:nvPr>
            <p:ph type="ftr" sz="quarter" idx="11"/>
          </p:nvPr>
        </p:nvSpPr>
        <p:spPr/>
        <p:txBody>
          <a:bodyPr/>
          <a:lstStyle/>
          <a:p>
            <a:r>
              <a:rPr lang="en-US" smtClean="0"/>
              <a:t>Pierluigi Paolucci - Istituto di Fisica Nucleare di Napoli</a:t>
            </a:r>
            <a:endParaRPr lang="it-IT"/>
          </a:p>
        </p:txBody>
      </p:sp>
      <p:sp>
        <p:nvSpPr>
          <p:cNvPr id="9" name="Segnaposto numero diapositiva 8"/>
          <p:cNvSpPr>
            <a:spLocks noGrp="1"/>
          </p:cNvSpPr>
          <p:nvPr>
            <p:ph type="sldNum" sz="quarter" idx="12"/>
          </p:nvPr>
        </p:nvSpPr>
        <p:spPr/>
        <p:txBody>
          <a:bodyPr/>
          <a:lstStyle/>
          <a:p>
            <a:fld id="{36267569-00C4-44C1-ADE1-25DAB8728BE0}" type="slidenum">
              <a:rPr lang="it-IT" smtClean="0"/>
              <a:pPr/>
              <a:t>‹#›</a:t>
            </a:fld>
            <a:endParaRPr lang="it-IT"/>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r>
              <a:rPr lang="it-IT" smtClean="0"/>
              <a:t>Ricadute tecnologiche</a:t>
            </a:r>
            <a:endParaRPr lang="it-IT"/>
          </a:p>
        </p:txBody>
      </p:sp>
      <p:sp>
        <p:nvSpPr>
          <p:cNvPr id="4" name="Segnaposto piè di pagina 3"/>
          <p:cNvSpPr>
            <a:spLocks noGrp="1"/>
          </p:cNvSpPr>
          <p:nvPr>
            <p:ph type="ftr" sz="quarter" idx="11"/>
          </p:nvPr>
        </p:nvSpPr>
        <p:spPr/>
        <p:txBody>
          <a:bodyPr/>
          <a:lstStyle/>
          <a:p>
            <a:r>
              <a:rPr lang="en-US" smtClean="0"/>
              <a:t>Pierluigi Paolucci - Istituto di Fisica Nucleare di Napoli</a:t>
            </a:r>
            <a:endParaRPr lang="it-IT"/>
          </a:p>
        </p:txBody>
      </p:sp>
      <p:sp>
        <p:nvSpPr>
          <p:cNvPr id="5" name="Segnaposto numero diapositiva 4"/>
          <p:cNvSpPr>
            <a:spLocks noGrp="1"/>
          </p:cNvSpPr>
          <p:nvPr>
            <p:ph type="sldNum" sz="quarter" idx="12"/>
          </p:nvPr>
        </p:nvSpPr>
        <p:spPr/>
        <p:txBody>
          <a:bodyPr/>
          <a:lstStyle/>
          <a:p>
            <a:fld id="{36267569-00C4-44C1-ADE1-25DAB8728BE0}" type="slidenum">
              <a:rPr lang="it-IT" smtClean="0"/>
              <a:pPr/>
              <a:t>‹#›</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r>
              <a:rPr lang="it-IT" smtClean="0"/>
              <a:t>Ricadute tecnologiche</a:t>
            </a:r>
            <a:endParaRPr lang="it-IT"/>
          </a:p>
        </p:txBody>
      </p:sp>
      <p:sp>
        <p:nvSpPr>
          <p:cNvPr id="5" name="Segnaposto piè di pagina 4"/>
          <p:cNvSpPr>
            <a:spLocks noGrp="1"/>
          </p:cNvSpPr>
          <p:nvPr>
            <p:ph type="ftr" sz="quarter" idx="11"/>
          </p:nvPr>
        </p:nvSpPr>
        <p:spPr/>
        <p:txBody>
          <a:bodyPr/>
          <a:lstStyle/>
          <a:p>
            <a:r>
              <a:rPr lang="en-US" smtClean="0"/>
              <a:t>Pierluigi Paolucci - Istituto di Fisica Nucleare di Napoli</a:t>
            </a:r>
            <a:endParaRPr lang="it-IT"/>
          </a:p>
        </p:txBody>
      </p:sp>
      <p:sp>
        <p:nvSpPr>
          <p:cNvPr id="6" name="Segnaposto numero diapositiva 5"/>
          <p:cNvSpPr>
            <a:spLocks noGrp="1"/>
          </p:cNvSpPr>
          <p:nvPr>
            <p:ph type="sldNum" sz="quarter" idx="12"/>
          </p:nvPr>
        </p:nvSpPr>
        <p:spPr/>
        <p:txBody>
          <a:bodyPr/>
          <a:lstStyle/>
          <a:p>
            <a:fld id="{CD31CA86-7D92-4EF4-B7B1-2E8E3081FB8D}" type="slidenum">
              <a:rPr lang="it-IT" smtClean="0"/>
              <a:pPr/>
              <a:t>‹#›</a:t>
            </a:fld>
            <a:endParaRPr lang="it-IT"/>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it-IT" smtClean="0"/>
              <a:t>Ricadute tecnologiche</a:t>
            </a:r>
            <a:endParaRPr lang="it-IT"/>
          </a:p>
        </p:txBody>
      </p:sp>
      <p:sp>
        <p:nvSpPr>
          <p:cNvPr id="3" name="Segnaposto piè di pagina 2"/>
          <p:cNvSpPr>
            <a:spLocks noGrp="1"/>
          </p:cNvSpPr>
          <p:nvPr>
            <p:ph type="ftr" sz="quarter" idx="11"/>
          </p:nvPr>
        </p:nvSpPr>
        <p:spPr/>
        <p:txBody>
          <a:bodyPr/>
          <a:lstStyle/>
          <a:p>
            <a:r>
              <a:rPr lang="en-US" smtClean="0"/>
              <a:t>Pierluigi Paolucci - Istituto di Fisica Nucleare di Napoli</a:t>
            </a:r>
            <a:endParaRPr lang="it-IT"/>
          </a:p>
        </p:txBody>
      </p:sp>
      <p:sp>
        <p:nvSpPr>
          <p:cNvPr id="4" name="Segnaposto numero diapositiva 3"/>
          <p:cNvSpPr>
            <a:spLocks noGrp="1"/>
          </p:cNvSpPr>
          <p:nvPr>
            <p:ph type="sldNum" sz="quarter" idx="12"/>
          </p:nvPr>
        </p:nvSpPr>
        <p:spPr/>
        <p:txBody>
          <a:bodyPr/>
          <a:lstStyle/>
          <a:p>
            <a:fld id="{36267569-00C4-44C1-ADE1-25DAB8728BE0}" type="slidenum">
              <a:rPr lang="it-IT" smtClean="0"/>
              <a:pPr/>
              <a:t>‹#›</a:t>
            </a:fld>
            <a:endParaRPr lang="it-IT"/>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r>
              <a:rPr lang="it-IT" smtClean="0"/>
              <a:t>Ricadute tecnologiche</a:t>
            </a:r>
            <a:endParaRPr lang="it-IT"/>
          </a:p>
        </p:txBody>
      </p:sp>
      <p:sp>
        <p:nvSpPr>
          <p:cNvPr id="6" name="Segnaposto piè di pagina 5"/>
          <p:cNvSpPr>
            <a:spLocks noGrp="1"/>
          </p:cNvSpPr>
          <p:nvPr>
            <p:ph type="ftr" sz="quarter" idx="11"/>
          </p:nvPr>
        </p:nvSpPr>
        <p:spPr/>
        <p:txBody>
          <a:bodyPr/>
          <a:lstStyle/>
          <a:p>
            <a:r>
              <a:rPr lang="en-US" smtClean="0"/>
              <a:t>Pierluigi Paolucci - Istituto di Fisica Nucleare di Napoli</a:t>
            </a:r>
            <a:endParaRPr lang="it-IT"/>
          </a:p>
        </p:txBody>
      </p:sp>
      <p:sp>
        <p:nvSpPr>
          <p:cNvPr id="7" name="Segnaposto numero diapositiva 6"/>
          <p:cNvSpPr>
            <a:spLocks noGrp="1"/>
          </p:cNvSpPr>
          <p:nvPr>
            <p:ph type="sldNum" sz="quarter" idx="12"/>
          </p:nvPr>
        </p:nvSpPr>
        <p:spPr/>
        <p:txBody>
          <a:bodyPr/>
          <a:lstStyle/>
          <a:p>
            <a:fld id="{36267569-00C4-44C1-ADE1-25DAB8728BE0}" type="slidenum">
              <a:rPr lang="it-IT" smtClean="0"/>
              <a:pPr/>
              <a:t>‹#›</a:t>
            </a:fld>
            <a:endParaRPr lang="it-IT"/>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r>
              <a:rPr lang="it-IT" smtClean="0"/>
              <a:t>Ricadute tecnologiche</a:t>
            </a:r>
            <a:endParaRPr lang="it-IT"/>
          </a:p>
        </p:txBody>
      </p:sp>
      <p:sp>
        <p:nvSpPr>
          <p:cNvPr id="6" name="Segnaposto piè di pagina 5"/>
          <p:cNvSpPr>
            <a:spLocks noGrp="1"/>
          </p:cNvSpPr>
          <p:nvPr>
            <p:ph type="ftr" sz="quarter" idx="11"/>
          </p:nvPr>
        </p:nvSpPr>
        <p:spPr/>
        <p:txBody>
          <a:bodyPr/>
          <a:lstStyle/>
          <a:p>
            <a:r>
              <a:rPr lang="en-US" smtClean="0"/>
              <a:t>Pierluigi Paolucci - Istituto di Fisica Nucleare di Napoli</a:t>
            </a:r>
            <a:endParaRPr lang="it-IT"/>
          </a:p>
        </p:txBody>
      </p:sp>
      <p:sp>
        <p:nvSpPr>
          <p:cNvPr id="7" name="Segnaposto numero diapositiva 6"/>
          <p:cNvSpPr>
            <a:spLocks noGrp="1"/>
          </p:cNvSpPr>
          <p:nvPr>
            <p:ph type="sldNum" sz="quarter" idx="12"/>
          </p:nvPr>
        </p:nvSpPr>
        <p:spPr/>
        <p:txBody>
          <a:bodyPr/>
          <a:lstStyle/>
          <a:p>
            <a:fld id="{36267569-00C4-44C1-ADE1-25DAB8728BE0}" type="slidenum">
              <a:rPr lang="it-IT" smtClean="0"/>
              <a:pPr/>
              <a:t>‹#›</a:t>
            </a:fld>
            <a:endParaRPr lang="it-IT"/>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r>
              <a:rPr lang="it-IT" smtClean="0"/>
              <a:t>Ricadute tecnologiche</a:t>
            </a:r>
            <a:endParaRPr lang="it-IT"/>
          </a:p>
        </p:txBody>
      </p:sp>
      <p:sp>
        <p:nvSpPr>
          <p:cNvPr id="5" name="Segnaposto piè di pagina 4"/>
          <p:cNvSpPr>
            <a:spLocks noGrp="1"/>
          </p:cNvSpPr>
          <p:nvPr>
            <p:ph type="ftr" sz="quarter" idx="11"/>
          </p:nvPr>
        </p:nvSpPr>
        <p:spPr/>
        <p:txBody>
          <a:bodyPr/>
          <a:lstStyle/>
          <a:p>
            <a:r>
              <a:rPr lang="en-US" smtClean="0"/>
              <a:t>Pierluigi Paolucci - Istituto di Fisica Nucleare di Napoli</a:t>
            </a:r>
            <a:endParaRPr lang="it-IT"/>
          </a:p>
        </p:txBody>
      </p:sp>
      <p:sp>
        <p:nvSpPr>
          <p:cNvPr id="6" name="Segnaposto numero diapositiva 5"/>
          <p:cNvSpPr>
            <a:spLocks noGrp="1"/>
          </p:cNvSpPr>
          <p:nvPr>
            <p:ph type="sldNum" sz="quarter" idx="12"/>
          </p:nvPr>
        </p:nvSpPr>
        <p:spPr/>
        <p:txBody>
          <a:bodyPr/>
          <a:lstStyle/>
          <a:p>
            <a:fld id="{36267569-00C4-44C1-ADE1-25DAB8728BE0}" type="slidenum">
              <a:rPr lang="it-IT" smtClean="0"/>
              <a:pPr/>
              <a:t>‹#›</a:t>
            </a:fld>
            <a:endParaRPr lang="it-IT"/>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r>
              <a:rPr lang="it-IT" smtClean="0"/>
              <a:t>Ricadute tecnologiche</a:t>
            </a:r>
            <a:endParaRPr lang="it-IT"/>
          </a:p>
        </p:txBody>
      </p:sp>
      <p:sp>
        <p:nvSpPr>
          <p:cNvPr id="5" name="Segnaposto piè di pagina 4"/>
          <p:cNvSpPr>
            <a:spLocks noGrp="1"/>
          </p:cNvSpPr>
          <p:nvPr>
            <p:ph type="ftr" sz="quarter" idx="11"/>
          </p:nvPr>
        </p:nvSpPr>
        <p:spPr/>
        <p:txBody>
          <a:bodyPr/>
          <a:lstStyle/>
          <a:p>
            <a:r>
              <a:rPr lang="en-US" smtClean="0"/>
              <a:t>Pierluigi Paolucci - Istituto di Fisica Nucleare di Napoli</a:t>
            </a:r>
            <a:endParaRPr lang="it-IT"/>
          </a:p>
        </p:txBody>
      </p:sp>
      <p:sp>
        <p:nvSpPr>
          <p:cNvPr id="6" name="Segnaposto numero diapositiva 5"/>
          <p:cNvSpPr>
            <a:spLocks noGrp="1"/>
          </p:cNvSpPr>
          <p:nvPr>
            <p:ph type="sldNum" sz="quarter" idx="12"/>
          </p:nvPr>
        </p:nvSpPr>
        <p:spPr/>
        <p:txBody>
          <a:bodyPr/>
          <a:lstStyle/>
          <a:p>
            <a:fld id="{36267569-00C4-44C1-ADE1-25DAB8728BE0}" type="slidenum">
              <a:rPr lang="it-IT" smtClean="0"/>
              <a:pPr/>
              <a:t>‹#›</a:t>
            </a:fld>
            <a:endParaRPr lang="it-IT"/>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Diapositiva titolo">
    <p:spTree>
      <p:nvGrpSpPr>
        <p:cNvPr id="1" name=""/>
        <p:cNvGrpSpPr/>
        <p:nvPr/>
      </p:nvGrpSpPr>
      <p:grpSpPr>
        <a:xfrm>
          <a:off x="0" y="0"/>
          <a:ext cx="0" cy="0"/>
          <a:chOff x="0" y="0"/>
          <a:chExt cx="0" cy="0"/>
        </a:xfrm>
      </p:grpSpPr>
      <p:sp>
        <p:nvSpPr>
          <p:cNvPr id="9" name="Rettangolo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olo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lstStyle>
          <a:p>
            <a:r>
              <a:rPr kumimoji="0" lang="it-IT" smtClean="0"/>
              <a:t>Fare clic per modificare lo stile del titolo</a:t>
            </a:r>
            <a:endParaRPr kumimoji="0" lang="en-US"/>
          </a:p>
        </p:txBody>
      </p:sp>
      <p:sp>
        <p:nvSpPr>
          <p:cNvPr id="3" name="Sottotitolo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it-IT" smtClean="0"/>
              <a:t>Fare clic per modificare lo stile del sottotitolo dello schema</a:t>
            </a:r>
            <a:endParaRPr kumimoji="0" lang="en-US"/>
          </a:p>
        </p:txBody>
      </p:sp>
      <p:sp>
        <p:nvSpPr>
          <p:cNvPr id="4" name="Segnaposto data 3"/>
          <p:cNvSpPr>
            <a:spLocks noGrp="1"/>
          </p:cNvSpPr>
          <p:nvPr>
            <p:ph type="dt" sz="half" idx="10"/>
          </p:nvPr>
        </p:nvSpPr>
        <p:spPr/>
        <p:txBody>
          <a:bodyPr/>
          <a:lstStyle/>
          <a:p>
            <a:r>
              <a:rPr lang="it-IT" smtClean="0"/>
              <a:t>Ricadute tecnologiche</a:t>
            </a:r>
            <a:endParaRPr lang="it-IT"/>
          </a:p>
        </p:txBody>
      </p:sp>
      <p:sp>
        <p:nvSpPr>
          <p:cNvPr id="5" name="Segnaposto piè di pagina 4"/>
          <p:cNvSpPr>
            <a:spLocks noGrp="1"/>
          </p:cNvSpPr>
          <p:nvPr>
            <p:ph type="ftr" sz="quarter" idx="11"/>
          </p:nvPr>
        </p:nvSpPr>
        <p:spPr/>
        <p:txBody>
          <a:bodyPr/>
          <a:lstStyle/>
          <a:p>
            <a:r>
              <a:rPr lang="en-US" smtClean="0"/>
              <a:t>Pierluigi Paolucci - Istituto di Fisica Nucleare di Napoli</a:t>
            </a:r>
            <a:endParaRPr lang="it-IT"/>
          </a:p>
        </p:txBody>
      </p:sp>
      <p:sp>
        <p:nvSpPr>
          <p:cNvPr id="6" name="Segnaposto numero diapositiva 5"/>
          <p:cNvSpPr>
            <a:spLocks noGrp="1"/>
          </p:cNvSpPr>
          <p:nvPr>
            <p:ph type="sldNum" sz="quarter" idx="12"/>
          </p:nvPr>
        </p:nvSpPr>
        <p:spPr/>
        <p:txBody>
          <a:bodyPr/>
          <a:lstStyle/>
          <a:p>
            <a:fld id="{36267569-00C4-44C1-ADE1-25DAB8728BE0}" type="slidenum">
              <a:rPr lang="it-IT" smtClean="0"/>
              <a:pPr/>
              <a:t>‹#›</a:t>
            </a:fld>
            <a:endParaRPr lang="it-IT"/>
          </a:p>
        </p:txBody>
      </p:sp>
      <p:sp>
        <p:nvSpPr>
          <p:cNvPr id="10" name="Rettangolo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155448"/>
            <a:ext cx="8229600" cy="1252728"/>
          </a:xfrm>
        </p:spPr>
        <p:txBody>
          <a:bodyPr/>
          <a:lstStyle/>
          <a:p>
            <a:r>
              <a:rPr kumimoji="0" lang="it-IT" smtClean="0"/>
              <a:t>Fare clic per modificare lo stile del titolo</a:t>
            </a:r>
            <a:endParaRPr kumimoji="0" lang="en-US"/>
          </a:p>
        </p:txBody>
      </p:sp>
      <p:sp>
        <p:nvSpPr>
          <p:cNvPr id="3" name="Segnaposto contenuto 2"/>
          <p:cNvSpPr>
            <a:spLocks noGrp="1"/>
          </p:cNvSpPr>
          <p:nvPr>
            <p:ph idx="1"/>
          </p:nvPr>
        </p:nvSpPr>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r>
              <a:rPr lang="it-IT" smtClean="0"/>
              <a:t>Ricadute tecnologiche</a:t>
            </a:r>
            <a:endParaRPr lang="it-IT"/>
          </a:p>
        </p:txBody>
      </p:sp>
      <p:sp>
        <p:nvSpPr>
          <p:cNvPr id="5" name="Segnaposto piè di pagina 4"/>
          <p:cNvSpPr>
            <a:spLocks noGrp="1"/>
          </p:cNvSpPr>
          <p:nvPr>
            <p:ph type="ftr" sz="quarter" idx="11"/>
          </p:nvPr>
        </p:nvSpPr>
        <p:spPr/>
        <p:txBody>
          <a:bodyPr/>
          <a:lstStyle/>
          <a:p>
            <a:r>
              <a:rPr lang="en-US" smtClean="0"/>
              <a:t>Pierluigi Paolucci - Istituto di Fisica Nucleare di Napoli</a:t>
            </a:r>
            <a:endParaRPr lang="it-IT"/>
          </a:p>
        </p:txBody>
      </p:sp>
      <p:sp>
        <p:nvSpPr>
          <p:cNvPr id="6" name="Segnaposto numero diapositiva 5"/>
          <p:cNvSpPr>
            <a:spLocks noGrp="1"/>
          </p:cNvSpPr>
          <p:nvPr>
            <p:ph type="sldNum" sz="quarter" idx="12"/>
          </p:nvPr>
        </p:nvSpPr>
        <p:spPr/>
        <p:txBody>
          <a:bodyPr/>
          <a:lstStyle/>
          <a:p>
            <a:fld id="{36267569-00C4-44C1-ADE1-25DAB8728BE0}" type="slidenum">
              <a:rPr lang="it-IT" smtClean="0"/>
              <a:pPr/>
              <a:t>‹#›</a:t>
            </a:fld>
            <a:endParaRPr lang="it-IT"/>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Intestazione sezione">
    <p:spTree>
      <p:nvGrpSpPr>
        <p:cNvPr id="1" name=""/>
        <p:cNvGrpSpPr/>
        <p:nvPr/>
      </p:nvGrpSpPr>
      <p:grpSpPr>
        <a:xfrm>
          <a:off x="0" y="0"/>
          <a:ext cx="0" cy="0"/>
          <a:chOff x="0" y="0"/>
          <a:chExt cx="0" cy="0"/>
        </a:xfrm>
      </p:grpSpPr>
      <p:sp>
        <p:nvSpPr>
          <p:cNvPr id="9" name="Rettangolo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ttangolo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olo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kumimoji="0" lang="it-IT" smtClean="0"/>
              <a:t>Fare clic per modificare stili del testo dello schema</a:t>
            </a:r>
          </a:p>
        </p:txBody>
      </p:sp>
      <p:sp>
        <p:nvSpPr>
          <p:cNvPr id="4" name="Segnaposto data 3"/>
          <p:cNvSpPr>
            <a:spLocks noGrp="1"/>
          </p:cNvSpPr>
          <p:nvPr>
            <p:ph type="dt" sz="half" idx="10"/>
          </p:nvPr>
        </p:nvSpPr>
        <p:spPr/>
        <p:txBody>
          <a:bodyPr/>
          <a:lstStyle/>
          <a:p>
            <a:r>
              <a:rPr lang="it-IT" smtClean="0"/>
              <a:t>Ricadute tecnologiche</a:t>
            </a:r>
            <a:endParaRPr lang="it-IT"/>
          </a:p>
        </p:txBody>
      </p:sp>
      <p:sp>
        <p:nvSpPr>
          <p:cNvPr id="5" name="Segnaposto piè di pagina 4"/>
          <p:cNvSpPr>
            <a:spLocks noGrp="1"/>
          </p:cNvSpPr>
          <p:nvPr>
            <p:ph type="ftr" sz="quarter" idx="11"/>
          </p:nvPr>
        </p:nvSpPr>
        <p:spPr/>
        <p:txBody>
          <a:bodyPr/>
          <a:lstStyle/>
          <a:p>
            <a:r>
              <a:rPr lang="en-US" smtClean="0"/>
              <a:t>Pierluigi Paolucci - Istituto di Fisica Nucleare di Napoli</a:t>
            </a:r>
            <a:endParaRPr lang="it-IT"/>
          </a:p>
        </p:txBody>
      </p:sp>
      <p:sp>
        <p:nvSpPr>
          <p:cNvPr id="6" name="Segnaposto numero diapositiva 5"/>
          <p:cNvSpPr>
            <a:spLocks noGrp="1"/>
          </p:cNvSpPr>
          <p:nvPr>
            <p:ph type="sldNum" sz="quarter" idx="12"/>
          </p:nvPr>
        </p:nvSpPr>
        <p:spPr/>
        <p:txBody>
          <a:bodyPr/>
          <a:lstStyle/>
          <a:p>
            <a:fld id="{36267569-00C4-44C1-ADE1-25DAB8728BE0}" type="slidenum">
              <a:rPr lang="it-IT" smtClean="0"/>
              <a:pPr/>
              <a:t>‹#›</a:t>
            </a:fld>
            <a:endParaRPr lang="it-IT"/>
          </a:p>
        </p:txBody>
      </p:sp>
    </p:spTree>
  </p:cSld>
  <p:clrMapOvr>
    <a:overrideClrMapping bg1="dk1" tx1="lt1" bg2="dk2" tx2="lt2" accent1="accent1" accent2="accent2" accent3="accent3" accent4="accent4" accent5="accent5" accent6="accent6" hlink="hlink" folHlink="folHlink"/>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contenuto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contenuto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data 4"/>
          <p:cNvSpPr>
            <a:spLocks noGrp="1"/>
          </p:cNvSpPr>
          <p:nvPr>
            <p:ph type="dt" sz="half" idx="10"/>
          </p:nvPr>
        </p:nvSpPr>
        <p:spPr/>
        <p:txBody>
          <a:bodyPr/>
          <a:lstStyle/>
          <a:p>
            <a:r>
              <a:rPr lang="it-IT" smtClean="0"/>
              <a:t>Ricadute tecnologiche</a:t>
            </a:r>
            <a:endParaRPr lang="it-IT"/>
          </a:p>
        </p:txBody>
      </p:sp>
      <p:sp>
        <p:nvSpPr>
          <p:cNvPr id="6" name="Segnaposto piè di pagina 5"/>
          <p:cNvSpPr>
            <a:spLocks noGrp="1"/>
          </p:cNvSpPr>
          <p:nvPr>
            <p:ph type="ftr" sz="quarter" idx="11"/>
          </p:nvPr>
        </p:nvSpPr>
        <p:spPr/>
        <p:txBody>
          <a:bodyPr/>
          <a:lstStyle/>
          <a:p>
            <a:r>
              <a:rPr lang="en-US" smtClean="0"/>
              <a:t>Pierluigi Paolucci - Istituto di Fisica Nucleare di Napoli</a:t>
            </a:r>
            <a:endParaRPr lang="it-IT"/>
          </a:p>
        </p:txBody>
      </p:sp>
      <p:sp>
        <p:nvSpPr>
          <p:cNvPr id="7" name="Segnaposto numero diapositiva 6"/>
          <p:cNvSpPr>
            <a:spLocks noGrp="1"/>
          </p:cNvSpPr>
          <p:nvPr>
            <p:ph type="sldNum" sz="quarter" idx="12"/>
          </p:nvPr>
        </p:nvSpPr>
        <p:spPr/>
        <p:txBody>
          <a:bodyPr/>
          <a:lstStyle/>
          <a:p>
            <a:fld id="{36267569-00C4-44C1-ADE1-25DAB8728BE0}" type="slidenum">
              <a:rPr lang="it-IT" smtClean="0"/>
              <a:pPr/>
              <a:t>‹#›</a:t>
            </a:fld>
            <a:endParaRPr lang="it-IT"/>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it-IT" smtClean="0"/>
              <a:t>Fare clic per modificare stili del testo dello schema</a:t>
            </a:r>
          </a:p>
        </p:txBody>
      </p:sp>
      <p:sp>
        <p:nvSpPr>
          <p:cNvPr id="4" name="Segnaposto contenuto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testo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it-IT" smtClean="0"/>
              <a:t>Fare clic per modificare stili del testo dello schema</a:t>
            </a:r>
          </a:p>
        </p:txBody>
      </p:sp>
      <p:sp>
        <p:nvSpPr>
          <p:cNvPr id="6" name="Segnaposto contenuto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7" name="Segnaposto data 6"/>
          <p:cNvSpPr>
            <a:spLocks noGrp="1"/>
          </p:cNvSpPr>
          <p:nvPr>
            <p:ph type="dt" sz="half" idx="10"/>
          </p:nvPr>
        </p:nvSpPr>
        <p:spPr/>
        <p:txBody>
          <a:bodyPr/>
          <a:lstStyle/>
          <a:p>
            <a:r>
              <a:rPr lang="it-IT" smtClean="0"/>
              <a:t>Ricadute tecnologiche</a:t>
            </a:r>
            <a:endParaRPr lang="it-IT"/>
          </a:p>
        </p:txBody>
      </p:sp>
      <p:sp>
        <p:nvSpPr>
          <p:cNvPr id="8" name="Segnaposto piè di pagina 7"/>
          <p:cNvSpPr>
            <a:spLocks noGrp="1"/>
          </p:cNvSpPr>
          <p:nvPr>
            <p:ph type="ftr" sz="quarter" idx="11"/>
          </p:nvPr>
        </p:nvSpPr>
        <p:spPr/>
        <p:txBody>
          <a:bodyPr/>
          <a:lstStyle/>
          <a:p>
            <a:r>
              <a:rPr lang="en-US" smtClean="0"/>
              <a:t>Pierluigi Paolucci - Istituto di Fisica Nucleare di Napoli</a:t>
            </a:r>
            <a:endParaRPr lang="it-IT"/>
          </a:p>
        </p:txBody>
      </p:sp>
      <p:sp>
        <p:nvSpPr>
          <p:cNvPr id="9" name="Segnaposto numero diapositiva 8"/>
          <p:cNvSpPr>
            <a:spLocks noGrp="1"/>
          </p:cNvSpPr>
          <p:nvPr>
            <p:ph type="sldNum" sz="quarter" idx="12"/>
          </p:nvPr>
        </p:nvSpPr>
        <p:spPr/>
        <p:txBody>
          <a:bodyPr/>
          <a:lstStyle/>
          <a:p>
            <a:fld id="{36267569-00C4-44C1-ADE1-25DAB8728BE0}" type="slidenum">
              <a:rPr lang="it-IT" smtClean="0"/>
              <a:pPr/>
              <a:t>‹#›</a:t>
            </a:fld>
            <a:endParaRPr lang="it-I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r>
              <a:rPr lang="it-IT" smtClean="0"/>
              <a:t>Ricadute tecnologiche</a:t>
            </a:r>
            <a:endParaRPr lang="it-IT"/>
          </a:p>
        </p:txBody>
      </p:sp>
      <p:sp>
        <p:nvSpPr>
          <p:cNvPr id="5" name="Segnaposto piè di pagina 4"/>
          <p:cNvSpPr>
            <a:spLocks noGrp="1"/>
          </p:cNvSpPr>
          <p:nvPr>
            <p:ph type="ftr" sz="quarter" idx="11"/>
          </p:nvPr>
        </p:nvSpPr>
        <p:spPr/>
        <p:txBody>
          <a:bodyPr/>
          <a:lstStyle/>
          <a:p>
            <a:r>
              <a:rPr lang="en-US" smtClean="0"/>
              <a:t>Pierluigi Paolucci - Istituto di Fisica Nucleare di Napoli</a:t>
            </a:r>
            <a:endParaRPr lang="it-IT"/>
          </a:p>
        </p:txBody>
      </p:sp>
      <p:sp>
        <p:nvSpPr>
          <p:cNvPr id="6" name="Segnaposto numero diapositiva 5"/>
          <p:cNvSpPr>
            <a:spLocks noGrp="1"/>
          </p:cNvSpPr>
          <p:nvPr>
            <p:ph type="sldNum" sz="quarter" idx="12"/>
          </p:nvPr>
        </p:nvSpPr>
        <p:spPr/>
        <p:txBody>
          <a:bodyPr/>
          <a:lstStyle/>
          <a:p>
            <a:fld id="{CD31CA86-7D92-4EF4-B7B1-2E8E3081FB8D}" type="slidenum">
              <a:rPr lang="it-IT" smtClean="0"/>
              <a:pPr/>
              <a:t>‹#›</a:t>
            </a:fld>
            <a:endParaRPr lang="it-IT"/>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data 2"/>
          <p:cNvSpPr>
            <a:spLocks noGrp="1"/>
          </p:cNvSpPr>
          <p:nvPr>
            <p:ph type="dt" sz="half" idx="10"/>
          </p:nvPr>
        </p:nvSpPr>
        <p:spPr/>
        <p:txBody>
          <a:bodyPr/>
          <a:lstStyle/>
          <a:p>
            <a:r>
              <a:rPr lang="it-IT" smtClean="0"/>
              <a:t>Ricadute tecnologiche</a:t>
            </a:r>
            <a:endParaRPr lang="it-IT"/>
          </a:p>
        </p:txBody>
      </p:sp>
      <p:sp>
        <p:nvSpPr>
          <p:cNvPr id="4" name="Segnaposto piè di pagina 3"/>
          <p:cNvSpPr>
            <a:spLocks noGrp="1"/>
          </p:cNvSpPr>
          <p:nvPr>
            <p:ph type="ftr" sz="quarter" idx="11"/>
          </p:nvPr>
        </p:nvSpPr>
        <p:spPr/>
        <p:txBody>
          <a:bodyPr/>
          <a:lstStyle/>
          <a:p>
            <a:r>
              <a:rPr lang="en-US" smtClean="0"/>
              <a:t>Pierluigi Paolucci - Istituto di Fisica Nucleare di Napoli</a:t>
            </a:r>
            <a:endParaRPr lang="it-IT"/>
          </a:p>
        </p:txBody>
      </p:sp>
      <p:sp>
        <p:nvSpPr>
          <p:cNvPr id="5" name="Segnaposto numero diapositiva 4"/>
          <p:cNvSpPr>
            <a:spLocks noGrp="1"/>
          </p:cNvSpPr>
          <p:nvPr>
            <p:ph type="sldNum" sz="quarter" idx="12"/>
          </p:nvPr>
        </p:nvSpPr>
        <p:spPr/>
        <p:txBody>
          <a:bodyPr/>
          <a:lstStyle/>
          <a:p>
            <a:fld id="{36267569-00C4-44C1-ADE1-25DAB8728BE0}" type="slidenum">
              <a:rPr lang="it-IT" smtClean="0"/>
              <a:pPr/>
              <a:t>‹#›</a:t>
            </a:fld>
            <a:endParaRPr lang="it-IT"/>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it-IT" smtClean="0"/>
              <a:t>Ricadute tecnologiche</a:t>
            </a:r>
            <a:endParaRPr lang="it-IT"/>
          </a:p>
        </p:txBody>
      </p:sp>
      <p:sp>
        <p:nvSpPr>
          <p:cNvPr id="3" name="Segnaposto piè di pagina 2"/>
          <p:cNvSpPr>
            <a:spLocks noGrp="1"/>
          </p:cNvSpPr>
          <p:nvPr>
            <p:ph type="ftr" sz="quarter" idx="11"/>
          </p:nvPr>
        </p:nvSpPr>
        <p:spPr/>
        <p:txBody>
          <a:bodyPr/>
          <a:lstStyle/>
          <a:p>
            <a:r>
              <a:rPr lang="en-US" smtClean="0"/>
              <a:t>Pierluigi Paolucci - Istituto di Fisica Nucleare di Napoli</a:t>
            </a:r>
            <a:endParaRPr lang="it-IT"/>
          </a:p>
        </p:txBody>
      </p:sp>
      <p:sp>
        <p:nvSpPr>
          <p:cNvPr id="4" name="Segnaposto numero diapositiva 3"/>
          <p:cNvSpPr>
            <a:spLocks noGrp="1"/>
          </p:cNvSpPr>
          <p:nvPr>
            <p:ph type="sldNum" sz="quarter" idx="12"/>
          </p:nvPr>
        </p:nvSpPr>
        <p:spPr/>
        <p:txBody>
          <a:bodyPr/>
          <a:lstStyle/>
          <a:p>
            <a:fld id="{36267569-00C4-44C1-ADE1-25DAB8728BE0}" type="slidenum">
              <a:rPr lang="it-IT" smtClean="0"/>
              <a:pPr/>
              <a:t>‹#›</a:t>
            </a:fld>
            <a:endParaRPr lang="it-IT"/>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lstStyle>
          <a:p>
            <a:r>
              <a:rPr kumimoji="0" lang="it-IT" smtClean="0"/>
              <a:t>Fare clic per modificare lo stile del titolo</a:t>
            </a:r>
            <a:endParaRPr kumimoji="0" lang="en-US"/>
          </a:p>
        </p:txBody>
      </p:sp>
      <p:sp>
        <p:nvSpPr>
          <p:cNvPr id="3" name="Segnaposto contenuto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testo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kumimoji="0" lang="it-IT" smtClean="0"/>
              <a:t>Fare clic per modificare stili del testo dello schema</a:t>
            </a:r>
          </a:p>
        </p:txBody>
      </p:sp>
      <p:sp>
        <p:nvSpPr>
          <p:cNvPr id="5" name="Segnaposto data 4"/>
          <p:cNvSpPr>
            <a:spLocks noGrp="1"/>
          </p:cNvSpPr>
          <p:nvPr>
            <p:ph type="dt" sz="half" idx="10"/>
          </p:nvPr>
        </p:nvSpPr>
        <p:spPr/>
        <p:txBody>
          <a:bodyPr/>
          <a:lstStyle/>
          <a:p>
            <a:r>
              <a:rPr lang="it-IT" smtClean="0"/>
              <a:t>Ricadute tecnologiche</a:t>
            </a:r>
            <a:endParaRPr lang="it-IT"/>
          </a:p>
        </p:txBody>
      </p:sp>
      <p:sp>
        <p:nvSpPr>
          <p:cNvPr id="6" name="Segnaposto piè di pagina 5"/>
          <p:cNvSpPr>
            <a:spLocks noGrp="1"/>
          </p:cNvSpPr>
          <p:nvPr>
            <p:ph type="ftr" sz="quarter" idx="11"/>
          </p:nvPr>
        </p:nvSpPr>
        <p:spPr/>
        <p:txBody>
          <a:bodyPr/>
          <a:lstStyle/>
          <a:p>
            <a:r>
              <a:rPr lang="en-US" smtClean="0"/>
              <a:t>Pierluigi Paolucci - Istituto di Fisica Nucleare di Napoli</a:t>
            </a:r>
            <a:endParaRPr lang="it-IT"/>
          </a:p>
        </p:txBody>
      </p:sp>
      <p:sp>
        <p:nvSpPr>
          <p:cNvPr id="7" name="Segnaposto numero diapositiva 6"/>
          <p:cNvSpPr>
            <a:spLocks noGrp="1"/>
          </p:cNvSpPr>
          <p:nvPr>
            <p:ph type="sldNum" sz="quarter" idx="12"/>
          </p:nvPr>
        </p:nvSpPr>
        <p:spPr/>
        <p:txBody>
          <a:bodyPr/>
          <a:lstStyle/>
          <a:p>
            <a:fld id="{36267569-00C4-44C1-ADE1-25DAB8728BE0}" type="slidenum">
              <a:rPr lang="it-IT" smtClean="0"/>
              <a:pPr/>
              <a:t>‹#›</a:t>
            </a:fld>
            <a:endParaRPr lang="it-IT"/>
          </a:p>
        </p:txBody>
      </p:sp>
      <p:sp>
        <p:nvSpPr>
          <p:cNvPr id="12" name="Rettangolo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ttangolo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64592" y="155448"/>
            <a:ext cx="2525150" cy="978408"/>
          </a:xfrm>
        </p:spPr>
        <p:txBody>
          <a:bodyPr lIns="73152" bIns="0" anchor="b">
            <a:sp3d prstMaterial="matte"/>
          </a:bodyPr>
          <a:lstStyle>
            <a:lvl1pPr algn="l">
              <a:defRPr sz="2000" b="0"/>
            </a:lvl1pPr>
          </a:lstStyle>
          <a:p>
            <a:r>
              <a:rPr kumimoji="0" lang="it-IT" smtClean="0"/>
              <a:t>Fare clic per modificare lo stile del titolo</a:t>
            </a:r>
            <a:endParaRPr kumimoji="0" lang="en-US"/>
          </a:p>
        </p:txBody>
      </p:sp>
      <p:sp>
        <p:nvSpPr>
          <p:cNvPr id="3" name="Segnaposto immagine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0" lang="it-IT" smtClean="0"/>
              <a:t>Fare clic sull'icona per inserire un'immagine</a:t>
            </a:r>
            <a:endParaRPr kumimoji="0" lang="en-US" dirty="0"/>
          </a:p>
        </p:txBody>
      </p:sp>
      <p:sp>
        <p:nvSpPr>
          <p:cNvPr id="4" name="Segnaposto testo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kumimoji="0" lang="it-IT" smtClean="0"/>
              <a:t>Fare clic per modificare stili del testo dello schema</a:t>
            </a:r>
          </a:p>
        </p:txBody>
      </p:sp>
      <p:sp>
        <p:nvSpPr>
          <p:cNvPr id="5" name="Segnaposto data 4"/>
          <p:cNvSpPr>
            <a:spLocks noGrp="1"/>
          </p:cNvSpPr>
          <p:nvPr>
            <p:ph type="dt" sz="half" idx="10"/>
          </p:nvPr>
        </p:nvSpPr>
        <p:spPr>
          <a:xfrm>
            <a:off x="164592" y="1170432"/>
            <a:ext cx="2523744" cy="201168"/>
          </a:xfrm>
        </p:spPr>
        <p:txBody>
          <a:bodyPr/>
          <a:lstStyle/>
          <a:p>
            <a:r>
              <a:rPr lang="it-IT" smtClean="0"/>
              <a:t>Ricadute tecnologiche</a:t>
            </a:r>
            <a:endParaRPr lang="it-IT"/>
          </a:p>
        </p:txBody>
      </p:sp>
      <p:sp>
        <p:nvSpPr>
          <p:cNvPr id="11" name="Rettangolo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ttangolo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egnaposto piè di pagina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r>
              <a:rPr lang="en-US" smtClean="0"/>
              <a:t>Pierluigi Paolucci - Istituto di Fisica Nucleare di Napoli</a:t>
            </a:r>
            <a:endParaRPr lang="it-IT"/>
          </a:p>
        </p:txBody>
      </p:sp>
      <p:sp>
        <p:nvSpPr>
          <p:cNvPr id="7" name="Segnaposto numero diapositiva 6"/>
          <p:cNvSpPr>
            <a:spLocks noGrp="1"/>
          </p:cNvSpPr>
          <p:nvPr>
            <p:ph type="sldNum" sz="quarter" idx="12"/>
          </p:nvPr>
        </p:nvSpPr>
        <p:spPr>
          <a:xfrm>
            <a:off x="8339328" y="1170432"/>
            <a:ext cx="733864" cy="201168"/>
          </a:xfrm>
        </p:spPr>
        <p:txBody>
          <a:bodyPr/>
          <a:lstStyle/>
          <a:p>
            <a:fld id="{36267569-00C4-44C1-ADE1-25DAB8728BE0}" type="slidenum">
              <a:rPr lang="it-IT" smtClean="0"/>
              <a:pPr/>
              <a:t>‹#›</a:t>
            </a:fld>
            <a:endParaRPr lang="it-IT"/>
          </a:p>
        </p:txBody>
      </p:sp>
    </p:spTree>
  </p:cSld>
  <p:clrMapOvr>
    <a:overrideClrMapping bg1="lt1" tx1="dk1" bg2="lt2" tx2="dk2" accent1="accent1" accent2="accent2" accent3="accent3" accent4="accent4" accent5="accent5" accent6="accent6" hlink="hlink" folHlink="folHlink"/>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r>
              <a:rPr lang="it-IT" smtClean="0"/>
              <a:t>Ricadute tecnologiche</a:t>
            </a:r>
            <a:endParaRPr lang="it-IT"/>
          </a:p>
        </p:txBody>
      </p:sp>
      <p:sp>
        <p:nvSpPr>
          <p:cNvPr id="5" name="Segnaposto piè di pagina 4"/>
          <p:cNvSpPr>
            <a:spLocks noGrp="1"/>
          </p:cNvSpPr>
          <p:nvPr>
            <p:ph type="ftr" sz="quarter" idx="11"/>
          </p:nvPr>
        </p:nvSpPr>
        <p:spPr/>
        <p:txBody>
          <a:bodyPr/>
          <a:lstStyle/>
          <a:p>
            <a:r>
              <a:rPr lang="en-US" smtClean="0"/>
              <a:t>Pierluigi Paolucci - Istituto di Fisica Nucleare di Napoli</a:t>
            </a:r>
            <a:endParaRPr lang="it-IT"/>
          </a:p>
        </p:txBody>
      </p:sp>
      <p:sp>
        <p:nvSpPr>
          <p:cNvPr id="6" name="Segnaposto numero diapositiva 5"/>
          <p:cNvSpPr>
            <a:spLocks noGrp="1"/>
          </p:cNvSpPr>
          <p:nvPr>
            <p:ph type="sldNum" sz="quarter" idx="12"/>
          </p:nvPr>
        </p:nvSpPr>
        <p:spPr/>
        <p:txBody>
          <a:bodyPr/>
          <a:lstStyle/>
          <a:p>
            <a:fld id="{36267569-00C4-44C1-ADE1-25DAB8728BE0}" type="slidenum">
              <a:rPr lang="it-IT" smtClean="0"/>
              <a:pPr/>
              <a:t>‹#›</a:t>
            </a:fld>
            <a:endParaRPr lang="it-IT"/>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1_Titolo e testo verticale">
    <p:spTree>
      <p:nvGrpSpPr>
        <p:cNvPr id="1" name=""/>
        <p:cNvGrpSpPr/>
        <p:nvPr/>
      </p:nvGrpSpPr>
      <p:grpSpPr>
        <a:xfrm>
          <a:off x="0" y="0"/>
          <a:ext cx="0" cy="0"/>
          <a:chOff x="0" y="0"/>
          <a:chExt cx="0" cy="0"/>
        </a:xfrm>
      </p:grpSpPr>
      <p:sp>
        <p:nvSpPr>
          <p:cNvPr id="9" name="Rettangolo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ttangolo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olo verticale 1"/>
          <p:cNvSpPr>
            <a:spLocks noGrp="1"/>
          </p:cNvSpPr>
          <p:nvPr>
            <p:ph type="title" orient="vert"/>
          </p:nvPr>
        </p:nvSpPr>
        <p:spPr>
          <a:xfrm>
            <a:off x="6781800" y="274640"/>
            <a:ext cx="1905000" cy="5851525"/>
          </a:xfrm>
        </p:spPr>
        <p:txBody>
          <a:bodyPr vert="eaVer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a:xfrm>
            <a:off x="457200" y="304800"/>
            <a:ext cx="6019800" cy="5851525"/>
          </a:xfrm>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r>
              <a:rPr lang="it-IT" smtClean="0"/>
              <a:t>Ricadute tecnologiche</a:t>
            </a:r>
            <a:endParaRPr lang="it-IT"/>
          </a:p>
        </p:txBody>
      </p:sp>
      <p:sp>
        <p:nvSpPr>
          <p:cNvPr id="5" name="Segnaposto piè di pagina 4"/>
          <p:cNvSpPr>
            <a:spLocks noGrp="1"/>
          </p:cNvSpPr>
          <p:nvPr>
            <p:ph type="ftr" sz="quarter" idx="11"/>
          </p:nvPr>
        </p:nvSpPr>
        <p:spPr>
          <a:xfrm>
            <a:off x="2640597" y="6377459"/>
            <a:ext cx="3836404" cy="365125"/>
          </a:xfrm>
        </p:spPr>
        <p:txBody>
          <a:bodyPr/>
          <a:lstStyle/>
          <a:p>
            <a:r>
              <a:rPr lang="en-US" smtClean="0"/>
              <a:t>Pierluigi Paolucci - Istituto di Fisica Nucleare di Napoli</a:t>
            </a:r>
            <a:endParaRPr lang="it-IT" dirty="0"/>
          </a:p>
        </p:txBody>
      </p:sp>
      <p:sp>
        <p:nvSpPr>
          <p:cNvPr id="6" name="Segnaposto numero diapositiva 5"/>
          <p:cNvSpPr>
            <a:spLocks noGrp="1"/>
          </p:cNvSpPr>
          <p:nvPr>
            <p:ph type="sldNum" sz="quarter" idx="12"/>
          </p:nvPr>
        </p:nvSpPr>
        <p:spPr/>
        <p:txBody>
          <a:bodyPr/>
          <a:lstStyle/>
          <a:p>
            <a:fld id="{36267569-00C4-44C1-ADE1-25DAB8728BE0}" type="slidenum">
              <a:rPr lang="it-IT" smtClean="0"/>
              <a:pPr/>
              <a:t>‹#›</a:t>
            </a:fld>
            <a:endParaRPr lang="it-IT"/>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r>
              <a:rPr lang="it-IT" smtClean="0"/>
              <a:t>Ricadute tecnologiche</a:t>
            </a:r>
            <a:endParaRPr lang="it-IT" dirty="0"/>
          </a:p>
        </p:txBody>
      </p:sp>
      <p:sp>
        <p:nvSpPr>
          <p:cNvPr id="5" name="Segnaposto piè di pagina 4"/>
          <p:cNvSpPr>
            <a:spLocks noGrp="1"/>
          </p:cNvSpPr>
          <p:nvPr>
            <p:ph type="ftr" sz="quarter" idx="11"/>
          </p:nvPr>
        </p:nvSpPr>
        <p:spPr/>
        <p:txBody>
          <a:bodyPr/>
          <a:lstStyle>
            <a:lvl1pPr>
              <a:defRPr/>
            </a:lvl1pPr>
          </a:lstStyle>
          <a:p>
            <a:pPr>
              <a:defRPr/>
            </a:pPr>
            <a:r>
              <a:rPr lang="en-US" smtClean="0"/>
              <a:t>Pierluigi Paolucci - Istituto di Fisica Nucleare di Napoli</a:t>
            </a:r>
            <a:endParaRPr lang="it-IT" dirty="0"/>
          </a:p>
        </p:txBody>
      </p:sp>
      <p:sp>
        <p:nvSpPr>
          <p:cNvPr id="6" name="Segnaposto numero diapositiva 5"/>
          <p:cNvSpPr>
            <a:spLocks noGrp="1"/>
          </p:cNvSpPr>
          <p:nvPr>
            <p:ph type="sldNum" sz="quarter" idx="12"/>
          </p:nvPr>
        </p:nvSpPr>
        <p:spPr/>
        <p:txBody>
          <a:bodyPr/>
          <a:lstStyle>
            <a:lvl1pPr>
              <a:defRPr/>
            </a:lvl1pPr>
          </a:lstStyle>
          <a:p>
            <a:pPr>
              <a:defRPr/>
            </a:pPr>
            <a:fld id="{CF66563B-9A78-C24E-A7A2-D404851C0CC9}" type="slidenum">
              <a:rPr lang="it-IT"/>
              <a:pPr>
                <a:defRPr/>
              </a:pPr>
              <a:t>‹#›</a:t>
            </a:fld>
            <a:endParaRPr lang="it-IT"/>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r>
              <a:rPr lang="it-IT" smtClean="0"/>
              <a:t>Ricadute tecnologiche</a:t>
            </a:r>
            <a:endParaRPr lang="it-IT" dirty="0"/>
          </a:p>
        </p:txBody>
      </p:sp>
      <p:sp>
        <p:nvSpPr>
          <p:cNvPr id="5" name="Segnaposto piè di pagina 4"/>
          <p:cNvSpPr>
            <a:spLocks noGrp="1"/>
          </p:cNvSpPr>
          <p:nvPr>
            <p:ph type="ftr" sz="quarter" idx="11"/>
          </p:nvPr>
        </p:nvSpPr>
        <p:spPr/>
        <p:txBody>
          <a:bodyPr/>
          <a:lstStyle>
            <a:lvl1pPr>
              <a:defRPr/>
            </a:lvl1pPr>
          </a:lstStyle>
          <a:p>
            <a:pPr>
              <a:defRPr/>
            </a:pPr>
            <a:r>
              <a:rPr lang="en-US" smtClean="0"/>
              <a:t>Pierluigi Paolucci - Istituto di Fisica Nucleare di Napoli</a:t>
            </a:r>
            <a:endParaRPr lang="it-IT" dirty="0"/>
          </a:p>
        </p:txBody>
      </p:sp>
      <p:sp>
        <p:nvSpPr>
          <p:cNvPr id="6" name="Segnaposto numero diapositiva 5"/>
          <p:cNvSpPr>
            <a:spLocks noGrp="1"/>
          </p:cNvSpPr>
          <p:nvPr>
            <p:ph type="sldNum" sz="quarter" idx="12"/>
          </p:nvPr>
        </p:nvSpPr>
        <p:spPr/>
        <p:txBody>
          <a:bodyPr/>
          <a:lstStyle>
            <a:lvl1pPr>
              <a:defRPr/>
            </a:lvl1pPr>
          </a:lstStyle>
          <a:p>
            <a:pPr>
              <a:defRPr/>
            </a:pPr>
            <a:fld id="{6763BC4C-D513-864F-A5EB-1DD63B789C53}" type="slidenum">
              <a:rPr lang="it-IT"/>
              <a:pPr>
                <a:defRPr/>
              </a:pPr>
              <a:t>‹#›</a:t>
            </a:fld>
            <a:endParaRPr lang="it-IT"/>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r>
              <a:rPr lang="it-IT" smtClean="0"/>
              <a:t>Ricadute tecnologiche</a:t>
            </a:r>
            <a:endParaRPr lang="it-IT" dirty="0"/>
          </a:p>
        </p:txBody>
      </p:sp>
      <p:sp>
        <p:nvSpPr>
          <p:cNvPr id="5" name="Segnaposto piè di pagina 4"/>
          <p:cNvSpPr>
            <a:spLocks noGrp="1"/>
          </p:cNvSpPr>
          <p:nvPr>
            <p:ph type="ftr" sz="quarter" idx="11"/>
          </p:nvPr>
        </p:nvSpPr>
        <p:spPr/>
        <p:txBody>
          <a:bodyPr/>
          <a:lstStyle>
            <a:lvl1pPr>
              <a:defRPr/>
            </a:lvl1pPr>
          </a:lstStyle>
          <a:p>
            <a:pPr>
              <a:defRPr/>
            </a:pPr>
            <a:r>
              <a:rPr lang="en-US" smtClean="0"/>
              <a:t>Pierluigi Paolucci - Istituto di Fisica Nucleare di Napoli</a:t>
            </a:r>
            <a:endParaRPr lang="it-IT" dirty="0"/>
          </a:p>
        </p:txBody>
      </p:sp>
      <p:sp>
        <p:nvSpPr>
          <p:cNvPr id="6" name="Segnaposto numero diapositiva 5"/>
          <p:cNvSpPr>
            <a:spLocks noGrp="1"/>
          </p:cNvSpPr>
          <p:nvPr>
            <p:ph type="sldNum" sz="quarter" idx="12"/>
          </p:nvPr>
        </p:nvSpPr>
        <p:spPr/>
        <p:txBody>
          <a:bodyPr/>
          <a:lstStyle>
            <a:lvl1pPr>
              <a:defRPr/>
            </a:lvl1pPr>
          </a:lstStyle>
          <a:p>
            <a:pPr>
              <a:defRPr/>
            </a:pPr>
            <a:fld id="{66B0AC61-57FC-6647-96B6-FD070AC3B162}" type="slidenum">
              <a:rPr lang="it-IT"/>
              <a:pPr>
                <a:defRPr/>
              </a:pPr>
              <a:t>‹#›</a:t>
            </a:fld>
            <a:endParaRPr lang="it-IT"/>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r>
              <a:rPr lang="it-IT" smtClean="0"/>
              <a:t>Ricadute tecnologiche</a:t>
            </a:r>
            <a:endParaRPr lang="it-IT" dirty="0"/>
          </a:p>
        </p:txBody>
      </p:sp>
      <p:sp>
        <p:nvSpPr>
          <p:cNvPr id="6" name="Segnaposto piè di pagina 4"/>
          <p:cNvSpPr>
            <a:spLocks noGrp="1"/>
          </p:cNvSpPr>
          <p:nvPr>
            <p:ph type="ftr" sz="quarter" idx="11"/>
          </p:nvPr>
        </p:nvSpPr>
        <p:spPr/>
        <p:txBody>
          <a:bodyPr/>
          <a:lstStyle>
            <a:lvl1pPr>
              <a:defRPr/>
            </a:lvl1pPr>
          </a:lstStyle>
          <a:p>
            <a:pPr>
              <a:defRPr/>
            </a:pPr>
            <a:r>
              <a:rPr lang="en-US" smtClean="0"/>
              <a:t>Pierluigi Paolucci - Istituto di Fisica Nucleare di Napoli</a:t>
            </a:r>
            <a:endParaRPr lang="it-IT" dirty="0"/>
          </a:p>
        </p:txBody>
      </p:sp>
      <p:sp>
        <p:nvSpPr>
          <p:cNvPr id="7" name="Segnaposto numero diapositiva 5"/>
          <p:cNvSpPr>
            <a:spLocks noGrp="1"/>
          </p:cNvSpPr>
          <p:nvPr>
            <p:ph type="sldNum" sz="quarter" idx="12"/>
          </p:nvPr>
        </p:nvSpPr>
        <p:spPr/>
        <p:txBody>
          <a:bodyPr/>
          <a:lstStyle>
            <a:lvl1pPr>
              <a:defRPr/>
            </a:lvl1pPr>
          </a:lstStyle>
          <a:p>
            <a:pPr>
              <a:defRPr/>
            </a:pPr>
            <a:fld id="{4F4A8157-6818-8540-8312-E3214A8E51E2}" type="slidenum">
              <a:rPr lang="it-IT"/>
              <a:pPr>
                <a:defRPr/>
              </a:pPr>
              <a:t>‹#›</a:t>
            </a:fld>
            <a:endParaRPr lang="it-IT"/>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r>
              <a:rPr lang="it-IT" smtClean="0"/>
              <a:t>Ricadute tecnologiche</a:t>
            </a:r>
            <a:endParaRPr lang="it-IT"/>
          </a:p>
        </p:txBody>
      </p:sp>
      <p:sp>
        <p:nvSpPr>
          <p:cNvPr id="5" name="Segnaposto piè di pagina 4"/>
          <p:cNvSpPr>
            <a:spLocks noGrp="1"/>
          </p:cNvSpPr>
          <p:nvPr>
            <p:ph type="ftr" sz="quarter" idx="11"/>
          </p:nvPr>
        </p:nvSpPr>
        <p:spPr/>
        <p:txBody>
          <a:bodyPr/>
          <a:lstStyle/>
          <a:p>
            <a:r>
              <a:rPr lang="en-US" smtClean="0"/>
              <a:t>Pierluigi Paolucci - Istituto di Fisica Nucleare di Napoli</a:t>
            </a:r>
            <a:endParaRPr lang="it-IT"/>
          </a:p>
        </p:txBody>
      </p:sp>
      <p:sp>
        <p:nvSpPr>
          <p:cNvPr id="6" name="Segnaposto numero diapositiva 5"/>
          <p:cNvSpPr>
            <a:spLocks noGrp="1"/>
          </p:cNvSpPr>
          <p:nvPr>
            <p:ph type="sldNum" sz="quarter" idx="12"/>
          </p:nvPr>
        </p:nvSpPr>
        <p:spPr/>
        <p:txBody>
          <a:bodyPr/>
          <a:lstStyle/>
          <a:p>
            <a:fld id="{CD31CA86-7D92-4EF4-B7B1-2E8E3081FB8D}" type="slidenum">
              <a:rPr lang="it-IT" smtClean="0"/>
              <a:pPr/>
              <a:t>‹#›</a:t>
            </a:fld>
            <a:endParaRPr lang="it-IT"/>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r>
              <a:rPr lang="it-IT" smtClean="0"/>
              <a:t>Ricadute tecnologiche</a:t>
            </a:r>
            <a:endParaRPr lang="it-IT" dirty="0"/>
          </a:p>
        </p:txBody>
      </p:sp>
      <p:sp>
        <p:nvSpPr>
          <p:cNvPr id="8" name="Segnaposto piè di pagina 4"/>
          <p:cNvSpPr>
            <a:spLocks noGrp="1"/>
          </p:cNvSpPr>
          <p:nvPr>
            <p:ph type="ftr" sz="quarter" idx="11"/>
          </p:nvPr>
        </p:nvSpPr>
        <p:spPr/>
        <p:txBody>
          <a:bodyPr/>
          <a:lstStyle>
            <a:lvl1pPr>
              <a:defRPr/>
            </a:lvl1pPr>
          </a:lstStyle>
          <a:p>
            <a:pPr>
              <a:defRPr/>
            </a:pPr>
            <a:r>
              <a:rPr lang="en-US" smtClean="0"/>
              <a:t>Pierluigi Paolucci - Istituto di Fisica Nucleare di Napoli</a:t>
            </a:r>
            <a:endParaRPr lang="it-IT" dirty="0"/>
          </a:p>
        </p:txBody>
      </p:sp>
      <p:sp>
        <p:nvSpPr>
          <p:cNvPr id="9" name="Segnaposto numero diapositiva 5"/>
          <p:cNvSpPr>
            <a:spLocks noGrp="1"/>
          </p:cNvSpPr>
          <p:nvPr>
            <p:ph type="sldNum" sz="quarter" idx="12"/>
          </p:nvPr>
        </p:nvSpPr>
        <p:spPr/>
        <p:txBody>
          <a:bodyPr/>
          <a:lstStyle>
            <a:lvl1pPr>
              <a:defRPr/>
            </a:lvl1pPr>
          </a:lstStyle>
          <a:p>
            <a:pPr>
              <a:defRPr/>
            </a:pPr>
            <a:fld id="{0302A3E7-F835-8742-A980-86B2D997F4DF}" type="slidenum">
              <a:rPr lang="it-IT"/>
              <a:pPr>
                <a:defRPr/>
              </a:pPr>
              <a:t>‹#›</a:t>
            </a:fld>
            <a:endParaRPr lang="it-IT"/>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r>
              <a:rPr lang="it-IT" smtClean="0"/>
              <a:t>Ricadute tecnologiche</a:t>
            </a:r>
            <a:endParaRPr lang="it-IT" dirty="0"/>
          </a:p>
        </p:txBody>
      </p:sp>
      <p:sp>
        <p:nvSpPr>
          <p:cNvPr id="4" name="Segnaposto piè di pagina 4"/>
          <p:cNvSpPr>
            <a:spLocks noGrp="1"/>
          </p:cNvSpPr>
          <p:nvPr>
            <p:ph type="ftr" sz="quarter" idx="11"/>
          </p:nvPr>
        </p:nvSpPr>
        <p:spPr/>
        <p:txBody>
          <a:bodyPr/>
          <a:lstStyle>
            <a:lvl1pPr>
              <a:defRPr/>
            </a:lvl1pPr>
          </a:lstStyle>
          <a:p>
            <a:pPr>
              <a:defRPr/>
            </a:pPr>
            <a:r>
              <a:rPr lang="en-US" smtClean="0"/>
              <a:t>Pierluigi Paolucci - Istituto di Fisica Nucleare di Napoli</a:t>
            </a:r>
            <a:endParaRPr lang="it-IT" dirty="0"/>
          </a:p>
        </p:txBody>
      </p:sp>
      <p:sp>
        <p:nvSpPr>
          <p:cNvPr id="5" name="Segnaposto numero diapositiva 5"/>
          <p:cNvSpPr>
            <a:spLocks noGrp="1"/>
          </p:cNvSpPr>
          <p:nvPr>
            <p:ph type="sldNum" sz="quarter" idx="12"/>
          </p:nvPr>
        </p:nvSpPr>
        <p:spPr/>
        <p:txBody>
          <a:bodyPr/>
          <a:lstStyle>
            <a:lvl1pPr>
              <a:defRPr/>
            </a:lvl1pPr>
          </a:lstStyle>
          <a:p>
            <a:pPr>
              <a:defRPr/>
            </a:pPr>
            <a:fld id="{F2BE8A1A-83E4-A042-A355-80DC52C506DF}" type="slidenum">
              <a:rPr lang="it-IT"/>
              <a:pPr>
                <a:defRPr/>
              </a:pPr>
              <a:t>‹#›</a:t>
            </a:fld>
            <a:endParaRPr lang="it-IT"/>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r>
              <a:rPr lang="it-IT" smtClean="0"/>
              <a:t>Ricadute tecnologiche</a:t>
            </a:r>
            <a:endParaRPr lang="it-IT" dirty="0"/>
          </a:p>
        </p:txBody>
      </p:sp>
      <p:sp>
        <p:nvSpPr>
          <p:cNvPr id="3" name="Segnaposto piè di pagina 4"/>
          <p:cNvSpPr>
            <a:spLocks noGrp="1"/>
          </p:cNvSpPr>
          <p:nvPr>
            <p:ph type="ftr" sz="quarter" idx="11"/>
          </p:nvPr>
        </p:nvSpPr>
        <p:spPr/>
        <p:txBody>
          <a:bodyPr/>
          <a:lstStyle>
            <a:lvl1pPr>
              <a:defRPr/>
            </a:lvl1pPr>
          </a:lstStyle>
          <a:p>
            <a:pPr>
              <a:defRPr/>
            </a:pPr>
            <a:r>
              <a:rPr lang="en-US" smtClean="0"/>
              <a:t>Pierluigi Paolucci - Istituto di Fisica Nucleare di Napoli</a:t>
            </a:r>
            <a:endParaRPr lang="it-IT" dirty="0"/>
          </a:p>
        </p:txBody>
      </p:sp>
      <p:sp>
        <p:nvSpPr>
          <p:cNvPr id="4" name="Segnaposto numero diapositiva 5"/>
          <p:cNvSpPr>
            <a:spLocks noGrp="1"/>
          </p:cNvSpPr>
          <p:nvPr>
            <p:ph type="sldNum" sz="quarter" idx="12"/>
          </p:nvPr>
        </p:nvSpPr>
        <p:spPr/>
        <p:txBody>
          <a:bodyPr/>
          <a:lstStyle>
            <a:lvl1pPr>
              <a:defRPr/>
            </a:lvl1pPr>
          </a:lstStyle>
          <a:p>
            <a:pPr>
              <a:defRPr/>
            </a:pPr>
            <a:fld id="{E2C6ADCC-56C4-C249-AD13-3F9178842BC3}" type="slidenum">
              <a:rPr lang="it-IT"/>
              <a:pPr>
                <a:defRPr/>
              </a:pPr>
              <a:t>‹#›</a:t>
            </a:fld>
            <a:endParaRPr lang="it-IT"/>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r>
              <a:rPr lang="it-IT" smtClean="0"/>
              <a:t>Ricadute tecnologiche</a:t>
            </a:r>
            <a:endParaRPr lang="it-IT" dirty="0"/>
          </a:p>
        </p:txBody>
      </p:sp>
      <p:sp>
        <p:nvSpPr>
          <p:cNvPr id="6" name="Segnaposto piè di pagina 4"/>
          <p:cNvSpPr>
            <a:spLocks noGrp="1"/>
          </p:cNvSpPr>
          <p:nvPr>
            <p:ph type="ftr" sz="quarter" idx="11"/>
          </p:nvPr>
        </p:nvSpPr>
        <p:spPr/>
        <p:txBody>
          <a:bodyPr/>
          <a:lstStyle>
            <a:lvl1pPr>
              <a:defRPr/>
            </a:lvl1pPr>
          </a:lstStyle>
          <a:p>
            <a:pPr>
              <a:defRPr/>
            </a:pPr>
            <a:r>
              <a:rPr lang="en-US" smtClean="0"/>
              <a:t>Pierluigi Paolucci - Istituto di Fisica Nucleare di Napoli</a:t>
            </a:r>
            <a:endParaRPr lang="it-IT" dirty="0"/>
          </a:p>
        </p:txBody>
      </p:sp>
      <p:sp>
        <p:nvSpPr>
          <p:cNvPr id="7" name="Segnaposto numero diapositiva 5"/>
          <p:cNvSpPr>
            <a:spLocks noGrp="1"/>
          </p:cNvSpPr>
          <p:nvPr>
            <p:ph type="sldNum" sz="quarter" idx="12"/>
          </p:nvPr>
        </p:nvSpPr>
        <p:spPr/>
        <p:txBody>
          <a:bodyPr/>
          <a:lstStyle>
            <a:lvl1pPr>
              <a:defRPr/>
            </a:lvl1pPr>
          </a:lstStyle>
          <a:p>
            <a:pPr>
              <a:defRPr/>
            </a:pPr>
            <a:fld id="{0183EE81-133F-F345-8963-C5458069D465}" type="slidenum">
              <a:rPr lang="it-IT"/>
              <a:pPr>
                <a:defRPr/>
              </a:pPr>
              <a:t>‹#›</a:t>
            </a:fld>
            <a:endParaRPr lang="it-IT"/>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r>
              <a:rPr lang="it-IT" smtClean="0"/>
              <a:t>Ricadute tecnologiche</a:t>
            </a:r>
            <a:endParaRPr lang="it-IT" dirty="0"/>
          </a:p>
        </p:txBody>
      </p:sp>
      <p:sp>
        <p:nvSpPr>
          <p:cNvPr id="6" name="Segnaposto piè di pagina 4"/>
          <p:cNvSpPr>
            <a:spLocks noGrp="1"/>
          </p:cNvSpPr>
          <p:nvPr>
            <p:ph type="ftr" sz="quarter" idx="11"/>
          </p:nvPr>
        </p:nvSpPr>
        <p:spPr/>
        <p:txBody>
          <a:bodyPr/>
          <a:lstStyle>
            <a:lvl1pPr>
              <a:defRPr/>
            </a:lvl1pPr>
          </a:lstStyle>
          <a:p>
            <a:pPr>
              <a:defRPr/>
            </a:pPr>
            <a:r>
              <a:rPr lang="en-US" smtClean="0"/>
              <a:t>Pierluigi Paolucci - Istituto di Fisica Nucleare di Napoli</a:t>
            </a:r>
            <a:endParaRPr lang="it-IT" dirty="0"/>
          </a:p>
        </p:txBody>
      </p:sp>
      <p:sp>
        <p:nvSpPr>
          <p:cNvPr id="7" name="Segnaposto numero diapositiva 5"/>
          <p:cNvSpPr>
            <a:spLocks noGrp="1"/>
          </p:cNvSpPr>
          <p:nvPr>
            <p:ph type="sldNum" sz="quarter" idx="12"/>
          </p:nvPr>
        </p:nvSpPr>
        <p:spPr/>
        <p:txBody>
          <a:bodyPr/>
          <a:lstStyle>
            <a:lvl1pPr>
              <a:defRPr/>
            </a:lvl1pPr>
          </a:lstStyle>
          <a:p>
            <a:pPr>
              <a:defRPr/>
            </a:pPr>
            <a:fld id="{94296E77-7184-2146-B553-0F25605854CC}" type="slidenum">
              <a:rPr lang="it-IT"/>
              <a:pPr>
                <a:defRPr/>
              </a:pPr>
              <a:t>‹#›</a:t>
            </a:fld>
            <a:endParaRPr lang="it-IT"/>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r>
              <a:rPr lang="it-IT" smtClean="0"/>
              <a:t>Ricadute tecnologiche</a:t>
            </a:r>
            <a:endParaRPr lang="it-IT" dirty="0"/>
          </a:p>
        </p:txBody>
      </p:sp>
      <p:sp>
        <p:nvSpPr>
          <p:cNvPr id="5" name="Segnaposto piè di pagina 4"/>
          <p:cNvSpPr>
            <a:spLocks noGrp="1"/>
          </p:cNvSpPr>
          <p:nvPr>
            <p:ph type="ftr" sz="quarter" idx="11"/>
          </p:nvPr>
        </p:nvSpPr>
        <p:spPr/>
        <p:txBody>
          <a:bodyPr/>
          <a:lstStyle>
            <a:lvl1pPr>
              <a:defRPr/>
            </a:lvl1pPr>
          </a:lstStyle>
          <a:p>
            <a:pPr>
              <a:defRPr/>
            </a:pPr>
            <a:r>
              <a:rPr lang="en-US" smtClean="0"/>
              <a:t>Pierluigi Paolucci - Istituto di Fisica Nucleare di Napoli</a:t>
            </a:r>
            <a:endParaRPr lang="it-IT" dirty="0"/>
          </a:p>
        </p:txBody>
      </p:sp>
      <p:sp>
        <p:nvSpPr>
          <p:cNvPr id="6" name="Segnaposto numero diapositiva 5"/>
          <p:cNvSpPr>
            <a:spLocks noGrp="1"/>
          </p:cNvSpPr>
          <p:nvPr>
            <p:ph type="sldNum" sz="quarter" idx="12"/>
          </p:nvPr>
        </p:nvSpPr>
        <p:spPr/>
        <p:txBody>
          <a:bodyPr/>
          <a:lstStyle>
            <a:lvl1pPr>
              <a:defRPr/>
            </a:lvl1pPr>
          </a:lstStyle>
          <a:p>
            <a:pPr>
              <a:defRPr/>
            </a:pPr>
            <a:fld id="{91B75644-1FE1-DA4F-B642-CF5618F13789}" type="slidenum">
              <a:rPr lang="it-IT"/>
              <a:pPr>
                <a:defRPr/>
              </a:pPr>
              <a:t>‹#›</a:t>
            </a:fld>
            <a:endParaRPr lang="it-IT"/>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r>
              <a:rPr lang="it-IT" smtClean="0"/>
              <a:t>Ricadute tecnologiche</a:t>
            </a:r>
            <a:endParaRPr lang="it-IT" dirty="0"/>
          </a:p>
        </p:txBody>
      </p:sp>
      <p:sp>
        <p:nvSpPr>
          <p:cNvPr id="5" name="Segnaposto piè di pagina 4"/>
          <p:cNvSpPr>
            <a:spLocks noGrp="1"/>
          </p:cNvSpPr>
          <p:nvPr>
            <p:ph type="ftr" sz="quarter" idx="11"/>
          </p:nvPr>
        </p:nvSpPr>
        <p:spPr/>
        <p:txBody>
          <a:bodyPr/>
          <a:lstStyle>
            <a:lvl1pPr>
              <a:defRPr/>
            </a:lvl1pPr>
          </a:lstStyle>
          <a:p>
            <a:pPr>
              <a:defRPr/>
            </a:pPr>
            <a:r>
              <a:rPr lang="en-US" smtClean="0"/>
              <a:t>Pierluigi Paolucci - Istituto di Fisica Nucleare di Napoli</a:t>
            </a:r>
            <a:endParaRPr lang="it-IT" dirty="0"/>
          </a:p>
        </p:txBody>
      </p:sp>
      <p:sp>
        <p:nvSpPr>
          <p:cNvPr id="6" name="Segnaposto numero diapositiva 5"/>
          <p:cNvSpPr>
            <a:spLocks noGrp="1"/>
          </p:cNvSpPr>
          <p:nvPr>
            <p:ph type="sldNum" sz="quarter" idx="12"/>
          </p:nvPr>
        </p:nvSpPr>
        <p:spPr/>
        <p:txBody>
          <a:bodyPr/>
          <a:lstStyle>
            <a:lvl1pPr>
              <a:defRPr/>
            </a:lvl1pPr>
          </a:lstStyle>
          <a:p>
            <a:pPr>
              <a:defRPr/>
            </a:pPr>
            <a:fld id="{5FA47CDA-EFA6-2B42-969D-F6D575FA4AC6}" type="slidenum">
              <a:rPr lang="it-IT"/>
              <a:pPr>
                <a:defRPr/>
              </a:pPr>
              <a:t>‹#›</a:t>
            </a:fld>
            <a:endParaRPr lang="it-IT"/>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r>
              <a:rPr lang="it-IT" smtClean="0"/>
              <a:t>Ricadute tecnologiche</a:t>
            </a:r>
            <a:endParaRPr lang="it-IT" dirty="0"/>
          </a:p>
        </p:txBody>
      </p:sp>
      <p:sp>
        <p:nvSpPr>
          <p:cNvPr id="4" name="Segnaposto piè di pagina 4"/>
          <p:cNvSpPr>
            <a:spLocks noGrp="1"/>
          </p:cNvSpPr>
          <p:nvPr>
            <p:ph type="ftr" sz="quarter" idx="11"/>
          </p:nvPr>
        </p:nvSpPr>
        <p:spPr/>
        <p:txBody>
          <a:bodyPr/>
          <a:lstStyle>
            <a:lvl1pPr>
              <a:defRPr/>
            </a:lvl1pPr>
          </a:lstStyle>
          <a:p>
            <a:pPr>
              <a:defRPr/>
            </a:pPr>
            <a:r>
              <a:rPr lang="en-US" smtClean="0"/>
              <a:t>Pierluigi Paolucci - Istituto di Fisica Nucleare di Napoli</a:t>
            </a:r>
            <a:endParaRPr lang="it-IT" dirty="0"/>
          </a:p>
        </p:txBody>
      </p:sp>
      <p:sp>
        <p:nvSpPr>
          <p:cNvPr id="5" name="Segnaposto numero diapositiva 5"/>
          <p:cNvSpPr>
            <a:spLocks noGrp="1"/>
          </p:cNvSpPr>
          <p:nvPr>
            <p:ph type="sldNum" sz="quarter" idx="12"/>
          </p:nvPr>
        </p:nvSpPr>
        <p:spPr/>
        <p:txBody>
          <a:bodyPr/>
          <a:lstStyle>
            <a:lvl1pPr>
              <a:defRPr/>
            </a:lvl1pPr>
          </a:lstStyle>
          <a:p>
            <a:pPr>
              <a:defRPr/>
            </a:pPr>
            <a:fld id="{16741254-EC69-1547-A663-FDFF3D926FBB}" type="slidenum">
              <a:rPr lang="it-IT"/>
              <a:pPr>
                <a:defRPr/>
              </a:pPr>
              <a:t>‹#›</a:t>
            </a:fld>
            <a:endParaRPr lang="it-IT"/>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7758113" y="1463675"/>
            <a:ext cx="16902113" cy="10795000"/>
            <a:chOff x="-4887" y="922"/>
            <a:chExt cx="10647" cy="6800"/>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folHlink">
                    <a:gamma/>
                    <a:shade val="46275"/>
                    <a:invGamma/>
                  </a:schemeClr>
                </a:gs>
                <a:gs pos="100000">
                  <a:schemeClr val="folHlink"/>
                </a:gs>
              </a:gsLst>
              <a:lin ang="0" scaled="1"/>
            </a:gradFill>
            <a:ln w="9525">
              <a:noFill/>
              <a:round/>
              <a:headEnd type="none" w="sm" len="sm"/>
              <a:tailEnd type="none" w="sm" len="sm"/>
            </a:ln>
            <a:effectLst/>
          </p:spPr>
          <p:txBody>
            <a:bodyPr>
              <a:prstTxWarp prst="textNoShape">
                <a:avLst/>
              </a:prstTxWarp>
            </a:bodyPr>
            <a:lstStyle/>
            <a:p>
              <a:pPr>
                <a:defRPr/>
              </a:pPr>
              <a:endParaRPr lang="en-US">
                <a:ea typeface="+mn-ea"/>
                <a:cs typeface="+mn-cs"/>
              </a:endParaRPr>
            </a:p>
          </p:txBody>
        </p:sp>
        <p:sp>
          <p:nvSpPr>
            <p:cNvPr id="6" name="Arc 4"/>
            <p:cNvSpPr>
              <a:spLocks/>
            </p:cNvSpPr>
            <p:nvPr/>
          </p:nvSpPr>
          <p:spPr bwMode="auto">
            <a:xfrm>
              <a:off x="-4887" y="922"/>
              <a:ext cx="8474" cy="6800"/>
            </a:xfrm>
            <a:custGeom>
              <a:avLst/>
              <a:gdLst>
                <a:gd name="G0" fmla="+- 21600 0 0"/>
                <a:gd name="G1" fmla="+- 21600 0 0"/>
                <a:gd name="G2" fmla="+- 21600 0 0"/>
                <a:gd name="T0" fmla="*/ 43200 w 43200"/>
                <a:gd name="T1" fmla="*/ 21600 h 43200"/>
                <a:gd name="T2" fmla="*/ 24979 w 43200"/>
                <a:gd name="T3" fmla="*/ 266 h 43200"/>
                <a:gd name="T4" fmla="*/ 21600 w 43200"/>
                <a:gd name="T5" fmla="*/ 21600 h 43200"/>
              </a:gdLst>
              <a:ahLst/>
              <a:cxnLst>
                <a:cxn ang="0">
                  <a:pos x="T0" y="T1"/>
                </a:cxn>
                <a:cxn ang="0">
                  <a:pos x="T2" y="T3"/>
                </a:cxn>
                <a:cxn ang="0">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0"/>
                    <a:pt x="23861" y="88"/>
                    <a:pt x="24979" y="265"/>
                  </a:cubicBezTo>
                </a:path>
                <a:path w="43200" h="43200" stroke="0"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0"/>
                    <a:pt x="23861" y="88"/>
                    <a:pt x="24979" y="265"/>
                  </a:cubicBezTo>
                  <a:lnTo>
                    <a:pt x="21600" y="21600"/>
                  </a:lnTo>
                  <a:close/>
                </a:path>
              </a:pathLst>
            </a:custGeom>
            <a:noFill/>
            <a:ln w="12700" cap="sq">
              <a:solidFill>
                <a:schemeClr val="folHlink"/>
              </a:solidFill>
              <a:round/>
              <a:headEnd type="none" w="sm" len="sm"/>
              <a:tailEnd type="none" w="sm" len="sm"/>
            </a:ln>
            <a:effectLst/>
          </p:spPr>
          <p:txBody>
            <a:bodyPr>
              <a:prstTxWarp prst="textNoShape">
                <a:avLst/>
              </a:prstTxWarp>
            </a:bodyPr>
            <a:lstStyle/>
            <a:p>
              <a:pPr>
                <a:defRPr/>
              </a:pPr>
              <a:endParaRPr lang="en-US">
                <a:ea typeface="+mn-ea"/>
                <a:cs typeface="+mn-cs"/>
              </a:endParaRPr>
            </a:p>
          </p:txBody>
        </p:sp>
      </p:grpSp>
      <p:sp>
        <p:nvSpPr>
          <p:cNvPr id="40965"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40966" name="Rectangle 6"/>
          <p:cNvSpPr>
            <a:spLocks noGrp="1" noChangeArrowheads="1"/>
          </p:cNvSpPr>
          <p:nvPr>
            <p:ph type="subTitle" sz="quarter" idx="1"/>
          </p:nvPr>
        </p:nvSpPr>
        <p:spPr>
          <a:xfrm>
            <a:off x="3429000" y="2085975"/>
            <a:ext cx="5638800" cy="1038225"/>
          </a:xfrm>
        </p:spPr>
        <p:txBody>
          <a:bodyPr lIns="92075" rIns="92075"/>
          <a:lstStyle>
            <a:lvl1pPr marL="0" indent="0">
              <a:lnSpc>
                <a:spcPct val="70000"/>
              </a:lnSpc>
              <a:buFont typeface="Wingdings"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r>
              <a:rPr lang="it-IT" smtClean="0"/>
              <a:t>Ricadute tecnologiche</a:t>
            </a:r>
            <a:endParaRPr lang="en-US"/>
          </a:p>
        </p:txBody>
      </p:sp>
      <p:sp>
        <p:nvSpPr>
          <p:cNvPr id="8" name="Rectangle 8"/>
          <p:cNvSpPr>
            <a:spLocks noGrp="1" noChangeArrowheads="1"/>
          </p:cNvSpPr>
          <p:nvPr>
            <p:ph type="ftr" sz="quarter" idx="11"/>
          </p:nvPr>
        </p:nvSpPr>
        <p:spPr>
          <a:xfrm>
            <a:off x="1295400" y="6365875"/>
            <a:ext cx="4267200" cy="457200"/>
          </a:xfrm>
        </p:spPr>
        <p:txBody>
          <a:bodyPr/>
          <a:lstStyle>
            <a:lvl1pPr>
              <a:defRPr/>
            </a:lvl1pPr>
          </a:lstStyle>
          <a:p>
            <a:pPr>
              <a:defRPr/>
            </a:pPr>
            <a:r>
              <a:rPr lang="en-US" smtClean="0"/>
              <a:t>Pierluigi Paolucci - Istituto di Fisica Nucleare di Napoli</a:t>
            </a:r>
            <a:endParaRPr lang="en-US"/>
          </a:p>
        </p:txBody>
      </p:sp>
      <p:sp>
        <p:nvSpPr>
          <p:cNvPr id="9" name="Rectangle 9"/>
          <p:cNvSpPr>
            <a:spLocks noGrp="1" noChangeArrowheads="1"/>
          </p:cNvSpPr>
          <p:nvPr>
            <p:ph type="sldNum" sz="quarter" idx="12"/>
          </p:nvPr>
        </p:nvSpPr>
        <p:spPr/>
        <p:txBody>
          <a:bodyPr/>
          <a:lstStyle>
            <a:lvl2pPr lvl="1">
              <a:defRPr>
                <a:latin typeface="+mn-lt"/>
              </a:defRPr>
            </a:lvl2pPr>
          </a:lstStyle>
          <a:p>
            <a:pPr lvl="1">
              <a:defRPr/>
            </a:pPr>
            <a:fld id="{74AAA02F-0D79-3345-B01A-992000F14A8B}" type="slidenum">
              <a:rPr lang="en-US"/>
              <a:pPr lvl="1">
                <a:defRPr/>
              </a:pPr>
              <a:t>‹#›</a:t>
            </a:fld>
            <a:endParaRPr lang="en-US"/>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it-IT" smtClean="0"/>
              <a:t>Ricadute tecnologiche</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Pierluigi Paolucci - Istituto di Fisica Nucleare di Napoli</a:t>
            </a:r>
            <a:endParaRPr lang="en-US"/>
          </a:p>
        </p:txBody>
      </p:sp>
      <p:sp>
        <p:nvSpPr>
          <p:cNvPr id="6" name="Slide Number Placeholder 5"/>
          <p:cNvSpPr>
            <a:spLocks noGrp="1"/>
          </p:cNvSpPr>
          <p:nvPr>
            <p:ph type="sldNum" sz="quarter" idx="12"/>
          </p:nvPr>
        </p:nvSpPr>
        <p:spPr/>
        <p:txBody>
          <a:bodyPr/>
          <a:lstStyle>
            <a:lvl2pPr lvl="1">
              <a:defRPr/>
            </a:lvl2pPr>
          </a:lstStyle>
          <a:p>
            <a:pPr lvl="1">
              <a:defRPr/>
            </a:pPr>
            <a:fld id="{18E33DF2-F27A-C34E-8999-3A28C97D6693}" type="slidenum">
              <a:rPr lang="en-US"/>
              <a:pPr lvl="1">
                <a:defRPr/>
              </a:pPr>
              <a:t>‹#›</a:t>
            </a:fld>
            <a:endParaRPr lang="en-US">
              <a:latin typeface="+mn-lt"/>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r>
              <a:rPr lang="it-IT" smtClean="0"/>
              <a:t>Ricadute tecnologiche</a:t>
            </a:r>
            <a:endParaRPr lang="it-IT"/>
          </a:p>
        </p:txBody>
      </p:sp>
      <p:sp>
        <p:nvSpPr>
          <p:cNvPr id="6" name="Segnaposto piè di pagina 5"/>
          <p:cNvSpPr>
            <a:spLocks noGrp="1"/>
          </p:cNvSpPr>
          <p:nvPr>
            <p:ph type="ftr" sz="quarter" idx="11"/>
          </p:nvPr>
        </p:nvSpPr>
        <p:spPr/>
        <p:txBody>
          <a:bodyPr/>
          <a:lstStyle/>
          <a:p>
            <a:r>
              <a:rPr lang="en-US" smtClean="0"/>
              <a:t>Pierluigi Paolucci - Istituto di Fisica Nucleare di Napoli</a:t>
            </a:r>
            <a:endParaRPr lang="it-IT"/>
          </a:p>
        </p:txBody>
      </p:sp>
      <p:sp>
        <p:nvSpPr>
          <p:cNvPr id="7" name="Segnaposto numero diapositiva 6"/>
          <p:cNvSpPr>
            <a:spLocks noGrp="1"/>
          </p:cNvSpPr>
          <p:nvPr>
            <p:ph type="sldNum" sz="quarter" idx="12"/>
          </p:nvPr>
        </p:nvSpPr>
        <p:spPr/>
        <p:txBody>
          <a:bodyPr/>
          <a:lstStyle/>
          <a:p>
            <a:fld id="{CD31CA86-7D92-4EF4-B7B1-2E8E3081FB8D}" type="slidenum">
              <a:rPr lang="it-IT" smtClean="0"/>
              <a:pPr/>
              <a:t>‹#›</a:t>
            </a:fld>
            <a:endParaRPr lang="it-IT"/>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it-IT" smtClean="0"/>
              <a:t>Ricadute tecnologiche</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Pierluigi Paolucci - Istituto di Fisica Nucleare di Napoli</a:t>
            </a:r>
            <a:endParaRPr lang="en-US"/>
          </a:p>
        </p:txBody>
      </p:sp>
      <p:sp>
        <p:nvSpPr>
          <p:cNvPr id="6" name="Slide Number Placeholder 5"/>
          <p:cNvSpPr>
            <a:spLocks noGrp="1"/>
          </p:cNvSpPr>
          <p:nvPr>
            <p:ph type="sldNum" sz="quarter" idx="12"/>
          </p:nvPr>
        </p:nvSpPr>
        <p:spPr/>
        <p:txBody>
          <a:bodyPr/>
          <a:lstStyle>
            <a:lvl2pPr lvl="1">
              <a:defRPr/>
            </a:lvl2pPr>
          </a:lstStyle>
          <a:p>
            <a:pPr lvl="1">
              <a:defRPr/>
            </a:pPr>
            <a:fld id="{B8AE98F1-3EF0-894B-B152-A295129D4AB9}" type="slidenum">
              <a:rPr lang="en-US"/>
              <a:pPr lvl="1">
                <a:defRPr/>
              </a:pPr>
              <a:t>‹#›</a:t>
            </a:fld>
            <a:endParaRPr lang="en-US">
              <a:latin typeface="+mn-lt"/>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2625"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r>
              <a:rPr lang="it-IT" smtClean="0"/>
              <a:t>Ricadute tecnologiche</a:t>
            </a:r>
            <a:endParaRPr lang="en-US"/>
          </a:p>
        </p:txBody>
      </p:sp>
      <p:sp>
        <p:nvSpPr>
          <p:cNvPr id="6" name="Footer Placeholder 5"/>
          <p:cNvSpPr>
            <a:spLocks noGrp="1"/>
          </p:cNvSpPr>
          <p:nvPr>
            <p:ph type="ftr" sz="quarter" idx="11"/>
          </p:nvPr>
        </p:nvSpPr>
        <p:spPr/>
        <p:txBody>
          <a:bodyPr/>
          <a:lstStyle>
            <a:lvl1pPr>
              <a:defRPr/>
            </a:lvl1pPr>
          </a:lstStyle>
          <a:p>
            <a:pPr>
              <a:defRPr/>
            </a:pPr>
            <a:r>
              <a:rPr lang="en-US" smtClean="0"/>
              <a:t>Pierluigi Paolucci - Istituto di Fisica Nucleare di Napoli</a:t>
            </a:r>
            <a:endParaRPr lang="en-US"/>
          </a:p>
        </p:txBody>
      </p:sp>
      <p:sp>
        <p:nvSpPr>
          <p:cNvPr id="7" name="Slide Number Placeholder 6"/>
          <p:cNvSpPr>
            <a:spLocks noGrp="1"/>
          </p:cNvSpPr>
          <p:nvPr>
            <p:ph type="sldNum" sz="quarter" idx="12"/>
          </p:nvPr>
        </p:nvSpPr>
        <p:spPr/>
        <p:txBody>
          <a:bodyPr/>
          <a:lstStyle>
            <a:lvl2pPr lvl="1">
              <a:defRPr/>
            </a:lvl2pPr>
          </a:lstStyle>
          <a:p>
            <a:pPr lvl="1">
              <a:defRPr/>
            </a:pPr>
            <a:fld id="{43BDC8E1-9565-9541-9E4C-C3E12679187C}" type="slidenum">
              <a:rPr lang="en-US"/>
              <a:pPr lvl="1">
                <a:defRPr/>
              </a:pPr>
              <a:t>‹#›</a:t>
            </a:fld>
            <a:endParaRPr lang="en-US">
              <a:latin typeface="+mn-lt"/>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r>
              <a:rPr lang="it-IT" smtClean="0"/>
              <a:t>Ricadute tecnologiche</a:t>
            </a:r>
            <a:endParaRPr lang="en-US"/>
          </a:p>
        </p:txBody>
      </p:sp>
      <p:sp>
        <p:nvSpPr>
          <p:cNvPr id="8" name="Footer Placeholder 7"/>
          <p:cNvSpPr>
            <a:spLocks noGrp="1"/>
          </p:cNvSpPr>
          <p:nvPr>
            <p:ph type="ftr" sz="quarter" idx="11"/>
          </p:nvPr>
        </p:nvSpPr>
        <p:spPr/>
        <p:txBody>
          <a:bodyPr/>
          <a:lstStyle>
            <a:lvl1pPr>
              <a:defRPr/>
            </a:lvl1pPr>
          </a:lstStyle>
          <a:p>
            <a:pPr>
              <a:defRPr/>
            </a:pPr>
            <a:r>
              <a:rPr lang="en-US" smtClean="0"/>
              <a:t>Pierluigi Paolucci - Istituto di Fisica Nucleare di Napoli</a:t>
            </a:r>
            <a:endParaRPr lang="en-US"/>
          </a:p>
        </p:txBody>
      </p:sp>
      <p:sp>
        <p:nvSpPr>
          <p:cNvPr id="9" name="Slide Number Placeholder 8"/>
          <p:cNvSpPr>
            <a:spLocks noGrp="1"/>
          </p:cNvSpPr>
          <p:nvPr>
            <p:ph type="sldNum" sz="quarter" idx="12"/>
          </p:nvPr>
        </p:nvSpPr>
        <p:spPr/>
        <p:txBody>
          <a:bodyPr/>
          <a:lstStyle>
            <a:lvl2pPr lvl="1">
              <a:defRPr/>
            </a:lvl2pPr>
          </a:lstStyle>
          <a:p>
            <a:pPr lvl="1">
              <a:defRPr/>
            </a:pPr>
            <a:fld id="{C94F9906-97E6-A34C-AA4A-B519915896D8}" type="slidenum">
              <a:rPr lang="en-US"/>
              <a:pPr lvl="1">
                <a:defRPr/>
              </a:pPr>
              <a:t>‹#›</a:t>
            </a:fld>
            <a:endParaRPr lang="en-US">
              <a:latin typeface="+mn-lt"/>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r>
              <a:rPr lang="it-IT" smtClean="0"/>
              <a:t>Ricadute tecnologiche</a:t>
            </a:r>
            <a:endParaRPr lang="en-US"/>
          </a:p>
        </p:txBody>
      </p:sp>
      <p:sp>
        <p:nvSpPr>
          <p:cNvPr id="4" name="Footer Placeholder 3"/>
          <p:cNvSpPr>
            <a:spLocks noGrp="1"/>
          </p:cNvSpPr>
          <p:nvPr>
            <p:ph type="ftr" sz="quarter" idx="11"/>
          </p:nvPr>
        </p:nvSpPr>
        <p:spPr/>
        <p:txBody>
          <a:bodyPr/>
          <a:lstStyle>
            <a:lvl1pPr>
              <a:defRPr/>
            </a:lvl1pPr>
          </a:lstStyle>
          <a:p>
            <a:pPr>
              <a:defRPr/>
            </a:pPr>
            <a:r>
              <a:rPr lang="en-US" smtClean="0"/>
              <a:t>Pierluigi Paolucci - Istituto di Fisica Nucleare di Napoli</a:t>
            </a:r>
            <a:endParaRPr lang="en-US"/>
          </a:p>
        </p:txBody>
      </p:sp>
      <p:sp>
        <p:nvSpPr>
          <p:cNvPr id="5" name="Slide Number Placeholder 4"/>
          <p:cNvSpPr>
            <a:spLocks noGrp="1"/>
          </p:cNvSpPr>
          <p:nvPr>
            <p:ph type="sldNum" sz="quarter" idx="12"/>
          </p:nvPr>
        </p:nvSpPr>
        <p:spPr/>
        <p:txBody>
          <a:bodyPr/>
          <a:lstStyle>
            <a:lvl2pPr lvl="1">
              <a:defRPr/>
            </a:lvl2pPr>
          </a:lstStyle>
          <a:p>
            <a:pPr lvl="1">
              <a:defRPr/>
            </a:pPr>
            <a:fld id="{FAC4B48A-4FDA-7146-BB55-BCEE9833049F}" type="slidenum">
              <a:rPr lang="en-US"/>
              <a:pPr lvl="1">
                <a:defRPr/>
              </a:pPr>
              <a:t>‹#›</a:t>
            </a:fld>
            <a:endParaRPr lang="en-US">
              <a:latin typeface="+mn-lt"/>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r>
              <a:rPr lang="it-IT" smtClean="0"/>
              <a:t>Ricadute tecnologiche</a:t>
            </a:r>
            <a:endParaRPr lang="en-US"/>
          </a:p>
        </p:txBody>
      </p:sp>
      <p:sp>
        <p:nvSpPr>
          <p:cNvPr id="3" name="Footer Placeholder 2"/>
          <p:cNvSpPr>
            <a:spLocks noGrp="1"/>
          </p:cNvSpPr>
          <p:nvPr>
            <p:ph type="ftr" sz="quarter" idx="11"/>
          </p:nvPr>
        </p:nvSpPr>
        <p:spPr/>
        <p:txBody>
          <a:bodyPr/>
          <a:lstStyle>
            <a:lvl1pPr>
              <a:defRPr/>
            </a:lvl1pPr>
          </a:lstStyle>
          <a:p>
            <a:pPr>
              <a:defRPr/>
            </a:pPr>
            <a:r>
              <a:rPr lang="en-US" smtClean="0"/>
              <a:t>Pierluigi Paolucci - Istituto di Fisica Nucleare di Napoli</a:t>
            </a:r>
            <a:endParaRPr lang="en-US"/>
          </a:p>
        </p:txBody>
      </p:sp>
      <p:sp>
        <p:nvSpPr>
          <p:cNvPr id="4" name="Slide Number Placeholder 3"/>
          <p:cNvSpPr>
            <a:spLocks noGrp="1"/>
          </p:cNvSpPr>
          <p:nvPr>
            <p:ph type="sldNum" sz="quarter" idx="12"/>
          </p:nvPr>
        </p:nvSpPr>
        <p:spPr/>
        <p:txBody>
          <a:bodyPr/>
          <a:lstStyle>
            <a:lvl2pPr lvl="1">
              <a:defRPr/>
            </a:lvl2pPr>
          </a:lstStyle>
          <a:p>
            <a:pPr lvl="1">
              <a:defRPr/>
            </a:pPr>
            <a:fld id="{34715362-E3D7-9945-81B7-F3963DCDBCDB}" type="slidenum">
              <a:rPr lang="en-US"/>
              <a:pPr lvl="1">
                <a:defRPr/>
              </a:pPr>
              <a:t>‹#›</a:t>
            </a:fld>
            <a:endParaRPr lang="en-US">
              <a:latin typeface="+mn-lt"/>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r>
              <a:rPr lang="it-IT" smtClean="0"/>
              <a:t>Ricadute tecnologiche</a:t>
            </a:r>
            <a:endParaRPr lang="en-US"/>
          </a:p>
        </p:txBody>
      </p:sp>
      <p:sp>
        <p:nvSpPr>
          <p:cNvPr id="6" name="Footer Placeholder 5"/>
          <p:cNvSpPr>
            <a:spLocks noGrp="1"/>
          </p:cNvSpPr>
          <p:nvPr>
            <p:ph type="ftr" sz="quarter" idx="11"/>
          </p:nvPr>
        </p:nvSpPr>
        <p:spPr/>
        <p:txBody>
          <a:bodyPr/>
          <a:lstStyle>
            <a:lvl1pPr>
              <a:defRPr/>
            </a:lvl1pPr>
          </a:lstStyle>
          <a:p>
            <a:pPr>
              <a:defRPr/>
            </a:pPr>
            <a:r>
              <a:rPr lang="en-US" smtClean="0"/>
              <a:t>Pierluigi Paolucci - Istituto di Fisica Nucleare di Napoli</a:t>
            </a:r>
            <a:endParaRPr lang="en-US"/>
          </a:p>
        </p:txBody>
      </p:sp>
      <p:sp>
        <p:nvSpPr>
          <p:cNvPr id="7" name="Slide Number Placeholder 6"/>
          <p:cNvSpPr>
            <a:spLocks noGrp="1"/>
          </p:cNvSpPr>
          <p:nvPr>
            <p:ph type="sldNum" sz="quarter" idx="12"/>
          </p:nvPr>
        </p:nvSpPr>
        <p:spPr/>
        <p:txBody>
          <a:bodyPr/>
          <a:lstStyle>
            <a:lvl2pPr lvl="1">
              <a:defRPr/>
            </a:lvl2pPr>
          </a:lstStyle>
          <a:p>
            <a:pPr lvl="1">
              <a:defRPr/>
            </a:pPr>
            <a:fld id="{2B1AA33E-AD35-B94B-BA4E-F407095E3DBD}" type="slidenum">
              <a:rPr lang="en-US"/>
              <a:pPr lvl="1">
                <a:defRPr/>
              </a:pPr>
              <a:t>‹#›</a:t>
            </a:fld>
            <a:endParaRPr lang="en-US">
              <a:latin typeface="+mn-lt"/>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r>
              <a:rPr lang="it-IT" smtClean="0"/>
              <a:t>Ricadute tecnologiche</a:t>
            </a:r>
            <a:endParaRPr lang="en-US"/>
          </a:p>
        </p:txBody>
      </p:sp>
      <p:sp>
        <p:nvSpPr>
          <p:cNvPr id="6" name="Footer Placeholder 5"/>
          <p:cNvSpPr>
            <a:spLocks noGrp="1"/>
          </p:cNvSpPr>
          <p:nvPr>
            <p:ph type="ftr" sz="quarter" idx="11"/>
          </p:nvPr>
        </p:nvSpPr>
        <p:spPr/>
        <p:txBody>
          <a:bodyPr/>
          <a:lstStyle>
            <a:lvl1pPr>
              <a:defRPr/>
            </a:lvl1pPr>
          </a:lstStyle>
          <a:p>
            <a:pPr>
              <a:defRPr/>
            </a:pPr>
            <a:r>
              <a:rPr lang="en-US" smtClean="0"/>
              <a:t>Pierluigi Paolucci - Istituto di Fisica Nucleare di Napoli</a:t>
            </a:r>
            <a:endParaRPr lang="en-US"/>
          </a:p>
        </p:txBody>
      </p:sp>
      <p:sp>
        <p:nvSpPr>
          <p:cNvPr id="7" name="Slide Number Placeholder 6"/>
          <p:cNvSpPr>
            <a:spLocks noGrp="1"/>
          </p:cNvSpPr>
          <p:nvPr>
            <p:ph type="sldNum" sz="quarter" idx="12"/>
          </p:nvPr>
        </p:nvSpPr>
        <p:spPr/>
        <p:txBody>
          <a:bodyPr/>
          <a:lstStyle>
            <a:lvl2pPr lvl="1">
              <a:defRPr/>
            </a:lvl2pPr>
          </a:lstStyle>
          <a:p>
            <a:pPr lvl="1">
              <a:defRPr/>
            </a:pPr>
            <a:fld id="{A29E67B8-2C70-354A-898A-082DA3B2FF92}" type="slidenum">
              <a:rPr lang="en-US"/>
              <a:pPr lvl="1">
                <a:defRPr/>
              </a:pPr>
              <a:t>‹#›</a:t>
            </a:fld>
            <a:endParaRPr lang="en-US">
              <a:latin typeface="+mn-lt"/>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it-IT" smtClean="0"/>
              <a:t>Ricadute tecnologiche</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Pierluigi Paolucci - Istituto di Fisica Nucleare di Napoli</a:t>
            </a:r>
            <a:endParaRPr lang="en-US"/>
          </a:p>
        </p:txBody>
      </p:sp>
      <p:sp>
        <p:nvSpPr>
          <p:cNvPr id="6" name="Slide Number Placeholder 5"/>
          <p:cNvSpPr>
            <a:spLocks noGrp="1"/>
          </p:cNvSpPr>
          <p:nvPr>
            <p:ph type="sldNum" sz="quarter" idx="12"/>
          </p:nvPr>
        </p:nvSpPr>
        <p:spPr/>
        <p:txBody>
          <a:bodyPr/>
          <a:lstStyle>
            <a:lvl2pPr lvl="1">
              <a:defRPr/>
            </a:lvl2pPr>
          </a:lstStyle>
          <a:p>
            <a:pPr lvl="1">
              <a:defRPr/>
            </a:pPr>
            <a:fld id="{8655FD41-5CA0-0649-BEAB-89E60E7305B5}" type="slidenum">
              <a:rPr lang="en-US"/>
              <a:pPr lvl="1">
                <a:defRPr/>
              </a:pPr>
              <a:t>‹#›</a:t>
            </a:fld>
            <a:endParaRPr lang="en-US">
              <a:latin typeface="+mn-lt"/>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2625" y="609600"/>
            <a:ext cx="5908675"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it-IT" smtClean="0"/>
              <a:t>Ricadute tecnologiche</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Pierluigi Paolucci - Istituto di Fisica Nucleare di Napoli</a:t>
            </a:r>
            <a:endParaRPr lang="en-US"/>
          </a:p>
        </p:txBody>
      </p:sp>
      <p:sp>
        <p:nvSpPr>
          <p:cNvPr id="6" name="Slide Number Placeholder 5"/>
          <p:cNvSpPr>
            <a:spLocks noGrp="1"/>
          </p:cNvSpPr>
          <p:nvPr>
            <p:ph type="sldNum" sz="quarter" idx="12"/>
          </p:nvPr>
        </p:nvSpPr>
        <p:spPr/>
        <p:txBody>
          <a:bodyPr/>
          <a:lstStyle>
            <a:lvl2pPr lvl="1">
              <a:defRPr/>
            </a:lvl2pPr>
          </a:lstStyle>
          <a:p>
            <a:pPr lvl="1">
              <a:defRPr/>
            </a:pPr>
            <a:fld id="{A96C0BA3-0887-C74E-8D37-383AB65519F4}" type="slidenum">
              <a:rPr lang="en-US"/>
              <a:pPr lvl="1">
                <a:defRPr/>
              </a:pPr>
              <a:t>‹#›</a:t>
            </a:fld>
            <a:endParaRPr lang="en-US">
              <a:latin typeface="+mn-lt"/>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Diapositiva titolo">
    <p:bg>
      <p:bgRef idx="1002">
        <a:schemeClr val="bg2"/>
      </p:bgRef>
    </p:bg>
    <p:spTree>
      <p:nvGrpSpPr>
        <p:cNvPr id="1" name=""/>
        <p:cNvGrpSpPr/>
        <p:nvPr/>
      </p:nvGrpSpPr>
      <p:grpSpPr>
        <a:xfrm>
          <a:off x="0" y="0"/>
          <a:ext cx="0" cy="0"/>
          <a:chOff x="0" y="0"/>
          <a:chExt cx="0" cy="0"/>
        </a:xfrm>
      </p:grpSpPr>
      <p:sp>
        <p:nvSpPr>
          <p:cNvPr id="4" name="Rettangolo 7"/>
          <p:cNvSpPr/>
          <p:nvPr/>
        </p:nvSpPr>
        <p:spPr bwMode="ltGray">
          <a:xfrm>
            <a:off x="0" y="0"/>
            <a:ext cx="9144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ttangolo 8"/>
          <p:cNvSpPr>
            <a:spLocks noChangeArrowheads="1"/>
          </p:cNvSpPr>
          <p:nvPr/>
        </p:nvSpPr>
        <p:spPr bwMode="invGray">
          <a:xfrm>
            <a:off x="0" y="5127625"/>
            <a:ext cx="9144000" cy="46038"/>
          </a:xfrm>
          <a:prstGeom prst="rect">
            <a:avLst/>
          </a:prstGeom>
          <a:solidFill>
            <a:srgbClr val="FFFFFF"/>
          </a:solidFill>
          <a:ln w="48000" cmpd="thickThin">
            <a:noFill/>
            <a:miter lim="800000"/>
            <a:headEnd/>
            <a:tailEnd/>
          </a:ln>
          <a:effectLst>
            <a:outerShdw blurRad="63500" dist="10160" dir="5400000" algn="tl" rotWithShape="0">
              <a:srgbClr val="000000">
                <a:alpha val="59999"/>
              </a:srgbClr>
            </a:outerShdw>
          </a:effectLst>
        </p:spPr>
        <p:txBody>
          <a:bodyPr anchor="ctr">
            <a:prstTxWarp prst="textNoShape">
              <a:avLst/>
            </a:prstTxWarp>
          </a:bodyPr>
          <a:lstStyle/>
          <a:p>
            <a:pPr algn="ctr">
              <a:defRPr/>
            </a:pPr>
            <a:endParaRPr lang="en-US">
              <a:solidFill>
                <a:schemeClr val="lt1"/>
              </a:solidFill>
              <a:latin typeface="+mn-lt"/>
              <a:ea typeface="+mn-ea"/>
              <a:cs typeface="+mn-cs"/>
            </a:endParaRPr>
          </a:p>
        </p:txBody>
      </p:sp>
      <p:sp>
        <p:nvSpPr>
          <p:cNvPr id="2" name="Titolo 1"/>
          <p:cNvSpPr>
            <a:spLocks noGrp="1"/>
          </p:cNvSpPr>
          <p:nvPr>
            <p:ph type="ctrTitle"/>
          </p:nvPr>
        </p:nvSpPr>
        <p:spPr>
          <a:xfrm>
            <a:off x="685800" y="3355848"/>
            <a:ext cx="8077200" cy="1673352"/>
          </a:xfrm>
        </p:spPr>
        <p:txBody>
          <a:bodyPr tIns="0" bIns="0" anchor="t">
            <a:normAutofit/>
          </a:bodyPr>
          <a:lstStyle>
            <a:lvl1pPr algn="l">
              <a:defRPr sz="4700" b="1"/>
            </a:lvl1pPr>
          </a:lstStyle>
          <a:p>
            <a:r>
              <a:rPr lang="it-IT" smtClean="0"/>
              <a:t>Fare clic per modificare lo stile del titolo</a:t>
            </a:r>
            <a:endParaRPr lang="en-US"/>
          </a:p>
        </p:txBody>
      </p:sp>
      <p:sp>
        <p:nvSpPr>
          <p:cNvPr id="3" name="Sottotitolo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a:p>
        </p:txBody>
      </p:sp>
      <p:sp>
        <p:nvSpPr>
          <p:cNvPr id="6" name="Segnaposto data 3"/>
          <p:cNvSpPr>
            <a:spLocks noGrp="1"/>
          </p:cNvSpPr>
          <p:nvPr>
            <p:ph type="dt" sz="half" idx="10"/>
          </p:nvPr>
        </p:nvSpPr>
        <p:spPr/>
        <p:txBody>
          <a:bodyPr rtlCol="0"/>
          <a:lstStyle>
            <a:lvl1pPr>
              <a:defRPr>
                <a:latin typeface="Times New Roman" pitchFamily="18" charset="0"/>
              </a:defRPr>
            </a:lvl1pPr>
          </a:lstStyle>
          <a:p>
            <a:pPr>
              <a:defRPr/>
            </a:pPr>
            <a:r>
              <a:rPr lang="it-IT" smtClean="0"/>
              <a:t>Ricadute tecnologiche</a:t>
            </a:r>
            <a:endParaRPr lang="it-IT"/>
          </a:p>
        </p:txBody>
      </p:sp>
      <p:sp>
        <p:nvSpPr>
          <p:cNvPr id="7" name="Segnaposto piè di pagina 4"/>
          <p:cNvSpPr>
            <a:spLocks noGrp="1"/>
          </p:cNvSpPr>
          <p:nvPr>
            <p:ph type="ftr" sz="quarter" idx="11"/>
          </p:nvPr>
        </p:nvSpPr>
        <p:spPr/>
        <p:txBody>
          <a:bodyPr rtlCol="0"/>
          <a:lstStyle>
            <a:lvl1pPr>
              <a:defRPr>
                <a:latin typeface="Times New Roman" pitchFamily="18" charset="0"/>
              </a:defRPr>
            </a:lvl1pPr>
          </a:lstStyle>
          <a:p>
            <a:pPr>
              <a:defRPr/>
            </a:pPr>
            <a:r>
              <a:rPr lang="en-US" smtClean="0"/>
              <a:t>Pierluigi Paolucci - Istituto di Fisica Nucleare di Napoli</a:t>
            </a:r>
            <a:endParaRPr lang="it-IT"/>
          </a:p>
        </p:txBody>
      </p:sp>
      <p:sp>
        <p:nvSpPr>
          <p:cNvPr id="8" name="Segnaposto numero diapositiva 5"/>
          <p:cNvSpPr>
            <a:spLocks noGrp="1"/>
          </p:cNvSpPr>
          <p:nvPr>
            <p:ph type="sldNum" sz="quarter" idx="12"/>
          </p:nvPr>
        </p:nvSpPr>
        <p:spPr/>
        <p:txBody>
          <a:bodyPr/>
          <a:lstStyle>
            <a:lvl1pPr>
              <a:defRPr>
                <a:solidFill>
                  <a:srgbClr val="FFFFFF"/>
                </a:solidFill>
              </a:defRPr>
            </a:lvl1pPr>
          </a:lstStyle>
          <a:p>
            <a:pPr>
              <a:defRPr/>
            </a:pPr>
            <a:fld id="{843C9827-D003-F24E-BD46-10E946552A63}" type="slidenum">
              <a:rPr lang="it-IT"/>
              <a:pPr>
                <a:defRPr/>
              </a:pPr>
              <a:t>‹#›</a:t>
            </a:fld>
            <a:endParaRPr lang="it-IT"/>
          </a:p>
        </p:txBody>
      </p:sp>
    </p:spTree>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r>
              <a:rPr lang="it-IT" smtClean="0"/>
              <a:t>Ricadute tecnologiche</a:t>
            </a:r>
            <a:endParaRPr lang="it-IT"/>
          </a:p>
        </p:txBody>
      </p:sp>
      <p:sp>
        <p:nvSpPr>
          <p:cNvPr id="8" name="Segnaposto piè di pagina 7"/>
          <p:cNvSpPr>
            <a:spLocks noGrp="1"/>
          </p:cNvSpPr>
          <p:nvPr>
            <p:ph type="ftr" sz="quarter" idx="11"/>
          </p:nvPr>
        </p:nvSpPr>
        <p:spPr/>
        <p:txBody>
          <a:bodyPr/>
          <a:lstStyle/>
          <a:p>
            <a:r>
              <a:rPr lang="en-US" smtClean="0"/>
              <a:t>Pierluigi Paolucci - Istituto di Fisica Nucleare di Napoli</a:t>
            </a:r>
            <a:endParaRPr lang="it-IT"/>
          </a:p>
        </p:txBody>
      </p:sp>
      <p:sp>
        <p:nvSpPr>
          <p:cNvPr id="9" name="Segnaposto numero diapositiva 8"/>
          <p:cNvSpPr>
            <a:spLocks noGrp="1"/>
          </p:cNvSpPr>
          <p:nvPr>
            <p:ph type="sldNum" sz="quarter" idx="12"/>
          </p:nvPr>
        </p:nvSpPr>
        <p:spPr/>
        <p:txBody>
          <a:bodyPr/>
          <a:lstStyle/>
          <a:p>
            <a:fld id="{CD31CA86-7D92-4EF4-B7B1-2E8E3081FB8D}" type="slidenum">
              <a:rPr lang="it-IT" smtClean="0"/>
              <a:pPr/>
              <a:t>‹#›</a:t>
            </a:fld>
            <a:endParaRPr lang="it-IT"/>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155448"/>
            <a:ext cx="8229600" cy="1252728"/>
          </a:xfrm>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rtlCol="0"/>
          <a:lstStyle>
            <a:lvl1pPr>
              <a:defRPr>
                <a:latin typeface="Times New Roman" pitchFamily="18" charset="0"/>
              </a:defRPr>
            </a:lvl1pPr>
          </a:lstStyle>
          <a:p>
            <a:pPr>
              <a:defRPr/>
            </a:pPr>
            <a:r>
              <a:rPr lang="it-IT" smtClean="0"/>
              <a:t>Ricadute tecnologiche</a:t>
            </a:r>
            <a:endParaRPr lang="it-IT"/>
          </a:p>
        </p:txBody>
      </p:sp>
      <p:sp>
        <p:nvSpPr>
          <p:cNvPr id="5" name="Segnaposto piè di pagina 4"/>
          <p:cNvSpPr>
            <a:spLocks noGrp="1"/>
          </p:cNvSpPr>
          <p:nvPr>
            <p:ph type="ftr" sz="quarter" idx="11"/>
          </p:nvPr>
        </p:nvSpPr>
        <p:spPr/>
        <p:txBody>
          <a:bodyPr rtlCol="0"/>
          <a:lstStyle>
            <a:lvl1pPr>
              <a:defRPr>
                <a:latin typeface="Times New Roman" pitchFamily="18" charset="0"/>
              </a:defRPr>
            </a:lvl1pPr>
          </a:lstStyle>
          <a:p>
            <a:pPr>
              <a:defRPr/>
            </a:pPr>
            <a:r>
              <a:rPr lang="en-US" smtClean="0"/>
              <a:t>Pierluigi Paolucci - Istituto di Fisica Nucleare di Napoli</a:t>
            </a:r>
            <a:endParaRPr lang="it-IT"/>
          </a:p>
        </p:txBody>
      </p:sp>
      <p:sp>
        <p:nvSpPr>
          <p:cNvPr id="6" name="Segnaposto numero diapositiva 5"/>
          <p:cNvSpPr>
            <a:spLocks noGrp="1"/>
          </p:cNvSpPr>
          <p:nvPr>
            <p:ph type="sldNum" sz="quarter" idx="12"/>
          </p:nvPr>
        </p:nvSpPr>
        <p:spPr/>
        <p:txBody>
          <a:bodyPr/>
          <a:lstStyle>
            <a:lvl1pPr>
              <a:defRPr/>
            </a:lvl1pPr>
          </a:lstStyle>
          <a:p>
            <a:pPr>
              <a:defRPr/>
            </a:pPr>
            <a:fld id="{C4DE9BE2-418A-CD40-9311-09BEAA691270}" type="slidenum">
              <a:rPr lang="it-IT"/>
              <a:pPr>
                <a:defRPr/>
              </a:pPr>
              <a:t>‹#›</a:t>
            </a:fld>
            <a:endParaRPr lang="it-IT"/>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secHead" preserve="1">
  <p:cSld name="Intestazione sezione">
    <p:bg>
      <p:bgRef idx="1002">
        <a:schemeClr val="bg2"/>
      </p:bgRef>
    </p:bg>
    <p:spTree>
      <p:nvGrpSpPr>
        <p:cNvPr id="1" name=""/>
        <p:cNvGrpSpPr/>
        <p:nvPr/>
      </p:nvGrpSpPr>
      <p:grpSpPr>
        <a:xfrm>
          <a:off x="0" y="0"/>
          <a:ext cx="0" cy="0"/>
          <a:chOff x="0" y="0"/>
          <a:chExt cx="0" cy="0"/>
        </a:xfrm>
      </p:grpSpPr>
      <p:sp>
        <p:nvSpPr>
          <p:cNvPr id="4" name="Rettangolo 7"/>
          <p:cNvSpPr/>
          <p:nvPr/>
        </p:nvSpPr>
        <p:spPr bwMode="ltGray">
          <a:xfrm>
            <a:off x="0" y="0"/>
            <a:ext cx="9144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ttangolo 8"/>
          <p:cNvSpPr>
            <a:spLocks noChangeArrowheads="1"/>
          </p:cNvSpPr>
          <p:nvPr/>
        </p:nvSpPr>
        <p:spPr bwMode="invGray">
          <a:xfrm>
            <a:off x="0" y="2601913"/>
            <a:ext cx="9144000" cy="46037"/>
          </a:xfrm>
          <a:prstGeom prst="rect">
            <a:avLst/>
          </a:prstGeom>
          <a:solidFill>
            <a:srgbClr val="FFFFFF"/>
          </a:solidFill>
          <a:ln w="48000" cmpd="thickThin">
            <a:noFill/>
            <a:miter lim="800000"/>
            <a:headEnd/>
            <a:tailEnd/>
          </a:ln>
          <a:effectLst>
            <a:outerShdw blurRad="63500" dist="10160" dir="5400000" algn="tl" rotWithShape="0">
              <a:srgbClr val="000000">
                <a:alpha val="59999"/>
              </a:srgbClr>
            </a:outerShdw>
          </a:effectLst>
        </p:spPr>
        <p:txBody>
          <a:bodyPr anchor="ctr">
            <a:prstTxWarp prst="textNoShape">
              <a:avLst/>
            </a:prstTxWarp>
          </a:bodyPr>
          <a:lstStyle/>
          <a:p>
            <a:pPr algn="ctr">
              <a:defRPr/>
            </a:pPr>
            <a:endParaRPr lang="en-US">
              <a:solidFill>
                <a:schemeClr val="lt1"/>
              </a:solidFill>
              <a:latin typeface="+mn-lt"/>
              <a:ea typeface="+mn-ea"/>
              <a:cs typeface="+mn-cs"/>
            </a:endParaRPr>
          </a:p>
        </p:txBody>
      </p:sp>
      <p:sp>
        <p:nvSpPr>
          <p:cNvPr id="2" name="Titolo 1"/>
          <p:cNvSpPr>
            <a:spLocks noGrp="1"/>
          </p:cNvSpPr>
          <p:nvPr>
            <p:ph type="title"/>
          </p:nvPr>
        </p:nvSpPr>
        <p:spPr>
          <a:xfrm>
            <a:off x="749808" y="118872"/>
            <a:ext cx="8013192" cy="1636776"/>
          </a:xfrm>
        </p:spPr>
        <p:txBody>
          <a:bodyPr tIns="0" rIns="91440" bIns="0" anchor="b">
            <a:normAutofit/>
          </a:bodyPr>
          <a:lstStyle>
            <a:lvl1pPr algn="l">
              <a:defRPr sz="4700" b="1" cap="none" baseline="0"/>
            </a:lvl1pPr>
          </a:lstStyle>
          <a:p>
            <a:r>
              <a:rPr lang="it-IT" smtClean="0"/>
              <a:t>Fare clic per modificare lo stile del titolo</a:t>
            </a:r>
            <a:endParaRPr lang="en-US"/>
          </a:p>
        </p:txBody>
      </p:sp>
      <p:sp>
        <p:nvSpPr>
          <p:cNvPr id="3" name="Segnaposto testo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6" name="Segnaposto data 3"/>
          <p:cNvSpPr>
            <a:spLocks noGrp="1"/>
          </p:cNvSpPr>
          <p:nvPr>
            <p:ph type="dt" sz="half" idx="10"/>
          </p:nvPr>
        </p:nvSpPr>
        <p:spPr/>
        <p:txBody>
          <a:bodyPr rtlCol="0"/>
          <a:lstStyle>
            <a:lvl1pPr>
              <a:defRPr>
                <a:latin typeface="Times New Roman" pitchFamily="18" charset="0"/>
              </a:defRPr>
            </a:lvl1pPr>
          </a:lstStyle>
          <a:p>
            <a:pPr>
              <a:defRPr/>
            </a:pPr>
            <a:r>
              <a:rPr lang="it-IT" smtClean="0"/>
              <a:t>Ricadute tecnologiche</a:t>
            </a:r>
            <a:endParaRPr lang="it-IT"/>
          </a:p>
        </p:txBody>
      </p:sp>
      <p:sp>
        <p:nvSpPr>
          <p:cNvPr id="7" name="Segnaposto piè di pagina 4"/>
          <p:cNvSpPr>
            <a:spLocks noGrp="1"/>
          </p:cNvSpPr>
          <p:nvPr>
            <p:ph type="ftr" sz="quarter" idx="11"/>
          </p:nvPr>
        </p:nvSpPr>
        <p:spPr/>
        <p:txBody>
          <a:bodyPr rtlCol="0"/>
          <a:lstStyle>
            <a:lvl1pPr>
              <a:defRPr>
                <a:latin typeface="Times New Roman" pitchFamily="18" charset="0"/>
              </a:defRPr>
            </a:lvl1pPr>
          </a:lstStyle>
          <a:p>
            <a:pPr>
              <a:defRPr/>
            </a:pPr>
            <a:r>
              <a:rPr lang="en-US" smtClean="0"/>
              <a:t>Pierluigi Paolucci - Istituto di Fisica Nucleare di Napoli</a:t>
            </a:r>
            <a:endParaRPr lang="it-IT"/>
          </a:p>
        </p:txBody>
      </p:sp>
      <p:sp>
        <p:nvSpPr>
          <p:cNvPr id="8" name="Segnaposto numero diapositiva 5"/>
          <p:cNvSpPr>
            <a:spLocks noGrp="1"/>
          </p:cNvSpPr>
          <p:nvPr>
            <p:ph type="sldNum" sz="quarter" idx="12"/>
          </p:nvPr>
        </p:nvSpPr>
        <p:spPr/>
        <p:txBody>
          <a:bodyPr/>
          <a:lstStyle>
            <a:lvl1pPr>
              <a:defRPr>
                <a:solidFill>
                  <a:srgbClr val="FFFFFF"/>
                </a:solidFill>
              </a:defRPr>
            </a:lvl1pPr>
          </a:lstStyle>
          <a:p>
            <a:pPr>
              <a:defRPr/>
            </a:pPr>
            <a:fld id="{FEF1D197-1644-F74B-B9A1-04C12122BD91}" type="slidenum">
              <a:rPr lang="it-IT"/>
              <a:pPr>
                <a:defRPr/>
              </a:pPr>
              <a:t>‹#›</a:t>
            </a:fld>
            <a:endParaRPr lang="it-IT"/>
          </a:p>
        </p:txBody>
      </p:sp>
    </p:spTree>
  </p:cSld>
  <p:clrMapOvr>
    <a:overrideClrMapping bg1="dk1" tx1="lt1" bg2="dk2" tx2="lt2" accent1="accent1" accent2="accent2" accent3="accent3" accent4="accent4" accent5="accent5" accent6="accent6" hlink="hlink" folHlink="folHlink"/>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p:txBody>
          <a:bodyPr rtlCol="0"/>
          <a:lstStyle>
            <a:lvl1pPr>
              <a:defRPr>
                <a:latin typeface="Times New Roman" pitchFamily="18" charset="0"/>
              </a:defRPr>
            </a:lvl1pPr>
          </a:lstStyle>
          <a:p>
            <a:pPr>
              <a:defRPr/>
            </a:pPr>
            <a:r>
              <a:rPr lang="it-IT" smtClean="0"/>
              <a:t>Ricadute tecnologiche</a:t>
            </a:r>
            <a:endParaRPr lang="it-IT"/>
          </a:p>
        </p:txBody>
      </p:sp>
      <p:sp>
        <p:nvSpPr>
          <p:cNvPr id="6" name="Segnaposto piè di pagina 5"/>
          <p:cNvSpPr>
            <a:spLocks noGrp="1"/>
          </p:cNvSpPr>
          <p:nvPr>
            <p:ph type="ftr" sz="quarter" idx="11"/>
          </p:nvPr>
        </p:nvSpPr>
        <p:spPr/>
        <p:txBody>
          <a:bodyPr rtlCol="0"/>
          <a:lstStyle>
            <a:lvl1pPr>
              <a:defRPr>
                <a:latin typeface="Times New Roman" pitchFamily="18" charset="0"/>
              </a:defRPr>
            </a:lvl1pPr>
          </a:lstStyle>
          <a:p>
            <a:pPr>
              <a:defRPr/>
            </a:pPr>
            <a:r>
              <a:rPr lang="en-US" smtClean="0"/>
              <a:t>Pierluigi Paolucci - Istituto di Fisica Nucleare di Napoli</a:t>
            </a:r>
            <a:endParaRPr lang="it-IT"/>
          </a:p>
        </p:txBody>
      </p:sp>
      <p:sp>
        <p:nvSpPr>
          <p:cNvPr id="7" name="Segnaposto numero diapositiva 6"/>
          <p:cNvSpPr>
            <a:spLocks noGrp="1"/>
          </p:cNvSpPr>
          <p:nvPr>
            <p:ph type="sldNum" sz="quarter" idx="12"/>
          </p:nvPr>
        </p:nvSpPr>
        <p:spPr/>
        <p:txBody>
          <a:bodyPr/>
          <a:lstStyle>
            <a:lvl1pPr>
              <a:defRPr/>
            </a:lvl1pPr>
          </a:lstStyle>
          <a:p>
            <a:pPr>
              <a:defRPr/>
            </a:pPr>
            <a:fld id="{095A5D1D-E042-8F41-A014-42F4EFC81874}" type="slidenum">
              <a:rPr lang="it-IT"/>
              <a:pPr>
                <a:defRPr/>
              </a:pPr>
              <a:t>‹#›</a:t>
            </a:fld>
            <a:endParaRPr lang="it-IT"/>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6"/>
          <p:cNvSpPr>
            <a:spLocks noGrp="1"/>
          </p:cNvSpPr>
          <p:nvPr>
            <p:ph type="dt" sz="half" idx="10"/>
          </p:nvPr>
        </p:nvSpPr>
        <p:spPr/>
        <p:txBody>
          <a:bodyPr rtlCol="0"/>
          <a:lstStyle>
            <a:lvl1pPr>
              <a:defRPr>
                <a:latin typeface="Times New Roman" pitchFamily="18" charset="0"/>
              </a:defRPr>
            </a:lvl1pPr>
          </a:lstStyle>
          <a:p>
            <a:pPr>
              <a:defRPr/>
            </a:pPr>
            <a:r>
              <a:rPr lang="it-IT" smtClean="0"/>
              <a:t>Ricadute tecnologiche</a:t>
            </a:r>
            <a:endParaRPr lang="it-IT"/>
          </a:p>
        </p:txBody>
      </p:sp>
      <p:sp>
        <p:nvSpPr>
          <p:cNvPr id="8" name="Segnaposto piè di pagina 7"/>
          <p:cNvSpPr>
            <a:spLocks noGrp="1"/>
          </p:cNvSpPr>
          <p:nvPr>
            <p:ph type="ftr" sz="quarter" idx="11"/>
          </p:nvPr>
        </p:nvSpPr>
        <p:spPr/>
        <p:txBody>
          <a:bodyPr rtlCol="0"/>
          <a:lstStyle>
            <a:lvl1pPr>
              <a:defRPr>
                <a:latin typeface="Times New Roman" pitchFamily="18" charset="0"/>
              </a:defRPr>
            </a:lvl1pPr>
          </a:lstStyle>
          <a:p>
            <a:pPr>
              <a:defRPr/>
            </a:pPr>
            <a:r>
              <a:rPr lang="en-US" smtClean="0"/>
              <a:t>Pierluigi Paolucci - Istituto di Fisica Nucleare di Napoli</a:t>
            </a:r>
            <a:endParaRPr lang="it-IT"/>
          </a:p>
        </p:txBody>
      </p:sp>
      <p:sp>
        <p:nvSpPr>
          <p:cNvPr id="9" name="Segnaposto numero diapositiva 8"/>
          <p:cNvSpPr>
            <a:spLocks noGrp="1"/>
          </p:cNvSpPr>
          <p:nvPr>
            <p:ph type="sldNum" sz="quarter" idx="12"/>
          </p:nvPr>
        </p:nvSpPr>
        <p:spPr/>
        <p:txBody>
          <a:bodyPr/>
          <a:lstStyle>
            <a:lvl1pPr>
              <a:defRPr/>
            </a:lvl1pPr>
          </a:lstStyle>
          <a:p>
            <a:pPr>
              <a:defRPr/>
            </a:pPr>
            <a:fld id="{2E0F38F9-3B92-FA4E-A7C6-1F7F9182444E}" type="slidenum">
              <a:rPr lang="it-IT"/>
              <a:pPr>
                <a:defRPr/>
              </a:pPr>
              <a:t>‹#›</a:t>
            </a:fld>
            <a:endParaRPr lang="it-IT"/>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data 2"/>
          <p:cNvSpPr>
            <a:spLocks noGrp="1"/>
          </p:cNvSpPr>
          <p:nvPr>
            <p:ph type="dt" sz="half" idx="10"/>
          </p:nvPr>
        </p:nvSpPr>
        <p:spPr/>
        <p:txBody>
          <a:bodyPr rtlCol="0"/>
          <a:lstStyle>
            <a:lvl1pPr>
              <a:defRPr>
                <a:latin typeface="Times New Roman" pitchFamily="18" charset="0"/>
              </a:defRPr>
            </a:lvl1pPr>
          </a:lstStyle>
          <a:p>
            <a:pPr>
              <a:defRPr/>
            </a:pPr>
            <a:r>
              <a:rPr lang="it-IT" smtClean="0"/>
              <a:t>Ricadute tecnologiche</a:t>
            </a:r>
            <a:endParaRPr lang="it-IT"/>
          </a:p>
        </p:txBody>
      </p:sp>
      <p:sp>
        <p:nvSpPr>
          <p:cNvPr id="4" name="Segnaposto piè di pagina 3"/>
          <p:cNvSpPr>
            <a:spLocks noGrp="1"/>
          </p:cNvSpPr>
          <p:nvPr>
            <p:ph type="ftr" sz="quarter" idx="11"/>
          </p:nvPr>
        </p:nvSpPr>
        <p:spPr/>
        <p:txBody>
          <a:bodyPr rtlCol="0"/>
          <a:lstStyle>
            <a:lvl1pPr>
              <a:defRPr>
                <a:latin typeface="Times New Roman" pitchFamily="18" charset="0"/>
              </a:defRPr>
            </a:lvl1pPr>
          </a:lstStyle>
          <a:p>
            <a:pPr>
              <a:defRPr/>
            </a:pPr>
            <a:r>
              <a:rPr lang="en-US" smtClean="0"/>
              <a:t>Pierluigi Paolucci - Istituto di Fisica Nucleare di Napoli</a:t>
            </a:r>
            <a:endParaRPr lang="it-IT"/>
          </a:p>
        </p:txBody>
      </p:sp>
      <p:sp>
        <p:nvSpPr>
          <p:cNvPr id="5" name="Segnaposto numero diapositiva 4"/>
          <p:cNvSpPr>
            <a:spLocks noGrp="1"/>
          </p:cNvSpPr>
          <p:nvPr>
            <p:ph type="sldNum" sz="quarter" idx="12"/>
          </p:nvPr>
        </p:nvSpPr>
        <p:spPr/>
        <p:txBody>
          <a:bodyPr/>
          <a:lstStyle>
            <a:lvl1pPr>
              <a:defRPr/>
            </a:lvl1pPr>
          </a:lstStyle>
          <a:p>
            <a:pPr>
              <a:defRPr/>
            </a:pPr>
            <a:fld id="{42A85EB7-919A-EB47-B528-F613EF83DE2B}" type="slidenum">
              <a:rPr lang="it-IT"/>
              <a:pPr>
                <a:defRPr/>
              </a:pPr>
              <a:t>‹#›</a:t>
            </a:fld>
            <a:endParaRPr lang="it-IT"/>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a:xfrm>
            <a:off x="214313" y="6500813"/>
            <a:ext cx="3286125" cy="250825"/>
          </a:xfrm>
        </p:spPr>
        <p:txBody>
          <a:bodyPr rtlCol="0"/>
          <a:lstStyle>
            <a:lvl1pPr>
              <a:defRPr>
                <a:latin typeface="Times New Roman" pitchFamily="18" charset="0"/>
              </a:defRPr>
            </a:lvl1pPr>
          </a:lstStyle>
          <a:p>
            <a:pPr>
              <a:defRPr/>
            </a:pPr>
            <a:r>
              <a:rPr lang="it-IT" smtClean="0"/>
              <a:t>Ricadute tecnologiche</a:t>
            </a:r>
            <a:endParaRPr lang="it-IT"/>
          </a:p>
        </p:txBody>
      </p:sp>
      <p:sp>
        <p:nvSpPr>
          <p:cNvPr id="3" name="Segnaposto piè di pagina 2"/>
          <p:cNvSpPr>
            <a:spLocks noGrp="1"/>
          </p:cNvSpPr>
          <p:nvPr>
            <p:ph type="ftr" sz="quarter" idx="11"/>
          </p:nvPr>
        </p:nvSpPr>
        <p:spPr>
          <a:xfrm>
            <a:off x="3571875" y="6500813"/>
            <a:ext cx="4357688" cy="285750"/>
          </a:xfrm>
        </p:spPr>
        <p:txBody>
          <a:bodyPr rtlCol="0"/>
          <a:lstStyle>
            <a:lvl1pPr>
              <a:defRPr>
                <a:latin typeface="Times New Roman" pitchFamily="18" charset="0"/>
              </a:defRPr>
            </a:lvl1pPr>
          </a:lstStyle>
          <a:p>
            <a:pPr>
              <a:defRPr/>
            </a:pPr>
            <a:r>
              <a:rPr lang="en-US" smtClean="0"/>
              <a:t>Pierluigi Paolucci - Istituto di Fisica Nucleare di Napoli</a:t>
            </a:r>
            <a:endParaRPr lang="it-IT" dirty="0"/>
          </a:p>
        </p:txBody>
      </p:sp>
      <p:sp>
        <p:nvSpPr>
          <p:cNvPr id="4" name="Segnaposto numero diapositiva 3"/>
          <p:cNvSpPr>
            <a:spLocks noGrp="1"/>
          </p:cNvSpPr>
          <p:nvPr>
            <p:ph type="sldNum" sz="quarter" idx="12"/>
          </p:nvPr>
        </p:nvSpPr>
        <p:spPr/>
        <p:txBody>
          <a:bodyPr/>
          <a:lstStyle>
            <a:lvl1pPr>
              <a:defRPr/>
            </a:lvl1pPr>
          </a:lstStyle>
          <a:p>
            <a:pPr>
              <a:defRPr/>
            </a:pPr>
            <a:fld id="{D28708E7-892C-974E-A535-D56C4B23BD04}" type="slidenum">
              <a:rPr lang="it-IT"/>
              <a:pPr>
                <a:defRPr/>
              </a:pPr>
              <a:t>‹#›</a:t>
            </a:fld>
            <a:endParaRPr lang="it-IT"/>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uto con didascalia">
    <p:spTree>
      <p:nvGrpSpPr>
        <p:cNvPr id="1" name=""/>
        <p:cNvGrpSpPr/>
        <p:nvPr/>
      </p:nvGrpSpPr>
      <p:grpSpPr>
        <a:xfrm>
          <a:off x="0" y="0"/>
          <a:ext cx="0" cy="0"/>
          <a:chOff x="0" y="0"/>
          <a:chExt cx="0" cy="0"/>
        </a:xfrm>
      </p:grpSpPr>
      <p:sp>
        <p:nvSpPr>
          <p:cNvPr id="5" name="Rettangolo 7"/>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ttangolo 8"/>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olo 1"/>
          <p:cNvSpPr>
            <a:spLocks noGrp="1"/>
          </p:cNvSpPr>
          <p:nvPr>
            <p:ph type="title"/>
          </p:nvPr>
        </p:nvSpPr>
        <p:spPr>
          <a:xfrm>
            <a:off x="167838" y="152400"/>
            <a:ext cx="2523744" cy="978408"/>
          </a:xfrm>
        </p:spPr>
        <p:txBody>
          <a:bodyPr lIns="73152" bIns="0" anchor="b">
            <a:normAutofit/>
            <a:sp3d prstMaterial="matte"/>
          </a:bodyPr>
          <a:lstStyle>
            <a:lvl1pPr algn="l">
              <a:defRPr sz="2000" b="0"/>
            </a:lvl1pPr>
          </a:lstStyle>
          <a:p>
            <a:r>
              <a:rPr lang="it-IT" smtClean="0"/>
              <a:t>Fare clic per modificare lo stile del titolo</a:t>
            </a:r>
            <a:endParaRPr lang="en-US"/>
          </a:p>
        </p:txBody>
      </p:sp>
      <p:sp>
        <p:nvSpPr>
          <p:cNvPr id="3" name="Segnaposto contenuto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7" name="Segnaposto data 4"/>
          <p:cNvSpPr>
            <a:spLocks noGrp="1"/>
          </p:cNvSpPr>
          <p:nvPr>
            <p:ph type="dt" sz="half" idx="10"/>
          </p:nvPr>
        </p:nvSpPr>
        <p:spPr/>
        <p:txBody>
          <a:bodyPr rtlCol="0"/>
          <a:lstStyle>
            <a:lvl1pPr>
              <a:defRPr>
                <a:latin typeface="Times New Roman" pitchFamily="18" charset="0"/>
              </a:defRPr>
            </a:lvl1pPr>
          </a:lstStyle>
          <a:p>
            <a:pPr>
              <a:defRPr/>
            </a:pPr>
            <a:r>
              <a:rPr lang="it-IT" smtClean="0"/>
              <a:t>Ricadute tecnologiche</a:t>
            </a:r>
            <a:endParaRPr lang="it-IT"/>
          </a:p>
        </p:txBody>
      </p:sp>
      <p:sp>
        <p:nvSpPr>
          <p:cNvPr id="8" name="Segnaposto piè di pagina 5"/>
          <p:cNvSpPr>
            <a:spLocks noGrp="1"/>
          </p:cNvSpPr>
          <p:nvPr>
            <p:ph type="ftr" sz="quarter" idx="11"/>
          </p:nvPr>
        </p:nvSpPr>
        <p:spPr/>
        <p:txBody>
          <a:bodyPr rtlCol="0"/>
          <a:lstStyle>
            <a:lvl1pPr>
              <a:defRPr>
                <a:latin typeface="Times New Roman" pitchFamily="18" charset="0"/>
              </a:defRPr>
            </a:lvl1pPr>
          </a:lstStyle>
          <a:p>
            <a:pPr>
              <a:defRPr/>
            </a:pPr>
            <a:r>
              <a:rPr lang="en-US" smtClean="0"/>
              <a:t>Pierluigi Paolucci - Istituto di Fisica Nucleare di Napoli</a:t>
            </a:r>
            <a:endParaRPr lang="it-IT"/>
          </a:p>
        </p:txBody>
      </p:sp>
      <p:sp>
        <p:nvSpPr>
          <p:cNvPr id="9" name="Segnaposto numero diapositiva 6"/>
          <p:cNvSpPr>
            <a:spLocks noGrp="1"/>
          </p:cNvSpPr>
          <p:nvPr>
            <p:ph type="sldNum" sz="quarter" idx="12"/>
          </p:nvPr>
        </p:nvSpPr>
        <p:spPr/>
        <p:txBody>
          <a:bodyPr/>
          <a:lstStyle>
            <a:lvl1pPr>
              <a:defRPr/>
            </a:lvl1pPr>
          </a:lstStyle>
          <a:p>
            <a:pPr>
              <a:defRPr/>
            </a:pPr>
            <a:fld id="{4D139805-C932-5143-8292-47D051DAA047}" type="slidenum">
              <a:rPr lang="it-IT"/>
              <a:pPr>
                <a:defRPr/>
              </a:pPr>
              <a:t>‹#›</a:t>
            </a:fld>
            <a:endParaRPr lang="it-IT"/>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Immagine con didascalia">
    <p:bg>
      <p:bgRef idx="1001">
        <a:schemeClr val="bg2"/>
      </p:bgRef>
    </p:bg>
    <p:spTree>
      <p:nvGrpSpPr>
        <p:cNvPr id="1" name=""/>
        <p:cNvGrpSpPr/>
        <p:nvPr/>
      </p:nvGrpSpPr>
      <p:grpSpPr>
        <a:xfrm>
          <a:off x="0" y="0"/>
          <a:ext cx="0" cy="0"/>
          <a:chOff x="0" y="0"/>
          <a:chExt cx="0" cy="0"/>
        </a:xfrm>
      </p:grpSpPr>
      <p:sp>
        <p:nvSpPr>
          <p:cNvPr id="5" name="Rettangolo 7"/>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ttangolo 8"/>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olo 1"/>
          <p:cNvSpPr>
            <a:spLocks noGrp="1"/>
          </p:cNvSpPr>
          <p:nvPr>
            <p:ph type="title"/>
          </p:nvPr>
        </p:nvSpPr>
        <p:spPr>
          <a:xfrm>
            <a:off x="164592" y="155448"/>
            <a:ext cx="2525150" cy="978408"/>
          </a:xfrm>
        </p:spPr>
        <p:txBody>
          <a:bodyPr lIns="73152" bIns="0" anchor="b">
            <a:sp3d prstMaterial="matte"/>
          </a:bodyPr>
          <a:lstStyle>
            <a:lvl1pPr algn="l">
              <a:defRPr sz="2000" b="0"/>
            </a:lvl1pPr>
          </a:lstStyle>
          <a:p>
            <a:r>
              <a:rPr lang="it-IT" smtClean="0"/>
              <a:t>Fare clic per modificare lo stile del titolo</a:t>
            </a:r>
            <a:endParaRPr lang="en-US"/>
          </a:p>
        </p:txBody>
      </p:sp>
      <p:sp>
        <p:nvSpPr>
          <p:cNvPr id="3" name="Segnaposto immagine 2"/>
          <p:cNvSpPr>
            <a:spLocks noGrp="1"/>
          </p:cNvSpPr>
          <p:nvPr>
            <p:ph type="pic" idx="1"/>
          </p:nvPr>
        </p:nvSpPr>
        <p:spPr>
          <a:xfrm>
            <a:off x="2903805"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smtClean="0"/>
              <a:t>Fare clic sull'icona per inserire un'immagine</a:t>
            </a:r>
            <a:endParaRPr lang="en-US" noProof="0" dirty="0"/>
          </a:p>
        </p:txBody>
      </p:sp>
      <p:sp>
        <p:nvSpPr>
          <p:cNvPr id="4" name="Segnaposto testo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7" name="Segnaposto data 4"/>
          <p:cNvSpPr>
            <a:spLocks noGrp="1"/>
          </p:cNvSpPr>
          <p:nvPr>
            <p:ph type="dt" sz="half" idx="10"/>
          </p:nvPr>
        </p:nvSpPr>
        <p:spPr>
          <a:xfrm>
            <a:off x="165100" y="1169988"/>
            <a:ext cx="2522538" cy="201612"/>
          </a:xfrm>
        </p:spPr>
        <p:txBody>
          <a:bodyPr rtlCol="0"/>
          <a:lstStyle>
            <a:lvl1pPr>
              <a:defRPr>
                <a:latin typeface="Times New Roman" pitchFamily="18" charset="0"/>
              </a:defRPr>
            </a:lvl1pPr>
          </a:lstStyle>
          <a:p>
            <a:pPr>
              <a:defRPr/>
            </a:pPr>
            <a:r>
              <a:rPr lang="it-IT" smtClean="0"/>
              <a:t>Ricadute tecnologiche</a:t>
            </a:r>
            <a:endParaRPr lang="it-IT"/>
          </a:p>
        </p:txBody>
      </p:sp>
      <p:sp>
        <p:nvSpPr>
          <p:cNvPr id="8" name="Segnaposto piè di pagina 5"/>
          <p:cNvSpPr>
            <a:spLocks noGrp="1"/>
          </p:cNvSpPr>
          <p:nvPr>
            <p:ph type="ftr" sz="quarter" idx="11"/>
          </p:nvPr>
        </p:nvSpPr>
        <p:spPr>
          <a:xfrm>
            <a:off x="3035300" y="1169988"/>
            <a:ext cx="5194300" cy="201612"/>
          </a:xfrm>
        </p:spPr>
        <p:txBody>
          <a:bodyPr rtlCol="0"/>
          <a:lstStyle>
            <a:lvl1pPr>
              <a:defRPr>
                <a:solidFill>
                  <a:schemeClr val="bg1">
                    <a:shade val="50000"/>
                  </a:schemeClr>
                </a:solidFill>
                <a:latin typeface="Times New Roman" pitchFamily="18" charset="0"/>
              </a:defRPr>
            </a:lvl1pPr>
          </a:lstStyle>
          <a:p>
            <a:pPr>
              <a:defRPr/>
            </a:pPr>
            <a:r>
              <a:rPr lang="en-US" smtClean="0"/>
              <a:t>Pierluigi Paolucci - Istituto di Fisica Nucleare di Napoli</a:t>
            </a:r>
            <a:endParaRPr lang="it-IT"/>
          </a:p>
        </p:txBody>
      </p:sp>
      <p:sp>
        <p:nvSpPr>
          <p:cNvPr id="9" name="Segnaposto numero diapositiva 6"/>
          <p:cNvSpPr>
            <a:spLocks noGrp="1"/>
          </p:cNvSpPr>
          <p:nvPr>
            <p:ph type="sldNum" sz="quarter" idx="12"/>
          </p:nvPr>
        </p:nvSpPr>
        <p:spPr>
          <a:xfrm>
            <a:off x="8339138" y="1169988"/>
            <a:ext cx="733425" cy="201612"/>
          </a:xfrm>
        </p:spPr>
        <p:txBody>
          <a:bodyPr/>
          <a:lstStyle>
            <a:lvl1pPr>
              <a:defRPr/>
            </a:lvl1pPr>
          </a:lstStyle>
          <a:p>
            <a:pPr>
              <a:defRPr/>
            </a:pPr>
            <a:fld id="{B3401E12-0924-E042-A3BA-1225B6EB8EE8}" type="slidenum">
              <a:rPr lang="it-IT"/>
              <a:pPr>
                <a:defRPr/>
              </a:pPr>
              <a:t>‹#›</a:t>
            </a:fld>
            <a:endParaRPr lang="it-IT"/>
          </a:p>
        </p:txBody>
      </p:sp>
    </p:spTree>
  </p:cSld>
  <p:clrMapOvr>
    <a:overrideClrMapping bg1="lt1" tx1="dk1" bg2="lt2" tx2="dk2" accent1="accent1" accent2="accent2" accent3="accent3" accent4="accent4" accent5="accent5" accent6="accent6" hlink="hlink" folHlink="folHlink"/>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rtlCol="0"/>
          <a:lstStyle>
            <a:lvl1pPr>
              <a:defRPr>
                <a:latin typeface="Times New Roman" pitchFamily="18" charset="0"/>
              </a:defRPr>
            </a:lvl1pPr>
          </a:lstStyle>
          <a:p>
            <a:pPr>
              <a:defRPr/>
            </a:pPr>
            <a:r>
              <a:rPr lang="it-IT" smtClean="0"/>
              <a:t>Ricadute tecnologiche</a:t>
            </a:r>
            <a:endParaRPr lang="it-IT"/>
          </a:p>
        </p:txBody>
      </p:sp>
      <p:sp>
        <p:nvSpPr>
          <p:cNvPr id="5" name="Segnaposto piè di pagina 4"/>
          <p:cNvSpPr>
            <a:spLocks noGrp="1"/>
          </p:cNvSpPr>
          <p:nvPr>
            <p:ph type="ftr" sz="quarter" idx="11"/>
          </p:nvPr>
        </p:nvSpPr>
        <p:spPr/>
        <p:txBody>
          <a:bodyPr rtlCol="0"/>
          <a:lstStyle>
            <a:lvl1pPr>
              <a:defRPr>
                <a:latin typeface="Times New Roman" pitchFamily="18" charset="0"/>
              </a:defRPr>
            </a:lvl1pPr>
          </a:lstStyle>
          <a:p>
            <a:pPr>
              <a:defRPr/>
            </a:pPr>
            <a:r>
              <a:rPr lang="en-US" smtClean="0"/>
              <a:t>Pierluigi Paolucci - Istituto di Fisica Nucleare di Napoli</a:t>
            </a:r>
            <a:endParaRPr lang="it-IT"/>
          </a:p>
        </p:txBody>
      </p:sp>
      <p:sp>
        <p:nvSpPr>
          <p:cNvPr id="6" name="Segnaposto numero diapositiva 5"/>
          <p:cNvSpPr>
            <a:spLocks noGrp="1"/>
          </p:cNvSpPr>
          <p:nvPr>
            <p:ph type="sldNum" sz="quarter" idx="12"/>
          </p:nvPr>
        </p:nvSpPr>
        <p:spPr/>
        <p:txBody>
          <a:bodyPr/>
          <a:lstStyle>
            <a:lvl1pPr>
              <a:defRPr/>
            </a:lvl1pPr>
          </a:lstStyle>
          <a:p>
            <a:pPr>
              <a:defRPr/>
            </a:pPr>
            <a:fld id="{31E59680-F39E-F248-B5F0-A095AF3F4151}" type="slidenum">
              <a:rPr lang="it-IT"/>
              <a:pPr>
                <a:defRPr/>
              </a:pPr>
              <a:t>‹#›</a:t>
            </a:fld>
            <a:endParaRPr lang="it-IT"/>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vertTitleAndTx" preserve="1">
  <p:cSld name="1_Titolo e testo verticale">
    <p:spTree>
      <p:nvGrpSpPr>
        <p:cNvPr id="1" name=""/>
        <p:cNvGrpSpPr/>
        <p:nvPr/>
      </p:nvGrpSpPr>
      <p:grpSpPr>
        <a:xfrm>
          <a:off x="0" y="0"/>
          <a:ext cx="0" cy="0"/>
          <a:chOff x="0" y="0"/>
          <a:chExt cx="0" cy="0"/>
        </a:xfrm>
      </p:grpSpPr>
      <p:sp>
        <p:nvSpPr>
          <p:cNvPr id="4" name="Rettangolo 7"/>
          <p:cNvSpPr>
            <a:spLocks noChangeArrowheads="1"/>
          </p:cNvSpPr>
          <p:nvPr/>
        </p:nvSpPr>
        <p:spPr bwMode="invGray">
          <a:xfrm>
            <a:off x="6599238" y="0"/>
            <a:ext cx="46037" cy="6858000"/>
          </a:xfrm>
          <a:prstGeom prst="rect">
            <a:avLst/>
          </a:prstGeom>
          <a:solidFill>
            <a:srgbClr val="FFFFFF"/>
          </a:solidFill>
          <a:ln w="48000" cmpd="thickThin">
            <a:noFill/>
            <a:miter lim="800000"/>
            <a:headEnd/>
            <a:tailEnd/>
          </a:ln>
          <a:effectLst>
            <a:outerShdw blurRad="63500" dist="10160" dir="10800000" algn="tl" rotWithShape="0">
              <a:srgbClr val="000000">
                <a:alpha val="59999"/>
              </a:srgbClr>
            </a:outerShdw>
          </a:effectLst>
        </p:spPr>
        <p:txBody>
          <a:bodyPr anchor="ctr">
            <a:prstTxWarp prst="textNoShape">
              <a:avLst/>
            </a:prstTxWarp>
          </a:bodyPr>
          <a:lstStyle/>
          <a:p>
            <a:pPr algn="ctr">
              <a:defRPr/>
            </a:pPr>
            <a:endParaRPr lang="en-US">
              <a:solidFill>
                <a:schemeClr val="lt1"/>
              </a:solidFill>
              <a:latin typeface="+mn-lt"/>
              <a:ea typeface="+mn-ea"/>
              <a:cs typeface="+mn-cs"/>
            </a:endParaRPr>
          </a:p>
        </p:txBody>
      </p:sp>
      <p:sp>
        <p:nvSpPr>
          <p:cNvPr id="5" name="Rettangolo 8"/>
          <p:cNvSpPr/>
          <p:nvPr/>
        </p:nvSpPr>
        <p:spPr bwMode="ltGray">
          <a:xfrm>
            <a:off x="6648450" y="0"/>
            <a:ext cx="25146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olo verticale 1"/>
          <p:cNvSpPr>
            <a:spLocks noGrp="1"/>
          </p:cNvSpPr>
          <p:nvPr>
            <p:ph type="title" orient="vert"/>
          </p:nvPr>
        </p:nvSpPr>
        <p:spPr>
          <a:xfrm>
            <a:off x="6781800" y="274640"/>
            <a:ext cx="1905000" cy="5851525"/>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57200" y="304800"/>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6" name="Segnaposto data 3"/>
          <p:cNvSpPr>
            <a:spLocks noGrp="1"/>
          </p:cNvSpPr>
          <p:nvPr>
            <p:ph type="dt" sz="half" idx="10"/>
          </p:nvPr>
        </p:nvSpPr>
        <p:spPr/>
        <p:txBody>
          <a:bodyPr rtlCol="0"/>
          <a:lstStyle>
            <a:lvl1pPr>
              <a:defRPr>
                <a:latin typeface="Times New Roman" pitchFamily="18" charset="0"/>
              </a:defRPr>
            </a:lvl1pPr>
          </a:lstStyle>
          <a:p>
            <a:pPr>
              <a:defRPr/>
            </a:pPr>
            <a:r>
              <a:rPr lang="it-IT" smtClean="0"/>
              <a:t>Ricadute tecnologiche</a:t>
            </a:r>
            <a:endParaRPr lang="it-IT"/>
          </a:p>
        </p:txBody>
      </p:sp>
      <p:sp>
        <p:nvSpPr>
          <p:cNvPr id="7" name="Segnaposto piè di pagina 4"/>
          <p:cNvSpPr>
            <a:spLocks noGrp="1"/>
          </p:cNvSpPr>
          <p:nvPr>
            <p:ph type="ftr" sz="quarter" idx="11"/>
          </p:nvPr>
        </p:nvSpPr>
        <p:spPr>
          <a:xfrm>
            <a:off x="2640013" y="6376988"/>
            <a:ext cx="3836987" cy="365125"/>
          </a:xfrm>
        </p:spPr>
        <p:txBody>
          <a:bodyPr rtlCol="0"/>
          <a:lstStyle>
            <a:lvl1pPr>
              <a:defRPr>
                <a:latin typeface="Times New Roman" pitchFamily="18" charset="0"/>
              </a:defRPr>
            </a:lvl1pPr>
          </a:lstStyle>
          <a:p>
            <a:pPr>
              <a:defRPr/>
            </a:pPr>
            <a:r>
              <a:rPr lang="en-US" smtClean="0"/>
              <a:t>Pierluigi Paolucci - Istituto di Fisica Nucleare di Napoli</a:t>
            </a:r>
            <a:endParaRPr lang="it-IT" dirty="0"/>
          </a:p>
        </p:txBody>
      </p:sp>
      <p:sp>
        <p:nvSpPr>
          <p:cNvPr id="8" name="Segnaposto numero diapositiva 5"/>
          <p:cNvSpPr>
            <a:spLocks noGrp="1"/>
          </p:cNvSpPr>
          <p:nvPr>
            <p:ph type="sldNum" sz="quarter" idx="12"/>
          </p:nvPr>
        </p:nvSpPr>
        <p:spPr/>
        <p:txBody>
          <a:bodyPr/>
          <a:lstStyle>
            <a:lvl1pPr>
              <a:defRPr/>
            </a:lvl1pPr>
          </a:lstStyle>
          <a:p>
            <a:pPr>
              <a:defRPr/>
            </a:pPr>
            <a:fld id="{798CA401-5C58-7246-B430-1C0D765F0916}" type="slidenum">
              <a:rPr lang="it-IT"/>
              <a:pPr>
                <a:defRPr/>
              </a:pPr>
              <a:t>‹#›</a:t>
            </a:fld>
            <a:endParaRPr lang="it-IT"/>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r>
              <a:rPr lang="it-IT" smtClean="0"/>
              <a:t>Ricadute tecnologiche</a:t>
            </a:r>
            <a:endParaRPr lang="it-IT"/>
          </a:p>
        </p:txBody>
      </p:sp>
      <p:sp>
        <p:nvSpPr>
          <p:cNvPr id="4" name="Segnaposto piè di pagina 3"/>
          <p:cNvSpPr>
            <a:spLocks noGrp="1"/>
          </p:cNvSpPr>
          <p:nvPr>
            <p:ph type="ftr" sz="quarter" idx="11"/>
          </p:nvPr>
        </p:nvSpPr>
        <p:spPr/>
        <p:txBody>
          <a:bodyPr/>
          <a:lstStyle/>
          <a:p>
            <a:r>
              <a:rPr lang="en-US" smtClean="0"/>
              <a:t>Pierluigi Paolucci - Istituto di Fisica Nucleare di Napoli</a:t>
            </a:r>
            <a:endParaRPr lang="it-IT"/>
          </a:p>
        </p:txBody>
      </p:sp>
      <p:sp>
        <p:nvSpPr>
          <p:cNvPr id="5" name="Segnaposto numero diapositiva 4"/>
          <p:cNvSpPr>
            <a:spLocks noGrp="1"/>
          </p:cNvSpPr>
          <p:nvPr>
            <p:ph type="sldNum" sz="quarter" idx="12"/>
          </p:nvPr>
        </p:nvSpPr>
        <p:spPr/>
        <p:txBody>
          <a:bodyPr/>
          <a:lstStyle/>
          <a:p>
            <a:fld id="{CD31CA86-7D92-4EF4-B7B1-2E8E3081FB8D}" type="slidenum">
              <a:rPr lang="it-IT" smtClean="0"/>
              <a:pPr/>
              <a:t>‹#›</a:t>
            </a:fld>
            <a:endParaRPr lang="it-IT"/>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6149" name="Rectangle 5"/>
          <p:cNvSpPr>
            <a:spLocks noGrp="1" noChangeArrowheads="1"/>
          </p:cNvSpPr>
          <p:nvPr>
            <p:ph type="ctrTitle"/>
          </p:nvPr>
        </p:nvSpPr>
        <p:spPr>
          <a:xfrm>
            <a:off x="685800" y="2286000"/>
            <a:ext cx="7772400" cy="1143000"/>
          </a:xfrm>
          <a:effectLst/>
        </p:spPr>
        <p:txBody>
          <a:bodyPr/>
          <a:lstStyle>
            <a:lvl1pPr>
              <a:defRPr/>
            </a:lvl1pPr>
          </a:lstStyle>
          <a:p>
            <a:r>
              <a:rPr lang="en-US"/>
              <a:t>Nice Slide Show</a:t>
            </a:r>
          </a:p>
        </p:txBody>
      </p:sp>
      <p:sp>
        <p:nvSpPr>
          <p:cNvPr id="6150" name="Rectangle 6"/>
          <p:cNvSpPr>
            <a:spLocks noGrp="1" noChangeArrowheads="1"/>
          </p:cNvSpPr>
          <p:nvPr>
            <p:ph type="subTitle" idx="1"/>
          </p:nvPr>
        </p:nvSpPr>
        <p:spPr>
          <a:xfrm>
            <a:off x="1371600" y="3886200"/>
            <a:ext cx="6400800" cy="1752600"/>
          </a:xfrm>
        </p:spPr>
        <p:txBody>
          <a:bodyPr/>
          <a:lstStyle>
            <a:lvl1pPr marL="0" indent="0" algn="ctr">
              <a:buFont typeface="Wingdings 2" charset="2"/>
              <a:buNone/>
              <a:defRPr/>
            </a:lvl1pPr>
          </a:lstStyle>
          <a:p>
            <a:r>
              <a:rPr lang="en-US"/>
              <a:t>This is the Title</a:t>
            </a:r>
          </a:p>
        </p:txBody>
      </p:sp>
      <p:sp>
        <p:nvSpPr>
          <p:cNvPr id="4" name="Rectangle 2"/>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none" lIns="92075" tIns="46038" rIns="92075" bIns="46038" numCol="1" anchor="ctr" anchorCtr="0" compatLnSpc="1">
            <a:prstTxWarp prst="textNoShape">
              <a:avLst/>
            </a:prstTxWarp>
          </a:bodyPr>
          <a:lstStyle>
            <a:lvl1pPr>
              <a:defRPr sz="1400"/>
            </a:lvl1pPr>
          </a:lstStyle>
          <a:p>
            <a:pPr>
              <a:defRPr/>
            </a:pPr>
            <a:r>
              <a:rPr lang="it-IT" smtClean="0"/>
              <a:t>Ricadute tecnologiche</a:t>
            </a:r>
            <a:endParaRPr lang="en-US"/>
          </a:p>
        </p:txBody>
      </p:sp>
      <p:sp>
        <p:nvSpPr>
          <p:cNvPr id="5" name="Rectangle 3"/>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none" lIns="92075" tIns="46038" rIns="92075" bIns="46038" numCol="1" anchor="ctr" anchorCtr="0" compatLnSpc="1">
            <a:prstTxWarp prst="textNoShape">
              <a:avLst/>
            </a:prstTxWarp>
          </a:bodyPr>
          <a:lstStyle>
            <a:lvl1pPr algn="ctr">
              <a:defRPr sz="1400"/>
            </a:lvl1pPr>
          </a:lstStyle>
          <a:p>
            <a:pPr>
              <a:defRPr/>
            </a:pPr>
            <a:r>
              <a:rPr lang="en-US" smtClean="0"/>
              <a:t>Pierluigi Paolucci - Istituto di Fisica Nucleare di Napoli</a:t>
            </a:r>
            <a:endParaRPr lang="en-US"/>
          </a:p>
        </p:txBody>
      </p:sp>
      <p:sp>
        <p:nvSpPr>
          <p:cNvPr id="6" name="Rectangle 4"/>
          <p:cNvSpPr>
            <a:spLocks noGrp="1" noChangeArrowheads="1"/>
          </p:cNvSpPr>
          <p:nvPr>
            <p:ph type="sldNum" sz="quarter" idx="12"/>
          </p:nvPr>
        </p:nvSpPr>
        <p:spPr>
          <a:xfrm>
            <a:off x="6553200" y="6248400"/>
            <a:ext cx="1905000" cy="457200"/>
          </a:xfrm>
        </p:spPr>
        <p:txBody>
          <a:bodyPr/>
          <a:lstStyle>
            <a:lvl1pPr>
              <a:defRPr/>
            </a:lvl1pPr>
          </a:lstStyle>
          <a:p>
            <a:pPr>
              <a:defRPr/>
            </a:pPr>
            <a:fld id="{70B5198C-72F2-7745-AA92-AF0A53BFC7F1}" type="slidenum">
              <a:rPr lang="en-US"/>
              <a:pPr>
                <a:defRPr/>
              </a:pPr>
              <a:t>‹#›</a:t>
            </a:fld>
            <a:endParaRPr lang="en-US"/>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it-IT"/>
          </a:p>
        </p:txBody>
      </p:sp>
      <p:sp>
        <p:nvSpPr>
          <p:cNvPr id="3" name="Content Placeholder 2"/>
          <p:cNvSpPr>
            <a:spLocks noGrp="1"/>
          </p:cNvSpPr>
          <p:nvPr>
            <p:ph idx="1"/>
          </p:nvPr>
        </p:nvSpPr>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4" name="Rectangle 4"/>
          <p:cNvSpPr>
            <a:spLocks noGrp="1" noChangeArrowheads="1"/>
          </p:cNvSpPr>
          <p:nvPr>
            <p:ph type="sldNum" sz="quarter" idx="10"/>
          </p:nvPr>
        </p:nvSpPr>
        <p:spPr>
          <a:ln/>
        </p:spPr>
        <p:txBody>
          <a:bodyPr/>
          <a:lstStyle>
            <a:lvl1pPr>
              <a:defRPr/>
            </a:lvl1pPr>
          </a:lstStyle>
          <a:p>
            <a:pPr>
              <a:defRPr/>
            </a:pPr>
            <a:fld id="{7A39D35E-AB63-DB4F-95E0-D4FE96CCFAAF}" type="slidenum">
              <a:rPr lang="en-US"/>
              <a:pPr>
                <a:defRPr/>
              </a:pPr>
              <a:t>‹#›</a:t>
            </a:fld>
            <a:endParaRPr lang="en-US"/>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it-IT" smtClean="0"/>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a:defRPr/>
            </a:pPr>
            <a:fld id="{EFA9959F-EEA5-F947-BA0C-9C022BCD2C3D}" type="slidenum">
              <a:rPr lang="en-US"/>
              <a:pPr>
                <a:defRPr/>
              </a:pPr>
              <a:t>‹#›</a:t>
            </a:fld>
            <a:endParaRPr lang="en-US"/>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it-IT"/>
          </a:p>
        </p:txBody>
      </p:sp>
      <p:sp>
        <p:nvSpPr>
          <p:cNvPr id="3" name="Content Placeholder 2"/>
          <p:cNvSpPr>
            <a:spLocks noGrp="1"/>
          </p:cNvSpPr>
          <p:nvPr>
            <p:ph sz="half" idx="1"/>
          </p:nvPr>
        </p:nvSpPr>
        <p:spPr>
          <a:xfrm>
            <a:off x="160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4" name="Content Placeholder 3"/>
          <p:cNvSpPr>
            <a:spLocks noGrp="1"/>
          </p:cNvSpPr>
          <p:nvPr>
            <p:ph sz="half" idx="2"/>
          </p:nvPr>
        </p:nvSpPr>
        <p:spPr>
          <a:xfrm>
            <a:off x="51054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5" name="Rectangle 4"/>
          <p:cNvSpPr>
            <a:spLocks noGrp="1" noChangeArrowheads="1"/>
          </p:cNvSpPr>
          <p:nvPr>
            <p:ph type="sldNum" sz="quarter" idx="10"/>
          </p:nvPr>
        </p:nvSpPr>
        <p:spPr>
          <a:ln/>
        </p:spPr>
        <p:txBody>
          <a:bodyPr/>
          <a:lstStyle>
            <a:lvl1pPr>
              <a:defRPr/>
            </a:lvl1pPr>
          </a:lstStyle>
          <a:p>
            <a:pPr>
              <a:defRPr/>
            </a:pPr>
            <a:fld id="{2A50E55C-6336-2940-B7A8-3574C31CF94F}" type="slidenum">
              <a:rPr lang="en-US"/>
              <a:pPr>
                <a:defRPr/>
              </a:pPr>
              <a:t>‹#›</a:t>
            </a:fld>
            <a:endParaRPr lang="en-US"/>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it-IT" smtClean="0"/>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7" name="Rectangle 4"/>
          <p:cNvSpPr>
            <a:spLocks noGrp="1" noChangeArrowheads="1"/>
          </p:cNvSpPr>
          <p:nvPr>
            <p:ph type="sldNum" sz="quarter" idx="10"/>
          </p:nvPr>
        </p:nvSpPr>
        <p:spPr>
          <a:ln/>
        </p:spPr>
        <p:txBody>
          <a:bodyPr/>
          <a:lstStyle>
            <a:lvl1pPr>
              <a:defRPr/>
            </a:lvl1pPr>
          </a:lstStyle>
          <a:p>
            <a:pPr>
              <a:defRPr/>
            </a:pPr>
            <a:fld id="{36BB6A22-0ABE-9046-B187-0901975142D2}" type="slidenum">
              <a:rPr lang="en-US"/>
              <a:pPr>
                <a:defRPr/>
              </a:pPr>
              <a:t>‹#›</a:t>
            </a:fld>
            <a:endParaRPr lang="en-US"/>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it-IT"/>
          </a:p>
        </p:txBody>
      </p:sp>
      <p:sp>
        <p:nvSpPr>
          <p:cNvPr id="3" name="Rectangle 4"/>
          <p:cNvSpPr>
            <a:spLocks noGrp="1" noChangeArrowheads="1"/>
          </p:cNvSpPr>
          <p:nvPr>
            <p:ph type="sldNum" sz="quarter" idx="10"/>
          </p:nvPr>
        </p:nvSpPr>
        <p:spPr>
          <a:ln/>
        </p:spPr>
        <p:txBody>
          <a:bodyPr/>
          <a:lstStyle>
            <a:lvl1pPr>
              <a:defRPr/>
            </a:lvl1pPr>
          </a:lstStyle>
          <a:p>
            <a:pPr>
              <a:defRPr/>
            </a:pPr>
            <a:fld id="{1E415C07-37FA-0F41-B851-AA21AE35695D}" type="slidenum">
              <a:rPr lang="en-US"/>
              <a:pPr>
                <a:defRPr/>
              </a:pPr>
              <a:t>‹#›</a:t>
            </a:fld>
            <a:endParaRPr lang="en-US"/>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60F151D4-4B64-F249-9D73-361BE96D9E4E}" type="slidenum">
              <a:rPr lang="en-US"/>
              <a:pPr>
                <a:defRPr/>
              </a:pPr>
              <a:t>‹#›</a:t>
            </a:fld>
            <a:endParaRPr lang="en-US"/>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it-IT" smtClean="0"/>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1DF4E8B5-685F-1B40-9651-6899AFAF4B97}" type="slidenum">
              <a:rPr lang="en-US"/>
              <a:pPr>
                <a:defRPr/>
              </a:pPr>
              <a:t>‹#›</a:t>
            </a:fld>
            <a:endParaRPr lang="en-US"/>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it-IT" smtClean="0"/>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99C214FF-76B3-4E4B-BC2A-D532F06B67CE}" type="slidenum">
              <a:rPr lang="en-US"/>
              <a:pPr>
                <a:defRPr/>
              </a:pPr>
              <a:t>‹#›</a:t>
            </a:fld>
            <a:endParaRPr lang="en-US"/>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4" name="Rectangle 4"/>
          <p:cNvSpPr>
            <a:spLocks noGrp="1" noChangeArrowheads="1"/>
          </p:cNvSpPr>
          <p:nvPr>
            <p:ph type="sldNum" sz="quarter" idx="10"/>
          </p:nvPr>
        </p:nvSpPr>
        <p:spPr>
          <a:ln/>
        </p:spPr>
        <p:txBody>
          <a:bodyPr/>
          <a:lstStyle>
            <a:lvl1pPr>
              <a:defRPr/>
            </a:lvl1pPr>
          </a:lstStyle>
          <a:p>
            <a:pPr>
              <a:defRPr/>
            </a:pPr>
            <a:fld id="{411E7B0D-092E-7245-AE95-AC341E87F085}"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it-IT" smtClean="0"/>
              <a:t>Ricadute tecnologiche</a:t>
            </a:r>
            <a:endParaRPr lang="it-IT"/>
          </a:p>
        </p:txBody>
      </p:sp>
      <p:sp>
        <p:nvSpPr>
          <p:cNvPr id="3" name="Segnaposto piè di pagina 2"/>
          <p:cNvSpPr>
            <a:spLocks noGrp="1"/>
          </p:cNvSpPr>
          <p:nvPr>
            <p:ph type="ftr" sz="quarter" idx="11"/>
          </p:nvPr>
        </p:nvSpPr>
        <p:spPr/>
        <p:txBody>
          <a:bodyPr/>
          <a:lstStyle/>
          <a:p>
            <a:r>
              <a:rPr lang="en-US" smtClean="0"/>
              <a:t>Pierluigi Paolucci - Istituto di Fisica Nucleare di Napoli</a:t>
            </a:r>
            <a:endParaRPr lang="it-IT"/>
          </a:p>
        </p:txBody>
      </p:sp>
      <p:sp>
        <p:nvSpPr>
          <p:cNvPr id="4" name="Segnaposto numero diapositiva 3"/>
          <p:cNvSpPr>
            <a:spLocks noGrp="1"/>
          </p:cNvSpPr>
          <p:nvPr>
            <p:ph type="sldNum" sz="quarter" idx="12"/>
          </p:nvPr>
        </p:nvSpPr>
        <p:spPr/>
        <p:txBody>
          <a:bodyPr/>
          <a:lstStyle/>
          <a:p>
            <a:fld id="{CD31CA86-7D92-4EF4-B7B1-2E8E3081FB8D}" type="slidenum">
              <a:rPr lang="it-IT" smtClean="0"/>
              <a:pPr/>
              <a:t>‹#›</a:t>
            </a:fld>
            <a:endParaRPr lang="it-IT"/>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1714500" cy="5486400"/>
          </a:xfrm>
        </p:spPr>
        <p:txBody>
          <a:bodyPr vert="eaVert"/>
          <a:lstStyle/>
          <a:p>
            <a:r>
              <a:rPr lang="it-IT" smtClean="0"/>
              <a:t>Click to edit Master title style</a:t>
            </a:r>
            <a:endParaRPr lang="it-IT"/>
          </a:p>
        </p:txBody>
      </p:sp>
      <p:sp>
        <p:nvSpPr>
          <p:cNvPr id="3" name="Vertical Text Placeholder 2"/>
          <p:cNvSpPr>
            <a:spLocks noGrp="1"/>
          </p:cNvSpPr>
          <p:nvPr>
            <p:ph type="body" orient="vert" idx="1"/>
          </p:nvPr>
        </p:nvSpPr>
        <p:spPr>
          <a:xfrm>
            <a:off x="1600200" y="609600"/>
            <a:ext cx="4991100" cy="5486400"/>
          </a:xfrm>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4" name="Rectangle 4"/>
          <p:cNvSpPr>
            <a:spLocks noGrp="1" noChangeArrowheads="1"/>
          </p:cNvSpPr>
          <p:nvPr>
            <p:ph type="sldNum" sz="quarter" idx="10"/>
          </p:nvPr>
        </p:nvSpPr>
        <p:spPr>
          <a:ln/>
        </p:spPr>
        <p:txBody>
          <a:bodyPr/>
          <a:lstStyle>
            <a:lvl1pPr>
              <a:defRPr/>
            </a:lvl1pPr>
          </a:lstStyle>
          <a:p>
            <a:pPr>
              <a:defRPr/>
            </a:pPr>
            <a:fld id="{CBF0C27E-6B96-3349-93C6-F891ABBEB6B4}" type="slidenum">
              <a:rPr lang="en-US"/>
              <a:pPr>
                <a:defRPr/>
              </a:pPr>
              <a:t>‹#›</a:t>
            </a:fld>
            <a:endParaRPr lang="en-US"/>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Diapositiva titolo">
    <p:bg>
      <p:bgRef idx="1002">
        <a:schemeClr val="bg2"/>
      </p:bgRef>
    </p:bg>
    <p:spTree>
      <p:nvGrpSpPr>
        <p:cNvPr id="1" name=""/>
        <p:cNvGrpSpPr/>
        <p:nvPr/>
      </p:nvGrpSpPr>
      <p:grpSpPr>
        <a:xfrm>
          <a:off x="0" y="0"/>
          <a:ext cx="0" cy="0"/>
          <a:chOff x="0" y="0"/>
          <a:chExt cx="0" cy="0"/>
        </a:xfrm>
      </p:grpSpPr>
      <p:sp>
        <p:nvSpPr>
          <p:cNvPr id="4" name="Rettangolo 7"/>
          <p:cNvSpPr/>
          <p:nvPr/>
        </p:nvSpPr>
        <p:spPr bwMode="ltGray">
          <a:xfrm>
            <a:off x="0" y="0"/>
            <a:ext cx="9144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ttangolo 8"/>
          <p:cNvSpPr>
            <a:spLocks noChangeArrowheads="1"/>
          </p:cNvSpPr>
          <p:nvPr/>
        </p:nvSpPr>
        <p:spPr bwMode="invGray">
          <a:xfrm>
            <a:off x="0" y="5127625"/>
            <a:ext cx="9144000" cy="46038"/>
          </a:xfrm>
          <a:prstGeom prst="rect">
            <a:avLst/>
          </a:prstGeom>
          <a:solidFill>
            <a:srgbClr val="FFFFFF"/>
          </a:solidFill>
          <a:ln w="48000" cmpd="thickThin">
            <a:noFill/>
            <a:miter lim="800000"/>
            <a:headEnd/>
            <a:tailEnd/>
          </a:ln>
          <a:effectLst>
            <a:outerShdw blurRad="63500" dist="10160" dir="5400000" algn="tl" rotWithShape="0">
              <a:srgbClr val="000000">
                <a:alpha val="59999"/>
              </a:srgbClr>
            </a:outerShdw>
          </a:effectLst>
        </p:spPr>
        <p:txBody>
          <a:bodyPr anchor="ctr">
            <a:prstTxWarp prst="textNoShape">
              <a:avLst/>
            </a:prstTxWarp>
          </a:bodyPr>
          <a:lstStyle/>
          <a:p>
            <a:pPr algn="ctr">
              <a:defRPr/>
            </a:pPr>
            <a:endParaRPr lang="en-US">
              <a:solidFill>
                <a:schemeClr val="lt1"/>
              </a:solidFill>
              <a:latin typeface="+mn-lt"/>
            </a:endParaRPr>
          </a:p>
        </p:txBody>
      </p:sp>
      <p:sp>
        <p:nvSpPr>
          <p:cNvPr id="2" name="Titolo 1"/>
          <p:cNvSpPr>
            <a:spLocks noGrp="1"/>
          </p:cNvSpPr>
          <p:nvPr>
            <p:ph type="ctrTitle"/>
          </p:nvPr>
        </p:nvSpPr>
        <p:spPr>
          <a:xfrm>
            <a:off x="685800" y="3355848"/>
            <a:ext cx="8077200" cy="1673352"/>
          </a:xfrm>
        </p:spPr>
        <p:txBody>
          <a:bodyPr tIns="0" bIns="0" anchor="t">
            <a:normAutofit/>
          </a:bodyPr>
          <a:lstStyle>
            <a:lvl1pPr algn="l">
              <a:defRPr sz="4700" b="1"/>
            </a:lvl1pPr>
          </a:lstStyle>
          <a:p>
            <a:r>
              <a:rPr lang="it-IT" smtClean="0"/>
              <a:t>Fare clic per modificare lo stile del titolo</a:t>
            </a:r>
            <a:endParaRPr lang="en-US"/>
          </a:p>
        </p:txBody>
      </p:sp>
      <p:sp>
        <p:nvSpPr>
          <p:cNvPr id="3" name="Sottotitolo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a:p>
        </p:txBody>
      </p:sp>
      <p:sp>
        <p:nvSpPr>
          <p:cNvPr id="6" name="Segnaposto data 3"/>
          <p:cNvSpPr>
            <a:spLocks noGrp="1"/>
          </p:cNvSpPr>
          <p:nvPr>
            <p:ph type="dt" sz="half" idx="10"/>
          </p:nvPr>
        </p:nvSpPr>
        <p:spPr/>
        <p:txBody>
          <a:bodyPr rtlCol="0"/>
          <a:lstStyle>
            <a:lvl1pPr>
              <a:defRPr>
                <a:latin typeface="Times New Roman" pitchFamily="18" charset="0"/>
              </a:defRPr>
            </a:lvl1pPr>
          </a:lstStyle>
          <a:p>
            <a:pPr>
              <a:defRPr/>
            </a:pPr>
            <a:r>
              <a:rPr lang="it-IT"/>
              <a:t>L'esperimento CMS ad LHC</a:t>
            </a:r>
          </a:p>
        </p:txBody>
      </p:sp>
      <p:sp>
        <p:nvSpPr>
          <p:cNvPr id="7" name="Segnaposto piè di pagina 4"/>
          <p:cNvSpPr>
            <a:spLocks noGrp="1"/>
          </p:cNvSpPr>
          <p:nvPr>
            <p:ph type="ftr" sz="quarter" idx="11"/>
          </p:nvPr>
        </p:nvSpPr>
        <p:spPr/>
        <p:txBody>
          <a:bodyPr rtlCol="0"/>
          <a:lstStyle>
            <a:lvl1pPr>
              <a:defRPr>
                <a:latin typeface="Times New Roman" pitchFamily="18" charset="0"/>
              </a:defRPr>
            </a:lvl1pPr>
          </a:lstStyle>
          <a:p>
            <a:pPr>
              <a:defRPr/>
            </a:pPr>
            <a:r>
              <a:rPr lang="it-IT"/>
              <a:t>Pierluigi Paolucci - Istituto di Fisica Nucleare di Napoli</a:t>
            </a:r>
          </a:p>
        </p:txBody>
      </p:sp>
      <p:sp>
        <p:nvSpPr>
          <p:cNvPr id="8" name="Segnaposto numero diapositiva 5"/>
          <p:cNvSpPr>
            <a:spLocks noGrp="1"/>
          </p:cNvSpPr>
          <p:nvPr>
            <p:ph type="sldNum" sz="quarter" idx="12"/>
          </p:nvPr>
        </p:nvSpPr>
        <p:spPr/>
        <p:txBody>
          <a:bodyPr/>
          <a:lstStyle>
            <a:lvl1pPr>
              <a:defRPr>
                <a:solidFill>
                  <a:srgbClr val="FFFFFF"/>
                </a:solidFill>
              </a:defRPr>
            </a:lvl1pPr>
          </a:lstStyle>
          <a:p>
            <a:fld id="{CA745002-A9A0-B446-9D6B-E75D14115AF9}" type="slidenum">
              <a:rPr lang="it-IT"/>
              <a:pPr/>
              <a:t>‹#›</a:t>
            </a:fld>
            <a:endParaRPr lang="it-IT"/>
          </a:p>
        </p:txBody>
      </p:sp>
    </p:spTree>
  </p:cSld>
  <p:clrMapOvr>
    <a:overrideClrMapping bg1="dk1" tx1="lt1" bg2="dk2" tx2="lt2" accent1="accent1" accent2="accent2" accent3="accent3" accent4="accent4" accent5="accent5" accent6="accent6" hlink="hlink" folHlink="folHlink"/>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155448"/>
            <a:ext cx="8229600" cy="1252728"/>
          </a:xfrm>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rtlCol="0"/>
          <a:lstStyle>
            <a:lvl1pPr>
              <a:defRPr>
                <a:latin typeface="Times New Roman" pitchFamily="18" charset="0"/>
              </a:defRPr>
            </a:lvl1pPr>
          </a:lstStyle>
          <a:p>
            <a:pPr>
              <a:defRPr/>
            </a:pPr>
            <a:r>
              <a:rPr lang="it-IT"/>
              <a:t>L'esperimento CMS ad LHC</a:t>
            </a:r>
          </a:p>
        </p:txBody>
      </p:sp>
      <p:sp>
        <p:nvSpPr>
          <p:cNvPr id="5" name="Segnaposto piè di pagina 4"/>
          <p:cNvSpPr>
            <a:spLocks noGrp="1"/>
          </p:cNvSpPr>
          <p:nvPr>
            <p:ph type="ftr" sz="quarter" idx="11"/>
          </p:nvPr>
        </p:nvSpPr>
        <p:spPr/>
        <p:txBody>
          <a:bodyPr rtlCol="0"/>
          <a:lstStyle>
            <a:lvl1pPr>
              <a:defRPr>
                <a:latin typeface="Times New Roman" pitchFamily="18" charset="0"/>
              </a:defRPr>
            </a:lvl1pPr>
          </a:lstStyle>
          <a:p>
            <a:pPr>
              <a:defRPr/>
            </a:pPr>
            <a:r>
              <a:rPr lang="it-IT"/>
              <a:t>Pierluigi Paolucci - Istituto di Fisica Nucleare di Napoli</a:t>
            </a:r>
          </a:p>
        </p:txBody>
      </p:sp>
      <p:sp>
        <p:nvSpPr>
          <p:cNvPr id="6" name="Segnaposto numero diapositiva 5"/>
          <p:cNvSpPr>
            <a:spLocks noGrp="1"/>
          </p:cNvSpPr>
          <p:nvPr>
            <p:ph type="sldNum" sz="quarter" idx="12"/>
          </p:nvPr>
        </p:nvSpPr>
        <p:spPr/>
        <p:txBody>
          <a:bodyPr/>
          <a:lstStyle>
            <a:lvl1pPr>
              <a:defRPr/>
            </a:lvl1pPr>
          </a:lstStyle>
          <a:p>
            <a:fld id="{A5B6AF38-CF7B-2644-9EB6-AF7C8D976122}" type="slidenum">
              <a:rPr lang="it-IT"/>
              <a:pPr/>
              <a:t>‹#›</a:t>
            </a:fld>
            <a:endParaRPr lang="it-IT"/>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secHead" preserve="1">
  <p:cSld name="Intestazione sezione">
    <p:bg>
      <p:bgRef idx="1002">
        <a:schemeClr val="bg2"/>
      </p:bgRef>
    </p:bg>
    <p:spTree>
      <p:nvGrpSpPr>
        <p:cNvPr id="1" name=""/>
        <p:cNvGrpSpPr/>
        <p:nvPr/>
      </p:nvGrpSpPr>
      <p:grpSpPr>
        <a:xfrm>
          <a:off x="0" y="0"/>
          <a:ext cx="0" cy="0"/>
          <a:chOff x="0" y="0"/>
          <a:chExt cx="0" cy="0"/>
        </a:xfrm>
      </p:grpSpPr>
      <p:sp>
        <p:nvSpPr>
          <p:cNvPr id="4" name="Rettangolo 7"/>
          <p:cNvSpPr/>
          <p:nvPr/>
        </p:nvSpPr>
        <p:spPr bwMode="ltGray">
          <a:xfrm>
            <a:off x="0" y="0"/>
            <a:ext cx="9144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ttangolo 8"/>
          <p:cNvSpPr>
            <a:spLocks noChangeArrowheads="1"/>
          </p:cNvSpPr>
          <p:nvPr/>
        </p:nvSpPr>
        <p:spPr bwMode="invGray">
          <a:xfrm>
            <a:off x="0" y="2601913"/>
            <a:ext cx="9144000" cy="46037"/>
          </a:xfrm>
          <a:prstGeom prst="rect">
            <a:avLst/>
          </a:prstGeom>
          <a:solidFill>
            <a:srgbClr val="FFFFFF"/>
          </a:solidFill>
          <a:ln w="48000" cmpd="thickThin">
            <a:noFill/>
            <a:miter lim="800000"/>
            <a:headEnd/>
            <a:tailEnd/>
          </a:ln>
          <a:effectLst>
            <a:outerShdw blurRad="63500" dist="10160" dir="5400000" algn="tl" rotWithShape="0">
              <a:srgbClr val="000000">
                <a:alpha val="59999"/>
              </a:srgbClr>
            </a:outerShdw>
          </a:effectLst>
        </p:spPr>
        <p:txBody>
          <a:bodyPr anchor="ctr">
            <a:prstTxWarp prst="textNoShape">
              <a:avLst/>
            </a:prstTxWarp>
          </a:bodyPr>
          <a:lstStyle/>
          <a:p>
            <a:pPr algn="ctr">
              <a:defRPr/>
            </a:pPr>
            <a:endParaRPr lang="en-US">
              <a:solidFill>
                <a:schemeClr val="lt1"/>
              </a:solidFill>
              <a:latin typeface="+mn-lt"/>
            </a:endParaRPr>
          </a:p>
        </p:txBody>
      </p:sp>
      <p:sp>
        <p:nvSpPr>
          <p:cNvPr id="2" name="Titolo 1"/>
          <p:cNvSpPr>
            <a:spLocks noGrp="1"/>
          </p:cNvSpPr>
          <p:nvPr>
            <p:ph type="title"/>
          </p:nvPr>
        </p:nvSpPr>
        <p:spPr>
          <a:xfrm>
            <a:off x="749808" y="118872"/>
            <a:ext cx="8013192" cy="1636776"/>
          </a:xfrm>
        </p:spPr>
        <p:txBody>
          <a:bodyPr tIns="0" rIns="91440" bIns="0" anchor="b">
            <a:normAutofit/>
          </a:bodyPr>
          <a:lstStyle>
            <a:lvl1pPr algn="l">
              <a:defRPr sz="4700" b="1" cap="none" baseline="0"/>
            </a:lvl1pPr>
          </a:lstStyle>
          <a:p>
            <a:r>
              <a:rPr lang="it-IT" smtClean="0"/>
              <a:t>Fare clic per modificare lo stile del titolo</a:t>
            </a:r>
            <a:endParaRPr lang="en-US"/>
          </a:p>
        </p:txBody>
      </p:sp>
      <p:sp>
        <p:nvSpPr>
          <p:cNvPr id="3" name="Segnaposto testo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6" name="Segnaposto data 3"/>
          <p:cNvSpPr>
            <a:spLocks noGrp="1"/>
          </p:cNvSpPr>
          <p:nvPr>
            <p:ph type="dt" sz="half" idx="10"/>
          </p:nvPr>
        </p:nvSpPr>
        <p:spPr/>
        <p:txBody>
          <a:bodyPr rtlCol="0"/>
          <a:lstStyle>
            <a:lvl1pPr>
              <a:defRPr>
                <a:latin typeface="Times New Roman" pitchFamily="18" charset="0"/>
              </a:defRPr>
            </a:lvl1pPr>
          </a:lstStyle>
          <a:p>
            <a:pPr>
              <a:defRPr/>
            </a:pPr>
            <a:r>
              <a:rPr lang="it-IT"/>
              <a:t>L'esperimento CMS ad LHC</a:t>
            </a:r>
          </a:p>
        </p:txBody>
      </p:sp>
      <p:sp>
        <p:nvSpPr>
          <p:cNvPr id="7" name="Segnaposto piè di pagina 4"/>
          <p:cNvSpPr>
            <a:spLocks noGrp="1"/>
          </p:cNvSpPr>
          <p:nvPr>
            <p:ph type="ftr" sz="quarter" idx="11"/>
          </p:nvPr>
        </p:nvSpPr>
        <p:spPr/>
        <p:txBody>
          <a:bodyPr rtlCol="0"/>
          <a:lstStyle>
            <a:lvl1pPr>
              <a:defRPr>
                <a:latin typeface="Times New Roman" pitchFamily="18" charset="0"/>
              </a:defRPr>
            </a:lvl1pPr>
          </a:lstStyle>
          <a:p>
            <a:pPr>
              <a:defRPr/>
            </a:pPr>
            <a:r>
              <a:rPr lang="it-IT"/>
              <a:t>Pierluigi Paolucci - Istituto di Fisica Nucleare di Napoli</a:t>
            </a:r>
          </a:p>
        </p:txBody>
      </p:sp>
      <p:sp>
        <p:nvSpPr>
          <p:cNvPr id="8" name="Segnaposto numero diapositiva 5"/>
          <p:cNvSpPr>
            <a:spLocks noGrp="1"/>
          </p:cNvSpPr>
          <p:nvPr>
            <p:ph type="sldNum" sz="quarter" idx="12"/>
          </p:nvPr>
        </p:nvSpPr>
        <p:spPr/>
        <p:txBody>
          <a:bodyPr/>
          <a:lstStyle>
            <a:lvl1pPr>
              <a:defRPr>
                <a:solidFill>
                  <a:srgbClr val="FFFFFF"/>
                </a:solidFill>
              </a:defRPr>
            </a:lvl1pPr>
          </a:lstStyle>
          <a:p>
            <a:fld id="{7E6101C9-E736-F446-88B5-633517B555FF}" type="slidenum">
              <a:rPr lang="it-IT"/>
              <a:pPr/>
              <a:t>‹#›</a:t>
            </a:fld>
            <a:endParaRPr lang="it-IT"/>
          </a:p>
        </p:txBody>
      </p:sp>
    </p:spTree>
  </p:cSld>
  <p:clrMapOvr>
    <a:overrideClrMapping bg1="dk1" tx1="lt1" bg2="dk2" tx2="lt2" accent1="accent1" accent2="accent2" accent3="accent3" accent4="accent4" accent5="accent5" accent6="accent6" hlink="hlink" folHlink="folHlink"/>
  </p:clrMapOvr>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p:txBody>
          <a:bodyPr rtlCol="0"/>
          <a:lstStyle>
            <a:lvl1pPr>
              <a:defRPr>
                <a:latin typeface="Times New Roman" pitchFamily="18" charset="0"/>
              </a:defRPr>
            </a:lvl1pPr>
          </a:lstStyle>
          <a:p>
            <a:pPr>
              <a:defRPr/>
            </a:pPr>
            <a:r>
              <a:rPr lang="it-IT"/>
              <a:t>L'esperimento CMS ad LHC</a:t>
            </a:r>
          </a:p>
        </p:txBody>
      </p:sp>
      <p:sp>
        <p:nvSpPr>
          <p:cNvPr id="6" name="Segnaposto piè di pagina 5"/>
          <p:cNvSpPr>
            <a:spLocks noGrp="1"/>
          </p:cNvSpPr>
          <p:nvPr>
            <p:ph type="ftr" sz="quarter" idx="11"/>
          </p:nvPr>
        </p:nvSpPr>
        <p:spPr/>
        <p:txBody>
          <a:bodyPr rtlCol="0"/>
          <a:lstStyle>
            <a:lvl1pPr>
              <a:defRPr>
                <a:latin typeface="Times New Roman" pitchFamily="18" charset="0"/>
              </a:defRPr>
            </a:lvl1pPr>
          </a:lstStyle>
          <a:p>
            <a:pPr>
              <a:defRPr/>
            </a:pPr>
            <a:r>
              <a:rPr lang="it-IT"/>
              <a:t>Pierluigi Paolucci - Istituto di Fisica Nucleare di Napoli</a:t>
            </a:r>
          </a:p>
        </p:txBody>
      </p:sp>
      <p:sp>
        <p:nvSpPr>
          <p:cNvPr id="7" name="Segnaposto numero diapositiva 6"/>
          <p:cNvSpPr>
            <a:spLocks noGrp="1"/>
          </p:cNvSpPr>
          <p:nvPr>
            <p:ph type="sldNum" sz="quarter" idx="12"/>
          </p:nvPr>
        </p:nvSpPr>
        <p:spPr/>
        <p:txBody>
          <a:bodyPr/>
          <a:lstStyle>
            <a:lvl1pPr>
              <a:defRPr/>
            </a:lvl1pPr>
          </a:lstStyle>
          <a:p>
            <a:fld id="{BC06C531-C3D6-8C44-BD87-ACA7D7EC40E0}" type="slidenum">
              <a:rPr lang="it-IT"/>
              <a:pPr/>
              <a:t>‹#›</a:t>
            </a:fld>
            <a:endParaRPr lang="it-IT"/>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6"/>
          <p:cNvSpPr>
            <a:spLocks noGrp="1"/>
          </p:cNvSpPr>
          <p:nvPr>
            <p:ph type="dt" sz="half" idx="10"/>
          </p:nvPr>
        </p:nvSpPr>
        <p:spPr/>
        <p:txBody>
          <a:bodyPr rtlCol="0"/>
          <a:lstStyle>
            <a:lvl1pPr>
              <a:defRPr>
                <a:latin typeface="Times New Roman" pitchFamily="18" charset="0"/>
              </a:defRPr>
            </a:lvl1pPr>
          </a:lstStyle>
          <a:p>
            <a:pPr>
              <a:defRPr/>
            </a:pPr>
            <a:r>
              <a:rPr lang="it-IT"/>
              <a:t>L'esperimento CMS ad LHC</a:t>
            </a:r>
          </a:p>
        </p:txBody>
      </p:sp>
      <p:sp>
        <p:nvSpPr>
          <p:cNvPr id="8" name="Segnaposto piè di pagina 7"/>
          <p:cNvSpPr>
            <a:spLocks noGrp="1"/>
          </p:cNvSpPr>
          <p:nvPr>
            <p:ph type="ftr" sz="quarter" idx="11"/>
          </p:nvPr>
        </p:nvSpPr>
        <p:spPr/>
        <p:txBody>
          <a:bodyPr rtlCol="0"/>
          <a:lstStyle>
            <a:lvl1pPr>
              <a:defRPr>
                <a:latin typeface="Times New Roman" pitchFamily="18" charset="0"/>
              </a:defRPr>
            </a:lvl1pPr>
          </a:lstStyle>
          <a:p>
            <a:pPr>
              <a:defRPr/>
            </a:pPr>
            <a:r>
              <a:rPr lang="it-IT"/>
              <a:t>Pierluigi Paolucci - Istituto di Fisica Nucleare di Napoli</a:t>
            </a:r>
          </a:p>
        </p:txBody>
      </p:sp>
      <p:sp>
        <p:nvSpPr>
          <p:cNvPr id="9" name="Segnaposto numero diapositiva 8"/>
          <p:cNvSpPr>
            <a:spLocks noGrp="1"/>
          </p:cNvSpPr>
          <p:nvPr>
            <p:ph type="sldNum" sz="quarter" idx="12"/>
          </p:nvPr>
        </p:nvSpPr>
        <p:spPr/>
        <p:txBody>
          <a:bodyPr/>
          <a:lstStyle>
            <a:lvl1pPr>
              <a:defRPr/>
            </a:lvl1pPr>
          </a:lstStyle>
          <a:p>
            <a:fld id="{E4323264-320A-0D4E-8F13-D5125C12B714}" type="slidenum">
              <a:rPr lang="it-IT"/>
              <a:pPr/>
              <a:t>‹#›</a:t>
            </a:fld>
            <a:endParaRPr lang="it-IT"/>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data 2"/>
          <p:cNvSpPr>
            <a:spLocks noGrp="1"/>
          </p:cNvSpPr>
          <p:nvPr>
            <p:ph type="dt" sz="half" idx="10"/>
          </p:nvPr>
        </p:nvSpPr>
        <p:spPr/>
        <p:txBody>
          <a:bodyPr rtlCol="0"/>
          <a:lstStyle>
            <a:lvl1pPr>
              <a:defRPr>
                <a:latin typeface="Times New Roman" pitchFamily="18" charset="0"/>
              </a:defRPr>
            </a:lvl1pPr>
          </a:lstStyle>
          <a:p>
            <a:pPr>
              <a:defRPr/>
            </a:pPr>
            <a:r>
              <a:rPr lang="it-IT"/>
              <a:t>L'esperimento CMS ad LHC</a:t>
            </a:r>
          </a:p>
        </p:txBody>
      </p:sp>
      <p:sp>
        <p:nvSpPr>
          <p:cNvPr id="4" name="Segnaposto piè di pagina 3"/>
          <p:cNvSpPr>
            <a:spLocks noGrp="1"/>
          </p:cNvSpPr>
          <p:nvPr>
            <p:ph type="ftr" sz="quarter" idx="11"/>
          </p:nvPr>
        </p:nvSpPr>
        <p:spPr/>
        <p:txBody>
          <a:bodyPr rtlCol="0"/>
          <a:lstStyle>
            <a:lvl1pPr>
              <a:defRPr>
                <a:latin typeface="Times New Roman" pitchFamily="18" charset="0"/>
              </a:defRPr>
            </a:lvl1pPr>
          </a:lstStyle>
          <a:p>
            <a:pPr>
              <a:defRPr/>
            </a:pPr>
            <a:r>
              <a:rPr lang="it-IT"/>
              <a:t>Pierluigi Paolucci - Istituto di Fisica Nucleare di Napoli</a:t>
            </a:r>
          </a:p>
        </p:txBody>
      </p:sp>
      <p:sp>
        <p:nvSpPr>
          <p:cNvPr id="5" name="Segnaposto numero diapositiva 4"/>
          <p:cNvSpPr>
            <a:spLocks noGrp="1"/>
          </p:cNvSpPr>
          <p:nvPr>
            <p:ph type="sldNum" sz="quarter" idx="12"/>
          </p:nvPr>
        </p:nvSpPr>
        <p:spPr/>
        <p:txBody>
          <a:bodyPr/>
          <a:lstStyle>
            <a:lvl1pPr>
              <a:defRPr/>
            </a:lvl1pPr>
          </a:lstStyle>
          <a:p>
            <a:fld id="{516BA239-DDB0-CD4D-ACA0-0012DCB5B407}" type="slidenum">
              <a:rPr lang="it-IT"/>
              <a:pPr/>
              <a:t>‹#›</a:t>
            </a:fld>
            <a:endParaRPr lang="it-IT"/>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a:xfrm>
            <a:off x="214313" y="6500813"/>
            <a:ext cx="3286125" cy="250825"/>
          </a:xfrm>
        </p:spPr>
        <p:txBody>
          <a:bodyPr rtlCol="0"/>
          <a:lstStyle>
            <a:lvl1pPr>
              <a:defRPr>
                <a:latin typeface="Times New Roman" pitchFamily="18" charset="0"/>
              </a:defRPr>
            </a:lvl1pPr>
          </a:lstStyle>
          <a:p>
            <a:pPr>
              <a:defRPr/>
            </a:pPr>
            <a:r>
              <a:rPr lang="it-IT"/>
              <a:t>L'esperimento CMS ad LHC</a:t>
            </a:r>
          </a:p>
        </p:txBody>
      </p:sp>
      <p:sp>
        <p:nvSpPr>
          <p:cNvPr id="3" name="Segnaposto piè di pagina 2"/>
          <p:cNvSpPr>
            <a:spLocks noGrp="1"/>
          </p:cNvSpPr>
          <p:nvPr>
            <p:ph type="ftr" sz="quarter" idx="11"/>
          </p:nvPr>
        </p:nvSpPr>
        <p:spPr>
          <a:xfrm>
            <a:off x="3571875" y="6500813"/>
            <a:ext cx="4357688" cy="285750"/>
          </a:xfrm>
        </p:spPr>
        <p:txBody>
          <a:bodyPr rtlCol="0"/>
          <a:lstStyle>
            <a:lvl1pPr>
              <a:defRPr>
                <a:latin typeface="Times New Roman" pitchFamily="18" charset="0"/>
              </a:defRPr>
            </a:lvl1pPr>
          </a:lstStyle>
          <a:p>
            <a:pPr>
              <a:defRPr/>
            </a:pPr>
            <a:r>
              <a:rPr lang="it-IT"/>
              <a:t>Pierluigi Paolucci - Istituto di Fisica Nucleare di Napoli</a:t>
            </a:r>
            <a:endParaRPr lang="it-IT" dirty="0"/>
          </a:p>
        </p:txBody>
      </p:sp>
      <p:sp>
        <p:nvSpPr>
          <p:cNvPr id="4" name="Segnaposto numero diapositiva 3"/>
          <p:cNvSpPr>
            <a:spLocks noGrp="1"/>
          </p:cNvSpPr>
          <p:nvPr>
            <p:ph type="sldNum" sz="quarter" idx="12"/>
          </p:nvPr>
        </p:nvSpPr>
        <p:spPr/>
        <p:txBody>
          <a:bodyPr/>
          <a:lstStyle>
            <a:lvl1pPr>
              <a:defRPr/>
            </a:lvl1pPr>
          </a:lstStyle>
          <a:p>
            <a:fld id="{74245D06-4C9F-924E-B558-4FDFACD4D45F}" type="slidenum">
              <a:rPr lang="it-IT"/>
              <a:pPr/>
              <a:t>‹#›</a:t>
            </a:fld>
            <a:endParaRPr lang="it-IT"/>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uto con didascalia">
    <p:spTree>
      <p:nvGrpSpPr>
        <p:cNvPr id="1" name=""/>
        <p:cNvGrpSpPr/>
        <p:nvPr/>
      </p:nvGrpSpPr>
      <p:grpSpPr>
        <a:xfrm>
          <a:off x="0" y="0"/>
          <a:ext cx="0" cy="0"/>
          <a:chOff x="0" y="0"/>
          <a:chExt cx="0" cy="0"/>
        </a:xfrm>
      </p:grpSpPr>
      <p:sp>
        <p:nvSpPr>
          <p:cNvPr id="5" name="Rettangolo 7"/>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ttangolo 8"/>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olo 1"/>
          <p:cNvSpPr>
            <a:spLocks noGrp="1"/>
          </p:cNvSpPr>
          <p:nvPr>
            <p:ph type="title"/>
          </p:nvPr>
        </p:nvSpPr>
        <p:spPr>
          <a:xfrm>
            <a:off x="167838" y="152400"/>
            <a:ext cx="2523744" cy="978408"/>
          </a:xfrm>
        </p:spPr>
        <p:txBody>
          <a:bodyPr lIns="73152" bIns="0" anchor="b">
            <a:normAutofit/>
            <a:sp3d prstMaterial="matte"/>
          </a:bodyPr>
          <a:lstStyle>
            <a:lvl1pPr algn="l">
              <a:defRPr sz="2000" b="0"/>
            </a:lvl1pPr>
          </a:lstStyle>
          <a:p>
            <a:r>
              <a:rPr lang="it-IT" smtClean="0"/>
              <a:t>Fare clic per modificare lo stile del titolo</a:t>
            </a:r>
            <a:endParaRPr lang="en-US"/>
          </a:p>
        </p:txBody>
      </p:sp>
      <p:sp>
        <p:nvSpPr>
          <p:cNvPr id="3" name="Segnaposto contenuto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7" name="Segnaposto data 4"/>
          <p:cNvSpPr>
            <a:spLocks noGrp="1"/>
          </p:cNvSpPr>
          <p:nvPr>
            <p:ph type="dt" sz="half" idx="10"/>
          </p:nvPr>
        </p:nvSpPr>
        <p:spPr/>
        <p:txBody>
          <a:bodyPr rtlCol="0"/>
          <a:lstStyle>
            <a:lvl1pPr>
              <a:defRPr>
                <a:latin typeface="Times New Roman" pitchFamily="18" charset="0"/>
              </a:defRPr>
            </a:lvl1pPr>
          </a:lstStyle>
          <a:p>
            <a:pPr>
              <a:defRPr/>
            </a:pPr>
            <a:r>
              <a:rPr lang="it-IT"/>
              <a:t>L'esperimento CMS ad LHC</a:t>
            </a:r>
          </a:p>
        </p:txBody>
      </p:sp>
      <p:sp>
        <p:nvSpPr>
          <p:cNvPr id="8" name="Segnaposto piè di pagina 5"/>
          <p:cNvSpPr>
            <a:spLocks noGrp="1"/>
          </p:cNvSpPr>
          <p:nvPr>
            <p:ph type="ftr" sz="quarter" idx="11"/>
          </p:nvPr>
        </p:nvSpPr>
        <p:spPr/>
        <p:txBody>
          <a:bodyPr rtlCol="0"/>
          <a:lstStyle>
            <a:lvl1pPr>
              <a:defRPr>
                <a:latin typeface="Times New Roman" pitchFamily="18" charset="0"/>
              </a:defRPr>
            </a:lvl1pPr>
          </a:lstStyle>
          <a:p>
            <a:pPr>
              <a:defRPr/>
            </a:pPr>
            <a:r>
              <a:rPr lang="it-IT"/>
              <a:t>Pierluigi Paolucci - Istituto di Fisica Nucleare di Napoli</a:t>
            </a:r>
          </a:p>
        </p:txBody>
      </p:sp>
      <p:sp>
        <p:nvSpPr>
          <p:cNvPr id="9" name="Segnaposto numero diapositiva 6"/>
          <p:cNvSpPr>
            <a:spLocks noGrp="1"/>
          </p:cNvSpPr>
          <p:nvPr>
            <p:ph type="sldNum" sz="quarter" idx="12"/>
          </p:nvPr>
        </p:nvSpPr>
        <p:spPr/>
        <p:txBody>
          <a:bodyPr/>
          <a:lstStyle>
            <a:lvl1pPr>
              <a:defRPr/>
            </a:lvl1pPr>
          </a:lstStyle>
          <a:p>
            <a:fld id="{89AF5BF1-9377-6546-A853-F713CB78C688}" type="slidenum">
              <a:rPr lang="it-IT"/>
              <a:pPr/>
              <a:t>‹#›</a:t>
            </a:fld>
            <a:endParaRPr lang="it-IT"/>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Immagine con didascalia">
    <p:bg>
      <p:bgRef idx="1001">
        <a:schemeClr val="bg2"/>
      </p:bgRef>
    </p:bg>
    <p:spTree>
      <p:nvGrpSpPr>
        <p:cNvPr id="1" name=""/>
        <p:cNvGrpSpPr/>
        <p:nvPr/>
      </p:nvGrpSpPr>
      <p:grpSpPr>
        <a:xfrm>
          <a:off x="0" y="0"/>
          <a:ext cx="0" cy="0"/>
          <a:chOff x="0" y="0"/>
          <a:chExt cx="0" cy="0"/>
        </a:xfrm>
      </p:grpSpPr>
      <p:sp>
        <p:nvSpPr>
          <p:cNvPr id="5" name="Rettangolo 7"/>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ttangolo 8"/>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olo 1"/>
          <p:cNvSpPr>
            <a:spLocks noGrp="1"/>
          </p:cNvSpPr>
          <p:nvPr>
            <p:ph type="title"/>
          </p:nvPr>
        </p:nvSpPr>
        <p:spPr>
          <a:xfrm>
            <a:off x="164592" y="155448"/>
            <a:ext cx="2525150" cy="978408"/>
          </a:xfrm>
        </p:spPr>
        <p:txBody>
          <a:bodyPr lIns="73152" bIns="0" anchor="b">
            <a:sp3d prstMaterial="matte"/>
          </a:bodyPr>
          <a:lstStyle>
            <a:lvl1pPr algn="l">
              <a:defRPr sz="2000" b="0"/>
            </a:lvl1pPr>
          </a:lstStyle>
          <a:p>
            <a:r>
              <a:rPr lang="it-IT" smtClean="0"/>
              <a:t>Fare clic per modificare lo stile del titolo</a:t>
            </a:r>
            <a:endParaRPr lang="en-US"/>
          </a:p>
        </p:txBody>
      </p:sp>
      <p:sp>
        <p:nvSpPr>
          <p:cNvPr id="3" name="Segnaposto immagine 2"/>
          <p:cNvSpPr>
            <a:spLocks noGrp="1"/>
          </p:cNvSpPr>
          <p:nvPr>
            <p:ph type="pic" idx="1"/>
          </p:nvPr>
        </p:nvSpPr>
        <p:spPr>
          <a:xfrm>
            <a:off x="2903805"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smtClean="0"/>
              <a:t>Fare clic sull'icona per inserire un'immagine</a:t>
            </a:r>
            <a:endParaRPr lang="en-US" noProof="0" dirty="0"/>
          </a:p>
        </p:txBody>
      </p:sp>
      <p:sp>
        <p:nvSpPr>
          <p:cNvPr id="4" name="Segnaposto testo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7" name="Segnaposto data 4"/>
          <p:cNvSpPr>
            <a:spLocks noGrp="1"/>
          </p:cNvSpPr>
          <p:nvPr>
            <p:ph type="dt" sz="half" idx="10"/>
          </p:nvPr>
        </p:nvSpPr>
        <p:spPr>
          <a:xfrm>
            <a:off x="165100" y="1169988"/>
            <a:ext cx="2522538" cy="201612"/>
          </a:xfrm>
        </p:spPr>
        <p:txBody>
          <a:bodyPr rtlCol="0"/>
          <a:lstStyle>
            <a:lvl1pPr>
              <a:defRPr>
                <a:latin typeface="Times New Roman" pitchFamily="18" charset="0"/>
              </a:defRPr>
            </a:lvl1pPr>
          </a:lstStyle>
          <a:p>
            <a:pPr>
              <a:defRPr/>
            </a:pPr>
            <a:r>
              <a:rPr lang="it-IT"/>
              <a:t>L'esperimento CMS ad LHC</a:t>
            </a:r>
          </a:p>
        </p:txBody>
      </p:sp>
      <p:sp>
        <p:nvSpPr>
          <p:cNvPr id="8" name="Segnaposto piè di pagina 5"/>
          <p:cNvSpPr>
            <a:spLocks noGrp="1"/>
          </p:cNvSpPr>
          <p:nvPr>
            <p:ph type="ftr" sz="quarter" idx="11"/>
          </p:nvPr>
        </p:nvSpPr>
        <p:spPr>
          <a:xfrm>
            <a:off x="3035300" y="1169988"/>
            <a:ext cx="5194300" cy="201612"/>
          </a:xfrm>
        </p:spPr>
        <p:txBody>
          <a:bodyPr rtlCol="0"/>
          <a:lstStyle>
            <a:lvl1pPr>
              <a:defRPr>
                <a:solidFill>
                  <a:schemeClr val="bg1">
                    <a:shade val="50000"/>
                  </a:schemeClr>
                </a:solidFill>
                <a:latin typeface="Times New Roman" pitchFamily="18" charset="0"/>
              </a:defRPr>
            </a:lvl1pPr>
          </a:lstStyle>
          <a:p>
            <a:pPr>
              <a:defRPr/>
            </a:pPr>
            <a:r>
              <a:rPr lang="it-IT"/>
              <a:t>Pierluigi Paolucci - Istituto di Fisica Nucleare di Napoli</a:t>
            </a:r>
          </a:p>
        </p:txBody>
      </p:sp>
      <p:sp>
        <p:nvSpPr>
          <p:cNvPr id="9" name="Segnaposto numero diapositiva 6"/>
          <p:cNvSpPr>
            <a:spLocks noGrp="1"/>
          </p:cNvSpPr>
          <p:nvPr>
            <p:ph type="sldNum" sz="quarter" idx="12"/>
          </p:nvPr>
        </p:nvSpPr>
        <p:spPr>
          <a:xfrm>
            <a:off x="8339138" y="1169988"/>
            <a:ext cx="733425" cy="201612"/>
          </a:xfrm>
        </p:spPr>
        <p:txBody>
          <a:bodyPr/>
          <a:lstStyle>
            <a:lvl1pPr>
              <a:defRPr/>
            </a:lvl1pPr>
          </a:lstStyle>
          <a:p>
            <a:fld id="{57E06857-1703-274F-9F90-5C28033B75F4}" type="slidenum">
              <a:rPr lang="it-IT"/>
              <a:pPr/>
              <a:t>‹#›</a:t>
            </a:fld>
            <a:endParaRPr lang="it-IT"/>
          </a:p>
        </p:txBody>
      </p:sp>
    </p:spTree>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r>
              <a:rPr lang="it-IT" smtClean="0"/>
              <a:t>Ricadute tecnologiche</a:t>
            </a:r>
            <a:endParaRPr lang="it-IT"/>
          </a:p>
        </p:txBody>
      </p:sp>
      <p:sp>
        <p:nvSpPr>
          <p:cNvPr id="6" name="Segnaposto piè di pagina 5"/>
          <p:cNvSpPr>
            <a:spLocks noGrp="1"/>
          </p:cNvSpPr>
          <p:nvPr>
            <p:ph type="ftr" sz="quarter" idx="11"/>
          </p:nvPr>
        </p:nvSpPr>
        <p:spPr/>
        <p:txBody>
          <a:bodyPr/>
          <a:lstStyle/>
          <a:p>
            <a:r>
              <a:rPr lang="en-US" smtClean="0"/>
              <a:t>Pierluigi Paolucci - Istituto di Fisica Nucleare di Napoli</a:t>
            </a:r>
            <a:endParaRPr lang="it-IT"/>
          </a:p>
        </p:txBody>
      </p:sp>
      <p:sp>
        <p:nvSpPr>
          <p:cNvPr id="7" name="Segnaposto numero diapositiva 6"/>
          <p:cNvSpPr>
            <a:spLocks noGrp="1"/>
          </p:cNvSpPr>
          <p:nvPr>
            <p:ph type="sldNum" sz="quarter" idx="12"/>
          </p:nvPr>
        </p:nvSpPr>
        <p:spPr/>
        <p:txBody>
          <a:bodyPr/>
          <a:lstStyle/>
          <a:p>
            <a:fld id="{CD31CA86-7D92-4EF4-B7B1-2E8E3081FB8D}" type="slidenum">
              <a:rPr lang="it-IT" smtClean="0"/>
              <a:pPr/>
              <a:t>‹#›</a:t>
            </a:fld>
            <a:endParaRPr lang="it-IT"/>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rtlCol="0"/>
          <a:lstStyle>
            <a:lvl1pPr>
              <a:defRPr>
                <a:latin typeface="Times New Roman" pitchFamily="18" charset="0"/>
              </a:defRPr>
            </a:lvl1pPr>
          </a:lstStyle>
          <a:p>
            <a:pPr>
              <a:defRPr/>
            </a:pPr>
            <a:r>
              <a:rPr lang="it-IT"/>
              <a:t>L'esperimento CMS ad LHC</a:t>
            </a:r>
          </a:p>
        </p:txBody>
      </p:sp>
      <p:sp>
        <p:nvSpPr>
          <p:cNvPr id="5" name="Segnaposto piè di pagina 4"/>
          <p:cNvSpPr>
            <a:spLocks noGrp="1"/>
          </p:cNvSpPr>
          <p:nvPr>
            <p:ph type="ftr" sz="quarter" idx="11"/>
          </p:nvPr>
        </p:nvSpPr>
        <p:spPr/>
        <p:txBody>
          <a:bodyPr rtlCol="0"/>
          <a:lstStyle>
            <a:lvl1pPr>
              <a:defRPr>
                <a:latin typeface="Times New Roman" pitchFamily="18" charset="0"/>
              </a:defRPr>
            </a:lvl1pPr>
          </a:lstStyle>
          <a:p>
            <a:pPr>
              <a:defRPr/>
            </a:pPr>
            <a:r>
              <a:rPr lang="it-IT"/>
              <a:t>Pierluigi Paolucci - Istituto di Fisica Nucleare di Napoli</a:t>
            </a:r>
          </a:p>
        </p:txBody>
      </p:sp>
      <p:sp>
        <p:nvSpPr>
          <p:cNvPr id="6" name="Segnaposto numero diapositiva 5"/>
          <p:cNvSpPr>
            <a:spLocks noGrp="1"/>
          </p:cNvSpPr>
          <p:nvPr>
            <p:ph type="sldNum" sz="quarter" idx="12"/>
          </p:nvPr>
        </p:nvSpPr>
        <p:spPr/>
        <p:txBody>
          <a:bodyPr/>
          <a:lstStyle>
            <a:lvl1pPr>
              <a:defRPr/>
            </a:lvl1pPr>
          </a:lstStyle>
          <a:p>
            <a:fld id="{74A355DE-E1B0-B749-9580-D6442034C4C3}" type="slidenum">
              <a:rPr lang="it-IT"/>
              <a:pPr/>
              <a:t>‹#›</a:t>
            </a:fld>
            <a:endParaRPr lang="it-IT"/>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vertTitleAndTx" preserve="1">
  <p:cSld name="1_Titolo e testo verticale">
    <p:spTree>
      <p:nvGrpSpPr>
        <p:cNvPr id="1" name=""/>
        <p:cNvGrpSpPr/>
        <p:nvPr/>
      </p:nvGrpSpPr>
      <p:grpSpPr>
        <a:xfrm>
          <a:off x="0" y="0"/>
          <a:ext cx="0" cy="0"/>
          <a:chOff x="0" y="0"/>
          <a:chExt cx="0" cy="0"/>
        </a:xfrm>
      </p:grpSpPr>
      <p:sp>
        <p:nvSpPr>
          <p:cNvPr id="4" name="Rettangolo 7"/>
          <p:cNvSpPr>
            <a:spLocks noChangeArrowheads="1"/>
          </p:cNvSpPr>
          <p:nvPr/>
        </p:nvSpPr>
        <p:spPr bwMode="invGray">
          <a:xfrm>
            <a:off x="6599238" y="0"/>
            <a:ext cx="46037" cy="6858000"/>
          </a:xfrm>
          <a:prstGeom prst="rect">
            <a:avLst/>
          </a:prstGeom>
          <a:solidFill>
            <a:srgbClr val="FFFFFF"/>
          </a:solidFill>
          <a:ln w="48000" cmpd="thickThin">
            <a:noFill/>
            <a:miter lim="800000"/>
            <a:headEnd/>
            <a:tailEnd/>
          </a:ln>
          <a:effectLst>
            <a:outerShdw blurRad="63500" dist="10160" dir="10800000" algn="tl" rotWithShape="0">
              <a:srgbClr val="000000">
                <a:alpha val="59999"/>
              </a:srgbClr>
            </a:outerShdw>
          </a:effectLst>
        </p:spPr>
        <p:txBody>
          <a:bodyPr anchor="ctr">
            <a:prstTxWarp prst="textNoShape">
              <a:avLst/>
            </a:prstTxWarp>
          </a:bodyPr>
          <a:lstStyle/>
          <a:p>
            <a:pPr algn="ctr">
              <a:defRPr/>
            </a:pPr>
            <a:endParaRPr lang="en-US">
              <a:solidFill>
                <a:schemeClr val="lt1"/>
              </a:solidFill>
              <a:latin typeface="+mn-lt"/>
            </a:endParaRPr>
          </a:p>
        </p:txBody>
      </p:sp>
      <p:sp>
        <p:nvSpPr>
          <p:cNvPr id="5" name="Rettangolo 8"/>
          <p:cNvSpPr/>
          <p:nvPr/>
        </p:nvSpPr>
        <p:spPr bwMode="ltGray">
          <a:xfrm>
            <a:off x="6648450" y="0"/>
            <a:ext cx="25146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olo verticale 1"/>
          <p:cNvSpPr>
            <a:spLocks noGrp="1"/>
          </p:cNvSpPr>
          <p:nvPr>
            <p:ph type="title" orient="vert"/>
          </p:nvPr>
        </p:nvSpPr>
        <p:spPr>
          <a:xfrm>
            <a:off x="6781800" y="274640"/>
            <a:ext cx="1905000" cy="5851525"/>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57200" y="304800"/>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6" name="Segnaposto data 3"/>
          <p:cNvSpPr>
            <a:spLocks noGrp="1"/>
          </p:cNvSpPr>
          <p:nvPr>
            <p:ph type="dt" sz="half" idx="10"/>
          </p:nvPr>
        </p:nvSpPr>
        <p:spPr/>
        <p:txBody>
          <a:bodyPr rtlCol="0"/>
          <a:lstStyle>
            <a:lvl1pPr>
              <a:defRPr>
                <a:latin typeface="Times New Roman" pitchFamily="18" charset="0"/>
              </a:defRPr>
            </a:lvl1pPr>
          </a:lstStyle>
          <a:p>
            <a:pPr>
              <a:defRPr/>
            </a:pPr>
            <a:r>
              <a:rPr lang="it-IT"/>
              <a:t>L'esperimento CMS ad LHC</a:t>
            </a:r>
          </a:p>
        </p:txBody>
      </p:sp>
      <p:sp>
        <p:nvSpPr>
          <p:cNvPr id="7" name="Segnaposto piè di pagina 4"/>
          <p:cNvSpPr>
            <a:spLocks noGrp="1"/>
          </p:cNvSpPr>
          <p:nvPr>
            <p:ph type="ftr" sz="quarter" idx="11"/>
          </p:nvPr>
        </p:nvSpPr>
        <p:spPr>
          <a:xfrm>
            <a:off x="2640013" y="6376988"/>
            <a:ext cx="3836987" cy="365125"/>
          </a:xfrm>
        </p:spPr>
        <p:txBody>
          <a:bodyPr rtlCol="0"/>
          <a:lstStyle>
            <a:lvl1pPr>
              <a:defRPr>
                <a:latin typeface="Times New Roman" pitchFamily="18" charset="0"/>
              </a:defRPr>
            </a:lvl1pPr>
          </a:lstStyle>
          <a:p>
            <a:pPr>
              <a:defRPr/>
            </a:pPr>
            <a:r>
              <a:rPr lang="it-IT"/>
              <a:t>Pierluigi Paolucci - Istituto di Fisica Nucleare di Napoli</a:t>
            </a:r>
            <a:endParaRPr lang="it-IT" dirty="0"/>
          </a:p>
        </p:txBody>
      </p:sp>
      <p:sp>
        <p:nvSpPr>
          <p:cNvPr id="8" name="Segnaposto numero diapositiva 5"/>
          <p:cNvSpPr>
            <a:spLocks noGrp="1"/>
          </p:cNvSpPr>
          <p:nvPr>
            <p:ph type="sldNum" sz="quarter" idx="12"/>
          </p:nvPr>
        </p:nvSpPr>
        <p:spPr/>
        <p:txBody>
          <a:bodyPr/>
          <a:lstStyle>
            <a:lvl1pPr>
              <a:defRPr/>
            </a:lvl1pPr>
          </a:lstStyle>
          <a:p>
            <a:fld id="{3A81A756-6881-6E42-A399-33BDC51439D5}" type="slidenum">
              <a:rPr lang="it-IT"/>
              <a:pPr/>
              <a:t>‹#›</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Pigi 1">
    <p:spTree>
      <p:nvGrpSpPr>
        <p:cNvPr id="1" name=""/>
        <p:cNvGrpSpPr/>
        <p:nvPr/>
      </p:nvGrpSpPr>
      <p:grpSpPr>
        <a:xfrm>
          <a:off x="0" y="0"/>
          <a:ext cx="0" cy="0"/>
          <a:chOff x="0" y="0"/>
          <a:chExt cx="0" cy="0"/>
        </a:xfrm>
      </p:grpSpPr>
      <p:sp>
        <p:nvSpPr>
          <p:cNvPr id="2" name="Titolo 1"/>
          <p:cNvSpPr>
            <a:spLocks noGrp="1"/>
          </p:cNvSpPr>
          <p:nvPr>
            <p:ph type="title"/>
          </p:nvPr>
        </p:nvSpPr>
        <p:spPr>
          <a:xfrm>
            <a:off x="285720" y="142852"/>
            <a:ext cx="8572560" cy="714380"/>
          </a:xfrm>
          <a:ln>
            <a:noFill/>
          </a:ln>
        </p:spPr>
        <p:txBody>
          <a:bodyPr/>
          <a:lstStyle>
            <a:lvl1pPr>
              <a:defRPr sz="3600">
                <a:solidFill>
                  <a:schemeClr val="bg1"/>
                </a:solidFill>
                <a:latin typeface="Verdana" pitchFamily="34" charset="0"/>
                <a:ea typeface="Verdana" pitchFamily="34" charset="0"/>
                <a:cs typeface="Verdana" pitchFamily="34" charset="0"/>
              </a:defRPr>
            </a:lvl1pPr>
          </a:lstStyle>
          <a:p>
            <a:r>
              <a:rPr lang="it-IT" dirty="0" smtClean="0"/>
              <a:t>Fare clic per modificare lo stile del titolo</a:t>
            </a:r>
            <a:endParaRPr lang="it-IT" dirty="0"/>
          </a:p>
        </p:txBody>
      </p:sp>
      <p:sp>
        <p:nvSpPr>
          <p:cNvPr id="3" name="Segnaposto contenuto 2"/>
          <p:cNvSpPr>
            <a:spLocks noGrp="1"/>
          </p:cNvSpPr>
          <p:nvPr>
            <p:ph idx="1"/>
          </p:nvPr>
        </p:nvSpPr>
        <p:spPr>
          <a:xfrm>
            <a:off x="285720" y="1214422"/>
            <a:ext cx="8572560" cy="4881578"/>
          </a:xfrm>
          <a:noFill/>
          <a:ln>
            <a:noFill/>
          </a:ln>
        </p:spPr>
        <p:txBody>
          <a:bodyPr/>
          <a:lstStyle>
            <a:lvl1pPr>
              <a:defRPr sz="2800">
                <a:solidFill>
                  <a:schemeClr val="bg1"/>
                </a:solidFill>
                <a:latin typeface="+mn-lt"/>
              </a:defRPr>
            </a:lvl1pPr>
            <a:lvl2pPr>
              <a:defRPr sz="2400">
                <a:solidFill>
                  <a:schemeClr val="bg1"/>
                </a:solidFill>
                <a:latin typeface="+mn-lt"/>
              </a:defRPr>
            </a:lvl2pPr>
            <a:lvl3pPr>
              <a:defRPr sz="2000">
                <a:solidFill>
                  <a:schemeClr val="bg1"/>
                </a:solidFill>
                <a:latin typeface="+mn-lt"/>
              </a:defRPr>
            </a:lvl3pPr>
          </a:lstStyle>
          <a:p>
            <a:pPr lvl="0"/>
            <a:r>
              <a:rPr lang="it-IT" dirty="0" smtClean="0"/>
              <a:t>Fare clic per modificare stili del testo dello schema</a:t>
            </a:r>
          </a:p>
          <a:p>
            <a:pPr lvl="1"/>
            <a:r>
              <a:rPr lang="it-IT" dirty="0" smtClean="0"/>
              <a:t>Secondo livello</a:t>
            </a:r>
          </a:p>
          <a:p>
            <a:pPr lvl="2"/>
            <a:r>
              <a:rPr lang="it-IT" dirty="0" smtClean="0"/>
              <a:t>Terzo livello</a:t>
            </a:r>
          </a:p>
        </p:txBody>
      </p:sp>
      <p:sp>
        <p:nvSpPr>
          <p:cNvPr id="4" name="Rectangle 4"/>
          <p:cNvSpPr>
            <a:spLocks noGrp="1" noChangeArrowheads="1"/>
          </p:cNvSpPr>
          <p:nvPr>
            <p:ph type="dt" sz="half" idx="10"/>
          </p:nvPr>
        </p:nvSpPr>
        <p:spPr>
          <a:xfrm>
            <a:off x="285720" y="6429396"/>
            <a:ext cx="2357454" cy="285752"/>
          </a:xfrm>
          <a:noFill/>
          <a:ln/>
        </p:spPr>
        <p:txBody>
          <a:bodyPr/>
          <a:lstStyle>
            <a:lvl1pPr>
              <a:defRPr sz="1200" b="1">
                <a:solidFill>
                  <a:srgbClr val="FFFF00"/>
                </a:solidFill>
              </a:defRPr>
            </a:lvl1pPr>
          </a:lstStyle>
          <a:p>
            <a:r>
              <a:rPr lang="it-IT" smtClean="0"/>
              <a:t>Ricadute tecnologiche</a:t>
            </a:r>
            <a:endParaRPr lang="it-IT" dirty="0"/>
          </a:p>
        </p:txBody>
      </p:sp>
      <p:sp>
        <p:nvSpPr>
          <p:cNvPr id="5" name="Rectangle 5"/>
          <p:cNvSpPr>
            <a:spLocks noGrp="1" noChangeArrowheads="1"/>
          </p:cNvSpPr>
          <p:nvPr>
            <p:ph type="ftr" sz="quarter" idx="11"/>
          </p:nvPr>
        </p:nvSpPr>
        <p:spPr>
          <a:xfrm>
            <a:off x="2676532" y="6429396"/>
            <a:ext cx="4038608" cy="285752"/>
          </a:xfrm>
          <a:ln/>
        </p:spPr>
        <p:txBody>
          <a:bodyPr/>
          <a:lstStyle>
            <a:lvl1pPr algn="l">
              <a:defRPr sz="1200">
                <a:solidFill>
                  <a:schemeClr val="bg1"/>
                </a:solidFill>
              </a:defRPr>
            </a:lvl1pPr>
          </a:lstStyle>
          <a:p>
            <a:r>
              <a:rPr lang="en-US" b="1" smtClean="0"/>
              <a:t>Pierluigi Paolucci - Istituto di Fisica Nucleare di Napoli</a:t>
            </a:r>
            <a:endParaRPr lang="it-IT" dirty="0"/>
          </a:p>
        </p:txBody>
      </p:sp>
      <p:sp>
        <p:nvSpPr>
          <p:cNvPr id="6" name="Rectangle 6"/>
          <p:cNvSpPr>
            <a:spLocks noGrp="1" noChangeArrowheads="1"/>
          </p:cNvSpPr>
          <p:nvPr>
            <p:ph type="sldNum" sz="quarter" idx="12"/>
          </p:nvPr>
        </p:nvSpPr>
        <p:spPr>
          <a:xfrm>
            <a:off x="8401104" y="6367506"/>
            <a:ext cx="457176" cy="347642"/>
          </a:xfrm>
          <a:ln/>
        </p:spPr>
        <p:txBody>
          <a:bodyPr/>
          <a:lstStyle>
            <a:lvl1pPr>
              <a:defRPr>
                <a:solidFill>
                  <a:schemeClr val="bg1"/>
                </a:solidFill>
              </a:defRPr>
            </a:lvl1pPr>
          </a:lstStyle>
          <a:p>
            <a:fld id="{499BD01E-DA75-4620-97DF-DD53FB49D629}" type="slidenum">
              <a:rPr lang="it-IT" smtClean="0"/>
              <a:pPr/>
              <a:t>‹#›</a:t>
            </a:fld>
            <a:endParaRPr lang="it-IT" dirty="0"/>
          </a:p>
        </p:txBody>
      </p:sp>
      <p:pic>
        <p:nvPicPr>
          <p:cNvPr id="7" name="Immagine 6" descr="infn-trasp.gif"/>
          <p:cNvPicPr>
            <a:picLocks noChangeAspect="1"/>
          </p:cNvPicPr>
          <p:nvPr userDrawn="1"/>
        </p:nvPicPr>
        <p:blipFill>
          <a:blip r:embed="rId2" cstate="print"/>
          <a:stretch>
            <a:fillRect/>
          </a:stretch>
        </p:blipFill>
        <p:spPr>
          <a:xfrm>
            <a:off x="7358082" y="6215082"/>
            <a:ext cx="527400" cy="500066"/>
          </a:xfrm>
          <a:prstGeom prst="rect">
            <a:avLst/>
          </a:prstGeom>
        </p:spPr>
      </p:pic>
      <p:pic>
        <p:nvPicPr>
          <p:cNvPr id="1026" name="Picture 2" descr="C:\Program Files\Microsoft Office\MEDIA\OFFICE12\Lines\BD21303_.gif"/>
          <p:cNvPicPr>
            <a:picLocks noChangeAspect="1" noChangeArrowheads="1"/>
          </p:cNvPicPr>
          <p:nvPr userDrawn="1"/>
        </p:nvPicPr>
        <p:blipFill>
          <a:blip r:embed="rId3" cstate="print"/>
          <a:srcRect/>
          <a:stretch>
            <a:fillRect/>
          </a:stretch>
        </p:blipFill>
        <p:spPr bwMode="auto">
          <a:xfrm>
            <a:off x="1928794" y="928670"/>
            <a:ext cx="4743450" cy="209550"/>
          </a:xfrm>
          <a:prstGeom prst="rect">
            <a:avLst/>
          </a:prstGeom>
          <a:noFill/>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r>
              <a:rPr lang="it-IT" smtClean="0"/>
              <a:t>Ricadute tecnologiche</a:t>
            </a:r>
            <a:endParaRPr lang="it-IT"/>
          </a:p>
        </p:txBody>
      </p:sp>
      <p:sp>
        <p:nvSpPr>
          <p:cNvPr id="6" name="Segnaposto piè di pagina 5"/>
          <p:cNvSpPr>
            <a:spLocks noGrp="1"/>
          </p:cNvSpPr>
          <p:nvPr>
            <p:ph type="ftr" sz="quarter" idx="11"/>
          </p:nvPr>
        </p:nvSpPr>
        <p:spPr/>
        <p:txBody>
          <a:bodyPr/>
          <a:lstStyle/>
          <a:p>
            <a:r>
              <a:rPr lang="en-US" smtClean="0"/>
              <a:t>Pierluigi Paolucci - Istituto di Fisica Nucleare di Napoli</a:t>
            </a:r>
            <a:endParaRPr lang="it-IT"/>
          </a:p>
        </p:txBody>
      </p:sp>
      <p:sp>
        <p:nvSpPr>
          <p:cNvPr id="7" name="Segnaposto numero diapositiva 6"/>
          <p:cNvSpPr>
            <a:spLocks noGrp="1"/>
          </p:cNvSpPr>
          <p:nvPr>
            <p:ph type="sldNum" sz="quarter" idx="12"/>
          </p:nvPr>
        </p:nvSpPr>
        <p:spPr/>
        <p:txBody>
          <a:bodyPr/>
          <a:lstStyle/>
          <a:p>
            <a:fld id="{CD31CA86-7D92-4EF4-B7B1-2E8E3081FB8D}" type="slidenum">
              <a:rPr lang="it-IT" smtClean="0"/>
              <a:pPr/>
              <a:t>‹#›</a:t>
            </a:fld>
            <a:endParaRPr lang="it-IT"/>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r>
              <a:rPr lang="it-IT" smtClean="0"/>
              <a:t>Ricadute tecnologiche</a:t>
            </a:r>
            <a:endParaRPr lang="it-IT"/>
          </a:p>
        </p:txBody>
      </p:sp>
      <p:sp>
        <p:nvSpPr>
          <p:cNvPr id="5" name="Segnaposto piè di pagina 4"/>
          <p:cNvSpPr>
            <a:spLocks noGrp="1"/>
          </p:cNvSpPr>
          <p:nvPr>
            <p:ph type="ftr" sz="quarter" idx="11"/>
          </p:nvPr>
        </p:nvSpPr>
        <p:spPr/>
        <p:txBody>
          <a:bodyPr/>
          <a:lstStyle/>
          <a:p>
            <a:r>
              <a:rPr lang="en-US" smtClean="0"/>
              <a:t>Pierluigi Paolucci - Istituto di Fisica Nucleare di Napoli</a:t>
            </a:r>
            <a:endParaRPr lang="it-IT"/>
          </a:p>
        </p:txBody>
      </p:sp>
      <p:sp>
        <p:nvSpPr>
          <p:cNvPr id="6" name="Segnaposto numero diapositiva 5"/>
          <p:cNvSpPr>
            <a:spLocks noGrp="1"/>
          </p:cNvSpPr>
          <p:nvPr>
            <p:ph type="sldNum" sz="quarter" idx="12"/>
          </p:nvPr>
        </p:nvSpPr>
        <p:spPr/>
        <p:txBody>
          <a:bodyPr/>
          <a:lstStyle/>
          <a:p>
            <a:fld id="{CD31CA86-7D92-4EF4-B7B1-2E8E3081FB8D}" type="slidenum">
              <a:rPr lang="it-IT" smtClean="0"/>
              <a:pPr/>
              <a:t>‹#›</a:t>
            </a:fld>
            <a:endParaRPr lang="it-IT"/>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r>
              <a:rPr lang="it-IT" smtClean="0"/>
              <a:t>Ricadute tecnologiche</a:t>
            </a:r>
            <a:endParaRPr lang="it-IT"/>
          </a:p>
        </p:txBody>
      </p:sp>
      <p:sp>
        <p:nvSpPr>
          <p:cNvPr id="5" name="Segnaposto piè di pagina 4"/>
          <p:cNvSpPr>
            <a:spLocks noGrp="1"/>
          </p:cNvSpPr>
          <p:nvPr>
            <p:ph type="ftr" sz="quarter" idx="11"/>
          </p:nvPr>
        </p:nvSpPr>
        <p:spPr/>
        <p:txBody>
          <a:bodyPr/>
          <a:lstStyle/>
          <a:p>
            <a:r>
              <a:rPr lang="en-US" smtClean="0"/>
              <a:t>Pierluigi Paolucci - Istituto di Fisica Nucleare di Napoli</a:t>
            </a:r>
            <a:endParaRPr lang="it-IT"/>
          </a:p>
        </p:txBody>
      </p:sp>
      <p:sp>
        <p:nvSpPr>
          <p:cNvPr id="6" name="Segnaposto numero diapositiva 5"/>
          <p:cNvSpPr>
            <a:spLocks noGrp="1"/>
          </p:cNvSpPr>
          <p:nvPr>
            <p:ph type="sldNum" sz="quarter" idx="12"/>
          </p:nvPr>
        </p:nvSpPr>
        <p:spPr/>
        <p:txBody>
          <a:bodyPr/>
          <a:lstStyle/>
          <a:p>
            <a:fld id="{CD31CA86-7D92-4EF4-B7B1-2E8E3081FB8D}" type="slidenum">
              <a:rPr lang="it-IT" smtClean="0"/>
              <a:pPr/>
              <a:t>‹#›</a:t>
            </a:fld>
            <a:endParaRPr lang="it-IT"/>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r>
              <a:rPr lang="it-IT" smtClean="0"/>
              <a:t>Ricadute tecnologiche</a:t>
            </a:r>
            <a:endParaRPr lang="it-IT"/>
          </a:p>
        </p:txBody>
      </p:sp>
      <p:sp>
        <p:nvSpPr>
          <p:cNvPr id="4" name="Segnaposto piè di pagina 3"/>
          <p:cNvSpPr>
            <a:spLocks noGrp="1"/>
          </p:cNvSpPr>
          <p:nvPr>
            <p:ph type="ftr" sz="quarter" idx="11"/>
          </p:nvPr>
        </p:nvSpPr>
        <p:spPr/>
        <p:txBody>
          <a:bodyPr/>
          <a:lstStyle/>
          <a:p>
            <a:r>
              <a:rPr lang="en-US" smtClean="0"/>
              <a:t>Pierluigi Paolucci - Istituto di Fisica Nucleare di Napoli</a:t>
            </a:r>
            <a:endParaRPr lang="it-IT"/>
          </a:p>
        </p:txBody>
      </p:sp>
      <p:sp>
        <p:nvSpPr>
          <p:cNvPr id="5" name="Segnaposto numero diapositiva 4"/>
          <p:cNvSpPr>
            <a:spLocks noGrp="1"/>
          </p:cNvSpPr>
          <p:nvPr>
            <p:ph type="sldNum" sz="quarter" idx="12"/>
          </p:nvPr>
        </p:nvSpPr>
        <p:spPr/>
        <p:txBody>
          <a:bodyPr/>
          <a:lstStyle/>
          <a:p>
            <a:fld id="{CD31CA86-7D92-4EF4-B7B1-2E8E3081FB8D}" type="slidenum">
              <a:rPr lang="it-IT" smtClean="0"/>
              <a:pPr/>
              <a:t>‹#›</a:t>
            </a:fld>
            <a:endParaRPr lang="it-IT"/>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r>
              <a:rPr lang="it-IT" smtClean="0"/>
              <a:t>Ricadute tecnologiche</a:t>
            </a:r>
            <a:endParaRPr lang="it-IT"/>
          </a:p>
        </p:txBody>
      </p:sp>
      <p:sp>
        <p:nvSpPr>
          <p:cNvPr id="5" name="Segnaposto piè di pagina 4"/>
          <p:cNvSpPr>
            <a:spLocks noGrp="1"/>
          </p:cNvSpPr>
          <p:nvPr>
            <p:ph type="ftr" sz="quarter" idx="11"/>
          </p:nvPr>
        </p:nvSpPr>
        <p:spPr/>
        <p:txBody>
          <a:bodyPr/>
          <a:lstStyle/>
          <a:p>
            <a:r>
              <a:rPr lang="en-US" smtClean="0"/>
              <a:t>Pierluigi Paolucci - Istituto di Fisica Nucleare di Napoli</a:t>
            </a:r>
            <a:endParaRPr lang="it-IT"/>
          </a:p>
        </p:txBody>
      </p:sp>
      <p:sp>
        <p:nvSpPr>
          <p:cNvPr id="6" name="Segnaposto numero diapositiva 5"/>
          <p:cNvSpPr>
            <a:spLocks noGrp="1"/>
          </p:cNvSpPr>
          <p:nvPr>
            <p:ph type="sldNum" sz="quarter" idx="12"/>
          </p:nvPr>
        </p:nvSpPr>
        <p:spPr/>
        <p:txBody>
          <a:bodyPr/>
          <a:lstStyle/>
          <a:p>
            <a:fld id="{36267569-00C4-44C1-ADE1-25DAB8728BE0}" type="slidenum">
              <a:rPr lang="it-IT" smtClean="0"/>
              <a:pPr/>
              <a:t>‹#›</a:t>
            </a:fld>
            <a:endParaRPr lang="it-IT"/>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r>
              <a:rPr lang="it-IT" smtClean="0"/>
              <a:t>Ricadute tecnologiche</a:t>
            </a:r>
            <a:endParaRPr lang="it-IT"/>
          </a:p>
        </p:txBody>
      </p:sp>
      <p:sp>
        <p:nvSpPr>
          <p:cNvPr id="5" name="Segnaposto piè di pagina 4"/>
          <p:cNvSpPr>
            <a:spLocks noGrp="1"/>
          </p:cNvSpPr>
          <p:nvPr>
            <p:ph type="ftr" sz="quarter" idx="11"/>
          </p:nvPr>
        </p:nvSpPr>
        <p:spPr/>
        <p:txBody>
          <a:bodyPr/>
          <a:lstStyle/>
          <a:p>
            <a:r>
              <a:rPr lang="en-US" smtClean="0"/>
              <a:t>Pierluigi Paolucci - Istituto di Fisica Nucleare di Napoli</a:t>
            </a:r>
            <a:endParaRPr lang="it-IT"/>
          </a:p>
        </p:txBody>
      </p:sp>
      <p:sp>
        <p:nvSpPr>
          <p:cNvPr id="6" name="Segnaposto numero diapositiva 5"/>
          <p:cNvSpPr>
            <a:spLocks noGrp="1"/>
          </p:cNvSpPr>
          <p:nvPr>
            <p:ph type="sldNum" sz="quarter" idx="12"/>
          </p:nvPr>
        </p:nvSpPr>
        <p:spPr/>
        <p:txBody>
          <a:bodyPr/>
          <a:lstStyle/>
          <a:p>
            <a:fld id="{36267569-00C4-44C1-ADE1-25DAB8728BE0}" type="slidenum">
              <a:rPr lang="it-IT" smtClean="0"/>
              <a:pPr/>
              <a:t>‹#›</a:t>
            </a:fld>
            <a:endParaRPr lang="it-IT"/>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r>
              <a:rPr lang="it-IT" smtClean="0"/>
              <a:t>Ricadute tecnologiche</a:t>
            </a:r>
            <a:endParaRPr lang="it-IT"/>
          </a:p>
        </p:txBody>
      </p:sp>
      <p:sp>
        <p:nvSpPr>
          <p:cNvPr id="5" name="Segnaposto piè di pagina 4"/>
          <p:cNvSpPr>
            <a:spLocks noGrp="1"/>
          </p:cNvSpPr>
          <p:nvPr>
            <p:ph type="ftr" sz="quarter" idx="11"/>
          </p:nvPr>
        </p:nvSpPr>
        <p:spPr/>
        <p:txBody>
          <a:bodyPr/>
          <a:lstStyle/>
          <a:p>
            <a:r>
              <a:rPr lang="en-US" smtClean="0"/>
              <a:t>Pierluigi Paolucci - Istituto di Fisica Nucleare di Napoli</a:t>
            </a:r>
            <a:endParaRPr lang="it-IT"/>
          </a:p>
        </p:txBody>
      </p:sp>
      <p:sp>
        <p:nvSpPr>
          <p:cNvPr id="6" name="Segnaposto numero diapositiva 5"/>
          <p:cNvSpPr>
            <a:spLocks noGrp="1"/>
          </p:cNvSpPr>
          <p:nvPr>
            <p:ph type="sldNum" sz="quarter" idx="12"/>
          </p:nvPr>
        </p:nvSpPr>
        <p:spPr/>
        <p:txBody>
          <a:bodyPr/>
          <a:lstStyle/>
          <a:p>
            <a:fld id="{36267569-00C4-44C1-ADE1-25DAB8728BE0}" type="slidenum">
              <a:rPr lang="it-IT" smtClean="0"/>
              <a:pPr/>
              <a:t>‹#›</a:t>
            </a:fld>
            <a:endParaRPr lang="it-IT"/>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r>
              <a:rPr lang="it-IT" smtClean="0"/>
              <a:t>Ricadute tecnologiche</a:t>
            </a:r>
            <a:endParaRPr lang="it-IT"/>
          </a:p>
        </p:txBody>
      </p:sp>
      <p:sp>
        <p:nvSpPr>
          <p:cNvPr id="6" name="Segnaposto piè di pagina 5"/>
          <p:cNvSpPr>
            <a:spLocks noGrp="1"/>
          </p:cNvSpPr>
          <p:nvPr>
            <p:ph type="ftr" sz="quarter" idx="11"/>
          </p:nvPr>
        </p:nvSpPr>
        <p:spPr/>
        <p:txBody>
          <a:bodyPr/>
          <a:lstStyle/>
          <a:p>
            <a:r>
              <a:rPr lang="en-US" smtClean="0"/>
              <a:t>Pierluigi Paolucci - Istituto di Fisica Nucleare di Napoli</a:t>
            </a:r>
            <a:endParaRPr lang="it-IT"/>
          </a:p>
        </p:txBody>
      </p:sp>
      <p:sp>
        <p:nvSpPr>
          <p:cNvPr id="7" name="Segnaposto numero diapositiva 6"/>
          <p:cNvSpPr>
            <a:spLocks noGrp="1"/>
          </p:cNvSpPr>
          <p:nvPr>
            <p:ph type="sldNum" sz="quarter" idx="12"/>
          </p:nvPr>
        </p:nvSpPr>
        <p:spPr/>
        <p:txBody>
          <a:bodyPr/>
          <a:lstStyle/>
          <a:p>
            <a:fld id="{36267569-00C4-44C1-ADE1-25DAB8728BE0}" type="slidenum">
              <a:rPr lang="it-IT" smtClean="0"/>
              <a:pPr/>
              <a:t>‹#›</a:t>
            </a:fld>
            <a:endParaRPr lang="it-IT"/>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r>
              <a:rPr lang="it-IT" smtClean="0"/>
              <a:t>Ricadute tecnologiche</a:t>
            </a:r>
            <a:endParaRPr lang="it-IT"/>
          </a:p>
        </p:txBody>
      </p:sp>
      <p:sp>
        <p:nvSpPr>
          <p:cNvPr id="8" name="Segnaposto piè di pagina 7"/>
          <p:cNvSpPr>
            <a:spLocks noGrp="1"/>
          </p:cNvSpPr>
          <p:nvPr>
            <p:ph type="ftr" sz="quarter" idx="11"/>
          </p:nvPr>
        </p:nvSpPr>
        <p:spPr/>
        <p:txBody>
          <a:bodyPr/>
          <a:lstStyle/>
          <a:p>
            <a:r>
              <a:rPr lang="en-US" smtClean="0"/>
              <a:t>Pierluigi Paolucci - Istituto di Fisica Nucleare di Napoli</a:t>
            </a:r>
            <a:endParaRPr lang="it-IT"/>
          </a:p>
        </p:txBody>
      </p:sp>
      <p:sp>
        <p:nvSpPr>
          <p:cNvPr id="9" name="Segnaposto numero diapositiva 8"/>
          <p:cNvSpPr>
            <a:spLocks noGrp="1"/>
          </p:cNvSpPr>
          <p:nvPr>
            <p:ph type="sldNum" sz="quarter" idx="12"/>
          </p:nvPr>
        </p:nvSpPr>
        <p:spPr/>
        <p:txBody>
          <a:bodyPr/>
          <a:lstStyle/>
          <a:p>
            <a:fld id="{36267569-00C4-44C1-ADE1-25DAB8728BE0}" type="slidenum">
              <a:rPr lang="it-IT" smtClean="0"/>
              <a:pPr/>
              <a:t>‹#›</a:t>
            </a:fld>
            <a:endParaRPr lang="it-IT"/>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r>
              <a:rPr lang="it-IT" smtClean="0"/>
              <a:t>Ricadute tecnologiche</a:t>
            </a:r>
            <a:endParaRPr lang="it-IT"/>
          </a:p>
        </p:txBody>
      </p:sp>
      <p:sp>
        <p:nvSpPr>
          <p:cNvPr id="4" name="Segnaposto piè di pagina 3"/>
          <p:cNvSpPr>
            <a:spLocks noGrp="1"/>
          </p:cNvSpPr>
          <p:nvPr>
            <p:ph type="ftr" sz="quarter" idx="11"/>
          </p:nvPr>
        </p:nvSpPr>
        <p:spPr/>
        <p:txBody>
          <a:bodyPr/>
          <a:lstStyle/>
          <a:p>
            <a:r>
              <a:rPr lang="en-US" smtClean="0"/>
              <a:t>Pierluigi Paolucci - Istituto di Fisica Nucleare di Napoli</a:t>
            </a:r>
            <a:endParaRPr lang="it-IT"/>
          </a:p>
        </p:txBody>
      </p:sp>
      <p:sp>
        <p:nvSpPr>
          <p:cNvPr id="5" name="Segnaposto numero diapositiva 4"/>
          <p:cNvSpPr>
            <a:spLocks noGrp="1"/>
          </p:cNvSpPr>
          <p:nvPr>
            <p:ph type="sldNum" sz="quarter" idx="12"/>
          </p:nvPr>
        </p:nvSpPr>
        <p:spPr/>
        <p:txBody>
          <a:bodyPr/>
          <a:lstStyle/>
          <a:p>
            <a:fld id="{36267569-00C4-44C1-ADE1-25DAB8728BE0}" type="slidenum">
              <a:rPr lang="it-IT" smtClean="0"/>
              <a:pPr/>
              <a:t>‹#›</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r>
              <a:rPr lang="it-IT" smtClean="0"/>
              <a:t>Ricadute tecnologiche</a:t>
            </a:r>
            <a:endParaRPr lang="it-IT"/>
          </a:p>
        </p:txBody>
      </p:sp>
      <p:sp>
        <p:nvSpPr>
          <p:cNvPr id="5" name="Rectangle 5"/>
          <p:cNvSpPr>
            <a:spLocks noGrp="1" noChangeArrowheads="1"/>
          </p:cNvSpPr>
          <p:nvPr>
            <p:ph type="ftr" sz="quarter" idx="11"/>
          </p:nvPr>
        </p:nvSpPr>
        <p:spPr>
          <a:ln/>
        </p:spPr>
        <p:txBody>
          <a:bodyPr/>
          <a:lstStyle>
            <a:lvl1pPr>
              <a:defRPr/>
            </a:lvl1pPr>
          </a:lstStyle>
          <a:p>
            <a:r>
              <a:rPr lang="en-US" smtClean="0"/>
              <a:t>Pierluigi Paolucci - Istituto di Fisica Nucleare di Napoli</a:t>
            </a:r>
            <a:endParaRPr lang="it-IT"/>
          </a:p>
        </p:txBody>
      </p:sp>
      <p:sp>
        <p:nvSpPr>
          <p:cNvPr id="6" name="Rectangle 6"/>
          <p:cNvSpPr>
            <a:spLocks noGrp="1" noChangeArrowheads="1"/>
          </p:cNvSpPr>
          <p:nvPr>
            <p:ph type="sldNum" sz="quarter" idx="12"/>
          </p:nvPr>
        </p:nvSpPr>
        <p:spPr>
          <a:ln/>
        </p:spPr>
        <p:txBody>
          <a:bodyPr/>
          <a:lstStyle>
            <a:lvl1pPr>
              <a:defRPr/>
            </a:lvl1pPr>
          </a:lstStyle>
          <a:p>
            <a:fld id="{499BD01E-DA75-4620-97DF-DD53FB49D629}" type="slidenum">
              <a:rPr lang="it-IT" smtClean="0"/>
              <a:pPr/>
              <a:t>‹#›</a:t>
            </a:fld>
            <a:endParaRPr lang="it-IT"/>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it-IT" smtClean="0"/>
              <a:t>Ricadute tecnologiche</a:t>
            </a:r>
            <a:endParaRPr lang="it-IT"/>
          </a:p>
        </p:txBody>
      </p:sp>
      <p:sp>
        <p:nvSpPr>
          <p:cNvPr id="3" name="Segnaposto piè di pagina 2"/>
          <p:cNvSpPr>
            <a:spLocks noGrp="1"/>
          </p:cNvSpPr>
          <p:nvPr>
            <p:ph type="ftr" sz="quarter" idx="11"/>
          </p:nvPr>
        </p:nvSpPr>
        <p:spPr/>
        <p:txBody>
          <a:bodyPr/>
          <a:lstStyle/>
          <a:p>
            <a:r>
              <a:rPr lang="en-US" smtClean="0"/>
              <a:t>Pierluigi Paolucci - Istituto di Fisica Nucleare di Napoli</a:t>
            </a:r>
            <a:endParaRPr lang="it-IT"/>
          </a:p>
        </p:txBody>
      </p:sp>
      <p:sp>
        <p:nvSpPr>
          <p:cNvPr id="4" name="Segnaposto numero diapositiva 3"/>
          <p:cNvSpPr>
            <a:spLocks noGrp="1"/>
          </p:cNvSpPr>
          <p:nvPr>
            <p:ph type="sldNum" sz="quarter" idx="12"/>
          </p:nvPr>
        </p:nvSpPr>
        <p:spPr/>
        <p:txBody>
          <a:bodyPr/>
          <a:lstStyle/>
          <a:p>
            <a:fld id="{36267569-00C4-44C1-ADE1-25DAB8728BE0}" type="slidenum">
              <a:rPr lang="it-IT" smtClean="0"/>
              <a:pPr/>
              <a:t>‹#›</a:t>
            </a:fld>
            <a:endParaRPr lang="it-IT"/>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r>
              <a:rPr lang="it-IT" smtClean="0"/>
              <a:t>Ricadute tecnologiche</a:t>
            </a:r>
            <a:endParaRPr lang="it-IT"/>
          </a:p>
        </p:txBody>
      </p:sp>
      <p:sp>
        <p:nvSpPr>
          <p:cNvPr id="6" name="Segnaposto piè di pagina 5"/>
          <p:cNvSpPr>
            <a:spLocks noGrp="1"/>
          </p:cNvSpPr>
          <p:nvPr>
            <p:ph type="ftr" sz="quarter" idx="11"/>
          </p:nvPr>
        </p:nvSpPr>
        <p:spPr/>
        <p:txBody>
          <a:bodyPr/>
          <a:lstStyle/>
          <a:p>
            <a:r>
              <a:rPr lang="en-US" smtClean="0"/>
              <a:t>Pierluigi Paolucci - Istituto di Fisica Nucleare di Napoli</a:t>
            </a:r>
            <a:endParaRPr lang="it-IT"/>
          </a:p>
        </p:txBody>
      </p:sp>
      <p:sp>
        <p:nvSpPr>
          <p:cNvPr id="7" name="Segnaposto numero diapositiva 6"/>
          <p:cNvSpPr>
            <a:spLocks noGrp="1"/>
          </p:cNvSpPr>
          <p:nvPr>
            <p:ph type="sldNum" sz="quarter" idx="12"/>
          </p:nvPr>
        </p:nvSpPr>
        <p:spPr/>
        <p:txBody>
          <a:bodyPr/>
          <a:lstStyle/>
          <a:p>
            <a:fld id="{36267569-00C4-44C1-ADE1-25DAB8728BE0}" type="slidenum">
              <a:rPr lang="it-IT" smtClean="0"/>
              <a:pPr/>
              <a:t>‹#›</a:t>
            </a:fld>
            <a:endParaRPr lang="it-IT"/>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r>
              <a:rPr lang="it-IT" smtClean="0"/>
              <a:t>Ricadute tecnologiche</a:t>
            </a:r>
            <a:endParaRPr lang="it-IT"/>
          </a:p>
        </p:txBody>
      </p:sp>
      <p:sp>
        <p:nvSpPr>
          <p:cNvPr id="6" name="Segnaposto piè di pagina 5"/>
          <p:cNvSpPr>
            <a:spLocks noGrp="1"/>
          </p:cNvSpPr>
          <p:nvPr>
            <p:ph type="ftr" sz="quarter" idx="11"/>
          </p:nvPr>
        </p:nvSpPr>
        <p:spPr/>
        <p:txBody>
          <a:bodyPr/>
          <a:lstStyle/>
          <a:p>
            <a:r>
              <a:rPr lang="en-US" smtClean="0"/>
              <a:t>Pierluigi Paolucci - Istituto di Fisica Nucleare di Napoli</a:t>
            </a:r>
            <a:endParaRPr lang="it-IT"/>
          </a:p>
        </p:txBody>
      </p:sp>
      <p:sp>
        <p:nvSpPr>
          <p:cNvPr id="7" name="Segnaposto numero diapositiva 6"/>
          <p:cNvSpPr>
            <a:spLocks noGrp="1"/>
          </p:cNvSpPr>
          <p:nvPr>
            <p:ph type="sldNum" sz="quarter" idx="12"/>
          </p:nvPr>
        </p:nvSpPr>
        <p:spPr/>
        <p:txBody>
          <a:bodyPr/>
          <a:lstStyle/>
          <a:p>
            <a:fld id="{36267569-00C4-44C1-ADE1-25DAB8728BE0}" type="slidenum">
              <a:rPr lang="it-IT" smtClean="0"/>
              <a:pPr/>
              <a:t>‹#›</a:t>
            </a:fld>
            <a:endParaRPr lang="it-IT"/>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r>
              <a:rPr lang="it-IT" smtClean="0"/>
              <a:t>Ricadute tecnologiche</a:t>
            </a:r>
            <a:endParaRPr lang="it-IT"/>
          </a:p>
        </p:txBody>
      </p:sp>
      <p:sp>
        <p:nvSpPr>
          <p:cNvPr id="5" name="Segnaposto piè di pagina 4"/>
          <p:cNvSpPr>
            <a:spLocks noGrp="1"/>
          </p:cNvSpPr>
          <p:nvPr>
            <p:ph type="ftr" sz="quarter" idx="11"/>
          </p:nvPr>
        </p:nvSpPr>
        <p:spPr/>
        <p:txBody>
          <a:bodyPr/>
          <a:lstStyle/>
          <a:p>
            <a:r>
              <a:rPr lang="en-US" smtClean="0"/>
              <a:t>Pierluigi Paolucci - Istituto di Fisica Nucleare di Napoli</a:t>
            </a:r>
            <a:endParaRPr lang="it-IT"/>
          </a:p>
        </p:txBody>
      </p:sp>
      <p:sp>
        <p:nvSpPr>
          <p:cNvPr id="6" name="Segnaposto numero diapositiva 5"/>
          <p:cNvSpPr>
            <a:spLocks noGrp="1"/>
          </p:cNvSpPr>
          <p:nvPr>
            <p:ph type="sldNum" sz="quarter" idx="12"/>
          </p:nvPr>
        </p:nvSpPr>
        <p:spPr/>
        <p:txBody>
          <a:bodyPr/>
          <a:lstStyle/>
          <a:p>
            <a:fld id="{36267569-00C4-44C1-ADE1-25DAB8728BE0}" type="slidenum">
              <a:rPr lang="it-IT" smtClean="0"/>
              <a:pPr/>
              <a:t>‹#›</a:t>
            </a:fld>
            <a:endParaRPr lang="it-IT"/>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r>
              <a:rPr lang="it-IT" smtClean="0"/>
              <a:t>Ricadute tecnologiche</a:t>
            </a:r>
            <a:endParaRPr lang="it-IT"/>
          </a:p>
        </p:txBody>
      </p:sp>
      <p:sp>
        <p:nvSpPr>
          <p:cNvPr id="5" name="Segnaposto piè di pagina 4"/>
          <p:cNvSpPr>
            <a:spLocks noGrp="1"/>
          </p:cNvSpPr>
          <p:nvPr>
            <p:ph type="ftr" sz="quarter" idx="11"/>
          </p:nvPr>
        </p:nvSpPr>
        <p:spPr/>
        <p:txBody>
          <a:bodyPr/>
          <a:lstStyle/>
          <a:p>
            <a:r>
              <a:rPr lang="en-US" smtClean="0"/>
              <a:t>Pierluigi Paolucci - Istituto di Fisica Nucleare di Napoli</a:t>
            </a:r>
            <a:endParaRPr lang="it-IT"/>
          </a:p>
        </p:txBody>
      </p:sp>
      <p:sp>
        <p:nvSpPr>
          <p:cNvPr id="6" name="Segnaposto numero diapositiva 5"/>
          <p:cNvSpPr>
            <a:spLocks noGrp="1"/>
          </p:cNvSpPr>
          <p:nvPr>
            <p:ph type="sldNum" sz="quarter" idx="12"/>
          </p:nvPr>
        </p:nvSpPr>
        <p:spPr/>
        <p:txBody>
          <a:bodyPr/>
          <a:lstStyle/>
          <a:p>
            <a:fld id="{36267569-00C4-44C1-ADE1-25DAB8728BE0}" type="slidenum">
              <a:rPr lang="it-IT" smtClean="0"/>
              <a:pPr/>
              <a:t>‹#›</a:t>
            </a:fld>
            <a:endParaRPr lang="it-IT"/>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Diapositiva titolo">
    <p:spTree>
      <p:nvGrpSpPr>
        <p:cNvPr id="1" name=""/>
        <p:cNvGrpSpPr/>
        <p:nvPr/>
      </p:nvGrpSpPr>
      <p:grpSpPr>
        <a:xfrm>
          <a:off x="0" y="0"/>
          <a:ext cx="0" cy="0"/>
          <a:chOff x="0" y="0"/>
          <a:chExt cx="0" cy="0"/>
        </a:xfrm>
      </p:grpSpPr>
      <p:sp>
        <p:nvSpPr>
          <p:cNvPr id="9" name="Rettangolo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olo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lstStyle>
          <a:p>
            <a:r>
              <a:rPr kumimoji="0" lang="it-IT" smtClean="0"/>
              <a:t>Fare clic per modificare lo stile del titolo</a:t>
            </a:r>
            <a:endParaRPr kumimoji="0" lang="en-US"/>
          </a:p>
        </p:txBody>
      </p:sp>
      <p:sp>
        <p:nvSpPr>
          <p:cNvPr id="3" name="Sottotitolo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it-IT" smtClean="0"/>
              <a:t>Fare clic per modificare lo stile del sottotitolo dello schema</a:t>
            </a:r>
            <a:endParaRPr kumimoji="0" lang="en-US"/>
          </a:p>
        </p:txBody>
      </p:sp>
      <p:sp>
        <p:nvSpPr>
          <p:cNvPr id="4" name="Segnaposto data 3"/>
          <p:cNvSpPr>
            <a:spLocks noGrp="1"/>
          </p:cNvSpPr>
          <p:nvPr>
            <p:ph type="dt" sz="half" idx="10"/>
          </p:nvPr>
        </p:nvSpPr>
        <p:spPr/>
        <p:txBody>
          <a:bodyPr/>
          <a:lstStyle/>
          <a:p>
            <a:r>
              <a:rPr lang="it-IT" smtClean="0"/>
              <a:t>Ricadute tecnologiche</a:t>
            </a:r>
            <a:endParaRPr lang="it-IT"/>
          </a:p>
        </p:txBody>
      </p:sp>
      <p:sp>
        <p:nvSpPr>
          <p:cNvPr id="5" name="Segnaposto piè di pagina 4"/>
          <p:cNvSpPr>
            <a:spLocks noGrp="1"/>
          </p:cNvSpPr>
          <p:nvPr>
            <p:ph type="ftr" sz="quarter" idx="11"/>
          </p:nvPr>
        </p:nvSpPr>
        <p:spPr/>
        <p:txBody>
          <a:bodyPr/>
          <a:lstStyle/>
          <a:p>
            <a:r>
              <a:rPr lang="en-US" smtClean="0"/>
              <a:t>Pierluigi Paolucci - Istituto di Fisica Nucleare di Napoli</a:t>
            </a:r>
            <a:endParaRPr lang="it-IT"/>
          </a:p>
        </p:txBody>
      </p:sp>
      <p:sp>
        <p:nvSpPr>
          <p:cNvPr id="6" name="Segnaposto numero diapositiva 5"/>
          <p:cNvSpPr>
            <a:spLocks noGrp="1"/>
          </p:cNvSpPr>
          <p:nvPr>
            <p:ph type="sldNum" sz="quarter" idx="12"/>
          </p:nvPr>
        </p:nvSpPr>
        <p:spPr/>
        <p:txBody>
          <a:bodyPr/>
          <a:lstStyle/>
          <a:p>
            <a:fld id="{36267569-00C4-44C1-ADE1-25DAB8728BE0}" type="slidenum">
              <a:rPr lang="it-IT" smtClean="0"/>
              <a:pPr/>
              <a:t>‹#›</a:t>
            </a:fld>
            <a:endParaRPr lang="it-IT"/>
          </a:p>
        </p:txBody>
      </p:sp>
      <p:sp>
        <p:nvSpPr>
          <p:cNvPr id="10" name="Rettangolo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155448"/>
            <a:ext cx="8229600" cy="1252728"/>
          </a:xfrm>
        </p:spPr>
        <p:txBody>
          <a:bodyPr/>
          <a:lstStyle/>
          <a:p>
            <a:r>
              <a:rPr kumimoji="0" lang="it-IT" smtClean="0"/>
              <a:t>Fare clic per modificare lo stile del titolo</a:t>
            </a:r>
            <a:endParaRPr kumimoji="0" lang="en-US"/>
          </a:p>
        </p:txBody>
      </p:sp>
      <p:sp>
        <p:nvSpPr>
          <p:cNvPr id="3" name="Segnaposto contenuto 2"/>
          <p:cNvSpPr>
            <a:spLocks noGrp="1"/>
          </p:cNvSpPr>
          <p:nvPr>
            <p:ph idx="1"/>
          </p:nvPr>
        </p:nvSpPr>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r>
              <a:rPr lang="it-IT" smtClean="0"/>
              <a:t>Ricadute tecnologiche</a:t>
            </a:r>
            <a:endParaRPr lang="it-IT"/>
          </a:p>
        </p:txBody>
      </p:sp>
      <p:sp>
        <p:nvSpPr>
          <p:cNvPr id="5" name="Segnaposto piè di pagina 4"/>
          <p:cNvSpPr>
            <a:spLocks noGrp="1"/>
          </p:cNvSpPr>
          <p:nvPr>
            <p:ph type="ftr" sz="quarter" idx="11"/>
          </p:nvPr>
        </p:nvSpPr>
        <p:spPr/>
        <p:txBody>
          <a:bodyPr/>
          <a:lstStyle/>
          <a:p>
            <a:r>
              <a:rPr lang="en-US" smtClean="0"/>
              <a:t>Pierluigi Paolucci - Istituto di Fisica Nucleare di Napoli</a:t>
            </a:r>
            <a:endParaRPr lang="it-IT"/>
          </a:p>
        </p:txBody>
      </p:sp>
      <p:sp>
        <p:nvSpPr>
          <p:cNvPr id="6" name="Segnaposto numero diapositiva 5"/>
          <p:cNvSpPr>
            <a:spLocks noGrp="1"/>
          </p:cNvSpPr>
          <p:nvPr>
            <p:ph type="sldNum" sz="quarter" idx="12"/>
          </p:nvPr>
        </p:nvSpPr>
        <p:spPr/>
        <p:txBody>
          <a:bodyPr/>
          <a:lstStyle/>
          <a:p>
            <a:fld id="{36267569-00C4-44C1-ADE1-25DAB8728BE0}" type="slidenum">
              <a:rPr lang="it-IT" smtClean="0"/>
              <a:pPr/>
              <a:t>‹#›</a:t>
            </a:fld>
            <a:endParaRPr lang="it-IT"/>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Intestazione sezione">
    <p:spTree>
      <p:nvGrpSpPr>
        <p:cNvPr id="1" name=""/>
        <p:cNvGrpSpPr/>
        <p:nvPr/>
      </p:nvGrpSpPr>
      <p:grpSpPr>
        <a:xfrm>
          <a:off x="0" y="0"/>
          <a:ext cx="0" cy="0"/>
          <a:chOff x="0" y="0"/>
          <a:chExt cx="0" cy="0"/>
        </a:xfrm>
      </p:grpSpPr>
      <p:sp>
        <p:nvSpPr>
          <p:cNvPr id="9" name="Rettangolo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ttangolo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olo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kumimoji="0" lang="it-IT" smtClean="0"/>
              <a:t>Fare clic per modificare stili del testo dello schema</a:t>
            </a:r>
          </a:p>
        </p:txBody>
      </p:sp>
      <p:sp>
        <p:nvSpPr>
          <p:cNvPr id="4" name="Segnaposto data 3"/>
          <p:cNvSpPr>
            <a:spLocks noGrp="1"/>
          </p:cNvSpPr>
          <p:nvPr>
            <p:ph type="dt" sz="half" idx="10"/>
          </p:nvPr>
        </p:nvSpPr>
        <p:spPr/>
        <p:txBody>
          <a:bodyPr/>
          <a:lstStyle/>
          <a:p>
            <a:r>
              <a:rPr lang="it-IT" smtClean="0"/>
              <a:t>Ricadute tecnologiche</a:t>
            </a:r>
            <a:endParaRPr lang="it-IT"/>
          </a:p>
        </p:txBody>
      </p:sp>
      <p:sp>
        <p:nvSpPr>
          <p:cNvPr id="5" name="Segnaposto piè di pagina 4"/>
          <p:cNvSpPr>
            <a:spLocks noGrp="1"/>
          </p:cNvSpPr>
          <p:nvPr>
            <p:ph type="ftr" sz="quarter" idx="11"/>
          </p:nvPr>
        </p:nvSpPr>
        <p:spPr/>
        <p:txBody>
          <a:bodyPr/>
          <a:lstStyle/>
          <a:p>
            <a:r>
              <a:rPr lang="en-US" smtClean="0"/>
              <a:t>Pierluigi Paolucci - Istituto di Fisica Nucleare di Napoli</a:t>
            </a:r>
            <a:endParaRPr lang="it-IT"/>
          </a:p>
        </p:txBody>
      </p:sp>
      <p:sp>
        <p:nvSpPr>
          <p:cNvPr id="6" name="Segnaposto numero diapositiva 5"/>
          <p:cNvSpPr>
            <a:spLocks noGrp="1"/>
          </p:cNvSpPr>
          <p:nvPr>
            <p:ph type="sldNum" sz="quarter" idx="12"/>
          </p:nvPr>
        </p:nvSpPr>
        <p:spPr/>
        <p:txBody>
          <a:bodyPr/>
          <a:lstStyle/>
          <a:p>
            <a:fld id="{36267569-00C4-44C1-ADE1-25DAB8728BE0}" type="slidenum">
              <a:rPr lang="it-IT" smtClean="0"/>
              <a:pPr/>
              <a:t>‹#›</a:t>
            </a:fld>
            <a:endParaRPr lang="it-IT"/>
          </a:p>
        </p:txBody>
      </p:sp>
    </p:spTree>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contenuto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contenuto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data 4"/>
          <p:cNvSpPr>
            <a:spLocks noGrp="1"/>
          </p:cNvSpPr>
          <p:nvPr>
            <p:ph type="dt" sz="half" idx="10"/>
          </p:nvPr>
        </p:nvSpPr>
        <p:spPr/>
        <p:txBody>
          <a:bodyPr/>
          <a:lstStyle/>
          <a:p>
            <a:r>
              <a:rPr lang="it-IT" smtClean="0"/>
              <a:t>Ricadute tecnologiche</a:t>
            </a:r>
            <a:endParaRPr lang="it-IT"/>
          </a:p>
        </p:txBody>
      </p:sp>
      <p:sp>
        <p:nvSpPr>
          <p:cNvPr id="6" name="Segnaposto piè di pagina 5"/>
          <p:cNvSpPr>
            <a:spLocks noGrp="1"/>
          </p:cNvSpPr>
          <p:nvPr>
            <p:ph type="ftr" sz="quarter" idx="11"/>
          </p:nvPr>
        </p:nvSpPr>
        <p:spPr/>
        <p:txBody>
          <a:bodyPr/>
          <a:lstStyle/>
          <a:p>
            <a:r>
              <a:rPr lang="en-US" smtClean="0"/>
              <a:t>Pierluigi Paolucci - Istituto di Fisica Nucleare di Napoli</a:t>
            </a:r>
            <a:endParaRPr lang="it-IT"/>
          </a:p>
        </p:txBody>
      </p:sp>
      <p:sp>
        <p:nvSpPr>
          <p:cNvPr id="7" name="Segnaposto numero diapositiva 6"/>
          <p:cNvSpPr>
            <a:spLocks noGrp="1"/>
          </p:cNvSpPr>
          <p:nvPr>
            <p:ph type="sldNum" sz="quarter" idx="12"/>
          </p:nvPr>
        </p:nvSpPr>
        <p:spPr/>
        <p:txBody>
          <a:bodyPr/>
          <a:lstStyle/>
          <a:p>
            <a:fld id="{36267569-00C4-44C1-ADE1-25DAB8728BE0}" type="slidenum">
              <a:rPr lang="it-IT" smtClean="0"/>
              <a:pPr/>
              <a:t>‹#›</a:t>
            </a:fld>
            <a:endParaRPr lang="it-IT"/>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it-IT" smtClean="0"/>
              <a:t>Fare clic per modificare stili del testo dello schema</a:t>
            </a:r>
          </a:p>
        </p:txBody>
      </p:sp>
      <p:sp>
        <p:nvSpPr>
          <p:cNvPr id="4" name="Segnaposto contenuto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testo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it-IT" smtClean="0"/>
              <a:t>Fare clic per modificare stili del testo dello schema</a:t>
            </a:r>
          </a:p>
        </p:txBody>
      </p:sp>
      <p:sp>
        <p:nvSpPr>
          <p:cNvPr id="6" name="Segnaposto contenuto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7" name="Segnaposto data 6"/>
          <p:cNvSpPr>
            <a:spLocks noGrp="1"/>
          </p:cNvSpPr>
          <p:nvPr>
            <p:ph type="dt" sz="half" idx="10"/>
          </p:nvPr>
        </p:nvSpPr>
        <p:spPr/>
        <p:txBody>
          <a:bodyPr/>
          <a:lstStyle/>
          <a:p>
            <a:r>
              <a:rPr lang="it-IT" smtClean="0"/>
              <a:t>Ricadute tecnologiche</a:t>
            </a:r>
            <a:endParaRPr lang="it-IT"/>
          </a:p>
        </p:txBody>
      </p:sp>
      <p:sp>
        <p:nvSpPr>
          <p:cNvPr id="8" name="Segnaposto piè di pagina 7"/>
          <p:cNvSpPr>
            <a:spLocks noGrp="1"/>
          </p:cNvSpPr>
          <p:nvPr>
            <p:ph type="ftr" sz="quarter" idx="11"/>
          </p:nvPr>
        </p:nvSpPr>
        <p:spPr/>
        <p:txBody>
          <a:bodyPr/>
          <a:lstStyle/>
          <a:p>
            <a:r>
              <a:rPr lang="en-US" smtClean="0"/>
              <a:t>Pierluigi Paolucci - Istituto di Fisica Nucleare di Napoli</a:t>
            </a:r>
            <a:endParaRPr lang="it-IT"/>
          </a:p>
        </p:txBody>
      </p:sp>
      <p:sp>
        <p:nvSpPr>
          <p:cNvPr id="9" name="Segnaposto numero diapositiva 8"/>
          <p:cNvSpPr>
            <a:spLocks noGrp="1"/>
          </p:cNvSpPr>
          <p:nvPr>
            <p:ph type="sldNum" sz="quarter" idx="12"/>
          </p:nvPr>
        </p:nvSpPr>
        <p:spPr/>
        <p:txBody>
          <a:bodyPr/>
          <a:lstStyle/>
          <a:p>
            <a:fld id="{36267569-00C4-44C1-ADE1-25DAB8728BE0}" type="slidenum">
              <a:rPr lang="it-IT" smtClean="0"/>
              <a:pPr/>
              <a:t>‹#›</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r>
              <a:rPr lang="it-IT" smtClean="0"/>
              <a:t>Ricadute tecnologiche</a:t>
            </a:r>
            <a:endParaRPr lang="it-IT"/>
          </a:p>
        </p:txBody>
      </p:sp>
      <p:sp>
        <p:nvSpPr>
          <p:cNvPr id="6" name="Rectangle 5"/>
          <p:cNvSpPr>
            <a:spLocks noGrp="1" noChangeArrowheads="1"/>
          </p:cNvSpPr>
          <p:nvPr>
            <p:ph type="ftr" sz="quarter" idx="11"/>
          </p:nvPr>
        </p:nvSpPr>
        <p:spPr>
          <a:ln/>
        </p:spPr>
        <p:txBody>
          <a:bodyPr/>
          <a:lstStyle>
            <a:lvl1pPr>
              <a:defRPr/>
            </a:lvl1pPr>
          </a:lstStyle>
          <a:p>
            <a:r>
              <a:rPr lang="en-US" smtClean="0"/>
              <a:t>Pierluigi Paolucci - Istituto di Fisica Nucleare di Napoli</a:t>
            </a:r>
            <a:endParaRPr lang="it-IT"/>
          </a:p>
        </p:txBody>
      </p:sp>
      <p:sp>
        <p:nvSpPr>
          <p:cNvPr id="7" name="Rectangle 6"/>
          <p:cNvSpPr>
            <a:spLocks noGrp="1" noChangeArrowheads="1"/>
          </p:cNvSpPr>
          <p:nvPr>
            <p:ph type="sldNum" sz="quarter" idx="12"/>
          </p:nvPr>
        </p:nvSpPr>
        <p:spPr>
          <a:ln/>
        </p:spPr>
        <p:txBody>
          <a:bodyPr/>
          <a:lstStyle>
            <a:lvl1pPr>
              <a:defRPr/>
            </a:lvl1pPr>
          </a:lstStyle>
          <a:p>
            <a:fld id="{499BD01E-DA75-4620-97DF-DD53FB49D629}" type="slidenum">
              <a:rPr lang="it-IT" smtClean="0"/>
              <a:pPr/>
              <a:t>‹#›</a:t>
            </a:fld>
            <a:endParaRPr lang="it-IT"/>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data 2"/>
          <p:cNvSpPr>
            <a:spLocks noGrp="1"/>
          </p:cNvSpPr>
          <p:nvPr>
            <p:ph type="dt" sz="half" idx="10"/>
          </p:nvPr>
        </p:nvSpPr>
        <p:spPr/>
        <p:txBody>
          <a:bodyPr/>
          <a:lstStyle/>
          <a:p>
            <a:r>
              <a:rPr lang="it-IT" smtClean="0"/>
              <a:t>Ricadute tecnologiche</a:t>
            </a:r>
            <a:endParaRPr lang="it-IT"/>
          </a:p>
        </p:txBody>
      </p:sp>
      <p:sp>
        <p:nvSpPr>
          <p:cNvPr id="4" name="Segnaposto piè di pagina 3"/>
          <p:cNvSpPr>
            <a:spLocks noGrp="1"/>
          </p:cNvSpPr>
          <p:nvPr>
            <p:ph type="ftr" sz="quarter" idx="11"/>
          </p:nvPr>
        </p:nvSpPr>
        <p:spPr/>
        <p:txBody>
          <a:bodyPr/>
          <a:lstStyle/>
          <a:p>
            <a:r>
              <a:rPr lang="en-US" smtClean="0"/>
              <a:t>Pierluigi Paolucci - Istituto di Fisica Nucleare di Napoli</a:t>
            </a:r>
            <a:endParaRPr lang="it-IT"/>
          </a:p>
        </p:txBody>
      </p:sp>
      <p:sp>
        <p:nvSpPr>
          <p:cNvPr id="5" name="Segnaposto numero diapositiva 4"/>
          <p:cNvSpPr>
            <a:spLocks noGrp="1"/>
          </p:cNvSpPr>
          <p:nvPr>
            <p:ph type="sldNum" sz="quarter" idx="12"/>
          </p:nvPr>
        </p:nvSpPr>
        <p:spPr/>
        <p:txBody>
          <a:bodyPr/>
          <a:lstStyle/>
          <a:p>
            <a:fld id="{36267569-00C4-44C1-ADE1-25DAB8728BE0}" type="slidenum">
              <a:rPr lang="it-IT" smtClean="0"/>
              <a:pPr/>
              <a:t>‹#›</a:t>
            </a:fld>
            <a:endParaRPr lang="it-IT"/>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it-IT" smtClean="0"/>
              <a:t>Ricadute tecnologiche</a:t>
            </a:r>
            <a:endParaRPr lang="it-IT"/>
          </a:p>
        </p:txBody>
      </p:sp>
      <p:sp>
        <p:nvSpPr>
          <p:cNvPr id="3" name="Segnaposto piè di pagina 2"/>
          <p:cNvSpPr>
            <a:spLocks noGrp="1"/>
          </p:cNvSpPr>
          <p:nvPr>
            <p:ph type="ftr" sz="quarter" idx="11"/>
          </p:nvPr>
        </p:nvSpPr>
        <p:spPr/>
        <p:txBody>
          <a:bodyPr/>
          <a:lstStyle/>
          <a:p>
            <a:r>
              <a:rPr lang="en-US" smtClean="0"/>
              <a:t>Pierluigi Paolucci - Istituto di Fisica Nucleare di Napoli</a:t>
            </a:r>
            <a:endParaRPr lang="it-IT"/>
          </a:p>
        </p:txBody>
      </p:sp>
      <p:sp>
        <p:nvSpPr>
          <p:cNvPr id="4" name="Segnaposto numero diapositiva 3"/>
          <p:cNvSpPr>
            <a:spLocks noGrp="1"/>
          </p:cNvSpPr>
          <p:nvPr>
            <p:ph type="sldNum" sz="quarter" idx="12"/>
          </p:nvPr>
        </p:nvSpPr>
        <p:spPr/>
        <p:txBody>
          <a:bodyPr/>
          <a:lstStyle/>
          <a:p>
            <a:fld id="{36267569-00C4-44C1-ADE1-25DAB8728BE0}" type="slidenum">
              <a:rPr lang="it-IT" smtClean="0"/>
              <a:pPr/>
              <a:t>‹#›</a:t>
            </a:fld>
            <a:endParaRPr lang="it-IT"/>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lstStyle>
          <a:p>
            <a:r>
              <a:rPr kumimoji="0" lang="it-IT" smtClean="0"/>
              <a:t>Fare clic per modificare lo stile del titolo</a:t>
            </a:r>
            <a:endParaRPr kumimoji="0" lang="en-US"/>
          </a:p>
        </p:txBody>
      </p:sp>
      <p:sp>
        <p:nvSpPr>
          <p:cNvPr id="3" name="Segnaposto contenuto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testo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kumimoji="0" lang="it-IT" smtClean="0"/>
              <a:t>Fare clic per modificare stili del testo dello schema</a:t>
            </a:r>
          </a:p>
        </p:txBody>
      </p:sp>
      <p:sp>
        <p:nvSpPr>
          <p:cNvPr id="5" name="Segnaposto data 4"/>
          <p:cNvSpPr>
            <a:spLocks noGrp="1"/>
          </p:cNvSpPr>
          <p:nvPr>
            <p:ph type="dt" sz="half" idx="10"/>
          </p:nvPr>
        </p:nvSpPr>
        <p:spPr/>
        <p:txBody>
          <a:bodyPr/>
          <a:lstStyle/>
          <a:p>
            <a:r>
              <a:rPr lang="it-IT" smtClean="0"/>
              <a:t>Ricadute tecnologiche</a:t>
            </a:r>
            <a:endParaRPr lang="it-IT"/>
          </a:p>
        </p:txBody>
      </p:sp>
      <p:sp>
        <p:nvSpPr>
          <p:cNvPr id="6" name="Segnaposto piè di pagina 5"/>
          <p:cNvSpPr>
            <a:spLocks noGrp="1"/>
          </p:cNvSpPr>
          <p:nvPr>
            <p:ph type="ftr" sz="quarter" idx="11"/>
          </p:nvPr>
        </p:nvSpPr>
        <p:spPr/>
        <p:txBody>
          <a:bodyPr/>
          <a:lstStyle/>
          <a:p>
            <a:r>
              <a:rPr lang="en-US" smtClean="0"/>
              <a:t>Pierluigi Paolucci - Istituto di Fisica Nucleare di Napoli</a:t>
            </a:r>
            <a:endParaRPr lang="it-IT"/>
          </a:p>
        </p:txBody>
      </p:sp>
      <p:sp>
        <p:nvSpPr>
          <p:cNvPr id="7" name="Segnaposto numero diapositiva 6"/>
          <p:cNvSpPr>
            <a:spLocks noGrp="1"/>
          </p:cNvSpPr>
          <p:nvPr>
            <p:ph type="sldNum" sz="quarter" idx="12"/>
          </p:nvPr>
        </p:nvSpPr>
        <p:spPr/>
        <p:txBody>
          <a:bodyPr/>
          <a:lstStyle/>
          <a:p>
            <a:fld id="{36267569-00C4-44C1-ADE1-25DAB8728BE0}" type="slidenum">
              <a:rPr lang="it-IT" smtClean="0"/>
              <a:pPr/>
              <a:t>‹#›</a:t>
            </a:fld>
            <a:endParaRPr lang="it-IT"/>
          </a:p>
        </p:txBody>
      </p:sp>
      <p:sp>
        <p:nvSpPr>
          <p:cNvPr id="12" name="Rettangolo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ttangolo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64592" y="155448"/>
            <a:ext cx="2525150" cy="978408"/>
          </a:xfrm>
        </p:spPr>
        <p:txBody>
          <a:bodyPr lIns="73152" bIns="0" anchor="b">
            <a:sp3d prstMaterial="matte"/>
          </a:bodyPr>
          <a:lstStyle>
            <a:lvl1pPr algn="l">
              <a:defRPr sz="2000" b="0"/>
            </a:lvl1pPr>
          </a:lstStyle>
          <a:p>
            <a:r>
              <a:rPr kumimoji="0" lang="it-IT" smtClean="0"/>
              <a:t>Fare clic per modificare lo stile del titolo</a:t>
            </a:r>
            <a:endParaRPr kumimoji="0" lang="en-US"/>
          </a:p>
        </p:txBody>
      </p:sp>
      <p:sp>
        <p:nvSpPr>
          <p:cNvPr id="3" name="Segnaposto immagine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0" lang="it-IT" smtClean="0"/>
              <a:t>Fare clic sull'icona per inserire un'immagine</a:t>
            </a:r>
            <a:endParaRPr kumimoji="0" lang="en-US" dirty="0"/>
          </a:p>
        </p:txBody>
      </p:sp>
      <p:sp>
        <p:nvSpPr>
          <p:cNvPr id="4" name="Segnaposto testo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kumimoji="0" lang="it-IT" smtClean="0"/>
              <a:t>Fare clic per modificare stili del testo dello schema</a:t>
            </a:r>
          </a:p>
        </p:txBody>
      </p:sp>
      <p:sp>
        <p:nvSpPr>
          <p:cNvPr id="5" name="Segnaposto data 4"/>
          <p:cNvSpPr>
            <a:spLocks noGrp="1"/>
          </p:cNvSpPr>
          <p:nvPr>
            <p:ph type="dt" sz="half" idx="10"/>
          </p:nvPr>
        </p:nvSpPr>
        <p:spPr>
          <a:xfrm>
            <a:off x="164592" y="1170432"/>
            <a:ext cx="2523744" cy="201168"/>
          </a:xfrm>
        </p:spPr>
        <p:txBody>
          <a:bodyPr/>
          <a:lstStyle/>
          <a:p>
            <a:r>
              <a:rPr lang="it-IT" smtClean="0"/>
              <a:t>Ricadute tecnologiche</a:t>
            </a:r>
            <a:endParaRPr lang="it-IT"/>
          </a:p>
        </p:txBody>
      </p:sp>
      <p:sp>
        <p:nvSpPr>
          <p:cNvPr id="11" name="Rettangolo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ttangolo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egnaposto piè di pagina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r>
              <a:rPr lang="en-US" smtClean="0"/>
              <a:t>Pierluigi Paolucci - Istituto di Fisica Nucleare di Napoli</a:t>
            </a:r>
            <a:endParaRPr lang="it-IT"/>
          </a:p>
        </p:txBody>
      </p:sp>
      <p:sp>
        <p:nvSpPr>
          <p:cNvPr id="7" name="Segnaposto numero diapositiva 6"/>
          <p:cNvSpPr>
            <a:spLocks noGrp="1"/>
          </p:cNvSpPr>
          <p:nvPr>
            <p:ph type="sldNum" sz="quarter" idx="12"/>
          </p:nvPr>
        </p:nvSpPr>
        <p:spPr>
          <a:xfrm>
            <a:off x="8339328" y="1170432"/>
            <a:ext cx="733864" cy="201168"/>
          </a:xfrm>
        </p:spPr>
        <p:txBody>
          <a:bodyPr/>
          <a:lstStyle/>
          <a:p>
            <a:fld id="{36267569-00C4-44C1-ADE1-25DAB8728BE0}" type="slidenum">
              <a:rPr lang="it-IT" smtClean="0"/>
              <a:pPr/>
              <a:t>‹#›</a:t>
            </a:fld>
            <a:endParaRPr lang="it-IT"/>
          </a:p>
        </p:txBody>
      </p:sp>
    </p:spTree>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r>
              <a:rPr lang="it-IT" smtClean="0"/>
              <a:t>Ricadute tecnologiche</a:t>
            </a:r>
            <a:endParaRPr lang="it-IT"/>
          </a:p>
        </p:txBody>
      </p:sp>
      <p:sp>
        <p:nvSpPr>
          <p:cNvPr id="5" name="Segnaposto piè di pagina 4"/>
          <p:cNvSpPr>
            <a:spLocks noGrp="1"/>
          </p:cNvSpPr>
          <p:nvPr>
            <p:ph type="ftr" sz="quarter" idx="11"/>
          </p:nvPr>
        </p:nvSpPr>
        <p:spPr/>
        <p:txBody>
          <a:bodyPr/>
          <a:lstStyle/>
          <a:p>
            <a:r>
              <a:rPr lang="en-US" smtClean="0"/>
              <a:t>Pierluigi Paolucci - Istituto di Fisica Nucleare di Napoli</a:t>
            </a:r>
            <a:endParaRPr lang="it-IT"/>
          </a:p>
        </p:txBody>
      </p:sp>
      <p:sp>
        <p:nvSpPr>
          <p:cNvPr id="6" name="Segnaposto numero diapositiva 5"/>
          <p:cNvSpPr>
            <a:spLocks noGrp="1"/>
          </p:cNvSpPr>
          <p:nvPr>
            <p:ph type="sldNum" sz="quarter" idx="12"/>
          </p:nvPr>
        </p:nvSpPr>
        <p:spPr/>
        <p:txBody>
          <a:bodyPr/>
          <a:lstStyle/>
          <a:p>
            <a:fld id="{36267569-00C4-44C1-ADE1-25DAB8728BE0}" type="slidenum">
              <a:rPr lang="it-IT" smtClean="0"/>
              <a:pPr/>
              <a:t>‹#›</a:t>
            </a:fld>
            <a:endParaRPr lang="it-IT"/>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1_Titolo e testo verticale">
    <p:spTree>
      <p:nvGrpSpPr>
        <p:cNvPr id="1" name=""/>
        <p:cNvGrpSpPr/>
        <p:nvPr/>
      </p:nvGrpSpPr>
      <p:grpSpPr>
        <a:xfrm>
          <a:off x="0" y="0"/>
          <a:ext cx="0" cy="0"/>
          <a:chOff x="0" y="0"/>
          <a:chExt cx="0" cy="0"/>
        </a:xfrm>
      </p:grpSpPr>
      <p:sp>
        <p:nvSpPr>
          <p:cNvPr id="9" name="Rettangolo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ttangolo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olo verticale 1"/>
          <p:cNvSpPr>
            <a:spLocks noGrp="1"/>
          </p:cNvSpPr>
          <p:nvPr>
            <p:ph type="title" orient="vert"/>
          </p:nvPr>
        </p:nvSpPr>
        <p:spPr>
          <a:xfrm>
            <a:off x="6781800" y="274640"/>
            <a:ext cx="1905000" cy="5851525"/>
          </a:xfrm>
        </p:spPr>
        <p:txBody>
          <a:bodyPr vert="eaVer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a:xfrm>
            <a:off x="457200" y="304800"/>
            <a:ext cx="6019800" cy="5851525"/>
          </a:xfrm>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r>
              <a:rPr lang="it-IT" smtClean="0"/>
              <a:t>Ricadute tecnologiche</a:t>
            </a:r>
            <a:endParaRPr lang="it-IT"/>
          </a:p>
        </p:txBody>
      </p:sp>
      <p:sp>
        <p:nvSpPr>
          <p:cNvPr id="5" name="Segnaposto piè di pagina 4"/>
          <p:cNvSpPr>
            <a:spLocks noGrp="1"/>
          </p:cNvSpPr>
          <p:nvPr>
            <p:ph type="ftr" sz="quarter" idx="11"/>
          </p:nvPr>
        </p:nvSpPr>
        <p:spPr>
          <a:xfrm>
            <a:off x="2640597" y="6377459"/>
            <a:ext cx="3836404" cy="365125"/>
          </a:xfrm>
        </p:spPr>
        <p:txBody>
          <a:bodyPr/>
          <a:lstStyle/>
          <a:p>
            <a:r>
              <a:rPr lang="en-US" smtClean="0"/>
              <a:t>Pierluigi Paolucci - Istituto di Fisica Nucleare di Napoli</a:t>
            </a:r>
            <a:endParaRPr lang="it-IT" dirty="0"/>
          </a:p>
        </p:txBody>
      </p:sp>
      <p:sp>
        <p:nvSpPr>
          <p:cNvPr id="6" name="Segnaposto numero diapositiva 5"/>
          <p:cNvSpPr>
            <a:spLocks noGrp="1"/>
          </p:cNvSpPr>
          <p:nvPr>
            <p:ph type="sldNum" sz="quarter" idx="12"/>
          </p:nvPr>
        </p:nvSpPr>
        <p:spPr/>
        <p:txBody>
          <a:bodyPr/>
          <a:lstStyle/>
          <a:p>
            <a:fld id="{36267569-00C4-44C1-ADE1-25DAB8728BE0}" type="slidenum">
              <a:rPr lang="it-IT" smtClean="0"/>
              <a:pPr/>
              <a:t>‹#›</a:t>
            </a:fld>
            <a:endParaRPr lang="it-IT"/>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r>
              <a:rPr lang="it-IT" smtClean="0"/>
              <a:t>Ricadute tecnologiche</a:t>
            </a:r>
            <a:endParaRPr lang="it-IT"/>
          </a:p>
        </p:txBody>
      </p:sp>
      <p:sp>
        <p:nvSpPr>
          <p:cNvPr id="5" name="Rectangle 5"/>
          <p:cNvSpPr>
            <a:spLocks noGrp="1" noChangeArrowheads="1"/>
          </p:cNvSpPr>
          <p:nvPr>
            <p:ph type="ftr" sz="quarter" idx="11"/>
          </p:nvPr>
        </p:nvSpPr>
        <p:spPr>
          <a:ln/>
        </p:spPr>
        <p:txBody>
          <a:bodyPr/>
          <a:lstStyle>
            <a:lvl1pPr>
              <a:defRPr/>
            </a:lvl1pPr>
          </a:lstStyle>
          <a:p>
            <a:r>
              <a:rPr lang="en-US" smtClean="0"/>
              <a:t>Pierluigi Paolucci - Istituto di Fisica Nucleare di Napoli</a:t>
            </a:r>
            <a:endParaRPr lang="it-IT"/>
          </a:p>
        </p:txBody>
      </p:sp>
      <p:sp>
        <p:nvSpPr>
          <p:cNvPr id="6" name="Rectangle 6"/>
          <p:cNvSpPr>
            <a:spLocks noGrp="1" noChangeArrowheads="1"/>
          </p:cNvSpPr>
          <p:nvPr>
            <p:ph type="sldNum" sz="quarter" idx="12"/>
          </p:nvPr>
        </p:nvSpPr>
        <p:spPr>
          <a:ln/>
        </p:spPr>
        <p:txBody>
          <a:bodyPr/>
          <a:lstStyle>
            <a:lvl1pPr>
              <a:defRPr/>
            </a:lvl1pPr>
          </a:lstStyle>
          <a:p>
            <a:fld id="{36267569-00C4-44C1-ADE1-25DAB8728BE0}" type="slidenum">
              <a:rPr lang="it-IT" smtClean="0"/>
              <a:pPr/>
              <a:t>‹#›</a:t>
            </a:fld>
            <a:endParaRPr lang="it-IT"/>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r>
              <a:rPr lang="it-IT" smtClean="0"/>
              <a:t>Ricadute tecnologiche</a:t>
            </a:r>
            <a:endParaRPr lang="it-IT"/>
          </a:p>
        </p:txBody>
      </p:sp>
      <p:sp>
        <p:nvSpPr>
          <p:cNvPr id="5" name="Rectangle 5"/>
          <p:cNvSpPr>
            <a:spLocks noGrp="1" noChangeArrowheads="1"/>
          </p:cNvSpPr>
          <p:nvPr>
            <p:ph type="ftr" sz="quarter" idx="11"/>
          </p:nvPr>
        </p:nvSpPr>
        <p:spPr>
          <a:ln/>
        </p:spPr>
        <p:txBody>
          <a:bodyPr/>
          <a:lstStyle>
            <a:lvl1pPr>
              <a:defRPr/>
            </a:lvl1pPr>
          </a:lstStyle>
          <a:p>
            <a:r>
              <a:rPr lang="en-US" smtClean="0"/>
              <a:t>Pierluigi Paolucci - Istituto di Fisica Nucleare di Napoli</a:t>
            </a:r>
            <a:endParaRPr lang="it-IT"/>
          </a:p>
        </p:txBody>
      </p:sp>
      <p:sp>
        <p:nvSpPr>
          <p:cNvPr id="6" name="Rectangle 6"/>
          <p:cNvSpPr>
            <a:spLocks noGrp="1" noChangeArrowheads="1"/>
          </p:cNvSpPr>
          <p:nvPr>
            <p:ph type="sldNum" sz="quarter" idx="12"/>
          </p:nvPr>
        </p:nvSpPr>
        <p:spPr>
          <a:ln/>
        </p:spPr>
        <p:txBody>
          <a:bodyPr/>
          <a:lstStyle>
            <a:lvl1pPr>
              <a:defRPr/>
            </a:lvl1pPr>
          </a:lstStyle>
          <a:p>
            <a:fld id="{36267569-00C4-44C1-ADE1-25DAB8728BE0}" type="slidenum">
              <a:rPr lang="it-IT" smtClean="0"/>
              <a:pPr/>
              <a:t>‹#›</a:t>
            </a:fld>
            <a:endParaRPr lang="it-IT"/>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r>
              <a:rPr lang="it-IT" smtClean="0"/>
              <a:t>Ricadute tecnologiche</a:t>
            </a:r>
            <a:endParaRPr lang="it-IT"/>
          </a:p>
        </p:txBody>
      </p:sp>
      <p:sp>
        <p:nvSpPr>
          <p:cNvPr id="5" name="Rectangle 5"/>
          <p:cNvSpPr>
            <a:spLocks noGrp="1" noChangeArrowheads="1"/>
          </p:cNvSpPr>
          <p:nvPr>
            <p:ph type="ftr" sz="quarter" idx="11"/>
          </p:nvPr>
        </p:nvSpPr>
        <p:spPr>
          <a:ln/>
        </p:spPr>
        <p:txBody>
          <a:bodyPr/>
          <a:lstStyle>
            <a:lvl1pPr>
              <a:defRPr/>
            </a:lvl1pPr>
          </a:lstStyle>
          <a:p>
            <a:r>
              <a:rPr lang="en-US" smtClean="0"/>
              <a:t>Pierluigi Paolucci - Istituto di Fisica Nucleare di Napoli</a:t>
            </a:r>
            <a:endParaRPr lang="it-IT"/>
          </a:p>
        </p:txBody>
      </p:sp>
      <p:sp>
        <p:nvSpPr>
          <p:cNvPr id="6" name="Rectangle 6"/>
          <p:cNvSpPr>
            <a:spLocks noGrp="1" noChangeArrowheads="1"/>
          </p:cNvSpPr>
          <p:nvPr>
            <p:ph type="sldNum" sz="quarter" idx="12"/>
          </p:nvPr>
        </p:nvSpPr>
        <p:spPr>
          <a:ln/>
        </p:spPr>
        <p:txBody>
          <a:bodyPr/>
          <a:lstStyle>
            <a:lvl1pPr>
              <a:defRPr/>
            </a:lvl1pPr>
          </a:lstStyle>
          <a:p>
            <a:fld id="{36267569-00C4-44C1-ADE1-25DAB8728BE0}" type="slidenum">
              <a:rPr lang="it-IT" smtClean="0"/>
              <a:pPr/>
              <a:t>‹#›</a:t>
            </a:fld>
            <a:endParaRPr lang="it-IT"/>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r>
              <a:rPr lang="it-IT" smtClean="0"/>
              <a:t>Ricadute tecnologiche</a:t>
            </a:r>
            <a:endParaRPr lang="it-IT"/>
          </a:p>
        </p:txBody>
      </p:sp>
      <p:sp>
        <p:nvSpPr>
          <p:cNvPr id="6" name="Rectangle 5"/>
          <p:cNvSpPr>
            <a:spLocks noGrp="1" noChangeArrowheads="1"/>
          </p:cNvSpPr>
          <p:nvPr>
            <p:ph type="ftr" sz="quarter" idx="11"/>
          </p:nvPr>
        </p:nvSpPr>
        <p:spPr>
          <a:ln/>
        </p:spPr>
        <p:txBody>
          <a:bodyPr/>
          <a:lstStyle>
            <a:lvl1pPr>
              <a:defRPr/>
            </a:lvl1pPr>
          </a:lstStyle>
          <a:p>
            <a:r>
              <a:rPr lang="en-US" smtClean="0"/>
              <a:t>Pierluigi Paolucci - Istituto di Fisica Nucleare di Napoli</a:t>
            </a:r>
            <a:endParaRPr lang="it-IT"/>
          </a:p>
        </p:txBody>
      </p:sp>
      <p:sp>
        <p:nvSpPr>
          <p:cNvPr id="7" name="Rectangle 6"/>
          <p:cNvSpPr>
            <a:spLocks noGrp="1" noChangeArrowheads="1"/>
          </p:cNvSpPr>
          <p:nvPr>
            <p:ph type="sldNum" sz="quarter" idx="12"/>
          </p:nvPr>
        </p:nvSpPr>
        <p:spPr>
          <a:ln/>
        </p:spPr>
        <p:txBody>
          <a:bodyPr/>
          <a:lstStyle>
            <a:lvl1pPr>
              <a:defRPr/>
            </a:lvl1pPr>
          </a:lstStyle>
          <a:p>
            <a:fld id="{36267569-00C4-44C1-ADE1-25DAB8728BE0}" type="slidenum">
              <a:rPr lang="it-IT" smtClean="0"/>
              <a:pPr/>
              <a:t>‹#›</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r>
              <a:rPr lang="it-IT" smtClean="0"/>
              <a:t>Ricadute tecnologiche</a:t>
            </a:r>
            <a:endParaRPr lang="it-IT"/>
          </a:p>
        </p:txBody>
      </p:sp>
      <p:sp>
        <p:nvSpPr>
          <p:cNvPr id="8" name="Rectangle 5"/>
          <p:cNvSpPr>
            <a:spLocks noGrp="1" noChangeArrowheads="1"/>
          </p:cNvSpPr>
          <p:nvPr>
            <p:ph type="ftr" sz="quarter" idx="11"/>
          </p:nvPr>
        </p:nvSpPr>
        <p:spPr>
          <a:ln/>
        </p:spPr>
        <p:txBody>
          <a:bodyPr/>
          <a:lstStyle>
            <a:lvl1pPr>
              <a:defRPr/>
            </a:lvl1pPr>
          </a:lstStyle>
          <a:p>
            <a:r>
              <a:rPr lang="en-US" smtClean="0"/>
              <a:t>Pierluigi Paolucci - Istituto di Fisica Nucleare di Napoli</a:t>
            </a:r>
            <a:endParaRPr lang="it-IT"/>
          </a:p>
        </p:txBody>
      </p:sp>
      <p:sp>
        <p:nvSpPr>
          <p:cNvPr id="9" name="Rectangle 6"/>
          <p:cNvSpPr>
            <a:spLocks noGrp="1" noChangeArrowheads="1"/>
          </p:cNvSpPr>
          <p:nvPr>
            <p:ph type="sldNum" sz="quarter" idx="12"/>
          </p:nvPr>
        </p:nvSpPr>
        <p:spPr>
          <a:ln/>
        </p:spPr>
        <p:txBody>
          <a:bodyPr/>
          <a:lstStyle>
            <a:lvl1pPr>
              <a:defRPr/>
            </a:lvl1pPr>
          </a:lstStyle>
          <a:p>
            <a:fld id="{499BD01E-DA75-4620-97DF-DD53FB49D629}" type="slidenum">
              <a:rPr lang="it-IT" smtClean="0"/>
              <a:pPr/>
              <a:t>‹#›</a:t>
            </a:fld>
            <a:endParaRPr lang="it-IT"/>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r>
              <a:rPr lang="it-IT" smtClean="0"/>
              <a:t>Ricadute tecnologiche</a:t>
            </a:r>
            <a:endParaRPr lang="it-IT"/>
          </a:p>
        </p:txBody>
      </p:sp>
      <p:sp>
        <p:nvSpPr>
          <p:cNvPr id="8" name="Rectangle 5"/>
          <p:cNvSpPr>
            <a:spLocks noGrp="1" noChangeArrowheads="1"/>
          </p:cNvSpPr>
          <p:nvPr>
            <p:ph type="ftr" sz="quarter" idx="11"/>
          </p:nvPr>
        </p:nvSpPr>
        <p:spPr>
          <a:ln/>
        </p:spPr>
        <p:txBody>
          <a:bodyPr/>
          <a:lstStyle>
            <a:lvl1pPr>
              <a:defRPr/>
            </a:lvl1pPr>
          </a:lstStyle>
          <a:p>
            <a:r>
              <a:rPr lang="en-US" smtClean="0"/>
              <a:t>Pierluigi Paolucci - Istituto di Fisica Nucleare di Napoli</a:t>
            </a:r>
            <a:endParaRPr lang="it-IT"/>
          </a:p>
        </p:txBody>
      </p:sp>
      <p:sp>
        <p:nvSpPr>
          <p:cNvPr id="9" name="Rectangle 6"/>
          <p:cNvSpPr>
            <a:spLocks noGrp="1" noChangeArrowheads="1"/>
          </p:cNvSpPr>
          <p:nvPr>
            <p:ph type="sldNum" sz="quarter" idx="12"/>
          </p:nvPr>
        </p:nvSpPr>
        <p:spPr>
          <a:ln/>
        </p:spPr>
        <p:txBody>
          <a:bodyPr/>
          <a:lstStyle>
            <a:lvl1pPr>
              <a:defRPr/>
            </a:lvl1pPr>
          </a:lstStyle>
          <a:p>
            <a:fld id="{36267569-00C4-44C1-ADE1-25DAB8728BE0}" type="slidenum">
              <a:rPr lang="it-IT" smtClean="0"/>
              <a:pPr/>
              <a:t>‹#›</a:t>
            </a:fld>
            <a:endParaRPr lang="it-IT"/>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r>
              <a:rPr lang="it-IT" smtClean="0"/>
              <a:t>Ricadute tecnologiche</a:t>
            </a:r>
            <a:endParaRPr lang="it-IT"/>
          </a:p>
        </p:txBody>
      </p:sp>
      <p:sp>
        <p:nvSpPr>
          <p:cNvPr id="4" name="Rectangle 5"/>
          <p:cNvSpPr>
            <a:spLocks noGrp="1" noChangeArrowheads="1"/>
          </p:cNvSpPr>
          <p:nvPr>
            <p:ph type="ftr" sz="quarter" idx="11"/>
          </p:nvPr>
        </p:nvSpPr>
        <p:spPr>
          <a:ln/>
        </p:spPr>
        <p:txBody>
          <a:bodyPr/>
          <a:lstStyle>
            <a:lvl1pPr>
              <a:defRPr/>
            </a:lvl1pPr>
          </a:lstStyle>
          <a:p>
            <a:r>
              <a:rPr lang="en-US" smtClean="0"/>
              <a:t>Pierluigi Paolucci - Istituto di Fisica Nucleare di Napoli</a:t>
            </a:r>
            <a:endParaRPr lang="it-IT"/>
          </a:p>
        </p:txBody>
      </p:sp>
      <p:sp>
        <p:nvSpPr>
          <p:cNvPr id="5" name="Rectangle 6"/>
          <p:cNvSpPr>
            <a:spLocks noGrp="1" noChangeArrowheads="1"/>
          </p:cNvSpPr>
          <p:nvPr>
            <p:ph type="sldNum" sz="quarter" idx="12"/>
          </p:nvPr>
        </p:nvSpPr>
        <p:spPr>
          <a:ln/>
        </p:spPr>
        <p:txBody>
          <a:bodyPr/>
          <a:lstStyle>
            <a:lvl1pPr>
              <a:defRPr/>
            </a:lvl1pPr>
          </a:lstStyle>
          <a:p>
            <a:fld id="{36267569-00C4-44C1-ADE1-25DAB8728BE0}" type="slidenum">
              <a:rPr lang="it-IT" smtClean="0"/>
              <a:pPr/>
              <a:t>‹#›</a:t>
            </a:fld>
            <a:endParaRPr lang="it-IT"/>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r>
              <a:rPr lang="it-IT" smtClean="0"/>
              <a:t>Ricadute tecnologiche</a:t>
            </a:r>
            <a:endParaRPr lang="it-IT"/>
          </a:p>
        </p:txBody>
      </p:sp>
      <p:sp>
        <p:nvSpPr>
          <p:cNvPr id="3" name="Rectangle 5"/>
          <p:cNvSpPr>
            <a:spLocks noGrp="1" noChangeArrowheads="1"/>
          </p:cNvSpPr>
          <p:nvPr>
            <p:ph type="ftr" sz="quarter" idx="11"/>
          </p:nvPr>
        </p:nvSpPr>
        <p:spPr>
          <a:ln/>
        </p:spPr>
        <p:txBody>
          <a:bodyPr/>
          <a:lstStyle>
            <a:lvl1pPr>
              <a:defRPr/>
            </a:lvl1pPr>
          </a:lstStyle>
          <a:p>
            <a:r>
              <a:rPr lang="en-US" smtClean="0"/>
              <a:t>Pierluigi Paolucci - Istituto di Fisica Nucleare di Napoli</a:t>
            </a:r>
            <a:endParaRPr lang="it-IT"/>
          </a:p>
        </p:txBody>
      </p:sp>
      <p:sp>
        <p:nvSpPr>
          <p:cNvPr id="4" name="Rectangle 6"/>
          <p:cNvSpPr>
            <a:spLocks noGrp="1" noChangeArrowheads="1"/>
          </p:cNvSpPr>
          <p:nvPr>
            <p:ph type="sldNum" sz="quarter" idx="12"/>
          </p:nvPr>
        </p:nvSpPr>
        <p:spPr>
          <a:ln/>
        </p:spPr>
        <p:txBody>
          <a:bodyPr/>
          <a:lstStyle>
            <a:lvl1pPr>
              <a:defRPr/>
            </a:lvl1pPr>
          </a:lstStyle>
          <a:p>
            <a:fld id="{36267569-00C4-44C1-ADE1-25DAB8728BE0}" type="slidenum">
              <a:rPr lang="it-IT" smtClean="0"/>
              <a:pPr/>
              <a:t>‹#›</a:t>
            </a:fld>
            <a:endParaRPr lang="it-IT"/>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r>
              <a:rPr lang="it-IT" smtClean="0"/>
              <a:t>Ricadute tecnologiche</a:t>
            </a:r>
            <a:endParaRPr lang="it-IT"/>
          </a:p>
        </p:txBody>
      </p:sp>
      <p:sp>
        <p:nvSpPr>
          <p:cNvPr id="6" name="Rectangle 5"/>
          <p:cNvSpPr>
            <a:spLocks noGrp="1" noChangeArrowheads="1"/>
          </p:cNvSpPr>
          <p:nvPr>
            <p:ph type="ftr" sz="quarter" idx="11"/>
          </p:nvPr>
        </p:nvSpPr>
        <p:spPr>
          <a:ln/>
        </p:spPr>
        <p:txBody>
          <a:bodyPr/>
          <a:lstStyle>
            <a:lvl1pPr>
              <a:defRPr/>
            </a:lvl1pPr>
          </a:lstStyle>
          <a:p>
            <a:r>
              <a:rPr lang="en-US" smtClean="0"/>
              <a:t>Pierluigi Paolucci - Istituto di Fisica Nucleare di Napoli</a:t>
            </a:r>
            <a:endParaRPr lang="it-IT"/>
          </a:p>
        </p:txBody>
      </p:sp>
      <p:sp>
        <p:nvSpPr>
          <p:cNvPr id="7" name="Rectangle 6"/>
          <p:cNvSpPr>
            <a:spLocks noGrp="1" noChangeArrowheads="1"/>
          </p:cNvSpPr>
          <p:nvPr>
            <p:ph type="sldNum" sz="quarter" idx="12"/>
          </p:nvPr>
        </p:nvSpPr>
        <p:spPr>
          <a:ln/>
        </p:spPr>
        <p:txBody>
          <a:bodyPr/>
          <a:lstStyle>
            <a:lvl1pPr>
              <a:defRPr/>
            </a:lvl1pPr>
          </a:lstStyle>
          <a:p>
            <a:fld id="{36267569-00C4-44C1-ADE1-25DAB8728BE0}" type="slidenum">
              <a:rPr lang="it-IT" smtClean="0"/>
              <a:pPr/>
              <a:t>‹#›</a:t>
            </a:fld>
            <a:endParaRPr lang="it-IT"/>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smtClean="0"/>
              <a:t>Fare clic sull'icona per inserire un'immagine</a:t>
            </a:r>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r>
              <a:rPr lang="it-IT" smtClean="0"/>
              <a:t>Ricadute tecnologiche</a:t>
            </a:r>
            <a:endParaRPr lang="it-IT"/>
          </a:p>
        </p:txBody>
      </p:sp>
      <p:sp>
        <p:nvSpPr>
          <p:cNvPr id="6" name="Rectangle 5"/>
          <p:cNvSpPr>
            <a:spLocks noGrp="1" noChangeArrowheads="1"/>
          </p:cNvSpPr>
          <p:nvPr>
            <p:ph type="ftr" sz="quarter" idx="11"/>
          </p:nvPr>
        </p:nvSpPr>
        <p:spPr>
          <a:ln/>
        </p:spPr>
        <p:txBody>
          <a:bodyPr/>
          <a:lstStyle>
            <a:lvl1pPr>
              <a:defRPr/>
            </a:lvl1pPr>
          </a:lstStyle>
          <a:p>
            <a:r>
              <a:rPr lang="en-US" smtClean="0"/>
              <a:t>Pierluigi Paolucci - Istituto di Fisica Nucleare di Napoli</a:t>
            </a:r>
            <a:endParaRPr lang="it-IT"/>
          </a:p>
        </p:txBody>
      </p:sp>
      <p:sp>
        <p:nvSpPr>
          <p:cNvPr id="7" name="Rectangle 6"/>
          <p:cNvSpPr>
            <a:spLocks noGrp="1" noChangeArrowheads="1"/>
          </p:cNvSpPr>
          <p:nvPr>
            <p:ph type="sldNum" sz="quarter" idx="12"/>
          </p:nvPr>
        </p:nvSpPr>
        <p:spPr>
          <a:ln/>
        </p:spPr>
        <p:txBody>
          <a:bodyPr/>
          <a:lstStyle>
            <a:lvl1pPr>
              <a:defRPr/>
            </a:lvl1pPr>
          </a:lstStyle>
          <a:p>
            <a:fld id="{36267569-00C4-44C1-ADE1-25DAB8728BE0}" type="slidenum">
              <a:rPr lang="it-IT" smtClean="0"/>
              <a:pPr/>
              <a:t>‹#›</a:t>
            </a:fld>
            <a:endParaRPr lang="it-IT"/>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r>
              <a:rPr lang="it-IT" smtClean="0"/>
              <a:t>Ricadute tecnologiche</a:t>
            </a:r>
            <a:endParaRPr lang="it-IT"/>
          </a:p>
        </p:txBody>
      </p:sp>
      <p:sp>
        <p:nvSpPr>
          <p:cNvPr id="5" name="Rectangle 5"/>
          <p:cNvSpPr>
            <a:spLocks noGrp="1" noChangeArrowheads="1"/>
          </p:cNvSpPr>
          <p:nvPr>
            <p:ph type="ftr" sz="quarter" idx="11"/>
          </p:nvPr>
        </p:nvSpPr>
        <p:spPr>
          <a:ln/>
        </p:spPr>
        <p:txBody>
          <a:bodyPr/>
          <a:lstStyle>
            <a:lvl1pPr>
              <a:defRPr/>
            </a:lvl1pPr>
          </a:lstStyle>
          <a:p>
            <a:r>
              <a:rPr lang="en-US" smtClean="0"/>
              <a:t>Pierluigi Paolucci - Istituto di Fisica Nucleare di Napoli</a:t>
            </a:r>
            <a:endParaRPr lang="it-IT"/>
          </a:p>
        </p:txBody>
      </p:sp>
      <p:sp>
        <p:nvSpPr>
          <p:cNvPr id="6" name="Rectangle 6"/>
          <p:cNvSpPr>
            <a:spLocks noGrp="1" noChangeArrowheads="1"/>
          </p:cNvSpPr>
          <p:nvPr>
            <p:ph type="sldNum" sz="quarter" idx="12"/>
          </p:nvPr>
        </p:nvSpPr>
        <p:spPr>
          <a:ln/>
        </p:spPr>
        <p:txBody>
          <a:bodyPr/>
          <a:lstStyle>
            <a:lvl1pPr>
              <a:defRPr/>
            </a:lvl1pPr>
          </a:lstStyle>
          <a:p>
            <a:fld id="{36267569-00C4-44C1-ADE1-25DAB8728BE0}" type="slidenum">
              <a:rPr lang="it-IT" smtClean="0"/>
              <a:pPr/>
              <a:t>‹#›</a:t>
            </a:fld>
            <a:endParaRPr lang="it-IT"/>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r>
              <a:rPr lang="it-IT" smtClean="0"/>
              <a:t>Ricadute tecnologiche</a:t>
            </a:r>
            <a:endParaRPr lang="it-IT"/>
          </a:p>
        </p:txBody>
      </p:sp>
      <p:sp>
        <p:nvSpPr>
          <p:cNvPr id="5" name="Rectangle 5"/>
          <p:cNvSpPr>
            <a:spLocks noGrp="1" noChangeArrowheads="1"/>
          </p:cNvSpPr>
          <p:nvPr>
            <p:ph type="ftr" sz="quarter" idx="11"/>
          </p:nvPr>
        </p:nvSpPr>
        <p:spPr>
          <a:ln/>
        </p:spPr>
        <p:txBody>
          <a:bodyPr/>
          <a:lstStyle>
            <a:lvl1pPr>
              <a:defRPr/>
            </a:lvl1pPr>
          </a:lstStyle>
          <a:p>
            <a:r>
              <a:rPr lang="en-US" smtClean="0"/>
              <a:t>Pierluigi Paolucci - Istituto di Fisica Nucleare di Napoli</a:t>
            </a:r>
            <a:endParaRPr lang="it-IT" dirty="0"/>
          </a:p>
        </p:txBody>
      </p:sp>
      <p:sp>
        <p:nvSpPr>
          <p:cNvPr id="6" name="Rectangle 6"/>
          <p:cNvSpPr>
            <a:spLocks noGrp="1" noChangeArrowheads="1"/>
          </p:cNvSpPr>
          <p:nvPr>
            <p:ph type="sldNum" sz="quarter" idx="12"/>
          </p:nvPr>
        </p:nvSpPr>
        <p:spPr>
          <a:ln/>
        </p:spPr>
        <p:txBody>
          <a:bodyPr/>
          <a:lstStyle>
            <a:lvl1pPr>
              <a:defRPr/>
            </a:lvl1pPr>
          </a:lstStyle>
          <a:p>
            <a:fld id="{36267569-00C4-44C1-ADE1-25DAB8728BE0}" type="slidenum">
              <a:rPr lang="it-IT" smtClean="0"/>
              <a:pPr/>
              <a:t>‹#›</a:t>
            </a:fld>
            <a:endParaRPr lang="it-IT"/>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r>
              <a:rPr lang="it-IT" smtClean="0"/>
              <a:t>Ricadute tecnologiche</a:t>
            </a:r>
            <a:endParaRPr lang="it-IT"/>
          </a:p>
        </p:txBody>
      </p:sp>
      <p:sp>
        <p:nvSpPr>
          <p:cNvPr id="5" name="Segnaposto piè di pagina 4"/>
          <p:cNvSpPr>
            <a:spLocks noGrp="1"/>
          </p:cNvSpPr>
          <p:nvPr>
            <p:ph type="ftr" sz="quarter" idx="11"/>
          </p:nvPr>
        </p:nvSpPr>
        <p:spPr/>
        <p:txBody>
          <a:bodyPr/>
          <a:lstStyle/>
          <a:p>
            <a:r>
              <a:rPr lang="en-US" smtClean="0"/>
              <a:t>Pierluigi Paolucci - Istituto di Fisica Nucleare di Napoli</a:t>
            </a:r>
            <a:endParaRPr lang="it-IT"/>
          </a:p>
        </p:txBody>
      </p:sp>
      <p:sp>
        <p:nvSpPr>
          <p:cNvPr id="6" name="Segnaposto numero diapositiva 5"/>
          <p:cNvSpPr>
            <a:spLocks noGrp="1"/>
          </p:cNvSpPr>
          <p:nvPr>
            <p:ph type="sldNum" sz="quarter" idx="12"/>
          </p:nvPr>
        </p:nvSpPr>
        <p:spPr/>
        <p:txBody>
          <a:bodyPr/>
          <a:lstStyle/>
          <a:p>
            <a:fld id="{CD31CA86-7D92-4EF4-B7B1-2E8E3081FB8D}" type="slidenum">
              <a:rPr lang="it-IT" smtClean="0"/>
              <a:pPr/>
              <a:t>‹#›</a:t>
            </a:fld>
            <a:endParaRPr lang="it-IT"/>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r>
              <a:rPr lang="it-IT" smtClean="0"/>
              <a:t>Ricadute tecnologiche</a:t>
            </a:r>
            <a:endParaRPr lang="it-IT"/>
          </a:p>
        </p:txBody>
      </p:sp>
      <p:sp>
        <p:nvSpPr>
          <p:cNvPr id="5" name="Segnaposto piè di pagina 4"/>
          <p:cNvSpPr>
            <a:spLocks noGrp="1"/>
          </p:cNvSpPr>
          <p:nvPr>
            <p:ph type="ftr" sz="quarter" idx="11"/>
          </p:nvPr>
        </p:nvSpPr>
        <p:spPr/>
        <p:txBody>
          <a:bodyPr/>
          <a:lstStyle/>
          <a:p>
            <a:r>
              <a:rPr lang="en-US" smtClean="0"/>
              <a:t>Pierluigi Paolucci - Istituto di Fisica Nucleare di Napoli</a:t>
            </a:r>
            <a:endParaRPr lang="it-IT"/>
          </a:p>
        </p:txBody>
      </p:sp>
      <p:sp>
        <p:nvSpPr>
          <p:cNvPr id="6" name="Segnaposto numero diapositiva 5"/>
          <p:cNvSpPr>
            <a:spLocks noGrp="1"/>
          </p:cNvSpPr>
          <p:nvPr>
            <p:ph type="sldNum" sz="quarter" idx="12"/>
          </p:nvPr>
        </p:nvSpPr>
        <p:spPr/>
        <p:txBody>
          <a:bodyPr/>
          <a:lstStyle/>
          <a:p>
            <a:fld id="{CD31CA86-7D92-4EF4-B7B1-2E8E3081FB8D}" type="slidenum">
              <a:rPr lang="it-IT" smtClean="0"/>
              <a:pPr/>
              <a:t>‹#›</a:t>
            </a:fld>
            <a:endParaRPr lang="it-IT"/>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r>
              <a:rPr lang="it-IT" smtClean="0"/>
              <a:t>Ricadute tecnologiche</a:t>
            </a:r>
            <a:endParaRPr lang="it-IT"/>
          </a:p>
        </p:txBody>
      </p:sp>
      <p:sp>
        <p:nvSpPr>
          <p:cNvPr id="5" name="Segnaposto piè di pagina 4"/>
          <p:cNvSpPr>
            <a:spLocks noGrp="1"/>
          </p:cNvSpPr>
          <p:nvPr>
            <p:ph type="ftr" sz="quarter" idx="11"/>
          </p:nvPr>
        </p:nvSpPr>
        <p:spPr/>
        <p:txBody>
          <a:bodyPr/>
          <a:lstStyle/>
          <a:p>
            <a:r>
              <a:rPr lang="en-US" smtClean="0"/>
              <a:t>Pierluigi Paolucci - Istituto di Fisica Nucleare di Napoli</a:t>
            </a:r>
            <a:endParaRPr lang="it-IT"/>
          </a:p>
        </p:txBody>
      </p:sp>
      <p:sp>
        <p:nvSpPr>
          <p:cNvPr id="6" name="Segnaposto numero diapositiva 5"/>
          <p:cNvSpPr>
            <a:spLocks noGrp="1"/>
          </p:cNvSpPr>
          <p:nvPr>
            <p:ph type="sldNum" sz="quarter" idx="12"/>
          </p:nvPr>
        </p:nvSpPr>
        <p:spPr/>
        <p:txBody>
          <a:bodyPr/>
          <a:lstStyle/>
          <a:p>
            <a:fld id="{CD31CA86-7D92-4EF4-B7B1-2E8E3081FB8D}" type="slidenum">
              <a:rPr lang="it-IT" smtClean="0"/>
              <a:pPr/>
              <a:t>‹#›</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r>
              <a:rPr lang="it-IT" smtClean="0"/>
              <a:t>Ricadute tecnologiche</a:t>
            </a:r>
            <a:endParaRPr lang="it-IT"/>
          </a:p>
        </p:txBody>
      </p:sp>
      <p:sp>
        <p:nvSpPr>
          <p:cNvPr id="4" name="Rectangle 5"/>
          <p:cNvSpPr>
            <a:spLocks noGrp="1" noChangeArrowheads="1"/>
          </p:cNvSpPr>
          <p:nvPr>
            <p:ph type="ftr" sz="quarter" idx="11"/>
          </p:nvPr>
        </p:nvSpPr>
        <p:spPr>
          <a:ln/>
        </p:spPr>
        <p:txBody>
          <a:bodyPr/>
          <a:lstStyle>
            <a:lvl1pPr>
              <a:defRPr/>
            </a:lvl1pPr>
          </a:lstStyle>
          <a:p>
            <a:r>
              <a:rPr lang="en-US" smtClean="0"/>
              <a:t>Pierluigi Paolucci - Istituto di Fisica Nucleare di Napoli</a:t>
            </a:r>
            <a:endParaRPr lang="it-IT"/>
          </a:p>
        </p:txBody>
      </p:sp>
      <p:sp>
        <p:nvSpPr>
          <p:cNvPr id="5" name="Rectangle 6"/>
          <p:cNvSpPr>
            <a:spLocks noGrp="1" noChangeArrowheads="1"/>
          </p:cNvSpPr>
          <p:nvPr>
            <p:ph type="sldNum" sz="quarter" idx="12"/>
          </p:nvPr>
        </p:nvSpPr>
        <p:spPr>
          <a:ln/>
        </p:spPr>
        <p:txBody>
          <a:bodyPr/>
          <a:lstStyle>
            <a:lvl1pPr>
              <a:defRPr/>
            </a:lvl1pPr>
          </a:lstStyle>
          <a:p>
            <a:fld id="{499BD01E-DA75-4620-97DF-DD53FB49D629}" type="slidenum">
              <a:rPr lang="it-IT" smtClean="0"/>
              <a:pPr/>
              <a:t>‹#›</a:t>
            </a:fld>
            <a:endParaRPr lang="it-IT"/>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r>
              <a:rPr lang="it-IT" smtClean="0"/>
              <a:t>Ricadute tecnologiche</a:t>
            </a:r>
            <a:endParaRPr lang="it-IT"/>
          </a:p>
        </p:txBody>
      </p:sp>
      <p:sp>
        <p:nvSpPr>
          <p:cNvPr id="6" name="Segnaposto piè di pagina 5"/>
          <p:cNvSpPr>
            <a:spLocks noGrp="1"/>
          </p:cNvSpPr>
          <p:nvPr>
            <p:ph type="ftr" sz="quarter" idx="11"/>
          </p:nvPr>
        </p:nvSpPr>
        <p:spPr/>
        <p:txBody>
          <a:bodyPr/>
          <a:lstStyle/>
          <a:p>
            <a:r>
              <a:rPr lang="en-US" smtClean="0"/>
              <a:t>Pierluigi Paolucci - Istituto di Fisica Nucleare di Napoli</a:t>
            </a:r>
            <a:endParaRPr lang="it-IT"/>
          </a:p>
        </p:txBody>
      </p:sp>
      <p:sp>
        <p:nvSpPr>
          <p:cNvPr id="7" name="Segnaposto numero diapositiva 6"/>
          <p:cNvSpPr>
            <a:spLocks noGrp="1"/>
          </p:cNvSpPr>
          <p:nvPr>
            <p:ph type="sldNum" sz="quarter" idx="12"/>
          </p:nvPr>
        </p:nvSpPr>
        <p:spPr/>
        <p:txBody>
          <a:bodyPr/>
          <a:lstStyle/>
          <a:p>
            <a:fld id="{CD31CA86-7D92-4EF4-B7B1-2E8E3081FB8D}" type="slidenum">
              <a:rPr lang="it-IT" smtClean="0"/>
              <a:pPr/>
              <a:t>‹#›</a:t>
            </a:fld>
            <a:endParaRPr lang="it-IT"/>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r>
              <a:rPr lang="it-IT" smtClean="0"/>
              <a:t>Ricadute tecnologiche</a:t>
            </a:r>
            <a:endParaRPr lang="it-IT"/>
          </a:p>
        </p:txBody>
      </p:sp>
      <p:sp>
        <p:nvSpPr>
          <p:cNvPr id="8" name="Segnaposto piè di pagina 7"/>
          <p:cNvSpPr>
            <a:spLocks noGrp="1"/>
          </p:cNvSpPr>
          <p:nvPr>
            <p:ph type="ftr" sz="quarter" idx="11"/>
          </p:nvPr>
        </p:nvSpPr>
        <p:spPr/>
        <p:txBody>
          <a:bodyPr/>
          <a:lstStyle/>
          <a:p>
            <a:r>
              <a:rPr lang="en-US" smtClean="0"/>
              <a:t>Pierluigi Paolucci - Istituto di Fisica Nucleare di Napoli</a:t>
            </a:r>
            <a:endParaRPr lang="it-IT"/>
          </a:p>
        </p:txBody>
      </p:sp>
      <p:sp>
        <p:nvSpPr>
          <p:cNvPr id="9" name="Segnaposto numero diapositiva 8"/>
          <p:cNvSpPr>
            <a:spLocks noGrp="1"/>
          </p:cNvSpPr>
          <p:nvPr>
            <p:ph type="sldNum" sz="quarter" idx="12"/>
          </p:nvPr>
        </p:nvSpPr>
        <p:spPr/>
        <p:txBody>
          <a:bodyPr/>
          <a:lstStyle/>
          <a:p>
            <a:fld id="{CD31CA86-7D92-4EF4-B7B1-2E8E3081FB8D}" type="slidenum">
              <a:rPr lang="it-IT" smtClean="0"/>
              <a:pPr/>
              <a:t>‹#›</a:t>
            </a:fld>
            <a:endParaRPr lang="it-IT"/>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r>
              <a:rPr lang="it-IT" smtClean="0"/>
              <a:t>Ricadute tecnologiche</a:t>
            </a:r>
            <a:endParaRPr lang="it-IT"/>
          </a:p>
        </p:txBody>
      </p:sp>
      <p:sp>
        <p:nvSpPr>
          <p:cNvPr id="4" name="Segnaposto piè di pagina 3"/>
          <p:cNvSpPr>
            <a:spLocks noGrp="1"/>
          </p:cNvSpPr>
          <p:nvPr>
            <p:ph type="ftr" sz="quarter" idx="11"/>
          </p:nvPr>
        </p:nvSpPr>
        <p:spPr/>
        <p:txBody>
          <a:bodyPr/>
          <a:lstStyle/>
          <a:p>
            <a:r>
              <a:rPr lang="en-US" smtClean="0"/>
              <a:t>Pierluigi Paolucci - Istituto di Fisica Nucleare di Napoli</a:t>
            </a:r>
            <a:endParaRPr lang="it-IT"/>
          </a:p>
        </p:txBody>
      </p:sp>
      <p:sp>
        <p:nvSpPr>
          <p:cNvPr id="5" name="Segnaposto numero diapositiva 4"/>
          <p:cNvSpPr>
            <a:spLocks noGrp="1"/>
          </p:cNvSpPr>
          <p:nvPr>
            <p:ph type="sldNum" sz="quarter" idx="12"/>
          </p:nvPr>
        </p:nvSpPr>
        <p:spPr/>
        <p:txBody>
          <a:bodyPr/>
          <a:lstStyle/>
          <a:p>
            <a:fld id="{CD31CA86-7D92-4EF4-B7B1-2E8E3081FB8D}" type="slidenum">
              <a:rPr lang="it-IT" smtClean="0"/>
              <a:pPr/>
              <a:t>‹#›</a:t>
            </a:fld>
            <a:endParaRPr lang="it-IT"/>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it-IT" smtClean="0"/>
              <a:t>Ricadute tecnologiche</a:t>
            </a:r>
            <a:endParaRPr lang="it-IT"/>
          </a:p>
        </p:txBody>
      </p:sp>
      <p:sp>
        <p:nvSpPr>
          <p:cNvPr id="3" name="Segnaposto piè di pagina 2"/>
          <p:cNvSpPr>
            <a:spLocks noGrp="1"/>
          </p:cNvSpPr>
          <p:nvPr>
            <p:ph type="ftr" sz="quarter" idx="11"/>
          </p:nvPr>
        </p:nvSpPr>
        <p:spPr/>
        <p:txBody>
          <a:bodyPr/>
          <a:lstStyle/>
          <a:p>
            <a:r>
              <a:rPr lang="en-US" smtClean="0"/>
              <a:t>Pierluigi Paolucci - Istituto di Fisica Nucleare di Napoli</a:t>
            </a:r>
            <a:endParaRPr lang="it-IT"/>
          </a:p>
        </p:txBody>
      </p:sp>
      <p:sp>
        <p:nvSpPr>
          <p:cNvPr id="4" name="Segnaposto numero diapositiva 3"/>
          <p:cNvSpPr>
            <a:spLocks noGrp="1"/>
          </p:cNvSpPr>
          <p:nvPr>
            <p:ph type="sldNum" sz="quarter" idx="12"/>
          </p:nvPr>
        </p:nvSpPr>
        <p:spPr/>
        <p:txBody>
          <a:bodyPr/>
          <a:lstStyle/>
          <a:p>
            <a:fld id="{CD31CA86-7D92-4EF4-B7B1-2E8E3081FB8D}" type="slidenum">
              <a:rPr lang="it-IT" smtClean="0"/>
              <a:pPr/>
              <a:t>‹#›</a:t>
            </a:fld>
            <a:endParaRPr lang="it-IT"/>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r>
              <a:rPr lang="it-IT" smtClean="0"/>
              <a:t>Ricadute tecnologiche</a:t>
            </a:r>
            <a:endParaRPr lang="it-IT"/>
          </a:p>
        </p:txBody>
      </p:sp>
      <p:sp>
        <p:nvSpPr>
          <p:cNvPr id="6" name="Segnaposto piè di pagina 5"/>
          <p:cNvSpPr>
            <a:spLocks noGrp="1"/>
          </p:cNvSpPr>
          <p:nvPr>
            <p:ph type="ftr" sz="quarter" idx="11"/>
          </p:nvPr>
        </p:nvSpPr>
        <p:spPr/>
        <p:txBody>
          <a:bodyPr/>
          <a:lstStyle/>
          <a:p>
            <a:r>
              <a:rPr lang="en-US" smtClean="0"/>
              <a:t>Pierluigi Paolucci - Istituto di Fisica Nucleare di Napoli</a:t>
            </a:r>
            <a:endParaRPr lang="it-IT"/>
          </a:p>
        </p:txBody>
      </p:sp>
      <p:sp>
        <p:nvSpPr>
          <p:cNvPr id="7" name="Segnaposto numero diapositiva 6"/>
          <p:cNvSpPr>
            <a:spLocks noGrp="1"/>
          </p:cNvSpPr>
          <p:nvPr>
            <p:ph type="sldNum" sz="quarter" idx="12"/>
          </p:nvPr>
        </p:nvSpPr>
        <p:spPr/>
        <p:txBody>
          <a:bodyPr/>
          <a:lstStyle/>
          <a:p>
            <a:fld id="{CD31CA86-7D92-4EF4-B7B1-2E8E3081FB8D}" type="slidenum">
              <a:rPr lang="it-IT" smtClean="0"/>
              <a:pPr/>
              <a:t>‹#›</a:t>
            </a:fld>
            <a:endParaRPr lang="it-IT"/>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r>
              <a:rPr lang="it-IT" smtClean="0"/>
              <a:t>Ricadute tecnologiche</a:t>
            </a:r>
            <a:endParaRPr lang="it-IT"/>
          </a:p>
        </p:txBody>
      </p:sp>
      <p:sp>
        <p:nvSpPr>
          <p:cNvPr id="6" name="Segnaposto piè di pagina 5"/>
          <p:cNvSpPr>
            <a:spLocks noGrp="1"/>
          </p:cNvSpPr>
          <p:nvPr>
            <p:ph type="ftr" sz="quarter" idx="11"/>
          </p:nvPr>
        </p:nvSpPr>
        <p:spPr/>
        <p:txBody>
          <a:bodyPr/>
          <a:lstStyle/>
          <a:p>
            <a:r>
              <a:rPr lang="en-US" smtClean="0"/>
              <a:t>Pierluigi Paolucci - Istituto di Fisica Nucleare di Napoli</a:t>
            </a:r>
            <a:endParaRPr lang="it-IT"/>
          </a:p>
        </p:txBody>
      </p:sp>
      <p:sp>
        <p:nvSpPr>
          <p:cNvPr id="7" name="Segnaposto numero diapositiva 6"/>
          <p:cNvSpPr>
            <a:spLocks noGrp="1"/>
          </p:cNvSpPr>
          <p:nvPr>
            <p:ph type="sldNum" sz="quarter" idx="12"/>
          </p:nvPr>
        </p:nvSpPr>
        <p:spPr/>
        <p:txBody>
          <a:bodyPr/>
          <a:lstStyle/>
          <a:p>
            <a:fld id="{CD31CA86-7D92-4EF4-B7B1-2E8E3081FB8D}" type="slidenum">
              <a:rPr lang="it-IT" smtClean="0"/>
              <a:pPr/>
              <a:t>‹#›</a:t>
            </a:fld>
            <a:endParaRPr lang="it-IT"/>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r>
              <a:rPr lang="it-IT" smtClean="0"/>
              <a:t>Ricadute tecnologiche</a:t>
            </a:r>
            <a:endParaRPr lang="it-IT"/>
          </a:p>
        </p:txBody>
      </p:sp>
      <p:sp>
        <p:nvSpPr>
          <p:cNvPr id="5" name="Segnaposto piè di pagina 4"/>
          <p:cNvSpPr>
            <a:spLocks noGrp="1"/>
          </p:cNvSpPr>
          <p:nvPr>
            <p:ph type="ftr" sz="quarter" idx="11"/>
          </p:nvPr>
        </p:nvSpPr>
        <p:spPr/>
        <p:txBody>
          <a:bodyPr/>
          <a:lstStyle/>
          <a:p>
            <a:r>
              <a:rPr lang="en-US" smtClean="0"/>
              <a:t>Pierluigi Paolucci - Istituto di Fisica Nucleare di Napoli</a:t>
            </a:r>
            <a:endParaRPr lang="it-IT"/>
          </a:p>
        </p:txBody>
      </p:sp>
      <p:sp>
        <p:nvSpPr>
          <p:cNvPr id="6" name="Segnaposto numero diapositiva 5"/>
          <p:cNvSpPr>
            <a:spLocks noGrp="1"/>
          </p:cNvSpPr>
          <p:nvPr>
            <p:ph type="sldNum" sz="quarter" idx="12"/>
          </p:nvPr>
        </p:nvSpPr>
        <p:spPr/>
        <p:txBody>
          <a:bodyPr/>
          <a:lstStyle/>
          <a:p>
            <a:fld id="{CD31CA86-7D92-4EF4-B7B1-2E8E3081FB8D}" type="slidenum">
              <a:rPr lang="it-IT" smtClean="0"/>
              <a:pPr/>
              <a:t>‹#›</a:t>
            </a:fld>
            <a:endParaRPr lang="it-IT"/>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r>
              <a:rPr lang="it-IT" smtClean="0"/>
              <a:t>Ricadute tecnologiche</a:t>
            </a:r>
            <a:endParaRPr lang="it-IT"/>
          </a:p>
        </p:txBody>
      </p:sp>
      <p:sp>
        <p:nvSpPr>
          <p:cNvPr id="5" name="Segnaposto piè di pagina 4"/>
          <p:cNvSpPr>
            <a:spLocks noGrp="1"/>
          </p:cNvSpPr>
          <p:nvPr>
            <p:ph type="ftr" sz="quarter" idx="11"/>
          </p:nvPr>
        </p:nvSpPr>
        <p:spPr/>
        <p:txBody>
          <a:bodyPr/>
          <a:lstStyle/>
          <a:p>
            <a:r>
              <a:rPr lang="en-US" smtClean="0"/>
              <a:t>Pierluigi Paolucci - Istituto di Fisica Nucleare di Napoli</a:t>
            </a:r>
            <a:endParaRPr lang="it-IT"/>
          </a:p>
        </p:txBody>
      </p:sp>
      <p:sp>
        <p:nvSpPr>
          <p:cNvPr id="6" name="Segnaposto numero diapositiva 5"/>
          <p:cNvSpPr>
            <a:spLocks noGrp="1"/>
          </p:cNvSpPr>
          <p:nvPr>
            <p:ph type="sldNum" sz="quarter" idx="12"/>
          </p:nvPr>
        </p:nvSpPr>
        <p:spPr/>
        <p:txBody>
          <a:bodyPr/>
          <a:lstStyle/>
          <a:p>
            <a:fld id="{CD31CA86-7D92-4EF4-B7B1-2E8E3081FB8D}" type="slidenum">
              <a:rPr lang="it-IT" smtClean="0"/>
              <a:pPr/>
              <a:t>‹#›</a:t>
            </a:fld>
            <a:endParaRPr lang="it-IT"/>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r>
              <a:rPr lang="it-IT" smtClean="0"/>
              <a:t>Ricadute tecnologiche</a:t>
            </a:r>
            <a:endParaRPr lang="it-IT"/>
          </a:p>
        </p:txBody>
      </p:sp>
      <p:sp>
        <p:nvSpPr>
          <p:cNvPr id="4" name="Segnaposto piè di pagina 3"/>
          <p:cNvSpPr>
            <a:spLocks noGrp="1"/>
          </p:cNvSpPr>
          <p:nvPr>
            <p:ph type="ftr" sz="quarter" idx="11"/>
          </p:nvPr>
        </p:nvSpPr>
        <p:spPr/>
        <p:txBody>
          <a:bodyPr/>
          <a:lstStyle/>
          <a:p>
            <a:r>
              <a:rPr lang="en-US" smtClean="0"/>
              <a:t>Pierluigi Paolucci - Istituto di Fisica Nucleare di Napoli</a:t>
            </a:r>
            <a:endParaRPr lang="it-IT"/>
          </a:p>
        </p:txBody>
      </p:sp>
      <p:sp>
        <p:nvSpPr>
          <p:cNvPr id="5" name="Segnaposto numero diapositiva 4"/>
          <p:cNvSpPr>
            <a:spLocks noGrp="1"/>
          </p:cNvSpPr>
          <p:nvPr>
            <p:ph type="sldNum" sz="quarter" idx="12"/>
          </p:nvPr>
        </p:nvSpPr>
        <p:spPr/>
        <p:txBody>
          <a:bodyPr/>
          <a:lstStyle/>
          <a:p>
            <a:fld id="{CD31CA86-7D92-4EF4-B7B1-2E8E3081FB8D}" type="slidenum">
              <a:rPr lang="it-IT" smtClean="0"/>
              <a:pPr/>
              <a:t>‹#›</a:t>
            </a:fld>
            <a:endParaRPr lang="it-IT"/>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r>
              <a:rPr lang="it-IT" smtClean="0"/>
              <a:t>Ricadute tecnologiche</a:t>
            </a:r>
            <a:endParaRPr lang="it-IT"/>
          </a:p>
        </p:txBody>
      </p:sp>
      <p:sp>
        <p:nvSpPr>
          <p:cNvPr id="5" name="Segnaposto piè di pagina 4"/>
          <p:cNvSpPr>
            <a:spLocks noGrp="1"/>
          </p:cNvSpPr>
          <p:nvPr>
            <p:ph type="ftr" sz="quarter" idx="11"/>
          </p:nvPr>
        </p:nvSpPr>
        <p:spPr/>
        <p:txBody>
          <a:bodyPr/>
          <a:lstStyle/>
          <a:p>
            <a:r>
              <a:rPr lang="en-US" smtClean="0"/>
              <a:t>Pierluigi Paolucci - Istituto di Fisica Nucleare di Napoli</a:t>
            </a:r>
            <a:endParaRPr lang="it-IT"/>
          </a:p>
        </p:txBody>
      </p:sp>
      <p:sp>
        <p:nvSpPr>
          <p:cNvPr id="6" name="Segnaposto numero diapositiva 5"/>
          <p:cNvSpPr>
            <a:spLocks noGrp="1"/>
          </p:cNvSpPr>
          <p:nvPr>
            <p:ph type="sldNum" sz="quarter" idx="12"/>
          </p:nvPr>
        </p:nvSpPr>
        <p:spPr/>
        <p:txBody>
          <a:bodyPr/>
          <a:lstStyle/>
          <a:p>
            <a:fld id="{36267569-00C4-44C1-ADE1-25DAB8728BE0}" type="slidenum">
              <a:rPr lang="it-IT" smtClean="0"/>
              <a:pPr/>
              <a:t>‹#›</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a:solidFill>
                  <a:srgbClr val="FFFF00"/>
                </a:solidFill>
              </a:defRPr>
            </a:lvl1pPr>
          </a:lstStyle>
          <a:p>
            <a:r>
              <a:rPr lang="it-IT" smtClean="0"/>
              <a:t>Ricadute tecnologiche</a:t>
            </a:r>
            <a:endParaRPr lang="it-IT" dirty="0"/>
          </a:p>
        </p:txBody>
      </p:sp>
      <p:sp>
        <p:nvSpPr>
          <p:cNvPr id="3" name="Rectangle 5"/>
          <p:cNvSpPr>
            <a:spLocks noGrp="1" noChangeArrowheads="1"/>
          </p:cNvSpPr>
          <p:nvPr>
            <p:ph type="ftr" sz="quarter" idx="11"/>
          </p:nvPr>
        </p:nvSpPr>
        <p:spPr>
          <a:xfrm>
            <a:off x="2643174" y="6248400"/>
            <a:ext cx="4286280" cy="457200"/>
          </a:xfrm>
          <a:ln/>
        </p:spPr>
        <p:txBody>
          <a:bodyPr/>
          <a:lstStyle>
            <a:lvl1pPr>
              <a:defRPr>
                <a:solidFill>
                  <a:schemeClr val="bg1"/>
                </a:solidFill>
              </a:defRPr>
            </a:lvl1pPr>
          </a:lstStyle>
          <a:p>
            <a:r>
              <a:rPr lang="en-US" smtClean="0"/>
              <a:t>Pierluigi Paolucci - Istituto di Fisica Nucleare di Napoli</a:t>
            </a:r>
            <a:endParaRPr lang="it-IT" dirty="0"/>
          </a:p>
        </p:txBody>
      </p:sp>
      <p:sp>
        <p:nvSpPr>
          <p:cNvPr id="4" name="Rectangle 6"/>
          <p:cNvSpPr>
            <a:spLocks noGrp="1" noChangeArrowheads="1"/>
          </p:cNvSpPr>
          <p:nvPr>
            <p:ph type="sldNum" sz="quarter" idx="12"/>
          </p:nvPr>
        </p:nvSpPr>
        <p:spPr>
          <a:xfrm>
            <a:off x="7929586" y="6248400"/>
            <a:ext cx="528614" cy="457200"/>
          </a:xfrm>
          <a:ln/>
        </p:spPr>
        <p:txBody>
          <a:bodyPr/>
          <a:lstStyle>
            <a:lvl1pPr>
              <a:defRPr>
                <a:solidFill>
                  <a:schemeClr val="bg1"/>
                </a:solidFill>
              </a:defRPr>
            </a:lvl1pPr>
          </a:lstStyle>
          <a:p>
            <a:fld id="{499BD01E-DA75-4620-97DF-DD53FB49D629}" type="slidenum">
              <a:rPr lang="it-IT" smtClean="0"/>
              <a:pPr/>
              <a:t>‹#›</a:t>
            </a:fld>
            <a:endParaRPr lang="it-IT"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r>
              <a:rPr lang="it-IT" smtClean="0"/>
              <a:t>Ricadute tecnologiche</a:t>
            </a:r>
            <a:endParaRPr lang="it-IT"/>
          </a:p>
        </p:txBody>
      </p:sp>
      <p:sp>
        <p:nvSpPr>
          <p:cNvPr id="5" name="Segnaposto piè di pagina 4"/>
          <p:cNvSpPr>
            <a:spLocks noGrp="1"/>
          </p:cNvSpPr>
          <p:nvPr>
            <p:ph type="ftr" sz="quarter" idx="11"/>
          </p:nvPr>
        </p:nvSpPr>
        <p:spPr/>
        <p:txBody>
          <a:bodyPr/>
          <a:lstStyle/>
          <a:p>
            <a:r>
              <a:rPr lang="en-US" smtClean="0"/>
              <a:t>Pierluigi Paolucci - Istituto di Fisica Nucleare di Napoli</a:t>
            </a:r>
            <a:endParaRPr lang="it-IT"/>
          </a:p>
        </p:txBody>
      </p:sp>
      <p:sp>
        <p:nvSpPr>
          <p:cNvPr id="6" name="Segnaposto numero diapositiva 5"/>
          <p:cNvSpPr>
            <a:spLocks noGrp="1"/>
          </p:cNvSpPr>
          <p:nvPr>
            <p:ph type="sldNum" sz="quarter" idx="12"/>
          </p:nvPr>
        </p:nvSpPr>
        <p:spPr/>
        <p:txBody>
          <a:bodyPr/>
          <a:lstStyle/>
          <a:p>
            <a:fld id="{36267569-00C4-44C1-ADE1-25DAB8728BE0}" type="slidenum">
              <a:rPr lang="it-IT" smtClean="0"/>
              <a:pPr/>
              <a:t>‹#›</a:t>
            </a:fld>
            <a:endParaRPr lang="it-IT"/>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r>
              <a:rPr lang="it-IT" smtClean="0"/>
              <a:t>Ricadute tecnologiche</a:t>
            </a:r>
            <a:endParaRPr lang="it-IT"/>
          </a:p>
        </p:txBody>
      </p:sp>
      <p:sp>
        <p:nvSpPr>
          <p:cNvPr id="5" name="Segnaposto piè di pagina 4"/>
          <p:cNvSpPr>
            <a:spLocks noGrp="1"/>
          </p:cNvSpPr>
          <p:nvPr>
            <p:ph type="ftr" sz="quarter" idx="11"/>
          </p:nvPr>
        </p:nvSpPr>
        <p:spPr/>
        <p:txBody>
          <a:bodyPr/>
          <a:lstStyle/>
          <a:p>
            <a:r>
              <a:rPr lang="en-US" smtClean="0"/>
              <a:t>Pierluigi Paolucci - Istituto di Fisica Nucleare di Napoli</a:t>
            </a:r>
            <a:endParaRPr lang="it-IT"/>
          </a:p>
        </p:txBody>
      </p:sp>
      <p:sp>
        <p:nvSpPr>
          <p:cNvPr id="6" name="Segnaposto numero diapositiva 5"/>
          <p:cNvSpPr>
            <a:spLocks noGrp="1"/>
          </p:cNvSpPr>
          <p:nvPr>
            <p:ph type="sldNum" sz="quarter" idx="12"/>
          </p:nvPr>
        </p:nvSpPr>
        <p:spPr/>
        <p:txBody>
          <a:bodyPr/>
          <a:lstStyle/>
          <a:p>
            <a:fld id="{36267569-00C4-44C1-ADE1-25DAB8728BE0}" type="slidenum">
              <a:rPr lang="it-IT" smtClean="0"/>
              <a:pPr/>
              <a:t>‹#›</a:t>
            </a:fld>
            <a:endParaRPr lang="it-IT"/>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r>
              <a:rPr lang="it-IT" smtClean="0"/>
              <a:t>Ricadute tecnologiche</a:t>
            </a:r>
            <a:endParaRPr lang="it-IT"/>
          </a:p>
        </p:txBody>
      </p:sp>
      <p:sp>
        <p:nvSpPr>
          <p:cNvPr id="6" name="Segnaposto piè di pagina 5"/>
          <p:cNvSpPr>
            <a:spLocks noGrp="1"/>
          </p:cNvSpPr>
          <p:nvPr>
            <p:ph type="ftr" sz="quarter" idx="11"/>
          </p:nvPr>
        </p:nvSpPr>
        <p:spPr/>
        <p:txBody>
          <a:bodyPr/>
          <a:lstStyle/>
          <a:p>
            <a:r>
              <a:rPr lang="en-US" smtClean="0"/>
              <a:t>Pierluigi Paolucci - Istituto di Fisica Nucleare di Napoli</a:t>
            </a:r>
            <a:endParaRPr lang="it-IT"/>
          </a:p>
        </p:txBody>
      </p:sp>
      <p:sp>
        <p:nvSpPr>
          <p:cNvPr id="7" name="Segnaposto numero diapositiva 6"/>
          <p:cNvSpPr>
            <a:spLocks noGrp="1"/>
          </p:cNvSpPr>
          <p:nvPr>
            <p:ph type="sldNum" sz="quarter" idx="12"/>
          </p:nvPr>
        </p:nvSpPr>
        <p:spPr/>
        <p:txBody>
          <a:bodyPr/>
          <a:lstStyle/>
          <a:p>
            <a:fld id="{36267569-00C4-44C1-ADE1-25DAB8728BE0}" type="slidenum">
              <a:rPr lang="it-IT" smtClean="0"/>
              <a:pPr/>
              <a:t>‹#›</a:t>
            </a:fld>
            <a:endParaRPr lang="it-IT"/>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r>
              <a:rPr lang="it-IT" smtClean="0"/>
              <a:t>Ricadute tecnologiche</a:t>
            </a:r>
            <a:endParaRPr lang="it-IT"/>
          </a:p>
        </p:txBody>
      </p:sp>
      <p:sp>
        <p:nvSpPr>
          <p:cNvPr id="8" name="Segnaposto piè di pagina 7"/>
          <p:cNvSpPr>
            <a:spLocks noGrp="1"/>
          </p:cNvSpPr>
          <p:nvPr>
            <p:ph type="ftr" sz="quarter" idx="11"/>
          </p:nvPr>
        </p:nvSpPr>
        <p:spPr/>
        <p:txBody>
          <a:bodyPr/>
          <a:lstStyle/>
          <a:p>
            <a:r>
              <a:rPr lang="en-US" smtClean="0"/>
              <a:t>Pierluigi Paolucci - Istituto di Fisica Nucleare di Napoli</a:t>
            </a:r>
            <a:endParaRPr lang="it-IT"/>
          </a:p>
        </p:txBody>
      </p:sp>
      <p:sp>
        <p:nvSpPr>
          <p:cNvPr id="9" name="Segnaposto numero diapositiva 8"/>
          <p:cNvSpPr>
            <a:spLocks noGrp="1"/>
          </p:cNvSpPr>
          <p:nvPr>
            <p:ph type="sldNum" sz="quarter" idx="12"/>
          </p:nvPr>
        </p:nvSpPr>
        <p:spPr/>
        <p:txBody>
          <a:bodyPr/>
          <a:lstStyle/>
          <a:p>
            <a:fld id="{36267569-00C4-44C1-ADE1-25DAB8728BE0}" type="slidenum">
              <a:rPr lang="it-IT" smtClean="0"/>
              <a:pPr/>
              <a:t>‹#›</a:t>
            </a:fld>
            <a:endParaRPr lang="it-IT"/>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r>
              <a:rPr lang="it-IT" smtClean="0"/>
              <a:t>Ricadute tecnologiche</a:t>
            </a:r>
            <a:endParaRPr lang="it-IT"/>
          </a:p>
        </p:txBody>
      </p:sp>
      <p:sp>
        <p:nvSpPr>
          <p:cNvPr id="4" name="Segnaposto piè di pagina 3"/>
          <p:cNvSpPr>
            <a:spLocks noGrp="1"/>
          </p:cNvSpPr>
          <p:nvPr>
            <p:ph type="ftr" sz="quarter" idx="11"/>
          </p:nvPr>
        </p:nvSpPr>
        <p:spPr/>
        <p:txBody>
          <a:bodyPr/>
          <a:lstStyle/>
          <a:p>
            <a:r>
              <a:rPr lang="en-US" smtClean="0"/>
              <a:t>Pierluigi Paolucci - Istituto di Fisica Nucleare di Napoli</a:t>
            </a:r>
            <a:endParaRPr lang="it-IT"/>
          </a:p>
        </p:txBody>
      </p:sp>
      <p:sp>
        <p:nvSpPr>
          <p:cNvPr id="5" name="Segnaposto numero diapositiva 4"/>
          <p:cNvSpPr>
            <a:spLocks noGrp="1"/>
          </p:cNvSpPr>
          <p:nvPr>
            <p:ph type="sldNum" sz="quarter" idx="12"/>
          </p:nvPr>
        </p:nvSpPr>
        <p:spPr/>
        <p:txBody>
          <a:bodyPr/>
          <a:lstStyle/>
          <a:p>
            <a:fld id="{36267569-00C4-44C1-ADE1-25DAB8728BE0}" type="slidenum">
              <a:rPr lang="it-IT" smtClean="0"/>
              <a:pPr/>
              <a:t>‹#›</a:t>
            </a:fld>
            <a:endParaRPr lang="it-IT"/>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it-IT" smtClean="0"/>
              <a:t>Ricadute tecnologiche</a:t>
            </a:r>
            <a:endParaRPr lang="it-IT"/>
          </a:p>
        </p:txBody>
      </p:sp>
      <p:sp>
        <p:nvSpPr>
          <p:cNvPr id="3" name="Segnaposto piè di pagina 2"/>
          <p:cNvSpPr>
            <a:spLocks noGrp="1"/>
          </p:cNvSpPr>
          <p:nvPr>
            <p:ph type="ftr" sz="quarter" idx="11"/>
          </p:nvPr>
        </p:nvSpPr>
        <p:spPr/>
        <p:txBody>
          <a:bodyPr/>
          <a:lstStyle/>
          <a:p>
            <a:r>
              <a:rPr lang="en-US" smtClean="0"/>
              <a:t>Pierluigi Paolucci - Istituto di Fisica Nucleare di Napoli</a:t>
            </a:r>
            <a:endParaRPr lang="it-IT"/>
          </a:p>
        </p:txBody>
      </p:sp>
      <p:sp>
        <p:nvSpPr>
          <p:cNvPr id="4" name="Segnaposto numero diapositiva 3"/>
          <p:cNvSpPr>
            <a:spLocks noGrp="1"/>
          </p:cNvSpPr>
          <p:nvPr>
            <p:ph type="sldNum" sz="quarter" idx="12"/>
          </p:nvPr>
        </p:nvSpPr>
        <p:spPr/>
        <p:txBody>
          <a:bodyPr/>
          <a:lstStyle/>
          <a:p>
            <a:fld id="{36267569-00C4-44C1-ADE1-25DAB8728BE0}" type="slidenum">
              <a:rPr lang="it-IT" smtClean="0"/>
              <a:pPr/>
              <a:t>‹#›</a:t>
            </a:fld>
            <a:endParaRPr lang="it-IT"/>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r>
              <a:rPr lang="it-IT" smtClean="0"/>
              <a:t>Ricadute tecnologiche</a:t>
            </a:r>
            <a:endParaRPr lang="it-IT"/>
          </a:p>
        </p:txBody>
      </p:sp>
      <p:sp>
        <p:nvSpPr>
          <p:cNvPr id="6" name="Segnaposto piè di pagina 5"/>
          <p:cNvSpPr>
            <a:spLocks noGrp="1"/>
          </p:cNvSpPr>
          <p:nvPr>
            <p:ph type="ftr" sz="quarter" idx="11"/>
          </p:nvPr>
        </p:nvSpPr>
        <p:spPr/>
        <p:txBody>
          <a:bodyPr/>
          <a:lstStyle/>
          <a:p>
            <a:r>
              <a:rPr lang="en-US" smtClean="0"/>
              <a:t>Pierluigi Paolucci - Istituto di Fisica Nucleare di Napoli</a:t>
            </a:r>
            <a:endParaRPr lang="it-IT"/>
          </a:p>
        </p:txBody>
      </p:sp>
      <p:sp>
        <p:nvSpPr>
          <p:cNvPr id="7" name="Segnaposto numero diapositiva 6"/>
          <p:cNvSpPr>
            <a:spLocks noGrp="1"/>
          </p:cNvSpPr>
          <p:nvPr>
            <p:ph type="sldNum" sz="quarter" idx="12"/>
          </p:nvPr>
        </p:nvSpPr>
        <p:spPr/>
        <p:txBody>
          <a:bodyPr/>
          <a:lstStyle/>
          <a:p>
            <a:fld id="{36267569-00C4-44C1-ADE1-25DAB8728BE0}" type="slidenum">
              <a:rPr lang="it-IT" smtClean="0"/>
              <a:pPr/>
              <a:t>‹#›</a:t>
            </a:fld>
            <a:endParaRPr lang="it-IT"/>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r>
              <a:rPr lang="it-IT" smtClean="0"/>
              <a:t>Ricadute tecnologiche</a:t>
            </a:r>
            <a:endParaRPr lang="it-IT"/>
          </a:p>
        </p:txBody>
      </p:sp>
      <p:sp>
        <p:nvSpPr>
          <p:cNvPr id="6" name="Segnaposto piè di pagina 5"/>
          <p:cNvSpPr>
            <a:spLocks noGrp="1"/>
          </p:cNvSpPr>
          <p:nvPr>
            <p:ph type="ftr" sz="quarter" idx="11"/>
          </p:nvPr>
        </p:nvSpPr>
        <p:spPr/>
        <p:txBody>
          <a:bodyPr/>
          <a:lstStyle/>
          <a:p>
            <a:r>
              <a:rPr lang="en-US" smtClean="0"/>
              <a:t>Pierluigi Paolucci - Istituto di Fisica Nucleare di Napoli</a:t>
            </a:r>
            <a:endParaRPr lang="it-IT"/>
          </a:p>
        </p:txBody>
      </p:sp>
      <p:sp>
        <p:nvSpPr>
          <p:cNvPr id="7" name="Segnaposto numero diapositiva 6"/>
          <p:cNvSpPr>
            <a:spLocks noGrp="1"/>
          </p:cNvSpPr>
          <p:nvPr>
            <p:ph type="sldNum" sz="quarter" idx="12"/>
          </p:nvPr>
        </p:nvSpPr>
        <p:spPr/>
        <p:txBody>
          <a:bodyPr/>
          <a:lstStyle/>
          <a:p>
            <a:fld id="{36267569-00C4-44C1-ADE1-25DAB8728BE0}" type="slidenum">
              <a:rPr lang="it-IT" smtClean="0"/>
              <a:pPr/>
              <a:t>‹#›</a:t>
            </a:fld>
            <a:endParaRPr lang="it-IT"/>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r>
              <a:rPr lang="it-IT" smtClean="0"/>
              <a:t>Ricadute tecnologiche</a:t>
            </a:r>
            <a:endParaRPr lang="it-IT"/>
          </a:p>
        </p:txBody>
      </p:sp>
      <p:sp>
        <p:nvSpPr>
          <p:cNvPr id="5" name="Segnaposto piè di pagina 4"/>
          <p:cNvSpPr>
            <a:spLocks noGrp="1"/>
          </p:cNvSpPr>
          <p:nvPr>
            <p:ph type="ftr" sz="quarter" idx="11"/>
          </p:nvPr>
        </p:nvSpPr>
        <p:spPr/>
        <p:txBody>
          <a:bodyPr/>
          <a:lstStyle/>
          <a:p>
            <a:r>
              <a:rPr lang="en-US" smtClean="0"/>
              <a:t>Pierluigi Paolucci - Istituto di Fisica Nucleare di Napoli</a:t>
            </a:r>
            <a:endParaRPr lang="it-IT"/>
          </a:p>
        </p:txBody>
      </p:sp>
      <p:sp>
        <p:nvSpPr>
          <p:cNvPr id="6" name="Segnaposto numero diapositiva 5"/>
          <p:cNvSpPr>
            <a:spLocks noGrp="1"/>
          </p:cNvSpPr>
          <p:nvPr>
            <p:ph type="sldNum" sz="quarter" idx="12"/>
          </p:nvPr>
        </p:nvSpPr>
        <p:spPr/>
        <p:txBody>
          <a:bodyPr/>
          <a:lstStyle/>
          <a:p>
            <a:fld id="{36267569-00C4-44C1-ADE1-25DAB8728BE0}" type="slidenum">
              <a:rPr lang="it-IT" smtClean="0"/>
              <a:pPr/>
              <a:t>‹#›</a:t>
            </a:fld>
            <a:endParaRPr lang="it-IT"/>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r>
              <a:rPr lang="it-IT" smtClean="0"/>
              <a:t>Ricadute tecnologiche</a:t>
            </a:r>
            <a:endParaRPr lang="it-IT"/>
          </a:p>
        </p:txBody>
      </p:sp>
      <p:sp>
        <p:nvSpPr>
          <p:cNvPr id="5" name="Segnaposto piè di pagina 4"/>
          <p:cNvSpPr>
            <a:spLocks noGrp="1"/>
          </p:cNvSpPr>
          <p:nvPr>
            <p:ph type="ftr" sz="quarter" idx="11"/>
          </p:nvPr>
        </p:nvSpPr>
        <p:spPr/>
        <p:txBody>
          <a:bodyPr/>
          <a:lstStyle/>
          <a:p>
            <a:r>
              <a:rPr lang="en-US" smtClean="0"/>
              <a:t>Pierluigi Paolucci - Istituto di Fisica Nucleare di Napoli</a:t>
            </a:r>
            <a:endParaRPr lang="it-IT"/>
          </a:p>
        </p:txBody>
      </p:sp>
      <p:sp>
        <p:nvSpPr>
          <p:cNvPr id="6" name="Segnaposto numero diapositiva 5"/>
          <p:cNvSpPr>
            <a:spLocks noGrp="1"/>
          </p:cNvSpPr>
          <p:nvPr>
            <p:ph type="sldNum" sz="quarter" idx="12"/>
          </p:nvPr>
        </p:nvSpPr>
        <p:spPr/>
        <p:txBody>
          <a:bodyPr/>
          <a:lstStyle/>
          <a:p>
            <a:fld id="{36267569-00C4-44C1-ADE1-25DAB8728BE0}" type="slidenum">
              <a:rPr lang="it-IT" smtClean="0"/>
              <a:pPr/>
              <a:t>‹#›</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r>
              <a:rPr lang="it-IT" smtClean="0"/>
              <a:t>Ricadute tecnologiche</a:t>
            </a:r>
            <a:endParaRPr lang="it-IT"/>
          </a:p>
        </p:txBody>
      </p:sp>
      <p:sp>
        <p:nvSpPr>
          <p:cNvPr id="6" name="Rectangle 5"/>
          <p:cNvSpPr>
            <a:spLocks noGrp="1" noChangeArrowheads="1"/>
          </p:cNvSpPr>
          <p:nvPr>
            <p:ph type="ftr" sz="quarter" idx="11"/>
          </p:nvPr>
        </p:nvSpPr>
        <p:spPr>
          <a:ln/>
        </p:spPr>
        <p:txBody>
          <a:bodyPr/>
          <a:lstStyle>
            <a:lvl1pPr>
              <a:defRPr/>
            </a:lvl1pPr>
          </a:lstStyle>
          <a:p>
            <a:r>
              <a:rPr lang="en-US" smtClean="0"/>
              <a:t>Pierluigi Paolucci - Istituto di Fisica Nucleare di Napoli</a:t>
            </a:r>
            <a:endParaRPr lang="it-IT"/>
          </a:p>
        </p:txBody>
      </p:sp>
      <p:sp>
        <p:nvSpPr>
          <p:cNvPr id="7" name="Rectangle 6"/>
          <p:cNvSpPr>
            <a:spLocks noGrp="1" noChangeArrowheads="1"/>
          </p:cNvSpPr>
          <p:nvPr>
            <p:ph type="sldNum" sz="quarter" idx="12"/>
          </p:nvPr>
        </p:nvSpPr>
        <p:spPr>
          <a:ln/>
        </p:spPr>
        <p:txBody>
          <a:bodyPr/>
          <a:lstStyle>
            <a:lvl1pPr>
              <a:defRPr/>
            </a:lvl1pPr>
          </a:lstStyle>
          <a:p>
            <a:fld id="{499BD01E-DA75-4620-97DF-DD53FB49D629}" type="slidenum">
              <a:rPr lang="it-IT" smtClean="0"/>
              <a:pPr/>
              <a:t>‹#›</a:t>
            </a:fld>
            <a:endParaRPr lang="it-IT"/>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Diapositiva titolo">
    <p:spTree>
      <p:nvGrpSpPr>
        <p:cNvPr id="1" name=""/>
        <p:cNvGrpSpPr/>
        <p:nvPr/>
      </p:nvGrpSpPr>
      <p:grpSpPr>
        <a:xfrm>
          <a:off x="0" y="0"/>
          <a:ext cx="0" cy="0"/>
          <a:chOff x="0" y="0"/>
          <a:chExt cx="0" cy="0"/>
        </a:xfrm>
      </p:grpSpPr>
      <p:sp>
        <p:nvSpPr>
          <p:cNvPr id="9" name="Rettangolo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olo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lstStyle>
          <a:p>
            <a:r>
              <a:rPr kumimoji="0" lang="it-IT" smtClean="0"/>
              <a:t>Fare clic per modificare lo stile del titolo</a:t>
            </a:r>
            <a:endParaRPr kumimoji="0" lang="en-US"/>
          </a:p>
        </p:txBody>
      </p:sp>
      <p:sp>
        <p:nvSpPr>
          <p:cNvPr id="3" name="Sottotitolo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it-IT" smtClean="0"/>
              <a:t>Fare clic per modificare lo stile del sottotitolo dello schema</a:t>
            </a:r>
            <a:endParaRPr kumimoji="0" lang="en-US"/>
          </a:p>
        </p:txBody>
      </p:sp>
      <p:sp>
        <p:nvSpPr>
          <p:cNvPr id="4" name="Segnaposto data 3"/>
          <p:cNvSpPr>
            <a:spLocks noGrp="1"/>
          </p:cNvSpPr>
          <p:nvPr>
            <p:ph type="dt" sz="half" idx="10"/>
          </p:nvPr>
        </p:nvSpPr>
        <p:spPr/>
        <p:txBody>
          <a:bodyPr/>
          <a:lstStyle/>
          <a:p>
            <a:r>
              <a:rPr lang="it-IT" smtClean="0"/>
              <a:t>Ricadute tecnologiche</a:t>
            </a:r>
            <a:endParaRPr lang="it-IT"/>
          </a:p>
        </p:txBody>
      </p:sp>
      <p:sp>
        <p:nvSpPr>
          <p:cNvPr id="5" name="Segnaposto piè di pagina 4"/>
          <p:cNvSpPr>
            <a:spLocks noGrp="1"/>
          </p:cNvSpPr>
          <p:nvPr>
            <p:ph type="ftr" sz="quarter" idx="11"/>
          </p:nvPr>
        </p:nvSpPr>
        <p:spPr/>
        <p:txBody>
          <a:bodyPr/>
          <a:lstStyle/>
          <a:p>
            <a:r>
              <a:rPr lang="en-US" smtClean="0"/>
              <a:t>Pierluigi Paolucci - Istituto di Fisica Nucleare di Napoli</a:t>
            </a:r>
            <a:endParaRPr lang="it-IT"/>
          </a:p>
        </p:txBody>
      </p:sp>
      <p:sp>
        <p:nvSpPr>
          <p:cNvPr id="6" name="Segnaposto numero diapositiva 5"/>
          <p:cNvSpPr>
            <a:spLocks noGrp="1"/>
          </p:cNvSpPr>
          <p:nvPr>
            <p:ph type="sldNum" sz="quarter" idx="12"/>
          </p:nvPr>
        </p:nvSpPr>
        <p:spPr/>
        <p:txBody>
          <a:bodyPr/>
          <a:lstStyle/>
          <a:p>
            <a:fld id="{36267569-00C4-44C1-ADE1-25DAB8728BE0}" type="slidenum">
              <a:rPr lang="it-IT" smtClean="0"/>
              <a:pPr/>
              <a:t>‹#›</a:t>
            </a:fld>
            <a:endParaRPr lang="it-IT"/>
          </a:p>
        </p:txBody>
      </p:sp>
      <p:sp>
        <p:nvSpPr>
          <p:cNvPr id="10" name="Rettangolo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155448"/>
            <a:ext cx="8229600" cy="1252728"/>
          </a:xfrm>
        </p:spPr>
        <p:txBody>
          <a:bodyPr/>
          <a:lstStyle/>
          <a:p>
            <a:r>
              <a:rPr kumimoji="0" lang="it-IT" smtClean="0"/>
              <a:t>Fare clic per modificare lo stile del titolo</a:t>
            </a:r>
            <a:endParaRPr kumimoji="0" lang="en-US"/>
          </a:p>
        </p:txBody>
      </p:sp>
      <p:sp>
        <p:nvSpPr>
          <p:cNvPr id="3" name="Segnaposto contenuto 2"/>
          <p:cNvSpPr>
            <a:spLocks noGrp="1"/>
          </p:cNvSpPr>
          <p:nvPr>
            <p:ph idx="1"/>
          </p:nvPr>
        </p:nvSpPr>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r>
              <a:rPr lang="it-IT" smtClean="0"/>
              <a:t>Ricadute tecnologiche</a:t>
            </a:r>
            <a:endParaRPr lang="it-IT"/>
          </a:p>
        </p:txBody>
      </p:sp>
      <p:sp>
        <p:nvSpPr>
          <p:cNvPr id="5" name="Segnaposto piè di pagina 4"/>
          <p:cNvSpPr>
            <a:spLocks noGrp="1"/>
          </p:cNvSpPr>
          <p:nvPr>
            <p:ph type="ftr" sz="quarter" idx="11"/>
          </p:nvPr>
        </p:nvSpPr>
        <p:spPr/>
        <p:txBody>
          <a:bodyPr/>
          <a:lstStyle/>
          <a:p>
            <a:r>
              <a:rPr lang="en-US" smtClean="0"/>
              <a:t>Pierluigi Paolucci - Istituto di Fisica Nucleare di Napoli</a:t>
            </a:r>
            <a:endParaRPr lang="it-IT"/>
          </a:p>
        </p:txBody>
      </p:sp>
      <p:sp>
        <p:nvSpPr>
          <p:cNvPr id="6" name="Segnaposto numero diapositiva 5"/>
          <p:cNvSpPr>
            <a:spLocks noGrp="1"/>
          </p:cNvSpPr>
          <p:nvPr>
            <p:ph type="sldNum" sz="quarter" idx="12"/>
          </p:nvPr>
        </p:nvSpPr>
        <p:spPr/>
        <p:txBody>
          <a:bodyPr/>
          <a:lstStyle/>
          <a:p>
            <a:fld id="{36267569-00C4-44C1-ADE1-25DAB8728BE0}" type="slidenum">
              <a:rPr lang="it-IT" smtClean="0"/>
              <a:pPr/>
              <a:t>‹#›</a:t>
            </a:fld>
            <a:endParaRPr lang="it-IT"/>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Intestazione sezione">
    <p:spTree>
      <p:nvGrpSpPr>
        <p:cNvPr id="1" name=""/>
        <p:cNvGrpSpPr/>
        <p:nvPr/>
      </p:nvGrpSpPr>
      <p:grpSpPr>
        <a:xfrm>
          <a:off x="0" y="0"/>
          <a:ext cx="0" cy="0"/>
          <a:chOff x="0" y="0"/>
          <a:chExt cx="0" cy="0"/>
        </a:xfrm>
      </p:grpSpPr>
      <p:sp>
        <p:nvSpPr>
          <p:cNvPr id="9" name="Rettangolo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ttangolo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olo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kumimoji="0" lang="it-IT" smtClean="0"/>
              <a:t>Fare clic per modificare stili del testo dello schema</a:t>
            </a:r>
          </a:p>
        </p:txBody>
      </p:sp>
      <p:sp>
        <p:nvSpPr>
          <p:cNvPr id="4" name="Segnaposto data 3"/>
          <p:cNvSpPr>
            <a:spLocks noGrp="1"/>
          </p:cNvSpPr>
          <p:nvPr>
            <p:ph type="dt" sz="half" idx="10"/>
          </p:nvPr>
        </p:nvSpPr>
        <p:spPr/>
        <p:txBody>
          <a:bodyPr/>
          <a:lstStyle/>
          <a:p>
            <a:r>
              <a:rPr lang="it-IT" smtClean="0"/>
              <a:t>Ricadute tecnologiche</a:t>
            </a:r>
            <a:endParaRPr lang="it-IT"/>
          </a:p>
        </p:txBody>
      </p:sp>
      <p:sp>
        <p:nvSpPr>
          <p:cNvPr id="5" name="Segnaposto piè di pagina 4"/>
          <p:cNvSpPr>
            <a:spLocks noGrp="1"/>
          </p:cNvSpPr>
          <p:nvPr>
            <p:ph type="ftr" sz="quarter" idx="11"/>
          </p:nvPr>
        </p:nvSpPr>
        <p:spPr/>
        <p:txBody>
          <a:bodyPr/>
          <a:lstStyle/>
          <a:p>
            <a:r>
              <a:rPr lang="en-US" smtClean="0"/>
              <a:t>Pierluigi Paolucci - Istituto di Fisica Nucleare di Napoli</a:t>
            </a:r>
            <a:endParaRPr lang="it-IT"/>
          </a:p>
        </p:txBody>
      </p:sp>
      <p:sp>
        <p:nvSpPr>
          <p:cNvPr id="6" name="Segnaposto numero diapositiva 5"/>
          <p:cNvSpPr>
            <a:spLocks noGrp="1"/>
          </p:cNvSpPr>
          <p:nvPr>
            <p:ph type="sldNum" sz="quarter" idx="12"/>
          </p:nvPr>
        </p:nvSpPr>
        <p:spPr/>
        <p:txBody>
          <a:bodyPr/>
          <a:lstStyle/>
          <a:p>
            <a:fld id="{36267569-00C4-44C1-ADE1-25DAB8728BE0}" type="slidenum">
              <a:rPr lang="it-IT" smtClean="0"/>
              <a:pPr/>
              <a:t>‹#›</a:t>
            </a:fld>
            <a:endParaRPr lang="it-IT"/>
          </a:p>
        </p:txBody>
      </p:sp>
    </p:spTree>
  </p:cSld>
  <p:clrMapOvr>
    <a:overrideClrMapping bg1="dk1" tx1="lt1" bg2="dk2" tx2="lt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contenuto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contenuto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data 4"/>
          <p:cNvSpPr>
            <a:spLocks noGrp="1"/>
          </p:cNvSpPr>
          <p:nvPr>
            <p:ph type="dt" sz="half" idx="10"/>
          </p:nvPr>
        </p:nvSpPr>
        <p:spPr/>
        <p:txBody>
          <a:bodyPr/>
          <a:lstStyle/>
          <a:p>
            <a:r>
              <a:rPr lang="it-IT" smtClean="0"/>
              <a:t>Ricadute tecnologiche</a:t>
            </a:r>
            <a:endParaRPr lang="it-IT"/>
          </a:p>
        </p:txBody>
      </p:sp>
      <p:sp>
        <p:nvSpPr>
          <p:cNvPr id="6" name="Segnaposto piè di pagina 5"/>
          <p:cNvSpPr>
            <a:spLocks noGrp="1"/>
          </p:cNvSpPr>
          <p:nvPr>
            <p:ph type="ftr" sz="quarter" idx="11"/>
          </p:nvPr>
        </p:nvSpPr>
        <p:spPr/>
        <p:txBody>
          <a:bodyPr/>
          <a:lstStyle/>
          <a:p>
            <a:r>
              <a:rPr lang="en-US" smtClean="0"/>
              <a:t>Pierluigi Paolucci - Istituto di Fisica Nucleare di Napoli</a:t>
            </a:r>
            <a:endParaRPr lang="it-IT"/>
          </a:p>
        </p:txBody>
      </p:sp>
      <p:sp>
        <p:nvSpPr>
          <p:cNvPr id="7" name="Segnaposto numero diapositiva 6"/>
          <p:cNvSpPr>
            <a:spLocks noGrp="1"/>
          </p:cNvSpPr>
          <p:nvPr>
            <p:ph type="sldNum" sz="quarter" idx="12"/>
          </p:nvPr>
        </p:nvSpPr>
        <p:spPr/>
        <p:txBody>
          <a:bodyPr/>
          <a:lstStyle/>
          <a:p>
            <a:fld id="{36267569-00C4-44C1-ADE1-25DAB8728BE0}" type="slidenum">
              <a:rPr lang="it-IT" smtClean="0"/>
              <a:pPr/>
              <a:t>‹#›</a:t>
            </a:fld>
            <a:endParaRPr lang="it-IT"/>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it-IT" smtClean="0"/>
              <a:t>Fare clic per modificare stili del testo dello schema</a:t>
            </a:r>
          </a:p>
        </p:txBody>
      </p:sp>
      <p:sp>
        <p:nvSpPr>
          <p:cNvPr id="4" name="Segnaposto contenuto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testo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it-IT" smtClean="0"/>
              <a:t>Fare clic per modificare stili del testo dello schema</a:t>
            </a:r>
          </a:p>
        </p:txBody>
      </p:sp>
      <p:sp>
        <p:nvSpPr>
          <p:cNvPr id="6" name="Segnaposto contenuto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7" name="Segnaposto data 6"/>
          <p:cNvSpPr>
            <a:spLocks noGrp="1"/>
          </p:cNvSpPr>
          <p:nvPr>
            <p:ph type="dt" sz="half" idx="10"/>
          </p:nvPr>
        </p:nvSpPr>
        <p:spPr/>
        <p:txBody>
          <a:bodyPr/>
          <a:lstStyle/>
          <a:p>
            <a:r>
              <a:rPr lang="it-IT" smtClean="0"/>
              <a:t>Ricadute tecnologiche</a:t>
            </a:r>
            <a:endParaRPr lang="it-IT"/>
          </a:p>
        </p:txBody>
      </p:sp>
      <p:sp>
        <p:nvSpPr>
          <p:cNvPr id="8" name="Segnaposto piè di pagina 7"/>
          <p:cNvSpPr>
            <a:spLocks noGrp="1"/>
          </p:cNvSpPr>
          <p:nvPr>
            <p:ph type="ftr" sz="quarter" idx="11"/>
          </p:nvPr>
        </p:nvSpPr>
        <p:spPr/>
        <p:txBody>
          <a:bodyPr/>
          <a:lstStyle/>
          <a:p>
            <a:r>
              <a:rPr lang="en-US" smtClean="0"/>
              <a:t>Pierluigi Paolucci - Istituto di Fisica Nucleare di Napoli</a:t>
            </a:r>
            <a:endParaRPr lang="it-IT"/>
          </a:p>
        </p:txBody>
      </p:sp>
      <p:sp>
        <p:nvSpPr>
          <p:cNvPr id="9" name="Segnaposto numero diapositiva 8"/>
          <p:cNvSpPr>
            <a:spLocks noGrp="1"/>
          </p:cNvSpPr>
          <p:nvPr>
            <p:ph type="sldNum" sz="quarter" idx="12"/>
          </p:nvPr>
        </p:nvSpPr>
        <p:spPr/>
        <p:txBody>
          <a:bodyPr/>
          <a:lstStyle/>
          <a:p>
            <a:fld id="{36267569-00C4-44C1-ADE1-25DAB8728BE0}" type="slidenum">
              <a:rPr lang="it-IT" smtClean="0"/>
              <a:pPr/>
              <a:t>‹#›</a:t>
            </a:fld>
            <a:endParaRPr lang="it-IT"/>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data 2"/>
          <p:cNvSpPr>
            <a:spLocks noGrp="1"/>
          </p:cNvSpPr>
          <p:nvPr>
            <p:ph type="dt" sz="half" idx="10"/>
          </p:nvPr>
        </p:nvSpPr>
        <p:spPr/>
        <p:txBody>
          <a:bodyPr/>
          <a:lstStyle/>
          <a:p>
            <a:r>
              <a:rPr lang="it-IT" smtClean="0"/>
              <a:t>Ricadute tecnologiche</a:t>
            </a:r>
            <a:endParaRPr lang="it-IT"/>
          </a:p>
        </p:txBody>
      </p:sp>
      <p:sp>
        <p:nvSpPr>
          <p:cNvPr id="4" name="Segnaposto piè di pagina 3"/>
          <p:cNvSpPr>
            <a:spLocks noGrp="1"/>
          </p:cNvSpPr>
          <p:nvPr>
            <p:ph type="ftr" sz="quarter" idx="11"/>
          </p:nvPr>
        </p:nvSpPr>
        <p:spPr/>
        <p:txBody>
          <a:bodyPr/>
          <a:lstStyle/>
          <a:p>
            <a:r>
              <a:rPr lang="en-US" smtClean="0"/>
              <a:t>Pierluigi Paolucci - Istituto di Fisica Nucleare di Napoli</a:t>
            </a:r>
            <a:endParaRPr lang="it-IT"/>
          </a:p>
        </p:txBody>
      </p:sp>
      <p:sp>
        <p:nvSpPr>
          <p:cNvPr id="5" name="Segnaposto numero diapositiva 4"/>
          <p:cNvSpPr>
            <a:spLocks noGrp="1"/>
          </p:cNvSpPr>
          <p:nvPr>
            <p:ph type="sldNum" sz="quarter" idx="12"/>
          </p:nvPr>
        </p:nvSpPr>
        <p:spPr/>
        <p:txBody>
          <a:bodyPr/>
          <a:lstStyle/>
          <a:p>
            <a:fld id="{36267569-00C4-44C1-ADE1-25DAB8728BE0}" type="slidenum">
              <a:rPr lang="it-IT" smtClean="0"/>
              <a:pPr/>
              <a:t>‹#›</a:t>
            </a:fld>
            <a:endParaRPr lang="it-IT"/>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it-IT" smtClean="0"/>
              <a:t>Ricadute tecnologiche</a:t>
            </a:r>
            <a:endParaRPr lang="it-IT"/>
          </a:p>
        </p:txBody>
      </p:sp>
      <p:sp>
        <p:nvSpPr>
          <p:cNvPr id="3" name="Segnaposto piè di pagina 2"/>
          <p:cNvSpPr>
            <a:spLocks noGrp="1"/>
          </p:cNvSpPr>
          <p:nvPr>
            <p:ph type="ftr" sz="quarter" idx="11"/>
          </p:nvPr>
        </p:nvSpPr>
        <p:spPr/>
        <p:txBody>
          <a:bodyPr/>
          <a:lstStyle/>
          <a:p>
            <a:r>
              <a:rPr lang="en-US" smtClean="0"/>
              <a:t>Pierluigi Paolucci - Istituto di Fisica Nucleare di Napoli</a:t>
            </a:r>
            <a:endParaRPr lang="it-IT"/>
          </a:p>
        </p:txBody>
      </p:sp>
      <p:sp>
        <p:nvSpPr>
          <p:cNvPr id="4" name="Segnaposto numero diapositiva 3"/>
          <p:cNvSpPr>
            <a:spLocks noGrp="1"/>
          </p:cNvSpPr>
          <p:nvPr>
            <p:ph type="sldNum" sz="quarter" idx="12"/>
          </p:nvPr>
        </p:nvSpPr>
        <p:spPr/>
        <p:txBody>
          <a:bodyPr/>
          <a:lstStyle/>
          <a:p>
            <a:fld id="{36267569-00C4-44C1-ADE1-25DAB8728BE0}" type="slidenum">
              <a:rPr lang="it-IT" smtClean="0"/>
              <a:pPr/>
              <a:t>‹#›</a:t>
            </a:fld>
            <a:endParaRPr lang="it-IT"/>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lstStyle>
          <a:p>
            <a:r>
              <a:rPr kumimoji="0" lang="it-IT" smtClean="0"/>
              <a:t>Fare clic per modificare lo stile del titolo</a:t>
            </a:r>
            <a:endParaRPr kumimoji="0" lang="en-US"/>
          </a:p>
        </p:txBody>
      </p:sp>
      <p:sp>
        <p:nvSpPr>
          <p:cNvPr id="3" name="Segnaposto contenuto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testo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kumimoji="0" lang="it-IT" smtClean="0"/>
              <a:t>Fare clic per modificare stili del testo dello schema</a:t>
            </a:r>
          </a:p>
        </p:txBody>
      </p:sp>
      <p:sp>
        <p:nvSpPr>
          <p:cNvPr id="5" name="Segnaposto data 4"/>
          <p:cNvSpPr>
            <a:spLocks noGrp="1"/>
          </p:cNvSpPr>
          <p:nvPr>
            <p:ph type="dt" sz="half" idx="10"/>
          </p:nvPr>
        </p:nvSpPr>
        <p:spPr/>
        <p:txBody>
          <a:bodyPr/>
          <a:lstStyle/>
          <a:p>
            <a:r>
              <a:rPr lang="it-IT" smtClean="0"/>
              <a:t>Ricadute tecnologiche</a:t>
            </a:r>
            <a:endParaRPr lang="it-IT"/>
          </a:p>
        </p:txBody>
      </p:sp>
      <p:sp>
        <p:nvSpPr>
          <p:cNvPr id="6" name="Segnaposto piè di pagina 5"/>
          <p:cNvSpPr>
            <a:spLocks noGrp="1"/>
          </p:cNvSpPr>
          <p:nvPr>
            <p:ph type="ftr" sz="quarter" idx="11"/>
          </p:nvPr>
        </p:nvSpPr>
        <p:spPr/>
        <p:txBody>
          <a:bodyPr/>
          <a:lstStyle/>
          <a:p>
            <a:r>
              <a:rPr lang="en-US" smtClean="0"/>
              <a:t>Pierluigi Paolucci - Istituto di Fisica Nucleare di Napoli</a:t>
            </a:r>
            <a:endParaRPr lang="it-IT"/>
          </a:p>
        </p:txBody>
      </p:sp>
      <p:sp>
        <p:nvSpPr>
          <p:cNvPr id="7" name="Segnaposto numero diapositiva 6"/>
          <p:cNvSpPr>
            <a:spLocks noGrp="1"/>
          </p:cNvSpPr>
          <p:nvPr>
            <p:ph type="sldNum" sz="quarter" idx="12"/>
          </p:nvPr>
        </p:nvSpPr>
        <p:spPr/>
        <p:txBody>
          <a:bodyPr/>
          <a:lstStyle/>
          <a:p>
            <a:fld id="{36267569-00C4-44C1-ADE1-25DAB8728BE0}" type="slidenum">
              <a:rPr lang="it-IT" smtClean="0"/>
              <a:pPr/>
              <a:t>‹#›</a:t>
            </a:fld>
            <a:endParaRPr lang="it-IT"/>
          </a:p>
        </p:txBody>
      </p:sp>
      <p:sp>
        <p:nvSpPr>
          <p:cNvPr id="12" name="Rettangolo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ttangolo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64592" y="155448"/>
            <a:ext cx="2525150" cy="978408"/>
          </a:xfrm>
        </p:spPr>
        <p:txBody>
          <a:bodyPr lIns="73152" bIns="0" anchor="b">
            <a:sp3d prstMaterial="matte"/>
          </a:bodyPr>
          <a:lstStyle>
            <a:lvl1pPr algn="l">
              <a:defRPr sz="2000" b="0"/>
            </a:lvl1pPr>
          </a:lstStyle>
          <a:p>
            <a:r>
              <a:rPr kumimoji="0" lang="it-IT" smtClean="0"/>
              <a:t>Fare clic per modificare lo stile del titolo</a:t>
            </a:r>
            <a:endParaRPr kumimoji="0" lang="en-US"/>
          </a:p>
        </p:txBody>
      </p:sp>
      <p:sp>
        <p:nvSpPr>
          <p:cNvPr id="3" name="Segnaposto immagine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0" lang="it-IT" smtClean="0"/>
              <a:t>Fare clic sull'icona per inserire un'immagine</a:t>
            </a:r>
            <a:endParaRPr kumimoji="0" lang="en-US" dirty="0"/>
          </a:p>
        </p:txBody>
      </p:sp>
      <p:sp>
        <p:nvSpPr>
          <p:cNvPr id="4" name="Segnaposto testo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kumimoji="0" lang="it-IT" smtClean="0"/>
              <a:t>Fare clic per modificare stili del testo dello schema</a:t>
            </a:r>
          </a:p>
        </p:txBody>
      </p:sp>
      <p:sp>
        <p:nvSpPr>
          <p:cNvPr id="5" name="Segnaposto data 4"/>
          <p:cNvSpPr>
            <a:spLocks noGrp="1"/>
          </p:cNvSpPr>
          <p:nvPr>
            <p:ph type="dt" sz="half" idx="10"/>
          </p:nvPr>
        </p:nvSpPr>
        <p:spPr>
          <a:xfrm>
            <a:off x="164592" y="1170432"/>
            <a:ext cx="2523744" cy="201168"/>
          </a:xfrm>
        </p:spPr>
        <p:txBody>
          <a:bodyPr/>
          <a:lstStyle/>
          <a:p>
            <a:r>
              <a:rPr lang="it-IT" smtClean="0"/>
              <a:t>Ricadute tecnologiche</a:t>
            </a:r>
            <a:endParaRPr lang="it-IT"/>
          </a:p>
        </p:txBody>
      </p:sp>
      <p:sp>
        <p:nvSpPr>
          <p:cNvPr id="11" name="Rettangolo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ttangolo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egnaposto piè di pagina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r>
              <a:rPr lang="en-US" smtClean="0"/>
              <a:t>Pierluigi Paolucci - Istituto di Fisica Nucleare di Napoli</a:t>
            </a:r>
            <a:endParaRPr lang="it-IT"/>
          </a:p>
        </p:txBody>
      </p:sp>
      <p:sp>
        <p:nvSpPr>
          <p:cNvPr id="7" name="Segnaposto numero diapositiva 6"/>
          <p:cNvSpPr>
            <a:spLocks noGrp="1"/>
          </p:cNvSpPr>
          <p:nvPr>
            <p:ph type="sldNum" sz="quarter" idx="12"/>
          </p:nvPr>
        </p:nvSpPr>
        <p:spPr>
          <a:xfrm>
            <a:off x="8339328" y="1170432"/>
            <a:ext cx="733864" cy="201168"/>
          </a:xfrm>
        </p:spPr>
        <p:txBody>
          <a:bodyPr/>
          <a:lstStyle/>
          <a:p>
            <a:fld id="{36267569-00C4-44C1-ADE1-25DAB8728BE0}" type="slidenum">
              <a:rPr lang="it-IT" smtClean="0"/>
              <a:pPr/>
              <a:t>‹#›</a:t>
            </a:fld>
            <a:endParaRPr lang="it-IT"/>
          </a:p>
        </p:txBody>
      </p:sp>
    </p:spTree>
  </p:cSld>
  <p:clrMapOvr>
    <a:overrideClrMapping bg1="lt1" tx1="dk1" bg2="lt2" tx2="dk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r>
              <a:rPr lang="it-IT" smtClean="0"/>
              <a:t>Ricadute tecnologiche</a:t>
            </a:r>
            <a:endParaRPr lang="it-IT"/>
          </a:p>
        </p:txBody>
      </p:sp>
      <p:sp>
        <p:nvSpPr>
          <p:cNvPr id="5" name="Segnaposto piè di pagina 4"/>
          <p:cNvSpPr>
            <a:spLocks noGrp="1"/>
          </p:cNvSpPr>
          <p:nvPr>
            <p:ph type="ftr" sz="quarter" idx="11"/>
          </p:nvPr>
        </p:nvSpPr>
        <p:spPr/>
        <p:txBody>
          <a:bodyPr/>
          <a:lstStyle/>
          <a:p>
            <a:r>
              <a:rPr lang="en-US" smtClean="0"/>
              <a:t>Pierluigi Paolucci - Istituto di Fisica Nucleare di Napoli</a:t>
            </a:r>
            <a:endParaRPr lang="it-IT"/>
          </a:p>
        </p:txBody>
      </p:sp>
      <p:sp>
        <p:nvSpPr>
          <p:cNvPr id="6" name="Segnaposto numero diapositiva 5"/>
          <p:cNvSpPr>
            <a:spLocks noGrp="1"/>
          </p:cNvSpPr>
          <p:nvPr>
            <p:ph type="sldNum" sz="quarter" idx="12"/>
          </p:nvPr>
        </p:nvSpPr>
        <p:spPr/>
        <p:txBody>
          <a:bodyPr/>
          <a:lstStyle/>
          <a:p>
            <a:fld id="{36267569-00C4-44C1-ADE1-25DAB8728BE0}" type="slidenum">
              <a:rPr lang="it-IT" smtClean="0"/>
              <a:pPr/>
              <a:t>‹#›</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smtClean="0"/>
              <a:t>Fare clic sull'icona per inserire un'immagine</a:t>
            </a:r>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r>
              <a:rPr lang="it-IT" smtClean="0"/>
              <a:t>Ricadute tecnologiche</a:t>
            </a:r>
            <a:endParaRPr lang="it-IT"/>
          </a:p>
        </p:txBody>
      </p:sp>
      <p:sp>
        <p:nvSpPr>
          <p:cNvPr id="6" name="Rectangle 5"/>
          <p:cNvSpPr>
            <a:spLocks noGrp="1" noChangeArrowheads="1"/>
          </p:cNvSpPr>
          <p:nvPr>
            <p:ph type="ftr" sz="quarter" idx="11"/>
          </p:nvPr>
        </p:nvSpPr>
        <p:spPr>
          <a:ln/>
        </p:spPr>
        <p:txBody>
          <a:bodyPr/>
          <a:lstStyle>
            <a:lvl1pPr>
              <a:defRPr/>
            </a:lvl1pPr>
          </a:lstStyle>
          <a:p>
            <a:r>
              <a:rPr lang="en-US" smtClean="0"/>
              <a:t>Pierluigi Paolucci - Istituto di Fisica Nucleare di Napoli</a:t>
            </a:r>
            <a:endParaRPr lang="it-IT"/>
          </a:p>
        </p:txBody>
      </p:sp>
      <p:sp>
        <p:nvSpPr>
          <p:cNvPr id="7" name="Rectangle 6"/>
          <p:cNvSpPr>
            <a:spLocks noGrp="1" noChangeArrowheads="1"/>
          </p:cNvSpPr>
          <p:nvPr>
            <p:ph type="sldNum" sz="quarter" idx="12"/>
          </p:nvPr>
        </p:nvSpPr>
        <p:spPr>
          <a:ln/>
        </p:spPr>
        <p:txBody>
          <a:bodyPr/>
          <a:lstStyle>
            <a:lvl1pPr>
              <a:defRPr/>
            </a:lvl1pPr>
          </a:lstStyle>
          <a:p>
            <a:fld id="{499BD01E-DA75-4620-97DF-DD53FB49D629}" type="slidenum">
              <a:rPr lang="it-IT" smtClean="0"/>
              <a:pPr/>
              <a:t>‹#›</a:t>
            </a:fld>
            <a:endParaRPr lang="it-IT"/>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1_Titolo e testo verticale">
    <p:spTree>
      <p:nvGrpSpPr>
        <p:cNvPr id="1" name=""/>
        <p:cNvGrpSpPr/>
        <p:nvPr/>
      </p:nvGrpSpPr>
      <p:grpSpPr>
        <a:xfrm>
          <a:off x="0" y="0"/>
          <a:ext cx="0" cy="0"/>
          <a:chOff x="0" y="0"/>
          <a:chExt cx="0" cy="0"/>
        </a:xfrm>
      </p:grpSpPr>
      <p:sp>
        <p:nvSpPr>
          <p:cNvPr id="9" name="Rettangolo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ttangolo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olo verticale 1"/>
          <p:cNvSpPr>
            <a:spLocks noGrp="1"/>
          </p:cNvSpPr>
          <p:nvPr>
            <p:ph type="title" orient="vert"/>
          </p:nvPr>
        </p:nvSpPr>
        <p:spPr>
          <a:xfrm>
            <a:off x="6781800" y="274640"/>
            <a:ext cx="1905000" cy="5851525"/>
          </a:xfrm>
        </p:spPr>
        <p:txBody>
          <a:bodyPr vert="eaVer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a:xfrm>
            <a:off x="457200" y="304800"/>
            <a:ext cx="6019800" cy="5851525"/>
          </a:xfrm>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r>
              <a:rPr lang="it-IT" smtClean="0"/>
              <a:t>Ricadute tecnologiche</a:t>
            </a:r>
            <a:endParaRPr lang="it-IT"/>
          </a:p>
        </p:txBody>
      </p:sp>
      <p:sp>
        <p:nvSpPr>
          <p:cNvPr id="5" name="Segnaposto piè di pagina 4"/>
          <p:cNvSpPr>
            <a:spLocks noGrp="1"/>
          </p:cNvSpPr>
          <p:nvPr>
            <p:ph type="ftr" sz="quarter" idx="11"/>
          </p:nvPr>
        </p:nvSpPr>
        <p:spPr>
          <a:xfrm>
            <a:off x="2640597" y="6377459"/>
            <a:ext cx="3836404" cy="365125"/>
          </a:xfrm>
        </p:spPr>
        <p:txBody>
          <a:bodyPr/>
          <a:lstStyle/>
          <a:p>
            <a:r>
              <a:rPr lang="en-US" smtClean="0"/>
              <a:t>Pierluigi Paolucci - Istituto di Fisica Nucleare di Napoli</a:t>
            </a:r>
            <a:endParaRPr lang="it-IT" dirty="0"/>
          </a:p>
        </p:txBody>
      </p:sp>
      <p:sp>
        <p:nvSpPr>
          <p:cNvPr id="6" name="Segnaposto numero diapositiva 5"/>
          <p:cNvSpPr>
            <a:spLocks noGrp="1"/>
          </p:cNvSpPr>
          <p:nvPr>
            <p:ph type="sldNum" sz="quarter" idx="12"/>
          </p:nvPr>
        </p:nvSpPr>
        <p:spPr/>
        <p:txBody>
          <a:bodyPr/>
          <a:lstStyle/>
          <a:p>
            <a:fld id="{36267569-00C4-44C1-ADE1-25DAB8728BE0}" type="slidenum">
              <a:rPr lang="it-IT" smtClean="0"/>
              <a:pPr/>
              <a:t>‹#›</a:t>
            </a:fld>
            <a:endParaRPr lang="it-IT"/>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r>
              <a:rPr lang="it-IT" smtClean="0"/>
              <a:t>Ricadute tecnologiche</a:t>
            </a:r>
            <a:endParaRPr lang="it-IT"/>
          </a:p>
        </p:txBody>
      </p:sp>
      <p:sp>
        <p:nvSpPr>
          <p:cNvPr id="5" name="Rectangle 5"/>
          <p:cNvSpPr>
            <a:spLocks noGrp="1" noChangeArrowheads="1"/>
          </p:cNvSpPr>
          <p:nvPr>
            <p:ph type="ftr" sz="quarter" idx="11"/>
          </p:nvPr>
        </p:nvSpPr>
        <p:spPr>
          <a:ln/>
        </p:spPr>
        <p:txBody>
          <a:bodyPr/>
          <a:lstStyle>
            <a:lvl1pPr>
              <a:defRPr/>
            </a:lvl1pPr>
          </a:lstStyle>
          <a:p>
            <a:r>
              <a:rPr lang="en-US" smtClean="0"/>
              <a:t>Pierluigi Paolucci - Istituto di Fisica Nucleare di Napoli</a:t>
            </a:r>
            <a:endParaRPr lang="it-IT"/>
          </a:p>
        </p:txBody>
      </p:sp>
      <p:sp>
        <p:nvSpPr>
          <p:cNvPr id="6" name="Rectangle 6"/>
          <p:cNvSpPr>
            <a:spLocks noGrp="1" noChangeArrowheads="1"/>
          </p:cNvSpPr>
          <p:nvPr>
            <p:ph type="sldNum" sz="quarter" idx="12"/>
          </p:nvPr>
        </p:nvSpPr>
        <p:spPr>
          <a:ln/>
        </p:spPr>
        <p:txBody>
          <a:bodyPr/>
          <a:lstStyle>
            <a:lvl1pPr>
              <a:defRPr/>
            </a:lvl1pPr>
          </a:lstStyle>
          <a:p>
            <a:fld id="{36267569-00C4-44C1-ADE1-25DAB8728BE0}" type="slidenum">
              <a:rPr lang="it-IT" smtClean="0"/>
              <a:pPr/>
              <a:t>‹#›</a:t>
            </a:fld>
            <a:endParaRPr lang="it-IT"/>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r>
              <a:rPr lang="it-IT" smtClean="0"/>
              <a:t>Ricadute tecnologiche</a:t>
            </a:r>
            <a:endParaRPr lang="it-IT"/>
          </a:p>
        </p:txBody>
      </p:sp>
      <p:sp>
        <p:nvSpPr>
          <p:cNvPr id="5" name="Rectangle 5"/>
          <p:cNvSpPr>
            <a:spLocks noGrp="1" noChangeArrowheads="1"/>
          </p:cNvSpPr>
          <p:nvPr>
            <p:ph type="ftr" sz="quarter" idx="11"/>
          </p:nvPr>
        </p:nvSpPr>
        <p:spPr>
          <a:ln/>
        </p:spPr>
        <p:txBody>
          <a:bodyPr/>
          <a:lstStyle>
            <a:lvl1pPr>
              <a:defRPr/>
            </a:lvl1pPr>
          </a:lstStyle>
          <a:p>
            <a:r>
              <a:rPr lang="en-US" smtClean="0"/>
              <a:t>Pierluigi Paolucci - Istituto di Fisica Nucleare di Napoli</a:t>
            </a:r>
            <a:endParaRPr lang="it-IT"/>
          </a:p>
        </p:txBody>
      </p:sp>
      <p:sp>
        <p:nvSpPr>
          <p:cNvPr id="6" name="Rectangle 6"/>
          <p:cNvSpPr>
            <a:spLocks noGrp="1" noChangeArrowheads="1"/>
          </p:cNvSpPr>
          <p:nvPr>
            <p:ph type="sldNum" sz="quarter" idx="12"/>
          </p:nvPr>
        </p:nvSpPr>
        <p:spPr>
          <a:ln/>
        </p:spPr>
        <p:txBody>
          <a:bodyPr/>
          <a:lstStyle>
            <a:lvl1pPr>
              <a:defRPr/>
            </a:lvl1pPr>
          </a:lstStyle>
          <a:p>
            <a:fld id="{36267569-00C4-44C1-ADE1-25DAB8728BE0}" type="slidenum">
              <a:rPr lang="it-IT" smtClean="0"/>
              <a:pPr/>
              <a:t>‹#›</a:t>
            </a:fld>
            <a:endParaRPr lang="it-IT"/>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r>
              <a:rPr lang="it-IT" smtClean="0"/>
              <a:t>Ricadute tecnologiche</a:t>
            </a:r>
            <a:endParaRPr lang="it-IT"/>
          </a:p>
        </p:txBody>
      </p:sp>
      <p:sp>
        <p:nvSpPr>
          <p:cNvPr id="5" name="Rectangle 5"/>
          <p:cNvSpPr>
            <a:spLocks noGrp="1" noChangeArrowheads="1"/>
          </p:cNvSpPr>
          <p:nvPr>
            <p:ph type="ftr" sz="quarter" idx="11"/>
          </p:nvPr>
        </p:nvSpPr>
        <p:spPr>
          <a:ln/>
        </p:spPr>
        <p:txBody>
          <a:bodyPr/>
          <a:lstStyle>
            <a:lvl1pPr>
              <a:defRPr/>
            </a:lvl1pPr>
          </a:lstStyle>
          <a:p>
            <a:r>
              <a:rPr lang="en-US" smtClean="0"/>
              <a:t>Pierluigi Paolucci - Istituto di Fisica Nucleare di Napoli</a:t>
            </a:r>
            <a:endParaRPr lang="it-IT"/>
          </a:p>
        </p:txBody>
      </p:sp>
      <p:sp>
        <p:nvSpPr>
          <p:cNvPr id="6" name="Rectangle 6"/>
          <p:cNvSpPr>
            <a:spLocks noGrp="1" noChangeArrowheads="1"/>
          </p:cNvSpPr>
          <p:nvPr>
            <p:ph type="sldNum" sz="quarter" idx="12"/>
          </p:nvPr>
        </p:nvSpPr>
        <p:spPr>
          <a:ln/>
        </p:spPr>
        <p:txBody>
          <a:bodyPr/>
          <a:lstStyle>
            <a:lvl1pPr>
              <a:defRPr/>
            </a:lvl1pPr>
          </a:lstStyle>
          <a:p>
            <a:fld id="{36267569-00C4-44C1-ADE1-25DAB8728BE0}" type="slidenum">
              <a:rPr lang="it-IT" smtClean="0"/>
              <a:pPr/>
              <a:t>‹#›</a:t>
            </a:fld>
            <a:endParaRPr lang="it-IT"/>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r>
              <a:rPr lang="it-IT" smtClean="0"/>
              <a:t>Ricadute tecnologiche</a:t>
            </a:r>
            <a:endParaRPr lang="it-IT"/>
          </a:p>
        </p:txBody>
      </p:sp>
      <p:sp>
        <p:nvSpPr>
          <p:cNvPr id="6" name="Rectangle 5"/>
          <p:cNvSpPr>
            <a:spLocks noGrp="1" noChangeArrowheads="1"/>
          </p:cNvSpPr>
          <p:nvPr>
            <p:ph type="ftr" sz="quarter" idx="11"/>
          </p:nvPr>
        </p:nvSpPr>
        <p:spPr>
          <a:ln/>
        </p:spPr>
        <p:txBody>
          <a:bodyPr/>
          <a:lstStyle>
            <a:lvl1pPr>
              <a:defRPr/>
            </a:lvl1pPr>
          </a:lstStyle>
          <a:p>
            <a:r>
              <a:rPr lang="en-US" smtClean="0"/>
              <a:t>Pierluigi Paolucci - Istituto di Fisica Nucleare di Napoli</a:t>
            </a:r>
            <a:endParaRPr lang="it-IT"/>
          </a:p>
        </p:txBody>
      </p:sp>
      <p:sp>
        <p:nvSpPr>
          <p:cNvPr id="7" name="Rectangle 6"/>
          <p:cNvSpPr>
            <a:spLocks noGrp="1" noChangeArrowheads="1"/>
          </p:cNvSpPr>
          <p:nvPr>
            <p:ph type="sldNum" sz="quarter" idx="12"/>
          </p:nvPr>
        </p:nvSpPr>
        <p:spPr>
          <a:ln/>
        </p:spPr>
        <p:txBody>
          <a:bodyPr/>
          <a:lstStyle>
            <a:lvl1pPr>
              <a:defRPr/>
            </a:lvl1pPr>
          </a:lstStyle>
          <a:p>
            <a:fld id="{36267569-00C4-44C1-ADE1-25DAB8728BE0}" type="slidenum">
              <a:rPr lang="it-IT" smtClean="0"/>
              <a:pPr/>
              <a:t>‹#›</a:t>
            </a:fld>
            <a:endParaRPr lang="it-IT"/>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r>
              <a:rPr lang="it-IT" smtClean="0"/>
              <a:t>Ricadute tecnologiche</a:t>
            </a:r>
            <a:endParaRPr lang="it-IT"/>
          </a:p>
        </p:txBody>
      </p:sp>
      <p:sp>
        <p:nvSpPr>
          <p:cNvPr id="8" name="Rectangle 5"/>
          <p:cNvSpPr>
            <a:spLocks noGrp="1" noChangeArrowheads="1"/>
          </p:cNvSpPr>
          <p:nvPr>
            <p:ph type="ftr" sz="quarter" idx="11"/>
          </p:nvPr>
        </p:nvSpPr>
        <p:spPr>
          <a:ln/>
        </p:spPr>
        <p:txBody>
          <a:bodyPr/>
          <a:lstStyle>
            <a:lvl1pPr>
              <a:defRPr/>
            </a:lvl1pPr>
          </a:lstStyle>
          <a:p>
            <a:r>
              <a:rPr lang="en-US" smtClean="0"/>
              <a:t>Pierluigi Paolucci - Istituto di Fisica Nucleare di Napoli</a:t>
            </a:r>
            <a:endParaRPr lang="it-IT"/>
          </a:p>
        </p:txBody>
      </p:sp>
      <p:sp>
        <p:nvSpPr>
          <p:cNvPr id="9" name="Rectangle 6"/>
          <p:cNvSpPr>
            <a:spLocks noGrp="1" noChangeArrowheads="1"/>
          </p:cNvSpPr>
          <p:nvPr>
            <p:ph type="sldNum" sz="quarter" idx="12"/>
          </p:nvPr>
        </p:nvSpPr>
        <p:spPr>
          <a:ln/>
        </p:spPr>
        <p:txBody>
          <a:bodyPr/>
          <a:lstStyle>
            <a:lvl1pPr>
              <a:defRPr/>
            </a:lvl1pPr>
          </a:lstStyle>
          <a:p>
            <a:fld id="{36267569-00C4-44C1-ADE1-25DAB8728BE0}" type="slidenum">
              <a:rPr lang="it-IT" smtClean="0"/>
              <a:pPr/>
              <a:t>‹#›</a:t>
            </a:fld>
            <a:endParaRPr lang="it-IT"/>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r>
              <a:rPr lang="it-IT" smtClean="0"/>
              <a:t>Ricadute tecnologiche</a:t>
            </a:r>
            <a:endParaRPr lang="it-IT"/>
          </a:p>
        </p:txBody>
      </p:sp>
      <p:sp>
        <p:nvSpPr>
          <p:cNvPr id="4" name="Rectangle 5"/>
          <p:cNvSpPr>
            <a:spLocks noGrp="1" noChangeArrowheads="1"/>
          </p:cNvSpPr>
          <p:nvPr>
            <p:ph type="ftr" sz="quarter" idx="11"/>
          </p:nvPr>
        </p:nvSpPr>
        <p:spPr>
          <a:ln/>
        </p:spPr>
        <p:txBody>
          <a:bodyPr/>
          <a:lstStyle>
            <a:lvl1pPr>
              <a:defRPr/>
            </a:lvl1pPr>
          </a:lstStyle>
          <a:p>
            <a:r>
              <a:rPr lang="en-US" smtClean="0"/>
              <a:t>Pierluigi Paolucci - Istituto di Fisica Nucleare di Napoli</a:t>
            </a:r>
            <a:endParaRPr lang="it-IT"/>
          </a:p>
        </p:txBody>
      </p:sp>
      <p:sp>
        <p:nvSpPr>
          <p:cNvPr id="5" name="Rectangle 6"/>
          <p:cNvSpPr>
            <a:spLocks noGrp="1" noChangeArrowheads="1"/>
          </p:cNvSpPr>
          <p:nvPr>
            <p:ph type="sldNum" sz="quarter" idx="12"/>
          </p:nvPr>
        </p:nvSpPr>
        <p:spPr>
          <a:ln/>
        </p:spPr>
        <p:txBody>
          <a:bodyPr/>
          <a:lstStyle>
            <a:lvl1pPr>
              <a:defRPr/>
            </a:lvl1pPr>
          </a:lstStyle>
          <a:p>
            <a:fld id="{36267569-00C4-44C1-ADE1-25DAB8728BE0}" type="slidenum">
              <a:rPr lang="it-IT" smtClean="0"/>
              <a:pPr/>
              <a:t>‹#›</a:t>
            </a:fld>
            <a:endParaRPr lang="it-IT"/>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r>
              <a:rPr lang="it-IT" smtClean="0"/>
              <a:t>Ricadute tecnologiche</a:t>
            </a:r>
            <a:endParaRPr lang="it-IT"/>
          </a:p>
        </p:txBody>
      </p:sp>
      <p:sp>
        <p:nvSpPr>
          <p:cNvPr id="3" name="Rectangle 5"/>
          <p:cNvSpPr>
            <a:spLocks noGrp="1" noChangeArrowheads="1"/>
          </p:cNvSpPr>
          <p:nvPr>
            <p:ph type="ftr" sz="quarter" idx="11"/>
          </p:nvPr>
        </p:nvSpPr>
        <p:spPr>
          <a:ln/>
        </p:spPr>
        <p:txBody>
          <a:bodyPr/>
          <a:lstStyle>
            <a:lvl1pPr>
              <a:defRPr/>
            </a:lvl1pPr>
          </a:lstStyle>
          <a:p>
            <a:r>
              <a:rPr lang="en-US" smtClean="0"/>
              <a:t>Pierluigi Paolucci - Istituto di Fisica Nucleare di Napoli</a:t>
            </a:r>
            <a:endParaRPr lang="it-IT"/>
          </a:p>
        </p:txBody>
      </p:sp>
      <p:sp>
        <p:nvSpPr>
          <p:cNvPr id="4" name="Rectangle 6"/>
          <p:cNvSpPr>
            <a:spLocks noGrp="1" noChangeArrowheads="1"/>
          </p:cNvSpPr>
          <p:nvPr>
            <p:ph type="sldNum" sz="quarter" idx="12"/>
          </p:nvPr>
        </p:nvSpPr>
        <p:spPr>
          <a:ln/>
        </p:spPr>
        <p:txBody>
          <a:bodyPr/>
          <a:lstStyle>
            <a:lvl1pPr>
              <a:defRPr/>
            </a:lvl1pPr>
          </a:lstStyle>
          <a:p>
            <a:fld id="{36267569-00C4-44C1-ADE1-25DAB8728BE0}" type="slidenum">
              <a:rPr lang="it-IT" smtClean="0"/>
              <a:pPr/>
              <a:t>‹#›</a:t>
            </a:fld>
            <a:endParaRPr lang="it-IT"/>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r>
              <a:rPr lang="it-IT" smtClean="0"/>
              <a:t>Ricadute tecnologiche</a:t>
            </a:r>
            <a:endParaRPr lang="it-IT"/>
          </a:p>
        </p:txBody>
      </p:sp>
      <p:sp>
        <p:nvSpPr>
          <p:cNvPr id="6" name="Rectangle 5"/>
          <p:cNvSpPr>
            <a:spLocks noGrp="1" noChangeArrowheads="1"/>
          </p:cNvSpPr>
          <p:nvPr>
            <p:ph type="ftr" sz="quarter" idx="11"/>
          </p:nvPr>
        </p:nvSpPr>
        <p:spPr>
          <a:ln/>
        </p:spPr>
        <p:txBody>
          <a:bodyPr/>
          <a:lstStyle>
            <a:lvl1pPr>
              <a:defRPr/>
            </a:lvl1pPr>
          </a:lstStyle>
          <a:p>
            <a:r>
              <a:rPr lang="en-US" smtClean="0"/>
              <a:t>Pierluigi Paolucci - Istituto di Fisica Nucleare di Napoli</a:t>
            </a:r>
            <a:endParaRPr lang="it-IT"/>
          </a:p>
        </p:txBody>
      </p:sp>
      <p:sp>
        <p:nvSpPr>
          <p:cNvPr id="7" name="Rectangle 6"/>
          <p:cNvSpPr>
            <a:spLocks noGrp="1" noChangeArrowheads="1"/>
          </p:cNvSpPr>
          <p:nvPr>
            <p:ph type="sldNum" sz="quarter" idx="12"/>
          </p:nvPr>
        </p:nvSpPr>
        <p:spPr>
          <a:ln/>
        </p:spPr>
        <p:txBody>
          <a:bodyPr/>
          <a:lstStyle>
            <a:lvl1pPr>
              <a:defRPr/>
            </a:lvl1pPr>
          </a:lstStyle>
          <a:p>
            <a:fld id="{36267569-00C4-44C1-ADE1-25DAB8728BE0}" type="slidenum">
              <a:rPr lang="it-IT" smtClean="0"/>
              <a:pPr/>
              <a:t>‹#›</a:t>
            </a:fld>
            <a:endParaRPr lang="it-IT"/>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smtClean="0"/>
              <a:t>Fare clic sull'icona per inserire un'immagine</a:t>
            </a:r>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r>
              <a:rPr lang="it-IT" smtClean="0"/>
              <a:t>Ricadute tecnologiche</a:t>
            </a:r>
            <a:endParaRPr lang="it-IT"/>
          </a:p>
        </p:txBody>
      </p:sp>
      <p:sp>
        <p:nvSpPr>
          <p:cNvPr id="6" name="Rectangle 5"/>
          <p:cNvSpPr>
            <a:spLocks noGrp="1" noChangeArrowheads="1"/>
          </p:cNvSpPr>
          <p:nvPr>
            <p:ph type="ftr" sz="quarter" idx="11"/>
          </p:nvPr>
        </p:nvSpPr>
        <p:spPr>
          <a:ln/>
        </p:spPr>
        <p:txBody>
          <a:bodyPr/>
          <a:lstStyle>
            <a:lvl1pPr>
              <a:defRPr/>
            </a:lvl1pPr>
          </a:lstStyle>
          <a:p>
            <a:r>
              <a:rPr lang="en-US" smtClean="0"/>
              <a:t>Pierluigi Paolucci - Istituto di Fisica Nucleare di Napoli</a:t>
            </a:r>
            <a:endParaRPr lang="it-IT"/>
          </a:p>
        </p:txBody>
      </p:sp>
      <p:sp>
        <p:nvSpPr>
          <p:cNvPr id="7" name="Rectangle 6"/>
          <p:cNvSpPr>
            <a:spLocks noGrp="1" noChangeArrowheads="1"/>
          </p:cNvSpPr>
          <p:nvPr>
            <p:ph type="sldNum" sz="quarter" idx="12"/>
          </p:nvPr>
        </p:nvSpPr>
        <p:spPr>
          <a:ln/>
        </p:spPr>
        <p:txBody>
          <a:bodyPr/>
          <a:lstStyle>
            <a:lvl1pPr>
              <a:defRPr/>
            </a:lvl1pPr>
          </a:lstStyle>
          <a:p>
            <a:fld id="{36267569-00C4-44C1-ADE1-25DAB8728BE0}" type="slidenum">
              <a:rPr lang="it-IT" smtClean="0"/>
              <a:pPr/>
              <a:t>‹#›</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2.xml"/><Relationship Id="rId12" Type="http://schemas.openxmlformats.org/officeDocument/2006/relationships/slideLayout" Target="../slideLayouts/slideLayout113.xml"/><Relationship Id="rId13" Type="http://schemas.openxmlformats.org/officeDocument/2006/relationships/theme" Target="../theme/theme10.xml"/><Relationship Id="rId1" Type="http://schemas.openxmlformats.org/officeDocument/2006/relationships/slideLayout" Target="../slideLayouts/slideLayout102.xml"/><Relationship Id="rId2" Type="http://schemas.openxmlformats.org/officeDocument/2006/relationships/slideLayout" Target="../slideLayouts/slideLayout103.xml"/><Relationship Id="rId3" Type="http://schemas.openxmlformats.org/officeDocument/2006/relationships/slideLayout" Target="../slideLayouts/slideLayout104.xml"/><Relationship Id="rId4" Type="http://schemas.openxmlformats.org/officeDocument/2006/relationships/slideLayout" Target="../slideLayouts/slideLayout105.xml"/><Relationship Id="rId5" Type="http://schemas.openxmlformats.org/officeDocument/2006/relationships/slideLayout" Target="../slideLayouts/slideLayout106.xml"/><Relationship Id="rId6" Type="http://schemas.openxmlformats.org/officeDocument/2006/relationships/slideLayout" Target="../slideLayouts/slideLayout107.xml"/><Relationship Id="rId7" Type="http://schemas.openxmlformats.org/officeDocument/2006/relationships/slideLayout" Target="../slideLayouts/slideLayout108.xml"/><Relationship Id="rId8" Type="http://schemas.openxmlformats.org/officeDocument/2006/relationships/slideLayout" Target="../slideLayouts/slideLayout109.xml"/><Relationship Id="rId9" Type="http://schemas.openxmlformats.org/officeDocument/2006/relationships/slideLayout" Target="../slideLayouts/slideLayout110.xml"/><Relationship Id="rId10"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4.xml"/><Relationship Id="rId12" Type="http://schemas.openxmlformats.org/officeDocument/2006/relationships/theme" Target="../theme/theme11.xml"/><Relationship Id="rId1" Type="http://schemas.openxmlformats.org/officeDocument/2006/relationships/slideLayout" Target="../slideLayouts/slideLayout114.xml"/><Relationship Id="rId2" Type="http://schemas.openxmlformats.org/officeDocument/2006/relationships/slideLayout" Target="../slideLayouts/slideLayout115.xml"/><Relationship Id="rId3" Type="http://schemas.openxmlformats.org/officeDocument/2006/relationships/slideLayout" Target="../slideLayouts/slideLayout116.xml"/><Relationship Id="rId4" Type="http://schemas.openxmlformats.org/officeDocument/2006/relationships/slideLayout" Target="../slideLayouts/slideLayout117.xml"/><Relationship Id="rId5" Type="http://schemas.openxmlformats.org/officeDocument/2006/relationships/slideLayout" Target="../slideLayouts/slideLayout118.xml"/><Relationship Id="rId6" Type="http://schemas.openxmlformats.org/officeDocument/2006/relationships/slideLayout" Target="../slideLayouts/slideLayout119.xml"/><Relationship Id="rId7" Type="http://schemas.openxmlformats.org/officeDocument/2006/relationships/slideLayout" Target="../slideLayouts/slideLayout120.xml"/><Relationship Id="rId8" Type="http://schemas.openxmlformats.org/officeDocument/2006/relationships/slideLayout" Target="../slideLayouts/slideLayout121.xml"/><Relationship Id="rId9" Type="http://schemas.openxmlformats.org/officeDocument/2006/relationships/slideLayout" Target="../slideLayouts/slideLayout122.xml"/><Relationship Id="rId10"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5.xml"/><Relationship Id="rId12" Type="http://schemas.openxmlformats.org/officeDocument/2006/relationships/theme" Target="../theme/theme12.xml"/><Relationship Id="rId1" Type="http://schemas.openxmlformats.org/officeDocument/2006/relationships/slideLayout" Target="../slideLayouts/slideLayout125.xml"/><Relationship Id="rId2" Type="http://schemas.openxmlformats.org/officeDocument/2006/relationships/slideLayout" Target="../slideLayouts/slideLayout126.xml"/><Relationship Id="rId3" Type="http://schemas.openxmlformats.org/officeDocument/2006/relationships/slideLayout" Target="../slideLayouts/slideLayout127.xml"/><Relationship Id="rId4" Type="http://schemas.openxmlformats.org/officeDocument/2006/relationships/slideLayout" Target="../slideLayouts/slideLayout128.xml"/><Relationship Id="rId5" Type="http://schemas.openxmlformats.org/officeDocument/2006/relationships/slideLayout" Target="../slideLayouts/slideLayout129.xml"/><Relationship Id="rId6" Type="http://schemas.openxmlformats.org/officeDocument/2006/relationships/slideLayout" Target="../slideLayouts/slideLayout130.xml"/><Relationship Id="rId7" Type="http://schemas.openxmlformats.org/officeDocument/2006/relationships/slideLayout" Target="../slideLayouts/slideLayout131.xml"/><Relationship Id="rId8" Type="http://schemas.openxmlformats.org/officeDocument/2006/relationships/slideLayout" Target="../slideLayouts/slideLayout132.xml"/><Relationship Id="rId9" Type="http://schemas.openxmlformats.org/officeDocument/2006/relationships/slideLayout" Target="../slideLayouts/slideLayout133.xml"/><Relationship Id="rId10"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6.xml"/><Relationship Id="rId12" Type="http://schemas.openxmlformats.org/officeDocument/2006/relationships/slideLayout" Target="../slideLayouts/slideLayout147.xml"/><Relationship Id="rId13" Type="http://schemas.openxmlformats.org/officeDocument/2006/relationships/theme" Target="../theme/theme13.xml"/><Relationship Id="rId1" Type="http://schemas.openxmlformats.org/officeDocument/2006/relationships/slideLayout" Target="../slideLayouts/slideLayout136.xml"/><Relationship Id="rId2" Type="http://schemas.openxmlformats.org/officeDocument/2006/relationships/slideLayout" Target="../slideLayouts/slideLayout137.xml"/><Relationship Id="rId3" Type="http://schemas.openxmlformats.org/officeDocument/2006/relationships/slideLayout" Target="../slideLayouts/slideLayout138.xml"/><Relationship Id="rId4" Type="http://schemas.openxmlformats.org/officeDocument/2006/relationships/slideLayout" Target="../slideLayouts/slideLayout139.xml"/><Relationship Id="rId5" Type="http://schemas.openxmlformats.org/officeDocument/2006/relationships/slideLayout" Target="../slideLayouts/slideLayout140.xml"/><Relationship Id="rId6" Type="http://schemas.openxmlformats.org/officeDocument/2006/relationships/slideLayout" Target="../slideLayouts/slideLayout141.xml"/><Relationship Id="rId7" Type="http://schemas.openxmlformats.org/officeDocument/2006/relationships/slideLayout" Target="../slideLayouts/slideLayout142.xml"/><Relationship Id="rId8" Type="http://schemas.openxmlformats.org/officeDocument/2006/relationships/slideLayout" Target="../slideLayouts/slideLayout143.xml"/><Relationship Id="rId9" Type="http://schemas.openxmlformats.org/officeDocument/2006/relationships/slideLayout" Target="../slideLayouts/slideLayout144.xml"/><Relationship Id="rId10"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8.xml"/><Relationship Id="rId12" Type="http://schemas.openxmlformats.org/officeDocument/2006/relationships/theme" Target="../theme/theme14.xml"/><Relationship Id="rId1" Type="http://schemas.openxmlformats.org/officeDocument/2006/relationships/slideLayout" Target="../slideLayouts/slideLayout148.xml"/><Relationship Id="rId2" Type="http://schemas.openxmlformats.org/officeDocument/2006/relationships/slideLayout" Target="../slideLayouts/slideLayout149.xml"/><Relationship Id="rId3" Type="http://schemas.openxmlformats.org/officeDocument/2006/relationships/slideLayout" Target="../slideLayouts/slideLayout150.xml"/><Relationship Id="rId4" Type="http://schemas.openxmlformats.org/officeDocument/2006/relationships/slideLayout" Target="../slideLayouts/slideLayout151.xml"/><Relationship Id="rId5" Type="http://schemas.openxmlformats.org/officeDocument/2006/relationships/slideLayout" Target="../slideLayouts/slideLayout152.xml"/><Relationship Id="rId6" Type="http://schemas.openxmlformats.org/officeDocument/2006/relationships/slideLayout" Target="../slideLayouts/slideLayout153.xml"/><Relationship Id="rId7" Type="http://schemas.openxmlformats.org/officeDocument/2006/relationships/slideLayout" Target="../slideLayouts/slideLayout154.xml"/><Relationship Id="rId8" Type="http://schemas.openxmlformats.org/officeDocument/2006/relationships/slideLayout" Target="../slideLayouts/slideLayout155.xml"/><Relationship Id="rId9" Type="http://schemas.openxmlformats.org/officeDocument/2006/relationships/slideLayout" Target="../slideLayouts/slideLayout156.xml"/><Relationship Id="rId10" Type="http://schemas.openxmlformats.org/officeDocument/2006/relationships/slideLayout" Target="../slideLayouts/slideLayout157.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9.xml"/><Relationship Id="rId12" Type="http://schemas.openxmlformats.org/officeDocument/2006/relationships/theme" Target="../theme/theme15.xml"/><Relationship Id="rId13" Type="http://schemas.openxmlformats.org/officeDocument/2006/relationships/image" Target="../media/image5.jpeg"/><Relationship Id="rId1" Type="http://schemas.openxmlformats.org/officeDocument/2006/relationships/slideLayout" Target="../slideLayouts/slideLayout159.xml"/><Relationship Id="rId2" Type="http://schemas.openxmlformats.org/officeDocument/2006/relationships/slideLayout" Target="../slideLayouts/slideLayout160.xml"/><Relationship Id="rId3" Type="http://schemas.openxmlformats.org/officeDocument/2006/relationships/slideLayout" Target="../slideLayouts/slideLayout161.xml"/><Relationship Id="rId4" Type="http://schemas.openxmlformats.org/officeDocument/2006/relationships/slideLayout" Target="../slideLayouts/slideLayout162.xml"/><Relationship Id="rId5" Type="http://schemas.openxmlformats.org/officeDocument/2006/relationships/slideLayout" Target="../slideLayouts/slideLayout163.xml"/><Relationship Id="rId6" Type="http://schemas.openxmlformats.org/officeDocument/2006/relationships/slideLayout" Target="../slideLayouts/slideLayout164.xml"/><Relationship Id="rId7" Type="http://schemas.openxmlformats.org/officeDocument/2006/relationships/slideLayout" Target="../slideLayouts/slideLayout165.xml"/><Relationship Id="rId8" Type="http://schemas.openxmlformats.org/officeDocument/2006/relationships/slideLayout" Target="../slideLayouts/slideLayout166.xml"/><Relationship Id="rId9" Type="http://schemas.openxmlformats.org/officeDocument/2006/relationships/slideLayout" Target="../slideLayouts/slideLayout167.xml"/><Relationship Id="rId10" Type="http://schemas.openxmlformats.org/officeDocument/2006/relationships/slideLayout" Target="../slideLayouts/slideLayout168.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80.xml"/><Relationship Id="rId12" Type="http://schemas.openxmlformats.org/officeDocument/2006/relationships/theme" Target="../theme/theme16.xml"/><Relationship Id="rId1" Type="http://schemas.openxmlformats.org/officeDocument/2006/relationships/slideLayout" Target="../slideLayouts/slideLayout170.xml"/><Relationship Id="rId2" Type="http://schemas.openxmlformats.org/officeDocument/2006/relationships/slideLayout" Target="../slideLayouts/slideLayout171.xml"/><Relationship Id="rId3" Type="http://schemas.openxmlformats.org/officeDocument/2006/relationships/slideLayout" Target="../slideLayouts/slideLayout172.xml"/><Relationship Id="rId4" Type="http://schemas.openxmlformats.org/officeDocument/2006/relationships/slideLayout" Target="../slideLayouts/slideLayout173.xml"/><Relationship Id="rId5" Type="http://schemas.openxmlformats.org/officeDocument/2006/relationships/slideLayout" Target="../slideLayouts/slideLayout174.xml"/><Relationship Id="rId6" Type="http://schemas.openxmlformats.org/officeDocument/2006/relationships/slideLayout" Target="../slideLayouts/slideLayout175.xml"/><Relationship Id="rId7" Type="http://schemas.openxmlformats.org/officeDocument/2006/relationships/slideLayout" Target="../slideLayouts/slideLayout176.xml"/><Relationship Id="rId8" Type="http://schemas.openxmlformats.org/officeDocument/2006/relationships/slideLayout" Target="../slideLayouts/slideLayout177.xml"/><Relationship Id="rId9" Type="http://schemas.openxmlformats.org/officeDocument/2006/relationships/slideLayout" Target="../slideLayouts/slideLayout178.xml"/><Relationship Id="rId10" Type="http://schemas.openxmlformats.org/officeDocument/2006/relationships/slideLayout" Target="../slideLayouts/slideLayout179.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91.xml"/><Relationship Id="rId12" Type="http://schemas.openxmlformats.org/officeDocument/2006/relationships/theme" Target="../theme/theme17.xml"/><Relationship Id="rId1" Type="http://schemas.openxmlformats.org/officeDocument/2006/relationships/slideLayout" Target="../slideLayouts/slideLayout181.xml"/><Relationship Id="rId2" Type="http://schemas.openxmlformats.org/officeDocument/2006/relationships/slideLayout" Target="../slideLayouts/slideLayout182.xml"/><Relationship Id="rId3" Type="http://schemas.openxmlformats.org/officeDocument/2006/relationships/slideLayout" Target="../slideLayouts/slideLayout183.xml"/><Relationship Id="rId4" Type="http://schemas.openxmlformats.org/officeDocument/2006/relationships/slideLayout" Target="../slideLayouts/slideLayout184.xml"/><Relationship Id="rId5" Type="http://schemas.openxmlformats.org/officeDocument/2006/relationships/slideLayout" Target="../slideLayouts/slideLayout185.xml"/><Relationship Id="rId6" Type="http://schemas.openxmlformats.org/officeDocument/2006/relationships/slideLayout" Target="../slideLayouts/slideLayout186.xml"/><Relationship Id="rId7" Type="http://schemas.openxmlformats.org/officeDocument/2006/relationships/slideLayout" Target="../slideLayouts/slideLayout187.xml"/><Relationship Id="rId8" Type="http://schemas.openxmlformats.org/officeDocument/2006/relationships/slideLayout" Target="../slideLayouts/slideLayout188.xml"/><Relationship Id="rId9" Type="http://schemas.openxmlformats.org/officeDocument/2006/relationships/slideLayout" Target="../slideLayouts/slideLayout189.xml"/><Relationship Id="rId10" Type="http://schemas.openxmlformats.org/officeDocument/2006/relationships/slideLayout" Target="../slideLayouts/slideLayout19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4.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theme" Target="../theme/theme5.xml"/><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7.xml"/><Relationship Id="rId12" Type="http://schemas.openxmlformats.org/officeDocument/2006/relationships/slideLayout" Target="../slideLayouts/slideLayout68.xml"/><Relationship Id="rId13" Type="http://schemas.openxmlformats.org/officeDocument/2006/relationships/theme" Target="../theme/theme6.xml"/><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9" Type="http://schemas.openxmlformats.org/officeDocument/2006/relationships/slideLayout" Target="../slideLayouts/slideLayout65.xml"/><Relationship Id="rId10"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9.xml"/><Relationship Id="rId12" Type="http://schemas.openxmlformats.org/officeDocument/2006/relationships/theme" Target="../theme/theme7.xml"/><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slideLayout" Target="../slideLayouts/slideLayout77.xml"/><Relationship Id="rId10"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0.xml"/><Relationship Id="rId12" Type="http://schemas.openxmlformats.org/officeDocument/2006/relationships/theme" Target="../theme/theme8.xml"/><Relationship Id="rId1" Type="http://schemas.openxmlformats.org/officeDocument/2006/relationships/slideLayout" Target="../slideLayouts/slideLayout80.xml"/><Relationship Id="rId2" Type="http://schemas.openxmlformats.org/officeDocument/2006/relationships/slideLayout" Target="../slideLayouts/slideLayout81.xml"/><Relationship Id="rId3" Type="http://schemas.openxmlformats.org/officeDocument/2006/relationships/slideLayout" Target="../slideLayouts/slideLayout82.xml"/><Relationship Id="rId4" Type="http://schemas.openxmlformats.org/officeDocument/2006/relationships/slideLayout" Target="../slideLayouts/slideLayout83.xml"/><Relationship Id="rId5" Type="http://schemas.openxmlformats.org/officeDocument/2006/relationships/slideLayout" Target="../slideLayouts/slideLayout84.xml"/><Relationship Id="rId6" Type="http://schemas.openxmlformats.org/officeDocument/2006/relationships/slideLayout" Target="../slideLayouts/slideLayout85.xml"/><Relationship Id="rId7" Type="http://schemas.openxmlformats.org/officeDocument/2006/relationships/slideLayout" Target="../slideLayouts/slideLayout86.xml"/><Relationship Id="rId8" Type="http://schemas.openxmlformats.org/officeDocument/2006/relationships/slideLayout" Target="../slideLayouts/slideLayout87.xml"/><Relationship Id="rId9" Type="http://schemas.openxmlformats.org/officeDocument/2006/relationships/slideLayout" Target="../slideLayouts/slideLayout88.xml"/><Relationship Id="rId10"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1.xml"/><Relationship Id="rId12" Type="http://schemas.openxmlformats.org/officeDocument/2006/relationships/theme" Target="../theme/theme9.xml"/><Relationship Id="rId1" Type="http://schemas.openxmlformats.org/officeDocument/2006/relationships/slideLayout" Target="../slideLayouts/slideLayout91.xml"/><Relationship Id="rId2" Type="http://schemas.openxmlformats.org/officeDocument/2006/relationships/slideLayout" Target="../slideLayouts/slideLayout92.xml"/><Relationship Id="rId3" Type="http://schemas.openxmlformats.org/officeDocument/2006/relationships/slideLayout" Target="../slideLayouts/slideLayout93.xml"/><Relationship Id="rId4" Type="http://schemas.openxmlformats.org/officeDocument/2006/relationships/slideLayout" Target="../slideLayouts/slideLayout94.xml"/><Relationship Id="rId5" Type="http://schemas.openxmlformats.org/officeDocument/2006/relationships/slideLayout" Target="../slideLayouts/slideLayout95.xml"/><Relationship Id="rId6" Type="http://schemas.openxmlformats.org/officeDocument/2006/relationships/slideLayout" Target="../slideLayouts/slideLayout96.xml"/><Relationship Id="rId7" Type="http://schemas.openxmlformats.org/officeDocument/2006/relationships/slideLayout" Target="../slideLayouts/slideLayout97.xml"/><Relationship Id="rId8" Type="http://schemas.openxmlformats.org/officeDocument/2006/relationships/slideLayout" Target="../slideLayouts/slideLayout98.xml"/><Relationship Id="rId9" Type="http://schemas.openxmlformats.org/officeDocument/2006/relationships/slideLayout" Target="../slideLayouts/slideLayout99.xml"/><Relationship Id="rId10"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chemeClr val="accent2">
            <a:lumMod val="75000"/>
          </a:schemeClr>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285728"/>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Fare </a:t>
            </a:r>
            <a:r>
              <a:rPr lang="en-US" dirty="0" err="1" smtClean="0"/>
              <a:t>clic</a:t>
            </a:r>
            <a:r>
              <a:rPr lang="en-US" dirty="0" smtClean="0"/>
              <a:t> per </a:t>
            </a:r>
            <a:r>
              <a:rPr lang="en-US" dirty="0" err="1" smtClean="0"/>
              <a:t>modificare</a:t>
            </a:r>
            <a:r>
              <a:rPr lang="en-US" dirty="0" smtClean="0"/>
              <a:t> lo stile del </a:t>
            </a:r>
            <a:r>
              <a:rPr lang="en-US" dirty="0" err="1" smtClean="0"/>
              <a:t>titolo</a:t>
            </a:r>
            <a:r>
              <a:rPr lang="en-US" dirty="0" smtClean="0"/>
              <a:t> dello schema</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r>
              <a:rPr lang="it-IT" smtClean="0"/>
              <a:t>Ricadute tecnologiche</a:t>
            </a: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r>
              <a:rPr lang="en-US" smtClean="0"/>
              <a:t>Pierluigi Paolucci - Istituto di Fisica Nucleare di Napoli</a:t>
            </a: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fld id="{499BD01E-DA75-4620-97DF-DD53FB49D629}" type="slidenum">
              <a:rPr lang="it-IT" smtClean="0"/>
              <a:pPr/>
              <a:t>‹#›</a:t>
            </a:fld>
            <a:endParaRPr lang="it-IT"/>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ctr" rtl="0" eaLnBrk="1" fontAlgn="base" hangingPunct="1">
        <a:spcBef>
          <a:spcPct val="0"/>
        </a:spcBef>
        <a:spcAft>
          <a:spcPct val="0"/>
        </a:spcAft>
        <a:defRPr sz="36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it-IT" smtClean="0"/>
              <a:t>Ricadute tecnologiche</a:t>
            </a:r>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Pierluigi Paolucci - Istituto di Fisica Nucleare di Napoli</a:t>
            </a: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31CA86-7D92-4EF4-B7B1-2E8E3081FB8D}" type="slidenum">
              <a:rPr lang="it-IT" smtClean="0"/>
              <a:pPr/>
              <a:t>‹#›</a:t>
            </a:fld>
            <a:endParaRPr lang="it-IT"/>
          </a:p>
        </p:txBody>
      </p:sp>
    </p:spTree>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42146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it-IT" smtClean="0"/>
              <a:t>Ricadute tecnologiche</a:t>
            </a:r>
            <a:endParaRPr lang="it-IT"/>
          </a:p>
        </p:txBody>
      </p:sp>
      <p:sp>
        <p:nvSpPr>
          <p:cNvPr id="5" name="Segnaposto piè di pagina 4"/>
          <p:cNvSpPr>
            <a:spLocks noGrp="1"/>
          </p:cNvSpPr>
          <p:nvPr>
            <p:ph type="ftr" sz="quarter" idx="3"/>
          </p:nvPr>
        </p:nvSpPr>
        <p:spPr>
          <a:xfrm>
            <a:off x="3124200" y="642146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Pierluigi Paolucci - Istituto di Fisica Nucleare di Napoli</a:t>
            </a:r>
            <a:endParaRPr lang="it-IT" dirty="0"/>
          </a:p>
        </p:txBody>
      </p:sp>
      <p:sp>
        <p:nvSpPr>
          <p:cNvPr id="6" name="Segnaposto numero diapositiva 5"/>
          <p:cNvSpPr>
            <a:spLocks noGrp="1"/>
          </p:cNvSpPr>
          <p:nvPr>
            <p:ph type="sldNum" sz="quarter" idx="4"/>
          </p:nvPr>
        </p:nvSpPr>
        <p:spPr>
          <a:xfrm>
            <a:off x="6553200" y="642146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267569-00C4-44C1-ADE1-25DAB8728BE0}" type="slidenum">
              <a:rPr lang="it-IT" smtClean="0"/>
              <a:pPr/>
              <a:t>‹#›</a:t>
            </a:fld>
            <a:endParaRPr lang="it-IT"/>
          </a:p>
        </p:txBody>
      </p:sp>
    </p:spTree>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chemeClr val="accent2">
            <a:lumMod val="75000"/>
          </a:schemeClr>
        </a:solidFill>
        <a:effectLst/>
      </p:bgPr>
    </p:bg>
    <p:spTree>
      <p:nvGrpSpPr>
        <p:cNvPr id="1" name=""/>
        <p:cNvGrpSpPr/>
        <p:nvPr/>
      </p:nvGrpSpPr>
      <p:grpSpPr>
        <a:xfrm>
          <a:off x="0" y="0"/>
          <a:ext cx="0" cy="0"/>
          <a:chOff x="0" y="0"/>
          <a:chExt cx="0" cy="0"/>
        </a:xfrm>
      </p:grpSpPr>
      <p:sp>
        <p:nvSpPr>
          <p:cNvPr id="7" name="Rettangolo 6"/>
          <p:cNvSpPr/>
          <p:nvPr/>
        </p:nvSpPr>
        <p:spPr bwMode="ltGray">
          <a:xfrm>
            <a:off x="0" y="1"/>
            <a:ext cx="9143999" cy="928670"/>
          </a:xfrm>
          <a:prstGeom prst="rect">
            <a:avLst/>
          </a:prstGeom>
          <a:solidFill>
            <a:srgbClr val="4162A5"/>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Segnaposto titolo 1"/>
          <p:cNvSpPr>
            <a:spLocks noGrp="1"/>
          </p:cNvSpPr>
          <p:nvPr>
            <p:ph type="title"/>
          </p:nvPr>
        </p:nvSpPr>
        <p:spPr>
          <a:xfrm>
            <a:off x="457200" y="152400"/>
            <a:ext cx="8229600" cy="776270"/>
          </a:xfrm>
          <a:prstGeom prst="rect">
            <a:avLst/>
          </a:prstGeom>
        </p:spPr>
        <p:txBody>
          <a:bodyPr vert="horz" lIns="91440" rIns="45720" rtlCol="0" anchor="ctr">
            <a:noAutofit/>
            <a:scene3d>
              <a:camera prst="orthographicFront"/>
              <a:lightRig rig="threePt" dir="t">
                <a:rot lat="0" lon="0" rev="4800000"/>
              </a:lightRig>
            </a:scene3d>
            <a:sp3d prstMaterial="matte">
              <a:bevelT w="50800" h="10160"/>
            </a:sp3d>
          </a:bodyPr>
          <a:lstStyle/>
          <a:p>
            <a:r>
              <a:rPr kumimoji="0" lang="it-IT" dirty="0" smtClean="0"/>
              <a:t>Fare clic per modificare lo stile del titolo</a:t>
            </a:r>
            <a:endParaRPr kumimoji="0" lang="en-US" dirty="0"/>
          </a:p>
        </p:txBody>
      </p:sp>
      <p:sp>
        <p:nvSpPr>
          <p:cNvPr id="3" name="Segnaposto testo 2"/>
          <p:cNvSpPr>
            <a:spLocks noGrp="1"/>
          </p:cNvSpPr>
          <p:nvPr>
            <p:ph type="body" idx="1"/>
          </p:nvPr>
        </p:nvSpPr>
        <p:spPr>
          <a:xfrm>
            <a:off x="214282" y="1214422"/>
            <a:ext cx="8715436" cy="5186379"/>
          </a:xfrm>
          <a:prstGeom prst="rect">
            <a:avLst/>
          </a:prstGeom>
        </p:spPr>
        <p:txBody>
          <a:bodyPr vert="horz" lIns="54864" tIns="91440" rtlCol="0">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4" name="Segnaposto data 3"/>
          <p:cNvSpPr>
            <a:spLocks noGrp="1"/>
          </p:cNvSpPr>
          <p:nvPr>
            <p:ph type="dt" sz="half" idx="2"/>
          </p:nvPr>
        </p:nvSpPr>
        <p:spPr>
          <a:xfrm>
            <a:off x="214282" y="6476999"/>
            <a:ext cx="2133600" cy="274320"/>
          </a:xfrm>
          <a:prstGeom prst="rect">
            <a:avLst/>
          </a:prstGeom>
          <a:solidFill>
            <a:schemeClr val="bg1"/>
          </a:solidFill>
        </p:spPr>
        <p:txBody>
          <a:bodyPr vert="horz" lIns="109728" rIns="45720" bIns="0" rtlCol="0" anchor="b"/>
          <a:lstStyle>
            <a:lvl1pPr algn="l" eaLnBrk="1" latinLnBrk="0" hangingPunct="1">
              <a:defRPr kumimoji="0" sz="1100">
                <a:solidFill>
                  <a:srgbClr val="4162A5"/>
                </a:solidFill>
              </a:defRPr>
            </a:lvl1pPr>
          </a:lstStyle>
          <a:p>
            <a:pPr>
              <a:defRPr/>
            </a:pPr>
            <a:r>
              <a:rPr lang="it-IT" smtClean="0"/>
              <a:t>Ricadute tecnologiche</a:t>
            </a:r>
            <a:endParaRPr lang="en-US" dirty="0"/>
          </a:p>
        </p:txBody>
      </p:sp>
      <p:sp>
        <p:nvSpPr>
          <p:cNvPr id="5" name="Segnaposto piè di pagina 4"/>
          <p:cNvSpPr>
            <a:spLocks noGrp="1"/>
          </p:cNvSpPr>
          <p:nvPr>
            <p:ph type="ftr" sz="quarter" idx="3"/>
          </p:nvPr>
        </p:nvSpPr>
        <p:spPr>
          <a:xfrm>
            <a:off x="2500298" y="6476999"/>
            <a:ext cx="5507719" cy="274320"/>
          </a:xfrm>
          <a:prstGeom prst="rect">
            <a:avLst/>
          </a:prstGeom>
        </p:spPr>
        <p:txBody>
          <a:bodyPr vert="horz" lIns="45720" rIns="45720" bIns="0" rtlCol="0" anchor="b"/>
          <a:lstStyle>
            <a:lvl1pPr algn="ctr" eaLnBrk="1" latinLnBrk="0" hangingPunct="1">
              <a:defRPr kumimoji="0" sz="1100">
                <a:solidFill>
                  <a:srgbClr val="FF0000"/>
                </a:solidFill>
              </a:defRPr>
            </a:lvl1pPr>
          </a:lstStyle>
          <a:p>
            <a:pPr>
              <a:defRPr/>
            </a:pPr>
            <a:r>
              <a:rPr lang="en-US" smtClean="0"/>
              <a:t>Pierluigi Paolucci - Istituto di Fisica Nucleare di Napoli</a:t>
            </a:r>
            <a:endParaRPr lang="en-US" dirty="0"/>
          </a:p>
        </p:txBody>
      </p:sp>
      <p:sp>
        <p:nvSpPr>
          <p:cNvPr id="6" name="Segnaposto numero diapositiva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lstStyle>
          <a:p>
            <a:pPr>
              <a:defRPr/>
            </a:pPr>
            <a:fld id="{0C98BC42-1558-43E0-B805-ACF9BE092041}"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hf hdr="0"/>
  <p:txStyles>
    <p:titleStyle>
      <a:lvl1pPr algn="l" rtl="0" eaLnBrk="1" latinLnBrk="0" hangingPunct="1">
        <a:spcBef>
          <a:spcPct val="0"/>
        </a:spcBef>
        <a:buNone/>
        <a:defRPr kumimoji="0" sz="3600" b="1" kern="1200">
          <a:solidFill>
            <a:schemeClr val="bg1"/>
          </a:solidFill>
          <a:effectLst/>
          <a:latin typeface="+mj-lt"/>
          <a:ea typeface="+mj-ea"/>
          <a:cs typeface="+mj-cs"/>
        </a:defRPr>
      </a:lvl1pPr>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13314"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a:t>Fare clic per modificare lo stile del titolo</a:t>
            </a:r>
          </a:p>
        </p:txBody>
      </p:sp>
      <p:sp>
        <p:nvSpPr>
          <p:cNvPr id="13315"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3352800" cy="365125"/>
          </a:xfrm>
          <a:prstGeom prst="rect">
            <a:avLst/>
          </a:prstGeom>
        </p:spPr>
        <p:txBody>
          <a:bodyPr vert="horz" lIns="91440" tIns="45720" rIns="91440" bIns="45720" rtlCol="0" anchor="ctr"/>
          <a:lstStyle>
            <a:lvl1pPr algn="l">
              <a:defRPr sz="1100">
                <a:solidFill>
                  <a:schemeClr val="tx1">
                    <a:tint val="75000"/>
                  </a:schemeClr>
                </a:solidFill>
                <a:latin typeface="Times New Roman" pitchFamily="18" charset="0"/>
                <a:ea typeface="+mn-ea"/>
                <a:cs typeface="+mn-cs"/>
              </a:defRPr>
            </a:lvl1pPr>
          </a:lstStyle>
          <a:p>
            <a:pPr>
              <a:defRPr/>
            </a:pPr>
            <a:r>
              <a:rPr lang="it-IT" smtClean="0"/>
              <a:t>Ricadute tecnologiche</a:t>
            </a:r>
            <a:endParaRPr lang="it-IT" dirty="0"/>
          </a:p>
        </p:txBody>
      </p:sp>
      <p:sp>
        <p:nvSpPr>
          <p:cNvPr id="5" name="Segnaposto piè di pagina 4"/>
          <p:cNvSpPr>
            <a:spLocks noGrp="1"/>
          </p:cNvSpPr>
          <p:nvPr>
            <p:ph type="ftr" sz="quarter" idx="3"/>
          </p:nvPr>
        </p:nvSpPr>
        <p:spPr>
          <a:xfrm>
            <a:off x="3962400" y="6356350"/>
            <a:ext cx="4038600" cy="365125"/>
          </a:xfrm>
          <a:prstGeom prst="rect">
            <a:avLst/>
          </a:prstGeom>
        </p:spPr>
        <p:txBody>
          <a:bodyPr vert="horz" lIns="91440" tIns="45720" rIns="91440" bIns="45720" rtlCol="0" anchor="ctr"/>
          <a:lstStyle>
            <a:lvl1pPr algn="ctr">
              <a:defRPr sz="1100">
                <a:solidFill>
                  <a:schemeClr val="tx1">
                    <a:tint val="75000"/>
                  </a:schemeClr>
                </a:solidFill>
                <a:latin typeface="Times New Roman" pitchFamily="18" charset="0"/>
                <a:ea typeface="+mn-ea"/>
                <a:cs typeface="+mn-cs"/>
              </a:defRPr>
            </a:lvl1pPr>
          </a:lstStyle>
          <a:p>
            <a:pPr>
              <a:defRPr/>
            </a:pPr>
            <a:r>
              <a:rPr lang="en-US" smtClean="0"/>
              <a:t>Pierluigi Paolucci - Istituto di Fisica Nucleare di Napoli</a:t>
            </a:r>
            <a:endParaRPr lang="it-IT" dirty="0"/>
          </a:p>
        </p:txBody>
      </p:sp>
      <p:sp>
        <p:nvSpPr>
          <p:cNvPr id="6" name="Segnaposto numero diapositiva 5"/>
          <p:cNvSpPr>
            <a:spLocks noGrp="1"/>
          </p:cNvSpPr>
          <p:nvPr>
            <p:ph type="sldNum" sz="quarter" idx="4"/>
          </p:nvPr>
        </p:nvSpPr>
        <p:spPr>
          <a:xfrm>
            <a:off x="8229600" y="6356350"/>
            <a:ext cx="457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ea typeface="+mn-ea"/>
                <a:cs typeface="+mn-cs"/>
              </a:defRPr>
            </a:lvl1pPr>
          </a:lstStyle>
          <a:p>
            <a:pPr>
              <a:defRPr/>
            </a:pPr>
            <a:fld id="{36F19A40-F564-1B4A-A1D8-A4BB90C2A177}" type="slidenum">
              <a:rPr lang="it-IT"/>
              <a:pPr>
                <a:defRPr/>
              </a:pPr>
              <a:t>‹#›</a:t>
            </a:fld>
            <a:endParaRPr lang="it-IT"/>
          </a:p>
        </p:txBody>
      </p:sp>
    </p:spTree>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Lst>
  <p:hf hdr="0"/>
  <p:txStyles>
    <p:titleStyle>
      <a:lvl1pPr algn="ctr" rtl="0" eaLnBrk="0" fontAlgn="base" hangingPunct="0">
        <a:spcBef>
          <a:spcPct val="0"/>
        </a:spcBef>
        <a:spcAft>
          <a:spcPct val="0"/>
        </a:spcAft>
        <a:defRPr sz="40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8405813" y="4763"/>
            <a:ext cx="17538701" cy="13690600"/>
            <a:chOff x="-5295" y="3"/>
            <a:chExt cx="11048" cy="8624"/>
          </a:xfrm>
        </p:grpSpPr>
        <p:sp>
          <p:nvSpPr>
            <p:cNvPr id="39939"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folHlink">
                    <a:gamma/>
                    <a:shade val="46275"/>
                    <a:invGamma/>
                  </a:schemeClr>
                </a:gs>
                <a:gs pos="100000">
                  <a:schemeClr val="folHlink"/>
                </a:gs>
              </a:gsLst>
              <a:lin ang="0" scaled="1"/>
            </a:gradFill>
            <a:ln w="9525">
              <a:noFill/>
              <a:round/>
              <a:headEnd type="none" w="sm" len="sm"/>
              <a:tailEnd type="none" w="sm" len="sm"/>
            </a:ln>
            <a:effectLst/>
          </p:spPr>
          <p:txBody>
            <a:bodyPr>
              <a:prstTxWarp prst="textNoShape">
                <a:avLst/>
              </a:prstTxWarp>
            </a:bodyPr>
            <a:lstStyle/>
            <a:p>
              <a:pPr>
                <a:defRPr/>
              </a:pPr>
              <a:endParaRPr lang="en-US">
                <a:ea typeface="+mn-ea"/>
                <a:cs typeface="+mn-cs"/>
              </a:endParaRPr>
            </a:p>
          </p:txBody>
        </p:sp>
        <p:sp>
          <p:nvSpPr>
            <p:cNvPr id="39940" name="Arc 4"/>
            <p:cNvSpPr>
              <a:spLocks/>
            </p:cNvSpPr>
            <p:nvPr/>
          </p:nvSpPr>
          <p:spPr bwMode="auto">
            <a:xfrm>
              <a:off x="-5295" y="3"/>
              <a:ext cx="10596" cy="8624"/>
            </a:xfrm>
            <a:custGeom>
              <a:avLst/>
              <a:gdLst>
                <a:gd name="G0" fmla="+- 21600 0 0"/>
                <a:gd name="G1" fmla="+- 21600 0 0"/>
                <a:gd name="G2" fmla="+- 21600 0 0"/>
                <a:gd name="T0" fmla="*/ 43200 w 43200"/>
                <a:gd name="T1" fmla="*/ 21600 h 43200"/>
                <a:gd name="T2" fmla="*/ 21600 w 43200"/>
                <a:gd name="T3" fmla="*/ 0 h 43200"/>
                <a:gd name="T4" fmla="*/ 21600 w 43200"/>
                <a:gd name="T5" fmla="*/ 21600 h 43200"/>
              </a:gdLst>
              <a:ahLst/>
              <a:cxnLst>
                <a:cxn ang="0">
                  <a:pos x="T0" y="T1"/>
                </a:cxn>
                <a:cxn ang="0">
                  <a:pos x="T2" y="T3"/>
                </a:cxn>
                <a:cxn ang="0">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0" y="9670"/>
                    <a:pt x="9670" y="-1"/>
                    <a:pt x="21600" y="-1"/>
                  </a:cubicBezTo>
                </a:path>
                <a:path w="43200" h="43200" stroke="0" extrusionOk="0">
                  <a:moveTo>
                    <a:pt x="43200" y="21600"/>
                  </a:moveTo>
                  <a:cubicBezTo>
                    <a:pt x="43200" y="33529"/>
                    <a:pt x="33529" y="43200"/>
                    <a:pt x="21600" y="43200"/>
                  </a:cubicBezTo>
                  <a:cubicBezTo>
                    <a:pt x="9670" y="43200"/>
                    <a:pt x="0" y="33529"/>
                    <a:pt x="0" y="21600"/>
                  </a:cubicBezTo>
                  <a:cubicBezTo>
                    <a:pt x="0" y="9670"/>
                    <a:pt x="9670" y="-1"/>
                    <a:pt x="21600" y="-1"/>
                  </a:cubicBezTo>
                  <a:lnTo>
                    <a:pt x="21600" y="21600"/>
                  </a:lnTo>
                  <a:close/>
                </a:path>
              </a:pathLst>
            </a:custGeom>
            <a:noFill/>
            <a:ln w="12700" cap="sq">
              <a:solidFill>
                <a:schemeClr val="folHlink"/>
              </a:solidFill>
              <a:round/>
              <a:headEnd type="none" w="sm" len="sm"/>
              <a:tailEnd type="none" w="sm" len="sm"/>
            </a:ln>
            <a:effectLst/>
          </p:spPr>
          <p:txBody>
            <a:bodyPr>
              <a:prstTxWarp prst="textNoShape">
                <a:avLst/>
              </a:prstTxWarp>
            </a:bodyPr>
            <a:lstStyle/>
            <a:p>
              <a:pPr>
                <a:defRPr/>
              </a:pPr>
              <a:endParaRPr lang="en-US">
                <a:ea typeface="+mn-ea"/>
                <a:cs typeface="+mn-cs"/>
              </a:endParaRPr>
            </a:p>
          </p:txBody>
        </p:sp>
      </p:grpSp>
      <p:sp>
        <p:nvSpPr>
          <p:cNvPr id="39941" name="Rectangle 5"/>
          <p:cNvSpPr>
            <a:spLocks noGrp="1" noChangeArrowheads="1"/>
          </p:cNvSpPr>
          <p:nvPr>
            <p:ph type="title"/>
          </p:nvPr>
        </p:nvSpPr>
        <p:spPr bwMode="auto">
          <a:xfrm>
            <a:off x="682625" y="609600"/>
            <a:ext cx="8080375"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88068" name="Rectangle 6"/>
          <p:cNvSpPr>
            <a:spLocks noGrp="1" noChangeArrowheads="1"/>
          </p:cNvSpPr>
          <p:nvPr>
            <p:ph type="body" idx="1"/>
          </p:nvPr>
        </p:nvSpPr>
        <p:spPr bwMode="auto">
          <a:xfrm>
            <a:off x="682625" y="1981200"/>
            <a:ext cx="7772400" cy="4114800"/>
          </a:xfrm>
          <a:prstGeom prst="rect">
            <a:avLst/>
          </a:prstGeom>
          <a:noFill/>
          <a:ln w="9525">
            <a:noFill/>
            <a:miter lim="800000"/>
            <a:headEnd/>
            <a:tailEnd/>
          </a:ln>
        </p:spPr>
        <p:txBody>
          <a:bodyPr vert="horz" wrap="square" lIns="182562" tIns="46038" rIns="182562"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43" name="Rectangle 7"/>
          <p:cNvSpPr>
            <a:spLocks noGrp="1" noChangeArrowheads="1"/>
          </p:cNvSpPr>
          <p:nvPr>
            <p:ph type="dt" sz="half" idx="2"/>
          </p:nvPr>
        </p:nvSpPr>
        <p:spPr bwMode="auto">
          <a:xfrm>
            <a:off x="7215188" y="6442075"/>
            <a:ext cx="1905000" cy="3810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ea typeface="+mn-ea"/>
                <a:cs typeface="+mn-cs"/>
              </a:defRPr>
            </a:lvl1pPr>
          </a:lstStyle>
          <a:p>
            <a:pPr>
              <a:defRPr/>
            </a:pPr>
            <a:r>
              <a:rPr lang="it-IT" smtClean="0"/>
              <a:t>Ricadute tecnologiche</a:t>
            </a:r>
            <a:endParaRPr lang="en-US"/>
          </a:p>
        </p:txBody>
      </p:sp>
      <p:sp>
        <p:nvSpPr>
          <p:cNvPr id="39944" name="Rectangle 8"/>
          <p:cNvSpPr>
            <a:spLocks noGrp="1" noChangeArrowheads="1"/>
          </p:cNvSpPr>
          <p:nvPr>
            <p:ph type="ftr" sz="quarter" idx="3"/>
          </p:nvPr>
        </p:nvSpPr>
        <p:spPr bwMode="auto">
          <a:xfrm>
            <a:off x="682625" y="6365875"/>
            <a:ext cx="42672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ea typeface="+mn-ea"/>
                <a:cs typeface="+mn-cs"/>
              </a:defRPr>
            </a:lvl1pPr>
          </a:lstStyle>
          <a:p>
            <a:pPr>
              <a:defRPr/>
            </a:pPr>
            <a:r>
              <a:rPr lang="en-US" smtClean="0"/>
              <a:t>Pierluigi Paolucci - Istituto di Fisica Nucleare di Napoli</a:t>
            </a:r>
            <a:endParaRPr lang="en-US"/>
          </a:p>
        </p:txBody>
      </p:sp>
      <p:sp>
        <p:nvSpPr>
          <p:cNvPr id="39945" name="Rectangle 9"/>
          <p:cNvSpPr>
            <a:spLocks noGrp="1" noChangeArrowheads="1"/>
          </p:cNvSpPr>
          <p:nvPr>
            <p:ph type="sldNum" sz="quarter" idx="4"/>
          </p:nvPr>
        </p:nvSpPr>
        <p:spPr bwMode="auto">
          <a:xfrm>
            <a:off x="7199313" y="6148388"/>
            <a:ext cx="1905000" cy="381000"/>
          </a:xfrm>
          <a:prstGeom prst="rect">
            <a:avLst/>
          </a:prstGeom>
          <a:noFill/>
          <a:ln w="9525">
            <a:noFill/>
            <a:miter lim="800000"/>
            <a:headEnd/>
            <a:tailEnd/>
          </a:ln>
          <a:effectLst/>
        </p:spPr>
        <p:txBody>
          <a:bodyPr vert="horz" wrap="none" lIns="92075" tIns="0" rIns="92075" bIns="0" numCol="1" anchor="b" anchorCtr="0" compatLnSpc="1">
            <a:prstTxWarp prst="textNoShape">
              <a:avLst/>
            </a:prstTxWarp>
          </a:bodyPr>
          <a:lstStyle>
            <a:lvl2pPr lvl="1" algn="r">
              <a:defRPr sz="1400">
                <a:latin typeface="+mj-lt"/>
                <a:ea typeface="+mn-ea"/>
                <a:cs typeface="+mn-cs"/>
              </a:defRPr>
            </a:lvl2pPr>
          </a:lstStyle>
          <a:p>
            <a:pPr lvl="1">
              <a:defRPr/>
            </a:pPr>
            <a:fld id="{6D798B03-9EC3-D044-B22C-C3FD4EBCC167}" type="slidenum">
              <a:rPr lang="en-US"/>
              <a:pPr lvl="1">
                <a:defRPr/>
              </a:pPr>
              <a:t>‹#›</a:t>
            </a:fld>
            <a:endParaRPr lang="en-US"/>
          </a:p>
        </p:txBody>
      </p:sp>
    </p:spTree>
  </p:cSld>
  <p:clrMap bg1="dk2" tx1="lt1" bg2="dk1" tx2="lt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hf hdr="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lnSpc>
          <a:spcPct val="90000"/>
        </a:lnSpc>
        <a:spcBef>
          <a:spcPct val="20000"/>
        </a:spcBef>
        <a:spcAft>
          <a:spcPct val="0"/>
        </a:spcAft>
        <a:buClr>
          <a:schemeClr val="tx2"/>
        </a:buClr>
        <a:buSzPct val="75000"/>
        <a:buFont typeface="Wingdings" charset="2"/>
        <a:buChar char="l"/>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rgbClr val="00CCFF"/>
        </a:buClr>
        <a:buSzPct val="65000"/>
        <a:buFont typeface="Wingdings" charset="2"/>
        <a:buChar char="l"/>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7" name="Rettangolo 6"/>
          <p:cNvSpPr/>
          <p:nvPr/>
        </p:nvSpPr>
        <p:spPr bwMode="ltGray">
          <a:xfrm>
            <a:off x="0" y="0"/>
            <a:ext cx="9144000" cy="928688"/>
          </a:xfrm>
          <a:prstGeom prst="rect">
            <a:avLst/>
          </a:prstGeom>
          <a:solidFill>
            <a:srgbClr val="4162A5"/>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38915" name="Segnaposto titolo 1"/>
          <p:cNvSpPr>
            <a:spLocks noGrp="1"/>
          </p:cNvSpPr>
          <p:nvPr>
            <p:ph type="title"/>
          </p:nvPr>
        </p:nvSpPr>
        <p:spPr bwMode="auto">
          <a:xfrm>
            <a:off x="76200" y="152400"/>
            <a:ext cx="8229600" cy="776288"/>
          </a:xfrm>
          <a:prstGeom prst="rect">
            <a:avLst/>
          </a:prstGeom>
          <a:noFill/>
          <a:ln w="9525">
            <a:noFill/>
            <a:miter lim="800000"/>
            <a:headEnd/>
            <a:tailEnd/>
          </a:ln>
        </p:spPr>
        <p:txBody>
          <a:bodyPr vert="horz" wrap="square" lIns="91440" tIns="45720" rIns="45720" bIns="45720" numCol="1" anchor="ctr" anchorCtr="0" compatLnSpc="1">
            <a:prstTxWarp prst="textNoShape">
              <a:avLst/>
            </a:prstTxWarp>
          </a:bodyPr>
          <a:lstStyle/>
          <a:p>
            <a:pPr lvl="0"/>
            <a:r>
              <a:rPr lang="it-IT"/>
              <a:t>Fare clic per modificare lo stile del titolo</a:t>
            </a:r>
            <a:endParaRPr lang="en-US"/>
          </a:p>
        </p:txBody>
      </p:sp>
      <p:sp>
        <p:nvSpPr>
          <p:cNvPr id="38916" name="Segnaposto testo 2"/>
          <p:cNvSpPr>
            <a:spLocks noGrp="1"/>
          </p:cNvSpPr>
          <p:nvPr>
            <p:ph type="body" idx="1"/>
          </p:nvPr>
        </p:nvSpPr>
        <p:spPr bwMode="auto">
          <a:xfrm>
            <a:off x="214313" y="1214438"/>
            <a:ext cx="8715375" cy="5186362"/>
          </a:xfrm>
          <a:prstGeom prst="rect">
            <a:avLst/>
          </a:prstGeom>
          <a:noFill/>
          <a:ln w="9525">
            <a:noFill/>
            <a:miter lim="800000"/>
            <a:headEnd/>
            <a:tailEnd/>
          </a:ln>
        </p:spPr>
        <p:txBody>
          <a:bodyPr vert="horz" wrap="square" lIns="54864" tIns="91440" rIns="91440" bIns="45720" numCol="1" anchor="t" anchorCtr="0" compatLnSpc="1">
            <a:prstTxWarp prst="textNoShape">
              <a:avLst/>
            </a:prstTxWarp>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2"/>
          </p:nvPr>
        </p:nvSpPr>
        <p:spPr>
          <a:xfrm>
            <a:off x="214313" y="6477000"/>
            <a:ext cx="2909887" cy="274638"/>
          </a:xfrm>
          <a:prstGeom prst="rect">
            <a:avLst/>
          </a:prstGeom>
          <a:solidFill>
            <a:schemeClr val="bg1"/>
          </a:solidFill>
        </p:spPr>
        <p:txBody>
          <a:bodyPr vert="horz" wrap="square" lIns="109728" tIns="45720" rIns="45720" bIns="0" numCol="1" anchor="b" anchorCtr="0" compatLnSpc="1">
            <a:prstTxWarp prst="textNoShape">
              <a:avLst/>
            </a:prstTxWarp>
          </a:bodyPr>
          <a:lstStyle>
            <a:lvl1pPr>
              <a:defRPr sz="1100">
                <a:solidFill>
                  <a:srgbClr val="4162A5"/>
                </a:solidFill>
                <a:ea typeface="+mn-ea"/>
                <a:cs typeface="+mn-cs"/>
              </a:defRPr>
            </a:lvl1pPr>
          </a:lstStyle>
          <a:p>
            <a:pPr>
              <a:defRPr/>
            </a:pPr>
            <a:r>
              <a:rPr lang="it-IT" smtClean="0"/>
              <a:t>Ricadute tecnologiche</a:t>
            </a:r>
            <a:endParaRPr lang="en-US"/>
          </a:p>
        </p:txBody>
      </p:sp>
      <p:sp>
        <p:nvSpPr>
          <p:cNvPr id="5" name="Segnaposto piè di pagina 4"/>
          <p:cNvSpPr>
            <a:spLocks noGrp="1"/>
          </p:cNvSpPr>
          <p:nvPr>
            <p:ph type="ftr" sz="quarter" idx="3"/>
          </p:nvPr>
        </p:nvSpPr>
        <p:spPr>
          <a:xfrm>
            <a:off x="3276600" y="6477000"/>
            <a:ext cx="4730750" cy="274638"/>
          </a:xfrm>
          <a:prstGeom prst="rect">
            <a:avLst/>
          </a:prstGeom>
        </p:spPr>
        <p:txBody>
          <a:bodyPr vert="horz" wrap="square" lIns="45720" tIns="45720" rIns="45720" bIns="0" numCol="1" anchor="b" anchorCtr="0" compatLnSpc="1">
            <a:prstTxWarp prst="textNoShape">
              <a:avLst/>
            </a:prstTxWarp>
          </a:bodyPr>
          <a:lstStyle>
            <a:lvl1pPr algn="ctr">
              <a:defRPr sz="1100">
                <a:solidFill>
                  <a:srgbClr val="FF0000"/>
                </a:solidFill>
                <a:ea typeface="+mn-ea"/>
                <a:cs typeface="+mn-cs"/>
              </a:defRPr>
            </a:lvl1pPr>
          </a:lstStyle>
          <a:p>
            <a:pPr>
              <a:defRPr/>
            </a:pPr>
            <a:r>
              <a:rPr lang="en-US" smtClean="0"/>
              <a:t>Pierluigi Paolucci - Istituto di Fisica Nucleare di Napoli</a:t>
            </a:r>
            <a:endParaRPr lang="en-US"/>
          </a:p>
        </p:txBody>
      </p:sp>
      <p:sp>
        <p:nvSpPr>
          <p:cNvPr id="6" name="Segnaposto numero diapositiva 5"/>
          <p:cNvSpPr>
            <a:spLocks noGrp="1"/>
          </p:cNvSpPr>
          <p:nvPr>
            <p:ph type="sldNum" sz="quarter" idx="4"/>
          </p:nvPr>
        </p:nvSpPr>
        <p:spPr>
          <a:xfrm>
            <a:off x="8204200" y="6477000"/>
            <a:ext cx="733425" cy="274638"/>
          </a:xfrm>
          <a:prstGeom prst="rect">
            <a:avLst/>
          </a:prstGeom>
        </p:spPr>
        <p:txBody>
          <a:bodyPr vert="horz" wrap="square" lIns="91440" tIns="45720" rIns="91440" bIns="0" numCol="1" anchor="b" anchorCtr="0" compatLnSpc="1">
            <a:prstTxWarp prst="textNoShape">
              <a:avLst/>
            </a:prstTxWarp>
          </a:bodyPr>
          <a:lstStyle>
            <a:lvl1pPr algn="r">
              <a:defRPr sz="1200">
                <a:solidFill>
                  <a:srgbClr val="3F3F3F"/>
                </a:solidFill>
                <a:ea typeface="+mn-ea"/>
                <a:cs typeface="+mn-cs"/>
              </a:defRPr>
            </a:lvl1pPr>
          </a:lstStyle>
          <a:p>
            <a:pPr>
              <a:defRPr/>
            </a:pPr>
            <a:fld id="{01626FAE-ED64-5C40-A8F8-DDF700D4D7DD}" type="slidenum">
              <a:rPr lang="en-US"/>
              <a:pPr>
                <a:defRPr/>
              </a:pPr>
              <a:t>‹#›</a:t>
            </a:fld>
            <a:endParaRPr lang="en-US" dirty="0"/>
          </a:p>
        </p:txBody>
      </p:sp>
      <p:pic>
        <p:nvPicPr>
          <p:cNvPr id="38920" name="Picture 7" descr="CERN-logo.jpg"/>
          <p:cNvPicPr>
            <a:picLocks noChangeAspect="1"/>
          </p:cNvPicPr>
          <p:nvPr userDrawn="1"/>
        </p:nvPicPr>
        <p:blipFill>
          <a:blip r:embed="rId13"/>
          <a:srcRect/>
          <a:stretch>
            <a:fillRect/>
          </a:stretch>
        </p:blipFill>
        <p:spPr bwMode="auto">
          <a:xfrm>
            <a:off x="8229600" y="0"/>
            <a:ext cx="914400" cy="9207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hf hdr="0"/>
  <p:txStyles>
    <p:titleStyle>
      <a:lvl1pPr algn="l" rtl="0" eaLnBrk="0" fontAlgn="base" hangingPunct="0">
        <a:spcBef>
          <a:spcPct val="0"/>
        </a:spcBef>
        <a:spcAft>
          <a:spcPct val="0"/>
        </a:spcAft>
        <a:defRPr sz="3600" b="1" kern="1200">
          <a:solidFill>
            <a:schemeClr val="bg1"/>
          </a:solidFill>
          <a:latin typeface="+mj-lt"/>
          <a:ea typeface="ＭＳ Ｐゴシック" charset="-128"/>
          <a:cs typeface="ＭＳ Ｐゴシック" charset="-128"/>
        </a:defRPr>
      </a:lvl1pPr>
      <a:lvl2pPr algn="l" rtl="0" eaLnBrk="0" fontAlgn="base" hangingPunct="0">
        <a:spcBef>
          <a:spcPct val="0"/>
        </a:spcBef>
        <a:spcAft>
          <a:spcPct val="0"/>
        </a:spcAft>
        <a:defRPr sz="3600" b="1">
          <a:solidFill>
            <a:schemeClr val="bg1"/>
          </a:solidFill>
          <a:latin typeface="Corbel" pitchFamily="34" charset="0"/>
          <a:ea typeface="ＭＳ Ｐゴシック" charset="-128"/>
          <a:cs typeface="ＭＳ Ｐゴシック" charset="-128"/>
        </a:defRPr>
      </a:lvl2pPr>
      <a:lvl3pPr algn="l" rtl="0" eaLnBrk="0" fontAlgn="base" hangingPunct="0">
        <a:spcBef>
          <a:spcPct val="0"/>
        </a:spcBef>
        <a:spcAft>
          <a:spcPct val="0"/>
        </a:spcAft>
        <a:defRPr sz="3600" b="1">
          <a:solidFill>
            <a:schemeClr val="bg1"/>
          </a:solidFill>
          <a:latin typeface="Corbel" pitchFamily="34" charset="0"/>
          <a:ea typeface="ＭＳ Ｐゴシック" charset="-128"/>
          <a:cs typeface="ＭＳ Ｐゴシック" charset="-128"/>
        </a:defRPr>
      </a:lvl3pPr>
      <a:lvl4pPr algn="l" rtl="0" eaLnBrk="0" fontAlgn="base" hangingPunct="0">
        <a:spcBef>
          <a:spcPct val="0"/>
        </a:spcBef>
        <a:spcAft>
          <a:spcPct val="0"/>
        </a:spcAft>
        <a:defRPr sz="3600" b="1">
          <a:solidFill>
            <a:schemeClr val="bg1"/>
          </a:solidFill>
          <a:latin typeface="Corbel" pitchFamily="34" charset="0"/>
          <a:ea typeface="ＭＳ Ｐゴシック" charset="-128"/>
          <a:cs typeface="ＭＳ Ｐゴシック" charset="-128"/>
        </a:defRPr>
      </a:lvl4pPr>
      <a:lvl5pPr algn="l" rtl="0" eaLnBrk="0" fontAlgn="base" hangingPunct="0">
        <a:spcBef>
          <a:spcPct val="0"/>
        </a:spcBef>
        <a:spcAft>
          <a:spcPct val="0"/>
        </a:spcAft>
        <a:defRPr sz="3600" b="1">
          <a:solidFill>
            <a:schemeClr val="bg1"/>
          </a:solidFill>
          <a:latin typeface="Corbel" pitchFamily="34" charset="0"/>
          <a:ea typeface="ＭＳ Ｐゴシック" charset="-128"/>
          <a:cs typeface="ＭＳ Ｐゴシック" charset="-128"/>
        </a:defRPr>
      </a:lvl5pPr>
      <a:lvl6pPr marL="457200" algn="l" rtl="0" fontAlgn="base">
        <a:spcBef>
          <a:spcPct val="0"/>
        </a:spcBef>
        <a:spcAft>
          <a:spcPct val="0"/>
        </a:spcAft>
        <a:defRPr sz="3600" b="1">
          <a:solidFill>
            <a:schemeClr val="bg1"/>
          </a:solidFill>
          <a:latin typeface="Corbel" pitchFamily="34" charset="0"/>
        </a:defRPr>
      </a:lvl6pPr>
      <a:lvl7pPr marL="914400" algn="l" rtl="0" fontAlgn="base">
        <a:spcBef>
          <a:spcPct val="0"/>
        </a:spcBef>
        <a:spcAft>
          <a:spcPct val="0"/>
        </a:spcAft>
        <a:defRPr sz="3600" b="1">
          <a:solidFill>
            <a:schemeClr val="bg1"/>
          </a:solidFill>
          <a:latin typeface="Corbel" pitchFamily="34" charset="0"/>
        </a:defRPr>
      </a:lvl7pPr>
      <a:lvl8pPr marL="1371600" algn="l" rtl="0" fontAlgn="base">
        <a:spcBef>
          <a:spcPct val="0"/>
        </a:spcBef>
        <a:spcAft>
          <a:spcPct val="0"/>
        </a:spcAft>
        <a:defRPr sz="3600" b="1">
          <a:solidFill>
            <a:schemeClr val="bg1"/>
          </a:solidFill>
          <a:latin typeface="Corbel" pitchFamily="34" charset="0"/>
        </a:defRPr>
      </a:lvl8pPr>
      <a:lvl9pPr marL="1828800" algn="l" rtl="0" fontAlgn="base">
        <a:spcBef>
          <a:spcPct val="0"/>
        </a:spcBef>
        <a:spcAft>
          <a:spcPct val="0"/>
        </a:spcAft>
        <a:defRPr sz="3600" b="1">
          <a:solidFill>
            <a:schemeClr val="bg1"/>
          </a:solidFill>
          <a:latin typeface="Corbel" pitchFamily="34" charset="0"/>
        </a:defRPr>
      </a:lvl9pPr>
    </p:titleStyle>
    <p:bodyStyle>
      <a:lvl1pPr marL="438150" indent="-319088" algn="l" rtl="0" eaLnBrk="0" fontAlgn="base" hangingPunct="0">
        <a:spcBef>
          <a:spcPct val="0"/>
        </a:spcBef>
        <a:spcAft>
          <a:spcPct val="0"/>
        </a:spcAft>
        <a:buClr>
          <a:schemeClr val="accent1"/>
        </a:buClr>
        <a:buSzPct val="80000"/>
        <a:buFont typeface="Wingdings 2" charset="2"/>
        <a:buChar char=""/>
        <a:defRPr sz="3200" kern="1200">
          <a:solidFill>
            <a:schemeClr val="tx1"/>
          </a:solidFill>
          <a:latin typeface="+mn-lt"/>
          <a:ea typeface="ＭＳ Ｐゴシック" charset="-128"/>
          <a:cs typeface="ＭＳ Ｐゴシック" charset="-128"/>
        </a:defRPr>
      </a:lvl1pPr>
      <a:lvl2pPr marL="730250" indent="-273050" algn="l" rtl="0" eaLnBrk="0" fontAlgn="base" hangingPunct="0">
        <a:spcBef>
          <a:spcPct val="20000"/>
        </a:spcBef>
        <a:spcAft>
          <a:spcPct val="0"/>
        </a:spcAft>
        <a:buClr>
          <a:schemeClr val="accent2"/>
        </a:buClr>
        <a:buSzPct val="90000"/>
        <a:buFont typeface="Wingdings" charset="2"/>
        <a:buChar char=""/>
        <a:defRPr sz="2800" kern="1200">
          <a:solidFill>
            <a:schemeClr val="tx1"/>
          </a:solidFill>
          <a:latin typeface="+mn-lt"/>
          <a:ea typeface="ＭＳ Ｐゴシック" charset="-128"/>
          <a:cs typeface="+mn-cs"/>
        </a:defRPr>
      </a:lvl2pPr>
      <a:lvl3pPr marL="995363" indent="-228600" algn="l" rtl="0" eaLnBrk="0" fontAlgn="base" hangingPunct="0">
        <a:spcBef>
          <a:spcPct val="20000"/>
        </a:spcBef>
        <a:spcAft>
          <a:spcPct val="0"/>
        </a:spcAft>
        <a:buClr>
          <a:srgbClr val="E66C7D"/>
        </a:buClr>
        <a:buFont typeface="Arial" charset="0"/>
        <a:buChar char="▪"/>
        <a:defRPr sz="2400" kern="1200">
          <a:solidFill>
            <a:schemeClr val="tx1"/>
          </a:solidFill>
          <a:latin typeface="+mn-lt"/>
          <a:ea typeface="ＭＳ Ｐゴシック" charset="-128"/>
          <a:cs typeface="+mn-cs"/>
        </a:defRPr>
      </a:lvl3pPr>
      <a:lvl4pPr marL="1216025" indent="-182563" algn="l" rtl="0" eaLnBrk="0" fontAlgn="base" hangingPunct="0">
        <a:spcBef>
          <a:spcPct val="20000"/>
        </a:spcBef>
        <a:spcAft>
          <a:spcPct val="0"/>
        </a:spcAft>
        <a:buClr>
          <a:srgbClr val="6BB76D"/>
        </a:buClr>
        <a:buFont typeface="Arial" charset="0"/>
        <a:buChar char="▪"/>
        <a:defRPr sz="2000" kern="1200">
          <a:solidFill>
            <a:schemeClr val="tx1"/>
          </a:solidFill>
          <a:latin typeface="+mn-lt"/>
          <a:ea typeface="ＭＳ Ｐゴシック" charset="-128"/>
          <a:cs typeface="+mn-cs"/>
        </a:defRPr>
      </a:lvl4pPr>
      <a:lvl5pPr marL="1425575" indent="-182563" algn="l" rtl="0" eaLnBrk="0" fontAlgn="base" hangingPunct="0">
        <a:spcBef>
          <a:spcPct val="20000"/>
        </a:spcBef>
        <a:spcAft>
          <a:spcPct val="0"/>
        </a:spcAft>
        <a:buClr>
          <a:srgbClr val="E88651"/>
        </a:buClr>
        <a:buFont typeface="Wingdings 3" charset="2"/>
        <a:buChar char=""/>
        <a:defRPr lang="en-US" sz="2000" kern="1200">
          <a:solidFill>
            <a:schemeClr val="tx1"/>
          </a:solidFill>
          <a:latin typeface="+mn-lt"/>
          <a:ea typeface="ＭＳ Ｐゴシック" charset="-128"/>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0">
          <a:gsLst>
            <a:gs pos="0">
              <a:srgbClr val="031C6B"/>
            </a:gs>
            <a:gs pos="100000">
              <a:srgbClr val="063DE8"/>
            </a:gs>
          </a:gsLst>
          <a:lin ang="0" scaled="1"/>
        </a:gradFill>
        <a:effectLst/>
      </p:bgPr>
    </p:bg>
    <p:spTree>
      <p:nvGrpSpPr>
        <p:cNvPr id="1" name=""/>
        <p:cNvGrpSpPr/>
        <p:nvPr/>
      </p:nvGrpSpPr>
      <p:grpSpPr>
        <a:xfrm>
          <a:off x="0" y="0"/>
          <a:ext cx="0" cy="0"/>
          <a:chOff x="0" y="0"/>
          <a:chExt cx="0" cy="0"/>
        </a:xfrm>
      </p:grpSpPr>
      <p:sp>
        <p:nvSpPr>
          <p:cNvPr id="3076" name="Rectangle 4"/>
          <p:cNvSpPr>
            <a:spLocks noGrp="1" noChangeArrowheads="1"/>
          </p:cNvSpPr>
          <p:nvPr>
            <p:ph type="sldNum" sz="quarter" idx="4"/>
          </p:nvPr>
        </p:nvSpPr>
        <p:spPr bwMode="auto">
          <a:xfrm>
            <a:off x="7245350" y="6477000"/>
            <a:ext cx="189865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vl1pPr>
          </a:lstStyle>
          <a:p>
            <a:pPr>
              <a:defRPr/>
            </a:pPr>
            <a:fld id="{417D37CD-9D49-1B43-802C-3D8FF9AE7947}" type="slidenum">
              <a:rPr lang="en-US"/>
              <a:pPr>
                <a:defRPr/>
              </a:pPr>
              <a:t>‹#›</a:t>
            </a:fld>
            <a:endParaRPr lang="en-US"/>
          </a:p>
        </p:txBody>
      </p:sp>
      <p:sp>
        <p:nvSpPr>
          <p:cNvPr id="3077" name="Rectangle 5"/>
          <p:cNvSpPr>
            <a:spLocks noGrp="1" noChangeArrowheads="1"/>
          </p:cNvSpPr>
          <p:nvPr>
            <p:ph type="title"/>
          </p:nvPr>
        </p:nvSpPr>
        <p:spPr bwMode="auto">
          <a:xfrm>
            <a:off x="1600200" y="609600"/>
            <a:ext cx="6858000" cy="1143000"/>
          </a:xfrm>
          <a:prstGeom prst="rect">
            <a:avLst/>
          </a:prstGeom>
          <a:noFill/>
          <a:ln w="9525">
            <a:noFill/>
            <a:miter lim="800000"/>
            <a:headEnd/>
            <a:tailEnd/>
          </a:ln>
          <a:effectLst>
            <a:outerShdw blurRad="63500" dist="38099" dir="2700000" algn="ctr" rotWithShape="0">
              <a:schemeClr val="hlink">
                <a:alpha val="74998"/>
              </a:schemeClr>
            </a:outerShdw>
          </a:effectLst>
        </p:spPr>
        <p:txBody>
          <a:bodyPr vert="horz" wrap="square" lIns="92075" tIns="46038" rIns="92075" bIns="46038" numCol="1" anchor="ctr" anchorCtr="0" compatLnSpc="1">
            <a:prstTxWarp prst="textNoShape">
              <a:avLst/>
            </a:prstTxWarp>
          </a:bodyPr>
          <a:lstStyle/>
          <a:p>
            <a:pPr lvl="0"/>
            <a:r>
              <a:rPr lang="en-US"/>
              <a:t> Nice Slide Show</a:t>
            </a:r>
          </a:p>
        </p:txBody>
      </p:sp>
      <p:sp>
        <p:nvSpPr>
          <p:cNvPr id="63492" name="Rectangle 6"/>
          <p:cNvSpPr>
            <a:spLocks noGrp="1" noChangeArrowheads="1"/>
          </p:cNvSpPr>
          <p:nvPr>
            <p:ph type="body" idx="1"/>
          </p:nvPr>
        </p:nvSpPr>
        <p:spPr bwMode="auto">
          <a:xfrm>
            <a:off x="1600200" y="1981200"/>
            <a:ext cx="68580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This is the first line</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hf hdr="0"/>
  <p:txStyles>
    <p:titleStyle>
      <a:lvl1pPr algn="l" defTabSz="747713" rtl="0" eaLnBrk="0" fontAlgn="base" hangingPunct="0">
        <a:spcBef>
          <a:spcPct val="0"/>
        </a:spcBef>
        <a:spcAft>
          <a:spcPct val="0"/>
        </a:spcAft>
        <a:defRPr sz="4400" b="1">
          <a:solidFill>
            <a:srgbClr val="FFFF66"/>
          </a:solidFill>
          <a:latin typeface="+mj-lt"/>
          <a:ea typeface="ＭＳ Ｐゴシック" charset="-128"/>
          <a:cs typeface="ＭＳ Ｐゴシック" charset="-128"/>
        </a:defRPr>
      </a:lvl1pPr>
      <a:lvl2pPr algn="l" defTabSz="747713" rtl="0" eaLnBrk="0" fontAlgn="base" hangingPunct="0">
        <a:spcBef>
          <a:spcPct val="0"/>
        </a:spcBef>
        <a:spcAft>
          <a:spcPct val="0"/>
        </a:spcAft>
        <a:defRPr sz="4400" b="1">
          <a:solidFill>
            <a:srgbClr val="FFFF66"/>
          </a:solidFill>
          <a:latin typeface="Century Schoolbook" charset="0"/>
          <a:ea typeface="ＭＳ Ｐゴシック" charset="-128"/>
          <a:cs typeface="ＭＳ Ｐゴシック" charset="-128"/>
        </a:defRPr>
      </a:lvl2pPr>
      <a:lvl3pPr algn="l" defTabSz="747713" rtl="0" eaLnBrk="0" fontAlgn="base" hangingPunct="0">
        <a:spcBef>
          <a:spcPct val="0"/>
        </a:spcBef>
        <a:spcAft>
          <a:spcPct val="0"/>
        </a:spcAft>
        <a:defRPr sz="4400" b="1">
          <a:solidFill>
            <a:srgbClr val="FFFF66"/>
          </a:solidFill>
          <a:latin typeface="Century Schoolbook" charset="0"/>
          <a:ea typeface="ＭＳ Ｐゴシック" charset="-128"/>
          <a:cs typeface="ＭＳ Ｐゴシック" charset="-128"/>
        </a:defRPr>
      </a:lvl3pPr>
      <a:lvl4pPr algn="l" defTabSz="747713" rtl="0" eaLnBrk="0" fontAlgn="base" hangingPunct="0">
        <a:spcBef>
          <a:spcPct val="0"/>
        </a:spcBef>
        <a:spcAft>
          <a:spcPct val="0"/>
        </a:spcAft>
        <a:defRPr sz="4400" b="1">
          <a:solidFill>
            <a:srgbClr val="FFFF66"/>
          </a:solidFill>
          <a:latin typeface="Century Schoolbook" charset="0"/>
          <a:ea typeface="ＭＳ Ｐゴシック" charset="-128"/>
          <a:cs typeface="ＭＳ Ｐゴシック" charset="-128"/>
        </a:defRPr>
      </a:lvl4pPr>
      <a:lvl5pPr algn="l" defTabSz="747713" rtl="0" eaLnBrk="0" fontAlgn="base" hangingPunct="0">
        <a:spcBef>
          <a:spcPct val="0"/>
        </a:spcBef>
        <a:spcAft>
          <a:spcPct val="0"/>
        </a:spcAft>
        <a:defRPr sz="4400" b="1">
          <a:solidFill>
            <a:srgbClr val="FFFF66"/>
          </a:solidFill>
          <a:latin typeface="Century Schoolbook" charset="0"/>
          <a:ea typeface="ＭＳ Ｐゴシック" charset="-128"/>
          <a:cs typeface="ＭＳ Ｐゴシック" charset="-128"/>
        </a:defRPr>
      </a:lvl5pPr>
      <a:lvl6pPr marL="457200" algn="l" defTabSz="747713" rtl="0" eaLnBrk="0" fontAlgn="base" hangingPunct="0">
        <a:spcBef>
          <a:spcPct val="0"/>
        </a:spcBef>
        <a:spcAft>
          <a:spcPct val="0"/>
        </a:spcAft>
        <a:defRPr sz="4400" b="1">
          <a:solidFill>
            <a:srgbClr val="FFFF66"/>
          </a:solidFill>
          <a:latin typeface="Century Schoolbook" charset="0"/>
        </a:defRPr>
      </a:lvl6pPr>
      <a:lvl7pPr marL="914400" algn="l" defTabSz="747713" rtl="0" eaLnBrk="0" fontAlgn="base" hangingPunct="0">
        <a:spcBef>
          <a:spcPct val="0"/>
        </a:spcBef>
        <a:spcAft>
          <a:spcPct val="0"/>
        </a:spcAft>
        <a:defRPr sz="4400" b="1">
          <a:solidFill>
            <a:srgbClr val="FFFF66"/>
          </a:solidFill>
          <a:latin typeface="Century Schoolbook" charset="0"/>
        </a:defRPr>
      </a:lvl7pPr>
      <a:lvl8pPr marL="1371600" algn="l" defTabSz="747713" rtl="0" eaLnBrk="0" fontAlgn="base" hangingPunct="0">
        <a:spcBef>
          <a:spcPct val="0"/>
        </a:spcBef>
        <a:spcAft>
          <a:spcPct val="0"/>
        </a:spcAft>
        <a:defRPr sz="4400" b="1">
          <a:solidFill>
            <a:srgbClr val="FFFF66"/>
          </a:solidFill>
          <a:latin typeface="Century Schoolbook" charset="0"/>
        </a:defRPr>
      </a:lvl8pPr>
      <a:lvl9pPr marL="1828800" algn="l" defTabSz="747713" rtl="0" eaLnBrk="0" fontAlgn="base" hangingPunct="0">
        <a:spcBef>
          <a:spcPct val="0"/>
        </a:spcBef>
        <a:spcAft>
          <a:spcPct val="0"/>
        </a:spcAft>
        <a:defRPr sz="4400" b="1">
          <a:solidFill>
            <a:srgbClr val="FFFF66"/>
          </a:solidFill>
          <a:latin typeface="Century Schoolbook" charset="0"/>
        </a:defRPr>
      </a:lvl9pPr>
    </p:titleStyle>
    <p:bodyStyle>
      <a:lvl1pPr marL="342900" indent="-342900" algn="l" defTabSz="762000" rtl="0" eaLnBrk="0" fontAlgn="base" hangingPunct="0">
        <a:spcBef>
          <a:spcPct val="20000"/>
        </a:spcBef>
        <a:spcAft>
          <a:spcPct val="0"/>
        </a:spcAft>
        <a:buClr>
          <a:schemeClr val="hlink"/>
        </a:buClr>
        <a:buSzPct val="80000"/>
        <a:buFont typeface="Wingdings 2" charset="2"/>
        <a:buChar char="®"/>
        <a:defRPr sz="3200" b="1">
          <a:solidFill>
            <a:srgbClr val="E5F75F"/>
          </a:solidFill>
          <a:latin typeface="+mn-lt"/>
          <a:ea typeface="ＭＳ Ｐゴシック" charset="-128"/>
          <a:cs typeface="ＭＳ Ｐゴシック" charset="-128"/>
        </a:defRPr>
      </a:lvl1pPr>
      <a:lvl2pPr marL="742950" indent="-285750" algn="l" defTabSz="762000" rtl="0" eaLnBrk="0" fontAlgn="base" hangingPunct="0">
        <a:spcBef>
          <a:spcPct val="20000"/>
        </a:spcBef>
        <a:spcAft>
          <a:spcPct val="0"/>
        </a:spcAft>
        <a:buClr>
          <a:schemeClr val="hlink"/>
        </a:buClr>
        <a:buSzPct val="70000"/>
        <a:buFont typeface="Wingdings 2" charset="2"/>
        <a:buChar char="²"/>
        <a:defRPr sz="3200" b="1">
          <a:solidFill>
            <a:schemeClr val="folHlink"/>
          </a:solidFill>
          <a:latin typeface="+mn-lt"/>
          <a:ea typeface="ＭＳ Ｐゴシック" charset="-128"/>
        </a:defRPr>
      </a:lvl2pPr>
      <a:lvl3pPr marL="1143000" indent="-228600" algn="l" defTabSz="762000" rtl="0" eaLnBrk="0" fontAlgn="base" hangingPunct="0">
        <a:spcBef>
          <a:spcPct val="20000"/>
        </a:spcBef>
        <a:spcAft>
          <a:spcPct val="0"/>
        </a:spcAft>
        <a:buClr>
          <a:schemeClr val="hlink"/>
        </a:buClr>
        <a:buSzPct val="100000"/>
        <a:buChar char="•"/>
        <a:defRPr sz="2800" b="1">
          <a:solidFill>
            <a:schemeClr val="folHlink"/>
          </a:solidFill>
          <a:latin typeface="+mn-lt"/>
          <a:ea typeface="ＭＳ Ｐゴシック" charset="-128"/>
        </a:defRPr>
      </a:lvl3pPr>
      <a:lvl4pPr marL="1600200" indent="-228600" algn="l" defTabSz="762000" rtl="0" eaLnBrk="0" fontAlgn="base" hangingPunct="0">
        <a:spcBef>
          <a:spcPct val="20000"/>
        </a:spcBef>
        <a:spcAft>
          <a:spcPct val="0"/>
        </a:spcAft>
        <a:buClr>
          <a:schemeClr val="hlink"/>
        </a:buClr>
        <a:buSzPct val="80000"/>
        <a:buFont typeface="Wingdings 2" charset="2"/>
        <a:buChar char="·"/>
        <a:defRPr sz="2800" b="1">
          <a:solidFill>
            <a:schemeClr val="folHlink"/>
          </a:solidFill>
          <a:latin typeface="+mn-lt"/>
          <a:ea typeface="ＭＳ Ｐゴシック" charset="-128"/>
        </a:defRPr>
      </a:lvl4pPr>
      <a:lvl5pPr marL="2057400" indent="-228600" algn="l" defTabSz="762000" rtl="0" eaLnBrk="0" fontAlgn="base" hangingPunct="0">
        <a:spcBef>
          <a:spcPct val="20000"/>
        </a:spcBef>
        <a:spcAft>
          <a:spcPct val="0"/>
        </a:spcAft>
        <a:buClr>
          <a:schemeClr val="hlink"/>
        </a:buClr>
        <a:buSzPct val="50000"/>
        <a:buChar char=""/>
        <a:defRPr sz="2400" b="1">
          <a:solidFill>
            <a:schemeClr val="folHlink"/>
          </a:solidFill>
          <a:latin typeface="+mn-lt"/>
          <a:ea typeface="ＭＳ Ｐゴシック" charset="-128"/>
        </a:defRPr>
      </a:lvl5pPr>
      <a:lvl6pPr marL="2514600" indent="-228600" algn="l" defTabSz="762000" rtl="0" eaLnBrk="0" fontAlgn="base" hangingPunct="0">
        <a:spcBef>
          <a:spcPct val="20000"/>
        </a:spcBef>
        <a:spcAft>
          <a:spcPct val="0"/>
        </a:spcAft>
        <a:buClr>
          <a:schemeClr val="hlink"/>
        </a:buClr>
        <a:buSzPct val="50000"/>
        <a:buChar char=""/>
        <a:defRPr sz="2400" b="1">
          <a:solidFill>
            <a:schemeClr val="folHlink"/>
          </a:solidFill>
          <a:latin typeface="+mn-lt"/>
          <a:ea typeface="ＭＳ Ｐゴシック" charset="-128"/>
        </a:defRPr>
      </a:lvl6pPr>
      <a:lvl7pPr marL="2971800" indent="-228600" algn="l" defTabSz="762000" rtl="0" eaLnBrk="0" fontAlgn="base" hangingPunct="0">
        <a:spcBef>
          <a:spcPct val="20000"/>
        </a:spcBef>
        <a:spcAft>
          <a:spcPct val="0"/>
        </a:spcAft>
        <a:buClr>
          <a:schemeClr val="hlink"/>
        </a:buClr>
        <a:buSzPct val="50000"/>
        <a:buChar char=""/>
        <a:defRPr sz="2400" b="1">
          <a:solidFill>
            <a:schemeClr val="folHlink"/>
          </a:solidFill>
          <a:latin typeface="+mn-lt"/>
          <a:ea typeface="ＭＳ Ｐゴシック" charset="-128"/>
        </a:defRPr>
      </a:lvl7pPr>
      <a:lvl8pPr marL="3429000" indent="-228600" algn="l" defTabSz="762000" rtl="0" eaLnBrk="0" fontAlgn="base" hangingPunct="0">
        <a:spcBef>
          <a:spcPct val="20000"/>
        </a:spcBef>
        <a:spcAft>
          <a:spcPct val="0"/>
        </a:spcAft>
        <a:buClr>
          <a:schemeClr val="hlink"/>
        </a:buClr>
        <a:buSzPct val="50000"/>
        <a:buChar char=""/>
        <a:defRPr sz="2400" b="1">
          <a:solidFill>
            <a:schemeClr val="folHlink"/>
          </a:solidFill>
          <a:latin typeface="+mn-lt"/>
          <a:ea typeface="ＭＳ Ｐゴシック" charset="-128"/>
        </a:defRPr>
      </a:lvl8pPr>
      <a:lvl9pPr marL="3886200" indent="-228600" algn="l" defTabSz="762000" rtl="0" eaLnBrk="0" fontAlgn="base" hangingPunct="0">
        <a:spcBef>
          <a:spcPct val="20000"/>
        </a:spcBef>
        <a:spcAft>
          <a:spcPct val="0"/>
        </a:spcAft>
        <a:buClr>
          <a:schemeClr val="hlink"/>
        </a:buClr>
        <a:buSzPct val="50000"/>
        <a:buChar char=""/>
        <a:defRPr sz="2400" b="1">
          <a:solidFill>
            <a:schemeClr val="folHlink"/>
          </a:solidFill>
          <a:latin typeface="+mn-lt"/>
          <a:ea typeface="ＭＳ Ｐゴシック" charset="-128"/>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7" name="Rettangolo 6"/>
          <p:cNvSpPr/>
          <p:nvPr/>
        </p:nvSpPr>
        <p:spPr bwMode="ltGray">
          <a:xfrm>
            <a:off x="0" y="0"/>
            <a:ext cx="9144000" cy="928688"/>
          </a:xfrm>
          <a:prstGeom prst="rect">
            <a:avLst/>
          </a:prstGeom>
          <a:solidFill>
            <a:srgbClr val="4162A5"/>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Segnaposto titolo 1"/>
          <p:cNvSpPr>
            <a:spLocks noGrp="1"/>
          </p:cNvSpPr>
          <p:nvPr>
            <p:ph type="title"/>
          </p:nvPr>
        </p:nvSpPr>
        <p:spPr>
          <a:xfrm>
            <a:off x="457200" y="152400"/>
            <a:ext cx="8229600" cy="776288"/>
          </a:xfrm>
          <a:prstGeom prst="rect">
            <a:avLst/>
          </a:prstGeom>
        </p:spPr>
        <p:txBody>
          <a:bodyPr vert="horz" wrap="square" lIns="91440" tIns="45720" rIns="45720" bIns="45720" numCol="1" anchor="ctr" anchorCtr="0" compatLnSpc="1">
            <a:prstTxWarp prst="textNoShape">
              <a:avLst/>
            </a:prstTxWarp>
            <a:noAutofit/>
          </a:bodyPr>
          <a:lstStyle/>
          <a:p>
            <a:pPr lvl="0"/>
            <a:r>
              <a:rPr lang="it-IT"/>
              <a:t>Fare clic per modificare lo stile del titolo</a:t>
            </a:r>
            <a:endParaRPr lang="en-US"/>
          </a:p>
        </p:txBody>
      </p:sp>
      <p:sp>
        <p:nvSpPr>
          <p:cNvPr id="5124" name="Segnaposto testo 2"/>
          <p:cNvSpPr>
            <a:spLocks noGrp="1"/>
          </p:cNvSpPr>
          <p:nvPr>
            <p:ph type="body" idx="1"/>
          </p:nvPr>
        </p:nvSpPr>
        <p:spPr bwMode="auto">
          <a:xfrm>
            <a:off x="214313" y="1214438"/>
            <a:ext cx="8715375" cy="5186362"/>
          </a:xfrm>
          <a:prstGeom prst="rect">
            <a:avLst/>
          </a:prstGeom>
          <a:noFill/>
          <a:ln w="9525">
            <a:noFill/>
            <a:miter lim="800000"/>
            <a:headEnd/>
            <a:tailEnd/>
          </a:ln>
        </p:spPr>
        <p:txBody>
          <a:bodyPr vert="horz" wrap="square" lIns="54864" tIns="91440" rIns="91440" bIns="45720" numCol="1" anchor="t" anchorCtr="0" compatLnSpc="1">
            <a:prstTxWarp prst="textNoShape">
              <a:avLst/>
            </a:prstTxWarp>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2"/>
          </p:nvPr>
        </p:nvSpPr>
        <p:spPr>
          <a:xfrm>
            <a:off x="214313" y="6477000"/>
            <a:ext cx="2133600" cy="274638"/>
          </a:xfrm>
          <a:prstGeom prst="rect">
            <a:avLst/>
          </a:prstGeom>
          <a:solidFill>
            <a:schemeClr val="bg1"/>
          </a:solidFill>
        </p:spPr>
        <p:txBody>
          <a:bodyPr vert="horz" wrap="square" lIns="109728" tIns="45720" rIns="45720" bIns="0" numCol="1" anchor="b" anchorCtr="0" compatLnSpc="1">
            <a:prstTxWarp prst="textNoShape">
              <a:avLst/>
            </a:prstTxWarp>
          </a:bodyPr>
          <a:lstStyle>
            <a:lvl1pPr>
              <a:defRPr sz="1100">
                <a:solidFill>
                  <a:srgbClr val="4162A5"/>
                </a:solidFill>
              </a:defRPr>
            </a:lvl1pPr>
          </a:lstStyle>
          <a:p>
            <a:r>
              <a:rPr lang="it-IT"/>
              <a:t>L'esperimento CMS ad LHC</a:t>
            </a:r>
            <a:endParaRPr lang="en-US"/>
          </a:p>
        </p:txBody>
      </p:sp>
      <p:sp>
        <p:nvSpPr>
          <p:cNvPr id="5" name="Segnaposto piè di pagina 4"/>
          <p:cNvSpPr>
            <a:spLocks noGrp="1"/>
          </p:cNvSpPr>
          <p:nvPr>
            <p:ph type="ftr" sz="quarter" idx="3"/>
          </p:nvPr>
        </p:nvSpPr>
        <p:spPr>
          <a:xfrm>
            <a:off x="2500313" y="6477000"/>
            <a:ext cx="5507037" cy="274638"/>
          </a:xfrm>
          <a:prstGeom prst="rect">
            <a:avLst/>
          </a:prstGeom>
        </p:spPr>
        <p:txBody>
          <a:bodyPr vert="horz" wrap="square" lIns="45720" tIns="45720" rIns="45720" bIns="0" numCol="1" anchor="b" anchorCtr="0" compatLnSpc="1">
            <a:prstTxWarp prst="textNoShape">
              <a:avLst/>
            </a:prstTxWarp>
          </a:bodyPr>
          <a:lstStyle>
            <a:lvl1pPr algn="ctr">
              <a:defRPr sz="1100">
                <a:solidFill>
                  <a:srgbClr val="FF0000"/>
                </a:solidFill>
              </a:defRPr>
            </a:lvl1pPr>
          </a:lstStyle>
          <a:p>
            <a:r>
              <a:rPr lang="it-IT"/>
              <a:t>Pierluigi Paolucci - Istituto di Fisica Nucleare di Napoli</a:t>
            </a:r>
            <a:endParaRPr lang="en-US"/>
          </a:p>
        </p:txBody>
      </p:sp>
      <p:sp>
        <p:nvSpPr>
          <p:cNvPr id="6" name="Segnaposto numero diapositiva 5"/>
          <p:cNvSpPr>
            <a:spLocks noGrp="1"/>
          </p:cNvSpPr>
          <p:nvPr>
            <p:ph type="sldNum" sz="quarter" idx="4"/>
          </p:nvPr>
        </p:nvSpPr>
        <p:spPr>
          <a:xfrm>
            <a:off x="8204200" y="6477000"/>
            <a:ext cx="733425" cy="274638"/>
          </a:xfrm>
          <a:prstGeom prst="rect">
            <a:avLst/>
          </a:prstGeom>
        </p:spPr>
        <p:txBody>
          <a:bodyPr vert="horz" wrap="square" lIns="91440" tIns="45720" rIns="91440" bIns="0" numCol="1" anchor="b" anchorCtr="0" compatLnSpc="1">
            <a:prstTxWarp prst="textNoShape">
              <a:avLst/>
            </a:prstTxWarp>
          </a:bodyPr>
          <a:lstStyle>
            <a:lvl1pPr algn="r">
              <a:defRPr sz="1200">
                <a:solidFill>
                  <a:srgbClr val="3F3F3F"/>
                </a:solidFill>
              </a:defRPr>
            </a:lvl1pPr>
          </a:lstStyle>
          <a:p>
            <a:fld id="{9B19EBB8-BBF3-934E-8703-68A169BE39F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Lst>
  <p:hf hdr="0"/>
  <p:txStyles>
    <p:titleStyle>
      <a:lvl1pPr algn="l" rtl="0" eaLnBrk="0" fontAlgn="base" hangingPunct="0">
        <a:spcBef>
          <a:spcPct val="0"/>
        </a:spcBef>
        <a:spcAft>
          <a:spcPct val="0"/>
        </a:spcAft>
        <a:defRPr sz="3600" b="1" kern="1200">
          <a:solidFill>
            <a:schemeClr val="bg1"/>
          </a:solidFill>
          <a:latin typeface="+mj-lt"/>
          <a:ea typeface="+mj-ea"/>
          <a:cs typeface="+mj-cs"/>
        </a:defRPr>
      </a:lvl1pPr>
      <a:lvl2pPr algn="l" rtl="0" eaLnBrk="0" fontAlgn="base" hangingPunct="0">
        <a:spcBef>
          <a:spcPct val="0"/>
        </a:spcBef>
        <a:spcAft>
          <a:spcPct val="0"/>
        </a:spcAft>
        <a:defRPr sz="3600" b="1">
          <a:solidFill>
            <a:schemeClr val="bg1"/>
          </a:solidFill>
          <a:latin typeface="Corbel" pitchFamily="34" charset="0"/>
        </a:defRPr>
      </a:lvl2pPr>
      <a:lvl3pPr algn="l" rtl="0" eaLnBrk="0" fontAlgn="base" hangingPunct="0">
        <a:spcBef>
          <a:spcPct val="0"/>
        </a:spcBef>
        <a:spcAft>
          <a:spcPct val="0"/>
        </a:spcAft>
        <a:defRPr sz="3600" b="1">
          <a:solidFill>
            <a:schemeClr val="bg1"/>
          </a:solidFill>
          <a:latin typeface="Corbel" pitchFamily="34" charset="0"/>
        </a:defRPr>
      </a:lvl3pPr>
      <a:lvl4pPr algn="l" rtl="0" eaLnBrk="0" fontAlgn="base" hangingPunct="0">
        <a:spcBef>
          <a:spcPct val="0"/>
        </a:spcBef>
        <a:spcAft>
          <a:spcPct val="0"/>
        </a:spcAft>
        <a:defRPr sz="3600" b="1">
          <a:solidFill>
            <a:schemeClr val="bg1"/>
          </a:solidFill>
          <a:latin typeface="Corbel" pitchFamily="34" charset="0"/>
        </a:defRPr>
      </a:lvl4pPr>
      <a:lvl5pPr algn="l" rtl="0" eaLnBrk="0" fontAlgn="base" hangingPunct="0">
        <a:spcBef>
          <a:spcPct val="0"/>
        </a:spcBef>
        <a:spcAft>
          <a:spcPct val="0"/>
        </a:spcAft>
        <a:defRPr sz="3600" b="1">
          <a:solidFill>
            <a:schemeClr val="bg1"/>
          </a:solidFill>
          <a:latin typeface="Corbel" pitchFamily="34" charset="0"/>
        </a:defRPr>
      </a:lvl5pPr>
      <a:lvl6pPr marL="457200" algn="l" rtl="0" fontAlgn="base">
        <a:spcBef>
          <a:spcPct val="0"/>
        </a:spcBef>
        <a:spcAft>
          <a:spcPct val="0"/>
        </a:spcAft>
        <a:defRPr sz="3600" b="1">
          <a:solidFill>
            <a:schemeClr val="bg1"/>
          </a:solidFill>
          <a:latin typeface="Corbel" pitchFamily="34" charset="0"/>
        </a:defRPr>
      </a:lvl6pPr>
      <a:lvl7pPr marL="914400" algn="l" rtl="0" fontAlgn="base">
        <a:spcBef>
          <a:spcPct val="0"/>
        </a:spcBef>
        <a:spcAft>
          <a:spcPct val="0"/>
        </a:spcAft>
        <a:defRPr sz="3600" b="1">
          <a:solidFill>
            <a:schemeClr val="bg1"/>
          </a:solidFill>
          <a:latin typeface="Corbel" pitchFamily="34" charset="0"/>
        </a:defRPr>
      </a:lvl7pPr>
      <a:lvl8pPr marL="1371600" algn="l" rtl="0" fontAlgn="base">
        <a:spcBef>
          <a:spcPct val="0"/>
        </a:spcBef>
        <a:spcAft>
          <a:spcPct val="0"/>
        </a:spcAft>
        <a:defRPr sz="3600" b="1">
          <a:solidFill>
            <a:schemeClr val="bg1"/>
          </a:solidFill>
          <a:latin typeface="Corbel" pitchFamily="34" charset="0"/>
        </a:defRPr>
      </a:lvl8pPr>
      <a:lvl9pPr marL="1828800" algn="l" rtl="0" fontAlgn="base">
        <a:spcBef>
          <a:spcPct val="0"/>
        </a:spcBef>
        <a:spcAft>
          <a:spcPct val="0"/>
        </a:spcAft>
        <a:defRPr sz="3600" b="1">
          <a:solidFill>
            <a:schemeClr val="bg1"/>
          </a:solidFill>
          <a:latin typeface="Corbel" pitchFamily="34" charset="0"/>
        </a:defRPr>
      </a:lvl9pPr>
    </p:titleStyle>
    <p:bodyStyle>
      <a:lvl1pPr marL="438150" indent="-319088" algn="l" rtl="0" eaLnBrk="0" fontAlgn="base" hangingPunct="0">
        <a:spcBef>
          <a:spcPct val="0"/>
        </a:spcBef>
        <a:spcAft>
          <a:spcPct val="0"/>
        </a:spcAft>
        <a:buClr>
          <a:schemeClr val="accent1"/>
        </a:buClr>
        <a:buSzPct val="80000"/>
        <a:buFont typeface="Wingdings 2"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charset="2"/>
        <a:buChar char=""/>
        <a:defRPr sz="2800" kern="1200">
          <a:solidFill>
            <a:schemeClr val="tx1"/>
          </a:solidFill>
          <a:latin typeface="+mn-lt"/>
          <a:ea typeface="ＭＳ Ｐゴシック" charset="-128"/>
          <a:cs typeface="+mn-cs"/>
        </a:defRPr>
      </a:lvl2pPr>
      <a:lvl3pPr marL="995363" indent="-228600" algn="l" rtl="0" eaLnBrk="0" fontAlgn="base" hangingPunct="0">
        <a:spcBef>
          <a:spcPct val="20000"/>
        </a:spcBef>
        <a:spcAft>
          <a:spcPct val="0"/>
        </a:spcAft>
        <a:buClr>
          <a:srgbClr val="E66C7D"/>
        </a:buClr>
        <a:buFont typeface="Arial" charset="0"/>
        <a:buChar char="▪"/>
        <a:defRPr sz="2400" kern="1200">
          <a:solidFill>
            <a:schemeClr val="tx1"/>
          </a:solidFill>
          <a:latin typeface="+mn-lt"/>
          <a:ea typeface="ＭＳ Ｐゴシック" charset="-128"/>
          <a:cs typeface="+mn-cs"/>
        </a:defRPr>
      </a:lvl3pPr>
      <a:lvl4pPr marL="1216025" indent="-182563" algn="l" rtl="0" eaLnBrk="0" fontAlgn="base" hangingPunct="0">
        <a:spcBef>
          <a:spcPct val="20000"/>
        </a:spcBef>
        <a:spcAft>
          <a:spcPct val="0"/>
        </a:spcAft>
        <a:buClr>
          <a:srgbClr val="6BB76D"/>
        </a:buClr>
        <a:buFont typeface="Arial" charset="0"/>
        <a:buChar char="▪"/>
        <a:defRPr sz="2000" kern="1200">
          <a:solidFill>
            <a:schemeClr val="tx1"/>
          </a:solidFill>
          <a:latin typeface="+mn-lt"/>
          <a:ea typeface="ＭＳ Ｐゴシック" charset="-128"/>
          <a:cs typeface="+mn-cs"/>
        </a:defRPr>
      </a:lvl4pPr>
      <a:lvl5pPr marL="1425575" indent="-182563" algn="l" rtl="0" eaLnBrk="0" fontAlgn="base" hangingPunct="0">
        <a:spcBef>
          <a:spcPct val="20000"/>
        </a:spcBef>
        <a:spcAft>
          <a:spcPct val="0"/>
        </a:spcAft>
        <a:buClr>
          <a:srgbClr val="E88651"/>
        </a:buClr>
        <a:buFont typeface="Wingdings 3" charset="2"/>
        <a:buChar char=""/>
        <a:defRPr lang="en-US" sz="2000" kern="1200">
          <a:solidFill>
            <a:schemeClr val="tx1"/>
          </a:solidFill>
          <a:latin typeface="+mn-lt"/>
          <a:ea typeface="ＭＳ Ｐゴシック" charset="-128"/>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it-IT" smtClean="0"/>
              <a:t>Ricadute tecnologiche</a:t>
            </a:r>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Pierluigi Paolucci - Istituto di Fisica Nucleare di Napoli</a:t>
            </a: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31CA86-7D92-4EF4-B7B1-2E8E3081FB8D}" type="slidenum">
              <a:rPr lang="it-IT" smtClean="0"/>
              <a:pPr/>
              <a:t>‹#›</a:t>
            </a:fld>
            <a:endParaRPr lang="it-IT"/>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42146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it-IT" smtClean="0"/>
              <a:t>Ricadute tecnologiche</a:t>
            </a:r>
            <a:endParaRPr lang="it-IT"/>
          </a:p>
        </p:txBody>
      </p:sp>
      <p:sp>
        <p:nvSpPr>
          <p:cNvPr id="5" name="Segnaposto piè di pagina 4"/>
          <p:cNvSpPr>
            <a:spLocks noGrp="1"/>
          </p:cNvSpPr>
          <p:nvPr>
            <p:ph type="ftr" sz="quarter" idx="3"/>
          </p:nvPr>
        </p:nvSpPr>
        <p:spPr>
          <a:xfrm>
            <a:off x="3124200" y="642146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Pierluigi Paolucci - Istituto di Fisica Nucleare di Napoli</a:t>
            </a:r>
            <a:endParaRPr lang="it-IT" dirty="0"/>
          </a:p>
        </p:txBody>
      </p:sp>
      <p:sp>
        <p:nvSpPr>
          <p:cNvPr id="6" name="Segnaposto numero diapositiva 5"/>
          <p:cNvSpPr>
            <a:spLocks noGrp="1"/>
          </p:cNvSpPr>
          <p:nvPr>
            <p:ph type="sldNum" sz="quarter" idx="4"/>
          </p:nvPr>
        </p:nvSpPr>
        <p:spPr>
          <a:xfrm>
            <a:off x="6553200" y="642146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267569-00C4-44C1-ADE1-25DAB8728BE0}" type="slidenum">
              <a:rPr lang="it-IT" smtClean="0"/>
              <a:pPr/>
              <a:t>‹#›</a:t>
            </a:fld>
            <a:endParaRPr lang="it-IT"/>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chemeClr val="accent2">
            <a:lumMod val="75000"/>
          </a:schemeClr>
        </a:solidFill>
        <a:effectLst/>
      </p:bgPr>
    </p:bg>
    <p:spTree>
      <p:nvGrpSpPr>
        <p:cNvPr id="1" name=""/>
        <p:cNvGrpSpPr/>
        <p:nvPr/>
      </p:nvGrpSpPr>
      <p:grpSpPr>
        <a:xfrm>
          <a:off x="0" y="0"/>
          <a:ext cx="0" cy="0"/>
          <a:chOff x="0" y="0"/>
          <a:chExt cx="0" cy="0"/>
        </a:xfrm>
      </p:grpSpPr>
      <p:sp>
        <p:nvSpPr>
          <p:cNvPr id="7" name="Rettangolo 6"/>
          <p:cNvSpPr/>
          <p:nvPr/>
        </p:nvSpPr>
        <p:spPr bwMode="ltGray">
          <a:xfrm>
            <a:off x="0" y="1"/>
            <a:ext cx="9143999" cy="928670"/>
          </a:xfrm>
          <a:prstGeom prst="rect">
            <a:avLst/>
          </a:prstGeom>
          <a:solidFill>
            <a:srgbClr val="4162A5"/>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Segnaposto titolo 1"/>
          <p:cNvSpPr>
            <a:spLocks noGrp="1"/>
          </p:cNvSpPr>
          <p:nvPr>
            <p:ph type="title"/>
          </p:nvPr>
        </p:nvSpPr>
        <p:spPr>
          <a:xfrm>
            <a:off x="457200" y="152400"/>
            <a:ext cx="8229600" cy="776270"/>
          </a:xfrm>
          <a:prstGeom prst="rect">
            <a:avLst/>
          </a:prstGeom>
        </p:spPr>
        <p:txBody>
          <a:bodyPr vert="horz" lIns="91440" rIns="45720" rtlCol="0" anchor="ctr">
            <a:noAutofit/>
            <a:scene3d>
              <a:camera prst="orthographicFront"/>
              <a:lightRig rig="threePt" dir="t">
                <a:rot lat="0" lon="0" rev="4800000"/>
              </a:lightRig>
            </a:scene3d>
            <a:sp3d prstMaterial="matte">
              <a:bevelT w="50800" h="10160"/>
            </a:sp3d>
          </a:bodyPr>
          <a:lstStyle/>
          <a:p>
            <a:r>
              <a:rPr kumimoji="0" lang="it-IT" dirty="0" smtClean="0"/>
              <a:t>Fare clic per modificare lo stile del titolo</a:t>
            </a:r>
            <a:endParaRPr kumimoji="0" lang="en-US" dirty="0"/>
          </a:p>
        </p:txBody>
      </p:sp>
      <p:sp>
        <p:nvSpPr>
          <p:cNvPr id="3" name="Segnaposto testo 2"/>
          <p:cNvSpPr>
            <a:spLocks noGrp="1"/>
          </p:cNvSpPr>
          <p:nvPr>
            <p:ph type="body" idx="1"/>
          </p:nvPr>
        </p:nvSpPr>
        <p:spPr>
          <a:xfrm>
            <a:off x="214282" y="1214422"/>
            <a:ext cx="8715436" cy="5186379"/>
          </a:xfrm>
          <a:prstGeom prst="rect">
            <a:avLst/>
          </a:prstGeom>
        </p:spPr>
        <p:txBody>
          <a:bodyPr vert="horz" lIns="54864" tIns="91440" rtlCol="0">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4" name="Segnaposto data 3"/>
          <p:cNvSpPr>
            <a:spLocks noGrp="1"/>
          </p:cNvSpPr>
          <p:nvPr>
            <p:ph type="dt" sz="half" idx="2"/>
          </p:nvPr>
        </p:nvSpPr>
        <p:spPr>
          <a:xfrm>
            <a:off x="214282" y="6476999"/>
            <a:ext cx="2133600" cy="274320"/>
          </a:xfrm>
          <a:prstGeom prst="rect">
            <a:avLst/>
          </a:prstGeom>
          <a:solidFill>
            <a:schemeClr val="bg1"/>
          </a:solidFill>
        </p:spPr>
        <p:txBody>
          <a:bodyPr vert="horz" lIns="109728" rIns="45720" bIns="0" rtlCol="0" anchor="b"/>
          <a:lstStyle>
            <a:lvl1pPr algn="l" eaLnBrk="1" latinLnBrk="0" hangingPunct="1">
              <a:defRPr kumimoji="0" sz="1100">
                <a:solidFill>
                  <a:srgbClr val="4162A5"/>
                </a:solidFill>
              </a:defRPr>
            </a:lvl1pPr>
          </a:lstStyle>
          <a:p>
            <a:pPr>
              <a:defRPr/>
            </a:pPr>
            <a:r>
              <a:rPr lang="it-IT" smtClean="0"/>
              <a:t>Ricadute tecnologiche</a:t>
            </a:r>
            <a:endParaRPr lang="en-US" dirty="0"/>
          </a:p>
        </p:txBody>
      </p:sp>
      <p:sp>
        <p:nvSpPr>
          <p:cNvPr id="5" name="Segnaposto piè di pagina 4"/>
          <p:cNvSpPr>
            <a:spLocks noGrp="1"/>
          </p:cNvSpPr>
          <p:nvPr>
            <p:ph type="ftr" sz="quarter" idx="3"/>
          </p:nvPr>
        </p:nvSpPr>
        <p:spPr>
          <a:xfrm>
            <a:off x="2500298" y="6476999"/>
            <a:ext cx="5507719" cy="274320"/>
          </a:xfrm>
          <a:prstGeom prst="rect">
            <a:avLst/>
          </a:prstGeom>
        </p:spPr>
        <p:txBody>
          <a:bodyPr vert="horz" lIns="45720" rIns="45720" bIns="0" rtlCol="0" anchor="b"/>
          <a:lstStyle>
            <a:lvl1pPr algn="ctr" eaLnBrk="1" latinLnBrk="0" hangingPunct="1">
              <a:defRPr kumimoji="0" sz="1100">
                <a:solidFill>
                  <a:srgbClr val="FF0000"/>
                </a:solidFill>
              </a:defRPr>
            </a:lvl1pPr>
          </a:lstStyle>
          <a:p>
            <a:pPr>
              <a:defRPr/>
            </a:pPr>
            <a:r>
              <a:rPr lang="en-US" smtClean="0"/>
              <a:t>Pierluigi Paolucci - Istituto di Fisica Nucleare di Napoli</a:t>
            </a:r>
            <a:endParaRPr lang="en-US" dirty="0"/>
          </a:p>
        </p:txBody>
      </p:sp>
      <p:sp>
        <p:nvSpPr>
          <p:cNvPr id="6" name="Segnaposto numero diapositiva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lstStyle>
          <a:p>
            <a:pPr>
              <a:defRPr/>
            </a:pPr>
            <a:fld id="{0C98BC42-1558-43E0-B805-ACF9BE092041}"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p:txStyles>
    <p:titleStyle>
      <a:lvl1pPr algn="l" rtl="0" eaLnBrk="1" latinLnBrk="0" hangingPunct="1">
        <a:spcBef>
          <a:spcPct val="0"/>
        </a:spcBef>
        <a:buNone/>
        <a:defRPr kumimoji="0" sz="3600" b="1" kern="1200">
          <a:solidFill>
            <a:schemeClr val="bg1"/>
          </a:solidFill>
          <a:effectLst/>
          <a:latin typeface="+mj-lt"/>
          <a:ea typeface="+mj-ea"/>
          <a:cs typeface="+mj-cs"/>
        </a:defRPr>
      </a:lvl1pPr>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chemeClr val="accent2">
            <a:lumMod val="75000"/>
          </a:schemeClr>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Fare clic per modificare lo stile del titolo dello schema</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r>
              <a:rPr lang="it-IT" smtClean="0"/>
              <a:t>Ricadute tecnologiche</a:t>
            </a: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r>
              <a:rPr lang="en-US" smtClean="0"/>
              <a:t>Pierluigi Paolucci - Istituto di Fisica Nucleare di Napoli</a:t>
            </a: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fld id="{B56F9084-C826-437D-A2D7-07718F969EB5}" type="slidenum">
              <a:rPr lang="it-IT" smtClean="0"/>
              <a:pPr/>
              <a:t>‹#›</a:t>
            </a:fld>
            <a:endParaRPr lang="it-IT"/>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hdr="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it-IT" smtClean="0"/>
              <a:t>Ricadute tecnologiche</a:t>
            </a:r>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Pierluigi Paolucci - Istituto di Fisica Nucleare di Napoli</a:t>
            </a: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31CA86-7D92-4EF4-B7B1-2E8E3081FB8D}" type="slidenum">
              <a:rPr lang="it-IT" smtClean="0"/>
              <a:pPr/>
              <a:t>‹#›</a:t>
            </a:fld>
            <a:endParaRPr lang="it-IT"/>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42146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it-IT" smtClean="0"/>
              <a:t>Ricadute tecnologiche</a:t>
            </a:r>
            <a:endParaRPr lang="it-IT"/>
          </a:p>
        </p:txBody>
      </p:sp>
      <p:sp>
        <p:nvSpPr>
          <p:cNvPr id="5" name="Segnaposto piè di pagina 4"/>
          <p:cNvSpPr>
            <a:spLocks noGrp="1"/>
          </p:cNvSpPr>
          <p:nvPr>
            <p:ph type="ftr" sz="quarter" idx="3"/>
          </p:nvPr>
        </p:nvSpPr>
        <p:spPr>
          <a:xfrm>
            <a:off x="3124200" y="642146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Pierluigi Paolucci - Istituto di Fisica Nucleare di Napoli</a:t>
            </a:r>
            <a:endParaRPr lang="it-IT" dirty="0"/>
          </a:p>
        </p:txBody>
      </p:sp>
      <p:sp>
        <p:nvSpPr>
          <p:cNvPr id="6" name="Segnaposto numero diapositiva 5"/>
          <p:cNvSpPr>
            <a:spLocks noGrp="1"/>
          </p:cNvSpPr>
          <p:nvPr>
            <p:ph type="sldNum" sz="quarter" idx="4"/>
          </p:nvPr>
        </p:nvSpPr>
        <p:spPr>
          <a:xfrm>
            <a:off x="6553200" y="642146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267569-00C4-44C1-ADE1-25DAB8728BE0}" type="slidenum">
              <a:rPr lang="it-IT" smtClean="0"/>
              <a:pPr/>
              <a:t>‹#›</a:t>
            </a:fld>
            <a:endParaRPr lang="it-IT"/>
          </a:p>
        </p:txBody>
      </p:sp>
    </p:spTree>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chemeClr val="accent2">
            <a:lumMod val="75000"/>
          </a:schemeClr>
        </a:solidFill>
        <a:effectLst/>
      </p:bgPr>
    </p:bg>
    <p:spTree>
      <p:nvGrpSpPr>
        <p:cNvPr id="1" name=""/>
        <p:cNvGrpSpPr/>
        <p:nvPr/>
      </p:nvGrpSpPr>
      <p:grpSpPr>
        <a:xfrm>
          <a:off x="0" y="0"/>
          <a:ext cx="0" cy="0"/>
          <a:chOff x="0" y="0"/>
          <a:chExt cx="0" cy="0"/>
        </a:xfrm>
      </p:grpSpPr>
      <p:sp>
        <p:nvSpPr>
          <p:cNvPr id="7" name="Rettangolo 6"/>
          <p:cNvSpPr/>
          <p:nvPr/>
        </p:nvSpPr>
        <p:spPr bwMode="ltGray">
          <a:xfrm>
            <a:off x="0" y="1"/>
            <a:ext cx="9143999" cy="928670"/>
          </a:xfrm>
          <a:prstGeom prst="rect">
            <a:avLst/>
          </a:prstGeom>
          <a:solidFill>
            <a:srgbClr val="4162A5"/>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Segnaposto titolo 1"/>
          <p:cNvSpPr>
            <a:spLocks noGrp="1"/>
          </p:cNvSpPr>
          <p:nvPr>
            <p:ph type="title"/>
          </p:nvPr>
        </p:nvSpPr>
        <p:spPr>
          <a:xfrm>
            <a:off x="457200" y="152400"/>
            <a:ext cx="8229600" cy="776270"/>
          </a:xfrm>
          <a:prstGeom prst="rect">
            <a:avLst/>
          </a:prstGeom>
        </p:spPr>
        <p:txBody>
          <a:bodyPr vert="horz" lIns="91440" rIns="45720" rtlCol="0" anchor="ctr">
            <a:noAutofit/>
            <a:scene3d>
              <a:camera prst="orthographicFront"/>
              <a:lightRig rig="threePt" dir="t">
                <a:rot lat="0" lon="0" rev="4800000"/>
              </a:lightRig>
            </a:scene3d>
            <a:sp3d prstMaterial="matte">
              <a:bevelT w="50800" h="10160"/>
            </a:sp3d>
          </a:bodyPr>
          <a:lstStyle/>
          <a:p>
            <a:r>
              <a:rPr kumimoji="0" lang="it-IT" dirty="0" smtClean="0"/>
              <a:t>Fare clic per modificare lo stile del titolo</a:t>
            </a:r>
            <a:endParaRPr kumimoji="0" lang="en-US" dirty="0"/>
          </a:p>
        </p:txBody>
      </p:sp>
      <p:sp>
        <p:nvSpPr>
          <p:cNvPr id="3" name="Segnaposto testo 2"/>
          <p:cNvSpPr>
            <a:spLocks noGrp="1"/>
          </p:cNvSpPr>
          <p:nvPr>
            <p:ph type="body" idx="1"/>
          </p:nvPr>
        </p:nvSpPr>
        <p:spPr>
          <a:xfrm>
            <a:off x="214282" y="1214422"/>
            <a:ext cx="8715436" cy="5186379"/>
          </a:xfrm>
          <a:prstGeom prst="rect">
            <a:avLst/>
          </a:prstGeom>
        </p:spPr>
        <p:txBody>
          <a:bodyPr vert="horz" lIns="54864" tIns="91440" rtlCol="0">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4" name="Segnaposto data 3"/>
          <p:cNvSpPr>
            <a:spLocks noGrp="1"/>
          </p:cNvSpPr>
          <p:nvPr>
            <p:ph type="dt" sz="half" idx="2"/>
          </p:nvPr>
        </p:nvSpPr>
        <p:spPr>
          <a:xfrm>
            <a:off x="214282" y="6476999"/>
            <a:ext cx="2133600" cy="274320"/>
          </a:xfrm>
          <a:prstGeom prst="rect">
            <a:avLst/>
          </a:prstGeom>
          <a:solidFill>
            <a:schemeClr val="bg1"/>
          </a:solidFill>
        </p:spPr>
        <p:txBody>
          <a:bodyPr vert="horz" lIns="109728" rIns="45720" bIns="0" rtlCol="0" anchor="b"/>
          <a:lstStyle>
            <a:lvl1pPr algn="l" eaLnBrk="1" latinLnBrk="0" hangingPunct="1">
              <a:defRPr kumimoji="0" sz="1100">
                <a:solidFill>
                  <a:srgbClr val="4162A5"/>
                </a:solidFill>
              </a:defRPr>
            </a:lvl1pPr>
          </a:lstStyle>
          <a:p>
            <a:pPr>
              <a:defRPr/>
            </a:pPr>
            <a:r>
              <a:rPr lang="it-IT" smtClean="0"/>
              <a:t>Ricadute tecnologiche</a:t>
            </a:r>
            <a:endParaRPr lang="en-US" dirty="0"/>
          </a:p>
        </p:txBody>
      </p:sp>
      <p:sp>
        <p:nvSpPr>
          <p:cNvPr id="5" name="Segnaposto piè di pagina 4"/>
          <p:cNvSpPr>
            <a:spLocks noGrp="1"/>
          </p:cNvSpPr>
          <p:nvPr>
            <p:ph type="ftr" sz="quarter" idx="3"/>
          </p:nvPr>
        </p:nvSpPr>
        <p:spPr>
          <a:xfrm>
            <a:off x="2500298" y="6476999"/>
            <a:ext cx="5507719" cy="274320"/>
          </a:xfrm>
          <a:prstGeom prst="rect">
            <a:avLst/>
          </a:prstGeom>
        </p:spPr>
        <p:txBody>
          <a:bodyPr vert="horz" lIns="45720" rIns="45720" bIns="0" rtlCol="0" anchor="b"/>
          <a:lstStyle>
            <a:lvl1pPr algn="ctr" eaLnBrk="1" latinLnBrk="0" hangingPunct="1">
              <a:defRPr kumimoji="0" sz="1100">
                <a:solidFill>
                  <a:srgbClr val="FF0000"/>
                </a:solidFill>
              </a:defRPr>
            </a:lvl1pPr>
          </a:lstStyle>
          <a:p>
            <a:pPr>
              <a:defRPr/>
            </a:pPr>
            <a:r>
              <a:rPr lang="en-US" smtClean="0"/>
              <a:t>Pierluigi Paolucci - Istituto di Fisica Nucleare di Napoli</a:t>
            </a:r>
            <a:endParaRPr lang="en-US" dirty="0"/>
          </a:p>
        </p:txBody>
      </p:sp>
      <p:sp>
        <p:nvSpPr>
          <p:cNvPr id="6" name="Segnaposto numero diapositiva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lstStyle>
          <a:p>
            <a:pPr>
              <a:defRPr/>
            </a:pPr>
            <a:fld id="{0C98BC42-1558-43E0-B805-ACF9BE092041}"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hf hdr="0"/>
  <p:txStyles>
    <p:titleStyle>
      <a:lvl1pPr algn="l" rtl="0" eaLnBrk="1" latinLnBrk="0" hangingPunct="1">
        <a:spcBef>
          <a:spcPct val="0"/>
        </a:spcBef>
        <a:buNone/>
        <a:defRPr kumimoji="0" sz="3600" b="1" kern="1200">
          <a:solidFill>
            <a:schemeClr val="bg1"/>
          </a:solidFill>
          <a:effectLst/>
          <a:latin typeface="+mj-lt"/>
          <a:ea typeface="+mj-ea"/>
          <a:cs typeface="+mj-cs"/>
        </a:defRPr>
      </a:lvl1pPr>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chemeClr val="accent2">
            <a:lumMod val="75000"/>
          </a:schemeClr>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Fare clic per modificare lo stile del titolo dello schema</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r>
              <a:rPr lang="it-IT" smtClean="0"/>
              <a:t>Ricadute tecnologiche</a:t>
            </a: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r>
              <a:rPr lang="en-US" smtClean="0"/>
              <a:t>Pierluigi Paolucci - Istituto di Fisica Nucleare di Napoli</a:t>
            </a: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fld id="{B56F9084-C826-437D-A2D7-07718F969EB5}" type="slidenum">
              <a:rPr lang="it-IT" smtClean="0"/>
              <a:pPr/>
              <a:t>‹#›</a:t>
            </a:fld>
            <a:endParaRPr lang="it-IT"/>
          </a:p>
        </p:txBody>
      </p:sp>
    </p:spTree>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hf hdr="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 Id="rId3" Type="http://schemas.openxmlformats.org/officeDocument/2006/relationships/image" Target="../media/image7.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 Id="rId3" Type="http://schemas.openxmlformats.org/officeDocument/2006/relationships/image" Target="../media/image2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 Id="rId3" Type="http://schemas.openxmlformats.org/officeDocument/2006/relationships/image" Target="../media/image2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 Id="rId3"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164.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2.xml"/><Relationship Id="rId2" Type="http://schemas.openxmlformats.org/officeDocument/2006/relationships/image" Target="../media/image3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4.xml"/><Relationship Id="rId2"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2.xml"/><Relationship Id="rId2" Type="http://schemas.openxmlformats.org/officeDocument/2006/relationships/image" Target="../media/image3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2.xml"/><Relationship Id="rId2"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2.xml"/><Relationship Id="rId2" Type="http://schemas.openxmlformats.org/officeDocument/2006/relationships/image" Target="../media/image36.jpe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jpeg"/><Relationship Id="rId1" Type="http://schemas.openxmlformats.org/officeDocument/2006/relationships/slideLayout" Target="../slideLayouts/slideLayout186.xml"/><Relationship Id="rId2" Type="http://schemas.openxmlformats.org/officeDocument/2006/relationships/notesSlide" Target="../notesSlides/notesSlide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Layout" Target="../slideLayouts/slideLayout164.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6.xml"/><Relationship Id="rId2" Type="http://schemas.openxmlformats.org/officeDocument/2006/relationships/image" Target="../media/image39.jpeg"/></Relationships>
</file>

<file path=ppt/slides/_rels/slide31.xml.rels><?xml version="1.0" encoding="UTF-8" standalone="yes"?>
<Relationships xmlns="http://schemas.openxmlformats.org/package/2006/relationships"><Relationship Id="rId3" Type="http://schemas.openxmlformats.org/officeDocument/2006/relationships/hyperlink" Target="http://www.infn.it" TargetMode="External"/><Relationship Id="rId4" Type="http://schemas.openxmlformats.org/officeDocument/2006/relationships/hyperlink" Target="http://www.na.infn.it" TargetMode="External"/><Relationship Id="rId5" Type="http://schemas.openxmlformats.org/officeDocument/2006/relationships/hyperlink" Target="http://library.web.cern.ch/library/Library/Welcome.html" TargetMode="External"/><Relationship Id="rId6" Type="http://schemas.openxmlformats.org/officeDocument/2006/relationships/hyperlink" Target="http://public.web.cern.ch/public/en/About/About-en.html" TargetMode="External"/><Relationship Id="rId7" Type="http://schemas.openxmlformats.org/officeDocument/2006/relationships/hyperlink" Target="http://technologytransfer.web.cern.ch/technologytransfer/" TargetMode="External"/><Relationship Id="rId8" Type="http://schemas.openxmlformats.org/officeDocument/2006/relationships/hyperlink" Target="http://nobelprize.org/" TargetMode="External"/><Relationship Id="rId9" Type="http://schemas.openxmlformats.org/officeDocument/2006/relationships/hyperlink" Target="http://lhc.web.cern.ch/lhc/" TargetMode="External"/><Relationship Id="rId10" Type="http://schemas.openxmlformats.org/officeDocument/2006/relationships/hyperlink" Target="http://web.infn.it/cms/" TargetMode="External"/><Relationship Id="rId11" Type="http://schemas.openxmlformats.org/officeDocument/2006/relationships/hyperlink" Target="http://web.infn.it/atlas" TargetMode="External"/><Relationship Id="rId1" Type="http://schemas.openxmlformats.org/officeDocument/2006/relationships/slideLayout" Target="../slideLayouts/slideLayout2.xml"/><Relationship Id="rId2" Type="http://schemas.openxmlformats.org/officeDocument/2006/relationships/hyperlink" Target="http://www.cern.ch"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wmf"/><Relationship Id="rId1" Type="http://schemas.openxmlformats.org/officeDocument/2006/relationships/slideLayout" Target="../slideLayouts/slideLayout160.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1" Type="http://schemas.openxmlformats.org/officeDocument/2006/relationships/slideLayout" Target="../slideLayouts/slideLayout164.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gif"/><Relationship Id="rId1" Type="http://schemas.openxmlformats.org/officeDocument/2006/relationships/slideLayout" Target="../slideLayouts/slideLayout154.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1" Type="http://schemas.openxmlformats.org/officeDocument/2006/relationships/hyperlink" Target="http://technologytransfer.web.cern.ch/technologytransfer/en/Technology/Titanium.html" TargetMode="External"/><Relationship Id="rId12" Type="http://schemas.openxmlformats.org/officeDocument/2006/relationships/hyperlink" Target="http://technologytransfer.web.cern.ch/technologytransfer/en/Technology/DiaphragmSystem.html" TargetMode="External"/><Relationship Id="rId13" Type="http://schemas.openxmlformats.org/officeDocument/2006/relationships/hyperlink" Target="http://technologytransfer.web.cern.ch/technologytransfer/en/Technology/Solar.html" TargetMode="External"/><Relationship Id="rId1" Type="http://schemas.openxmlformats.org/officeDocument/2006/relationships/slideLayout" Target="../slideLayouts/slideLayout2.xml"/><Relationship Id="rId2" Type="http://schemas.openxmlformats.org/officeDocument/2006/relationships/hyperlink" Target="http://technologytransfer.web.cern.ch/technologytransfer/en/Technology/CryogenicSavingUnit.html" TargetMode="External"/><Relationship Id="rId3" Type="http://schemas.openxmlformats.org/officeDocument/2006/relationships/hyperlink" Target="http://technologytransfer.web.cern.ch/technologytransfer/en/Technology/Transmuter.html" TargetMode="External"/><Relationship Id="rId4" Type="http://schemas.openxmlformats.org/officeDocument/2006/relationships/hyperlink" Target="http://technologytransfer.web.cern.ch/technologytransfer/en/Technology/FFREOECA.html" TargetMode="External"/><Relationship Id="rId5" Type="http://schemas.openxmlformats.org/officeDocument/2006/relationships/hyperlink" Target="http://technologytransfer.web.cern.ch/technologytransfer/en/Technology/Medipix.html" TargetMode="External"/><Relationship Id="rId6" Type="http://schemas.openxmlformats.org/officeDocument/2006/relationships/hyperlink" Target="http://technologytransfer.web.cern.ch/technologytransfer/en/Technology/NINO.html" TargetMode="External"/><Relationship Id="rId7" Type="http://schemas.openxmlformats.org/officeDocument/2006/relationships/hyperlink" Target="http://technologytransfer.web.cern.ch/technologytransfer/en/Technology/CDSInvenio.html" TargetMode="External"/><Relationship Id="rId8" Type="http://schemas.openxmlformats.org/officeDocument/2006/relationships/hyperlink" Target="http://technologytransfer.web.cern.ch/technologytransfer/en/Technology/Cristal.html" TargetMode="External"/><Relationship Id="rId9" Type="http://schemas.openxmlformats.org/officeDocument/2006/relationships/hyperlink" Target="http://technologytransfer.web.cern.ch/technologytransfer/en/Technology/NiceAdmin.html" TargetMode="External"/><Relationship Id="rId10" Type="http://schemas.openxmlformats.org/officeDocument/2006/relationships/hyperlink" Target="http://technologytransfer.web.cern.ch/technologytransfer/en/Technology/NEG.html"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Immagine 5" descr="logo_google_lhc.jpg"/>
          <p:cNvPicPr>
            <a:picLocks noChangeAspect="1"/>
          </p:cNvPicPr>
          <p:nvPr/>
        </p:nvPicPr>
        <p:blipFill>
          <a:blip r:embed="rId2" cstate="print"/>
          <a:stretch>
            <a:fillRect/>
          </a:stretch>
        </p:blipFill>
        <p:spPr>
          <a:xfrm>
            <a:off x="4143372" y="1600200"/>
            <a:ext cx="3528055" cy="1336384"/>
          </a:xfrm>
          <a:prstGeom prst="rect">
            <a:avLst/>
          </a:prstGeom>
        </p:spPr>
      </p:pic>
      <p:sp>
        <p:nvSpPr>
          <p:cNvPr id="2" name="Titolo 1"/>
          <p:cNvSpPr>
            <a:spLocks noGrp="1"/>
          </p:cNvSpPr>
          <p:nvPr>
            <p:ph type="ctrTitle"/>
          </p:nvPr>
        </p:nvSpPr>
        <p:spPr>
          <a:xfrm>
            <a:off x="714348" y="142853"/>
            <a:ext cx="7772400" cy="1285884"/>
          </a:xfrm>
          <a:noFill/>
        </p:spPr>
        <p:txBody>
          <a:bodyPr/>
          <a:lstStyle/>
          <a:p>
            <a:r>
              <a:rPr lang="it-IT" sz="6600" dirty="0" smtClean="0">
                <a:solidFill>
                  <a:schemeClr val="bg1"/>
                </a:solidFill>
              </a:rPr>
              <a:t>Il WEB ed LHC</a:t>
            </a:r>
            <a:endParaRPr lang="it-IT" sz="6600" dirty="0">
              <a:solidFill>
                <a:schemeClr val="bg1"/>
              </a:solidFill>
            </a:endParaRPr>
          </a:p>
        </p:txBody>
      </p:sp>
      <p:sp>
        <p:nvSpPr>
          <p:cNvPr id="3" name="Sottotitolo 2"/>
          <p:cNvSpPr>
            <a:spLocks noGrp="1"/>
          </p:cNvSpPr>
          <p:nvPr>
            <p:ph type="subTitle" idx="1"/>
          </p:nvPr>
        </p:nvSpPr>
        <p:spPr>
          <a:xfrm>
            <a:off x="357158" y="3171836"/>
            <a:ext cx="8501122" cy="1928826"/>
          </a:xfrm>
        </p:spPr>
        <p:txBody>
          <a:bodyPr/>
          <a:lstStyle/>
          <a:p>
            <a:r>
              <a:rPr lang="it-IT" sz="4000" dirty="0" smtClean="0">
                <a:solidFill>
                  <a:srgbClr val="FFFF00"/>
                </a:solidFill>
              </a:rPr>
              <a:t>La fisica sub-nucleare e le sue ricadute tecnologiche</a:t>
            </a:r>
            <a:endParaRPr lang="it-IT" sz="4000" dirty="0">
              <a:solidFill>
                <a:srgbClr val="FFFF00"/>
              </a:solidFill>
            </a:endParaRPr>
          </a:p>
        </p:txBody>
      </p:sp>
      <p:sp>
        <p:nvSpPr>
          <p:cNvPr id="4" name="Rettangolo 3"/>
          <p:cNvSpPr/>
          <p:nvPr/>
        </p:nvSpPr>
        <p:spPr>
          <a:xfrm>
            <a:off x="2727470" y="5312647"/>
            <a:ext cx="3887604" cy="830997"/>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it-IT" sz="2400" b="1" dirty="0" smtClean="0">
                <a:ln w="50800"/>
                <a:solidFill>
                  <a:schemeClr val="bg1"/>
                </a:solidFill>
              </a:rPr>
              <a:t>Pigi Paolucci</a:t>
            </a:r>
          </a:p>
          <a:p>
            <a:pPr algn="ctr"/>
            <a:r>
              <a:rPr lang="it-IT" sz="2400" b="1" cap="none" spc="0" dirty="0" smtClean="0">
                <a:ln w="50800"/>
                <a:solidFill>
                  <a:srgbClr val="FFC000"/>
                </a:solidFill>
                <a:effectLst/>
              </a:rPr>
              <a:t>I.N.F.N. Sezione di Napoli</a:t>
            </a:r>
            <a:endParaRPr lang="it-IT" sz="2400" b="1" cap="none" spc="0" dirty="0">
              <a:ln w="50800"/>
              <a:solidFill>
                <a:srgbClr val="FFC000"/>
              </a:solidFill>
              <a:effectLst/>
            </a:endParaRPr>
          </a:p>
        </p:txBody>
      </p:sp>
      <p:pic>
        <p:nvPicPr>
          <p:cNvPr id="5" name="Immagine 4" descr="Human_evolution.jpg"/>
          <p:cNvPicPr>
            <a:picLocks noChangeAspect="1"/>
          </p:cNvPicPr>
          <p:nvPr/>
        </p:nvPicPr>
        <p:blipFill>
          <a:blip r:embed="rId3" cstate="print"/>
          <a:stretch>
            <a:fillRect/>
          </a:stretch>
        </p:blipFill>
        <p:spPr>
          <a:xfrm>
            <a:off x="1857356" y="1600200"/>
            <a:ext cx="2278054" cy="1321271"/>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La ricerca al CERN negli anni 60-70</a:t>
            </a:r>
            <a:endParaRPr lang="it-IT" dirty="0"/>
          </a:p>
        </p:txBody>
      </p:sp>
      <p:sp>
        <p:nvSpPr>
          <p:cNvPr id="3" name="Segnaposto contenuto 2"/>
          <p:cNvSpPr>
            <a:spLocks noGrp="1"/>
          </p:cNvSpPr>
          <p:nvPr>
            <p:ph idx="1"/>
          </p:nvPr>
        </p:nvSpPr>
        <p:spPr>
          <a:xfrm>
            <a:off x="285720" y="1643050"/>
            <a:ext cx="8572560" cy="4452950"/>
          </a:xfrm>
        </p:spPr>
        <p:txBody>
          <a:bodyPr/>
          <a:lstStyle/>
          <a:p>
            <a:r>
              <a:rPr lang="en-US" b="1" dirty="0" smtClean="0">
                <a:solidFill>
                  <a:srgbClr val="FFC000"/>
                </a:solidFill>
              </a:rPr>
              <a:t>1959:</a:t>
            </a:r>
            <a:r>
              <a:rPr lang="en-US" dirty="0" smtClean="0"/>
              <a:t>	The Proton Synchrotron (PS)</a:t>
            </a:r>
          </a:p>
          <a:p>
            <a:endParaRPr lang="en-US" dirty="0" smtClean="0"/>
          </a:p>
          <a:p>
            <a:endParaRPr lang="en-US" dirty="0" smtClean="0"/>
          </a:p>
          <a:p>
            <a:endParaRPr lang="en-US" dirty="0" smtClean="0"/>
          </a:p>
          <a:p>
            <a:endParaRPr lang="en-US" dirty="0" smtClean="0"/>
          </a:p>
          <a:p>
            <a:pPr>
              <a:buNone/>
            </a:pPr>
            <a:endParaRPr lang="en-US" dirty="0" smtClean="0">
              <a:solidFill>
                <a:srgbClr val="FFC000"/>
              </a:solidFill>
            </a:endParaRPr>
          </a:p>
          <a:p>
            <a:r>
              <a:rPr lang="it-IT" b="1" dirty="0" smtClean="0">
                <a:solidFill>
                  <a:srgbClr val="FFC000"/>
                </a:solidFill>
              </a:rPr>
              <a:t>1965:</a:t>
            </a:r>
            <a:r>
              <a:rPr lang="it-IT" dirty="0" smtClean="0"/>
              <a:t>	Il primo super calcolatore (1 MHz)</a:t>
            </a:r>
          </a:p>
          <a:p>
            <a:r>
              <a:rPr lang="it-IT" b="1" dirty="0" smtClean="0">
                <a:solidFill>
                  <a:srgbClr val="FFC000"/>
                </a:solidFill>
              </a:rPr>
              <a:t>1973:</a:t>
            </a:r>
            <a:r>
              <a:rPr lang="it-IT" dirty="0" smtClean="0"/>
              <a:t>	Scoperta delle correnti neutre</a:t>
            </a:r>
          </a:p>
        </p:txBody>
      </p:sp>
      <p:sp>
        <p:nvSpPr>
          <p:cNvPr id="4" name="Segnaposto data 3"/>
          <p:cNvSpPr>
            <a:spLocks noGrp="1"/>
          </p:cNvSpPr>
          <p:nvPr>
            <p:ph type="dt" sz="half" idx="10"/>
          </p:nvPr>
        </p:nvSpPr>
        <p:spPr/>
        <p:txBody>
          <a:bodyPr/>
          <a:lstStyle/>
          <a:p>
            <a:r>
              <a:rPr lang="it-IT" smtClean="0"/>
              <a:t>Ricadute tecnologiche</a:t>
            </a:r>
            <a:endParaRPr lang="it-IT" dirty="0"/>
          </a:p>
        </p:txBody>
      </p:sp>
      <p:sp>
        <p:nvSpPr>
          <p:cNvPr id="5" name="Segnaposto piè di pagina 4"/>
          <p:cNvSpPr>
            <a:spLocks noGrp="1"/>
          </p:cNvSpPr>
          <p:nvPr>
            <p:ph type="ftr" sz="quarter" idx="11"/>
          </p:nvPr>
        </p:nvSpPr>
        <p:spPr/>
        <p:txBody>
          <a:bodyPr/>
          <a:lstStyle/>
          <a:p>
            <a:r>
              <a:rPr lang="en-US" b="1" smtClean="0"/>
              <a:t>Pierluigi Paolucci - Istituto di Fisica Nucleare di Napoli</a:t>
            </a:r>
            <a:endParaRPr lang="it-IT" dirty="0"/>
          </a:p>
        </p:txBody>
      </p:sp>
      <p:sp>
        <p:nvSpPr>
          <p:cNvPr id="6" name="Segnaposto numero diapositiva 5"/>
          <p:cNvSpPr>
            <a:spLocks noGrp="1"/>
          </p:cNvSpPr>
          <p:nvPr>
            <p:ph type="sldNum" sz="quarter" idx="12"/>
          </p:nvPr>
        </p:nvSpPr>
        <p:spPr/>
        <p:txBody>
          <a:bodyPr/>
          <a:lstStyle/>
          <a:p>
            <a:fld id="{499BD01E-DA75-4620-97DF-DD53FB49D629}" type="slidenum">
              <a:rPr lang="it-IT" smtClean="0"/>
              <a:pPr/>
              <a:t>10</a:t>
            </a:fld>
            <a:endParaRPr lang="it-IT" dirty="0"/>
          </a:p>
        </p:txBody>
      </p:sp>
      <p:pic>
        <p:nvPicPr>
          <p:cNvPr id="7" name="Immagine 6" descr="PS.jpg"/>
          <p:cNvPicPr>
            <a:picLocks noChangeAspect="1"/>
          </p:cNvPicPr>
          <p:nvPr/>
        </p:nvPicPr>
        <p:blipFill>
          <a:blip r:embed="rId2" cstate="print"/>
          <a:stretch>
            <a:fillRect/>
          </a:stretch>
        </p:blipFill>
        <p:spPr>
          <a:xfrm>
            <a:off x="714348" y="2214564"/>
            <a:ext cx="7620000" cy="1428750"/>
          </a:xfrm>
          <a:prstGeom prst="rect">
            <a:avLst/>
          </a:prstGeom>
        </p:spPr>
      </p:pic>
      <p:sp>
        <p:nvSpPr>
          <p:cNvPr id="9" name="CasellaDiTesto 8"/>
          <p:cNvSpPr txBox="1"/>
          <p:nvPr/>
        </p:nvSpPr>
        <p:spPr>
          <a:xfrm>
            <a:off x="142876" y="3792684"/>
            <a:ext cx="8858280" cy="707886"/>
          </a:xfrm>
          <a:prstGeom prst="rect">
            <a:avLst/>
          </a:prstGeom>
          <a:noFill/>
        </p:spPr>
        <p:txBody>
          <a:bodyPr wrap="square" rtlCol="0">
            <a:spAutoFit/>
          </a:bodyPr>
          <a:lstStyle/>
          <a:p>
            <a:pPr algn="ctr"/>
            <a:r>
              <a:rPr lang="it-IT" sz="2000" dirty="0" smtClean="0">
                <a:solidFill>
                  <a:srgbClr val="FFFF00"/>
                </a:solidFill>
                <a:latin typeface="Arial Black" pitchFamily="34" charset="0"/>
              </a:rPr>
              <a:t>Tutto il sistema equipaggiato con elettronica a valvole </a:t>
            </a:r>
          </a:p>
          <a:p>
            <a:pPr algn="ctr"/>
            <a:r>
              <a:rPr lang="it-IT" sz="2000" dirty="0" smtClean="0">
                <a:solidFill>
                  <a:srgbClr val="FFFF00"/>
                </a:solidFill>
                <a:latin typeface="Arial Black" pitchFamily="34" charset="0"/>
              </a:rPr>
              <a:t>e senza nessun tipo di computer</a:t>
            </a:r>
          </a:p>
        </p:txBody>
      </p:sp>
      <p:sp>
        <p:nvSpPr>
          <p:cNvPr id="12" name="CasellaDiTesto 11"/>
          <p:cNvSpPr txBox="1"/>
          <p:nvPr/>
        </p:nvSpPr>
        <p:spPr>
          <a:xfrm>
            <a:off x="142844" y="5814972"/>
            <a:ext cx="8858280" cy="400110"/>
          </a:xfrm>
          <a:prstGeom prst="rect">
            <a:avLst/>
          </a:prstGeom>
          <a:noFill/>
        </p:spPr>
        <p:txBody>
          <a:bodyPr wrap="square" rtlCol="0">
            <a:spAutoFit/>
          </a:bodyPr>
          <a:lstStyle/>
          <a:p>
            <a:pPr algn="ctr"/>
            <a:r>
              <a:rPr lang="it-IT" sz="2000" dirty="0" smtClean="0">
                <a:solidFill>
                  <a:srgbClr val="FFFF00"/>
                </a:solidFill>
                <a:latin typeface="Arial Black" pitchFamily="34" charset="0"/>
              </a:rPr>
              <a:t>Analisi dei dati con tecniche “manuali”</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Immagine 4" descr="eventocamerabolle.jpg"/>
          <p:cNvPicPr>
            <a:picLocks noChangeAspect="1"/>
          </p:cNvPicPr>
          <p:nvPr/>
        </p:nvPicPr>
        <p:blipFill>
          <a:blip r:embed="rId2" cstate="print"/>
          <a:stretch>
            <a:fillRect/>
          </a:stretch>
        </p:blipFill>
        <p:spPr>
          <a:xfrm>
            <a:off x="785786" y="438897"/>
            <a:ext cx="7786742" cy="5776185"/>
          </a:xfrm>
          <a:prstGeom prst="rect">
            <a:avLst/>
          </a:prstGeom>
        </p:spPr>
      </p:pic>
      <p:pic>
        <p:nvPicPr>
          <p:cNvPr id="7" name="Immagine 6" descr="analisicamerebolle.jpg"/>
          <p:cNvPicPr>
            <a:picLocks noChangeAspect="1"/>
          </p:cNvPicPr>
          <p:nvPr/>
        </p:nvPicPr>
        <p:blipFill>
          <a:blip r:embed="rId3" cstate="print"/>
          <a:stretch>
            <a:fillRect/>
          </a:stretch>
        </p:blipFill>
        <p:spPr>
          <a:xfrm>
            <a:off x="1984380" y="49433"/>
            <a:ext cx="5087950" cy="6575197"/>
          </a:xfrm>
          <a:prstGeom prst="rect">
            <a:avLst/>
          </a:prstGeom>
        </p:spPr>
      </p:pic>
      <p:sp>
        <p:nvSpPr>
          <p:cNvPr id="8" name="Rettangolo 7"/>
          <p:cNvSpPr/>
          <p:nvPr/>
        </p:nvSpPr>
        <p:spPr>
          <a:xfrm>
            <a:off x="914400" y="4114800"/>
            <a:ext cx="7348487" cy="923330"/>
          </a:xfrm>
          <a:prstGeom prst="rect">
            <a:avLst/>
          </a:prstGeom>
          <a:noFill/>
        </p:spPr>
        <p:txBody>
          <a:bodyPr wrap="none" lIns="91440" tIns="45720" rIns="91440" bIns="45720">
            <a:spAutoFit/>
          </a:bodyPr>
          <a:lstStyle/>
          <a:p>
            <a:pPr algn="ctr"/>
            <a:r>
              <a:rPr lang="it-IT" sz="5400" b="1" cap="none" spc="0" dirty="0" smtClean="0">
                <a:ln w="10541" cmpd="sng">
                  <a:solidFill>
                    <a:srgbClr val="C00000"/>
                  </a:solidFill>
                  <a:prstDash val="solid"/>
                </a:ln>
                <a:solidFill>
                  <a:srgbClr val="00B0F0"/>
                </a:solidFill>
                <a:effectLst/>
              </a:rPr>
              <a:t>La vista e la pazienza</a:t>
            </a:r>
            <a:endParaRPr lang="it-IT" sz="5400" b="1" cap="none" spc="0" dirty="0">
              <a:ln w="10541" cmpd="sng">
                <a:solidFill>
                  <a:srgbClr val="C00000"/>
                </a:solidFill>
                <a:prstDash val="solid"/>
              </a:ln>
              <a:solidFill>
                <a:srgbClr val="00B0F0"/>
              </a:solidFill>
              <a:effectLst/>
            </a:endParaRPr>
          </a:p>
        </p:txBody>
      </p:sp>
      <p:sp>
        <p:nvSpPr>
          <p:cNvPr id="9" name="Rettangolo 8"/>
          <p:cNvSpPr/>
          <p:nvPr/>
        </p:nvSpPr>
        <p:spPr>
          <a:xfrm>
            <a:off x="609600" y="381000"/>
            <a:ext cx="8098692" cy="2585323"/>
          </a:xfrm>
          <a:prstGeom prst="rect">
            <a:avLst/>
          </a:prstGeom>
          <a:noFill/>
        </p:spPr>
        <p:txBody>
          <a:bodyPr wrap="none" lIns="91440" tIns="45720" rIns="91440" bIns="45720">
            <a:spAutoFit/>
          </a:bodyPr>
          <a:lstStyle/>
          <a:p>
            <a:pPr algn="ctr"/>
            <a:r>
              <a:rPr lang="it-IT" sz="5400" b="1" cap="none" spc="0" dirty="0" smtClean="0">
                <a:ln w="10541" cmpd="sng">
                  <a:solidFill>
                    <a:srgbClr val="C00000"/>
                  </a:solidFill>
                  <a:prstDash val="solid"/>
                </a:ln>
                <a:solidFill>
                  <a:srgbClr val="00B0F0"/>
                </a:solidFill>
                <a:effectLst/>
              </a:rPr>
              <a:t>Quali raffinate tecniche</a:t>
            </a:r>
          </a:p>
          <a:p>
            <a:pPr algn="ctr"/>
            <a:r>
              <a:rPr lang="it-IT" sz="5400" b="1" dirty="0" smtClean="0">
                <a:ln w="10541" cmpd="sng">
                  <a:solidFill>
                    <a:srgbClr val="C00000"/>
                  </a:solidFill>
                  <a:prstDash val="solid"/>
                </a:ln>
                <a:solidFill>
                  <a:srgbClr val="00B0F0"/>
                </a:solidFill>
              </a:rPr>
              <a:t>di analisi dei dati erano</a:t>
            </a:r>
          </a:p>
          <a:p>
            <a:pPr algn="ctr"/>
            <a:r>
              <a:rPr lang="it-IT" sz="5400" b="1" dirty="0" smtClean="0">
                <a:ln w="10541" cmpd="sng">
                  <a:solidFill>
                    <a:srgbClr val="C00000"/>
                  </a:solidFill>
                  <a:prstDash val="solid"/>
                </a:ln>
                <a:solidFill>
                  <a:srgbClr val="00B0F0"/>
                </a:solidFill>
              </a:rPr>
              <a:t>s</a:t>
            </a:r>
            <a:r>
              <a:rPr lang="it-IT" sz="5400" b="1" cap="none" spc="0" dirty="0" smtClean="0">
                <a:ln w="10541" cmpd="sng">
                  <a:solidFill>
                    <a:srgbClr val="C00000"/>
                  </a:solidFill>
                  <a:prstDash val="solid"/>
                </a:ln>
                <a:solidFill>
                  <a:srgbClr val="00B0F0"/>
                </a:solidFill>
                <a:effectLst/>
              </a:rPr>
              <a:t>tate </a:t>
            </a:r>
            <a:r>
              <a:rPr lang="it-IT" sz="5400" b="1" cap="none" spc="0" dirty="0" err="1" smtClean="0">
                <a:ln w="10541" cmpd="sng">
                  <a:solidFill>
                    <a:srgbClr val="C00000"/>
                  </a:solidFill>
                  <a:prstDash val="solid"/>
                </a:ln>
                <a:solidFill>
                  <a:srgbClr val="00B0F0"/>
                </a:solidFill>
                <a:effectLst/>
              </a:rPr>
              <a:t>utlizzate</a:t>
            </a:r>
            <a:r>
              <a:rPr lang="it-IT" sz="5400" b="1" cap="none" spc="0" dirty="0" smtClean="0">
                <a:ln w="10541" cmpd="sng">
                  <a:solidFill>
                    <a:srgbClr val="C00000"/>
                  </a:solidFill>
                  <a:prstDash val="solid"/>
                </a:ln>
                <a:solidFill>
                  <a:srgbClr val="00B0F0"/>
                </a:solidFill>
                <a:effectLst/>
              </a:rPr>
              <a:t> ?</a:t>
            </a:r>
            <a:endParaRPr lang="it-IT" sz="5400" b="1" cap="none" spc="0" dirty="0">
              <a:ln w="10541" cmpd="sng">
                <a:solidFill>
                  <a:srgbClr val="C00000"/>
                </a:solidFill>
                <a:prstDash val="solid"/>
              </a:ln>
              <a:solidFill>
                <a:srgbClr val="00B0F0"/>
              </a:solidFill>
              <a:effectLst/>
            </a:endParaRPr>
          </a:p>
        </p:txBody>
      </p:sp>
      <p:sp>
        <p:nvSpPr>
          <p:cNvPr id="10" name="Date Placeholder 9"/>
          <p:cNvSpPr>
            <a:spLocks noGrp="1"/>
          </p:cNvSpPr>
          <p:nvPr>
            <p:ph type="dt" sz="half" idx="10"/>
          </p:nvPr>
        </p:nvSpPr>
        <p:spPr/>
        <p:txBody>
          <a:bodyPr/>
          <a:lstStyle/>
          <a:p>
            <a:r>
              <a:rPr lang="it-IT" smtClean="0"/>
              <a:t>Ricadute tecnologiche</a:t>
            </a:r>
            <a:endParaRPr lang="it-IT" dirty="0"/>
          </a:p>
        </p:txBody>
      </p:sp>
      <p:sp>
        <p:nvSpPr>
          <p:cNvPr id="11" name="Slide Number Placeholder 10"/>
          <p:cNvSpPr>
            <a:spLocks noGrp="1"/>
          </p:cNvSpPr>
          <p:nvPr>
            <p:ph type="sldNum" sz="quarter" idx="12"/>
          </p:nvPr>
        </p:nvSpPr>
        <p:spPr/>
        <p:txBody>
          <a:bodyPr/>
          <a:lstStyle/>
          <a:p>
            <a:fld id="{499BD01E-DA75-4620-97DF-DD53FB49D629}" type="slidenum">
              <a:rPr lang="it-IT" smtClean="0"/>
              <a:pPr/>
              <a:t>11</a:t>
            </a:fld>
            <a:endParaRPr lang="it-IT" dirty="0"/>
          </a:p>
        </p:txBody>
      </p:sp>
      <p:sp>
        <p:nvSpPr>
          <p:cNvPr id="12" name="Footer Placeholder 11"/>
          <p:cNvSpPr>
            <a:spLocks noGrp="1"/>
          </p:cNvSpPr>
          <p:nvPr>
            <p:ph type="ftr" sz="quarter" idx="11"/>
          </p:nvPr>
        </p:nvSpPr>
        <p:spPr/>
        <p:txBody>
          <a:bodyPr/>
          <a:lstStyle/>
          <a:p>
            <a:r>
              <a:rPr lang="en-US" smtClean="0"/>
              <a:t>Pierluigi Paolucci - Istituto di Fisica Nucleare di Napoli</a:t>
            </a:r>
            <a:endParaRPr lang="it-I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par>
                          <p:cTn id="8" fill="hold">
                            <p:stCondLst>
                              <p:cond delay="500"/>
                            </p:stCondLst>
                            <p:childTnLst>
                              <p:par>
                                <p:cTn id="9" presetID="2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edge">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xit" presetSubtype="0" fill="hold" nodeType="clickEffect">
                                  <p:stCondLst>
                                    <p:cond delay="0"/>
                                  </p:stCondLst>
                                  <p:childTnLst>
                                    <p:animEffect transition="out" filter="dissolv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childTnLst>
                          </p:cTn>
                        </p:par>
                        <p:par>
                          <p:cTn id="17" fill="hold">
                            <p:stCondLst>
                              <p:cond delay="500"/>
                            </p:stCondLst>
                            <p:childTnLst>
                              <p:par>
                                <p:cTn id="18" presetID="21" presetClass="entr" presetSubtype="4"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heel(4)">
                                      <p:cBhvr>
                                        <p:cTn id="20" dur="2000"/>
                                        <p:tgtEl>
                                          <p:spTgt spid="7"/>
                                        </p:tgtEl>
                                      </p:cBhvr>
                                    </p:animEffect>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La ricerca al CERN negli anni 70-80</a:t>
            </a:r>
            <a:endParaRPr lang="it-IT" dirty="0"/>
          </a:p>
        </p:txBody>
      </p:sp>
      <p:sp>
        <p:nvSpPr>
          <p:cNvPr id="3" name="Segnaposto contenuto 2"/>
          <p:cNvSpPr>
            <a:spLocks noGrp="1"/>
          </p:cNvSpPr>
          <p:nvPr>
            <p:ph idx="1"/>
          </p:nvPr>
        </p:nvSpPr>
        <p:spPr/>
        <p:txBody>
          <a:bodyPr/>
          <a:lstStyle/>
          <a:p>
            <a:r>
              <a:rPr lang="it-IT" b="1" dirty="0" smtClean="0">
                <a:solidFill>
                  <a:srgbClr val="FFC000"/>
                </a:solidFill>
              </a:rPr>
              <a:t>1968:</a:t>
            </a:r>
            <a:r>
              <a:rPr lang="it-IT" dirty="0" smtClean="0"/>
              <a:t>	Georges </a:t>
            </a:r>
            <a:r>
              <a:rPr lang="it-IT" dirty="0" err="1" smtClean="0"/>
              <a:t>Charpak</a:t>
            </a:r>
            <a:r>
              <a:rPr lang="it-IT" dirty="0" smtClean="0"/>
              <a:t> sviluppa rivelatori 			a gas (premio Nobel)</a:t>
            </a:r>
          </a:p>
          <a:p>
            <a:r>
              <a:rPr lang="it-IT" b="1" dirty="0" smtClean="0">
                <a:solidFill>
                  <a:srgbClr val="FFC000"/>
                </a:solidFill>
              </a:rPr>
              <a:t>1972:</a:t>
            </a:r>
            <a:r>
              <a:rPr lang="it-IT" dirty="0" smtClean="0"/>
              <a:t>	Nuovo super calcolatore (10 MHz)</a:t>
            </a:r>
          </a:p>
          <a:p>
            <a:r>
              <a:rPr lang="it-IT" b="1" dirty="0" smtClean="0">
                <a:solidFill>
                  <a:srgbClr val="FFC000"/>
                </a:solidFill>
              </a:rPr>
              <a:t>1976:</a:t>
            </a:r>
            <a:r>
              <a:rPr lang="it-IT" dirty="0" smtClean="0">
                <a:solidFill>
                  <a:srgbClr val="FFC000"/>
                </a:solidFill>
              </a:rPr>
              <a:t>	The Super Proton </a:t>
            </a:r>
            <a:r>
              <a:rPr lang="it-IT" dirty="0" err="1" smtClean="0">
                <a:solidFill>
                  <a:srgbClr val="FFC000"/>
                </a:solidFill>
              </a:rPr>
              <a:t>Synchrotron</a:t>
            </a:r>
            <a:r>
              <a:rPr lang="it-IT" dirty="0" smtClean="0">
                <a:solidFill>
                  <a:srgbClr val="FFC000"/>
                </a:solidFill>
              </a:rPr>
              <a:t> (SPS)</a:t>
            </a:r>
          </a:p>
          <a:p>
            <a:endParaRPr lang="it-IT" dirty="0" smtClean="0"/>
          </a:p>
          <a:p>
            <a:endParaRPr lang="it-IT" dirty="0" smtClean="0"/>
          </a:p>
          <a:p>
            <a:endParaRPr lang="it-IT" dirty="0" smtClean="0"/>
          </a:p>
          <a:p>
            <a:r>
              <a:rPr lang="it-IT" b="1" dirty="0" smtClean="0">
                <a:solidFill>
                  <a:srgbClr val="FFC000"/>
                </a:solidFill>
              </a:rPr>
              <a:t>1983:</a:t>
            </a:r>
            <a:r>
              <a:rPr lang="it-IT" dirty="0" smtClean="0"/>
              <a:t> 	Carlo Rubbia scopre la W e la Z 			(premio Nobel)</a:t>
            </a:r>
            <a:endParaRPr lang="it-IT" dirty="0"/>
          </a:p>
        </p:txBody>
      </p:sp>
      <p:sp>
        <p:nvSpPr>
          <p:cNvPr id="4" name="Segnaposto data 3"/>
          <p:cNvSpPr>
            <a:spLocks noGrp="1"/>
          </p:cNvSpPr>
          <p:nvPr>
            <p:ph type="dt" sz="half" idx="10"/>
          </p:nvPr>
        </p:nvSpPr>
        <p:spPr/>
        <p:txBody>
          <a:bodyPr/>
          <a:lstStyle/>
          <a:p>
            <a:r>
              <a:rPr lang="it-IT" smtClean="0"/>
              <a:t>Ricadute tecnologiche</a:t>
            </a:r>
            <a:endParaRPr lang="it-IT" dirty="0"/>
          </a:p>
        </p:txBody>
      </p:sp>
      <p:sp>
        <p:nvSpPr>
          <p:cNvPr id="5" name="Segnaposto piè di pagina 4"/>
          <p:cNvSpPr>
            <a:spLocks noGrp="1"/>
          </p:cNvSpPr>
          <p:nvPr>
            <p:ph type="ftr" sz="quarter" idx="11"/>
          </p:nvPr>
        </p:nvSpPr>
        <p:spPr/>
        <p:txBody>
          <a:bodyPr/>
          <a:lstStyle/>
          <a:p>
            <a:r>
              <a:rPr lang="en-US" b="1" smtClean="0"/>
              <a:t>Pierluigi Paolucci - Istituto di Fisica Nucleare di Napoli</a:t>
            </a:r>
            <a:endParaRPr lang="it-IT" dirty="0"/>
          </a:p>
        </p:txBody>
      </p:sp>
      <p:sp>
        <p:nvSpPr>
          <p:cNvPr id="6" name="Segnaposto numero diapositiva 5"/>
          <p:cNvSpPr>
            <a:spLocks noGrp="1"/>
          </p:cNvSpPr>
          <p:nvPr>
            <p:ph type="sldNum" sz="quarter" idx="12"/>
          </p:nvPr>
        </p:nvSpPr>
        <p:spPr/>
        <p:txBody>
          <a:bodyPr/>
          <a:lstStyle/>
          <a:p>
            <a:fld id="{499BD01E-DA75-4620-97DF-DD53FB49D629}" type="slidenum">
              <a:rPr lang="it-IT" smtClean="0"/>
              <a:pPr/>
              <a:t>12</a:t>
            </a:fld>
            <a:endParaRPr lang="it-IT" dirty="0"/>
          </a:p>
        </p:txBody>
      </p:sp>
      <p:pic>
        <p:nvPicPr>
          <p:cNvPr id="8" name="Immagine 7" descr="SPS.jpg"/>
          <p:cNvPicPr>
            <a:picLocks noChangeAspect="1"/>
          </p:cNvPicPr>
          <p:nvPr/>
        </p:nvPicPr>
        <p:blipFill>
          <a:blip r:embed="rId2" cstate="print"/>
          <a:stretch>
            <a:fillRect/>
          </a:stretch>
        </p:blipFill>
        <p:spPr>
          <a:xfrm>
            <a:off x="762000" y="3286134"/>
            <a:ext cx="7620000" cy="1428750"/>
          </a:xfrm>
          <a:prstGeom prst="rect">
            <a:avLst/>
          </a:prstGeom>
        </p:spPr>
      </p:pic>
      <p:sp>
        <p:nvSpPr>
          <p:cNvPr id="9" name="CasellaDiTesto 8"/>
          <p:cNvSpPr txBox="1"/>
          <p:nvPr/>
        </p:nvSpPr>
        <p:spPr>
          <a:xfrm>
            <a:off x="142844" y="5814972"/>
            <a:ext cx="8858280" cy="400110"/>
          </a:xfrm>
          <a:prstGeom prst="rect">
            <a:avLst/>
          </a:prstGeom>
          <a:noFill/>
        </p:spPr>
        <p:txBody>
          <a:bodyPr wrap="square" rtlCol="0">
            <a:spAutoFit/>
          </a:bodyPr>
          <a:lstStyle/>
          <a:p>
            <a:pPr algn="ctr"/>
            <a:r>
              <a:rPr lang="it-IT" sz="2000" dirty="0" smtClean="0">
                <a:solidFill>
                  <a:srgbClr val="FFFF00"/>
                </a:solidFill>
                <a:latin typeface="Arial Black" pitchFamily="34" charset="0"/>
              </a:rPr>
              <a:t>Estensivo uso dei calcolatori centrali per l’analisi dei dati</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descr="primoPCgrande.jpg"/>
          <p:cNvPicPr>
            <a:picLocks noChangeAspect="1"/>
          </p:cNvPicPr>
          <p:nvPr/>
        </p:nvPicPr>
        <p:blipFill>
          <a:blip r:embed="rId2"/>
          <a:stretch>
            <a:fillRect/>
          </a:stretch>
        </p:blipFill>
        <p:spPr>
          <a:xfrm>
            <a:off x="5193425" y="2819401"/>
            <a:ext cx="3950575" cy="4038600"/>
          </a:xfrm>
          <a:prstGeom prst="rect">
            <a:avLst/>
          </a:prstGeom>
        </p:spPr>
      </p:pic>
      <p:sp>
        <p:nvSpPr>
          <p:cNvPr id="2" name="Titolo 1"/>
          <p:cNvSpPr>
            <a:spLocks noGrp="1"/>
          </p:cNvSpPr>
          <p:nvPr>
            <p:ph type="title"/>
          </p:nvPr>
        </p:nvSpPr>
        <p:spPr/>
        <p:txBody>
          <a:bodyPr/>
          <a:lstStyle/>
          <a:p>
            <a:r>
              <a:rPr lang="it-IT" dirty="0" smtClean="0"/>
              <a:t>I super-computer</a:t>
            </a:r>
            <a:endParaRPr lang="it-IT" dirty="0"/>
          </a:p>
        </p:txBody>
      </p:sp>
      <p:sp>
        <p:nvSpPr>
          <p:cNvPr id="3" name="Segnaposto contenuto 2"/>
          <p:cNvSpPr>
            <a:spLocks noGrp="1"/>
          </p:cNvSpPr>
          <p:nvPr>
            <p:ph idx="1"/>
          </p:nvPr>
        </p:nvSpPr>
        <p:spPr>
          <a:xfrm>
            <a:off x="0" y="3048000"/>
            <a:ext cx="9144000" cy="3048000"/>
          </a:xfrm>
        </p:spPr>
        <p:txBody>
          <a:bodyPr/>
          <a:lstStyle/>
          <a:p>
            <a:pPr marL="0" indent="0">
              <a:buNone/>
            </a:pPr>
            <a:r>
              <a:rPr lang="it-IT" sz="2400" dirty="0" smtClean="0">
                <a:solidFill>
                  <a:srgbClr val="FFFF00"/>
                </a:solidFill>
              </a:rPr>
              <a:t>I computer, l’elettronica ed il </a:t>
            </a:r>
          </a:p>
          <a:p>
            <a:pPr marL="0" indent="0">
              <a:buNone/>
            </a:pPr>
            <a:r>
              <a:rPr lang="it-IT" sz="2400" dirty="0" smtClean="0">
                <a:solidFill>
                  <a:srgbClr val="FFFF00"/>
                </a:solidFill>
              </a:rPr>
              <a:t>software diventano un punto </a:t>
            </a:r>
          </a:p>
          <a:p>
            <a:pPr marL="0" indent="0">
              <a:buNone/>
            </a:pPr>
            <a:r>
              <a:rPr lang="it-IT" sz="2400" dirty="0" smtClean="0">
                <a:solidFill>
                  <a:srgbClr val="FFFF00"/>
                </a:solidFill>
              </a:rPr>
              <a:t>chiave per i grandi progetti:</a:t>
            </a:r>
          </a:p>
          <a:p>
            <a:pPr marL="363538" indent="-363538"/>
            <a:r>
              <a:rPr lang="it-IT" sz="2000" dirty="0" smtClean="0"/>
              <a:t>La progettazione e realizzazione di </a:t>
            </a:r>
          </a:p>
          <a:p>
            <a:pPr marL="363538" indent="-363538">
              <a:buNone/>
            </a:pPr>
            <a:r>
              <a:rPr lang="it-IT" sz="2000" dirty="0" smtClean="0"/>
              <a:t>apparati sperimentali</a:t>
            </a:r>
          </a:p>
          <a:p>
            <a:pPr marL="363538" indent="-363538"/>
            <a:r>
              <a:rPr lang="it-IT" sz="2000" dirty="0" smtClean="0"/>
              <a:t>Il loro controllo e l’acquisizione dei dati</a:t>
            </a:r>
          </a:p>
          <a:p>
            <a:pPr marL="363538" indent="-363538"/>
            <a:r>
              <a:rPr lang="it-IT" sz="2000" dirty="0" smtClean="0"/>
              <a:t>L’analisi dei dati</a:t>
            </a:r>
          </a:p>
        </p:txBody>
      </p:sp>
      <p:sp>
        <p:nvSpPr>
          <p:cNvPr id="4" name="Segnaposto data 3"/>
          <p:cNvSpPr>
            <a:spLocks noGrp="1"/>
          </p:cNvSpPr>
          <p:nvPr>
            <p:ph type="dt" sz="half" idx="10"/>
          </p:nvPr>
        </p:nvSpPr>
        <p:spPr/>
        <p:txBody>
          <a:bodyPr/>
          <a:lstStyle/>
          <a:p>
            <a:r>
              <a:rPr lang="it-IT" smtClean="0"/>
              <a:t>Ricadute tecnologiche</a:t>
            </a:r>
            <a:endParaRPr lang="it-IT" dirty="0"/>
          </a:p>
        </p:txBody>
      </p:sp>
      <p:sp>
        <p:nvSpPr>
          <p:cNvPr id="5" name="Segnaposto piè di pagina 4"/>
          <p:cNvSpPr>
            <a:spLocks noGrp="1"/>
          </p:cNvSpPr>
          <p:nvPr>
            <p:ph type="ftr" sz="quarter" idx="11"/>
          </p:nvPr>
        </p:nvSpPr>
        <p:spPr/>
        <p:txBody>
          <a:bodyPr/>
          <a:lstStyle/>
          <a:p>
            <a:r>
              <a:rPr lang="en-US" b="1" smtClean="0"/>
              <a:t>Pierluigi Paolucci - Istituto di Fisica Nucleare di Napoli</a:t>
            </a:r>
            <a:endParaRPr lang="it-IT" dirty="0"/>
          </a:p>
        </p:txBody>
      </p:sp>
      <p:sp>
        <p:nvSpPr>
          <p:cNvPr id="6" name="Segnaposto numero diapositiva 5"/>
          <p:cNvSpPr>
            <a:spLocks noGrp="1"/>
          </p:cNvSpPr>
          <p:nvPr>
            <p:ph type="sldNum" sz="quarter" idx="12"/>
          </p:nvPr>
        </p:nvSpPr>
        <p:spPr/>
        <p:txBody>
          <a:bodyPr/>
          <a:lstStyle/>
          <a:p>
            <a:fld id="{499BD01E-DA75-4620-97DF-DD53FB49D629}" type="slidenum">
              <a:rPr lang="it-IT" smtClean="0"/>
              <a:pPr/>
              <a:t>13</a:t>
            </a:fld>
            <a:endParaRPr lang="it-IT" dirty="0"/>
          </a:p>
        </p:txBody>
      </p:sp>
      <p:pic>
        <p:nvPicPr>
          <p:cNvPr id="9" name="Picture 8" descr="vecchio_superpc.jpg"/>
          <p:cNvPicPr>
            <a:picLocks noChangeAspect="1"/>
          </p:cNvPicPr>
          <p:nvPr/>
        </p:nvPicPr>
        <p:blipFill>
          <a:blip r:embed="rId3"/>
          <a:stretch>
            <a:fillRect/>
          </a:stretch>
        </p:blipFill>
        <p:spPr>
          <a:xfrm>
            <a:off x="0" y="1143000"/>
            <a:ext cx="9144000" cy="17145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Come evolvevano i computer ?</a:t>
            </a:r>
            <a:endParaRPr lang="it-IT" dirty="0"/>
          </a:p>
        </p:txBody>
      </p:sp>
      <p:sp>
        <p:nvSpPr>
          <p:cNvPr id="3" name="Segnaposto contenuto 2"/>
          <p:cNvSpPr>
            <a:spLocks noGrp="1"/>
          </p:cNvSpPr>
          <p:nvPr>
            <p:ph idx="1"/>
          </p:nvPr>
        </p:nvSpPr>
        <p:spPr/>
        <p:txBody>
          <a:bodyPr/>
          <a:lstStyle/>
          <a:p>
            <a:pPr marL="87313" indent="0">
              <a:buNone/>
            </a:pPr>
            <a:r>
              <a:rPr lang="it-IT" sz="2400" dirty="0" smtClean="0"/>
              <a:t>Mentre il CERN usava super computer (anni 70) </a:t>
            </a:r>
            <a:r>
              <a:rPr lang="it-IT" sz="2400" dirty="0" smtClean="0">
                <a:solidFill>
                  <a:srgbClr val="FF6600"/>
                </a:solidFill>
              </a:rPr>
              <a:t>negli USA accadevano tante cose:</a:t>
            </a:r>
            <a:endParaRPr lang="it-IT" sz="2400" dirty="0" smtClean="0"/>
          </a:p>
          <a:p>
            <a:r>
              <a:rPr lang="it-IT" sz="2000" b="1" dirty="0" smtClean="0">
                <a:solidFill>
                  <a:srgbClr val="FFC000"/>
                </a:solidFill>
              </a:rPr>
              <a:t>1971:</a:t>
            </a:r>
            <a:r>
              <a:rPr lang="it-IT" sz="2000" dirty="0" smtClean="0"/>
              <a:t> l’INTEL costruisce il primo microprocessore 4004</a:t>
            </a:r>
          </a:p>
          <a:p>
            <a:r>
              <a:rPr lang="it-IT" sz="2000" b="1" dirty="0" smtClean="0">
                <a:solidFill>
                  <a:srgbClr val="FFC000"/>
                </a:solidFill>
              </a:rPr>
              <a:t>1972:</a:t>
            </a:r>
            <a:r>
              <a:rPr lang="it-IT" sz="2000" dirty="0" smtClean="0"/>
              <a:t> prima memoria elettronica da 4096 bit</a:t>
            </a:r>
          </a:p>
          <a:p>
            <a:r>
              <a:rPr lang="it-IT" sz="2000" b="1" dirty="0" smtClean="0">
                <a:solidFill>
                  <a:srgbClr val="FFC000"/>
                </a:solidFill>
              </a:rPr>
              <a:t>1973:</a:t>
            </a:r>
            <a:r>
              <a:rPr lang="it-IT" sz="2000" dirty="0" smtClean="0"/>
              <a:t> l’IBM produce un HD da 30 MB</a:t>
            </a:r>
          </a:p>
          <a:p>
            <a:r>
              <a:rPr lang="it-IT" sz="2000" b="1" dirty="0" smtClean="0">
                <a:solidFill>
                  <a:srgbClr val="FFC000"/>
                </a:solidFill>
              </a:rPr>
              <a:t>1973:</a:t>
            </a:r>
            <a:r>
              <a:rPr lang="it-IT" sz="2000" dirty="0" smtClean="0"/>
              <a:t> La Xerox produce l’ALTO - un frigo da 18.000$</a:t>
            </a:r>
          </a:p>
          <a:p>
            <a:r>
              <a:rPr lang="it-IT" sz="2000" b="1" dirty="0" smtClean="0">
                <a:solidFill>
                  <a:srgbClr val="FFC000"/>
                </a:solidFill>
              </a:rPr>
              <a:t>1975:</a:t>
            </a:r>
            <a:r>
              <a:rPr lang="it-IT" sz="2000" dirty="0" smtClean="0"/>
              <a:t> gruppo di </a:t>
            </a:r>
            <a:r>
              <a:rPr lang="it-IT" sz="2000" dirty="0" err="1" smtClean="0"/>
              <a:t>appasionati</a:t>
            </a:r>
            <a:r>
              <a:rPr lang="it-IT" sz="2000" dirty="0" smtClean="0"/>
              <a:t> - </a:t>
            </a:r>
            <a:r>
              <a:rPr lang="it-IT" sz="2000" dirty="0" err="1" smtClean="0"/>
              <a:t>Altair</a:t>
            </a:r>
            <a:r>
              <a:rPr lang="it-IT" sz="2000" dirty="0" smtClean="0"/>
              <a:t> 8800 a 300</a:t>
            </a:r>
          </a:p>
          <a:p>
            <a:r>
              <a:rPr lang="it-IT" sz="2000" b="1" dirty="0" smtClean="0">
                <a:solidFill>
                  <a:srgbClr val="FFC000"/>
                </a:solidFill>
              </a:rPr>
              <a:t>1976</a:t>
            </a:r>
            <a:r>
              <a:rPr lang="it-IT" sz="2000" dirty="0" smtClean="0">
                <a:solidFill>
                  <a:srgbClr val="FFC000"/>
                </a:solidFill>
              </a:rPr>
              <a:t>:</a:t>
            </a:r>
            <a:r>
              <a:rPr lang="it-IT" sz="2000" dirty="0" smtClean="0"/>
              <a:t> Bill Gates fonda la Micro-Soft (sviluppa per </a:t>
            </a:r>
            <a:r>
              <a:rPr lang="it-IT" sz="2000" dirty="0" err="1" smtClean="0"/>
              <a:t>Altair</a:t>
            </a:r>
            <a:r>
              <a:rPr lang="it-IT" sz="2000" dirty="0" smtClean="0"/>
              <a:t>)</a:t>
            </a:r>
          </a:p>
          <a:p>
            <a:r>
              <a:rPr lang="it-IT" sz="2000" b="1" dirty="0" smtClean="0">
                <a:solidFill>
                  <a:srgbClr val="FFC000"/>
                </a:solidFill>
              </a:rPr>
              <a:t>1976</a:t>
            </a:r>
            <a:r>
              <a:rPr lang="it-IT" sz="2000" dirty="0" smtClean="0">
                <a:solidFill>
                  <a:srgbClr val="FFC000"/>
                </a:solidFill>
              </a:rPr>
              <a:t>:</a:t>
            </a:r>
            <a:r>
              <a:rPr lang="it-IT" sz="2000" dirty="0" smtClean="0"/>
              <a:t> Nasce la Apple Computer (Steve Jobs)</a:t>
            </a:r>
          </a:p>
          <a:p>
            <a:r>
              <a:rPr lang="it-IT" sz="2000" b="1" dirty="0" smtClean="0">
                <a:solidFill>
                  <a:srgbClr val="FFC000"/>
                </a:solidFill>
              </a:rPr>
              <a:t>1977</a:t>
            </a:r>
            <a:r>
              <a:rPr lang="it-IT" sz="2000" dirty="0" smtClean="0">
                <a:solidFill>
                  <a:srgbClr val="FFC000"/>
                </a:solidFill>
              </a:rPr>
              <a:t>:</a:t>
            </a:r>
            <a:r>
              <a:rPr lang="it-IT" sz="2000" dirty="0" smtClean="0"/>
              <a:t> Esce l’Apple II a 1.300$</a:t>
            </a:r>
          </a:p>
          <a:p>
            <a:r>
              <a:rPr lang="it-IT" sz="2000" b="1" dirty="0" smtClean="0">
                <a:solidFill>
                  <a:srgbClr val="FFC000"/>
                </a:solidFill>
              </a:rPr>
              <a:t>1981</a:t>
            </a:r>
            <a:r>
              <a:rPr lang="it-IT" sz="2000" dirty="0" smtClean="0">
                <a:solidFill>
                  <a:srgbClr val="FFC000"/>
                </a:solidFill>
              </a:rPr>
              <a:t>:</a:t>
            </a:r>
            <a:r>
              <a:rPr lang="it-IT" sz="2000" dirty="0" smtClean="0"/>
              <a:t> Primo PC della IBM</a:t>
            </a:r>
          </a:p>
          <a:p>
            <a:r>
              <a:rPr lang="it-IT" sz="2000" b="1" dirty="0" smtClean="0">
                <a:solidFill>
                  <a:srgbClr val="FFC000"/>
                </a:solidFill>
              </a:rPr>
              <a:t>1982</a:t>
            </a:r>
            <a:r>
              <a:rPr lang="it-IT" sz="2000" dirty="0" smtClean="0">
                <a:solidFill>
                  <a:srgbClr val="FFC000"/>
                </a:solidFill>
              </a:rPr>
              <a:t>:</a:t>
            </a:r>
            <a:r>
              <a:rPr lang="it-IT" sz="2000" dirty="0" smtClean="0"/>
              <a:t> il </a:t>
            </a:r>
            <a:r>
              <a:rPr lang="it-IT" sz="2000" dirty="0" err="1" smtClean="0"/>
              <a:t>Times</a:t>
            </a:r>
            <a:r>
              <a:rPr lang="it-IT" sz="2000" dirty="0" smtClean="0"/>
              <a:t> sceglie come personaggio</a:t>
            </a:r>
          </a:p>
          <a:p>
            <a:pPr>
              <a:buNone/>
            </a:pPr>
            <a:r>
              <a:rPr lang="it-IT" sz="2000" dirty="0" smtClean="0"/>
              <a:t>    dell’anno il personal computer</a:t>
            </a:r>
          </a:p>
          <a:p>
            <a:endParaRPr lang="it-IT" sz="2400" dirty="0"/>
          </a:p>
        </p:txBody>
      </p:sp>
      <p:sp>
        <p:nvSpPr>
          <p:cNvPr id="4" name="Segnaposto data 3"/>
          <p:cNvSpPr>
            <a:spLocks noGrp="1"/>
          </p:cNvSpPr>
          <p:nvPr>
            <p:ph type="dt" sz="half" idx="10"/>
          </p:nvPr>
        </p:nvSpPr>
        <p:spPr/>
        <p:txBody>
          <a:bodyPr/>
          <a:lstStyle/>
          <a:p>
            <a:r>
              <a:rPr lang="it-IT" smtClean="0"/>
              <a:t>Ricadute tecnologiche</a:t>
            </a:r>
            <a:endParaRPr lang="it-IT" dirty="0"/>
          </a:p>
        </p:txBody>
      </p:sp>
      <p:sp>
        <p:nvSpPr>
          <p:cNvPr id="5" name="Segnaposto piè di pagina 4"/>
          <p:cNvSpPr>
            <a:spLocks noGrp="1"/>
          </p:cNvSpPr>
          <p:nvPr>
            <p:ph type="ftr" sz="quarter" idx="11"/>
          </p:nvPr>
        </p:nvSpPr>
        <p:spPr/>
        <p:txBody>
          <a:bodyPr/>
          <a:lstStyle/>
          <a:p>
            <a:r>
              <a:rPr lang="en-US" b="1" smtClean="0"/>
              <a:t>Pierluigi Paolucci - Istituto di Fisica Nucleare di Napoli</a:t>
            </a:r>
            <a:endParaRPr lang="it-IT" dirty="0"/>
          </a:p>
        </p:txBody>
      </p:sp>
      <p:sp>
        <p:nvSpPr>
          <p:cNvPr id="6" name="Segnaposto numero diapositiva 5"/>
          <p:cNvSpPr>
            <a:spLocks noGrp="1"/>
          </p:cNvSpPr>
          <p:nvPr>
            <p:ph type="sldNum" sz="quarter" idx="12"/>
          </p:nvPr>
        </p:nvSpPr>
        <p:spPr/>
        <p:txBody>
          <a:bodyPr/>
          <a:lstStyle/>
          <a:p>
            <a:fld id="{499BD01E-DA75-4620-97DF-DD53FB49D629}" type="slidenum">
              <a:rPr lang="it-IT" smtClean="0"/>
              <a:pPr/>
              <a:t>14</a:t>
            </a:fld>
            <a:endParaRPr lang="it-IT" dirty="0"/>
          </a:p>
        </p:txBody>
      </p:sp>
      <p:pic>
        <p:nvPicPr>
          <p:cNvPr id="9" name="Immagine 8" descr="ipodconilsuoinventore.jpg"/>
          <p:cNvPicPr>
            <a:picLocks noChangeAspect="1"/>
          </p:cNvPicPr>
          <p:nvPr/>
        </p:nvPicPr>
        <p:blipFill>
          <a:blip r:embed="rId2" cstate="print"/>
          <a:stretch>
            <a:fillRect/>
          </a:stretch>
        </p:blipFill>
        <p:spPr>
          <a:xfrm>
            <a:off x="6357918" y="4450275"/>
            <a:ext cx="2786082" cy="2407725"/>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olo 3"/>
          <p:cNvSpPr>
            <a:spLocks noGrp="1"/>
          </p:cNvSpPr>
          <p:nvPr>
            <p:ph type="title"/>
          </p:nvPr>
        </p:nvSpPr>
        <p:spPr>
          <a:xfrm>
            <a:off x="285720" y="142852"/>
            <a:ext cx="8572560" cy="714380"/>
          </a:xfrm>
        </p:spPr>
        <p:txBody>
          <a:bodyPr/>
          <a:lstStyle/>
          <a:p>
            <a:r>
              <a:rPr lang="it-IT" dirty="0" smtClean="0"/>
              <a:t>Le reti </a:t>
            </a:r>
            <a:r>
              <a:rPr lang="it-IT" dirty="0" err="1" smtClean="0"/>
              <a:t>di……</a:t>
            </a:r>
            <a:r>
              <a:rPr lang="it-IT" dirty="0" smtClean="0"/>
              <a:t>“militari”</a:t>
            </a:r>
            <a:endParaRPr lang="it-IT" dirty="0"/>
          </a:p>
        </p:txBody>
      </p:sp>
      <p:sp>
        <p:nvSpPr>
          <p:cNvPr id="5" name="Segnaposto contenuto 4"/>
          <p:cNvSpPr>
            <a:spLocks noGrp="1"/>
          </p:cNvSpPr>
          <p:nvPr>
            <p:ph idx="1"/>
          </p:nvPr>
        </p:nvSpPr>
        <p:spPr>
          <a:xfrm>
            <a:off x="285720" y="1333504"/>
            <a:ext cx="8572560" cy="4881578"/>
          </a:xfrm>
        </p:spPr>
        <p:txBody>
          <a:bodyPr/>
          <a:lstStyle/>
          <a:p>
            <a:pPr>
              <a:lnSpc>
                <a:spcPct val="90000"/>
              </a:lnSpc>
            </a:pPr>
            <a:r>
              <a:rPr lang="it-IT" sz="2400" dirty="0" smtClean="0"/>
              <a:t>Negli anni 60 la società americana vive un periodo difficile basato nel contrastare la supremazia sovietica nel settore militare e spaziale.</a:t>
            </a:r>
          </a:p>
          <a:p>
            <a:pPr>
              <a:lnSpc>
                <a:spcPct val="90000"/>
              </a:lnSpc>
            </a:pPr>
            <a:r>
              <a:rPr lang="it-IT" sz="2400" dirty="0" smtClean="0"/>
              <a:t>Per questo motivo </a:t>
            </a:r>
            <a:r>
              <a:rPr lang="it-IT" sz="2400" dirty="0" smtClean="0">
                <a:solidFill>
                  <a:srgbClr val="FFFF00"/>
                </a:solidFill>
              </a:rPr>
              <a:t>fiumi di denaro </a:t>
            </a:r>
            <a:r>
              <a:rPr lang="it-IT" sz="2400" dirty="0" smtClean="0"/>
              <a:t>vennero stanziati per la “riscossa” della ricerca scientifica, militare e spaziale.</a:t>
            </a:r>
          </a:p>
          <a:p>
            <a:pPr>
              <a:lnSpc>
                <a:spcPct val="90000"/>
              </a:lnSpc>
            </a:pPr>
            <a:r>
              <a:rPr lang="it-IT" sz="2400" dirty="0" smtClean="0">
                <a:solidFill>
                  <a:srgbClr val="FFFF00"/>
                </a:solidFill>
              </a:rPr>
              <a:t>Progetto </a:t>
            </a:r>
            <a:r>
              <a:rPr lang="it-IT" sz="2400" b="1" dirty="0" err="1" smtClean="0">
                <a:solidFill>
                  <a:srgbClr val="FFFF00"/>
                </a:solidFill>
              </a:rPr>
              <a:t>Advanced</a:t>
            </a:r>
            <a:r>
              <a:rPr lang="it-IT" sz="2400" b="1" dirty="0" smtClean="0">
                <a:solidFill>
                  <a:srgbClr val="FFFF00"/>
                </a:solidFill>
              </a:rPr>
              <a:t> </a:t>
            </a:r>
            <a:r>
              <a:rPr lang="it-IT" sz="2400" b="1" dirty="0" err="1" smtClean="0">
                <a:solidFill>
                  <a:srgbClr val="FFFF00"/>
                </a:solidFill>
              </a:rPr>
              <a:t>Research</a:t>
            </a:r>
            <a:r>
              <a:rPr lang="it-IT" sz="2400" b="1" dirty="0" smtClean="0">
                <a:solidFill>
                  <a:srgbClr val="FFFF00"/>
                </a:solidFill>
              </a:rPr>
              <a:t> Project </a:t>
            </a:r>
            <a:r>
              <a:rPr lang="it-IT" sz="2400" b="1" dirty="0" err="1" smtClean="0">
                <a:solidFill>
                  <a:srgbClr val="FFFF00"/>
                </a:solidFill>
              </a:rPr>
              <a:t>Agency</a:t>
            </a:r>
            <a:r>
              <a:rPr lang="it-IT" sz="2400" b="1" dirty="0" smtClean="0">
                <a:solidFill>
                  <a:srgbClr val="FFFF00"/>
                </a:solidFill>
              </a:rPr>
              <a:t> (</a:t>
            </a:r>
            <a:r>
              <a:rPr lang="it-IT" sz="2400" b="1" dirty="0" smtClean="0">
                <a:solidFill>
                  <a:srgbClr val="FF0000"/>
                </a:solidFill>
              </a:rPr>
              <a:t>ARPA</a:t>
            </a:r>
            <a:r>
              <a:rPr lang="it-IT" sz="2400" b="1" dirty="0" smtClean="0">
                <a:solidFill>
                  <a:srgbClr val="FFFF00"/>
                </a:solidFill>
              </a:rPr>
              <a:t>),</a:t>
            </a:r>
            <a:r>
              <a:rPr lang="it-IT" sz="2400" dirty="0" smtClean="0">
                <a:solidFill>
                  <a:srgbClr val="FFFF00"/>
                </a:solidFill>
              </a:rPr>
              <a:t> con il compito di coordinare e finanziare le ricerche scientifiche con finalità militari.</a:t>
            </a:r>
          </a:p>
          <a:p>
            <a:pPr>
              <a:lnSpc>
                <a:spcPct val="90000"/>
              </a:lnSpc>
            </a:pPr>
            <a:r>
              <a:rPr lang="it-IT" sz="2400" dirty="0" smtClean="0"/>
              <a:t>Viene così avviato il progetto di un gigantesco </a:t>
            </a:r>
            <a:r>
              <a:rPr lang="it-IT" sz="2400" b="1" dirty="0" smtClean="0">
                <a:solidFill>
                  <a:srgbClr val="FFFF00"/>
                </a:solidFill>
              </a:rPr>
              <a:t>“network” per la trasmissione dati </a:t>
            </a:r>
            <a:r>
              <a:rPr lang="it-IT" sz="2400" dirty="0" smtClean="0"/>
              <a:t>finalizzata al coordinamento delle forze di </a:t>
            </a:r>
            <a:r>
              <a:rPr lang="it-IT" sz="2400" dirty="0" smtClean="0">
                <a:solidFill>
                  <a:srgbClr val="FFC000"/>
                </a:solidFill>
              </a:rPr>
              <a:t>terra, mare ed aria</a:t>
            </a:r>
            <a:r>
              <a:rPr lang="it-IT" sz="2400" dirty="0" smtClean="0"/>
              <a:t>.  </a:t>
            </a:r>
            <a:endParaRPr lang="it-IT" sz="2400" dirty="0"/>
          </a:p>
        </p:txBody>
      </p:sp>
      <p:sp>
        <p:nvSpPr>
          <p:cNvPr id="6" name="Segnaposto data 5"/>
          <p:cNvSpPr>
            <a:spLocks noGrp="1"/>
          </p:cNvSpPr>
          <p:nvPr>
            <p:ph type="dt" sz="half" idx="10"/>
          </p:nvPr>
        </p:nvSpPr>
        <p:spPr/>
        <p:txBody>
          <a:bodyPr/>
          <a:lstStyle/>
          <a:p>
            <a:r>
              <a:rPr lang="it-IT" smtClean="0"/>
              <a:t>Ricadute tecnologiche</a:t>
            </a:r>
            <a:endParaRPr lang="it-IT" dirty="0"/>
          </a:p>
        </p:txBody>
      </p:sp>
      <p:sp>
        <p:nvSpPr>
          <p:cNvPr id="7" name="Segnaposto numero diapositiva 6"/>
          <p:cNvSpPr>
            <a:spLocks noGrp="1"/>
          </p:cNvSpPr>
          <p:nvPr>
            <p:ph type="sldNum" sz="quarter" idx="12"/>
          </p:nvPr>
        </p:nvSpPr>
        <p:spPr/>
        <p:txBody>
          <a:bodyPr/>
          <a:lstStyle/>
          <a:p>
            <a:fld id="{499BD01E-DA75-4620-97DF-DD53FB49D629}" type="slidenum">
              <a:rPr lang="it-IT" smtClean="0"/>
              <a:pPr/>
              <a:t>15</a:t>
            </a:fld>
            <a:endParaRPr lang="it-IT" dirty="0"/>
          </a:p>
        </p:txBody>
      </p:sp>
      <p:sp>
        <p:nvSpPr>
          <p:cNvPr id="8" name="Segnaposto piè di pagina 7"/>
          <p:cNvSpPr>
            <a:spLocks noGrp="1"/>
          </p:cNvSpPr>
          <p:nvPr>
            <p:ph type="ftr" sz="quarter" idx="11"/>
          </p:nvPr>
        </p:nvSpPr>
        <p:spPr/>
        <p:txBody>
          <a:bodyPr/>
          <a:lstStyle/>
          <a:p>
            <a:r>
              <a:rPr lang="en-US" b="1" smtClean="0"/>
              <a:t>Pierluigi Paolucci - Istituto di Fisica Nucleare di Napoli</a:t>
            </a:r>
            <a:endParaRPr lang="it-IT" dirty="0"/>
          </a:p>
        </p:txBody>
      </p:sp>
      <p:pic>
        <p:nvPicPr>
          <p:cNvPr id="9" name="Immagine 8" descr="Oct22BethlehemTanks.jpg"/>
          <p:cNvPicPr>
            <a:picLocks noChangeAspect="1"/>
          </p:cNvPicPr>
          <p:nvPr/>
        </p:nvPicPr>
        <p:blipFill>
          <a:blip r:embed="rId2" cstate="print"/>
          <a:stretch>
            <a:fillRect/>
          </a:stretch>
        </p:blipFill>
        <p:spPr>
          <a:xfrm>
            <a:off x="7426122" y="142852"/>
            <a:ext cx="1629076" cy="107157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olo 3"/>
          <p:cNvSpPr>
            <a:spLocks noGrp="1"/>
          </p:cNvSpPr>
          <p:nvPr>
            <p:ph type="title"/>
          </p:nvPr>
        </p:nvSpPr>
        <p:spPr>
          <a:xfrm>
            <a:off x="285720" y="142852"/>
            <a:ext cx="8572560" cy="714380"/>
          </a:xfrm>
        </p:spPr>
        <p:txBody>
          <a:bodyPr/>
          <a:lstStyle/>
          <a:p>
            <a:r>
              <a:rPr lang="it-IT" dirty="0" smtClean="0"/>
              <a:t>Ed il CERN ?..è all’avanguardia</a:t>
            </a:r>
            <a:endParaRPr lang="it-IT" dirty="0"/>
          </a:p>
        </p:txBody>
      </p:sp>
      <p:sp>
        <p:nvSpPr>
          <p:cNvPr id="5" name="Segnaposto contenuto 4"/>
          <p:cNvSpPr>
            <a:spLocks noGrp="1"/>
          </p:cNvSpPr>
          <p:nvPr>
            <p:ph idx="1"/>
          </p:nvPr>
        </p:nvSpPr>
        <p:spPr>
          <a:xfrm>
            <a:off x="285720" y="1333504"/>
            <a:ext cx="8572560" cy="4881578"/>
          </a:xfrm>
        </p:spPr>
        <p:txBody>
          <a:bodyPr/>
          <a:lstStyle/>
          <a:p>
            <a:pPr>
              <a:lnSpc>
                <a:spcPct val="90000"/>
              </a:lnSpc>
            </a:pPr>
            <a:r>
              <a:rPr lang="it-IT" sz="2400" b="1" dirty="0" smtClean="0">
                <a:solidFill>
                  <a:srgbClr val="FF6600"/>
                </a:solidFill>
              </a:rPr>
              <a:t>1978</a:t>
            </a:r>
            <a:r>
              <a:rPr lang="it-IT" sz="2400" dirty="0" smtClean="0">
                <a:solidFill>
                  <a:srgbClr val="FF6600"/>
                </a:solidFill>
              </a:rPr>
              <a:t>:	Sviluppa una propria rete CERNET</a:t>
            </a:r>
            <a:endParaRPr lang="it-IT" sz="2400" dirty="0" smtClean="0">
              <a:solidFill>
                <a:srgbClr val="FFFF00"/>
              </a:solidFill>
            </a:endParaRPr>
          </a:p>
          <a:p>
            <a:pPr>
              <a:lnSpc>
                <a:spcPct val="90000"/>
              </a:lnSpc>
            </a:pPr>
            <a:r>
              <a:rPr lang="it-IT" sz="2400" dirty="0" smtClean="0">
                <a:solidFill>
                  <a:srgbClr val="FF0000"/>
                </a:solidFill>
              </a:rPr>
              <a:t>Fino al 1989 la rete internet del CERN funziona solo all’interno. Non ha link con il mondo esterno.</a:t>
            </a:r>
          </a:p>
          <a:p>
            <a:pPr>
              <a:lnSpc>
                <a:spcPct val="90000"/>
              </a:lnSpc>
            </a:pPr>
            <a:r>
              <a:rPr lang="it-IT" b="1" dirty="0" smtClean="0">
                <a:solidFill>
                  <a:srgbClr val="FFFF00"/>
                </a:solidFill>
              </a:rPr>
              <a:t>1990: Internet ha vinto </a:t>
            </a:r>
            <a:r>
              <a:rPr lang="it-IT" sz="2000" b="1" dirty="0" smtClean="0">
                <a:solidFill>
                  <a:srgbClr val="FFFF00"/>
                </a:solidFill>
              </a:rPr>
              <a:t>(i politici lo capiranno </a:t>
            </a:r>
            <a:r>
              <a:rPr lang="it-IT" sz="2000" b="1" dirty="0" err="1" smtClean="0">
                <a:solidFill>
                  <a:srgbClr val="FFFF00"/>
                </a:solidFill>
              </a:rPr>
              <a:t>5</a:t>
            </a:r>
            <a:r>
              <a:rPr lang="it-IT" sz="2000" b="1" dirty="0" smtClean="0">
                <a:solidFill>
                  <a:srgbClr val="FFFF00"/>
                </a:solidFill>
              </a:rPr>
              <a:t> anni dopo)</a:t>
            </a:r>
            <a:endParaRPr lang="it-IT" sz="2400" b="1" dirty="0" smtClean="0">
              <a:solidFill>
                <a:srgbClr val="FFFF00"/>
              </a:solidFill>
            </a:endParaRPr>
          </a:p>
          <a:p>
            <a:pPr>
              <a:lnSpc>
                <a:spcPct val="90000"/>
              </a:lnSpc>
            </a:pPr>
            <a:r>
              <a:rPr lang="it-IT" dirty="0" smtClean="0"/>
              <a:t>1990:	30.000 siti internet in Europa</a:t>
            </a:r>
          </a:p>
          <a:p>
            <a:pPr>
              <a:lnSpc>
                <a:spcPct val="90000"/>
              </a:lnSpc>
            </a:pPr>
            <a:r>
              <a:rPr lang="it-IT" dirty="0" smtClean="0"/>
              <a:t>1991:	100.000 siti internet in Europa</a:t>
            </a:r>
          </a:p>
          <a:p>
            <a:pPr>
              <a:lnSpc>
                <a:spcPct val="90000"/>
              </a:lnSpc>
            </a:pPr>
            <a:r>
              <a:rPr lang="it-IT" dirty="0" smtClean="0"/>
              <a:t>1992:	500.000 siti internet in Europa</a:t>
            </a:r>
          </a:p>
        </p:txBody>
      </p:sp>
      <p:sp>
        <p:nvSpPr>
          <p:cNvPr id="6" name="Segnaposto data 5"/>
          <p:cNvSpPr>
            <a:spLocks noGrp="1"/>
          </p:cNvSpPr>
          <p:nvPr>
            <p:ph type="dt" sz="half" idx="10"/>
          </p:nvPr>
        </p:nvSpPr>
        <p:spPr/>
        <p:txBody>
          <a:bodyPr/>
          <a:lstStyle/>
          <a:p>
            <a:r>
              <a:rPr lang="it-IT" smtClean="0"/>
              <a:t>Ricadute tecnologiche</a:t>
            </a:r>
            <a:endParaRPr lang="it-IT" dirty="0"/>
          </a:p>
        </p:txBody>
      </p:sp>
      <p:sp>
        <p:nvSpPr>
          <p:cNvPr id="7" name="Segnaposto numero diapositiva 6"/>
          <p:cNvSpPr>
            <a:spLocks noGrp="1"/>
          </p:cNvSpPr>
          <p:nvPr>
            <p:ph type="sldNum" sz="quarter" idx="12"/>
          </p:nvPr>
        </p:nvSpPr>
        <p:spPr/>
        <p:txBody>
          <a:bodyPr/>
          <a:lstStyle/>
          <a:p>
            <a:fld id="{499BD01E-DA75-4620-97DF-DD53FB49D629}" type="slidenum">
              <a:rPr lang="it-IT" smtClean="0"/>
              <a:pPr/>
              <a:t>16</a:t>
            </a:fld>
            <a:endParaRPr lang="it-IT" dirty="0"/>
          </a:p>
        </p:txBody>
      </p:sp>
      <p:sp>
        <p:nvSpPr>
          <p:cNvPr id="8" name="Segnaposto piè di pagina 7"/>
          <p:cNvSpPr>
            <a:spLocks noGrp="1"/>
          </p:cNvSpPr>
          <p:nvPr>
            <p:ph type="ftr" sz="quarter" idx="11"/>
          </p:nvPr>
        </p:nvSpPr>
        <p:spPr/>
        <p:txBody>
          <a:bodyPr/>
          <a:lstStyle/>
          <a:p>
            <a:r>
              <a:rPr lang="en-US" b="1" smtClean="0"/>
              <a:t>Pierluigi Paolucci - Istituto di Fisica Nucleare di Napoli</a:t>
            </a:r>
            <a:endParaRPr lang="it-IT" dirty="0"/>
          </a:p>
        </p:txBody>
      </p:sp>
      <p:sp>
        <p:nvSpPr>
          <p:cNvPr id="9" name="CasellaDiTesto 6"/>
          <p:cNvSpPr txBox="1"/>
          <p:nvPr/>
        </p:nvSpPr>
        <p:spPr>
          <a:xfrm>
            <a:off x="142844" y="4929198"/>
            <a:ext cx="8842485" cy="1200329"/>
          </a:xfrm>
          <a:prstGeom prst="rect">
            <a:avLst/>
          </a:prstGeom>
          <a:noFill/>
          <a:ln>
            <a:solidFill>
              <a:schemeClr val="bg1"/>
            </a:solidFill>
          </a:ln>
        </p:spPr>
        <p:txBody>
          <a:bodyPr wrap="none" rtlCol="0">
            <a:spAutoFit/>
          </a:bodyPr>
          <a:lstStyle/>
          <a:p>
            <a:r>
              <a:rPr lang="it-IT" sz="2400" b="1" dirty="0" smtClean="0">
                <a:solidFill>
                  <a:schemeClr val="bg1"/>
                </a:solidFill>
              </a:rPr>
              <a:t>Ma qualcuno ha “fiutato” che con l’aumento delle</a:t>
            </a:r>
          </a:p>
          <a:p>
            <a:r>
              <a:rPr lang="it-IT" sz="2400" b="1" dirty="0" smtClean="0">
                <a:solidFill>
                  <a:schemeClr val="bg1"/>
                </a:solidFill>
              </a:rPr>
              <a:t> informazioni e dei Computer in rete potrebbe essere utile </a:t>
            </a:r>
          </a:p>
          <a:p>
            <a:r>
              <a:rPr lang="it-IT" sz="2400" b="1" dirty="0" smtClean="0">
                <a:solidFill>
                  <a:schemeClr val="bg1"/>
                </a:solidFill>
              </a:rPr>
              <a:t>qualcos’altro. Ma cosa ?</a:t>
            </a:r>
            <a:endParaRPr lang="it-IT" sz="2400" b="1" dirty="0">
              <a:solidFill>
                <a:schemeClr val="bg1"/>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Arriva….Tim</a:t>
            </a:r>
            <a:r>
              <a:rPr lang="it-IT" dirty="0" smtClean="0"/>
              <a:t> </a:t>
            </a:r>
            <a:r>
              <a:rPr lang="it-IT" dirty="0" err="1" smtClean="0"/>
              <a:t>Berners-Lee</a:t>
            </a:r>
            <a:endParaRPr lang="it-IT" dirty="0"/>
          </a:p>
        </p:txBody>
      </p:sp>
      <p:sp>
        <p:nvSpPr>
          <p:cNvPr id="3" name="Segnaposto contenuto 2"/>
          <p:cNvSpPr>
            <a:spLocks noGrp="1"/>
          </p:cNvSpPr>
          <p:nvPr>
            <p:ph idx="1"/>
          </p:nvPr>
        </p:nvSpPr>
        <p:spPr>
          <a:xfrm>
            <a:off x="71406" y="1214422"/>
            <a:ext cx="8572560" cy="4881578"/>
          </a:xfrm>
        </p:spPr>
        <p:txBody>
          <a:bodyPr/>
          <a:lstStyle/>
          <a:p>
            <a:r>
              <a:rPr lang="it-IT" dirty="0" smtClean="0">
                <a:solidFill>
                  <a:srgbClr val="FFFF00"/>
                </a:solidFill>
              </a:rPr>
              <a:t>1995: </a:t>
            </a:r>
            <a:r>
              <a:rPr lang="it-IT" dirty="0" smtClean="0"/>
              <a:t>nasce a Londra da una famiglia di matematici.</a:t>
            </a:r>
          </a:p>
          <a:p>
            <a:r>
              <a:rPr lang="it-IT" dirty="0" smtClean="0">
                <a:solidFill>
                  <a:srgbClr val="FFFF00"/>
                </a:solidFill>
              </a:rPr>
              <a:t>1980:</a:t>
            </a:r>
            <a:r>
              <a:rPr lang="it-IT" dirty="0" smtClean="0"/>
              <a:t> arriva al CERN per sviluppare il sistema di controllo del PS (andava informatizzato)</a:t>
            </a:r>
          </a:p>
          <a:p>
            <a:r>
              <a:rPr lang="it-IT" dirty="0" smtClean="0"/>
              <a:t>Il suo primo compito fu quello di visualizzare tutti i parametri importanti del booster usando un computer </a:t>
            </a:r>
            <a:r>
              <a:rPr lang="it-IT" dirty="0" err="1" smtClean="0"/>
              <a:t>Norsk</a:t>
            </a:r>
            <a:r>
              <a:rPr lang="it-IT" dirty="0" smtClean="0"/>
              <a:t> Data</a:t>
            </a:r>
          </a:p>
          <a:p>
            <a:pPr indent="20638">
              <a:buNone/>
            </a:pPr>
            <a:r>
              <a:rPr lang="it-IT" dirty="0" smtClean="0"/>
              <a:t>su di un terminale con</a:t>
            </a:r>
          </a:p>
          <a:p>
            <a:pPr indent="20638">
              <a:buNone/>
            </a:pPr>
            <a:r>
              <a:rPr lang="it-IT" dirty="0" smtClean="0">
                <a:solidFill>
                  <a:srgbClr val="FFFF00"/>
                </a:solidFill>
              </a:rPr>
              <a:t>64 caratteri x 24 linee</a:t>
            </a:r>
            <a:endParaRPr lang="it-IT" dirty="0">
              <a:solidFill>
                <a:srgbClr val="FFFF00"/>
              </a:solidFill>
            </a:endParaRPr>
          </a:p>
        </p:txBody>
      </p:sp>
      <p:sp>
        <p:nvSpPr>
          <p:cNvPr id="4" name="Segnaposto data 3"/>
          <p:cNvSpPr>
            <a:spLocks noGrp="1"/>
          </p:cNvSpPr>
          <p:nvPr>
            <p:ph type="dt" sz="half" idx="10"/>
          </p:nvPr>
        </p:nvSpPr>
        <p:spPr/>
        <p:txBody>
          <a:bodyPr/>
          <a:lstStyle/>
          <a:p>
            <a:r>
              <a:rPr lang="it-IT" smtClean="0"/>
              <a:t>Ricadute tecnologiche</a:t>
            </a:r>
            <a:endParaRPr lang="it-IT" dirty="0"/>
          </a:p>
        </p:txBody>
      </p:sp>
      <p:sp>
        <p:nvSpPr>
          <p:cNvPr id="5" name="Segnaposto piè di pagina 4"/>
          <p:cNvSpPr>
            <a:spLocks noGrp="1"/>
          </p:cNvSpPr>
          <p:nvPr>
            <p:ph type="ftr" sz="quarter" idx="11"/>
          </p:nvPr>
        </p:nvSpPr>
        <p:spPr/>
        <p:txBody>
          <a:bodyPr/>
          <a:lstStyle/>
          <a:p>
            <a:r>
              <a:rPr lang="en-US" b="1" smtClean="0"/>
              <a:t>Pierluigi Paolucci - Istituto di Fisica Nucleare di Napoli</a:t>
            </a:r>
            <a:endParaRPr lang="it-IT" dirty="0"/>
          </a:p>
        </p:txBody>
      </p:sp>
      <p:sp>
        <p:nvSpPr>
          <p:cNvPr id="6" name="Segnaposto numero diapositiva 5"/>
          <p:cNvSpPr>
            <a:spLocks noGrp="1"/>
          </p:cNvSpPr>
          <p:nvPr>
            <p:ph type="sldNum" sz="quarter" idx="12"/>
          </p:nvPr>
        </p:nvSpPr>
        <p:spPr/>
        <p:txBody>
          <a:bodyPr/>
          <a:lstStyle/>
          <a:p>
            <a:fld id="{499BD01E-DA75-4620-97DF-DD53FB49D629}" type="slidenum">
              <a:rPr lang="it-IT" smtClean="0"/>
              <a:pPr/>
              <a:t>17</a:t>
            </a:fld>
            <a:endParaRPr lang="it-IT" dirty="0"/>
          </a:p>
        </p:txBody>
      </p:sp>
      <p:pic>
        <p:nvPicPr>
          <p:cNvPr id="2050" name="Picture 2" descr="D:\presentazione WEB ischia\tim-berners-lee_1366736c.jpg"/>
          <p:cNvPicPr>
            <a:picLocks noChangeAspect="1" noChangeArrowheads="1"/>
          </p:cNvPicPr>
          <p:nvPr/>
        </p:nvPicPr>
        <p:blipFill>
          <a:blip r:embed="rId2" cstate="print"/>
          <a:srcRect/>
          <a:stretch>
            <a:fillRect/>
          </a:stretch>
        </p:blipFill>
        <p:spPr bwMode="auto">
          <a:xfrm>
            <a:off x="4808144" y="4143380"/>
            <a:ext cx="4335888" cy="2714643"/>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99" name="Picture 3" descr="D:\presentazione WEB ischia\FirstwebDesignSchemaBarnerLee.gif"/>
          <p:cNvPicPr>
            <a:picLocks noChangeAspect="1" noChangeArrowheads="1"/>
          </p:cNvPicPr>
          <p:nvPr/>
        </p:nvPicPr>
        <p:blipFill>
          <a:blip r:embed="rId2" cstate="print"/>
          <a:srcRect/>
          <a:stretch>
            <a:fillRect/>
          </a:stretch>
        </p:blipFill>
        <p:spPr bwMode="auto">
          <a:xfrm>
            <a:off x="6477000" y="4475480"/>
            <a:ext cx="2667000" cy="2382520"/>
          </a:xfrm>
          <a:prstGeom prst="rect">
            <a:avLst/>
          </a:prstGeom>
          <a:noFill/>
        </p:spPr>
      </p:pic>
      <p:sp>
        <p:nvSpPr>
          <p:cNvPr id="2" name="Titolo 1"/>
          <p:cNvSpPr>
            <a:spLocks noGrp="1"/>
          </p:cNvSpPr>
          <p:nvPr>
            <p:ph type="title"/>
          </p:nvPr>
        </p:nvSpPr>
        <p:spPr/>
        <p:txBody>
          <a:bodyPr/>
          <a:lstStyle/>
          <a:p>
            <a:r>
              <a:rPr lang="it-IT" dirty="0" smtClean="0"/>
              <a:t>1989 un anno importante</a:t>
            </a:r>
            <a:endParaRPr lang="it-IT" dirty="0"/>
          </a:p>
        </p:txBody>
      </p:sp>
      <p:sp>
        <p:nvSpPr>
          <p:cNvPr id="3" name="Segnaposto contenuto 2"/>
          <p:cNvSpPr>
            <a:spLocks noGrp="1"/>
          </p:cNvSpPr>
          <p:nvPr>
            <p:ph idx="1"/>
          </p:nvPr>
        </p:nvSpPr>
        <p:spPr>
          <a:xfrm>
            <a:off x="71406" y="1214422"/>
            <a:ext cx="9072594" cy="4881578"/>
          </a:xfrm>
        </p:spPr>
        <p:txBody>
          <a:bodyPr/>
          <a:lstStyle/>
          <a:p>
            <a:pPr marL="0" indent="0">
              <a:buNone/>
            </a:pPr>
            <a:r>
              <a:rPr lang="it-IT" sz="2400" dirty="0" smtClean="0">
                <a:solidFill>
                  <a:srgbClr val="FFFF00"/>
                </a:solidFill>
              </a:rPr>
              <a:t>Tim </a:t>
            </a:r>
            <a:r>
              <a:rPr lang="it-IT" sz="2400" dirty="0" err="1" smtClean="0">
                <a:solidFill>
                  <a:srgbClr val="FFFF00"/>
                </a:solidFill>
              </a:rPr>
              <a:t>Barners</a:t>
            </a:r>
            <a:r>
              <a:rPr lang="it-IT" sz="2400" dirty="0" smtClean="0">
                <a:solidFill>
                  <a:srgbClr val="FFFF00"/>
                </a:solidFill>
              </a:rPr>
              <a:t> Lee presenta un nuovo progetto il </a:t>
            </a:r>
            <a:r>
              <a:rPr lang="it-IT" sz="2400" dirty="0" smtClean="0">
                <a:solidFill>
                  <a:srgbClr val="FFC000"/>
                </a:solidFill>
              </a:rPr>
              <a:t>World Wide Web </a:t>
            </a:r>
            <a:r>
              <a:rPr lang="it-IT" sz="2000" dirty="0" smtClean="0">
                <a:solidFill>
                  <a:srgbClr val="FFFF00"/>
                </a:solidFill>
              </a:rPr>
              <a:t>(ragnatela) </a:t>
            </a:r>
            <a:r>
              <a:rPr lang="it-IT" sz="2400" dirty="0" smtClean="0">
                <a:solidFill>
                  <a:srgbClr val="FFFF00"/>
                </a:solidFill>
              </a:rPr>
              <a:t>per collegare tutte le informazioni del CERN.</a:t>
            </a:r>
          </a:p>
          <a:p>
            <a:r>
              <a:rPr lang="it-IT" sz="2400" dirty="0" smtClean="0">
                <a:solidFill>
                  <a:srgbClr val="FFFF00"/>
                </a:solidFill>
              </a:rPr>
              <a:t>Nessuno capì lo schema presentato ma c’era qualcosa di geniale.</a:t>
            </a:r>
          </a:p>
          <a:p>
            <a:r>
              <a:rPr lang="it-IT" sz="2400" dirty="0" smtClean="0"/>
              <a:t>Tim era un vulcano ma non era chiaro</a:t>
            </a:r>
          </a:p>
          <a:p>
            <a:r>
              <a:rPr lang="it-IT" sz="2400" b="1" dirty="0" smtClean="0">
                <a:solidFill>
                  <a:srgbClr val="FFC000"/>
                </a:solidFill>
              </a:rPr>
              <a:t>La ragnatela </a:t>
            </a:r>
            <a:r>
              <a:rPr lang="it-IT" sz="2400" dirty="0" smtClean="0"/>
              <a:t>garantiva l’assenza di nodi principali e quindi di interruzioni</a:t>
            </a:r>
          </a:p>
          <a:p>
            <a:r>
              <a:rPr lang="it-IT" sz="2400" b="1" dirty="0" smtClean="0">
                <a:solidFill>
                  <a:srgbClr val="FFC000"/>
                </a:solidFill>
              </a:rPr>
              <a:t>L’ipertesto</a:t>
            </a:r>
            <a:r>
              <a:rPr lang="it-IT" sz="2400" dirty="0" smtClean="0"/>
              <a:t> era il modo per “collegare” tutti i documenti “link”</a:t>
            </a:r>
          </a:p>
          <a:p>
            <a:r>
              <a:rPr lang="it-IT" sz="2400" b="1" dirty="0" smtClean="0">
                <a:solidFill>
                  <a:srgbClr val="FFC000"/>
                </a:solidFill>
              </a:rPr>
              <a:t>Internet</a:t>
            </a:r>
            <a:r>
              <a:rPr lang="it-IT" sz="2400" dirty="0" smtClean="0"/>
              <a:t> accesso a tutti </a:t>
            </a:r>
            <a:r>
              <a:rPr lang="it-IT" sz="2400" dirty="0" smtClean="0">
                <a:solidFill>
                  <a:srgbClr val="FFFFFF"/>
                </a:solidFill>
              </a:rPr>
              <a:t>i PC</a:t>
            </a:r>
          </a:p>
        </p:txBody>
      </p:sp>
      <p:sp>
        <p:nvSpPr>
          <p:cNvPr id="9" name="Rettangolo 8"/>
          <p:cNvSpPr/>
          <p:nvPr/>
        </p:nvSpPr>
        <p:spPr>
          <a:xfrm>
            <a:off x="76200" y="5553670"/>
            <a:ext cx="5336467" cy="923330"/>
          </a:xfrm>
          <a:prstGeom prst="rect">
            <a:avLst/>
          </a:prstGeom>
          <a:noFill/>
        </p:spPr>
        <p:txBody>
          <a:bodyPr wrap="none" lIns="91440" tIns="45720" rIns="91440" bIns="45720">
            <a:spAutoFit/>
          </a:bodyPr>
          <a:lstStyle/>
          <a:p>
            <a:pPr algn="ctr"/>
            <a:r>
              <a:rPr lang="it-IT"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Costo 80.000 FS</a:t>
            </a:r>
            <a:endParaRPr lang="it-IT"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6" name="Date Placeholder 5"/>
          <p:cNvSpPr>
            <a:spLocks noGrp="1"/>
          </p:cNvSpPr>
          <p:nvPr>
            <p:ph type="dt" sz="half" idx="10"/>
          </p:nvPr>
        </p:nvSpPr>
        <p:spPr/>
        <p:txBody>
          <a:bodyPr/>
          <a:lstStyle/>
          <a:p>
            <a:r>
              <a:rPr lang="it-IT" smtClean="0"/>
              <a:t>Ricadute tecnologiche</a:t>
            </a:r>
            <a:endParaRPr lang="it-IT" dirty="0"/>
          </a:p>
        </p:txBody>
      </p:sp>
      <p:sp>
        <p:nvSpPr>
          <p:cNvPr id="7" name="Slide Number Placeholder 6"/>
          <p:cNvSpPr>
            <a:spLocks noGrp="1"/>
          </p:cNvSpPr>
          <p:nvPr>
            <p:ph type="sldNum" sz="quarter" idx="12"/>
          </p:nvPr>
        </p:nvSpPr>
        <p:spPr/>
        <p:txBody>
          <a:bodyPr/>
          <a:lstStyle/>
          <a:p>
            <a:fld id="{499BD01E-DA75-4620-97DF-DD53FB49D629}" type="slidenum">
              <a:rPr lang="it-IT" smtClean="0"/>
              <a:pPr/>
              <a:t>18</a:t>
            </a:fld>
            <a:endParaRPr lang="it-IT" dirty="0"/>
          </a:p>
        </p:txBody>
      </p:sp>
      <p:sp>
        <p:nvSpPr>
          <p:cNvPr id="8" name="Footer Placeholder 7"/>
          <p:cNvSpPr>
            <a:spLocks noGrp="1"/>
          </p:cNvSpPr>
          <p:nvPr>
            <p:ph type="ftr" sz="quarter" idx="11"/>
          </p:nvPr>
        </p:nvSpPr>
        <p:spPr/>
        <p:txBody>
          <a:bodyPr/>
          <a:lstStyle/>
          <a:p>
            <a:r>
              <a:rPr lang="en-US" b="1" smtClean="0"/>
              <a:t>Pierluigi Paolucci - Istituto di Fisica Nucleare di Napoli</a:t>
            </a:r>
            <a:endParaRPr lang="it-IT"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Il primo server WEB</a:t>
            </a:r>
            <a:endParaRPr lang="it-IT" dirty="0"/>
          </a:p>
        </p:txBody>
      </p:sp>
      <p:sp>
        <p:nvSpPr>
          <p:cNvPr id="3" name="Segnaposto contenuto 2"/>
          <p:cNvSpPr>
            <a:spLocks noGrp="1"/>
          </p:cNvSpPr>
          <p:nvPr>
            <p:ph idx="1"/>
          </p:nvPr>
        </p:nvSpPr>
        <p:spPr>
          <a:xfrm>
            <a:off x="0" y="1214422"/>
            <a:ext cx="9144000" cy="3128978"/>
          </a:xfrm>
        </p:spPr>
        <p:txBody>
          <a:bodyPr/>
          <a:lstStyle/>
          <a:p>
            <a:r>
              <a:rPr lang="it-IT" dirty="0" smtClean="0">
                <a:solidFill>
                  <a:srgbClr val="FFFF00"/>
                </a:solidFill>
              </a:rPr>
              <a:t>Internet funziona </a:t>
            </a:r>
            <a:r>
              <a:rPr lang="it-IT" dirty="0" smtClean="0"/>
              <a:t>e si trasferiscono file, immagini, suoni, </a:t>
            </a:r>
            <a:r>
              <a:rPr lang="it-IT" dirty="0" err="1" smtClean="0"/>
              <a:t>email</a:t>
            </a:r>
            <a:r>
              <a:rPr lang="it-IT" dirty="0" smtClean="0"/>
              <a:t> ed altro ma il tutto è sempre per </a:t>
            </a:r>
            <a:r>
              <a:rPr lang="it-IT" b="1" dirty="0" smtClean="0"/>
              <a:t>esperti</a:t>
            </a:r>
            <a:r>
              <a:rPr lang="it-IT" dirty="0" smtClean="0"/>
              <a:t> ed è troppo complicato.</a:t>
            </a:r>
            <a:endParaRPr lang="it-IT" dirty="0" smtClean="0">
              <a:solidFill>
                <a:srgbClr val="FFFF00"/>
              </a:solidFill>
            </a:endParaRPr>
          </a:p>
          <a:p>
            <a:r>
              <a:rPr lang="it-IT" b="1" dirty="0" smtClean="0">
                <a:solidFill>
                  <a:srgbClr val="FFFF00"/>
                </a:solidFill>
              </a:rPr>
              <a:t>1989:</a:t>
            </a:r>
            <a:r>
              <a:rPr lang="it-IT" dirty="0" smtClean="0">
                <a:solidFill>
                  <a:srgbClr val="FFFF00"/>
                </a:solidFill>
              </a:rPr>
              <a:t> Tim sviluppa il primo server WEB</a:t>
            </a:r>
          </a:p>
          <a:p>
            <a:r>
              <a:rPr lang="it-IT" dirty="0" smtClean="0">
                <a:solidFill>
                  <a:srgbClr val="FFFF00"/>
                </a:solidFill>
              </a:rPr>
              <a:t>Il suo output è su un terminale di testo.</a:t>
            </a:r>
          </a:p>
          <a:p>
            <a:r>
              <a:rPr lang="it-IT" sz="3200" dirty="0" smtClean="0">
                <a:solidFill>
                  <a:srgbClr val="FF6600"/>
                </a:solidFill>
              </a:rPr>
              <a:t>Le basi del WEB sono pronte !</a:t>
            </a:r>
            <a:endParaRPr lang="it-IT" sz="3200" dirty="0">
              <a:solidFill>
                <a:srgbClr val="FF6600"/>
              </a:solidFill>
            </a:endParaRPr>
          </a:p>
        </p:txBody>
      </p:sp>
      <p:sp>
        <p:nvSpPr>
          <p:cNvPr id="4" name="Segnaposto data 3"/>
          <p:cNvSpPr>
            <a:spLocks noGrp="1"/>
          </p:cNvSpPr>
          <p:nvPr>
            <p:ph type="dt" sz="half" idx="10"/>
          </p:nvPr>
        </p:nvSpPr>
        <p:spPr/>
        <p:txBody>
          <a:bodyPr/>
          <a:lstStyle/>
          <a:p>
            <a:r>
              <a:rPr lang="it-IT" smtClean="0"/>
              <a:t>Ricadute tecnologiche</a:t>
            </a:r>
            <a:endParaRPr lang="it-IT" dirty="0"/>
          </a:p>
        </p:txBody>
      </p:sp>
      <p:sp>
        <p:nvSpPr>
          <p:cNvPr id="5" name="Segnaposto piè di pagina 4"/>
          <p:cNvSpPr>
            <a:spLocks noGrp="1"/>
          </p:cNvSpPr>
          <p:nvPr>
            <p:ph type="ftr" sz="quarter" idx="11"/>
          </p:nvPr>
        </p:nvSpPr>
        <p:spPr/>
        <p:txBody>
          <a:bodyPr/>
          <a:lstStyle/>
          <a:p>
            <a:r>
              <a:rPr lang="en-US" b="1" smtClean="0"/>
              <a:t>Pierluigi Paolucci - Istituto di Fisica Nucleare di Napoli</a:t>
            </a:r>
            <a:endParaRPr lang="it-IT" dirty="0"/>
          </a:p>
        </p:txBody>
      </p:sp>
      <p:sp>
        <p:nvSpPr>
          <p:cNvPr id="6" name="Segnaposto numero diapositiva 5"/>
          <p:cNvSpPr>
            <a:spLocks noGrp="1"/>
          </p:cNvSpPr>
          <p:nvPr>
            <p:ph type="sldNum" sz="quarter" idx="12"/>
          </p:nvPr>
        </p:nvSpPr>
        <p:spPr/>
        <p:txBody>
          <a:bodyPr/>
          <a:lstStyle/>
          <a:p>
            <a:fld id="{499BD01E-DA75-4620-97DF-DD53FB49D629}" type="slidenum">
              <a:rPr lang="it-IT" smtClean="0"/>
              <a:pPr/>
              <a:t>19</a:t>
            </a:fld>
            <a:endParaRPr lang="it-IT" dirty="0"/>
          </a:p>
        </p:txBody>
      </p:sp>
      <p:pic>
        <p:nvPicPr>
          <p:cNvPr id="7" name="Picture 2" descr="D:\presentazione WEB ischia\NextComputer-First_Web_Server.jpg"/>
          <p:cNvPicPr>
            <a:picLocks noChangeAspect="1" noChangeArrowheads="1"/>
          </p:cNvPicPr>
          <p:nvPr/>
        </p:nvPicPr>
        <p:blipFill>
          <a:blip r:embed="rId2" cstate="print"/>
          <a:srcRect/>
          <a:stretch>
            <a:fillRect/>
          </a:stretch>
        </p:blipFill>
        <p:spPr bwMode="auto">
          <a:xfrm>
            <a:off x="457200" y="4190999"/>
            <a:ext cx="2895600" cy="2171701"/>
          </a:xfrm>
          <a:prstGeom prst="rect">
            <a:avLst/>
          </a:prstGeom>
          <a:noFill/>
        </p:spPr>
      </p:pic>
      <p:pic>
        <p:nvPicPr>
          <p:cNvPr id="8" name="Segnaposto contenuto 6" descr="Prima_pagina_del_Web.jpg"/>
          <p:cNvPicPr>
            <a:picLocks noChangeAspect="1"/>
          </p:cNvPicPr>
          <p:nvPr/>
        </p:nvPicPr>
        <p:blipFill>
          <a:blip r:embed="rId3" cstate="print"/>
          <a:stretch>
            <a:fillRect/>
          </a:stretch>
        </p:blipFill>
        <p:spPr bwMode="auto">
          <a:xfrm>
            <a:off x="4724400" y="4140925"/>
            <a:ext cx="4419600" cy="2717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1314" name="Text Box 1026"/>
          <p:cNvSpPr txBox="1">
            <a:spLocks noChangeArrowheads="1"/>
          </p:cNvSpPr>
          <p:nvPr/>
        </p:nvSpPr>
        <p:spPr bwMode="auto">
          <a:xfrm>
            <a:off x="-92075" y="1143000"/>
            <a:ext cx="9236075" cy="457200"/>
          </a:xfrm>
          <a:prstGeom prst="rect">
            <a:avLst/>
          </a:prstGeom>
          <a:noFill/>
          <a:ln w="9525">
            <a:noFill/>
            <a:miter lim="800000"/>
            <a:headEnd/>
            <a:tailEnd/>
          </a:ln>
        </p:spPr>
        <p:txBody>
          <a:bodyPr>
            <a:prstTxWarp prst="textNoShape">
              <a:avLst/>
            </a:prstTxWarp>
            <a:spAutoFit/>
          </a:bodyPr>
          <a:lstStyle/>
          <a:p>
            <a:pPr algn="ctr"/>
            <a:r>
              <a:rPr lang="en-US" b="1">
                <a:solidFill>
                  <a:schemeClr val="bg1"/>
                </a:solidFill>
              </a:rPr>
              <a:t>Methodology</a:t>
            </a:r>
          </a:p>
        </p:txBody>
      </p:sp>
      <p:sp>
        <p:nvSpPr>
          <p:cNvPr id="141315" name="Rectangle 1029"/>
          <p:cNvSpPr>
            <a:spLocks noGrp="1" noChangeArrowheads="1"/>
          </p:cNvSpPr>
          <p:nvPr>
            <p:ph type="title"/>
          </p:nvPr>
        </p:nvSpPr>
        <p:spPr>
          <a:xfrm>
            <a:off x="152400" y="838200"/>
            <a:ext cx="8839200" cy="1066800"/>
          </a:xfrm>
        </p:spPr>
        <p:txBody>
          <a:bodyPr anchor="t"/>
          <a:lstStyle/>
          <a:p>
            <a:pPr eaLnBrk="1" hangingPunct="1"/>
            <a:r>
              <a:rPr lang="it-IT" sz="2400" b="0" dirty="0" smtClean="0">
                <a:solidFill>
                  <a:schemeClr val="tx1"/>
                </a:solidFill>
                <a:latin typeface="Times New Roman" charset="0"/>
                <a:ea typeface="Times New Roman" charset="0"/>
                <a:cs typeface="Times New Roman" charset="0"/>
              </a:rPr>
              <a:t>Ogni giorno, circa </a:t>
            </a:r>
            <a:r>
              <a:rPr lang="it-IT" b="0" dirty="0" smtClean="0">
                <a:solidFill>
                  <a:srgbClr val="FF0000"/>
                </a:solidFill>
                <a:latin typeface="Times New Roman" charset="0"/>
                <a:ea typeface="Times New Roman" charset="0"/>
                <a:cs typeface="Times New Roman" charset="0"/>
              </a:rPr>
              <a:t>10.000 scienziati</a:t>
            </a:r>
            <a:r>
              <a:rPr lang="it-IT" sz="2400" b="0" dirty="0" smtClean="0">
                <a:solidFill>
                  <a:srgbClr val="FF0000"/>
                </a:solidFill>
                <a:latin typeface="Times New Roman" charset="0"/>
                <a:ea typeface="Times New Roman" charset="0"/>
                <a:cs typeface="Times New Roman" charset="0"/>
              </a:rPr>
              <a:t>  </a:t>
            </a:r>
            <a:r>
              <a:rPr lang="it-IT" sz="2400" b="0" dirty="0" smtClean="0">
                <a:solidFill>
                  <a:schemeClr val="tx1"/>
                </a:solidFill>
                <a:latin typeface="Times New Roman" charset="0"/>
                <a:ea typeface="Times New Roman" charset="0"/>
                <a:cs typeface="Times New Roman" charset="0"/>
              </a:rPr>
              <a:t>da tutto il mondo, fanno ricerca al CERN. 	</a:t>
            </a:r>
            <a:r>
              <a:rPr lang="it-IT" sz="2800" b="0" dirty="0" smtClean="0">
                <a:solidFill>
                  <a:srgbClr val="FF0000"/>
                </a:solidFill>
                <a:latin typeface="Times New Roman" charset="0"/>
                <a:ea typeface="Times New Roman" charset="0"/>
                <a:cs typeface="Times New Roman" charset="0"/>
              </a:rPr>
              <a:t>L’Italia è uno dei paesi fondatori</a:t>
            </a:r>
            <a:r>
              <a:rPr lang="en-GB" sz="2400" dirty="0" smtClean="0">
                <a:solidFill>
                  <a:schemeClr val="tx1"/>
                </a:solidFill>
              </a:rPr>
              <a:t/>
            </a:r>
            <a:br>
              <a:rPr lang="en-GB" sz="2400" dirty="0" smtClean="0">
                <a:solidFill>
                  <a:schemeClr val="tx1"/>
                </a:solidFill>
              </a:rPr>
            </a:br>
            <a:endParaRPr lang="en-US" sz="2400" dirty="0" smtClean="0">
              <a:solidFill>
                <a:schemeClr val="tx1"/>
              </a:solidFill>
            </a:endParaRPr>
          </a:p>
        </p:txBody>
      </p:sp>
      <p:pic>
        <p:nvPicPr>
          <p:cNvPr id="141316" name="Picture 1030" descr="users2007"/>
          <p:cNvPicPr>
            <a:picLocks noChangeAspect="1" noChangeArrowheads="1"/>
          </p:cNvPicPr>
          <p:nvPr/>
        </p:nvPicPr>
        <p:blipFill>
          <a:blip r:embed="rId3"/>
          <a:srcRect/>
          <a:stretch>
            <a:fillRect/>
          </a:stretch>
        </p:blipFill>
        <p:spPr bwMode="auto">
          <a:xfrm>
            <a:off x="4648200" y="2349500"/>
            <a:ext cx="4495800" cy="3213100"/>
          </a:xfrm>
          <a:prstGeom prst="rect">
            <a:avLst/>
          </a:prstGeom>
          <a:noFill/>
          <a:ln w="9525">
            <a:noFill/>
            <a:miter lim="800000"/>
            <a:headEnd/>
            <a:tailEnd/>
          </a:ln>
        </p:spPr>
      </p:pic>
      <p:pic>
        <p:nvPicPr>
          <p:cNvPr id="141317" name="Picture 1031" descr="MemberStates"/>
          <p:cNvPicPr>
            <a:picLocks noChangeAspect="1" noChangeArrowheads="1"/>
          </p:cNvPicPr>
          <p:nvPr/>
        </p:nvPicPr>
        <p:blipFill>
          <a:blip r:embed="rId4"/>
          <a:srcRect/>
          <a:stretch>
            <a:fillRect/>
          </a:stretch>
        </p:blipFill>
        <p:spPr bwMode="auto">
          <a:xfrm>
            <a:off x="0" y="2368550"/>
            <a:ext cx="4648200" cy="3028950"/>
          </a:xfrm>
          <a:prstGeom prst="rect">
            <a:avLst/>
          </a:prstGeom>
          <a:noFill/>
          <a:ln w="9525">
            <a:noFill/>
            <a:miter lim="800000"/>
            <a:headEnd/>
            <a:tailEnd/>
          </a:ln>
        </p:spPr>
      </p:pic>
      <p:sp>
        <p:nvSpPr>
          <p:cNvPr id="141318" name="Text Box 1032"/>
          <p:cNvSpPr txBox="1">
            <a:spLocks noChangeArrowheads="1"/>
          </p:cNvSpPr>
          <p:nvPr/>
        </p:nvSpPr>
        <p:spPr bwMode="auto">
          <a:xfrm>
            <a:off x="609600" y="1905000"/>
            <a:ext cx="7696200" cy="40005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prstTxWarp prst="textNoShape">
              <a:avLst/>
            </a:prstTxWarp>
            <a:spAutoFit/>
          </a:bodyPr>
          <a:lstStyle/>
          <a:p>
            <a:r>
              <a:rPr lang="it-IT" sz="2000" dirty="0">
                <a:solidFill>
                  <a:srgbClr val="FF0000"/>
                </a:solidFill>
                <a:latin typeface="Helvetica" charset="0"/>
              </a:rPr>
              <a:t>20 Stati membri Europei e 60 Nazioni partecipano a tutti I progetti.</a:t>
            </a:r>
          </a:p>
        </p:txBody>
      </p:sp>
      <p:sp>
        <p:nvSpPr>
          <p:cNvPr id="8" name="Title 1"/>
          <p:cNvSpPr txBox="1">
            <a:spLocks/>
          </p:cNvSpPr>
          <p:nvPr/>
        </p:nvSpPr>
        <p:spPr>
          <a:xfrm>
            <a:off x="76200" y="76200"/>
            <a:ext cx="8229600" cy="776288"/>
          </a:xfrm>
          <a:prstGeom prst="rect">
            <a:avLst/>
          </a:prstGeom>
        </p:spPr>
        <p:txBody>
          <a:bodyPr rIns="45720" anchor="ctr">
            <a:prstTxWarp prst="textNoShape">
              <a:avLst/>
            </a:prstTxWarp>
          </a:bodyPr>
          <a:lstStyle/>
          <a:p>
            <a:pPr eaLnBrk="0" hangingPunct="0">
              <a:defRPr/>
            </a:pPr>
            <a:r>
              <a:rPr lang="en-US" sz="3600" b="1" dirty="0">
                <a:solidFill>
                  <a:schemeClr val="bg1"/>
                </a:solidFill>
                <a:latin typeface="+mj-lt"/>
                <a:ea typeface="+mj-ea"/>
                <a:cs typeface="+mj-cs"/>
              </a:rPr>
              <a:t>Il Centro </a:t>
            </a:r>
            <a:r>
              <a:rPr lang="en-US" sz="3600" b="1" dirty="0" err="1">
                <a:solidFill>
                  <a:schemeClr val="bg1"/>
                </a:solidFill>
                <a:latin typeface="+mj-lt"/>
                <a:ea typeface="+mj-ea"/>
                <a:cs typeface="+mj-cs"/>
              </a:rPr>
              <a:t>Europeo</a:t>
            </a:r>
            <a:r>
              <a:rPr lang="en-US" sz="3600" b="1" dirty="0">
                <a:solidFill>
                  <a:schemeClr val="bg1"/>
                </a:solidFill>
                <a:latin typeface="+mj-lt"/>
                <a:ea typeface="+mj-ea"/>
                <a:cs typeface="+mj-cs"/>
              </a:rPr>
              <a:t> per la </a:t>
            </a:r>
            <a:r>
              <a:rPr lang="en-US" sz="3600" b="1" dirty="0" err="1">
                <a:solidFill>
                  <a:schemeClr val="bg1"/>
                </a:solidFill>
                <a:latin typeface="+mj-lt"/>
                <a:ea typeface="+mj-ea"/>
                <a:cs typeface="+mj-cs"/>
              </a:rPr>
              <a:t>Ricerca</a:t>
            </a:r>
            <a:r>
              <a:rPr lang="en-US" sz="3600" b="1" dirty="0">
                <a:solidFill>
                  <a:schemeClr val="bg1"/>
                </a:solidFill>
                <a:latin typeface="+mj-lt"/>
                <a:ea typeface="+mj-ea"/>
                <a:cs typeface="+mj-cs"/>
              </a:rPr>
              <a:t> </a:t>
            </a:r>
            <a:r>
              <a:rPr lang="en-US" sz="3600" b="1" dirty="0" err="1">
                <a:solidFill>
                  <a:schemeClr val="bg1"/>
                </a:solidFill>
                <a:latin typeface="+mj-lt"/>
                <a:ea typeface="+mj-ea"/>
                <a:cs typeface="+mj-cs"/>
              </a:rPr>
              <a:t>Nucleare</a:t>
            </a:r>
            <a:endParaRPr lang="en-US" sz="3600" b="1" dirty="0">
              <a:solidFill>
                <a:schemeClr val="bg1"/>
              </a:solidFill>
              <a:latin typeface="+mj-lt"/>
              <a:ea typeface="+mj-ea"/>
              <a:cs typeface="+mj-cs"/>
            </a:endParaRPr>
          </a:p>
        </p:txBody>
      </p:sp>
      <p:sp>
        <p:nvSpPr>
          <p:cNvPr id="9" name="Date Placeholder 8"/>
          <p:cNvSpPr>
            <a:spLocks noGrp="1"/>
          </p:cNvSpPr>
          <p:nvPr>
            <p:ph type="dt" sz="half" idx="10"/>
          </p:nvPr>
        </p:nvSpPr>
        <p:spPr/>
        <p:txBody>
          <a:bodyPr/>
          <a:lstStyle/>
          <a:p>
            <a:pPr>
              <a:defRPr/>
            </a:pPr>
            <a:r>
              <a:rPr lang="it-IT" smtClean="0"/>
              <a:t>Ricadute tecnologiche</a:t>
            </a:r>
            <a:endParaRPr lang="it-IT"/>
          </a:p>
        </p:txBody>
      </p:sp>
      <p:sp>
        <p:nvSpPr>
          <p:cNvPr id="10" name="Slide Number Placeholder 9"/>
          <p:cNvSpPr>
            <a:spLocks noGrp="1"/>
          </p:cNvSpPr>
          <p:nvPr>
            <p:ph type="sldNum" sz="quarter" idx="12"/>
          </p:nvPr>
        </p:nvSpPr>
        <p:spPr/>
        <p:txBody>
          <a:bodyPr/>
          <a:lstStyle/>
          <a:p>
            <a:pPr>
              <a:defRPr/>
            </a:pPr>
            <a:fld id="{42A85EB7-919A-EB47-B528-F613EF83DE2B}" type="slidenum">
              <a:rPr lang="it-IT" smtClean="0"/>
              <a:pPr>
                <a:defRPr/>
              </a:pPr>
              <a:t>2</a:t>
            </a:fld>
            <a:endParaRPr lang="it-IT"/>
          </a:p>
        </p:txBody>
      </p:sp>
      <p:sp>
        <p:nvSpPr>
          <p:cNvPr id="11" name="Footer Placeholder 10"/>
          <p:cNvSpPr>
            <a:spLocks noGrp="1"/>
          </p:cNvSpPr>
          <p:nvPr>
            <p:ph type="ftr" sz="quarter" idx="11"/>
          </p:nvPr>
        </p:nvSpPr>
        <p:spPr/>
        <p:txBody>
          <a:bodyPr/>
          <a:lstStyle/>
          <a:p>
            <a:pPr>
              <a:defRPr/>
            </a:pPr>
            <a:r>
              <a:rPr lang="en-US" smtClean="0"/>
              <a:t>Pierluigi Paolucci - Istituto di Fisica Nucleare di Napoli</a:t>
            </a:r>
            <a:endParaRPr lang="it-IT"/>
          </a:p>
        </p:txBody>
      </p:sp>
      <p:sp>
        <p:nvSpPr>
          <p:cNvPr id="12" name="Rectangle 11"/>
          <p:cNvSpPr/>
          <p:nvPr/>
        </p:nvSpPr>
        <p:spPr>
          <a:xfrm>
            <a:off x="0" y="5352871"/>
            <a:ext cx="9144000" cy="1200329"/>
          </a:xfrm>
          <a:prstGeom prst="rect">
            <a:avLst/>
          </a:prstGeom>
        </p:spPr>
        <p:txBody>
          <a:bodyPr wrap="square">
            <a:spAutoFit/>
          </a:bodyPr>
          <a:lstStyle/>
          <a:p>
            <a:r>
              <a:rPr lang="en-US" dirty="0" smtClean="0"/>
              <a:t>“The Organization shall provide for collaboration among European States in nuclear research of a pure scientific and fundamental character (...). The Organization shall have no concern with work for military requirements and the results of its experimental and theoretical work shall be published or otherwise made generally available”. </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La “nostra” storia finisce </a:t>
            </a:r>
            <a:r>
              <a:rPr lang="it-IT" dirty="0" err="1" smtClean="0"/>
              <a:t>quì</a:t>
            </a:r>
            <a:endParaRPr lang="it-IT" dirty="0"/>
          </a:p>
        </p:txBody>
      </p:sp>
      <p:sp>
        <p:nvSpPr>
          <p:cNvPr id="3" name="Segnaposto contenuto 2"/>
          <p:cNvSpPr>
            <a:spLocks noGrp="1"/>
          </p:cNvSpPr>
          <p:nvPr>
            <p:ph idx="1"/>
          </p:nvPr>
        </p:nvSpPr>
        <p:spPr/>
        <p:txBody>
          <a:bodyPr/>
          <a:lstStyle/>
          <a:p>
            <a:r>
              <a:rPr lang="it-IT" dirty="0" smtClean="0"/>
              <a:t>Il primo browser MOSAIC viene sostituito da Netscape e poi Explorer.</a:t>
            </a:r>
          </a:p>
          <a:p>
            <a:r>
              <a:rPr lang="it-IT" dirty="0" smtClean="0">
                <a:solidFill>
                  <a:srgbClr val="FFFF00"/>
                </a:solidFill>
              </a:rPr>
              <a:t>Alla fine del 1999 c’erano 10.000.000 di server in tutto il mondo.</a:t>
            </a:r>
          </a:p>
          <a:p>
            <a:r>
              <a:rPr lang="it-IT" dirty="0" smtClean="0"/>
              <a:t>Suoni, immagini e applet erano integrati.</a:t>
            </a:r>
          </a:p>
          <a:p>
            <a:endParaRPr lang="it-IT" dirty="0" smtClean="0"/>
          </a:p>
          <a:p>
            <a:r>
              <a:rPr lang="it-IT" dirty="0" smtClean="0"/>
              <a:t>I motori di ricerca cambiano il mondo: </a:t>
            </a:r>
            <a:r>
              <a:rPr lang="it-IT" dirty="0" smtClean="0">
                <a:solidFill>
                  <a:srgbClr val="FFFF00"/>
                </a:solidFill>
              </a:rPr>
              <a:t>Google</a:t>
            </a:r>
          </a:p>
          <a:p>
            <a:endParaRPr lang="it-IT" dirty="0" smtClean="0"/>
          </a:p>
          <a:p>
            <a:r>
              <a:rPr lang="it-IT" dirty="0" smtClean="0">
                <a:solidFill>
                  <a:srgbClr val="FFFF00"/>
                </a:solidFill>
              </a:rPr>
              <a:t>Il WWW resta libero e gratuito </a:t>
            </a:r>
            <a:r>
              <a:rPr lang="it-IT" dirty="0" smtClean="0"/>
              <a:t>anche se molte società trovano il modo di fare un business.</a:t>
            </a:r>
            <a:endParaRPr lang="it-IT" dirty="0"/>
          </a:p>
        </p:txBody>
      </p:sp>
      <p:sp>
        <p:nvSpPr>
          <p:cNvPr id="4" name="Segnaposto data 3"/>
          <p:cNvSpPr>
            <a:spLocks noGrp="1"/>
          </p:cNvSpPr>
          <p:nvPr>
            <p:ph type="dt" sz="half" idx="10"/>
          </p:nvPr>
        </p:nvSpPr>
        <p:spPr/>
        <p:txBody>
          <a:bodyPr/>
          <a:lstStyle/>
          <a:p>
            <a:r>
              <a:rPr lang="it-IT" smtClean="0"/>
              <a:t>Ricadute tecnologiche</a:t>
            </a:r>
            <a:endParaRPr lang="it-IT" dirty="0"/>
          </a:p>
        </p:txBody>
      </p:sp>
      <p:sp>
        <p:nvSpPr>
          <p:cNvPr id="5" name="Segnaposto piè di pagina 4"/>
          <p:cNvSpPr>
            <a:spLocks noGrp="1"/>
          </p:cNvSpPr>
          <p:nvPr>
            <p:ph type="ftr" sz="quarter" idx="11"/>
          </p:nvPr>
        </p:nvSpPr>
        <p:spPr/>
        <p:txBody>
          <a:bodyPr/>
          <a:lstStyle/>
          <a:p>
            <a:r>
              <a:rPr lang="en-US" b="1" smtClean="0"/>
              <a:t>Pierluigi Paolucci - Istituto di Fisica Nucleare di Napoli</a:t>
            </a:r>
            <a:endParaRPr lang="it-IT" dirty="0"/>
          </a:p>
        </p:txBody>
      </p:sp>
      <p:sp>
        <p:nvSpPr>
          <p:cNvPr id="6" name="Segnaposto numero diapositiva 5"/>
          <p:cNvSpPr>
            <a:spLocks noGrp="1"/>
          </p:cNvSpPr>
          <p:nvPr>
            <p:ph type="sldNum" sz="quarter" idx="12"/>
          </p:nvPr>
        </p:nvSpPr>
        <p:spPr/>
        <p:txBody>
          <a:bodyPr/>
          <a:lstStyle/>
          <a:p>
            <a:fld id="{499BD01E-DA75-4620-97DF-DD53FB49D629}" type="slidenum">
              <a:rPr lang="it-IT" smtClean="0"/>
              <a:pPr/>
              <a:t>20</a:t>
            </a:fld>
            <a:endParaRPr lang="it-IT"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Conclusione I</a:t>
            </a:r>
            <a:endParaRPr lang="it-IT" dirty="0"/>
          </a:p>
        </p:txBody>
      </p:sp>
      <p:sp>
        <p:nvSpPr>
          <p:cNvPr id="3" name="Segnaposto contenuto 2"/>
          <p:cNvSpPr>
            <a:spLocks noGrp="1"/>
          </p:cNvSpPr>
          <p:nvPr>
            <p:ph idx="1"/>
          </p:nvPr>
        </p:nvSpPr>
        <p:spPr/>
        <p:txBody>
          <a:bodyPr/>
          <a:lstStyle/>
          <a:p>
            <a:r>
              <a:rPr lang="it-IT" dirty="0" smtClean="0">
                <a:solidFill>
                  <a:srgbClr val="FFFF00"/>
                </a:solidFill>
              </a:rPr>
              <a:t>Il WEB è stata una delle più grandi “invenzioni” di tutti i tempi </a:t>
            </a:r>
          </a:p>
          <a:p>
            <a:r>
              <a:rPr lang="it-IT" dirty="0" smtClean="0"/>
              <a:t>E’ nata al CERN e nel mondo scientifico ma alla fine ha rivoluzionato la vita di tutti gli esseri umani, forse inaspettatamente anche per Tim </a:t>
            </a:r>
            <a:r>
              <a:rPr lang="it-IT" dirty="0" err="1" smtClean="0"/>
              <a:t>Barners-Lee</a:t>
            </a:r>
            <a:r>
              <a:rPr lang="it-IT" dirty="0" smtClean="0"/>
              <a:t>.</a:t>
            </a:r>
          </a:p>
          <a:p>
            <a:r>
              <a:rPr lang="it-IT" dirty="0" smtClean="0">
                <a:solidFill>
                  <a:srgbClr val="FFFF00"/>
                </a:solidFill>
              </a:rPr>
              <a:t>Pochi avevano capito la sua importanza nella fine degli anni 80 (30 spettatori ad un suo seminario sul WEB) ma negli anni 90 il boom è stato incredibile (sale piena ovunque parlasse Tim)</a:t>
            </a:r>
            <a:endParaRPr lang="it-IT" dirty="0">
              <a:solidFill>
                <a:srgbClr val="FFFF00"/>
              </a:solidFill>
            </a:endParaRPr>
          </a:p>
        </p:txBody>
      </p:sp>
      <p:sp>
        <p:nvSpPr>
          <p:cNvPr id="4" name="Segnaposto data 3"/>
          <p:cNvSpPr>
            <a:spLocks noGrp="1"/>
          </p:cNvSpPr>
          <p:nvPr>
            <p:ph type="dt" sz="half" idx="10"/>
          </p:nvPr>
        </p:nvSpPr>
        <p:spPr/>
        <p:txBody>
          <a:bodyPr/>
          <a:lstStyle/>
          <a:p>
            <a:r>
              <a:rPr lang="it-IT" smtClean="0"/>
              <a:t>Ricadute tecnologiche</a:t>
            </a:r>
            <a:endParaRPr lang="it-IT" dirty="0"/>
          </a:p>
        </p:txBody>
      </p:sp>
      <p:sp>
        <p:nvSpPr>
          <p:cNvPr id="5" name="Segnaposto piè di pagina 4"/>
          <p:cNvSpPr>
            <a:spLocks noGrp="1"/>
          </p:cNvSpPr>
          <p:nvPr>
            <p:ph type="ftr" sz="quarter" idx="11"/>
          </p:nvPr>
        </p:nvSpPr>
        <p:spPr/>
        <p:txBody>
          <a:bodyPr/>
          <a:lstStyle/>
          <a:p>
            <a:r>
              <a:rPr lang="en-US" b="1" smtClean="0"/>
              <a:t>Pierluigi Paolucci - Istituto di Fisica Nucleare di Napoli</a:t>
            </a:r>
            <a:endParaRPr lang="it-IT" dirty="0"/>
          </a:p>
        </p:txBody>
      </p:sp>
      <p:sp>
        <p:nvSpPr>
          <p:cNvPr id="6" name="Segnaposto numero diapositiva 5"/>
          <p:cNvSpPr>
            <a:spLocks noGrp="1"/>
          </p:cNvSpPr>
          <p:nvPr>
            <p:ph type="sldNum" sz="quarter" idx="12"/>
          </p:nvPr>
        </p:nvSpPr>
        <p:spPr/>
        <p:txBody>
          <a:bodyPr/>
          <a:lstStyle/>
          <a:p>
            <a:fld id="{499BD01E-DA75-4620-97DF-DD53FB49D629}" type="slidenum">
              <a:rPr lang="it-IT" smtClean="0"/>
              <a:pPr/>
              <a:t>21</a:t>
            </a:fld>
            <a:endParaRPr lang="it-IT" dirty="0"/>
          </a:p>
        </p:txBody>
      </p:sp>
      <p:pic>
        <p:nvPicPr>
          <p:cNvPr id="7" name="Picture 2" descr="D:\presentazione WEB ischia\ipodconilsuoinventore.jpg"/>
          <p:cNvPicPr>
            <a:picLocks noChangeAspect="1" noChangeArrowheads="1"/>
          </p:cNvPicPr>
          <p:nvPr/>
        </p:nvPicPr>
        <p:blipFill>
          <a:blip r:embed="rId2" cstate="print"/>
          <a:srcRect/>
          <a:stretch>
            <a:fillRect/>
          </a:stretch>
        </p:blipFill>
        <p:spPr bwMode="auto">
          <a:xfrm>
            <a:off x="5754777" y="1285860"/>
            <a:ext cx="3389223" cy="2928958"/>
          </a:xfrm>
          <a:prstGeom prst="rect">
            <a:avLst/>
          </a:prstGeom>
          <a:noFill/>
        </p:spPr>
      </p:pic>
      <p:pic>
        <p:nvPicPr>
          <p:cNvPr id="8" name="Picture 3" descr="D:\presentazione WEB ischia\tim-berners-lee_1366736c.jpg"/>
          <p:cNvPicPr>
            <a:picLocks noChangeAspect="1" noChangeArrowheads="1"/>
          </p:cNvPicPr>
          <p:nvPr/>
        </p:nvPicPr>
        <p:blipFill>
          <a:blip r:embed="rId3" cstate="print"/>
          <a:srcRect/>
          <a:stretch>
            <a:fillRect/>
          </a:stretch>
        </p:blipFill>
        <p:spPr bwMode="auto">
          <a:xfrm>
            <a:off x="2357422" y="3571876"/>
            <a:ext cx="4278322" cy="2678602"/>
          </a:xfrm>
          <a:prstGeom prst="rect">
            <a:avLst/>
          </a:prstGeom>
          <a:noFill/>
        </p:spPr>
      </p:pic>
      <p:pic>
        <p:nvPicPr>
          <p:cNvPr id="9" name="Picture 4" descr="D:\presentazione WEB ischia\billgates.jpg"/>
          <p:cNvPicPr>
            <a:picLocks noChangeAspect="1" noChangeArrowheads="1"/>
          </p:cNvPicPr>
          <p:nvPr/>
        </p:nvPicPr>
        <p:blipFill>
          <a:blip r:embed="rId4" cstate="print"/>
          <a:srcRect/>
          <a:stretch>
            <a:fillRect/>
          </a:stretch>
        </p:blipFill>
        <p:spPr bwMode="auto">
          <a:xfrm>
            <a:off x="357158" y="857232"/>
            <a:ext cx="2571768" cy="322095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to="" calcmode="lin" valueType="num">
                                      <p:cBhvr>
                                        <p:cTn id="7" dur="1" fill="hold"/>
                                        <p:tgtEl>
                                          <p:spTgt spid="9"/>
                                        </p:tgtEl>
                                        <p:attrNameLst>
                                          <p:attrName/>
                                        </p:attrNameLst>
                                      </p:cBhvr>
                                    </p:anim>
                                  </p:childTnLst>
                                </p:cTn>
                              </p:par>
                            </p:childTnLst>
                          </p:cTn>
                        </p:par>
                        <p:par>
                          <p:cTn id="8" fill="hold">
                            <p:stCondLst>
                              <p:cond delay="0"/>
                            </p:stCondLst>
                            <p:childTnLst>
                              <p:par>
                                <p:cTn id="9" presetID="24"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to="" calcmode="lin" valueType="num">
                                      <p:cBhvr>
                                        <p:cTn id="11" dur="1" fill="hold"/>
                                        <p:tgtEl>
                                          <p:spTgt spid="7"/>
                                        </p:tgtEl>
                                        <p:attrNameLst>
                                          <p:attrName/>
                                        </p:attrNameLst>
                                      </p:cBhvr>
                                    </p:anim>
                                  </p:childTnLst>
                                </p:cTn>
                              </p:par>
                            </p:childTnLst>
                          </p:cTn>
                        </p:par>
                        <p:par>
                          <p:cTn id="12" fill="hold">
                            <p:stCondLst>
                              <p:cond delay="0"/>
                            </p:stCondLst>
                            <p:childTnLst>
                              <p:par>
                                <p:cTn id="13" presetID="24"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to="" calcmode="lin" valueType="num">
                                      <p:cBhvr>
                                        <p:cTn id="15" dur="1" fill="hold"/>
                                        <p:tgtEl>
                                          <p:spTgt spid="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Il progetto LHC</a:t>
            </a:r>
            <a:endParaRPr lang="it-IT" dirty="0"/>
          </a:p>
        </p:txBody>
      </p:sp>
      <p:sp>
        <p:nvSpPr>
          <p:cNvPr id="3" name="Segnaposto contenuto 2"/>
          <p:cNvSpPr>
            <a:spLocks noGrp="1"/>
          </p:cNvSpPr>
          <p:nvPr>
            <p:ph idx="1"/>
          </p:nvPr>
        </p:nvSpPr>
        <p:spPr>
          <a:xfrm>
            <a:off x="304800" y="2895600"/>
            <a:ext cx="8572560" cy="690578"/>
          </a:xfrm>
        </p:spPr>
        <p:txBody>
          <a:bodyPr/>
          <a:lstStyle/>
          <a:p>
            <a:pPr>
              <a:buNone/>
            </a:pPr>
            <a:r>
              <a:rPr lang="it-IT" sz="2400" dirty="0" smtClean="0">
                <a:solidFill>
                  <a:srgbClr val="FFFF00"/>
                </a:solidFill>
              </a:rPr>
              <a:t>La ricaduta tecnologica di LHC e dei suoi esperimenti</a:t>
            </a:r>
            <a:endParaRPr lang="it-IT" sz="2400" dirty="0">
              <a:solidFill>
                <a:srgbClr val="FFFF00"/>
              </a:solidFill>
            </a:endParaRPr>
          </a:p>
        </p:txBody>
      </p:sp>
      <p:sp>
        <p:nvSpPr>
          <p:cNvPr id="4" name="Segnaposto data 3"/>
          <p:cNvSpPr>
            <a:spLocks noGrp="1"/>
          </p:cNvSpPr>
          <p:nvPr>
            <p:ph type="dt" sz="half" idx="10"/>
          </p:nvPr>
        </p:nvSpPr>
        <p:spPr/>
        <p:txBody>
          <a:bodyPr/>
          <a:lstStyle/>
          <a:p>
            <a:r>
              <a:rPr lang="it-IT" smtClean="0"/>
              <a:t>Ricadute tecnologiche</a:t>
            </a:r>
            <a:endParaRPr lang="it-IT" dirty="0"/>
          </a:p>
        </p:txBody>
      </p:sp>
      <p:sp>
        <p:nvSpPr>
          <p:cNvPr id="5" name="Segnaposto piè di pagina 4"/>
          <p:cNvSpPr>
            <a:spLocks noGrp="1"/>
          </p:cNvSpPr>
          <p:nvPr>
            <p:ph type="ftr" sz="quarter" idx="11"/>
          </p:nvPr>
        </p:nvSpPr>
        <p:spPr/>
        <p:txBody>
          <a:bodyPr/>
          <a:lstStyle/>
          <a:p>
            <a:r>
              <a:rPr lang="en-US" b="1" smtClean="0"/>
              <a:t>Pierluigi Paolucci - Istituto di Fisica Nucleare di Napoli</a:t>
            </a:r>
            <a:endParaRPr lang="it-IT" dirty="0"/>
          </a:p>
        </p:txBody>
      </p:sp>
      <p:sp>
        <p:nvSpPr>
          <p:cNvPr id="6" name="Segnaposto numero diapositiva 5"/>
          <p:cNvSpPr>
            <a:spLocks noGrp="1"/>
          </p:cNvSpPr>
          <p:nvPr>
            <p:ph type="sldNum" sz="quarter" idx="12"/>
          </p:nvPr>
        </p:nvSpPr>
        <p:spPr/>
        <p:txBody>
          <a:bodyPr/>
          <a:lstStyle/>
          <a:p>
            <a:fld id="{499BD01E-DA75-4620-97DF-DD53FB49D629}" type="slidenum">
              <a:rPr lang="it-IT" smtClean="0"/>
              <a:pPr/>
              <a:t>22</a:t>
            </a:fld>
            <a:endParaRPr lang="it-IT"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Titolo 10"/>
          <p:cNvSpPr>
            <a:spLocks noGrp="1"/>
          </p:cNvSpPr>
          <p:nvPr>
            <p:ph type="title"/>
          </p:nvPr>
        </p:nvSpPr>
        <p:spPr>
          <a:xfrm>
            <a:off x="457200" y="155448"/>
            <a:ext cx="8229600" cy="844660"/>
          </a:xfrm>
        </p:spPr>
        <p:txBody>
          <a:bodyPr rtlCol="0">
            <a:scene3d>
              <a:camera prst="orthographicFront"/>
              <a:lightRig rig="threePt" dir="t">
                <a:rot lat="0" lon="0" rev="4800000"/>
              </a:lightRig>
            </a:scene3d>
            <a:sp3d prstMaterial="matte">
              <a:bevelT w="50800" h="10160"/>
            </a:sp3d>
          </a:bodyPr>
          <a:lstStyle/>
          <a:p>
            <a:pPr eaLnBrk="1" fontAlgn="auto" hangingPunct="1">
              <a:spcAft>
                <a:spcPts val="0"/>
              </a:spcAft>
              <a:defRPr/>
            </a:pPr>
            <a:r>
              <a:rPr lang="it-IT" dirty="0" smtClean="0"/>
              <a:t>LHC è una meraviglia delle tecnologia</a:t>
            </a:r>
            <a:endParaRPr lang="it-IT" dirty="0"/>
          </a:p>
        </p:txBody>
      </p:sp>
      <p:pic>
        <p:nvPicPr>
          <p:cNvPr id="38915" name="Picture 3" descr="Tunnel"/>
          <p:cNvPicPr>
            <a:picLocks noChangeAspect="1" noChangeArrowheads="1"/>
          </p:cNvPicPr>
          <p:nvPr/>
        </p:nvPicPr>
        <p:blipFill>
          <a:blip r:embed="rId2"/>
          <a:srcRect/>
          <a:stretch>
            <a:fillRect/>
          </a:stretch>
        </p:blipFill>
        <p:spPr bwMode="auto">
          <a:xfrm>
            <a:off x="33338" y="963613"/>
            <a:ext cx="9110662" cy="5465762"/>
          </a:xfrm>
          <a:prstGeom prst="rect">
            <a:avLst/>
          </a:prstGeom>
          <a:noFill/>
          <a:ln w="9525">
            <a:noFill/>
            <a:miter lim="800000"/>
            <a:headEnd/>
            <a:tailEnd/>
          </a:ln>
        </p:spPr>
      </p:pic>
      <p:sp>
        <p:nvSpPr>
          <p:cNvPr id="38916" name="Text Box 4"/>
          <p:cNvSpPr txBox="1">
            <a:spLocks noChangeArrowheads="1"/>
          </p:cNvSpPr>
          <p:nvPr/>
        </p:nvSpPr>
        <p:spPr bwMode="auto">
          <a:xfrm>
            <a:off x="4857750" y="4681538"/>
            <a:ext cx="4214813" cy="590550"/>
          </a:xfrm>
          <a:prstGeom prst="rect">
            <a:avLst/>
          </a:prstGeom>
          <a:solidFill>
            <a:srgbClr val="FF0000"/>
          </a:solidFill>
          <a:ln w="9525">
            <a:noFill/>
            <a:miter lim="800000"/>
            <a:headEnd/>
            <a:tailEnd/>
          </a:ln>
        </p:spPr>
        <p:txBody>
          <a:bodyPr>
            <a:prstTxWarp prst="textNoShape">
              <a:avLst/>
            </a:prstTxWarp>
            <a:spAutoFit/>
          </a:bodyPr>
          <a:lstStyle/>
          <a:p>
            <a:pPr>
              <a:lnSpc>
                <a:spcPct val="90000"/>
              </a:lnSpc>
              <a:spcBef>
                <a:spcPct val="50000"/>
              </a:spcBef>
            </a:pPr>
            <a:r>
              <a:rPr lang="it-IT" sz="1800">
                <a:solidFill>
                  <a:schemeClr val="bg1"/>
                </a:solidFill>
              </a:rPr>
              <a:t>I dipoli lavorano a 8.3 T &amp; -271.3°C in elio superfluido</a:t>
            </a:r>
          </a:p>
        </p:txBody>
      </p:sp>
      <p:sp>
        <p:nvSpPr>
          <p:cNvPr id="38917" name="Text Box 5"/>
          <p:cNvSpPr txBox="1">
            <a:spLocks noChangeArrowheads="1"/>
          </p:cNvSpPr>
          <p:nvPr/>
        </p:nvSpPr>
        <p:spPr bwMode="auto">
          <a:xfrm>
            <a:off x="4881563" y="5362575"/>
            <a:ext cx="4191000" cy="923925"/>
          </a:xfrm>
          <a:prstGeom prst="rect">
            <a:avLst/>
          </a:prstGeom>
          <a:solidFill>
            <a:srgbClr val="4162A5"/>
          </a:solidFill>
          <a:ln w="3175">
            <a:noFill/>
            <a:miter lim="800000"/>
            <a:headEnd/>
            <a:tailEnd/>
          </a:ln>
        </p:spPr>
        <p:txBody>
          <a:bodyPr>
            <a:prstTxWarp prst="textNoShape">
              <a:avLst/>
            </a:prstTxWarp>
            <a:spAutoFit/>
          </a:bodyPr>
          <a:lstStyle/>
          <a:p>
            <a:pPr marL="114300" indent="-114300">
              <a:spcBef>
                <a:spcPct val="20000"/>
              </a:spcBef>
              <a:buClr>
                <a:srgbClr val="FF0000"/>
              </a:buClr>
              <a:buSzPct val="80000"/>
              <a:tabLst>
                <a:tab pos="2171700" algn="l"/>
              </a:tabLst>
            </a:pPr>
            <a:r>
              <a:rPr lang="it-IT" sz="1800">
                <a:solidFill>
                  <a:schemeClr val="bg1"/>
                </a:solidFill>
              </a:rPr>
              <a:t>10</a:t>
            </a:r>
            <a:r>
              <a:rPr lang="it-IT" sz="1800" baseline="30000">
                <a:solidFill>
                  <a:schemeClr val="bg1"/>
                </a:solidFill>
              </a:rPr>
              <a:t>12</a:t>
            </a:r>
            <a:r>
              <a:rPr lang="it-IT" sz="1800">
                <a:solidFill>
                  <a:schemeClr val="bg1"/>
                </a:solidFill>
              </a:rPr>
              <a:t> protoni  percorrono 11.245 volte al secondo LHC, viaggiando al 99.99% la velocità della luce.</a:t>
            </a:r>
          </a:p>
        </p:txBody>
      </p:sp>
      <p:sp>
        <p:nvSpPr>
          <p:cNvPr id="38918" name="Segnaposto data 12"/>
          <p:cNvSpPr>
            <a:spLocks noGrp="1"/>
          </p:cNvSpPr>
          <p:nvPr>
            <p:ph type="dt" sz="quarter" idx="10"/>
          </p:nvPr>
        </p:nvSpPr>
        <p:spPr bwMode="auto">
          <a:ln>
            <a:miter lim="800000"/>
            <a:headEnd/>
            <a:tailEnd/>
          </a:ln>
        </p:spPr>
        <p:txBody>
          <a:bodyPr/>
          <a:lstStyle/>
          <a:p>
            <a:r>
              <a:rPr lang="it-IT">
                <a:latin typeface="Times New Roman" charset="0"/>
              </a:rPr>
              <a:t>L'esperimento CMS ad LHC</a:t>
            </a:r>
          </a:p>
        </p:txBody>
      </p:sp>
      <p:sp>
        <p:nvSpPr>
          <p:cNvPr id="14" name="Segnaposto numero diapositiva 13"/>
          <p:cNvSpPr>
            <a:spLocks noGrp="1"/>
          </p:cNvSpPr>
          <p:nvPr>
            <p:ph type="sldNum" sz="quarter" idx="12"/>
          </p:nvPr>
        </p:nvSpPr>
        <p:spPr/>
        <p:txBody>
          <a:bodyPr/>
          <a:lstStyle/>
          <a:p>
            <a:fld id="{3362CED9-EA7C-4442-90A0-4BDB41D7CDE0}" type="slidenum">
              <a:rPr lang="it-IT"/>
              <a:pPr/>
              <a:t>23</a:t>
            </a:fld>
            <a:endParaRPr lang="it-IT"/>
          </a:p>
        </p:txBody>
      </p:sp>
      <p:sp>
        <p:nvSpPr>
          <p:cNvPr id="38920" name="Segnaposto piè di pagina 14"/>
          <p:cNvSpPr>
            <a:spLocks noGrp="1"/>
          </p:cNvSpPr>
          <p:nvPr>
            <p:ph type="ftr" sz="quarter" idx="11"/>
          </p:nvPr>
        </p:nvSpPr>
        <p:spPr bwMode="auto">
          <a:noFill/>
          <a:ln>
            <a:miter lim="800000"/>
            <a:headEnd/>
            <a:tailEnd/>
          </a:ln>
        </p:spPr>
        <p:txBody>
          <a:bodyPr/>
          <a:lstStyle/>
          <a:p>
            <a:r>
              <a:rPr lang="it-IT">
                <a:latin typeface="Times New Roman" charset="0"/>
              </a:rPr>
              <a:t>Pierluigi Paolucci - Istituto di Fisica Nucleare di Napoli</a:t>
            </a:r>
          </a:p>
        </p:txBody>
      </p:sp>
      <p:sp>
        <p:nvSpPr>
          <p:cNvPr id="38921" name="CasellaDiTesto 15"/>
          <p:cNvSpPr txBox="1">
            <a:spLocks noChangeArrowheads="1"/>
          </p:cNvSpPr>
          <p:nvPr/>
        </p:nvSpPr>
        <p:spPr bwMode="auto">
          <a:xfrm>
            <a:off x="1214438" y="2286000"/>
            <a:ext cx="184150" cy="461963"/>
          </a:xfrm>
          <a:prstGeom prst="rect">
            <a:avLst/>
          </a:prstGeom>
          <a:noFill/>
          <a:ln w="9525">
            <a:noFill/>
            <a:miter lim="800000"/>
            <a:headEnd/>
            <a:tailEnd/>
          </a:ln>
        </p:spPr>
        <p:txBody>
          <a:bodyPr wrap="none">
            <a:prstTxWarp prst="textNoShape">
              <a:avLst/>
            </a:prstTxWarp>
            <a:spAutoFit/>
          </a:bodyPr>
          <a:lstStyle/>
          <a:p>
            <a:endParaRPr lang="it-IT"/>
          </a:p>
        </p:txBody>
      </p:sp>
      <p:sp>
        <p:nvSpPr>
          <p:cNvPr id="38922" name="Text Box 5"/>
          <p:cNvSpPr txBox="1">
            <a:spLocks noChangeArrowheads="1"/>
          </p:cNvSpPr>
          <p:nvPr/>
        </p:nvSpPr>
        <p:spPr bwMode="auto">
          <a:xfrm>
            <a:off x="71438" y="1071563"/>
            <a:ext cx="4214812" cy="1255712"/>
          </a:xfrm>
          <a:prstGeom prst="rect">
            <a:avLst/>
          </a:prstGeom>
          <a:solidFill>
            <a:srgbClr val="FF0000"/>
          </a:solidFill>
          <a:ln w="3175">
            <a:noFill/>
            <a:miter lim="800000"/>
            <a:headEnd/>
            <a:tailEnd/>
          </a:ln>
        </p:spPr>
        <p:txBody>
          <a:bodyPr>
            <a:prstTxWarp prst="textNoShape">
              <a:avLst/>
            </a:prstTxWarp>
            <a:spAutoFit/>
          </a:bodyPr>
          <a:lstStyle/>
          <a:p>
            <a:pPr marL="114300" indent="-114300">
              <a:spcBef>
                <a:spcPct val="20000"/>
              </a:spcBef>
              <a:buClr>
                <a:srgbClr val="FF0000"/>
              </a:buClr>
              <a:buSzPct val="80000"/>
              <a:tabLst>
                <a:tab pos="2171700" algn="l"/>
              </a:tabLst>
            </a:pPr>
            <a:r>
              <a:rPr lang="it-IT" sz="1800">
                <a:solidFill>
                  <a:schemeClr val="bg1"/>
                </a:solidFill>
              </a:rPr>
              <a:t>I protoni viaggiano nel vuoto spinto pari a quello delle spazio interplanetario. </a:t>
            </a:r>
          </a:p>
          <a:p>
            <a:pPr marL="114300" indent="-114300">
              <a:spcBef>
                <a:spcPct val="20000"/>
              </a:spcBef>
              <a:buClr>
                <a:srgbClr val="FF0000"/>
              </a:buClr>
              <a:buSzPct val="80000"/>
              <a:tabLst>
                <a:tab pos="2171700" algn="l"/>
              </a:tabLst>
            </a:pPr>
            <a:r>
              <a:rPr lang="it-IT" sz="1800">
                <a:solidFill>
                  <a:schemeClr val="bg1"/>
                </a:solidFill>
              </a:rPr>
              <a:t>La pressione interna è di 10</a:t>
            </a:r>
            <a:r>
              <a:rPr lang="it-IT" sz="1800" baseline="30000">
                <a:solidFill>
                  <a:schemeClr val="bg1"/>
                </a:solidFill>
              </a:rPr>
              <a:t>-13</a:t>
            </a:r>
            <a:r>
              <a:rPr lang="it-IT" sz="1800">
                <a:solidFill>
                  <a:schemeClr val="bg1"/>
                </a:solidFill>
              </a:rPr>
              <a:t> atm, </a:t>
            </a:r>
            <a:r>
              <a:rPr lang="it-IT" sz="1800">
                <a:solidFill>
                  <a:srgbClr val="FFFF00"/>
                </a:solidFill>
              </a:rPr>
              <a:t>dieci volte inferiore a quella sulla luna!</a:t>
            </a:r>
          </a:p>
        </p:txBody>
      </p:sp>
      <p:sp>
        <p:nvSpPr>
          <p:cNvPr id="38923" name="Text Box 5"/>
          <p:cNvSpPr txBox="1">
            <a:spLocks noChangeArrowheads="1"/>
          </p:cNvSpPr>
          <p:nvPr/>
        </p:nvSpPr>
        <p:spPr bwMode="auto">
          <a:xfrm>
            <a:off x="4857750" y="3338513"/>
            <a:ext cx="4214813" cy="1200150"/>
          </a:xfrm>
          <a:prstGeom prst="rect">
            <a:avLst/>
          </a:prstGeom>
          <a:solidFill>
            <a:srgbClr val="336600"/>
          </a:solidFill>
          <a:ln w="3175">
            <a:noFill/>
            <a:miter lim="800000"/>
            <a:headEnd/>
            <a:tailEnd/>
          </a:ln>
        </p:spPr>
        <p:txBody>
          <a:bodyPr>
            <a:prstTxWarp prst="textNoShape">
              <a:avLst/>
            </a:prstTxWarp>
            <a:spAutoFit/>
          </a:bodyPr>
          <a:lstStyle/>
          <a:p>
            <a:pPr marL="114300" indent="-114300">
              <a:spcBef>
                <a:spcPct val="20000"/>
              </a:spcBef>
              <a:buClr>
                <a:srgbClr val="FF0000"/>
              </a:buClr>
              <a:buSzPct val="80000"/>
              <a:tabLst>
                <a:tab pos="2171700" algn="l"/>
              </a:tabLst>
            </a:pPr>
            <a:r>
              <a:rPr lang="it-IT" sz="1800">
                <a:solidFill>
                  <a:schemeClr val="bg1"/>
                </a:solidFill>
              </a:rPr>
              <a:t>Quando due fasci di protoni collidono generano una </a:t>
            </a:r>
            <a:r>
              <a:rPr lang="it-IT" sz="1800">
                <a:solidFill>
                  <a:srgbClr val="FF0000"/>
                </a:solidFill>
              </a:rPr>
              <a:t>temperatura 100.000 volte quella del sole</a:t>
            </a:r>
            <a:r>
              <a:rPr lang="it-IT" sz="1800">
                <a:solidFill>
                  <a:schemeClr val="bg1"/>
                </a:solidFill>
              </a:rPr>
              <a:t>, il tutto concentrato in uno spazio infinitesimale.</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62" name="Date Placeholder 2"/>
          <p:cNvSpPr>
            <a:spLocks noGrp="1"/>
          </p:cNvSpPr>
          <p:nvPr>
            <p:ph type="dt" sz="quarter" idx="10"/>
          </p:nvPr>
        </p:nvSpPr>
        <p:spPr bwMode="auto">
          <a:ln>
            <a:miter lim="800000"/>
            <a:headEnd/>
            <a:tailEnd/>
          </a:ln>
        </p:spPr>
        <p:txBody>
          <a:bodyPr/>
          <a:lstStyle/>
          <a:p>
            <a:r>
              <a:rPr lang="it-IT" smtClean="0">
                <a:latin typeface="Times New Roman" charset="0"/>
                <a:ea typeface="ＭＳ Ｐゴシック" charset="-128"/>
                <a:cs typeface="ＭＳ Ｐゴシック" charset="-128"/>
              </a:rPr>
              <a:t>Ricadute tecnologiche</a:t>
            </a:r>
            <a:endParaRPr lang="it-IT">
              <a:latin typeface="Times New Roman" charset="0"/>
              <a:ea typeface="ＭＳ Ｐゴシック" charset="-128"/>
              <a:cs typeface="ＭＳ Ｐゴシック" charset="-128"/>
            </a:endParaRPr>
          </a:p>
        </p:txBody>
      </p:sp>
      <p:sp>
        <p:nvSpPr>
          <p:cNvPr id="194563" name="Footer Placeholder 3"/>
          <p:cNvSpPr>
            <a:spLocks noGrp="1"/>
          </p:cNvSpPr>
          <p:nvPr>
            <p:ph type="ftr" sz="quarter" idx="11"/>
          </p:nvPr>
        </p:nvSpPr>
        <p:spPr bwMode="auto">
          <a:noFill/>
          <a:ln>
            <a:miter lim="800000"/>
            <a:headEnd/>
            <a:tailEnd/>
          </a:ln>
        </p:spPr>
        <p:txBody>
          <a:bodyPr/>
          <a:lstStyle/>
          <a:p>
            <a:r>
              <a:rPr lang="en-US" smtClean="0">
                <a:latin typeface="Times New Roman" charset="0"/>
                <a:ea typeface="ＭＳ Ｐゴシック" charset="-128"/>
                <a:cs typeface="ＭＳ Ｐゴシック" charset="-128"/>
              </a:rPr>
              <a:t>Pierluigi Paolucci - Istituto di Fisica Nucleare di Napoli</a:t>
            </a:r>
            <a:endParaRPr lang="it-IT">
              <a:latin typeface="Times New Roman" charset="0"/>
              <a:ea typeface="ＭＳ Ｐゴシック" charset="-128"/>
              <a:cs typeface="ＭＳ Ｐゴシック" charset="-128"/>
            </a:endParaRPr>
          </a:p>
        </p:txBody>
      </p:sp>
      <p:pic>
        <p:nvPicPr>
          <p:cNvPr id="194564" name="Picture 7"/>
          <p:cNvPicPr>
            <a:picLocks noChangeAspect="1" noChangeArrowheads="1"/>
          </p:cNvPicPr>
          <p:nvPr/>
        </p:nvPicPr>
        <p:blipFill>
          <a:blip r:embed="rId2"/>
          <a:srcRect/>
          <a:stretch>
            <a:fillRect/>
          </a:stretch>
        </p:blipFill>
        <p:spPr bwMode="auto">
          <a:xfrm>
            <a:off x="755650" y="1052513"/>
            <a:ext cx="7488238" cy="4983162"/>
          </a:xfrm>
          <a:prstGeom prst="rect">
            <a:avLst/>
          </a:prstGeom>
          <a:noFill/>
          <a:ln w="9525">
            <a:solidFill>
              <a:schemeClr val="tx1"/>
            </a:solidFill>
            <a:miter lim="800000"/>
            <a:headEnd/>
            <a:tailEnd/>
          </a:ln>
        </p:spPr>
      </p:pic>
      <p:sp>
        <p:nvSpPr>
          <p:cNvPr id="194565" name="Rectangle 5"/>
          <p:cNvSpPr>
            <a:spLocks noGrp="1" noChangeArrowheads="1"/>
          </p:cNvSpPr>
          <p:nvPr>
            <p:ph type="title"/>
          </p:nvPr>
        </p:nvSpPr>
        <p:spPr/>
        <p:txBody>
          <a:bodyPr/>
          <a:lstStyle/>
          <a:p>
            <a:r>
              <a:rPr lang="it-IT"/>
              <a:t>Collaborazioni internazionali</a:t>
            </a:r>
          </a:p>
        </p:txBody>
      </p:sp>
      <p:sp>
        <p:nvSpPr>
          <p:cNvPr id="190470" name="Text Box 6"/>
          <p:cNvSpPr txBox="1">
            <a:spLocks noChangeArrowheads="1"/>
          </p:cNvSpPr>
          <p:nvPr/>
        </p:nvSpPr>
        <p:spPr bwMode="auto">
          <a:xfrm>
            <a:off x="1938338" y="1066800"/>
            <a:ext cx="4919662" cy="923925"/>
          </a:xfrm>
          <a:prstGeom prst="rect">
            <a:avLst/>
          </a:prstGeom>
          <a:solidFill>
            <a:schemeClr val="bg1">
              <a:alpha val="78038"/>
            </a:schemeClr>
          </a:solidFill>
          <a:ln w="9525">
            <a:noFill/>
            <a:miter lim="800000"/>
            <a:headEnd/>
            <a:tailEnd/>
          </a:ln>
        </p:spPr>
        <p:txBody>
          <a:bodyPr wrap="none">
            <a:prstTxWarp prst="textNoShape">
              <a:avLst/>
            </a:prstTxWarp>
            <a:spAutoFit/>
          </a:bodyPr>
          <a:lstStyle/>
          <a:p>
            <a:pPr algn="ctr"/>
            <a:r>
              <a:rPr lang="it-IT" sz="1800">
                <a:solidFill>
                  <a:srgbClr val="FF0000"/>
                </a:solidFill>
                <a:latin typeface="Arial" charset="0"/>
              </a:rPr>
              <a:t>Ad LHC collaborano oltre 2500 fisici</a:t>
            </a:r>
          </a:p>
          <a:p>
            <a:pPr algn="ctr"/>
            <a:r>
              <a:rPr lang="it-IT" sz="1800">
                <a:solidFill>
                  <a:srgbClr val="FF0000"/>
                </a:solidFill>
                <a:latin typeface="Arial" charset="0"/>
              </a:rPr>
              <a:t>Circa il 15-20% dei collaboratori è italiano</a:t>
            </a:r>
          </a:p>
          <a:p>
            <a:pPr algn="ctr"/>
            <a:r>
              <a:rPr lang="it-IT" sz="1800">
                <a:solidFill>
                  <a:srgbClr val="FF0000"/>
                </a:solidFill>
                <a:latin typeface="Arial" charset="0"/>
              </a:rPr>
              <a:t>I Project Leader dei 4 esperimenti sono italiani</a:t>
            </a:r>
          </a:p>
        </p:txBody>
      </p:sp>
      <p:sp>
        <p:nvSpPr>
          <p:cNvPr id="194567" name="Slide Number Placeholder 7"/>
          <p:cNvSpPr>
            <a:spLocks noGrp="1"/>
          </p:cNvSpPr>
          <p:nvPr>
            <p:ph type="sldNum" sz="quarter" idx="12"/>
          </p:nvPr>
        </p:nvSpPr>
        <p:spPr bwMode="auto">
          <a:noFill/>
          <a:ln>
            <a:miter lim="800000"/>
            <a:headEnd/>
            <a:tailEnd/>
          </a:ln>
        </p:spPr>
        <p:txBody>
          <a:bodyPr/>
          <a:lstStyle/>
          <a:p>
            <a:fld id="{AE42AE72-03D2-CA48-8A74-4B0DFBA55BBC}" type="slidenum">
              <a:rPr lang="it-IT">
                <a:ea typeface="ＭＳ Ｐゴシック" charset="-128"/>
                <a:cs typeface="ＭＳ Ｐゴシック" charset="-128"/>
              </a:rPr>
              <a:pPr/>
              <a:t>24</a:t>
            </a:fld>
            <a:endParaRPr lang="it-IT">
              <a:ea typeface="ＭＳ Ｐゴシック" charset="-128"/>
              <a:cs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90470"/>
                                        </p:tgtEl>
                                        <p:attrNameLst>
                                          <p:attrName>style.visibility</p:attrName>
                                        </p:attrNameLst>
                                      </p:cBhvr>
                                      <p:to>
                                        <p:strVal val="visible"/>
                                      </p:to>
                                    </p:set>
                                    <p:anim to="" calcmode="lin" valueType="num">
                                      <p:cBhvr>
                                        <p:cTn id="7" dur="1" fill="hold"/>
                                        <p:tgtEl>
                                          <p:spTgt spid="19047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70" grpId="0" animBg="1"/>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152400" y="64978"/>
            <a:ext cx="8991600" cy="773222"/>
          </a:xfrm>
        </p:spPr>
        <p:txBody>
          <a:bodyPr rtlCol="0">
            <a:scene3d>
              <a:camera prst="orthographicFront"/>
              <a:lightRig rig="threePt" dir="t">
                <a:rot lat="0" lon="0" rev="4800000"/>
              </a:lightRig>
            </a:scene3d>
            <a:sp3d prstMaterial="matte">
              <a:bevelT w="50800" h="10160"/>
            </a:sp3d>
          </a:bodyPr>
          <a:lstStyle/>
          <a:p>
            <a:pPr eaLnBrk="1" hangingPunct="1">
              <a:defRPr/>
            </a:pPr>
            <a:r>
              <a:rPr lang="it-IT" sz="2800" dirty="0" smtClean="0"/>
              <a:t>12.Ooo Tonnellate e 100 milioni di canali di elettronica</a:t>
            </a:r>
            <a:endParaRPr lang="it-IT" sz="2800" dirty="0"/>
          </a:p>
        </p:txBody>
      </p:sp>
      <p:sp>
        <p:nvSpPr>
          <p:cNvPr id="68611" name="Segnaposto data 3"/>
          <p:cNvSpPr>
            <a:spLocks noGrp="1"/>
          </p:cNvSpPr>
          <p:nvPr>
            <p:ph type="dt" sz="quarter" idx="10"/>
          </p:nvPr>
        </p:nvSpPr>
        <p:spPr bwMode="auto">
          <a:ln>
            <a:miter lim="800000"/>
            <a:headEnd/>
            <a:tailEnd/>
          </a:ln>
        </p:spPr>
        <p:txBody>
          <a:bodyPr/>
          <a:lstStyle/>
          <a:p>
            <a:r>
              <a:rPr lang="it-IT">
                <a:latin typeface="Times New Roman" charset="0"/>
              </a:rPr>
              <a:t>L'esperimento CMS ad LHC</a:t>
            </a:r>
          </a:p>
        </p:txBody>
      </p:sp>
      <p:sp>
        <p:nvSpPr>
          <p:cNvPr id="68612" name="Segnaposto piè di pagina 4"/>
          <p:cNvSpPr>
            <a:spLocks noGrp="1"/>
          </p:cNvSpPr>
          <p:nvPr>
            <p:ph type="ftr" sz="quarter" idx="11"/>
          </p:nvPr>
        </p:nvSpPr>
        <p:spPr bwMode="auto">
          <a:noFill/>
          <a:ln>
            <a:miter lim="800000"/>
            <a:headEnd/>
            <a:tailEnd/>
          </a:ln>
        </p:spPr>
        <p:txBody>
          <a:bodyPr/>
          <a:lstStyle/>
          <a:p>
            <a:r>
              <a:rPr lang="it-IT">
                <a:latin typeface="Times New Roman" charset="0"/>
              </a:rPr>
              <a:t>Pierluigi Paolucci - Istituto di Fisica Nucleare di Napoli</a:t>
            </a:r>
          </a:p>
        </p:txBody>
      </p:sp>
      <p:sp>
        <p:nvSpPr>
          <p:cNvPr id="6" name="Segnaposto numero diapositiva 5"/>
          <p:cNvSpPr>
            <a:spLocks noGrp="1"/>
          </p:cNvSpPr>
          <p:nvPr>
            <p:ph type="sldNum" sz="quarter" idx="12"/>
          </p:nvPr>
        </p:nvSpPr>
        <p:spPr/>
        <p:txBody>
          <a:bodyPr/>
          <a:lstStyle/>
          <a:p>
            <a:fld id="{8F1AFA98-2D8B-AF45-A12E-391B9C024099}" type="slidenum">
              <a:rPr lang="it-IT"/>
              <a:pPr/>
              <a:t>25</a:t>
            </a:fld>
            <a:endParaRPr lang="it-IT"/>
          </a:p>
        </p:txBody>
      </p:sp>
      <p:pic>
        <p:nvPicPr>
          <p:cNvPr id="68614" name="Picture 5" descr="tracker_installation"/>
          <p:cNvPicPr>
            <a:picLocks noChangeAspect="1" noChangeArrowheads="1"/>
          </p:cNvPicPr>
          <p:nvPr/>
        </p:nvPicPr>
        <p:blipFill>
          <a:blip r:embed="rId2"/>
          <a:srcRect/>
          <a:stretch>
            <a:fillRect/>
          </a:stretch>
        </p:blipFill>
        <p:spPr bwMode="auto">
          <a:xfrm>
            <a:off x="285750" y="1000125"/>
            <a:ext cx="8596313" cy="5732463"/>
          </a:xfrm>
          <a:prstGeom prst="rect">
            <a:avLst/>
          </a:prstGeom>
          <a:noFill/>
          <a:ln w="9525">
            <a:noFill/>
            <a:miter lim="800000"/>
            <a:headEnd/>
            <a:tailEnd/>
          </a:ln>
        </p:spPr>
      </p:pic>
      <p:sp>
        <p:nvSpPr>
          <p:cNvPr id="68615" name="Rectangle 6"/>
          <p:cNvSpPr>
            <a:spLocks noChangeArrowheads="1"/>
          </p:cNvSpPr>
          <p:nvPr/>
        </p:nvSpPr>
        <p:spPr bwMode="auto">
          <a:xfrm>
            <a:off x="5791200" y="4114800"/>
            <a:ext cx="2962275" cy="2308324"/>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square">
            <a:prstTxWarp prst="textNoShape">
              <a:avLst/>
            </a:prstTxWarp>
            <a:spAutoFit/>
          </a:bodyPr>
          <a:lstStyle/>
          <a:p>
            <a:r>
              <a:rPr lang="en-US" dirty="0" smtClean="0">
                <a:solidFill>
                  <a:schemeClr val="bg1"/>
                </a:solidFill>
              </a:rPr>
              <a:t>CMS </a:t>
            </a:r>
            <a:r>
              <a:rPr lang="en-US" dirty="0" smtClean="0">
                <a:solidFill>
                  <a:schemeClr val="bg1"/>
                </a:solidFill>
              </a:rPr>
              <a:t>is 15 </a:t>
            </a:r>
            <a:r>
              <a:rPr lang="en-US" dirty="0" err="1" smtClean="0">
                <a:solidFill>
                  <a:schemeClr val="bg1"/>
                </a:solidFill>
              </a:rPr>
              <a:t>metres</a:t>
            </a:r>
            <a:r>
              <a:rPr lang="en-US" dirty="0" smtClean="0">
                <a:solidFill>
                  <a:schemeClr val="bg1"/>
                </a:solidFill>
              </a:rPr>
              <a:t> in diameter and weighs around the same as 30 jumbo jets or 2,500 African elephants</a:t>
            </a:r>
            <a:r>
              <a:rPr lang="en-US" dirty="0" smtClean="0">
                <a:solidFill>
                  <a:schemeClr val="bg1"/>
                </a:solidFill>
              </a:rPr>
              <a:t>.</a:t>
            </a:r>
          </a:p>
          <a:p>
            <a:r>
              <a:rPr lang="en-US" dirty="0" smtClean="0">
                <a:solidFill>
                  <a:schemeClr val="bg1"/>
                </a:solidFill>
              </a:rPr>
              <a:t> </a:t>
            </a:r>
            <a:r>
              <a:rPr lang="en-US" dirty="0" smtClean="0">
                <a:solidFill>
                  <a:schemeClr val="bg1"/>
                </a:solidFill>
              </a:rPr>
              <a:t>And though it is the size of a cathedral, it contains detectors as precise as Swiss watches. </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55448"/>
            <a:ext cx="8229600" cy="630346"/>
          </a:xfrm>
        </p:spPr>
        <p:txBody>
          <a:bodyPr rtlCol="0">
            <a:scene3d>
              <a:camera prst="orthographicFront"/>
              <a:lightRig rig="threePt" dir="t">
                <a:rot lat="0" lon="0" rev="4800000"/>
              </a:lightRig>
            </a:scene3d>
            <a:sp3d prstMaterial="matte">
              <a:bevelT w="50800" h="10160"/>
            </a:sp3d>
          </a:bodyPr>
          <a:lstStyle/>
          <a:p>
            <a:pPr eaLnBrk="1" hangingPunct="1">
              <a:defRPr/>
            </a:pPr>
            <a:r>
              <a:rPr lang="it-IT" dirty="0" smtClean="0"/>
              <a:t>Le dimensioni a volte sono un problema!!</a:t>
            </a:r>
            <a:endParaRPr lang="it-IT" dirty="0"/>
          </a:p>
        </p:txBody>
      </p:sp>
      <p:sp>
        <p:nvSpPr>
          <p:cNvPr id="57347" name="Segnaposto data 3"/>
          <p:cNvSpPr>
            <a:spLocks noGrp="1"/>
          </p:cNvSpPr>
          <p:nvPr>
            <p:ph type="dt" sz="quarter" idx="10"/>
          </p:nvPr>
        </p:nvSpPr>
        <p:spPr bwMode="auto">
          <a:ln>
            <a:miter lim="800000"/>
            <a:headEnd/>
            <a:tailEnd/>
          </a:ln>
        </p:spPr>
        <p:txBody>
          <a:bodyPr/>
          <a:lstStyle/>
          <a:p>
            <a:r>
              <a:rPr lang="it-IT">
                <a:latin typeface="Times New Roman" charset="0"/>
              </a:rPr>
              <a:t>L'esperimento CMS ad LHC</a:t>
            </a:r>
          </a:p>
        </p:txBody>
      </p:sp>
      <p:sp>
        <p:nvSpPr>
          <p:cNvPr id="57348" name="Segnaposto piè di pagina 4"/>
          <p:cNvSpPr>
            <a:spLocks noGrp="1"/>
          </p:cNvSpPr>
          <p:nvPr>
            <p:ph type="ftr" sz="quarter" idx="11"/>
          </p:nvPr>
        </p:nvSpPr>
        <p:spPr bwMode="auto">
          <a:noFill/>
          <a:ln>
            <a:miter lim="800000"/>
            <a:headEnd/>
            <a:tailEnd/>
          </a:ln>
        </p:spPr>
        <p:txBody>
          <a:bodyPr/>
          <a:lstStyle/>
          <a:p>
            <a:r>
              <a:rPr lang="it-IT">
                <a:latin typeface="Times New Roman" charset="0"/>
              </a:rPr>
              <a:t>Pierluigi Paolucci - Istituto di Fisica Nucleare di Napoli</a:t>
            </a:r>
          </a:p>
        </p:txBody>
      </p:sp>
      <p:sp>
        <p:nvSpPr>
          <p:cNvPr id="6" name="Segnaposto numero diapositiva 5"/>
          <p:cNvSpPr>
            <a:spLocks noGrp="1"/>
          </p:cNvSpPr>
          <p:nvPr>
            <p:ph type="sldNum" sz="quarter" idx="12"/>
          </p:nvPr>
        </p:nvSpPr>
        <p:spPr/>
        <p:txBody>
          <a:bodyPr/>
          <a:lstStyle/>
          <a:p>
            <a:fld id="{C82D1ECC-7BC6-794B-963C-5BE95B54F45F}" type="slidenum">
              <a:rPr lang="it-IT"/>
              <a:pPr/>
              <a:t>26</a:t>
            </a:fld>
            <a:endParaRPr lang="it-IT"/>
          </a:p>
        </p:txBody>
      </p:sp>
      <p:pic>
        <p:nvPicPr>
          <p:cNvPr id="57350" name="Immagine 6" descr="CMS-Magnet-Transporting.png"/>
          <p:cNvPicPr>
            <a:picLocks noChangeAspect="1"/>
          </p:cNvPicPr>
          <p:nvPr/>
        </p:nvPicPr>
        <p:blipFill>
          <a:blip r:embed="rId2"/>
          <a:srcRect/>
          <a:stretch>
            <a:fillRect/>
          </a:stretch>
        </p:blipFill>
        <p:spPr bwMode="auto">
          <a:xfrm>
            <a:off x="2357438" y="785813"/>
            <a:ext cx="4459287" cy="6000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55448"/>
            <a:ext cx="8229600" cy="630346"/>
          </a:xfrm>
        </p:spPr>
        <p:txBody>
          <a:bodyPr rtlCol="0">
            <a:scene3d>
              <a:camera prst="orthographicFront"/>
              <a:lightRig rig="threePt" dir="t">
                <a:rot lat="0" lon="0" rev="4800000"/>
              </a:lightRig>
            </a:scene3d>
            <a:sp3d prstMaterial="matte">
              <a:bevelT w="50800" h="10160"/>
            </a:sp3d>
          </a:bodyPr>
          <a:lstStyle/>
          <a:p>
            <a:pPr eaLnBrk="1" hangingPunct="1">
              <a:defRPr/>
            </a:pPr>
            <a:r>
              <a:rPr lang="it-IT" dirty="0" smtClean="0"/>
              <a:t>Raffreddamento e sicurezza</a:t>
            </a:r>
            <a:endParaRPr lang="it-IT" dirty="0"/>
          </a:p>
        </p:txBody>
      </p:sp>
      <p:sp>
        <p:nvSpPr>
          <p:cNvPr id="62467" name="Segnaposto data 3"/>
          <p:cNvSpPr>
            <a:spLocks noGrp="1"/>
          </p:cNvSpPr>
          <p:nvPr>
            <p:ph type="dt" sz="quarter" idx="10"/>
          </p:nvPr>
        </p:nvSpPr>
        <p:spPr bwMode="auto">
          <a:ln>
            <a:miter lim="800000"/>
            <a:headEnd/>
            <a:tailEnd/>
          </a:ln>
        </p:spPr>
        <p:txBody>
          <a:bodyPr/>
          <a:lstStyle/>
          <a:p>
            <a:r>
              <a:rPr lang="it-IT">
                <a:latin typeface="Times New Roman" charset="0"/>
              </a:rPr>
              <a:t>L'esperimento CMS ad LHC</a:t>
            </a:r>
          </a:p>
        </p:txBody>
      </p:sp>
      <p:sp>
        <p:nvSpPr>
          <p:cNvPr id="62468" name="Segnaposto piè di pagina 4"/>
          <p:cNvSpPr>
            <a:spLocks noGrp="1"/>
          </p:cNvSpPr>
          <p:nvPr>
            <p:ph type="ftr" sz="quarter" idx="11"/>
          </p:nvPr>
        </p:nvSpPr>
        <p:spPr bwMode="auto">
          <a:noFill/>
          <a:ln>
            <a:miter lim="800000"/>
            <a:headEnd/>
            <a:tailEnd/>
          </a:ln>
        </p:spPr>
        <p:txBody>
          <a:bodyPr/>
          <a:lstStyle/>
          <a:p>
            <a:r>
              <a:rPr lang="it-IT">
                <a:latin typeface="Times New Roman" charset="0"/>
              </a:rPr>
              <a:t>Pierluigi Paolucci - Istituto di Fisica Nucleare di Napoli</a:t>
            </a:r>
          </a:p>
        </p:txBody>
      </p:sp>
      <p:sp>
        <p:nvSpPr>
          <p:cNvPr id="6" name="Segnaposto numero diapositiva 5"/>
          <p:cNvSpPr>
            <a:spLocks noGrp="1"/>
          </p:cNvSpPr>
          <p:nvPr>
            <p:ph type="sldNum" sz="quarter" idx="12"/>
          </p:nvPr>
        </p:nvSpPr>
        <p:spPr/>
        <p:txBody>
          <a:bodyPr/>
          <a:lstStyle/>
          <a:p>
            <a:fld id="{99A206F8-D964-DF4B-B9ED-A16DAC24821B}" type="slidenum">
              <a:rPr lang="it-IT"/>
              <a:pPr/>
              <a:t>27</a:t>
            </a:fld>
            <a:endParaRPr lang="it-IT"/>
          </a:p>
        </p:txBody>
      </p:sp>
      <p:pic>
        <p:nvPicPr>
          <p:cNvPr id="62470" name="Picture 3" descr="FoamTest"/>
          <p:cNvPicPr>
            <a:picLocks noChangeAspect="1" noChangeArrowheads="1"/>
          </p:cNvPicPr>
          <p:nvPr/>
        </p:nvPicPr>
        <p:blipFill>
          <a:blip r:embed="rId2"/>
          <a:srcRect/>
          <a:stretch>
            <a:fillRect/>
          </a:stretch>
        </p:blipFill>
        <p:spPr bwMode="auto">
          <a:xfrm>
            <a:off x="284163" y="1000125"/>
            <a:ext cx="8645525" cy="5786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Segnaposto numero diapositiva 3"/>
          <p:cNvSpPr>
            <a:spLocks noGrp="1"/>
          </p:cNvSpPr>
          <p:nvPr>
            <p:ph type="sldNum" sz="quarter" idx="12"/>
          </p:nvPr>
        </p:nvSpPr>
        <p:spPr bwMode="auto">
          <a:xfrm>
            <a:off x="2500313" y="6477000"/>
            <a:ext cx="5507037" cy="274638"/>
          </a:xfrm>
          <a:noFill/>
          <a:ln>
            <a:miter lim="800000"/>
            <a:headEnd/>
            <a:tailEnd/>
          </a:ln>
        </p:spPr>
        <p:txBody>
          <a:bodyPr lIns="45720" rIns="45720"/>
          <a:lstStyle/>
          <a:p>
            <a:pPr algn="ctr"/>
            <a:r>
              <a:rPr lang="en-US" sz="1100">
                <a:solidFill>
                  <a:srgbClr val="FF0000"/>
                </a:solidFill>
              </a:rPr>
              <a:t>CERN ColloqDec07 tsv</a:t>
            </a:r>
            <a:r>
              <a:rPr lang="en-US">
                <a:solidFill>
                  <a:srgbClr val="FF0000"/>
                </a:solidFill>
              </a:rPr>
              <a:t>  </a:t>
            </a:r>
            <a:fld id="{14C625EE-037E-7A44-8AF9-E9379B24D359}" type="slidenum">
              <a:rPr lang="en-US">
                <a:solidFill>
                  <a:srgbClr val="FF0000"/>
                </a:solidFill>
              </a:rPr>
              <a:pPr algn="ctr"/>
              <a:t>28</a:t>
            </a:fld>
            <a:endParaRPr lang="en-US">
              <a:solidFill>
                <a:srgbClr val="FF0000"/>
              </a:solidFill>
            </a:endParaRPr>
          </a:p>
        </p:txBody>
      </p:sp>
      <p:sp>
        <p:nvSpPr>
          <p:cNvPr id="1574914" name="Rectangle 2"/>
          <p:cNvSpPr>
            <a:spLocks noGrp="1" noChangeArrowheads="1"/>
          </p:cNvSpPr>
          <p:nvPr>
            <p:ph type="title"/>
          </p:nvPr>
        </p:nvSpPr>
        <p:spPr/>
        <p:txBody>
          <a:bodyPr rtlCol="0">
            <a:scene3d>
              <a:camera prst="orthographicFront"/>
              <a:lightRig rig="threePt" dir="t">
                <a:rot lat="0" lon="0" rev="4800000"/>
              </a:lightRig>
            </a:scene3d>
            <a:sp3d prstMaterial="matte">
              <a:bevelT w="50800" h="10160"/>
            </a:sp3d>
          </a:bodyPr>
          <a:lstStyle/>
          <a:p>
            <a:pPr eaLnBrk="1" hangingPunct="1">
              <a:defRPr/>
            </a:pPr>
            <a:r>
              <a:rPr lang="en-US" dirty="0" err="1" smtClean="0"/>
              <a:t>Meccanica</a:t>
            </a:r>
            <a:r>
              <a:rPr lang="en-US" dirty="0" smtClean="0"/>
              <a:t> </a:t>
            </a:r>
            <a:r>
              <a:rPr lang="en-US" dirty="0" err="1" smtClean="0"/>
              <a:t>di</a:t>
            </a:r>
            <a:r>
              <a:rPr lang="en-US" dirty="0" smtClean="0"/>
              <a:t> </a:t>
            </a:r>
            <a:r>
              <a:rPr lang="en-US" dirty="0" err="1" smtClean="0"/>
              <a:t>precisione</a:t>
            </a:r>
            <a:endParaRPr lang="en-US" dirty="0"/>
          </a:p>
        </p:txBody>
      </p:sp>
      <p:pic>
        <p:nvPicPr>
          <p:cNvPr id="1574915" name="Picture 3" descr="Picture 1"/>
          <p:cNvPicPr>
            <a:picLocks noChangeAspect="1" noChangeArrowheads="1"/>
          </p:cNvPicPr>
          <p:nvPr/>
        </p:nvPicPr>
        <p:blipFill>
          <a:blip r:embed="rId3"/>
          <a:srcRect/>
          <a:stretch>
            <a:fillRect/>
          </a:stretch>
        </p:blipFill>
        <p:spPr bwMode="auto">
          <a:xfrm>
            <a:off x="1687513" y="1752600"/>
            <a:ext cx="6189662" cy="4470400"/>
          </a:xfrm>
          <a:prstGeom prst="rect">
            <a:avLst/>
          </a:prstGeom>
          <a:noFill/>
          <a:ln w="9525">
            <a:noFill/>
            <a:miter lim="800000"/>
            <a:headEnd/>
            <a:tailEnd/>
          </a:ln>
          <a:effectLst>
            <a:outerShdw dist="35921" dir="2700000" algn="ctr" rotWithShape="0">
              <a:srgbClr val="808080"/>
            </a:outerShdw>
          </a:effectLst>
        </p:spPr>
      </p:pic>
      <p:pic>
        <p:nvPicPr>
          <p:cNvPr id="63493" name="Picture 5"/>
          <p:cNvPicPr>
            <a:picLocks noChangeAspect="1" noChangeArrowheads="1"/>
          </p:cNvPicPr>
          <p:nvPr/>
        </p:nvPicPr>
        <p:blipFill>
          <a:blip r:embed="rId4"/>
          <a:srcRect/>
          <a:stretch>
            <a:fillRect/>
          </a:stretch>
        </p:blipFill>
        <p:spPr bwMode="auto">
          <a:xfrm>
            <a:off x="642938" y="989013"/>
            <a:ext cx="7962900" cy="5797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Conclusioni</a:t>
            </a:r>
            <a:endParaRPr lang="en-US" dirty="0"/>
          </a:p>
        </p:txBody>
      </p:sp>
      <p:sp>
        <p:nvSpPr>
          <p:cNvPr id="3" name="Content Placeholder 2"/>
          <p:cNvSpPr>
            <a:spLocks noGrp="1"/>
          </p:cNvSpPr>
          <p:nvPr>
            <p:ph idx="1"/>
          </p:nvPr>
        </p:nvSpPr>
        <p:spPr/>
        <p:txBody>
          <a:bodyPr/>
          <a:lstStyle/>
          <a:p>
            <a:r>
              <a:rPr lang="it-IT" sz="2400" dirty="0" smtClean="0">
                <a:solidFill>
                  <a:srgbClr val="FFFF00"/>
                </a:solidFill>
              </a:rPr>
              <a:t>Questo settore scientifico ha sempre generato una enorme ricaduta tecnologica</a:t>
            </a:r>
          </a:p>
          <a:p>
            <a:r>
              <a:rPr lang="it-IT" sz="2400" dirty="0" smtClean="0">
                <a:solidFill>
                  <a:srgbClr val="FFFFFF"/>
                </a:solidFill>
              </a:rPr>
              <a:t>Dall’elettronica alla meccanica e dal software ai computer</a:t>
            </a:r>
          </a:p>
          <a:p>
            <a:r>
              <a:rPr lang="it-IT" sz="2400" dirty="0" smtClean="0">
                <a:solidFill>
                  <a:srgbClr val="FFFF00"/>
                </a:solidFill>
              </a:rPr>
              <a:t>L’Istituto di Fisica Nucleare è dotato di laboratori specialistici in tutti questi settori</a:t>
            </a:r>
          </a:p>
          <a:p>
            <a:r>
              <a:rPr lang="it-IT" sz="2400" dirty="0" smtClean="0"/>
              <a:t>Per fare ciò c’è bisogno di laboratori, fondi, esperti e tantissimi giovani con le loro idee ed innovazioni</a:t>
            </a:r>
          </a:p>
          <a:p>
            <a:r>
              <a:rPr lang="it-IT" sz="2400" dirty="0" smtClean="0"/>
              <a:t>L’I.N.F.N., l’Università di Napoli ed il CERN offrono tantissime opportunità per i giovani talentuosi.</a:t>
            </a:r>
          </a:p>
          <a:p>
            <a:r>
              <a:rPr lang="it-IT" sz="2400" dirty="0" smtClean="0">
                <a:solidFill>
                  <a:srgbClr val="FFFF00"/>
                </a:solidFill>
              </a:rPr>
              <a:t>Visita al CERN </a:t>
            </a:r>
            <a:r>
              <a:rPr lang="it-IT" sz="2400" dirty="0" err="1" smtClean="0">
                <a:solidFill>
                  <a:srgbClr val="FFFF00"/>
                </a:solidFill>
              </a:rPr>
              <a:t>–</a:t>
            </a:r>
            <a:r>
              <a:rPr lang="it-IT" sz="2400" dirty="0" smtClean="0">
                <a:solidFill>
                  <a:srgbClr val="FFFF00"/>
                </a:solidFill>
              </a:rPr>
              <a:t> Scuole ed università</a:t>
            </a:r>
          </a:p>
        </p:txBody>
      </p:sp>
      <p:sp>
        <p:nvSpPr>
          <p:cNvPr id="4" name="Date Placeholder 3"/>
          <p:cNvSpPr>
            <a:spLocks noGrp="1"/>
          </p:cNvSpPr>
          <p:nvPr>
            <p:ph type="dt" sz="half" idx="10"/>
          </p:nvPr>
        </p:nvSpPr>
        <p:spPr/>
        <p:txBody>
          <a:bodyPr/>
          <a:lstStyle/>
          <a:p>
            <a:r>
              <a:rPr lang="it-IT" smtClean="0"/>
              <a:t>Ricadute tecnologiche</a:t>
            </a:r>
            <a:endParaRPr lang="it-IT" dirty="0"/>
          </a:p>
        </p:txBody>
      </p:sp>
      <p:sp>
        <p:nvSpPr>
          <p:cNvPr id="5" name="Footer Placeholder 4"/>
          <p:cNvSpPr>
            <a:spLocks noGrp="1"/>
          </p:cNvSpPr>
          <p:nvPr>
            <p:ph type="ftr" sz="quarter" idx="11"/>
          </p:nvPr>
        </p:nvSpPr>
        <p:spPr/>
        <p:txBody>
          <a:bodyPr/>
          <a:lstStyle/>
          <a:p>
            <a:r>
              <a:rPr lang="en-US" b="1" smtClean="0"/>
              <a:t>Pierluigi Paolucci - Istituto di Fisica Nucleare di Napoli</a:t>
            </a:r>
            <a:endParaRPr lang="it-IT" dirty="0"/>
          </a:p>
        </p:txBody>
      </p:sp>
      <p:sp>
        <p:nvSpPr>
          <p:cNvPr id="6" name="Slide Number Placeholder 5"/>
          <p:cNvSpPr>
            <a:spLocks noGrp="1"/>
          </p:cNvSpPr>
          <p:nvPr>
            <p:ph type="sldNum" sz="quarter" idx="12"/>
          </p:nvPr>
        </p:nvSpPr>
        <p:spPr/>
        <p:txBody>
          <a:bodyPr/>
          <a:lstStyle/>
          <a:p>
            <a:fld id="{499BD01E-DA75-4620-97DF-DD53FB49D629}" type="slidenum">
              <a:rPr lang="it-IT" smtClean="0"/>
              <a:pPr/>
              <a:t>29</a:t>
            </a:fld>
            <a:endParaRPr lang="it-IT"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63" name="Title 1"/>
          <p:cNvSpPr>
            <a:spLocks noGrp="1"/>
          </p:cNvSpPr>
          <p:nvPr>
            <p:ph type="title"/>
          </p:nvPr>
        </p:nvSpPr>
        <p:spPr/>
        <p:txBody>
          <a:bodyPr/>
          <a:lstStyle/>
          <a:p>
            <a:r>
              <a:rPr lang="en-US" smtClean="0"/>
              <a:t>I laboratori del CERN (Ginevra)</a:t>
            </a:r>
          </a:p>
        </p:txBody>
      </p:sp>
      <p:sp>
        <p:nvSpPr>
          <p:cNvPr id="140292" name="Date Placeholder 4"/>
          <p:cNvSpPr>
            <a:spLocks noGrp="1"/>
          </p:cNvSpPr>
          <p:nvPr>
            <p:ph type="dt" sz="quarter" idx="10"/>
          </p:nvPr>
        </p:nvSpPr>
        <p:spPr bwMode="auto">
          <a:ln>
            <a:miter lim="800000"/>
            <a:headEnd/>
            <a:tailEnd/>
          </a:ln>
        </p:spPr>
        <p:txBody>
          <a:bodyPr/>
          <a:lstStyle/>
          <a:p>
            <a:pPr>
              <a:defRPr/>
            </a:pPr>
            <a:r>
              <a:rPr lang="it-IT" smtClean="0">
                <a:latin typeface="Times New Roman" charset="0"/>
              </a:rPr>
              <a:t>Ricadute tecnologiche</a:t>
            </a:r>
          </a:p>
        </p:txBody>
      </p:sp>
      <p:sp>
        <p:nvSpPr>
          <p:cNvPr id="140293" name="Footer Placeholder 6"/>
          <p:cNvSpPr>
            <a:spLocks noGrp="1"/>
          </p:cNvSpPr>
          <p:nvPr>
            <p:ph type="ftr" sz="quarter" idx="11"/>
          </p:nvPr>
        </p:nvSpPr>
        <p:spPr bwMode="auto">
          <a:ln>
            <a:miter lim="800000"/>
            <a:headEnd/>
            <a:tailEnd/>
          </a:ln>
        </p:spPr>
        <p:txBody>
          <a:bodyPr/>
          <a:lstStyle/>
          <a:p>
            <a:pPr>
              <a:defRPr/>
            </a:pPr>
            <a:r>
              <a:rPr lang="en-US" smtClean="0">
                <a:latin typeface="Times New Roman" charset="0"/>
              </a:rPr>
              <a:t>Pierluigi Paolucci - Istituto di Fisica Nucleare di Napoli</a:t>
            </a:r>
            <a:endParaRPr lang="it-IT" smtClean="0">
              <a:latin typeface="Times New Roman" charset="0"/>
            </a:endParaRPr>
          </a:p>
        </p:txBody>
      </p:sp>
      <p:sp>
        <p:nvSpPr>
          <p:cNvPr id="140294" name="Slide Number Placeholder 5"/>
          <p:cNvSpPr>
            <a:spLocks noGrp="1"/>
          </p:cNvSpPr>
          <p:nvPr>
            <p:ph type="sldNum" sz="quarter" idx="12"/>
          </p:nvPr>
        </p:nvSpPr>
        <p:spPr bwMode="auto">
          <a:ln>
            <a:miter lim="800000"/>
            <a:headEnd/>
            <a:tailEnd/>
          </a:ln>
        </p:spPr>
        <p:txBody>
          <a:bodyPr/>
          <a:lstStyle/>
          <a:p>
            <a:pPr>
              <a:defRPr/>
            </a:pPr>
            <a:fld id="{86368C39-97C2-A14D-95FC-5939E70AC282}" type="slidenum">
              <a:rPr lang="it-IT" smtClean="0"/>
              <a:pPr>
                <a:defRPr/>
              </a:pPr>
              <a:t>3</a:t>
            </a:fld>
            <a:endParaRPr lang="it-IT" smtClean="0"/>
          </a:p>
        </p:txBody>
      </p:sp>
      <p:pic>
        <p:nvPicPr>
          <p:cNvPr id="98307" name="Content Placeholder 9" descr="cernaerial.jpg"/>
          <p:cNvPicPr>
            <a:picLocks noGrp="1" noChangeAspect="1"/>
          </p:cNvPicPr>
          <p:nvPr>
            <p:ph idx="4294967295"/>
          </p:nvPr>
        </p:nvPicPr>
        <p:blipFill>
          <a:blip r:embed="rId3"/>
          <a:srcRect t="-6715" b="-6715"/>
          <a:stretch>
            <a:fillRect/>
          </a:stretch>
        </p:blipFill>
        <p:spPr>
          <a:xfrm>
            <a:off x="-1487" y="2133600"/>
            <a:ext cx="9145487" cy="5029200"/>
          </a:xfrm>
        </p:spPr>
      </p:pic>
      <p:sp>
        <p:nvSpPr>
          <p:cNvPr id="9" name="TextBox 8"/>
          <p:cNvSpPr txBox="1"/>
          <p:nvPr/>
        </p:nvSpPr>
        <p:spPr>
          <a:xfrm>
            <a:off x="8386346" y="4727575"/>
            <a:ext cx="338554" cy="995154"/>
          </a:xfrm>
          <a:prstGeom prst="rect">
            <a:avLst/>
          </a:prstGeom>
          <a:noFill/>
        </p:spPr>
        <p:txBody>
          <a:bodyPr vert="vert270">
            <a:spAutoFit/>
          </a:bodyPr>
          <a:lstStyle/>
          <a:p>
            <a:pPr>
              <a:spcBef>
                <a:spcPct val="20000"/>
              </a:spcBef>
              <a:buClr>
                <a:srgbClr val="FFFF00"/>
              </a:buClr>
              <a:buSzPct val="80000"/>
              <a:buFont typeface="Wingdings" pitchFamily="-65" charset="2"/>
              <a:buNone/>
              <a:defRPr/>
            </a:pPr>
            <a:r>
              <a:rPr lang="en-US" sz="1000" dirty="0">
                <a:ea typeface="ＭＳ Ｐゴシック" pitchFamily="-65" charset="-128"/>
                <a:cs typeface="+mn-cs"/>
              </a:rPr>
              <a:t>© CERN</a:t>
            </a:r>
          </a:p>
        </p:txBody>
      </p:sp>
      <p:pic>
        <p:nvPicPr>
          <p:cNvPr id="11" name="Picture 10" descr="CERN_1960.jpg"/>
          <p:cNvPicPr>
            <a:picLocks noChangeAspect="1"/>
          </p:cNvPicPr>
          <p:nvPr/>
        </p:nvPicPr>
        <p:blipFill>
          <a:blip r:embed="rId4"/>
          <a:stretch>
            <a:fillRect/>
          </a:stretch>
        </p:blipFill>
        <p:spPr>
          <a:xfrm>
            <a:off x="0" y="914400"/>
            <a:ext cx="9144000" cy="1714500"/>
          </a:xfrm>
          <a:prstGeom prst="rect">
            <a:avLst/>
          </a:prstGeom>
        </p:spPr>
      </p:pic>
      <p:sp>
        <p:nvSpPr>
          <p:cNvPr id="12" name="TextBox 11"/>
          <p:cNvSpPr txBox="1"/>
          <p:nvPr/>
        </p:nvSpPr>
        <p:spPr>
          <a:xfrm>
            <a:off x="3657600" y="1944469"/>
            <a:ext cx="1112955" cy="646331"/>
          </a:xfrm>
          <a:prstGeom prst="rect">
            <a:avLst/>
          </a:prstGeom>
          <a:noFill/>
        </p:spPr>
        <p:txBody>
          <a:bodyPr wrap="none" rtlCol="0">
            <a:spAutoFit/>
          </a:bodyPr>
          <a:lstStyle/>
          <a:p>
            <a:r>
              <a:rPr lang="en-US" sz="3600" dirty="0" smtClean="0">
                <a:solidFill>
                  <a:srgbClr val="FFFFFF"/>
                </a:solidFill>
              </a:rPr>
              <a:t>1960</a:t>
            </a:r>
            <a:endParaRPr lang="en-US" sz="3600" dirty="0">
              <a:solidFill>
                <a:srgbClr val="FFFFFF"/>
              </a:solidFill>
            </a:endParaRPr>
          </a:p>
        </p:txBody>
      </p:sp>
      <p:sp>
        <p:nvSpPr>
          <p:cNvPr id="13" name="TextBox 12"/>
          <p:cNvSpPr txBox="1"/>
          <p:nvPr/>
        </p:nvSpPr>
        <p:spPr>
          <a:xfrm>
            <a:off x="3657600" y="2630269"/>
            <a:ext cx="1122874" cy="646331"/>
          </a:xfrm>
          <a:prstGeom prst="rect">
            <a:avLst/>
          </a:prstGeom>
          <a:noFill/>
        </p:spPr>
        <p:txBody>
          <a:bodyPr wrap="none" rtlCol="0">
            <a:spAutoFit/>
          </a:bodyPr>
          <a:lstStyle/>
          <a:p>
            <a:r>
              <a:rPr lang="en-US" sz="3600" dirty="0" smtClean="0">
                <a:solidFill>
                  <a:srgbClr val="FFFFFF"/>
                </a:solidFill>
              </a:rPr>
              <a:t>2000</a:t>
            </a:r>
            <a:endParaRPr lang="en-US" sz="3600" dirty="0">
              <a:solidFill>
                <a:srgbClr val="FFFFFF"/>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9682" name="Slide Number Placeholder 1"/>
          <p:cNvSpPr>
            <a:spLocks noGrp="1"/>
          </p:cNvSpPr>
          <p:nvPr>
            <p:ph type="sldNum" sz="quarter" idx="10"/>
          </p:nvPr>
        </p:nvSpPr>
        <p:spPr>
          <a:noFill/>
        </p:spPr>
        <p:txBody>
          <a:bodyPr/>
          <a:lstStyle/>
          <a:p>
            <a:fld id="{8221CA0F-08C7-444C-AB2C-45E968F770B1}" type="slidenum">
              <a:rPr lang="en-US" smtClean="0"/>
              <a:pPr/>
              <a:t>30</a:t>
            </a:fld>
            <a:endParaRPr lang="en-US" smtClean="0"/>
          </a:p>
        </p:txBody>
      </p:sp>
      <p:pic>
        <p:nvPicPr>
          <p:cNvPr id="199683" name="Picture 2" descr="visita_cern_2009.jpg"/>
          <p:cNvPicPr>
            <a:picLocks noChangeAspect="1"/>
          </p:cNvPicPr>
          <p:nvPr/>
        </p:nvPicPr>
        <p:blipFill>
          <a:blip r:embed="rId2"/>
          <a:srcRect/>
          <a:stretch>
            <a:fillRect/>
          </a:stretch>
        </p:blipFill>
        <p:spPr bwMode="auto">
          <a:xfrm>
            <a:off x="0" y="260350"/>
            <a:ext cx="9144000" cy="6337300"/>
          </a:xfrm>
          <a:prstGeom prst="rect">
            <a:avLst/>
          </a:prstGeom>
          <a:noFill/>
          <a:ln w="9525">
            <a:noFill/>
            <a:miter lim="800000"/>
            <a:headEnd/>
            <a:tailEnd/>
          </a:ln>
        </p:spPr>
      </p:pic>
      <p:sp>
        <p:nvSpPr>
          <p:cNvPr id="199684" name="TextBox 3"/>
          <p:cNvSpPr txBox="1">
            <a:spLocks noChangeArrowheads="1"/>
          </p:cNvSpPr>
          <p:nvPr/>
        </p:nvSpPr>
        <p:spPr bwMode="auto">
          <a:xfrm>
            <a:off x="2362200" y="762000"/>
            <a:ext cx="4583113" cy="523875"/>
          </a:xfrm>
          <a:prstGeom prst="rect">
            <a:avLst/>
          </a:prstGeom>
          <a:solidFill>
            <a:srgbClr val="2E80CE"/>
          </a:solidFill>
          <a:ln w="9525">
            <a:noFill/>
            <a:miter lim="800000"/>
            <a:headEnd/>
            <a:tailEnd/>
          </a:ln>
        </p:spPr>
        <p:txBody>
          <a:bodyPr wrap="none">
            <a:prstTxWarp prst="textNoShape">
              <a:avLst/>
            </a:prstTxWarp>
            <a:spAutoFit/>
          </a:bodyPr>
          <a:lstStyle/>
          <a:p>
            <a:r>
              <a:rPr lang="en-US" sz="2800">
                <a:solidFill>
                  <a:schemeClr val="bg1"/>
                </a:solidFill>
              </a:rPr>
              <a:t>130 studenti di fisica al CERN</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Bibliografia</a:t>
            </a:r>
            <a:endParaRPr lang="en-US" dirty="0"/>
          </a:p>
        </p:txBody>
      </p:sp>
      <p:sp>
        <p:nvSpPr>
          <p:cNvPr id="3" name="Content Placeholder 2"/>
          <p:cNvSpPr>
            <a:spLocks noGrp="1"/>
          </p:cNvSpPr>
          <p:nvPr>
            <p:ph idx="1"/>
          </p:nvPr>
        </p:nvSpPr>
        <p:spPr/>
        <p:txBody>
          <a:bodyPr/>
          <a:lstStyle/>
          <a:p>
            <a:r>
              <a:rPr lang="it-IT" sz="2400" dirty="0" smtClean="0">
                <a:solidFill>
                  <a:srgbClr val="FFFF00"/>
                </a:solidFill>
                <a:hlinkClick r:id="rId2"/>
              </a:rPr>
              <a:t>www.cern.ch</a:t>
            </a:r>
            <a:endParaRPr lang="it-IT" sz="2400" dirty="0" smtClean="0">
              <a:solidFill>
                <a:srgbClr val="FFFF00"/>
              </a:solidFill>
            </a:endParaRPr>
          </a:p>
          <a:p>
            <a:r>
              <a:rPr lang="it-IT" sz="2400" dirty="0" smtClean="0">
                <a:solidFill>
                  <a:srgbClr val="FFFFFF"/>
                </a:solidFill>
                <a:hlinkClick r:id="rId3"/>
              </a:rPr>
              <a:t>Istituto Nazionale di Fisica Nucleare</a:t>
            </a:r>
            <a:endParaRPr lang="it-IT" sz="2400" dirty="0" smtClean="0">
              <a:solidFill>
                <a:srgbClr val="FFFFFF"/>
              </a:solidFill>
            </a:endParaRPr>
          </a:p>
          <a:p>
            <a:r>
              <a:rPr lang="it-IT" sz="2400" dirty="0" smtClean="0">
                <a:solidFill>
                  <a:srgbClr val="FFFF00"/>
                </a:solidFill>
                <a:hlinkClick r:id="rId4"/>
              </a:rPr>
              <a:t>Istituto Nazionale di Fisica Nucleare di Napoli</a:t>
            </a:r>
            <a:endParaRPr lang="it-IT" sz="2400" dirty="0" smtClean="0">
              <a:solidFill>
                <a:srgbClr val="FFFF00"/>
              </a:solidFill>
            </a:endParaRPr>
          </a:p>
          <a:p>
            <a:r>
              <a:rPr lang="it-IT" sz="2400" dirty="0" smtClean="0">
                <a:solidFill>
                  <a:srgbClr val="FFFF00"/>
                </a:solidFill>
                <a:hlinkClick r:id="rId5"/>
              </a:rPr>
              <a:t>Biblioteca CERN</a:t>
            </a:r>
            <a:endParaRPr lang="it-IT" sz="2400" dirty="0" smtClean="0">
              <a:solidFill>
                <a:srgbClr val="FFFF00"/>
              </a:solidFill>
            </a:endParaRPr>
          </a:p>
          <a:p>
            <a:r>
              <a:rPr lang="it-IT" sz="2400" dirty="0" smtClean="0">
                <a:solidFill>
                  <a:srgbClr val="FFFF00"/>
                </a:solidFill>
                <a:hlinkClick r:id="rId6"/>
              </a:rPr>
              <a:t>Storia del CERN</a:t>
            </a:r>
            <a:endParaRPr lang="it-IT" sz="2400" dirty="0" smtClean="0">
              <a:solidFill>
                <a:srgbClr val="FFFF00"/>
              </a:solidFill>
            </a:endParaRPr>
          </a:p>
          <a:p>
            <a:r>
              <a:rPr lang="it-IT" sz="2400" dirty="0" smtClean="0">
                <a:solidFill>
                  <a:srgbClr val="FFFF00"/>
                </a:solidFill>
                <a:hlinkClick r:id="rId7"/>
              </a:rPr>
              <a:t>Trasferimento tecnologico</a:t>
            </a:r>
            <a:endParaRPr lang="it-IT" sz="2400" dirty="0" smtClean="0">
              <a:solidFill>
                <a:srgbClr val="FFFF00"/>
              </a:solidFill>
            </a:endParaRPr>
          </a:p>
          <a:p>
            <a:r>
              <a:rPr lang="it-IT" sz="2400" dirty="0" smtClean="0">
                <a:solidFill>
                  <a:srgbClr val="FFFF00"/>
                </a:solidFill>
                <a:hlinkClick r:id="rId8"/>
              </a:rPr>
              <a:t>Premi nobel</a:t>
            </a:r>
            <a:endParaRPr lang="it-IT" sz="2400" dirty="0" smtClean="0">
              <a:solidFill>
                <a:srgbClr val="FFFF00"/>
              </a:solidFill>
            </a:endParaRPr>
          </a:p>
          <a:p>
            <a:r>
              <a:rPr lang="it-IT" sz="2400" dirty="0" smtClean="0">
                <a:solidFill>
                  <a:srgbClr val="FFFF00"/>
                </a:solidFill>
                <a:hlinkClick r:id="rId9"/>
              </a:rPr>
              <a:t>LHC</a:t>
            </a:r>
            <a:endParaRPr lang="it-IT" sz="2400" dirty="0" smtClean="0">
              <a:solidFill>
                <a:srgbClr val="FFFF00"/>
              </a:solidFill>
            </a:endParaRPr>
          </a:p>
          <a:p>
            <a:r>
              <a:rPr lang="it-IT" sz="2400" dirty="0" smtClean="0">
                <a:solidFill>
                  <a:srgbClr val="FFFF00"/>
                </a:solidFill>
                <a:hlinkClick r:id="rId10"/>
              </a:rPr>
              <a:t>Compact Muon Solenoid experiment</a:t>
            </a:r>
            <a:endParaRPr lang="it-IT" sz="2400" dirty="0" smtClean="0">
              <a:solidFill>
                <a:srgbClr val="FFFF00"/>
              </a:solidFill>
            </a:endParaRPr>
          </a:p>
          <a:p>
            <a:r>
              <a:rPr lang="it-IT" sz="2400" dirty="0" smtClean="0">
                <a:solidFill>
                  <a:srgbClr val="FFFF00"/>
                </a:solidFill>
                <a:hlinkClick r:id="rId11"/>
              </a:rPr>
              <a:t>ATLAS</a:t>
            </a:r>
            <a:endParaRPr lang="it-IT" sz="2400" dirty="0" smtClean="0">
              <a:solidFill>
                <a:srgbClr val="FFFF00"/>
              </a:solidFill>
            </a:endParaRPr>
          </a:p>
          <a:p>
            <a:endParaRPr lang="it-IT" sz="2400" dirty="0" smtClean="0">
              <a:solidFill>
                <a:srgbClr val="FFFF00"/>
              </a:solidFill>
            </a:endParaRPr>
          </a:p>
        </p:txBody>
      </p:sp>
      <p:sp>
        <p:nvSpPr>
          <p:cNvPr id="4" name="Date Placeholder 3"/>
          <p:cNvSpPr>
            <a:spLocks noGrp="1"/>
          </p:cNvSpPr>
          <p:nvPr>
            <p:ph type="dt" sz="half" idx="10"/>
          </p:nvPr>
        </p:nvSpPr>
        <p:spPr/>
        <p:txBody>
          <a:bodyPr/>
          <a:lstStyle/>
          <a:p>
            <a:r>
              <a:rPr lang="it-IT" smtClean="0"/>
              <a:t>Ricadute tecnologiche</a:t>
            </a:r>
            <a:endParaRPr lang="it-IT" dirty="0"/>
          </a:p>
        </p:txBody>
      </p:sp>
      <p:sp>
        <p:nvSpPr>
          <p:cNvPr id="5" name="Footer Placeholder 4"/>
          <p:cNvSpPr>
            <a:spLocks noGrp="1"/>
          </p:cNvSpPr>
          <p:nvPr>
            <p:ph type="ftr" sz="quarter" idx="11"/>
          </p:nvPr>
        </p:nvSpPr>
        <p:spPr/>
        <p:txBody>
          <a:bodyPr/>
          <a:lstStyle/>
          <a:p>
            <a:r>
              <a:rPr lang="en-US" b="1" smtClean="0"/>
              <a:t>Pierluigi Paolucci - Istituto di Fisica Nucleare di Napoli</a:t>
            </a:r>
            <a:endParaRPr lang="it-IT" dirty="0"/>
          </a:p>
        </p:txBody>
      </p:sp>
      <p:sp>
        <p:nvSpPr>
          <p:cNvPr id="6" name="Slide Number Placeholder 5"/>
          <p:cNvSpPr>
            <a:spLocks noGrp="1"/>
          </p:cNvSpPr>
          <p:nvPr>
            <p:ph type="sldNum" sz="quarter" idx="12"/>
          </p:nvPr>
        </p:nvSpPr>
        <p:spPr/>
        <p:txBody>
          <a:bodyPr/>
          <a:lstStyle/>
          <a:p>
            <a:fld id="{499BD01E-DA75-4620-97DF-DD53FB49D629}" type="slidenum">
              <a:rPr lang="it-IT" smtClean="0"/>
              <a:pPr/>
              <a:t>31</a:t>
            </a:fld>
            <a:endParaRPr lang="it-IT"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 name="Titolo 24"/>
          <p:cNvSpPr>
            <a:spLocks noGrp="1"/>
          </p:cNvSpPr>
          <p:nvPr>
            <p:ph type="title"/>
          </p:nvPr>
        </p:nvSpPr>
        <p:spPr>
          <a:xfrm>
            <a:off x="457200" y="155448"/>
            <a:ext cx="8229600" cy="558908"/>
          </a:xfrm>
        </p:spPr>
        <p:txBody>
          <a:bodyPr rtlCol="0">
            <a:noAutofit/>
            <a:scene3d>
              <a:camera prst="orthographicFront"/>
              <a:lightRig rig="threePt" dir="t">
                <a:rot lat="0" lon="0" rev="4800000"/>
              </a:lightRig>
            </a:scene3d>
            <a:sp3d prstMaterial="matte">
              <a:bevelT w="50800" h="10160"/>
            </a:sp3d>
          </a:bodyPr>
          <a:lstStyle/>
          <a:p>
            <a:pPr eaLnBrk="1" fontAlgn="auto" hangingPunct="1">
              <a:spcAft>
                <a:spcPts val="0"/>
              </a:spcAft>
              <a:defRPr/>
            </a:pPr>
            <a:r>
              <a:rPr lang="it-IT" dirty="0" smtClean="0">
                <a:ea typeface="+mj-ea"/>
                <a:cs typeface="+mj-cs"/>
              </a:rPr>
              <a:t>Dove si poteva costruire LHC ?</a:t>
            </a:r>
            <a:endParaRPr lang="it-IT" dirty="0">
              <a:ea typeface="+mj-ea"/>
              <a:cs typeface="+mj-cs"/>
            </a:endParaRPr>
          </a:p>
        </p:txBody>
      </p:sp>
      <p:sp>
        <p:nvSpPr>
          <p:cNvPr id="147459" name="Segnaposto contenuto 25"/>
          <p:cNvSpPr>
            <a:spLocks noGrp="1"/>
          </p:cNvSpPr>
          <p:nvPr>
            <p:ph idx="1"/>
          </p:nvPr>
        </p:nvSpPr>
        <p:spPr/>
        <p:txBody>
          <a:bodyPr/>
          <a:lstStyle/>
          <a:p>
            <a:pPr eaLnBrk="1" hangingPunct="1"/>
            <a:endParaRPr lang="it-IT"/>
          </a:p>
        </p:txBody>
      </p:sp>
      <p:pic>
        <p:nvPicPr>
          <p:cNvPr id="147460" name="Picture 4"/>
          <p:cNvPicPr>
            <a:picLocks noChangeAspect="1" noChangeArrowheads="1"/>
          </p:cNvPicPr>
          <p:nvPr/>
        </p:nvPicPr>
        <p:blipFill>
          <a:blip r:embed="rId3"/>
          <a:srcRect/>
          <a:stretch>
            <a:fillRect/>
          </a:stretch>
        </p:blipFill>
        <p:spPr bwMode="auto">
          <a:xfrm>
            <a:off x="0" y="785813"/>
            <a:ext cx="9144000" cy="5715000"/>
          </a:xfrm>
          <a:prstGeom prst="rect">
            <a:avLst/>
          </a:prstGeom>
          <a:noFill/>
          <a:ln w="9525">
            <a:noFill/>
            <a:miter lim="800000"/>
            <a:headEnd/>
            <a:tailEnd/>
          </a:ln>
        </p:spPr>
      </p:pic>
      <p:sp>
        <p:nvSpPr>
          <p:cNvPr id="15" name="Text Box 5"/>
          <p:cNvSpPr txBox="1">
            <a:spLocks noChangeArrowheads="1"/>
          </p:cNvSpPr>
          <p:nvPr/>
        </p:nvSpPr>
        <p:spPr bwMode="auto">
          <a:xfrm>
            <a:off x="7234238" y="1471613"/>
            <a:ext cx="1477962" cy="366712"/>
          </a:xfrm>
          <a:prstGeom prst="rect">
            <a:avLst/>
          </a:prstGeom>
          <a:noFill/>
          <a:ln w="9525">
            <a:noFill/>
            <a:miter lim="800000"/>
            <a:headEnd/>
            <a:tailEnd/>
          </a:ln>
          <a:effectLst>
            <a:outerShdw dist="35921" dir="2700000" algn="ctr" rotWithShape="0">
              <a:schemeClr val="tx2"/>
            </a:outerShdw>
          </a:effectLst>
        </p:spPr>
        <p:txBody>
          <a:bodyPr wrap="none">
            <a:prstTxWarp prst="textNoShape">
              <a:avLst/>
            </a:prstTxWarp>
            <a:spAutoFit/>
          </a:bodyPr>
          <a:lstStyle/>
          <a:p>
            <a:pPr>
              <a:defRPr/>
            </a:pPr>
            <a:r>
              <a:rPr lang="en-US" sz="1800">
                <a:solidFill>
                  <a:srgbClr val="B5E8FF"/>
                </a:solidFill>
                <a:latin typeface="Tahoma" charset="0"/>
                <a:ea typeface="+mn-ea"/>
                <a:cs typeface="+mn-cs"/>
              </a:rPr>
              <a:t>Lake Geneva</a:t>
            </a:r>
            <a:endParaRPr lang="en-US">
              <a:latin typeface="Tahoma" charset="0"/>
              <a:ea typeface="+mn-ea"/>
              <a:cs typeface="+mn-cs"/>
            </a:endParaRPr>
          </a:p>
        </p:txBody>
      </p:sp>
      <p:sp>
        <p:nvSpPr>
          <p:cNvPr id="16" name="Text Box 6"/>
          <p:cNvSpPr txBox="1">
            <a:spLocks noChangeArrowheads="1"/>
          </p:cNvSpPr>
          <p:nvPr/>
        </p:nvSpPr>
        <p:spPr bwMode="auto">
          <a:xfrm>
            <a:off x="152400" y="938213"/>
            <a:ext cx="3100388" cy="731837"/>
          </a:xfrm>
          <a:prstGeom prst="rect">
            <a:avLst/>
          </a:prstGeom>
          <a:noFill/>
          <a:ln w="9525">
            <a:noFill/>
            <a:miter lim="800000"/>
            <a:headEnd/>
            <a:tailEnd/>
          </a:ln>
          <a:effectLst>
            <a:outerShdw dist="35921" dir="2700000" algn="ctr" rotWithShape="0">
              <a:schemeClr val="tx2"/>
            </a:outerShdw>
          </a:effectLst>
        </p:spPr>
        <p:txBody>
          <a:bodyPr wrap="none">
            <a:prstTxWarp prst="textNoShape">
              <a:avLst/>
            </a:prstTxWarp>
            <a:spAutoFit/>
          </a:bodyPr>
          <a:lstStyle/>
          <a:p>
            <a:pPr>
              <a:defRPr/>
            </a:pPr>
            <a:r>
              <a:rPr lang="en-US">
                <a:solidFill>
                  <a:srgbClr val="FFF230"/>
                </a:solidFill>
                <a:effectLst>
                  <a:outerShdw blurRad="38100" dist="38100" dir="2700000" algn="tl">
                    <a:srgbClr val="DDDDDD"/>
                  </a:outerShdw>
                </a:effectLst>
                <a:latin typeface="Tahoma" charset="0"/>
                <a:ea typeface="+mn-ea"/>
                <a:cs typeface="+mn-cs"/>
              </a:rPr>
              <a:t>Large </a:t>
            </a:r>
            <a:r>
              <a:rPr lang="de-DE">
                <a:solidFill>
                  <a:srgbClr val="FFF230"/>
                </a:solidFill>
                <a:effectLst>
                  <a:outerShdw blurRad="38100" dist="38100" dir="2700000" algn="tl">
                    <a:srgbClr val="DDDDDD"/>
                  </a:outerShdw>
                </a:effectLst>
                <a:latin typeface="Tahoma" charset="0"/>
                <a:ea typeface="+mn-ea"/>
                <a:cs typeface="+mn-cs"/>
              </a:rPr>
              <a:t>Hadron</a:t>
            </a:r>
            <a:r>
              <a:rPr lang="en-US">
                <a:solidFill>
                  <a:srgbClr val="FFF230"/>
                </a:solidFill>
                <a:effectLst>
                  <a:outerShdw blurRad="38100" dist="38100" dir="2700000" algn="tl">
                    <a:srgbClr val="DDDDDD"/>
                  </a:outerShdw>
                </a:effectLst>
                <a:latin typeface="Tahoma" charset="0"/>
                <a:ea typeface="+mn-ea"/>
                <a:cs typeface="+mn-cs"/>
              </a:rPr>
              <a:t> Collider</a:t>
            </a:r>
          </a:p>
          <a:p>
            <a:pPr>
              <a:defRPr/>
            </a:pPr>
            <a:r>
              <a:rPr lang="en-US" sz="1800">
                <a:solidFill>
                  <a:srgbClr val="FFF230"/>
                </a:solidFill>
                <a:effectLst>
                  <a:outerShdw blurRad="38100" dist="38100" dir="2700000" algn="tl">
                    <a:srgbClr val="DDDDDD"/>
                  </a:outerShdw>
                </a:effectLst>
                <a:latin typeface="Tahoma" charset="0"/>
                <a:ea typeface="+mn-ea"/>
                <a:cs typeface="+mn-cs"/>
              </a:rPr>
              <a:t>27 km circumference</a:t>
            </a:r>
            <a:endParaRPr lang="en-US">
              <a:latin typeface="Tahoma" charset="0"/>
              <a:ea typeface="+mn-ea"/>
              <a:cs typeface="+mn-cs"/>
            </a:endParaRPr>
          </a:p>
        </p:txBody>
      </p:sp>
      <p:grpSp>
        <p:nvGrpSpPr>
          <p:cNvPr id="2" name="Group 12"/>
          <p:cNvGrpSpPr>
            <a:grpSpLocks/>
          </p:cNvGrpSpPr>
          <p:nvPr/>
        </p:nvGrpSpPr>
        <p:grpSpPr bwMode="auto">
          <a:xfrm>
            <a:off x="3311525" y="2005013"/>
            <a:ext cx="2865438" cy="3124200"/>
            <a:chOff x="2230" y="1392"/>
            <a:chExt cx="1805" cy="1968"/>
          </a:xfrm>
        </p:grpSpPr>
        <p:sp>
          <p:nvSpPr>
            <p:cNvPr id="18" name="Text Box 7"/>
            <p:cNvSpPr txBox="1">
              <a:spLocks noChangeArrowheads="1"/>
            </p:cNvSpPr>
            <p:nvPr/>
          </p:nvSpPr>
          <p:spPr bwMode="auto">
            <a:xfrm>
              <a:off x="2230" y="1392"/>
              <a:ext cx="537" cy="288"/>
            </a:xfrm>
            <a:prstGeom prst="rect">
              <a:avLst/>
            </a:prstGeom>
            <a:noFill/>
            <a:ln w="9525">
              <a:noFill/>
              <a:miter lim="800000"/>
              <a:headEnd/>
              <a:tailEnd/>
            </a:ln>
            <a:effectLst>
              <a:outerShdw dist="35921" dir="2700000" algn="ctr" rotWithShape="0">
                <a:schemeClr val="tx2"/>
              </a:outerShdw>
            </a:effectLst>
          </p:spPr>
          <p:txBody>
            <a:bodyPr wrap="none">
              <a:prstTxWarp prst="textNoShape">
                <a:avLst/>
              </a:prstTxWarp>
              <a:spAutoFit/>
            </a:bodyPr>
            <a:lstStyle/>
            <a:p>
              <a:pPr>
                <a:defRPr/>
              </a:pPr>
              <a:r>
                <a:rPr lang="en-US" b="1">
                  <a:solidFill>
                    <a:srgbClr val="B5E8FF"/>
                  </a:solidFill>
                  <a:latin typeface="Tahoma" charset="0"/>
                  <a:ea typeface="+mn-ea"/>
                  <a:cs typeface="+mn-cs"/>
                </a:rPr>
                <a:t>CMS</a:t>
              </a:r>
              <a:endParaRPr lang="en-US" b="1">
                <a:latin typeface="Tahoma" charset="0"/>
                <a:ea typeface="+mn-ea"/>
                <a:cs typeface="+mn-cs"/>
              </a:endParaRPr>
            </a:p>
          </p:txBody>
        </p:sp>
        <p:sp>
          <p:nvSpPr>
            <p:cNvPr id="19" name="Text Box 8"/>
            <p:cNvSpPr txBox="1">
              <a:spLocks noChangeArrowheads="1"/>
            </p:cNvSpPr>
            <p:nvPr/>
          </p:nvSpPr>
          <p:spPr bwMode="auto">
            <a:xfrm>
              <a:off x="3307" y="3072"/>
              <a:ext cx="728" cy="288"/>
            </a:xfrm>
            <a:prstGeom prst="rect">
              <a:avLst/>
            </a:prstGeom>
            <a:noFill/>
            <a:ln w="9525">
              <a:noFill/>
              <a:miter lim="800000"/>
              <a:headEnd/>
              <a:tailEnd/>
            </a:ln>
            <a:effectLst>
              <a:outerShdw dist="35921" dir="2700000" algn="ctr" rotWithShape="0">
                <a:schemeClr val="tx2"/>
              </a:outerShdw>
            </a:effectLst>
          </p:spPr>
          <p:txBody>
            <a:bodyPr wrap="none">
              <a:prstTxWarp prst="textNoShape">
                <a:avLst/>
              </a:prstTxWarp>
              <a:spAutoFit/>
            </a:bodyPr>
            <a:lstStyle/>
            <a:p>
              <a:pPr>
                <a:defRPr/>
              </a:pPr>
              <a:r>
                <a:rPr lang="en-US" b="1">
                  <a:solidFill>
                    <a:srgbClr val="B5E8FF"/>
                  </a:solidFill>
                  <a:latin typeface="Tahoma" charset="0"/>
                  <a:ea typeface="+mn-ea"/>
                  <a:cs typeface="+mn-cs"/>
                </a:rPr>
                <a:t>ATLAS</a:t>
              </a:r>
              <a:endParaRPr lang="en-US" b="1">
                <a:latin typeface="Tahoma" charset="0"/>
                <a:ea typeface="+mn-ea"/>
                <a:cs typeface="+mn-cs"/>
              </a:endParaRPr>
            </a:p>
          </p:txBody>
        </p:sp>
      </p:grpSp>
      <p:grpSp>
        <p:nvGrpSpPr>
          <p:cNvPr id="3" name="Group 13"/>
          <p:cNvGrpSpPr>
            <a:grpSpLocks/>
          </p:cNvGrpSpPr>
          <p:nvPr/>
        </p:nvGrpSpPr>
        <p:grpSpPr bwMode="auto">
          <a:xfrm>
            <a:off x="2286000" y="3529013"/>
            <a:ext cx="5757863" cy="1524000"/>
            <a:chOff x="1584" y="2352"/>
            <a:chExt cx="3627" cy="960"/>
          </a:xfrm>
        </p:grpSpPr>
        <p:sp>
          <p:nvSpPr>
            <p:cNvPr id="21" name="Text Box 9"/>
            <p:cNvSpPr txBox="1">
              <a:spLocks noChangeArrowheads="1"/>
            </p:cNvSpPr>
            <p:nvPr/>
          </p:nvSpPr>
          <p:spPr bwMode="auto">
            <a:xfrm>
              <a:off x="4648" y="2352"/>
              <a:ext cx="563" cy="288"/>
            </a:xfrm>
            <a:prstGeom prst="rect">
              <a:avLst/>
            </a:prstGeom>
            <a:noFill/>
            <a:ln w="9525">
              <a:noFill/>
              <a:miter lim="800000"/>
              <a:headEnd/>
              <a:tailEnd/>
            </a:ln>
            <a:effectLst>
              <a:outerShdw dist="35921" dir="2700000" algn="ctr" rotWithShape="0">
                <a:schemeClr val="tx2"/>
              </a:outerShdw>
            </a:effectLst>
          </p:spPr>
          <p:txBody>
            <a:bodyPr wrap="none">
              <a:prstTxWarp prst="textNoShape">
                <a:avLst/>
              </a:prstTxWarp>
              <a:spAutoFit/>
            </a:bodyPr>
            <a:lstStyle/>
            <a:p>
              <a:pPr>
                <a:defRPr/>
              </a:pPr>
              <a:r>
                <a:rPr lang="en-US">
                  <a:solidFill>
                    <a:srgbClr val="B5E8FF"/>
                  </a:solidFill>
                  <a:latin typeface="Tahoma" charset="0"/>
                  <a:ea typeface="+mn-ea"/>
                  <a:cs typeface="+mn-cs"/>
                </a:rPr>
                <a:t>LHCb</a:t>
              </a:r>
              <a:endParaRPr lang="en-US">
                <a:latin typeface="Tahoma" charset="0"/>
                <a:ea typeface="+mn-ea"/>
                <a:cs typeface="+mn-cs"/>
              </a:endParaRPr>
            </a:p>
          </p:txBody>
        </p:sp>
        <p:sp>
          <p:nvSpPr>
            <p:cNvPr id="22" name="Text Box 10"/>
            <p:cNvSpPr txBox="1">
              <a:spLocks noChangeArrowheads="1"/>
            </p:cNvSpPr>
            <p:nvPr/>
          </p:nvSpPr>
          <p:spPr bwMode="auto">
            <a:xfrm>
              <a:off x="1584" y="3024"/>
              <a:ext cx="621" cy="288"/>
            </a:xfrm>
            <a:prstGeom prst="rect">
              <a:avLst/>
            </a:prstGeom>
            <a:noFill/>
            <a:ln w="9525">
              <a:noFill/>
              <a:miter lim="800000"/>
              <a:headEnd/>
              <a:tailEnd/>
            </a:ln>
            <a:effectLst>
              <a:outerShdw dist="35921" dir="2700000" algn="ctr" rotWithShape="0">
                <a:schemeClr val="tx2"/>
              </a:outerShdw>
            </a:effectLst>
          </p:spPr>
          <p:txBody>
            <a:bodyPr wrap="none">
              <a:prstTxWarp prst="textNoShape">
                <a:avLst/>
              </a:prstTxWarp>
              <a:spAutoFit/>
            </a:bodyPr>
            <a:lstStyle/>
            <a:p>
              <a:pPr>
                <a:defRPr/>
              </a:pPr>
              <a:r>
                <a:rPr lang="en-US">
                  <a:solidFill>
                    <a:srgbClr val="B5E8FF"/>
                  </a:solidFill>
                  <a:latin typeface="Tahoma" charset="0"/>
                  <a:ea typeface="+mn-ea"/>
                  <a:cs typeface="+mn-cs"/>
                </a:rPr>
                <a:t>ALICE</a:t>
              </a:r>
              <a:endParaRPr lang="en-US">
                <a:latin typeface="Tahoma" charset="0"/>
                <a:ea typeface="+mn-ea"/>
                <a:cs typeface="+mn-cs"/>
              </a:endParaRPr>
            </a:p>
          </p:txBody>
        </p:sp>
      </p:grpSp>
      <p:sp>
        <p:nvSpPr>
          <p:cNvPr id="144393" name="Segnaposto data 26"/>
          <p:cNvSpPr>
            <a:spLocks noGrp="1"/>
          </p:cNvSpPr>
          <p:nvPr>
            <p:ph type="dt" sz="quarter" idx="10"/>
          </p:nvPr>
        </p:nvSpPr>
        <p:spPr bwMode="auto">
          <a:ln>
            <a:miter lim="800000"/>
            <a:headEnd/>
            <a:tailEnd/>
          </a:ln>
        </p:spPr>
        <p:txBody>
          <a:bodyPr/>
          <a:lstStyle/>
          <a:p>
            <a:pPr>
              <a:defRPr/>
            </a:pPr>
            <a:r>
              <a:rPr lang="it-IT" smtClean="0">
                <a:latin typeface="Times New Roman" charset="0"/>
              </a:rPr>
              <a:t>Ricadute tecnologiche</a:t>
            </a:r>
          </a:p>
        </p:txBody>
      </p:sp>
      <p:sp>
        <p:nvSpPr>
          <p:cNvPr id="144394" name="Segnaposto piè di pagina 28"/>
          <p:cNvSpPr>
            <a:spLocks noGrp="1"/>
          </p:cNvSpPr>
          <p:nvPr>
            <p:ph type="ftr" sz="quarter" idx="11"/>
          </p:nvPr>
        </p:nvSpPr>
        <p:spPr bwMode="auto">
          <a:ln>
            <a:miter lim="800000"/>
            <a:headEnd/>
            <a:tailEnd/>
          </a:ln>
        </p:spPr>
        <p:txBody>
          <a:bodyPr/>
          <a:lstStyle/>
          <a:p>
            <a:pPr>
              <a:defRPr/>
            </a:pPr>
            <a:r>
              <a:rPr lang="en-US" smtClean="0">
                <a:latin typeface="Times New Roman" charset="0"/>
              </a:rPr>
              <a:t>Pierluigi Paolucci - Istituto di Fisica Nucleare di Napoli</a:t>
            </a:r>
            <a:endParaRPr lang="it-IT" smtClean="0">
              <a:latin typeface="Times New Roman" charset="0"/>
            </a:endParaRPr>
          </a:p>
        </p:txBody>
      </p:sp>
      <p:pic>
        <p:nvPicPr>
          <p:cNvPr id="147467" name="Picture 7"/>
          <p:cNvPicPr>
            <a:picLocks noChangeAspect="1" noChangeArrowheads="1"/>
          </p:cNvPicPr>
          <p:nvPr/>
        </p:nvPicPr>
        <p:blipFill>
          <a:blip r:embed="rId4"/>
          <a:srcRect/>
          <a:stretch>
            <a:fillRect/>
          </a:stretch>
        </p:blipFill>
        <p:spPr bwMode="auto">
          <a:xfrm>
            <a:off x="0" y="5026025"/>
            <a:ext cx="5072063" cy="1474788"/>
          </a:xfrm>
          <a:prstGeom prst="rect">
            <a:avLst/>
          </a:prstGeom>
          <a:noFill/>
          <a:ln w="9525">
            <a:noFill/>
            <a:miter lim="800000"/>
            <a:headEnd/>
            <a:tailEnd/>
          </a:ln>
        </p:spPr>
      </p:pic>
      <p:sp>
        <p:nvSpPr>
          <p:cNvPr id="147468" name="CasellaDiTesto 16"/>
          <p:cNvSpPr txBox="1">
            <a:spLocks noChangeArrowheads="1"/>
          </p:cNvSpPr>
          <p:nvPr/>
        </p:nvSpPr>
        <p:spPr bwMode="auto">
          <a:xfrm>
            <a:off x="3500438" y="3429000"/>
            <a:ext cx="1636712" cy="708025"/>
          </a:xfrm>
          <a:prstGeom prst="rect">
            <a:avLst/>
          </a:prstGeom>
          <a:noFill/>
          <a:ln w="9525">
            <a:noFill/>
            <a:miter lim="800000"/>
            <a:headEnd/>
            <a:tailEnd/>
          </a:ln>
        </p:spPr>
        <p:txBody>
          <a:bodyPr wrap="none">
            <a:prstTxWarp prst="textNoShape">
              <a:avLst/>
            </a:prstTxWarp>
            <a:spAutoFit/>
          </a:bodyPr>
          <a:lstStyle/>
          <a:p>
            <a:r>
              <a:rPr lang="it-IT" sz="4000" b="1">
                <a:solidFill>
                  <a:srgbClr val="FF0000"/>
                </a:solidFill>
              </a:rPr>
              <a:t>CERN</a:t>
            </a:r>
          </a:p>
        </p:txBody>
      </p:sp>
      <p:sp>
        <p:nvSpPr>
          <p:cNvPr id="144397" name="Slide Number Placeholder 19"/>
          <p:cNvSpPr>
            <a:spLocks noGrp="1"/>
          </p:cNvSpPr>
          <p:nvPr>
            <p:ph type="sldNum" sz="quarter" idx="12"/>
          </p:nvPr>
        </p:nvSpPr>
        <p:spPr bwMode="auto">
          <a:ln>
            <a:miter lim="800000"/>
            <a:headEnd/>
            <a:tailEnd/>
          </a:ln>
        </p:spPr>
        <p:txBody>
          <a:bodyPr/>
          <a:lstStyle/>
          <a:p>
            <a:pPr>
              <a:defRPr/>
            </a:pPr>
            <a:fld id="{CE075D0C-34E2-D146-A3C6-283CF4940709}" type="slidenum">
              <a:rPr lang="it-IT" smtClean="0"/>
              <a:pPr>
                <a:defRPr/>
              </a:pPr>
              <a:t>4</a:t>
            </a:fld>
            <a:endParaRPr lang="it-IT"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5410" name="Title 1"/>
          <p:cNvSpPr>
            <a:spLocks noGrp="1"/>
          </p:cNvSpPr>
          <p:nvPr>
            <p:ph type="title"/>
          </p:nvPr>
        </p:nvSpPr>
        <p:spPr/>
        <p:txBody>
          <a:bodyPr/>
          <a:lstStyle/>
          <a:p>
            <a:r>
              <a:rPr lang="en-US" smtClean="0"/>
              <a:t>I premi nobel del CERN</a:t>
            </a:r>
          </a:p>
        </p:txBody>
      </p:sp>
      <p:sp>
        <p:nvSpPr>
          <p:cNvPr id="142339" name="Date Placeholder 4"/>
          <p:cNvSpPr>
            <a:spLocks noGrp="1"/>
          </p:cNvSpPr>
          <p:nvPr>
            <p:ph type="dt" sz="quarter" idx="10"/>
          </p:nvPr>
        </p:nvSpPr>
        <p:spPr bwMode="auto">
          <a:ln>
            <a:miter lim="800000"/>
            <a:headEnd/>
            <a:tailEnd/>
          </a:ln>
        </p:spPr>
        <p:txBody>
          <a:bodyPr/>
          <a:lstStyle/>
          <a:p>
            <a:pPr>
              <a:defRPr/>
            </a:pPr>
            <a:r>
              <a:rPr lang="it-IT" smtClean="0">
                <a:latin typeface="Times New Roman" charset="0"/>
              </a:rPr>
              <a:t>Ricadute tecnologiche</a:t>
            </a:r>
          </a:p>
        </p:txBody>
      </p:sp>
      <p:sp>
        <p:nvSpPr>
          <p:cNvPr id="142340" name="Footer Placeholder 6"/>
          <p:cNvSpPr>
            <a:spLocks noGrp="1"/>
          </p:cNvSpPr>
          <p:nvPr>
            <p:ph type="ftr" sz="quarter" idx="11"/>
          </p:nvPr>
        </p:nvSpPr>
        <p:spPr bwMode="auto">
          <a:ln>
            <a:miter lim="800000"/>
            <a:headEnd/>
            <a:tailEnd/>
          </a:ln>
        </p:spPr>
        <p:txBody>
          <a:bodyPr/>
          <a:lstStyle/>
          <a:p>
            <a:pPr>
              <a:defRPr/>
            </a:pPr>
            <a:r>
              <a:rPr lang="en-US" smtClean="0">
                <a:latin typeface="Times New Roman" charset="0"/>
              </a:rPr>
              <a:t>Pierluigi Paolucci - Istituto di Fisica Nucleare di Napoli</a:t>
            </a:r>
            <a:endParaRPr lang="it-IT" smtClean="0">
              <a:latin typeface="Times New Roman" charset="0"/>
            </a:endParaRPr>
          </a:p>
        </p:txBody>
      </p:sp>
      <p:sp>
        <p:nvSpPr>
          <p:cNvPr id="142341" name="Slide Number Placeholder 5"/>
          <p:cNvSpPr>
            <a:spLocks noGrp="1"/>
          </p:cNvSpPr>
          <p:nvPr>
            <p:ph type="sldNum" sz="quarter" idx="12"/>
          </p:nvPr>
        </p:nvSpPr>
        <p:spPr bwMode="auto">
          <a:ln>
            <a:miter lim="800000"/>
            <a:headEnd/>
            <a:tailEnd/>
          </a:ln>
        </p:spPr>
        <p:txBody>
          <a:bodyPr/>
          <a:lstStyle/>
          <a:p>
            <a:pPr>
              <a:defRPr/>
            </a:pPr>
            <a:fld id="{5E5184DD-3C5B-A548-BF20-3B7ABE600409}" type="slidenum">
              <a:rPr lang="it-IT" smtClean="0"/>
              <a:pPr>
                <a:defRPr/>
              </a:pPr>
              <a:t>5</a:t>
            </a:fld>
            <a:endParaRPr lang="it-IT" smtClean="0"/>
          </a:p>
        </p:txBody>
      </p:sp>
      <p:sp>
        <p:nvSpPr>
          <p:cNvPr id="9" name="TextBox 8"/>
          <p:cNvSpPr txBox="1"/>
          <p:nvPr/>
        </p:nvSpPr>
        <p:spPr>
          <a:xfrm>
            <a:off x="8386346" y="4727575"/>
            <a:ext cx="338554" cy="995154"/>
          </a:xfrm>
          <a:prstGeom prst="rect">
            <a:avLst/>
          </a:prstGeom>
          <a:noFill/>
        </p:spPr>
        <p:txBody>
          <a:bodyPr vert="vert270">
            <a:spAutoFit/>
          </a:bodyPr>
          <a:lstStyle/>
          <a:p>
            <a:pPr>
              <a:spcBef>
                <a:spcPct val="20000"/>
              </a:spcBef>
              <a:buClr>
                <a:srgbClr val="FFFF00"/>
              </a:buClr>
              <a:buSzPct val="80000"/>
              <a:buFont typeface="Wingdings" pitchFamily="-65" charset="2"/>
              <a:buNone/>
              <a:defRPr/>
            </a:pPr>
            <a:r>
              <a:rPr lang="en-US" sz="1000" dirty="0">
                <a:ea typeface="ＭＳ Ｐゴシック" pitchFamily="-65" charset="-128"/>
                <a:cs typeface="+mn-cs"/>
              </a:rPr>
              <a:t>© CERN</a:t>
            </a:r>
          </a:p>
        </p:txBody>
      </p:sp>
      <p:sp>
        <p:nvSpPr>
          <p:cNvPr id="11" name="Content Placeholder 2"/>
          <p:cNvSpPr txBox="1">
            <a:spLocks/>
          </p:cNvSpPr>
          <p:nvPr/>
        </p:nvSpPr>
        <p:spPr bwMode="auto">
          <a:xfrm>
            <a:off x="0" y="1295400"/>
            <a:ext cx="8915400" cy="5181600"/>
          </a:xfrm>
          <a:prstGeom prst="rect">
            <a:avLst/>
          </a:prstGeom>
          <a:solidFill>
            <a:schemeClr val="bg1"/>
          </a:solidFill>
          <a:ln w="9525">
            <a:noFill/>
            <a:miter lim="800000"/>
            <a:headEnd/>
            <a:tailEnd/>
          </a:ln>
        </p:spPr>
        <p:txBody>
          <a:bodyPr>
            <a:prstTxWarp prst="textNoShape">
              <a:avLst/>
            </a:prstTxWarp>
          </a:bodyPr>
          <a:lstStyle/>
          <a:p>
            <a:pPr marL="576262" indent="-457200">
              <a:buClr>
                <a:srgbClr val="FF0000"/>
              </a:buClr>
              <a:buSzPct val="80000"/>
              <a:buFont typeface="+mj-lt"/>
              <a:buAutoNum type="arabicPeriod"/>
              <a:defRPr/>
            </a:pPr>
            <a:r>
              <a:rPr lang="en-US" sz="2000" dirty="0">
                <a:ea typeface="+mn-ea"/>
                <a:cs typeface="+mn-cs"/>
              </a:rPr>
              <a:t>1984 </a:t>
            </a:r>
            <a:r>
              <a:rPr lang="en-US" sz="2000" dirty="0">
                <a:solidFill>
                  <a:srgbClr val="FF0000"/>
                </a:solidFill>
                <a:ea typeface="+mn-ea"/>
                <a:cs typeface="+mn-cs"/>
              </a:rPr>
              <a:t>Carlo Rubbia and Simon Van </a:t>
            </a:r>
            <a:r>
              <a:rPr lang="en-US" sz="2000" dirty="0" err="1">
                <a:solidFill>
                  <a:srgbClr val="FF0000"/>
                </a:solidFill>
                <a:ea typeface="+mn-ea"/>
                <a:cs typeface="+mn-cs"/>
              </a:rPr>
              <a:t>der</a:t>
            </a:r>
            <a:r>
              <a:rPr lang="en-US" sz="2000" dirty="0">
                <a:solidFill>
                  <a:srgbClr val="FF0000"/>
                </a:solidFill>
                <a:ea typeface="+mn-ea"/>
                <a:cs typeface="+mn-cs"/>
              </a:rPr>
              <a:t> Meer</a:t>
            </a:r>
            <a:r>
              <a:rPr lang="en-US" sz="2000" dirty="0">
                <a:ea typeface="+mn-ea"/>
                <a:cs typeface="+mn-cs"/>
              </a:rPr>
              <a:t> received the Nobel Prize in physics </a:t>
            </a:r>
            <a:r>
              <a:rPr lang="en-US" sz="2000" i="1" dirty="0">
                <a:ea typeface="+mn-ea"/>
                <a:cs typeface="+mn-cs"/>
              </a:rPr>
              <a:t>“their decisive contributions to the large project which led to the discovery of the field particles W and Z, communicators of the weak interaction.”</a:t>
            </a:r>
            <a:endParaRPr lang="it-IT" sz="2000" dirty="0">
              <a:latin typeface="+mn-lt"/>
              <a:ea typeface="+mn-ea"/>
              <a:cs typeface="+mn-cs"/>
            </a:endParaRPr>
          </a:p>
          <a:p>
            <a:pPr marL="576262" indent="-457200">
              <a:buClr>
                <a:srgbClr val="FF0000"/>
              </a:buClr>
              <a:buSzPct val="80000"/>
              <a:buFont typeface="+mj-lt"/>
              <a:buAutoNum type="arabicPeriod"/>
              <a:defRPr/>
            </a:pPr>
            <a:r>
              <a:rPr lang="en-US" sz="2000" dirty="0">
                <a:solidFill>
                  <a:srgbClr val="FF0000"/>
                </a:solidFill>
                <a:ea typeface="+mn-ea"/>
                <a:cs typeface="+mn-cs"/>
              </a:rPr>
              <a:t>Georges </a:t>
            </a:r>
            <a:r>
              <a:rPr lang="en-US" sz="2000" dirty="0" err="1">
                <a:solidFill>
                  <a:srgbClr val="FF0000"/>
                </a:solidFill>
                <a:ea typeface="+mn-ea"/>
                <a:cs typeface="+mn-cs"/>
              </a:rPr>
              <a:t>Charpak</a:t>
            </a:r>
            <a:r>
              <a:rPr lang="en-US" sz="2000" dirty="0">
                <a:ea typeface="+mn-ea"/>
                <a:cs typeface="+mn-cs"/>
              </a:rPr>
              <a:t> received the 1992 physics Nobel for </a:t>
            </a:r>
            <a:r>
              <a:rPr lang="en-US" sz="2000" i="1" dirty="0">
                <a:ea typeface="+mn-ea"/>
                <a:cs typeface="+mn-cs"/>
              </a:rPr>
              <a:t>“his invention and development of particle detectors, in particular the </a:t>
            </a:r>
            <a:r>
              <a:rPr lang="en-US" sz="2000" i="1" dirty="0" err="1">
                <a:ea typeface="+mn-ea"/>
                <a:cs typeface="+mn-cs"/>
              </a:rPr>
              <a:t>multiwire</a:t>
            </a:r>
            <a:r>
              <a:rPr lang="en-US" sz="2000" i="1" dirty="0">
                <a:ea typeface="+mn-ea"/>
                <a:cs typeface="+mn-cs"/>
              </a:rPr>
              <a:t> proportional chamber, a breakthrough in the technique for exploring the innermost parts of matter.”</a:t>
            </a:r>
          </a:p>
          <a:p>
            <a:pPr marL="576262" indent="-457200">
              <a:buClr>
                <a:srgbClr val="FF0000"/>
              </a:buClr>
              <a:buSzPct val="80000"/>
              <a:buFont typeface="+mj-lt"/>
              <a:buAutoNum type="arabicPeriod"/>
              <a:defRPr/>
            </a:pPr>
            <a:r>
              <a:rPr lang="en-US" sz="2000" dirty="0">
                <a:solidFill>
                  <a:srgbClr val="FF0000"/>
                </a:solidFill>
                <a:ea typeface="+mn-ea"/>
                <a:cs typeface="+mn-cs"/>
              </a:rPr>
              <a:t>Felix Bloch</a:t>
            </a:r>
            <a:r>
              <a:rPr lang="en-US" sz="2000" dirty="0">
                <a:ea typeface="+mn-ea"/>
                <a:cs typeface="+mn-cs"/>
              </a:rPr>
              <a:t>, was awarded the 1952 Nobel prize with Edward Mills Purcell, </a:t>
            </a:r>
            <a:r>
              <a:rPr lang="en-US" sz="2000" i="1" dirty="0">
                <a:ea typeface="+mn-ea"/>
                <a:cs typeface="+mn-cs"/>
              </a:rPr>
              <a:t>“for their development of new methods for nuclear magnetic precision measurements and discoveries in connection therewith.”</a:t>
            </a:r>
          </a:p>
          <a:p>
            <a:pPr marL="576262" indent="-457200">
              <a:buClr>
                <a:srgbClr val="FF0000"/>
              </a:buClr>
              <a:buSzPct val="80000"/>
              <a:buFont typeface="+mj-lt"/>
              <a:buAutoNum type="arabicPeriod"/>
              <a:defRPr/>
            </a:pPr>
            <a:r>
              <a:rPr lang="en-US" sz="2000" dirty="0">
                <a:ea typeface="+mn-ea"/>
                <a:cs typeface="+mn-cs"/>
              </a:rPr>
              <a:t>The 1976 physics Prize was awarded </a:t>
            </a:r>
            <a:r>
              <a:rPr lang="en-US" sz="2000" dirty="0">
                <a:solidFill>
                  <a:srgbClr val="FF0000"/>
                </a:solidFill>
                <a:ea typeface="+mn-ea"/>
                <a:cs typeface="+mn-cs"/>
              </a:rPr>
              <a:t>Sam Ting, with Burt Richter</a:t>
            </a:r>
            <a:r>
              <a:rPr lang="en-US" sz="2000" dirty="0">
                <a:ea typeface="+mn-ea"/>
                <a:cs typeface="+mn-cs"/>
              </a:rPr>
              <a:t>, </a:t>
            </a:r>
            <a:r>
              <a:rPr lang="en-US" sz="2000" i="1" dirty="0">
                <a:ea typeface="+mn-ea"/>
                <a:cs typeface="+mn-cs"/>
              </a:rPr>
              <a:t>“for their pioneering work in the discovery of a heavy elementary particle of a new kind.”</a:t>
            </a:r>
            <a:endParaRPr lang="en-US" sz="2000" dirty="0">
              <a:ea typeface="+mn-ea"/>
              <a:cs typeface="+mn-cs"/>
            </a:endParaRPr>
          </a:p>
          <a:p>
            <a:pPr marL="576262" indent="-457200">
              <a:buClr>
                <a:srgbClr val="FF0000"/>
              </a:buClr>
              <a:buSzPct val="80000"/>
              <a:buFont typeface="+mj-lt"/>
              <a:buAutoNum type="arabicPeriod"/>
              <a:defRPr/>
            </a:pPr>
            <a:r>
              <a:rPr lang="en-US" sz="2000" dirty="0">
                <a:ea typeface="+mn-ea"/>
                <a:cs typeface="+mn-cs"/>
              </a:rPr>
              <a:t>In 1988, </a:t>
            </a:r>
            <a:r>
              <a:rPr lang="en-US" sz="2000" dirty="0">
                <a:solidFill>
                  <a:srgbClr val="FF0000"/>
                </a:solidFill>
                <a:ea typeface="+mn-ea"/>
                <a:cs typeface="+mn-cs"/>
              </a:rPr>
              <a:t>Jack Steinberger </a:t>
            </a:r>
            <a:r>
              <a:rPr lang="en-US" sz="2000" i="1" dirty="0">
                <a:ea typeface="+mn-ea"/>
                <a:cs typeface="+mn-cs"/>
              </a:rPr>
              <a:t>“for the neutrino beam method and the demonstration of the doublet structure of the leptons through the discovery of the muon neutrino.”</a:t>
            </a:r>
            <a:r>
              <a:rPr lang="en-US" sz="2000" dirty="0">
                <a:ea typeface="+mn-ea"/>
                <a:cs typeface="+mn-cs"/>
              </a:rPr>
              <a:t> </a:t>
            </a:r>
            <a:endParaRPr lang="it-IT" sz="2000" b="1" dirty="0">
              <a:solidFill>
                <a:srgbClr val="FF0000"/>
              </a:solidFill>
              <a:latin typeface="+mn-lt"/>
              <a:ea typeface="+mn-ea"/>
              <a:cs typeface="+mn-cs"/>
            </a:endParaRPr>
          </a:p>
        </p:txBody>
      </p:sp>
      <p:pic>
        <p:nvPicPr>
          <p:cNvPr id="8" name="Picture 7" descr="Rubbia_Nobel.JPG"/>
          <p:cNvPicPr>
            <a:picLocks noChangeAspect="1"/>
          </p:cNvPicPr>
          <p:nvPr/>
        </p:nvPicPr>
        <p:blipFill>
          <a:blip r:embed="rId3"/>
          <a:srcRect/>
          <a:stretch>
            <a:fillRect/>
          </a:stretch>
        </p:blipFill>
        <p:spPr bwMode="auto">
          <a:xfrm>
            <a:off x="0" y="392113"/>
            <a:ext cx="9144000" cy="6073775"/>
          </a:xfrm>
          <a:prstGeom prst="rect">
            <a:avLst/>
          </a:prstGeom>
          <a:noFill/>
          <a:ln w="9525">
            <a:noFill/>
            <a:miter lim="800000"/>
            <a:headEnd/>
            <a:tailEnd/>
          </a:ln>
        </p:spPr>
      </p:pic>
      <p:pic>
        <p:nvPicPr>
          <p:cNvPr id="10" name="Picture 9" descr="nobels.jpg"/>
          <p:cNvPicPr>
            <a:picLocks noChangeAspect="1"/>
          </p:cNvPicPr>
          <p:nvPr/>
        </p:nvPicPr>
        <p:blipFill>
          <a:blip r:embed="rId4"/>
          <a:stretch>
            <a:fillRect/>
          </a:stretch>
        </p:blipFill>
        <p:spPr>
          <a:xfrm>
            <a:off x="0" y="4762500"/>
            <a:ext cx="9144000" cy="1714500"/>
          </a:xfrm>
          <a:prstGeom prst="rect">
            <a:avLst/>
          </a:prstGeom>
        </p:spPr>
      </p:pic>
      <p:sp>
        <p:nvSpPr>
          <p:cNvPr id="12" name="TextBox 11"/>
          <p:cNvSpPr txBox="1"/>
          <p:nvPr/>
        </p:nvSpPr>
        <p:spPr>
          <a:xfrm>
            <a:off x="5257800" y="838200"/>
            <a:ext cx="3742531" cy="584776"/>
          </a:xfrm>
          <a:prstGeom prst="rect">
            <a:avLst/>
          </a:prstGeom>
          <a:noFill/>
        </p:spPr>
        <p:txBody>
          <a:bodyPr wrap="none" rtlCol="0">
            <a:spAutoFit/>
          </a:bodyPr>
          <a:lstStyle/>
          <a:p>
            <a:r>
              <a:rPr lang="en-US" sz="3200" dirty="0" err="1" smtClean="0">
                <a:solidFill>
                  <a:schemeClr val="bg1"/>
                </a:solidFill>
              </a:rPr>
              <a:t>Premi</a:t>
            </a:r>
            <a:r>
              <a:rPr lang="en-US" sz="3200" dirty="0" smtClean="0">
                <a:solidFill>
                  <a:schemeClr val="bg1"/>
                </a:solidFill>
              </a:rPr>
              <a:t> Nobel al CERN</a:t>
            </a:r>
            <a:endParaRPr lang="en-US" sz="3200" dirty="0">
              <a:solidFill>
                <a:schemeClr val="bg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Title 1"/>
          <p:cNvSpPr>
            <a:spLocks noGrp="1"/>
          </p:cNvSpPr>
          <p:nvPr>
            <p:ph type="title" idx="4294967295"/>
          </p:nvPr>
        </p:nvSpPr>
        <p:spPr>
          <a:xfrm>
            <a:off x="609600" y="0"/>
            <a:ext cx="8080375" cy="990600"/>
          </a:xfrm>
        </p:spPr>
        <p:txBody>
          <a:bodyPr lIns="91440" tIns="45720" rIns="91440" bIns="45720"/>
          <a:lstStyle/>
          <a:p>
            <a:pPr eaLnBrk="1" hangingPunct="1">
              <a:defRPr/>
            </a:pPr>
            <a:r>
              <a:rPr lang="en-US" dirty="0">
                <a:ea typeface="+mj-ea"/>
                <a:cs typeface="+mj-cs"/>
              </a:rPr>
              <a:t>The Mystery of Anti-matter</a:t>
            </a:r>
          </a:p>
        </p:txBody>
      </p:sp>
      <p:sp>
        <p:nvSpPr>
          <p:cNvPr id="125956" name="Date Placeholder 5"/>
          <p:cNvSpPr>
            <a:spLocks noGrp="1"/>
          </p:cNvSpPr>
          <p:nvPr>
            <p:ph type="dt" sz="quarter" idx="10"/>
          </p:nvPr>
        </p:nvSpPr>
        <p:spPr/>
        <p:txBody>
          <a:bodyPr/>
          <a:lstStyle/>
          <a:p>
            <a:pPr>
              <a:defRPr/>
            </a:pPr>
            <a:r>
              <a:rPr lang="it-IT" smtClean="0"/>
              <a:t>Ricadute tecnologiche</a:t>
            </a:r>
            <a:endParaRPr lang="en-US" smtClean="0"/>
          </a:p>
        </p:txBody>
      </p:sp>
      <p:sp>
        <p:nvSpPr>
          <p:cNvPr id="125957" name="Footer Placeholder 7"/>
          <p:cNvSpPr>
            <a:spLocks noGrp="1"/>
          </p:cNvSpPr>
          <p:nvPr>
            <p:ph type="ftr" sz="quarter" idx="11"/>
          </p:nvPr>
        </p:nvSpPr>
        <p:spPr/>
        <p:txBody>
          <a:bodyPr/>
          <a:lstStyle/>
          <a:p>
            <a:pPr>
              <a:defRPr/>
            </a:pPr>
            <a:r>
              <a:rPr lang="en-US" smtClean="0"/>
              <a:t>Pierluigi Paolucci - Istituto di Fisica Nucleare di Napoli</a:t>
            </a:r>
          </a:p>
        </p:txBody>
      </p:sp>
      <p:sp>
        <p:nvSpPr>
          <p:cNvPr id="9" name="Slide Number Placeholder 8"/>
          <p:cNvSpPr>
            <a:spLocks noGrp="1"/>
          </p:cNvSpPr>
          <p:nvPr>
            <p:ph type="sldNum" sz="quarter" idx="12"/>
          </p:nvPr>
        </p:nvSpPr>
        <p:spPr/>
        <p:txBody>
          <a:bodyPr/>
          <a:lstStyle/>
          <a:p>
            <a:pPr lvl="1">
              <a:defRPr/>
            </a:pPr>
            <a:fld id="{BE65FFCF-9F51-6545-ACAB-873A9C998D95}" type="slidenum">
              <a:rPr lang="en-US" smtClean="0"/>
              <a:pPr lvl="1">
                <a:defRPr/>
              </a:pPr>
              <a:t>6</a:t>
            </a:fld>
            <a:endParaRPr lang="en-US">
              <a:latin typeface="+mn-lt"/>
            </a:endParaRPr>
          </a:p>
        </p:txBody>
      </p:sp>
      <p:grpSp>
        <p:nvGrpSpPr>
          <p:cNvPr id="3" name="Group 15"/>
          <p:cNvGrpSpPr>
            <a:grpSpLocks/>
          </p:cNvGrpSpPr>
          <p:nvPr/>
        </p:nvGrpSpPr>
        <p:grpSpPr bwMode="auto">
          <a:xfrm>
            <a:off x="4267200" y="1524000"/>
            <a:ext cx="4648199" cy="4941888"/>
            <a:chOff x="2133600" y="325087"/>
            <a:chExt cx="5413980" cy="6292883"/>
          </a:xfrm>
        </p:grpSpPr>
        <p:pic>
          <p:nvPicPr>
            <p:cNvPr id="128010" name="Picture 3" descr="vetra.jpg"/>
            <p:cNvPicPr>
              <a:picLocks noChangeAspect="1"/>
            </p:cNvPicPr>
            <p:nvPr/>
          </p:nvPicPr>
          <p:blipFill>
            <a:blip r:embed="rId3"/>
            <a:srcRect l="24809" t="30838" r="28487"/>
            <a:stretch>
              <a:fillRect/>
            </a:stretch>
          </p:blipFill>
          <p:spPr bwMode="auto">
            <a:xfrm>
              <a:off x="2133600" y="1295400"/>
              <a:ext cx="5389944" cy="5322570"/>
            </a:xfrm>
            <a:prstGeom prst="rect">
              <a:avLst/>
            </a:prstGeom>
            <a:noFill/>
            <a:ln w="9525">
              <a:noFill/>
              <a:miter lim="800000"/>
              <a:headEnd/>
              <a:tailEnd/>
            </a:ln>
          </p:spPr>
        </p:pic>
        <p:sp>
          <p:nvSpPr>
            <p:cNvPr id="128011" name="TextBox 14"/>
            <p:cNvSpPr txBox="1">
              <a:spLocks noChangeArrowheads="1"/>
            </p:cNvSpPr>
            <p:nvPr/>
          </p:nvSpPr>
          <p:spPr bwMode="auto">
            <a:xfrm>
              <a:off x="5861259" y="325087"/>
              <a:ext cx="1686321" cy="901405"/>
            </a:xfrm>
            <a:prstGeom prst="rect">
              <a:avLst/>
            </a:prstGeom>
            <a:noFill/>
            <a:ln w="9525">
              <a:noFill/>
              <a:miter lim="800000"/>
              <a:headEnd/>
              <a:tailEnd/>
            </a:ln>
          </p:spPr>
          <p:txBody>
            <a:bodyPr wrap="square">
              <a:prstTxWarp prst="textNoShape">
                <a:avLst/>
              </a:prstTxWarp>
              <a:spAutoFit/>
            </a:bodyPr>
            <a:lstStyle/>
            <a:p>
              <a:r>
                <a:rPr lang="it-IT" sz="4000" b="1" dirty="0">
                  <a:solidFill>
                    <a:srgbClr val="FFFFFF"/>
                  </a:solidFill>
                </a:rPr>
                <a:t>Falso</a:t>
              </a:r>
            </a:p>
          </p:txBody>
        </p:sp>
      </p:grpSp>
      <p:grpSp>
        <p:nvGrpSpPr>
          <p:cNvPr id="2" name="Group 7"/>
          <p:cNvGrpSpPr>
            <a:grpSpLocks/>
          </p:cNvGrpSpPr>
          <p:nvPr/>
        </p:nvGrpSpPr>
        <p:grpSpPr bwMode="auto">
          <a:xfrm>
            <a:off x="228600" y="838200"/>
            <a:ext cx="5486400" cy="4114800"/>
            <a:chOff x="4267200" y="3200400"/>
            <a:chExt cx="3778822" cy="2381250"/>
          </a:xfrm>
        </p:grpSpPr>
        <p:sp>
          <p:nvSpPr>
            <p:cNvPr id="13" name="TextBox 12"/>
            <p:cNvSpPr txBox="1"/>
            <p:nvPr/>
          </p:nvSpPr>
          <p:spPr>
            <a:xfrm>
              <a:off x="7791450" y="4776107"/>
              <a:ext cx="233183" cy="805543"/>
            </a:xfrm>
            <a:prstGeom prst="rect">
              <a:avLst/>
            </a:prstGeom>
            <a:noFill/>
          </p:spPr>
          <p:txBody>
            <a:bodyPr vert="vert270" wrap="square">
              <a:spAutoFit/>
            </a:bodyPr>
            <a:lstStyle/>
            <a:p>
              <a:pPr>
                <a:spcBef>
                  <a:spcPct val="20000"/>
                </a:spcBef>
                <a:buClr>
                  <a:srgbClr val="FFFF00"/>
                </a:buClr>
                <a:buSzPct val="80000"/>
                <a:buFont typeface="Wingdings" pitchFamily="-65" charset="2"/>
                <a:buNone/>
                <a:defRPr/>
              </a:pPr>
              <a:r>
                <a:rPr lang="en-US" sz="1000" dirty="0">
                  <a:solidFill>
                    <a:srgbClr val="000000"/>
                  </a:solidFill>
                  <a:ea typeface="ＭＳ Ｐゴシック" pitchFamily="-65" charset="-128"/>
                  <a:cs typeface="+mn-cs"/>
                </a:rPr>
                <a:t>© CERN</a:t>
              </a:r>
            </a:p>
          </p:txBody>
        </p:sp>
        <p:pic>
          <p:nvPicPr>
            <p:cNvPr id="128012" name="Picture 4" descr="alphaexpt2.jpg"/>
            <p:cNvPicPr>
              <a:picLocks noChangeAspect="1"/>
            </p:cNvPicPr>
            <p:nvPr/>
          </p:nvPicPr>
          <p:blipFill>
            <a:blip r:embed="rId4"/>
            <a:srcRect/>
            <a:stretch>
              <a:fillRect/>
            </a:stretch>
          </p:blipFill>
          <p:spPr bwMode="auto">
            <a:xfrm>
              <a:off x="4267200" y="3200400"/>
              <a:ext cx="3778822" cy="2377440"/>
            </a:xfrm>
            <a:prstGeom prst="rect">
              <a:avLst/>
            </a:prstGeom>
            <a:noFill/>
            <a:ln w="9525">
              <a:noFill/>
              <a:miter lim="800000"/>
              <a:headEnd/>
              <a:tailEnd/>
            </a:ln>
          </p:spPr>
        </p:pic>
      </p:grpSp>
      <p:sp>
        <p:nvSpPr>
          <p:cNvPr id="15" name="TextBox 14"/>
          <p:cNvSpPr txBox="1"/>
          <p:nvPr/>
        </p:nvSpPr>
        <p:spPr>
          <a:xfrm>
            <a:off x="381000" y="914400"/>
            <a:ext cx="1210588" cy="707886"/>
          </a:xfrm>
          <a:prstGeom prst="rect">
            <a:avLst/>
          </a:prstGeom>
          <a:noFill/>
        </p:spPr>
        <p:txBody>
          <a:bodyPr wrap="none" rtlCol="0">
            <a:spAutoFit/>
          </a:bodyPr>
          <a:lstStyle/>
          <a:p>
            <a:r>
              <a:rPr lang="en-US" sz="4000" b="1" dirty="0" smtClean="0"/>
              <a:t>Vero</a:t>
            </a:r>
            <a:endParaRPr lang="en-US" sz="4000" b="1" dirty="0"/>
          </a:p>
        </p:txBody>
      </p:sp>
      <p:pic>
        <p:nvPicPr>
          <p:cNvPr id="14" name="Picture 13" descr="googleLHC.gif"/>
          <p:cNvPicPr>
            <a:picLocks noChangeAspect="1"/>
          </p:cNvPicPr>
          <p:nvPr/>
        </p:nvPicPr>
        <p:blipFill>
          <a:blip r:embed="rId5"/>
          <a:stretch>
            <a:fillRect/>
          </a:stretch>
        </p:blipFill>
        <p:spPr>
          <a:xfrm>
            <a:off x="228600" y="4953000"/>
            <a:ext cx="4038600" cy="1529773"/>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2800" dirty="0" smtClean="0"/>
              <a:t>Come e perché evolve la “nostra” tecnologia ?</a:t>
            </a:r>
            <a:endParaRPr lang="it-IT" sz="2800" dirty="0"/>
          </a:p>
        </p:txBody>
      </p:sp>
      <p:sp>
        <p:nvSpPr>
          <p:cNvPr id="3" name="Segnaposto contenuto 2"/>
          <p:cNvSpPr>
            <a:spLocks noGrp="1"/>
          </p:cNvSpPr>
          <p:nvPr>
            <p:ph idx="1"/>
          </p:nvPr>
        </p:nvSpPr>
        <p:spPr>
          <a:xfrm>
            <a:off x="285720" y="1371600"/>
            <a:ext cx="8572560" cy="4419600"/>
          </a:xfrm>
        </p:spPr>
        <p:txBody>
          <a:bodyPr/>
          <a:lstStyle/>
          <a:p>
            <a:r>
              <a:rPr lang="it-IT" dirty="0" smtClean="0">
                <a:solidFill>
                  <a:srgbClr val="FFFF00"/>
                </a:solidFill>
              </a:rPr>
              <a:t>Energia degli acceleratori sempre maggiori</a:t>
            </a:r>
          </a:p>
          <a:p>
            <a:pPr lvl="1"/>
            <a:r>
              <a:rPr lang="it-IT" dirty="0" smtClean="0">
                <a:solidFill>
                  <a:srgbClr val="FFFFFF"/>
                </a:solidFill>
              </a:rPr>
              <a:t>Superconduttori</a:t>
            </a:r>
          </a:p>
          <a:p>
            <a:pPr lvl="1"/>
            <a:r>
              <a:rPr lang="it-IT" dirty="0" smtClean="0">
                <a:solidFill>
                  <a:srgbClr val="FFFFFF"/>
                </a:solidFill>
              </a:rPr>
              <a:t>Sistemi di raffreddamento</a:t>
            </a:r>
          </a:p>
          <a:p>
            <a:pPr lvl="1"/>
            <a:r>
              <a:rPr lang="it-IT" dirty="0" smtClean="0">
                <a:solidFill>
                  <a:srgbClr val="FFFFFF"/>
                </a:solidFill>
              </a:rPr>
              <a:t>Meccanica di precisione</a:t>
            </a:r>
          </a:p>
          <a:p>
            <a:r>
              <a:rPr lang="it-IT" dirty="0" smtClean="0">
                <a:solidFill>
                  <a:srgbClr val="FFFF00"/>
                </a:solidFill>
              </a:rPr>
              <a:t>Numero di particelle sempre maggiore</a:t>
            </a:r>
          </a:p>
          <a:p>
            <a:pPr lvl="1"/>
            <a:r>
              <a:rPr lang="it-IT" dirty="0" smtClean="0"/>
              <a:t>Elettronica sempre più veloce e sofisticata</a:t>
            </a:r>
          </a:p>
          <a:p>
            <a:pPr lvl="1"/>
            <a:r>
              <a:rPr lang="it-IT" dirty="0" smtClean="0"/>
              <a:t>Sistemi di riconoscimento sempre più rapidi</a:t>
            </a:r>
          </a:p>
          <a:p>
            <a:pPr lvl="1"/>
            <a:r>
              <a:rPr lang="it-IT" dirty="0" smtClean="0"/>
              <a:t>Computer e memorie sempre più grandi e veloci </a:t>
            </a:r>
          </a:p>
          <a:p>
            <a:pPr lvl="1"/>
            <a:r>
              <a:rPr lang="it-IT" dirty="0" smtClean="0"/>
              <a:t>Trasferimento dati sempre più rapido</a:t>
            </a:r>
            <a:endParaRPr lang="it-IT" dirty="0"/>
          </a:p>
        </p:txBody>
      </p:sp>
      <p:sp>
        <p:nvSpPr>
          <p:cNvPr id="4" name="Segnaposto data 3"/>
          <p:cNvSpPr>
            <a:spLocks noGrp="1"/>
          </p:cNvSpPr>
          <p:nvPr>
            <p:ph type="dt" sz="half" idx="10"/>
          </p:nvPr>
        </p:nvSpPr>
        <p:spPr/>
        <p:txBody>
          <a:bodyPr/>
          <a:lstStyle/>
          <a:p>
            <a:r>
              <a:rPr lang="it-IT" smtClean="0"/>
              <a:t>Ricadute tecnologiche</a:t>
            </a:r>
            <a:endParaRPr lang="it-IT" dirty="0"/>
          </a:p>
        </p:txBody>
      </p:sp>
      <p:sp>
        <p:nvSpPr>
          <p:cNvPr id="5" name="Segnaposto piè di pagina 4"/>
          <p:cNvSpPr>
            <a:spLocks noGrp="1"/>
          </p:cNvSpPr>
          <p:nvPr>
            <p:ph type="ftr" sz="quarter" idx="11"/>
          </p:nvPr>
        </p:nvSpPr>
        <p:spPr/>
        <p:txBody>
          <a:bodyPr/>
          <a:lstStyle/>
          <a:p>
            <a:r>
              <a:rPr lang="en-US" b="1" smtClean="0"/>
              <a:t>Pierluigi Paolucci - Istituto di Fisica Nucleare di Napoli</a:t>
            </a:r>
            <a:endParaRPr lang="it-IT" dirty="0"/>
          </a:p>
        </p:txBody>
      </p:sp>
      <p:sp>
        <p:nvSpPr>
          <p:cNvPr id="6" name="Segnaposto numero diapositiva 5"/>
          <p:cNvSpPr>
            <a:spLocks noGrp="1"/>
          </p:cNvSpPr>
          <p:nvPr>
            <p:ph type="sldNum" sz="quarter" idx="12"/>
          </p:nvPr>
        </p:nvSpPr>
        <p:spPr/>
        <p:txBody>
          <a:bodyPr/>
          <a:lstStyle/>
          <a:p>
            <a:fld id="{499BD01E-DA75-4620-97DF-DD53FB49D629}" type="slidenum">
              <a:rPr lang="it-IT" smtClean="0"/>
              <a:pPr/>
              <a:t>7</a:t>
            </a:fld>
            <a:endParaRPr lang="it-IT"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Ricadute</a:t>
            </a:r>
            <a:r>
              <a:rPr lang="en-US" dirty="0" smtClean="0"/>
              <a:t> </a:t>
            </a:r>
            <a:r>
              <a:rPr lang="en-US" dirty="0" err="1" smtClean="0"/>
              <a:t>tecnologiche</a:t>
            </a:r>
            <a:r>
              <a:rPr lang="en-US" dirty="0" smtClean="0"/>
              <a:t> al CERN I</a:t>
            </a:r>
            <a:endParaRPr lang="en-US" dirty="0"/>
          </a:p>
        </p:txBody>
      </p:sp>
      <p:sp>
        <p:nvSpPr>
          <p:cNvPr id="3" name="Content Placeholder 2"/>
          <p:cNvSpPr>
            <a:spLocks noGrp="1"/>
          </p:cNvSpPr>
          <p:nvPr>
            <p:ph idx="1"/>
          </p:nvPr>
        </p:nvSpPr>
        <p:spPr/>
        <p:txBody>
          <a:bodyPr/>
          <a:lstStyle/>
          <a:p>
            <a:pPr>
              <a:buFont typeface="+mj-lt"/>
              <a:buAutoNum type="arabicPeriod"/>
            </a:pPr>
            <a:r>
              <a:rPr lang="en-US" sz="1600" dirty="0" smtClean="0">
                <a:hlinkClick r:id="rId2"/>
              </a:rPr>
              <a:t>Cryogenic Saving Unit</a:t>
            </a:r>
            <a:r>
              <a:rPr lang="en-US" sz="1600" dirty="0" smtClean="0"/>
              <a:t> – </a:t>
            </a:r>
            <a:r>
              <a:rPr lang="en-US" sz="1600" dirty="0" err="1" smtClean="0"/>
              <a:t>sistemi</a:t>
            </a:r>
            <a:r>
              <a:rPr lang="en-US" sz="1600" dirty="0" smtClean="0"/>
              <a:t> </a:t>
            </a:r>
            <a:r>
              <a:rPr lang="en-US" sz="1600" dirty="0" err="1" smtClean="0"/>
              <a:t>di</a:t>
            </a:r>
            <a:r>
              <a:rPr lang="en-US" sz="1600" dirty="0" smtClean="0"/>
              <a:t> </a:t>
            </a:r>
            <a:r>
              <a:rPr lang="en-US" sz="1600" dirty="0" err="1" smtClean="0"/>
              <a:t>raffredamento</a:t>
            </a:r>
            <a:r>
              <a:rPr lang="en-US" sz="1600" dirty="0" smtClean="0"/>
              <a:t> </a:t>
            </a:r>
            <a:r>
              <a:rPr lang="en-US" sz="1600" dirty="0" err="1" smtClean="0"/>
              <a:t>di</a:t>
            </a:r>
            <a:r>
              <a:rPr lang="en-US" sz="1600" dirty="0" smtClean="0"/>
              <a:t> </a:t>
            </a:r>
            <a:r>
              <a:rPr lang="en-US" sz="1600" dirty="0" err="1" smtClean="0"/>
              <a:t>magneti</a:t>
            </a:r>
            <a:r>
              <a:rPr lang="en-US" sz="1600" dirty="0" smtClean="0"/>
              <a:t> </a:t>
            </a:r>
            <a:r>
              <a:rPr lang="en-US" sz="1600" dirty="0" err="1" smtClean="0"/>
              <a:t>superconduttori</a:t>
            </a:r>
            <a:endParaRPr lang="en-US" sz="1600" dirty="0" smtClean="0"/>
          </a:p>
          <a:p>
            <a:pPr>
              <a:buFont typeface="+mj-lt"/>
              <a:buAutoNum type="arabicPeriod"/>
            </a:pPr>
            <a:r>
              <a:rPr lang="en-US" sz="1600" dirty="0" smtClean="0">
                <a:hlinkClick r:id="rId3"/>
              </a:rPr>
              <a:t>Neutron-Driven Transmuter</a:t>
            </a:r>
            <a:r>
              <a:rPr lang="en-US" sz="1600" dirty="0" smtClean="0"/>
              <a:t> – </a:t>
            </a:r>
            <a:r>
              <a:rPr lang="en-US" sz="1600" dirty="0" err="1" smtClean="0"/>
              <a:t>tecniche</a:t>
            </a:r>
            <a:r>
              <a:rPr lang="en-US" sz="1600" dirty="0" smtClean="0"/>
              <a:t> </a:t>
            </a:r>
            <a:r>
              <a:rPr lang="en-US" sz="1600" dirty="0" err="1" smtClean="0"/>
              <a:t>di</a:t>
            </a:r>
            <a:r>
              <a:rPr lang="en-US" sz="1600" dirty="0" smtClean="0"/>
              <a:t> </a:t>
            </a:r>
            <a:r>
              <a:rPr lang="en-US" sz="1600" dirty="0" err="1" smtClean="0"/>
              <a:t>accelerazione</a:t>
            </a:r>
            <a:endParaRPr lang="en-US" sz="1600" dirty="0" smtClean="0"/>
          </a:p>
          <a:p>
            <a:pPr>
              <a:buFont typeface="+mj-lt"/>
              <a:buAutoNum type="arabicPeriod"/>
            </a:pPr>
            <a:r>
              <a:rPr lang="en-US" sz="1600" dirty="0" smtClean="0">
                <a:hlinkClick r:id="rId4"/>
              </a:rPr>
              <a:t>Fast </a:t>
            </a:r>
            <a:r>
              <a:rPr lang="en-US" sz="1600" dirty="0" smtClean="0">
                <a:hlinkClick r:id="rId4"/>
              </a:rPr>
              <a:t>Front-end Readout Electronics for Photon and Electron Counting Applications</a:t>
            </a:r>
            <a:r>
              <a:rPr lang="en-US" sz="1600" dirty="0" smtClean="0"/>
              <a:t> – Chip </a:t>
            </a:r>
            <a:r>
              <a:rPr lang="en-US" sz="1600" dirty="0" err="1" smtClean="0"/>
              <a:t>elettronici</a:t>
            </a:r>
            <a:r>
              <a:rPr lang="en-US" sz="1600" dirty="0" smtClean="0"/>
              <a:t> con </a:t>
            </a:r>
            <a:r>
              <a:rPr lang="en-US" sz="1600" dirty="0" err="1" smtClean="0"/>
              <a:t>prestazioni</a:t>
            </a:r>
            <a:r>
              <a:rPr lang="en-US" sz="1600" dirty="0" smtClean="0"/>
              <a:t> </a:t>
            </a:r>
            <a:r>
              <a:rPr lang="en-US" sz="1600" dirty="0" err="1" smtClean="0"/>
              <a:t>estreme</a:t>
            </a:r>
            <a:r>
              <a:rPr lang="en-US" sz="1600" dirty="0" smtClean="0"/>
              <a:t> per </a:t>
            </a:r>
            <a:r>
              <a:rPr lang="en-US" sz="1600" dirty="0" err="1" smtClean="0"/>
              <a:t>immagini</a:t>
            </a:r>
            <a:r>
              <a:rPr lang="en-US" sz="1600" dirty="0" smtClean="0"/>
              <a:t> </a:t>
            </a:r>
            <a:r>
              <a:rPr lang="en-US" sz="1600" dirty="0" err="1" smtClean="0"/>
              <a:t>mediche</a:t>
            </a:r>
            <a:r>
              <a:rPr lang="en-US" sz="1600" dirty="0" smtClean="0"/>
              <a:t> , </a:t>
            </a:r>
            <a:r>
              <a:rPr lang="en-US" sz="1600" dirty="0" err="1" smtClean="0"/>
              <a:t>biologia</a:t>
            </a:r>
            <a:r>
              <a:rPr lang="en-US" sz="1600" dirty="0" smtClean="0"/>
              <a:t> </a:t>
            </a:r>
            <a:r>
              <a:rPr lang="en-US" sz="1600" dirty="0" err="1" smtClean="0"/>
              <a:t>e</a:t>
            </a:r>
            <a:r>
              <a:rPr lang="en-US" sz="1600" dirty="0" smtClean="0"/>
              <a:t> bio-</a:t>
            </a:r>
            <a:r>
              <a:rPr lang="en-US" sz="1600" dirty="0" err="1" smtClean="0"/>
              <a:t>tecnologia</a:t>
            </a:r>
            <a:r>
              <a:rPr lang="en-US" sz="1600" dirty="0" smtClean="0"/>
              <a:t> </a:t>
            </a:r>
            <a:r>
              <a:rPr lang="en-US" sz="1600" dirty="0" err="1" smtClean="0"/>
              <a:t>ed</a:t>
            </a:r>
            <a:r>
              <a:rPr lang="en-US" sz="1600" dirty="0" smtClean="0"/>
              <a:t> </a:t>
            </a:r>
            <a:r>
              <a:rPr lang="en-US" sz="1600" dirty="0" err="1" smtClean="0"/>
              <a:t>altro</a:t>
            </a:r>
            <a:r>
              <a:rPr lang="en-US" sz="1600" dirty="0" smtClean="0"/>
              <a:t>. </a:t>
            </a:r>
            <a:endParaRPr lang="en-US" sz="1600" dirty="0" smtClean="0"/>
          </a:p>
          <a:p>
            <a:pPr>
              <a:buFont typeface="+mj-lt"/>
              <a:buAutoNum type="arabicPeriod"/>
            </a:pPr>
            <a:r>
              <a:rPr lang="en-US" sz="1600" dirty="0" smtClean="0">
                <a:hlinkClick r:id="rId5"/>
              </a:rPr>
              <a:t>Medipix2 </a:t>
            </a:r>
            <a:r>
              <a:rPr lang="en-US" sz="1600" dirty="0" smtClean="0">
                <a:hlinkClick r:id="rId5"/>
              </a:rPr>
              <a:t>Chip</a:t>
            </a:r>
            <a:r>
              <a:rPr lang="en-US" sz="1600" dirty="0" smtClean="0"/>
              <a:t> – chip per la </a:t>
            </a:r>
            <a:r>
              <a:rPr lang="en-US" sz="1600" dirty="0" err="1" smtClean="0"/>
              <a:t>misura</a:t>
            </a:r>
            <a:r>
              <a:rPr lang="en-US" sz="1600" dirty="0" smtClean="0"/>
              <a:t> </a:t>
            </a:r>
            <a:r>
              <a:rPr lang="en-US" sz="1600" dirty="0" err="1" smtClean="0"/>
              <a:t>di</a:t>
            </a:r>
            <a:r>
              <a:rPr lang="en-US" sz="1600" dirty="0" smtClean="0"/>
              <a:t> </a:t>
            </a:r>
            <a:r>
              <a:rPr lang="en-US" sz="1600" dirty="0" err="1" smtClean="0"/>
              <a:t>posizione</a:t>
            </a:r>
            <a:r>
              <a:rPr lang="en-US" sz="1600" dirty="0" smtClean="0"/>
              <a:t> al </a:t>
            </a:r>
            <a:r>
              <a:rPr lang="en-US" sz="1600" dirty="0" err="1" smtClean="0"/>
              <a:t>nano</a:t>
            </a:r>
            <a:r>
              <a:rPr lang="en-US" sz="1600" dirty="0" smtClean="0"/>
              <a:t>-metro.</a:t>
            </a:r>
          </a:p>
          <a:p>
            <a:pPr>
              <a:buFont typeface="+mj-lt"/>
              <a:buAutoNum type="arabicPeriod"/>
            </a:pPr>
            <a:r>
              <a:rPr lang="en-US" sz="1600" dirty="0" smtClean="0">
                <a:hlinkClick r:id="rId6"/>
              </a:rPr>
              <a:t>NINO</a:t>
            </a:r>
            <a:r>
              <a:rPr lang="en-US" sz="1600" dirty="0" smtClean="0"/>
              <a:t> –</a:t>
            </a:r>
            <a:r>
              <a:rPr lang="en-US" sz="1600" dirty="0" err="1" smtClean="0"/>
              <a:t>elettronica</a:t>
            </a:r>
            <a:r>
              <a:rPr lang="en-US" sz="1600" dirty="0" smtClean="0"/>
              <a:t> per la </a:t>
            </a:r>
            <a:r>
              <a:rPr lang="en-US" sz="1600" dirty="0" err="1" smtClean="0"/>
              <a:t>rivelazione</a:t>
            </a:r>
            <a:r>
              <a:rPr lang="en-US" sz="1600" dirty="0" smtClean="0"/>
              <a:t> </a:t>
            </a:r>
            <a:r>
              <a:rPr lang="en-US" sz="1600" dirty="0" err="1" smtClean="0"/>
              <a:t>di</a:t>
            </a:r>
            <a:r>
              <a:rPr lang="en-US" sz="1600" dirty="0" smtClean="0"/>
              <a:t> </a:t>
            </a:r>
            <a:r>
              <a:rPr lang="en-US" sz="1600" dirty="0" err="1" smtClean="0"/>
              <a:t>fotoni</a:t>
            </a:r>
            <a:r>
              <a:rPr lang="en-US" sz="1600" dirty="0" smtClean="0"/>
              <a:t>  per </a:t>
            </a:r>
            <a:r>
              <a:rPr lang="en-US" sz="1600" dirty="0" err="1" smtClean="0"/>
              <a:t>immagini</a:t>
            </a:r>
            <a:r>
              <a:rPr lang="en-US" sz="1600" dirty="0" smtClean="0"/>
              <a:t> </a:t>
            </a:r>
            <a:r>
              <a:rPr lang="en-US" sz="1600" dirty="0" err="1" smtClean="0"/>
              <a:t>mediche</a:t>
            </a:r>
            <a:r>
              <a:rPr lang="en-US" sz="1600" dirty="0" smtClean="0"/>
              <a:t> , </a:t>
            </a:r>
            <a:r>
              <a:rPr lang="en-US" sz="1600" dirty="0" err="1" smtClean="0"/>
              <a:t>biologia</a:t>
            </a:r>
            <a:r>
              <a:rPr lang="en-US" sz="1600" dirty="0" smtClean="0"/>
              <a:t> </a:t>
            </a:r>
            <a:r>
              <a:rPr lang="en-US" sz="1600" dirty="0" err="1" smtClean="0"/>
              <a:t>e</a:t>
            </a:r>
            <a:r>
              <a:rPr lang="en-US" sz="1600" dirty="0" smtClean="0"/>
              <a:t> bio-</a:t>
            </a:r>
            <a:r>
              <a:rPr lang="en-US" sz="1600" dirty="0" err="1" smtClean="0"/>
              <a:t>tecnologia</a:t>
            </a:r>
            <a:r>
              <a:rPr lang="en-US" sz="1600" dirty="0" smtClean="0"/>
              <a:t> </a:t>
            </a:r>
            <a:r>
              <a:rPr lang="en-US" sz="1600" dirty="0" err="1" smtClean="0"/>
              <a:t>ed</a:t>
            </a:r>
            <a:r>
              <a:rPr lang="en-US" sz="1600" dirty="0" smtClean="0"/>
              <a:t> </a:t>
            </a:r>
            <a:r>
              <a:rPr lang="en-US" sz="1600" dirty="0" err="1" smtClean="0"/>
              <a:t>altro</a:t>
            </a:r>
            <a:r>
              <a:rPr lang="en-US" sz="1600" dirty="0" smtClean="0"/>
              <a:t>.</a:t>
            </a:r>
          </a:p>
          <a:p>
            <a:pPr>
              <a:buFont typeface="+mj-lt"/>
              <a:buAutoNum type="arabicPeriod"/>
            </a:pPr>
            <a:r>
              <a:rPr lang="en-US" sz="1600" dirty="0" smtClean="0">
                <a:hlinkClick r:id="rId7"/>
              </a:rPr>
              <a:t>CDS Invenio</a:t>
            </a:r>
            <a:r>
              <a:rPr lang="en-US" sz="1600" dirty="0" smtClean="0"/>
              <a:t> - </a:t>
            </a:r>
            <a:r>
              <a:rPr lang="en-US" sz="1600" dirty="0" err="1" smtClean="0"/>
              <a:t>libreria</a:t>
            </a:r>
            <a:r>
              <a:rPr lang="en-US" sz="1600" dirty="0" smtClean="0"/>
              <a:t> </a:t>
            </a:r>
            <a:r>
              <a:rPr lang="en-US" sz="1600" dirty="0" err="1" smtClean="0"/>
              <a:t>digitale</a:t>
            </a:r>
            <a:r>
              <a:rPr lang="en-US" sz="1600" dirty="0" smtClean="0"/>
              <a:t>.</a:t>
            </a:r>
          </a:p>
          <a:p>
            <a:pPr>
              <a:buFont typeface="+mj-lt"/>
              <a:buAutoNum type="arabicPeriod"/>
            </a:pPr>
            <a:r>
              <a:rPr lang="en-US" sz="1600" dirty="0" smtClean="0">
                <a:hlinkClick r:id="rId8"/>
              </a:rPr>
              <a:t>CRISTAL</a:t>
            </a:r>
            <a:r>
              <a:rPr lang="en-US" sz="1600" dirty="0" smtClean="0"/>
              <a:t> - data management for business process life cycle </a:t>
            </a:r>
            <a:r>
              <a:rPr lang="en-US" sz="1600" dirty="0" smtClean="0"/>
              <a:t>management</a:t>
            </a:r>
          </a:p>
          <a:p>
            <a:pPr>
              <a:buFont typeface="+mj-lt"/>
              <a:buAutoNum type="arabicPeriod" startAt="11"/>
            </a:pPr>
            <a:r>
              <a:rPr lang="en-US" sz="1600" dirty="0" smtClean="0">
                <a:hlinkClick r:id="rId9"/>
              </a:rPr>
              <a:t>NiceAdmin</a:t>
            </a:r>
            <a:r>
              <a:rPr lang="en-US" sz="1600" dirty="0" smtClean="0"/>
              <a:t> - computing security on Windows Desktops</a:t>
            </a:r>
          </a:p>
          <a:p>
            <a:pPr>
              <a:buFont typeface="+mj-lt"/>
              <a:buAutoNum type="arabicPeriod" startAt="11"/>
            </a:pPr>
            <a:r>
              <a:rPr lang="en-US" sz="1600" dirty="0" smtClean="0">
                <a:hlinkClick r:id="rId10"/>
              </a:rPr>
              <a:t>Non-Evaporable Getter (NEG) Thin Film Coatings</a:t>
            </a:r>
            <a:r>
              <a:rPr lang="en-US" sz="1600" dirty="0" smtClean="0"/>
              <a:t> – </a:t>
            </a:r>
            <a:r>
              <a:rPr lang="en-US" sz="1600" dirty="0" err="1" smtClean="0"/>
              <a:t>vuoto</a:t>
            </a:r>
            <a:r>
              <a:rPr lang="en-US" sz="1600" dirty="0" smtClean="0"/>
              <a:t> </a:t>
            </a:r>
            <a:r>
              <a:rPr lang="en-US" sz="1600" dirty="0" err="1" smtClean="0"/>
              <a:t>spinto</a:t>
            </a:r>
            <a:r>
              <a:rPr lang="en-US" sz="1600" dirty="0" smtClean="0"/>
              <a:t> a </a:t>
            </a:r>
            <a:r>
              <a:rPr lang="en-US" sz="1600" dirty="0" err="1" smtClean="0"/>
              <a:t>bassa</a:t>
            </a:r>
            <a:r>
              <a:rPr lang="en-US" sz="1600" dirty="0" smtClean="0"/>
              <a:t> </a:t>
            </a:r>
            <a:r>
              <a:rPr lang="en-US" sz="1600" dirty="0" err="1" smtClean="0"/>
              <a:t>temperatura</a:t>
            </a:r>
            <a:endParaRPr lang="en-US" sz="1600" dirty="0" smtClean="0"/>
          </a:p>
          <a:p>
            <a:pPr>
              <a:buFont typeface="+mj-lt"/>
              <a:buAutoNum type="arabicPeriod" startAt="11"/>
            </a:pPr>
            <a:r>
              <a:rPr lang="en-US" sz="1600" dirty="0" smtClean="0">
                <a:hlinkClick r:id="rId11"/>
              </a:rPr>
              <a:t>Titanium polishing</a:t>
            </a:r>
            <a:r>
              <a:rPr lang="en-US" sz="1600" dirty="0" smtClean="0"/>
              <a:t> - a high degree of surface smoothness, typically of a nanometer level.</a:t>
            </a:r>
          </a:p>
          <a:p>
            <a:pPr>
              <a:buFont typeface="+mj-lt"/>
              <a:buAutoNum type="arabicPeriod" startAt="11"/>
            </a:pPr>
            <a:r>
              <a:rPr lang="en-US" sz="1600" dirty="0" smtClean="0">
                <a:hlinkClick r:id="rId12"/>
              </a:rPr>
              <a:t>Diaphragm System</a:t>
            </a:r>
            <a:r>
              <a:rPr lang="en-US" sz="1600" dirty="0" smtClean="0"/>
              <a:t> </a:t>
            </a:r>
            <a:r>
              <a:rPr lang="en-US" sz="1600" dirty="0" smtClean="0">
                <a:hlinkClick r:id="rId13"/>
              </a:rPr>
              <a:t>–</a:t>
            </a:r>
            <a:r>
              <a:rPr lang="en-US" sz="1600" dirty="0" smtClean="0"/>
              <a:t> </a:t>
            </a:r>
            <a:r>
              <a:rPr lang="en-US" sz="1600" dirty="0" err="1" smtClean="0"/>
              <a:t>posizionamento</a:t>
            </a:r>
            <a:r>
              <a:rPr lang="en-US" sz="1600" dirty="0" smtClean="0"/>
              <a:t> </a:t>
            </a:r>
            <a:r>
              <a:rPr lang="en-US" sz="1600" dirty="0" err="1" smtClean="0"/>
              <a:t>di</a:t>
            </a:r>
            <a:r>
              <a:rPr lang="en-US" sz="1600" dirty="0" smtClean="0"/>
              <a:t> </a:t>
            </a:r>
            <a:r>
              <a:rPr lang="en-US" sz="1600" dirty="0" err="1" smtClean="0"/>
              <a:t>strutture</a:t>
            </a:r>
            <a:r>
              <a:rPr lang="en-US" sz="1600" dirty="0" smtClean="0"/>
              <a:t> </a:t>
            </a:r>
            <a:r>
              <a:rPr lang="en-US" sz="1600" dirty="0" err="1" smtClean="0"/>
              <a:t>complesse</a:t>
            </a:r>
            <a:endParaRPr lang="en-US" sz="1600" dirty="0" smtClean="0"/>
          </a:p>
          <a:p>
            <a:pPr>
              <a:buFont typeface="+mj-lt"/>
              <a:buAutoNum type="arabicPeriod" startAt="11"/>
            </a:pPr>
            <a:r>
              <a:rPr lang="en-US" sz="1600" dirty="0" smtClean="0">
                <a:hlinkClick r:id="rId13"/>
              </a:rPr>
              <a:t>Evacuable Flat Panel Solar Collector</a:t>
            </a:r>
            <a:r>
              <a:rPr lang="en-US" sz="1600" dirty="0" smtClean="0"/>
              <a:t> – </a:t>
            </a:r>
            <a:r>
              <a:rPr lang="en-US" sz="1600" dirty="0" err="1" smtClean="0"/>
              <a:t>trasferimento</a:t>
            </a:r>
            <a:r>
              <a:rPr lang="en-US" sz="1600" dirty="0" smtClean="0"/>
              <a:t> </a:t>
            </a:r>
            <a:r>
              <a:rPr lang="en-US" sz="1600" dirty="0" err="1" smtClean="0"/>
              <a:t>di</a:t>
            </a:r>
            <a:r>
              <a:rPr lang="en-US" sz="1600" dirty="0" smtClean="0"/>
              <a:t> </a:t>
            </a:r>
            <a:r>
              <a:rPr lang="en-US" sz="1600" dirty="0" err="1" smtClean="0"/>
              <a:t>energia</a:t>
            </a:r>
            <a:r>
              <a:rPr lang="en-US" sz="1600" dirty="0" smtClean="0"/>
              <a:t> </a:t>
            </a:r>
            <a:r>
              <a:rPr lang="en-US" sz="1600" dirty="0" err="1" smtClean="0"/>
              <a:t>solare</a:t>
            </a:r>
            <a:r>
              <a:rPr lang="en-US" sz="1600" dirty="0" smtClean="0"/>
              <a:t> </a:t>
            </a:r>
            <a:r>
              <a:rPr lang="en-US" sz="1600" dirty="0" err="1" smtClean="0"/>
              <a:t>nei</a:t>
            </a:r>
            <a:r>
              <a:rPr lang="en-US" sz="1600" dirty="0" smtClean="0"/>
              <a:t> </a:t>
            </a:r>
            <a:r>
              <a:rPr lang="en-US" sz="1600" dirty="0" err="1" smtClean="0"/>
              <a:t>fluidi</a:t>
            </a:r>
            <a:r>
              <a:rPr lang="en-US" sz="1600" dirty="0" smtClean="0"/>
              <a:t>.</a:t>
            </a:r>
            <a:endParaRPr lang="en-US" sz="1600" dirty="0" smtClean="0"/>
          </a:p>
          <a:p>
            <a:endParaRPr lang="en-US" sz="1600" dirty="0"/>
          </a:p>
        </p:txBody>
      </p:sp>
      <p:sp>
        <p:nvSpPr>
          <p:cNvPr id="4" name="Date Placeholder 3"/>
          <p:cNvSpPr>
            <a:spLocks noGrp="1"/>
          </p:cNvSpPr>
          <p:nvPr>
            <p:ph type="dt" sz="half" idx="10"/>
          </p:nvPr>
        </p:nvSpPr>
        <p:spPr/>
        <p:txBody>
          <a:bodyPr/>
          <a:lstStyle/>
          <a:p>
            <a:r>
              <a:rPr lang="it-IT" smtClean="0"/>
              <a:t>Ricadute tecnologiche</a:t>
            </a:r>
            <a:endParaRPr lang="it-IT" dirty="0"/>
          </a:p>
        </p:txBody>
      </p:sp>
      <p:sp>
        <p:nvSpPr>
          <p:cNvPr id="5" name="Footer Placeholder 4"/>
          <p:cNvSpPr>
            <a:spLocks noGrp="1"/>
          </p:cNvSpPr>
          <p:nvPr>
            <p:ph type="ftr" sz="quarter" idx="11"/>
          </p:nvPr>
        </p:nvSpPr>
        <p:spPr/>
        <p:txBody>
          <a:bodyPr/>
          <a:lstStyle/>
          <a:p>
            <a:r>
              <a:rPr lang="en-US" b="1" smtClean="0"/>
              <a:t>Pierluigi Paolucci - Istituto di Fisica Nucleare di Napoli</a:t>
            </a:r>
            <a:endParaRPr lang="it-IT" dirty="0"/>
          </a:p>
        </p:txBody>
      </p:sp>
      <p:sp>
        <p:nvSpPr>
          <p:cNvPr id="6" name="Slide Number Placeholder 5"/>
          <p:cNvSpPr>
            <a:spLocks noGrp="1"/>
          </p:cNvSpPr>
          <p:nvPr>
            <p:ph type="sldNum" sz="quarter" idx="12"/>
          </p:nvPr>
        </p:nvSpPr>
        <p:spPr/>
        <p:txBody>
          <a:bodyPr/>
          <a:lstStyle/>
          <a:p>
            <a:fld id="{499BD01E-DA75-4620-97DF-DD53FB49D629}" type="slidenum">
              <a:rPr lang="it-IT" smtClean="0"/>
              <a:pPr/>
              <a:t>8</a:t>
            </a:fld>
            <a:endParaRPr lang="it-IT"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Ricadute</a:t>
            </a:r>
            <a:r>
              <a:rPr lang="en-US" dirty="0" smtClean="0"/>
              <a:t> </a:t>
            </a:r>
            <a:r>
              <a:rPr lang="en-US" dirty="0" err="1" smtClean="0"/>
              <a:t>tecnologiche</a:t>
            </a:r>
            <a:r>
              <a:rPr lang="en-US" dirty="0" smtClean="0"/>
              <a:t> INFN</a:t>
            </a:r>
            <a:endParaRPr lang="en-US" dirty="0"/>
          </a:p>
        </p:txBody>
      </p:sp>
      <p:sp>
        <p:nvSpPr>
          <p:cNvPr id="3" name="Content Placeholder 2"/>
          <p:cNvSpPr>
            <a:spLocks noGrp="1"/>
          </p:cNvSpPr>
          <p:nvPr>
            <p:ph idx="1"/>
          </p:nvPr>
        </p:nvSpPr>
        <p:spPr>
          <a:xfrm>
            <a:off x="152400" y="1519222"/>
            <a:ext cx="8839200" cy="4424378"/>
          </a:xfrm>
        </p:spPr>
        <p:txBody>
          <a:bodyPr/>
          <a:lstStyle/>
          <a:p>
            <a:pPr>
              <a:spcAft>
                <a:spcPts val="600"/>
              </a:spcAft>
            </a:pPr>
            <a:r>
              <a:rPr lang="it-IT" sz="2400" dirty="0" smtClean="0"/>
              <a:t>CATANA: </a:t>
            </a:r>
            <a:r>
              <a:rPr lang="it-IT" sz="2400" dirty="0" smtClean="0"/>
              <a:t>Il centro di adroterapia oculare di Catania</a:t>
            </a:r>
          </a:p>
          <a:p>
            <a:pPr>
              <a:spcAft>
                <a:spcPts val="600"/>
              </a:spcAft>
            </a:pPr>
            <a:r>
              <a:rPr lang="it-IT" sz="2400" dirty="0" smtClean="0">
                <a:solidFill>
                  <a:srgbClr val="FFFF00"/>
                </a:solidFill>
              </a:rPr>
              <a:t>CNAO: centro di adroterapia a Pavia</a:t>
            </a:r>
          </a:p>
          <a:p>
            <a:pPr>
              <a:spcAft>
                <a:spcPts val="600"/>
              </a:spcAft>
            </a:pPr>
            <a:r>
              <a:rPr lang="it-IT" sz="2400" dirty="0" smtClean="0"/>
              <a:t>Elettronica e micro-elettronica per lo spazio - </a:t>
            </a:r>
            <a:r>
              <a:rPr lang="it-IT" sz="2400" dirty="0" smtClean="0">
                <a:solidFill>
                  <a:srgbClr val="FF0000"/>
                </a:solidFill>
              </a:rPr>
              <a:t>NAPOLI</a:t>
            </a:r>
          </a:p>
          <a:p>
            <a:pPr>
              <a:spcAft>
                <a:spcPts val="600"/>
              </a:spcAft>
            </a:pPr>
            <a:r>
              <a:rPr lang="it-IT" sz="2400" dirty="0" smtClean="0">
                <a:solidFill>
                  <a:srgbClr val="FFFF00"/>
                </a:solidFill>
              </a:rPr>
              <a:t>Magneti superconduttori </a:t>
            </a:r>
            <a:r>
              <a:rPr lang="it-IT" sz="2400" dirty="0" err="1" smtClean="0">
                <a:solidFill>
                  <a:srgbClr val="FFFF00"/>
                </a:solidFill>
              </a:rPr>
              <a:t>–</a:t>
            </a:r>
            <a:r>
              <a:rPr lang="it-IT" sz="2400" dirty="0" smtClean="0">
                <a:solidFill>
                  <a:srgbClr val="FFFF00"/>
                </a:solidFill>
              </a:rPr>
              <a:t> ANSALDO</a:t>
            </a:r>
          </a:p>
          <a:p>
            <a:pPr>
              <a:spcAft>
                <a:spcPts val="600"/>
              </a:spcAft>
            </a:pPr>
            <a:r>
              <a:rPr lang="it-IT" sz="2400" dirty="0" smtClean="0">
                <a:solidFill>
                  <a:srgbClr val="FFFF00"/>
                </a:solidFill>
              </a:rPr>
              <a:t>Meccanica di precisione</a:t>
            </a:r>
          </a:p>
          <a:p>
            <a:pPr>
              <a:spcAft>
                <a:spcPts val="600"/>
              </a:spcAft>
            </a:pPr>
            <a:r>
              <a:rPr lang="it-IT" sz="2400" dirty="0" smtClean="0"/>
              <a:t>GRID: infrastrutture di calcolo distribuito - </a:t>
            </a:r>
            <a:r>
              <a:rPr lang="it-IT" sz="2400" dirty="0" smtClean="0">
                <a:solidFill>
                  <a:srgbClr val="FF0000"/>
                </a:solidFill>
              </a:rPr>
              <a:t>NAPOLI</a:t>
            </a:r>
          </a:p>
          <a:p>
            <a:pPr>
              <a:spcAft>
                <a:spcPts val="600"/>
              </a:spcAft>
            </a:pPr>
            <a:r>
              <a:rPr lang="it-IT" sz="2400" dirty="0" smtClean="0">
                <a:solidFill>
                  <a:srgbClr val="FFFF00"/>
                </a:solidFill>
              </a:rPr>
              <a:t>Sistemi di classificazione di immagini complesse</a:t>
            </a:r>
          </a:p>
          <a:p>
            <a:pPr>
              <a:spcAft>
                <a:spcPts val="600"/>
              </a:spcAft>
            </a:pPr>
            <a:r>
              <a:rPr lang="it-IT" sz="2400" dirty="0" smtClean="0">
                <a:solidFill>
                  <a:srgbClr val="FFFF00"/>
                </a:solidFill>
              </a:rPr>
              <a:t>Elettronica avanza e protocolli di trasmissione - </a:t>
            </a:r>
            <a:r>
              <a:rPr lang="it-IT" sz="2400" dirty="0" smtClean="0">
                <a:solidFill>
                  <a:srgbClr val="FF0000"/>
                </a:solidFill>
              </a:rPr>
              <a:t>NAPOLI</a:t>
            </a:r>
            <a:endParaRPr lang="it-IT" sz="2400" dirty="0" smtClean="0">
              <a:solidFill>
                <a:srgbClr val="FF0000"/>
              </a:solidFill>
            </a:endParaRPr>
          </a:p>
          <a:p>
            <a:pPr>
              <a:buFont typeface="+mj-lt"/>
              <a:buAutoNum type="arabicPeriod" startAt="11"/>
            </a:pPr>
            <a:endParaRPr lang="en-US" sz="1600" dirty="0" smtClean="0"/>
          </a:p>
          <a:p>
            <a:endParaRPr lang="en-US" sz="1400" dirty="0"/>
          </a:p>
        </p:txBody>
      </p:sp>
      <p:sp>
        <p:nvSpPr>
          <p:cNvPr id="4" name="Date Placeholder 3"/>
          <p:cNvSpPr>
            <a:spLocks noGrp="1"/>
          </p:cNvSpPr>
          <p:nvPr>
            <p:ph type="dt" sz="half" idx="10"/>
          </p:nvPr>
        </p:nvSpPr>
        <p:spPr/>
        <p:txBody>
          <a:bodyPr/>
          <a:lstStyle/>
          <a:p>
            <a:r>
              <a:rPr lang="it-IT" smtClean="0"/>
              <a:t>Ricadute tecnologiche</a:t>
            </a:r>
            <a:endParaRPr lang="it-IT" dirty="0"/>
          </a:p>
        </p:txBody>
      </p:sp>
      <p:sp>
        <p:nvSpPr>
          <p:cNvPr id="5" name="Footer Placeholder 4"/>
          <p:cNvSpPr>
            <a:spLocks noGrp="1"/>
          </p:cNvSpPr>
          <p:nvPr>
            <p:ph type="ftr" sz="quarter" idx="11"/>
          </p:nvPr>
        </p:nvSpPr>
        <p:spPr/>
        <p:txBody>
          <a:bodyPr/>
          <a:lstStyle/>
          <a:p>
            <a:r>
              <a:rPr lang="en-US" b="1" smtClean="0"/>
              <a:t>Pierluigi Paolucci - Istituto di Fisica Nucleare di Napoli</a:t>
            </a:r>
            <a:endParaRPr lang="it-IT" dirty="0"/>
          </a:p>
        </p:txBody>
      </p:sp>
      <p:sp>
        <p:nvSpPr>
          <p:cNvPr id="6" name="Slide Number Placeholder 5"/>
          <p:cNvSpPr>
            <a:spLocks noGrp="1"/>
          </p:cNvSpPr>
          <p:nvPr>
            <p:ph type="sldNum" sz="quarter" idx="12"/>
          </p:nvPr>
        </p:nvSpPr>
        <p:spPr/>
        <p:txBody>
          <a:bodyPr/>
          <a:lstStyle/>
          <a:p>
            <a:fld id="{499BD01E-DA75-4620-97DF-DD53FB49D629}" type="slidenum">
              <a:rPr lang="it-IT" smtClean="0"/>
              <a:pPr/>
              <a:t>9</a:t>
            </a:fld>
            <a:endParaRPr lang="it-IT"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4.jpeg"/></Relationships>
</file>

<file path=ppt/theme/_rels/theme15.xml.rels><?xml version="1.0" encoding="UTF-8" standalone="yes"?>
<Relationships xmlns="http://schemas.openxmlformats.org/package/2006/relationships"><Relationship Id="rId1" Type="http://schemas.openxmlformats.org/officeDocument/2006/relationships/image" Target="../media/image4.jpeg"/></Relationships>
</file>

<file path=ppt/theme/_rels/theme17.xml.rels><?xml version="1.0" encoding="UTF-8" standalone="yes"?>
<Relationships xmlns="http://schemas.openxmlformats.org/package/2006/relationships"><Relationship Id="rId1" Type="http://schemas.openxmlformats.org/officeDocument/2006/relationships/image" Target="../media/image4.jpeg"/></Relationships>
</file>

<file path=ppt/theme/_rels/theme4.xml.rels><?xml version="1.0" encoding="UTF-8" standalone="yes"?>
<Relationships xmlns="http://schemas.openxmlformats.org/package/2006/relationships"><Relationship Id="rId1" Type="http://schemas.openxmlformats.org/officeDocument/2006/relationships/image" Target="../media/image4.jpeg"/></Relationships>
</file>

<file path=ppt/theme/_rels/theme8.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Tema2">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Universo">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Personalizza struttur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_Personalizza struttur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Pigi">
  <a:themeElements>
    <a:clrScheme name="Modulo">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o">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13.xml><?xml version="1.0" encoding="utf-8"?>
<a:theme xmlns:a="http://schemas.openxmlformats.org/drawingml/2006/main" name="6_Personalizza struttur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train_s">
  <a:themeElements>
    <a:clrScheme name="train_s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fontScheme name="train_s">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train_s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train_s 2">
        <a:dk1>
          <a:srgbClr val="000000"/>
        </a:dk1>
        <a:lt1>
          <a:srgbClr val="FFFFFF"/>
        </a:lt1>
        <a:dk2>
          <a:srgbClr val="000000"/>
        </a:dk2>
        <a:lt2>
          <a:srgbClr val="CCECFF"/>
        </a:lt2>
        <a:accent1>
          <a:srgbClr val="6699FF"/>
        </a:accent1>
        <a:accent2>
          <a:srgbClr val="00CCCC"/>
        </a:accent2>
        <a:accent3>
          <a:srgbClr val="FFFFFF"/>
        </a:accent3>
        <a:accent4>
          <a:srgbClr val="000000"/>
        </a:accent4>
        <a:accent5>
          <a:srgbClr val="B8CAFF"/>
        </a:accent5>
        <a:accent6>
          <a:srgbClr val="00B9B9"/>
        </a:accent6>
        <a:hlink>
          <a:srgbClr val="CC99FF"/>
        </a:hlink>
        <a:folHlink>
          <a:srgbClr val="66CCFF"/>
        </a:folHlink>
      </a:clrScheme>
      <a:clrMap bg1="lt1" tx1="dk1" bg2="lt2" tx2="dk2" accent1="accent1" accent2="accent2" accent3="accent3" accent4="accent4" accent5="accent5" accent6="accent6" hlink="hlink" folHlink="folHlink"/>
    </a:extraClrScheme>
    <a:extraClrScheme>
      <a:clrScheme name="train_s 3">
        <a:dk1>
          <a:srgbClr val="000000"/>
        </a:dk1>
        <a:lt1>
          <a:srgbClr val="FFFFFF"/>
        </a:lt1>
        <a:dk2>
          <a:srgbClr val="000000"/>
        </a:dk2>
        <a:lt2>
          <a:srgbClr val="FFFFFF"/>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
      <a:clrScheme name="train_s 4">
        <a:dk1>
          <a:srgbClr val="000000"/>
        </a:dk1>
        <a:lt1>
          <a:srgbClr val="FFFFFF"/>
        </a:lt1>
        <a:dk2>
          <a:srgbClr val="008080"/>
        </a:dk2>
        <a:lt2>
          <a:srgbClr val="FFCC66"/>
        </a:lt2>
        <a:accent1>
          <a:srgbClr val="0099CC"/>
        </a:accent1>
        <a:accent2>
          <a:srgbClr val="FFFF00"/>
        </a:accent2>
        <a:accent3>
          <a:srgbClr val="AAC0C0"/>
        </a:accent3>
        <a:accent4>
          <a:srgbClr val="DADADA"/>
        </a:accent4>
        <a:accent5>
          <a:srgbClr val="AACAE2"/>
        </a:accent5>
        <a:accent6>
          <a:srgbClr val="E7E700"/>
        </a:accent6>
        <a:hlink>
          <a:srgbClr val="6600CC"/>
        </a:hlink>
        <a:folHlink>
          <a:srgbClr val="009999"/>
        </a:folHlink>
      </a:clrScheme>
      <a:clrMap bg1="dk2" tx1="lt1" bg2="dk1" tx2="lt2" accent1="accent1" accent2="accent2" accent3="accent3" accent4="accent4" accent5="accent5" accent6="accent6" hlink="hlink" folHlink="folHlink"/>
    </a:extraClrScheme>
    <a:extraClrScheme>
      <a:clrScheme name="train_s 5">
        <a:dk1>
          <a:srgbClr val="000000"/>
        </a:dk1>
        <a:lt1>
          <a:srgbClr val="FFFFFF"/>
        </a:lt1>
        <a:dk2>
          <a:srgbClr val="993300"/>
        </a:dk2>
        <a:lt2>
          <a:srgbClr val="FFCC66"/>
        </a:lt2>
        <a:accent1>
          <a:srgbClr val="FF6633"/>
        </a:accent1>
        <a:accent2>
          <a:srgbClr val="FFFF00"/>
        </a:accent2>
        <a:accent3>
          <a:srgbClr val="CAADAA"/>
        </a:accent3>
        <a:accent4>
          <a:srgbClr val="DADADA"/>
        </a:accent4>
        <a:accent5>
          <a:srgbClr val="FFB8AD"/>
        </a:accent5>
        <a:accent6>
          <a:srgbClr val="E7E700"/>
        </a:accent6>
        <a:hlink>
          <a:srgbClr val="CC0000"/>
        </a:hlink>
        <a:folHlink>
          <a:srgbClr val="CC660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Pigi">
  <a:themeElements>
    <a:clrScheme name="Modulo">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o">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16.xml><?xml version="1.0" encoding="utf-8"?>
<a:theme xmlns:a="http://schemas.openxmlformats.org/drawingml/2006/main" name="blu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blue">
      <a:majorFont>
        <a:latin typeface="Century Schoolbook"/>
        <a:ea typeface=""/>
        <a:cs typeface=""/>
      </a:majorFont>
      <a:minorFont>
        <a:latin typeface="Century School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sng" strike="noStrike" cap="none" normalizeH="0" baseline="0">
            <a:ln>
              <a:noFill/>
            </a:ln>
            <a:solidFill>
              <a:schemeClr val="tx1"/>
            </a:solidFill>
            <a:effectLst/>
            <a:latin typeface="Comic Sans MS"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sng" strike="noStrike" cap="none" normalizeH="0" baseline="0">
            <a:ln>
              <a:noFill/>
            </a:ln>
            <a:solidFill>
              <a:schemeClr val="tx1"/>
            </a:solidFill>
            <a:effectLst/>
            <a:latin typeface="Comic Sans MS" charset="0"/>
          </a:defRPr>
        </a:defPPr>
      </a:lstStyle>
    </a:lnDef>
  </a:objectDefaults>
  <a:extraClrSchemeLst>
    <a:extraClrScheme>
      <a:clrScheme name="blu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u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u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_Pigi">
  <a:themeElements>
    <a:clrScheme name="Modulo">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o">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18.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ersonalizza struttur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Personalizza struttur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igi">
  <a:themeElements>
    <a:clrScheme name="Modulo">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o">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5.xml><?xml version="1.0" encoding="utf-8"?>
<a:theme xmlns:a="http://schemas.openxmlformats.org/drawingml/2006/main" name="1_Tema1">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Personalizza struttur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Personalizza struttur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Pigi">
  <a:themeElements>
    <a:clrScheme name="Modulo">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o">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9.xml><?xml version="1.0" encoding="utf-8"?>
<a:theme xmlns:a="http://schemas.openxmlformats.org/drawingml/2006/main" name="2_Tema1">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odulo">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xml><?xml version="1.0" encoding="utf-8"?>
<a:themeOverride xmlns:a="http://schemas.openxmlformats.org/drawingml/2006/main">
  <a:clrScheme name="Modulo">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3.xml><?xml version="1.0" encoding="utf-8"?>
<a:themeOverride xmlns:a="http://schemas.openxmlformats.org/drawingml/2006/main">
  <a:clrScheme name="Modulo">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4.xml><?xml version="1.0" encoding="utf-8"?>
<a:themeOverride xmlns:a="http://schemas.openxmlformats.org/drawingml/2006/main">
  <a:clrScheme name="Modulo">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docProps/app.xml><?xml version="1.0" encoding="utf-8"?>
<Properties xmlns="http://schemas.openxmlformats.org/officeDocument/2006/extended-properties" xmlns:vt="http://schemas.openxmlformats.org/officeDocument/2006/docPropsVTypes">
  <Template>Tema2</Template>
  <TotalTime>4831</TotalTime>
  <Words>2134</Words>
  <Application>Microsoft Macintosh PowerPoint</Application>
  <PresentationFormat>On-screen Show (4:3)</PresentationFormat>
  <Paragraphs>287</Paragraphs>
  <Slides>31</Slides>
  <Notes>6</Notes>
  <HiddenSlides>0</HiddenSlides>
  <MMClips>0</MMClips>
  <ScaleCrop>false</ScaleCrop>
  <HeadingPairs>
    <vt:vector size="4" baseType="variant">
      <vt:variant>
        <vt:lpstr>Design Template</vt:lpstr>
      </vt:variant>
      <vt:variant>
        <vt:i4>17</vt:i4>
      </vt:variant>
      <vt:variant>
        <vt:lpstr>Slide Titles</vt:lpstr>
      </vt:variant>
      <vt:variant>
        <vt:i4>31</vt:i4>
      </vt:variant>
    </vt:vector>
  </HeadingPairs>
  <TitlesOfParts>
    <vt:vector size="48" baseType="lpstr">
      <vt:lpstr>Tema2</vt:lpstr>
      <vt:lpstr>Personalizza struttura</vt:lpstr>
      <vt:lpstr>1_Personalizza struttura</vt:lpstr>
      <vt:lpstr>Pigi</vt:lpstr>
      <vt:lpstr>1_Tema1</vt:lpstr>
      <vt:lpstr>2_Personalizza struttura</vt:lpstr>
      <vt:lpstr>3_Personalizza struttura</vt:lpstr>
      <vt:lpstr>1_Pigi</vt:lpstr>
      <vt:lpstr>2_Tema1</vt:lpstr>
      <vt:lpstr>4_Personalizza struttura</vt:lpstr>
      <vt:lpstr>5_Personalizza struttura</vt:lpstr>
      <vt:lpstr>2_Pigi</vt:lpstr>
      <vt:lpstr>6_Personalizza struttura</vt:lpstr>
      <vt:lpstr>train_s</vt:lpstr>
      <vt:lpstr>3_Pigi</vt:lpstr>
      <vt:lpstr>blue</vt:lpstr>
      <vt:lpstr>4_Pigi</vt:lpstr>
      <vt:lpstr>Il WEB ed LHC</vt:lpstr>
      <vt:lpstr>Ogni giorno, circa 10.000 scienziati  da tutto il mondo, fanno ricerca al CERN.  L’Italia è uno dei paesi fondatori </vt:lpstr>
      <vt:lpstr>I laboratori del CERN (Ginevra)</vt:lpstr>
      <vt:lpstr>Dove si poteva costruire LHC ?</vt:lpstr>
      <vt:lpstr>I premi nobel del CERN</vt:lpstr>
      <vt:lpstr>The Mystery of Anti-matter</vt:lpstr>
      <vt:lpstr>Come e perché evolve la “nostra” tecnologia ?</vt:lpstr>
      <vt:lpstr>Ricadute tecnologiche al CERN I</vt:lpstr>
      <vt:lpstr>Ricadute tecnologiche INFN</vt:lpstr>
      <vt:lpstr>La ricerca al CERN negli anni 60-70</vt:lpstr>
      <vt:lpstr>Slide 11</vt:lpstr>
      <vt:lpstr>La ricerca al CERN negli anni 70-80</vt:lpstr>
      <vt:lpstr>I super-computer</vt:lpstr>
      <vt:lpstr>Come evolvevano i computer ?</vt:lpstr>
      <vt:lpstr>Le reti di……“militari”</vt:lpstr>
      <vt:lpstr>Ed il CERN ?..è all’avanguardia</vt:lpstr>
      <vt:lpstr>Arriva….Tim Berners-Lee</vt:lpstr>
      <vt:lpstr>1989 un anno importante</vt:lpstr>
      <vt:lpstr>Il primo server WEB</vt:lpstr>
      <vt:lpstr>La “nostra” storia finisce quì</vt:lpstr>
      <vt:lpstr>Conclusione I</vt:lpstr>
      <vt:lpstr>Il progetto LHC</vt:lpstr>
      <vt:lpstr>LHC è una meraviglia delle tecnologia</vt:lpstr>
      <vt:lpstr>Collaborazioni internazionali</vt:lpstr>
      <vt:lpstr>12.Ooo Tonnellate e 100 milioni di canali di elettronica</vt:lpstr>
      <vt:lpstr>Le dimensioni a volte sono un problema!!</vt:lpstr>
      <vt:lpstr>Raffreddamento e sicurezza</vt:lpstr>
      <vt:lpstr>Meccanica di precisione</vt:lpstr>
      <vt:lpstr>Conclusioni</vt:lpstr>
      <vt:lpstr>Slide 30</vt:lpstr>
      <vt:lpstr>Bibliografia</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pierluigi</dc:creator>
  <cp:lastModifiedBy>Pierluigi Paolucci</cp:lastModifiedBy>
  <cp:revision>177</cp:revision>
  <dcterms:created xsi:type="dcterms:W3CDTF">2011-05-24T07:33:26Z</dcterms:created>
  <dcterms:modified xsi:type="dcterms:W3CDTF">2011-05-24T09:24:14Z</dcterms:modified>
</cp:coreProperties>
</file>