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408" r:id="rId2"/>
    <p:sldId id="521" r:id="rId3"/>
    <p:sldId id="526" r:id="rId4"/>
    <p:sldId id="510" r:id="rId5"/>
    <p:sldId id="522" r:id="rId6"/>
    <p:sldId id="504" r:id="rId7"/>
    <p:sldId id="505" r:id="rId8"/>
    <p:sldId id="524" r:id="rId9"/>
    <p:sldId id="502" r:id="rId10"/>
    <p:sldId id="515" r:id="rId11"/>
    <p:sldId id="516" r:id="rId12"/>
    <p:sldId id="517" r:id="rId13"/>
    <p:sldId id="523" r:id="rId14"/>
    <p:sldId id="519" r:id="rId15"/>
    <p:sldId id="514" r:id="rId16"/>
    <p:sldId id="525" r:id="rId17"/>
  </p:sldIdLst>
  <p:sldSz cx="9144000" cy="6858000" type="letter"/>
  <p:notesSz cx="7315200" cy="9601200"/>
  <p:custDataLst>
    <p:tags r:id="rId2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 Grancagnolo" initials="FG" lastIdx="1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FF"/>
    <a:srgbClr val="FF9900"/>
    <a:srgbClr val="FFFF00"/>
    <a:srgbClr val="6C6CDC"/>
    <a:srgbClr val="D23C60"/>
    <a:srgbClr val="7B96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81612-5EEB-4112-9426-D0130525C8A6}" v="101" dt="2023-09-01T15:29:37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8302" autoAdjust="0"/>
  </p:normalViewPr>
  <p:slideViewPr>
    <p:cSldViewPr snapToGrid="0">
      <p:cViewPr varScale="1">
        <p:scale>
          <a:sx n="59" d="100"/>
          <a:sy n="59" d="100"/>
        </p:scale>
        <p:origin x="1059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023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Bedeschi" userId="8b448c6b-d7b5-402d-9afa-bbd8eb617b56" providerId="ADAL" clId="{CCD81612-5EEB-4112-9426-D0130525C8A6}"/>
    <pc:docChg chg="undo custSel addSld delSld modSld modMainMaster">
      <pc:chgData name="Franco Bedeschi" userId="8b448c6b-d7b5-402d-9afa-bbd8eb617b56" providerId="ADAL" clId="{CCD81612-5EEB-4112-9426-D0130525C8A6}" dt="2023-09-07T11:55:47.654" v="2876" actId="14100"/>
      <pc:docMkLst>
        <pc:docMk/>
      </pc:docMkLst>
      <pc:sldChg chg="modSp mod modTransition">
        <pc:chgData name="Franco Bedeschi" userId="8b448c6b-d7b5-402d-9afa-bbd8eb617b56" providerId="ADAL" clId="{CCD81612-5EEB-4112-9426-D0130525C8A6}" dt="2023-09-01T13:44:43.764" v="2117" actId="20577"/>
        <pc:sldMkLst>
          <pc:docMk/>
          <pc:sldMk cId="0" sldId="408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0" sldId="408"/>
            <ac:spMk id="3074" creationId="{00000000-0000-0000-0000-000000000000}"/>
          </ac:spMkLst>
        </pc:spChg>
        <pc:spChg chg="mod">
          <ac:chgData name="Franco Bedeschi" userId="8b448c6b-d7b5-402d-9afa-bbd8eb617b56" providerId="ADAL" clId="{CCD81612-5EEB-4112-9426-D0130525C8A6}" dt="2023-09-01T13:36:09.613" v="2059" actId="20577"/>
          <ac:spMkLst>
            <pc:docMk/>
            <pc:sldMk cId="0" sldId="408"/>
            <ac:spMk id="3078" creationId="{00000000-0000-0000-0000-000000000000}"/>
          </ac:spMkLst>
        </pc:spChg>
        <pc:spChg chg="mod">
          <ac:chgData name="Franco Bedeschi" userId="8b448c6b-d7b5-402d-9afa-bbd8eb617b56" providerId="ADAL" clId="{CCD81612-5EEB-4112-9426-D0130525C8A6}" dt="2023-09-01T13:44:43.764" v="2117" actId="20577"/>
          <ac:spMkLst>
            <pc:docMk/>
            <pc:sldMk cId="0" sldId="408"/>
            <ac:spMk id="3079" creationId="{00000000-0000-0000-0000-000000000000}"/>
          </ac:spMkLst>
        </pc:spChg>
      </pc:sldChg>
      <pc:sldChg chg="modSp mod modTransition">
        <pc:chgData name="Franco Bedeschi" userId="8b448c6b-d7b5-402d-9afa-bbd8eb617b56" providerId="ADAL" clId="{CCD81612-5EEB-4112-9426-D0130525C8A6}" dt="2023-09-01T14:07:44.155" v="2178" actId="20577"/>
        <pc:sldMkLst>
          <pc:docMk/>
          <pc:sldMk cId="2986970914" sldId="502"/>
        </pc:sldMkLst>
        <pc:spChg chg="mod">
          <ac:chgData name="Franco Bedeschi" userId="8b448c6b-d7b5-402d-9afa-bbd8eb617b56" providerId="ADAL" clId="{CCD81612-5EEB-4112-9426-D0130525C8A6}" dt="2023-09-01T14:07:44.155" v="2178" actId="20577"/>
          <ac:spMkLst>
            <pc:docMk/>
            <pc:sldMk cId="2986970914" sldId="502"/>
            <ac:spMk id="3" creationId="{00000000-0000-0000-0000-000000000000}"/>
          </ac:spMkLst>
        </pc:spChg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986970914" sldId="502"/>
            <ac:spMk id="4" creationId="{00000000-0000-0000-0000-000000000000}"/>
          </ac:spMkLst>
        </pc:spChg>
      </pc:sldChg>
      <pc:sldChg chg="modSp del">
        <pc:chgData name="Franco Bedeschi" userId="8b448c6b-d7b5-402d-9afa-bbd8eb617b56" providerId="ADAL" clId="{CCD81612-5EEB-4112-9426-D0130525C8A6}" dt="2023-09-01T12:35:21.603" v="844" actId="47"/>
        <pc:sldMkLst>
          <pc:docMk/>
          <pc:sldMk cId="2708650103" sldId="503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708650103" sldId="503"/>
            <ac:spMk id="4" creationId="{F6807A49-66DA-4C87-AD2A-A362F257EAA3}"/>
          </ac:spMkLst>
        </pc:spChg>
      </pc:sldChg>
      <pc:sldChg chg="addSp delSp modSp mod modTransition">
        <pc:chgData name="Franco Bedeschi" userId="8b448c6b-d7b5-402d-9afa-bbd8eb617b56" providerId="ADAL" clId="{CCD81612-5EEB-4112-9426-D0130525C8A6}" dt="2023-09-07T11:51:29.067" v="2866" actId="20577"/>
        <pc:sldMkLst>
          <pc:docMk/>
          <pc:sldMk cId="1769466414" sldId="504"/>
        </pc:sldMkLst>
        <pc:spChg chg="mod">
          <ac:chgData name="Franco Bedeschi" userId="8b448c6b-d7b5-402d-9afa-bbd8eb617b56" providerId="ADAL" clId="{CCD81612-5EEB-4112-9426-D0130525C8A6}" dt="2023-09-01T12:35:30.063" v="847" actId="20577"/>
          <ac:spMkLst>
            <pc:docMk/>
            <pc:sldMk cId="1769466414" sldId="504"/>
            <ac:spMk id="2" creationId="{DA1A3F26-5855-4E76-8369-9052E2A1E4A1}"/>
          </ac:spMkLst>
        </pc:spChg>
        <pc:spChg chg="mod">
          <ac:chgData name="Franco Bedeschi" userId="8b448c6b-d7b5-402d-9afa-bbd8eb617b56" providerId="ADAL" clId="{CCD81612-5EEB-4112-9426-D0130525C8A6}" dt="2023-09-01T15:05:31.386" v="2262" actId="20577"/>
          <ac:spMkLst>
            <pc:docMk/>
            <pc:sldMk cId="1769466414" sldId="504"/>
            <ac:spMk id="3" creationId="{A401C129-9259-4DF9-AE0C-8EFD3E5F0305}"/>
          </ac:spMkLst>
        </pc:spChg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1769466414" sldId="504"/>
            <ac:spMk id="4" creationId="{5084B278-FF73-42D6-B5EE-2B35D1F62AFA}"/>
          </ac:spMkLst>
        </pc:spChg>
        <pc:spChg chg="mod">
          <ac:chgData name="Franco Bedeschi" userId="8b448c6b-d7b5-402d-9afa-bbd8eb617b56" providerId="ADAL" clId="{CCD81612-5EEB-4112-9426-D0130525C8A6}" dt="2023-09-07T11:51:29.067" v="2866" actId="20577"/>
          <ac:spMkLst>
            <pc:docMk/>
            <pc:sldMk cId="1769466414" sldId="504"/>
            <ac:spMk id="9" creationId="{30C70C6A-0240-4CC2-A6EA-986B3DD61F05}"/>
          </ac:spMkLst>
        </pc:spChg>
        <pc:picChg chg="del">
          <ac:chgData name="Franco Bedeschi" userId="8b448c6b-d7b5-402d-9afa-bbd8eb617b56" providerId="ADAL" clId="{CCD81612-5EEB-4112-9426-D0130525C8A6}" dt="2023-09-01T12:40:07.296" v="997" actId="478"/>
          <ac:picMkLst>
            <pc:docMk/>
            <pc:sldMk cId="1769466414" sldId="504"/>
            <ac:picMk id="8" creationId="{A448FD78-B193-157B-90D9-B7007B3BFF44}"/>
          </ac:picMkLst>
        </pc:picChg>
        <pc:picChg chg="add del mod">
          <ac:chgData name="Franco Bedeschi" userId="8b448c6b-d7b5-402d-9afa-bbd8eb617b56" providerId="ADAL" clId="{CCD81612-5EEB-4112-9426-D0130525C8A6}" dt="2023-09-07T11:49:12.456" v="2858" actId="478"/>
          <ac:picMkLst>
            <pc:docMk/>
            <pc:sldMk cId="1769466414" sldId="504"/>
            <ac:picMk id="8" creationId="{BF37CFE2-D200-9CFC-B652-A011256EDC50}"/>
          </ac:picMkLst>
        </pc:picChg>
        <pc:picChg chg="add del mod">
          <ac:chgData name="Franco Bedeschi" userId="8b448c6b-d7b5-402d-9afa-bbd8eb617b56" providerId="ADAL" clId="{CCD81612-5EEB-4112-9426-D0130525C8A6}" dt="2023-09-05T08:58:05.314" v="2843" actId="478"/>
          <ac:picMkLst>
            <pc:docMk/>
            <pc:sldMk cId="1769466414" sldId="504"/>
            <ac:picMk id="10" creationId="{868B4046-1E3B-D4C1-026B-3C5B45617546}"/>
          </ac:picMkLst>
        </pc:picChg>
        <pc:picChg chg="add mod">
          <ac:chgData name="Franco Bedeschi" userId="8b448c6b-d7b5-402d-9afa-bbd8eb617b56" providerId="ADAL" clId="{CCD81612-5EEB-4112-9426-D0130525C8A6}" dt="2023-09-07T11:51:03.382" v="2860" actId="1076"/>
          <ac:picMkLst>
            <pc:docMk/>
            <pc:sldMk cId="1769466414" sldId="504"/>
            <ac:picMk id="10" creationId="{FD6E61FF-A976-8812-5809-552DF76E5BF2}"/>
          </ac:picMkLst>
        </pc:picChg>
      </pc:sldChg>
      <pc:sldChg chg="addSp delSp modSp mod modTransition">
        <pc:chgData name="Franco Bedeschi" userId="8b448c6b-d7b5-402d-9afa-bbd8eb617b56" providerId="ADAL" clId="{CCD81612-5EEB-4112-9426-D0130525C8A6}" dt="2023-09-07T11:53:54.792" v="2872" actId="1076"/>
        <pc:sldMkLst>
          <pc:docMk/>
          <pc:sldMk cId="2301766378" sldId="505"/>
        </pc:sldMkLst>
        <pc:spChg chg="mod">
          <ac:chgData name="Franco Bedeschi" userId="8b448c6b-d7b5-402d-9afa-bbd8eb617b56" providerId="ADAL" clId="{CCD81612-5EEB-4112-9426-D0130525C8A6}" dt="2023-09-01T12:48:19.311" v="1066" actId="20577"/>
          <ac:spMkLst>
            <pc:docMk/>
            <pc:sldMk cId="2301766378" sldId="505"/>
            <ac:spMk id="2" creationId="{82B3AB26-6F9D-4696-B714-DFF4853F0D36}"/>
          </ac:spMkLst>
        </pc:spChg>
        <pc:spChg chg="mod">
          <ac:chgData name="Franco Bedeschi" userId="8b448c6b-d7b5-402d-9afa-bbd8eb617b56" providerId="ADAL" clId="{CCD81612-5EEB-4112-9426-D0130525C8A6}" dt="2023-09-02T12:18:47.643" v="2815" actId="20577"/>
          <ac:spMkLst>
            <pc:docMk/>
            <pc:sldMk cId="2301766378" sldId="505"/>
            <ac:spMk id="3" creationId="{89676D8A-6D96-490A-BFB3-FAB77BF12678}"/>
          </ac:spMkLst>
        </pc:spChg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301766378" sldId="505"/>
            <ac:spMk id="4" creationId="{EA476E0B-4789-4AFE-89A3-3FF8941205A2}"/>
          </ac:spMkLst>
        </pc:spChg>
        <pc:picChg chg="del mod">
          <ac:chgData name="Franco Bedeschi" userId="8b448c6b-d7b5-402d-9afa-bbd8eb617b56" providerId="ADAL" clId="{CCD81612-5EEB-4112-9426-D0130525C8A6}" dt="2023-09-01T12:44:16.670" v="1061" actId="478"/>
          <ac:picMkLst>
            <pc:docMk/>
            <pc:sldMk cId="2301766378" sldId="505"/>
            <ac:picMk id="8" creationId="{63E8C58B-4E24-13AC-70EC-6331F58BC974}"/>
          </ac:picMkLst>
        </pc:picChg>
        <pc:picChg chg="add mod">
          <ac:chgData name="Franco Bedeschi" userId="8b448c6b-d7b5-402d-9afa-bbd8eb617b56" providerId="ADAL" clId="{CCD81612-5EEB-4112-9426-D0130525C8A6}" dt="2023-09-07T11:53:54.792" v="2872" actId="1076"/>
          <ac:picMkLst>
            <pc:docMk/>
            <pc:sldMk cId="2301766378" sldId="505"/>
            <ac:picMk id="8" creationId="{9D934BD3-8AD9-2396-936F-18065F036E19}"/>
          </ac:picMkLst>
        </pc:picChg>
        <pc:picChg chg="del">
          <ac:chgData name="Franco Bedeschi" userId="8b448c6b-d7b5-402d-9afa-bbd8eb617b56" providerId="ADAL" clId="{CCD81612-5EEB-4112-9426-D0130525C8A6}" dt="2023-09-05T09:02:00.506" v="2847" actId="478"/>
          <ac:picMkLst>
            <pc:docMk/>
            <pc:sldMk cId="2301766378" sldId="505"/>
            <ac:picMk id="8" creationId="{FB8BA510-A01E-9F39-5516-7C898A7B590C}"/>
          </ac:picMkLst>
        </pc:picChg>
        <pc:picChg chg="add mod">
          <ac:chgData name="Franco Bedeschi" userId="8b448c6b-d7b5-402d-9afa-bbd8eb617b56" providerId="ADAL" clId="{CCD81612-5EEB-4112-9426-D0130525C8A6}" dt="2023-09-01T13:33:33.001" v="2013" actId="1076"/>
          <ac:picMkLst>
            <pc:docMk/>
            <pc:sldMk cId="2301766378" sldId="505"/>
            <ac:picMk id="9" creationId="{08926232-8CFA-50AD-78E0-779D24F5BD6F}"/>
          </ac:picMkLst>
        </pc:picChg>
        <pc:picChg chg="add del mod">
          <ac:chgData name="Franco Bedeschi" userId="8b448c6b-d7b5-402d-9afa-bbd8eb617b56" providerId="ADAL" clId="{CCD81612-5EEB-4112-9426-D0130525C8A6}" dt="2023-09-07T11:53:34.369" v="2867" actId="478"/>
          <ac:picMkLst>
            <pc:docMk/>
            <pc:sldMk cId="2301766378" sldId="505"/>
            <ac:picMk id="9" creationId="{D58EDF23-D2D8-C872-33D5-758D5BDDBEED}"/>
          </ac:picMkLst>
        </pc:picChg>
        <pc:picChg chg="add del">
          <ac:chgData name="Franco Bedeschi" userId="8b448c6b-d7b5-402d-9afa-bbd8eb617b56" providerId="ADAL" clId="{CCD81612-5EEB-4112-9426-D0130525C8A6}" dt="2023-09-01T12:48:49.945" v="1101" actId="22"/>
          <ac:picMkLst>
            <pc:docMk/>
            <pc:sldMk cId="2301766378" sldId="505"/>
            <ac:picMk id="11" creationId="{E412780E-037F-8332-F6EB-B8EAF500E249}"/>
          </ac:picMkLst>
        </pc:picChg>
      </pc:sldChg>
      <pc:sldChg chg="modSp del">
        <pc:chgData name="Franco Bedeschi" userId="8b448c6b-d7b5-402d-9afa-bbd8eb617b56" providerId="ADAL" clId="{CCD81612-5EEB-4112-9426-D0130525C8A6}" dt="2023-09-01T12:34:44.671" v="840" actId="47"/>
        <pc:sldMkLst>
          <pc:docMk/>
          <pc:sldMk cId="2218561380" sldId="506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218561380" sldId="506"/>
            <ac:spMk id="4" creationId="{0B579CFC-FBC2-ADA5-BA5E-2A5FB244E848}"/>
          </ac:spMkLst>
        </pc:spChg>
      </pc:sldChg>
      <pc:sldChg chg="modSp del">
        <pc:chgData name="Franco Bedeschi" userId="8b448c6b-d7b5-402d-9afa-bbd8eb617b56" providerId="ADAL" clId="{CCD81612-5EEB-4112-9426-D0130525C8A6}" dt="2023-09-01T12:34:46.087" v="841" actId="47"/>
        <pc:sldMkLst>
          <pc:docMk/>
          <pc:sldMk cId="1239181778" sldId="507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1239181778" sldId="507"/>
            <ac:spMk id="4" creationId="{A511A43C-24DF-B62F-E00E-AF06FDA636E7}"/>
          </ac:spMkLst>
        </pc:spChg>
      </pc:sldChg>
      <pc:sldChg chg="modSp del">
        <pc:chgData name="Franco Bedeschi" userId="8b448c6b-d7b5-402d-9afa-bbd8eb617b56" providerId="ADAL" clId="{CCD81612-5EEB-4112-9426-D0130525C8A6}" dt="2023-09-01T12:34:47.316" v="842" actId="47"/>
        <pc:sldMkLst>
          <pc:docMk/>
          <pc:sldMk cId="2012492567" sldId="508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012492567" sldId="508"/>
            <ac:spMk id="4" creationId="{C5E652E3-39E5-6684-F177-C1AB8BA87745}"/>
          </ac:spMkLst>
        </pc:spChg>
      </pc:sldChg>
      <pc:sldChg chg="modSp del">
        <pc:chgData name="Franco Bedeschi" userId="8b448c6b-d7b5-402d-9afa-bbd8eb617b56" providerId="ADAL" clId="{CCD81612-5EEB-4112-9426-D0130525C8A6}" dt="2023-09-01T13:35:37.211" v="2051" actId="47"/>
        <pc:sldMkLst>
          <pc:docMk/>
          <pc:sldMk cId="1400254562" sldId="509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1400254562" sldId="509"/>
            <ac:spMk id="4" creationId="{2B3896B4-5EF1-2983-2D92-AAB6BBB2DCAA}"/>
          </ac:spMkLst>
        </pc:spChg>
      </pc:sldChg>
      <pc:sldChg chg="modSp mod modTransition">
        <pc:chgData name="Franco Bedeschi" userId="8b448c6b-d7b5-402d-9afa-bbd8eb617b56" providerId="ADAL" clId="{CCD81612-5EEB-4112-9426-D0130525C8A6}" dt="2023-09-02T12:14:49.501" v="2697" actId="20577"/>
        <pc:sldMkLst>
          <pc:docMk/>
          <pc:sldMk cId="3350749588" sldId="510"/>
        </pc:sldMkLst>
        <pc:spChg chg="mod">
          <ac:chgData name="Franco Bedeschi" userId="8b448c6b-d7b5-402d-9afa-bbd8eb617b56" providerId="ADAL" clId="{CCD81612-5EEB-4112-9426-D0130525C8A6}" dt="2023-09-01T13:37:49.293" v="2077" actId="20577"/>
          <ac:spMkLst>
            <pc:docMk/>
            <pc:sldMk cId="3350749588" sldId="510"/>
            <ac:spMk id="2" creationId="{FDC31EBB-8035-A134-9489-2B22A781C1EF}"/>
          </ac:spMkLst>
        </pc:spChg>
        <pc:spChg chg="mod">
          <ac:chgData name="Franco Bedeschi" userId="8b448c6b-d7b5-402d-9afa-bbd8eb617b56" providerId="ADAL" clId="{CCD81612-5EEB-4112-9426-D0130525C8A6}" dt="2023-09-02T12:14:49.501" v="2697" actId="20577"/>
          <ac:spMkLst>
            <pc:docMk/>
            <pc:sldMk cId="3350749588" sldId="510"/>
            <ac:spMk id="3" creationId="{F42EE939-EF84-6579-3C3A-44D0792C6E00}"/>
          </ac:spMkLst>
        </pc:spChg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3350749588" sldId="510"/>
            <ac:spMk id="4" creationId="{2B3896B4-5EF1-2983-2D92-AAB6BBB2DCAA}"/>
          </ac:spMkLst>
        </pc:spChg>
      </pc:sldChg>
      <pc:sldChg chg="modSp del">
        <pc:chgData name="Franco Bedeschi" userId="8b448c6b-d7b5-402d-9afa-bbd8eb617b56" providerId="ADAL" clId="{CCD81612-5EEB-4112-9426-D0130525C8A6}" dt="2023-09-01T12:34:50.165" v="843" actId="47"/>
        <pc:sldMkLst>
          <pc:docMk/>
          <pc:sldMk cId="3324434698" sldId="512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3324434698" sldId="512"/>
            <ac:spMk id="4" creationId="{EBEEAD64-4979-4A48-87D1-9563816E625E}"/>
          </ac:spMkLst>
        </pc:spChg>
      </pc:sldChg>
      <pc:sldChg chg="modSp del">
        <pc:chgData name="Franco Bedeschi" userId="8b448c6b-d7b5-402d-9afa-bbd8eb617b56" providerId="ADAL" clId="{CCD81612-5EEB-4112-9426-D0130525C8A6}" dt="2023-09-01T12:35:23.674" v="845" actId="47"/>
        <pc:sldMkLst>
          <pc:docMk/>
          <pc:sldMk cId="3772057565" sldId="513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3772057565" sldId="513"/>
            <ac:spMk id="4" creationId="{34022E97-CE51-FD98-AB46-DC54C7B51AED}"/>
          </ac:spMkLst>
        </pc:spChg>
      </pc:sldChg>
      <pc:sldChg chg="modSp modTransition">
        <pc:chgData name="Franco Bedeschi" userId="8b448c6b-d7b5-402d-9afa-bbd8eb617b56" providerId="ADAL" clId="{CCD81612-5EEB-4112-9426-D0130525C8A6}" dt="2023-09-01T13:35:49.268" v="2052"/>
        <pc:sldMkLst>
          <pc:docMk/>
          <pc:sldMk cId="2369978259" sldId="514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369978259" sldId="514"/>
            <ac:spMk id="4" creationId="{5BDA7F70-E62F-016C-C846-8267A66162C8}"/>
          </ac:spMkLst>
        </pc:spChg>
      </pc:sldChg>
      <pc:sldChg chg="addSp delSp modSp mod modTransition">
        <pc:chgData name="Franco Bedeschi" userId="8b448c6b-d7b5-402d-9afa-bbd8eb617b56" providerId="ADAL" clId="{CCD81612-5EEB-4112-9426-D0130525C8A6}" dt="2023-09-02T12:35:29.465" v="2823" actId="14100"/>
        <pc:sldMkLst>
          <pc:docMk/>
          <pc:sldMk cId="2637297731" sldId="515"/>
        </pc:sldMkLst>
        <pc:spChg chg="mod">
          <ac:chgData name="Franco Bedeschi" userId="8b448c6b-d7b5-402d-9afa-bbd8eb617b56" providerId="ADAL" clId="{CCD81612-5EEB-4112-9426-D0130525C8A6}" dt="2023-09-01T13:02:24.142" v="1758" actId="20577"/>
          <ac:spMkLst>
            <pc:docMk/>
            <pc:sldMk cId="2637297731" sldId="515"/>
            <ac:spMk id="2" creationId="{BD89886A-1C22-6E92-2115-EACFF63C7F45}"/>
          </ac:spMkLst>
        </pc:spChg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637297731" sldId="515"/>
            <ac:spMk id="4" creationId="{D5419C83-586C-9CC8-B51C-D51171765BC5}"/>
          </ac:spMkLst>
        </pc:spChg>
        <pc:picChg chg="add del mod">
          <ac:chgData name="Franco Bedeschi" userId="8b448c6b-d7b5-402d-9afa-bbd8eb617b56" providerId="ADAL" clId="{CCD81612-5EEB-4112-9426-D0130525C8A6}" dt="2023-09-01T14:48:59.313" v="2179" actId="478"/>
          <ac:picMkLst>
            <pc:docMk/>
            <pc:sldMk cId="2637297731" sldId="515"/>
            <ac:picMk id="7" creationId="{AF9055CF-C11A-2072-4478-1FD012C9A9F0}"/>
          </ac:picMkLst>
        </pc:picChg>
        <pc:picChg chg="add mod">
          <ac:chgData name="Franco Bedeschi" userId="8b448c6b-d7b5-402d-9afa-bbd8eb617b56" providerId="ADAL" clId="{CCD81612-5EEB-4112-9426-D0130525C8A6}" dt="2023-09-02T12:35:29.465" v="2823" actId="14100"/>
          <ac:picMkLst>
            <pc:docMk/>
            <pc:sldMk cId="2637297731" sldId="515"/>
            <ac:picMk id="7" creationId="{DDA512BF-7CFC-544C-24E3-F7A46F17C337}"/>
          </ac:picMkLst>
        </pc:picChg>
        <pc:picChg chg="del">
          <ac:chgData name="Franco Bedeschi" userId="8b448c6b-d7b5-402d-9afa-bbd8eb617b56" providerId="ADAL" clId="{CCD81612-5EEB-4112-9426-D0130525C8A6}" dt="2023-09-01T13:02:29.528" v="1759" actId="478"/>
          <ac:picMkLst>
            <pc:docMk/>
            <pc:sldMk cId="2637297731" sldId="515"/>
            <ac:picMk id="8" creationId="{469A74C9-1F65-B8DB-C350-5B1F4BD599E3}"/>
          </ac:picMkLst>
        </pc:picChg>
        <pc:picChg chg="add del mod">
          <ac:chgData name="Franco Bedeschi" userId="8b448c6b-d7b5-402d-9afa-bbd8eb617b56" providerId="ADAL" clId="{CCD81612-5EEB-4112-9426-D0130525C8A6}" dt="2023-09-02T12:34:43.100" v="2820" actId="478"/>
          <ac:picMkLst>
            <pc:docMk/>
            <pc:sldMk cId="2637297731" sldId="515"/>
            <ac:picMk id="8" creationId="{A09B3A25-7DD1-25CD-A904-F5A732ADD57E}"/>
          </ac:picMkLst>
        </pc:picChg>
      </pc:sldChg>
      <pc:sldChg chg="addSp delSp modSp mod modTransition">
        <pc:chgData name="Franco Bedeschi" userId="8b448c6b-d7b5-402d-9afa-bbd8eb617b56" providerId="ADAL" clId="{CCD81612-5EEB-4112-9426-D0130525C8A6}" dt="2023-09-02T12:36:17.786" v="2827" actId="14100"/>
        <pc:sldMkLst>
          <pc:docMk/>
          <pc:sldMk cId="3799697374" sldId="516"/>
        </pc:sldMkLst>
        <pc:spChg chg="mod">
          <ac:chgData name="Franco Bedeschi" userId="8b448c6b-d7b5-402d-9afa-bbd8eb617b56" providerId="ADAL" clId="{CCD81612-5EEB-4112-9426-D0130525C8A6}" dt="2023-09-01T13:24:47.492" v="1931" actId="20577"/>
          <ac:spMkLst>
            <pc:docMk/>
            <pc:sldMk cId="3799697374" sldId="516"/>
            <ac:spMk id="2" creationId="{5E2E645D-10F1-012C-04DA-3948774574F6}"/>
          </ac:spMkLst>
        </pc:spChg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3799697374" sldId="516"/>
            <ac:spMk id="4" creationId="{F9BA07ED-9BC6-DB22-AF2A-D52554DE6E38}"/>
          </ac:spMkLst>
        </pc:spChg>
        <pc:picChg chg="add del mod">
          <ac:chgData name="Franco Bedeschi" userId="8b448c6b-d7b5-402d-9afa-bbd8eb617b56" providerId="ADAL" clId="{CCD81612-5EEB-4112-9426-D0130525C8A6}" dt="2023-09-02T12:35:37.280" v="2824" actId="478"/>
          <ac:picMkLst>
            <pc:docMk/>
            <pc:sldMk cId="3799697374" sldId="516"/>
            <ac:picMk id="7" creationId="{AE8DEE42-A0FE-E4F4-7023-BD00BA7E2E3E}"/>
          </ac:picMkLst>
        </pc:picChg>
        <pc:picChg chg="del">
          <ac:chgData name="Franco Bedeschi" userId="8b448c6b-d7b5-402d-9afa-bbd8eb617b56" providerId="ADAL" clId="{CCD81612-5EEB-4112-9426-D0130525C8A6}" dt="2023-09-01T13:19:49.928" v="1916" actId="478"/>
          <ac:picMkLst>
            <pc:docMk/>
            <pc:sldMk cId="3799697374" sldId="516"/>
            <ac:picMk id="8" creationId="{CD7619E9-09D7-1886-F6B5-0B2F91AA3C73}"/>
          </ac:picMkLst>
        </pc:picChg>
        <pc:picChg chg="add mod">
          <ac:chgData name="Franco Bedeschi" userId="8b448c6b-d7b5-402d-9afa-bbd8eb617b56" providerId="ADAL" clId="{CCD81612-5EEB-4112-9426-D0130525C8A6}" dt="2023-09-02T12:36:17.786" v="2827" actId="14100"/>
          <ac:picMkLst>
            <pc:docMk/>
            <pc:sldMk cId="3799697374" sldId="516"/>
            <ac:picMk id="8" creationId="{EB23889F-2052-4E52-F0B4-254E3ACC2AAA}"/>
          </ac:picMkLst>
        </pc:picChg>
      </pc:sldChg>
      <pc:sldChg chg="addSp delSp modSp mod modTransition">
        <pc:chgData name="Franco Bedeschi" userId="8b448c6b-d7b5-402d-9afa-bbd8eb617b56" providerId="ADAL" clId="{CCD81612-5EEB-4112-9426-D0130525C8A6}" dt="2023-09-01T13:35:49.268" v="2052"/>
        <pc:sldMkLst>
          <pc:docMk/>
          <pc:sldMk cId="2552627817" sldId="517"/>
        </pc:sldMkLst>
        <pc:spChg chg="mod">
          <ac:chgData name="Franco Bedeschi" userId="8b448c6b-d7b5-402d-9afa-bbd8eb617b56" providerId="ADAL" clId="{CCD81612-5EEB-4112-9426-D0130525C8A6}" dt="2023-09-01T13:24:37.595" v="1929" actId="20577"/>
          <ac:spMkLst>
            <pc:docMk/>
            <pc:sldMk cId="2552627817" sldId="517"/>
            <ac:spMk id="2" creationId="{C0BBF6DA-4C4A-A170-C48E-5BDCEC3EC0B5}"/>
          </ac:spMkLst>
        </pc:spChg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552627817" sldId="517"/>
            <ac:spMk id="4" creationId="{A50AF535-080D-46A7-5BD8-0CAEABB91B97}"/>
          </ac:spMkLst>
        </pc:spChg>
        <pc:picChg chg="add mod">
          <ac:chgData name="Franco Bedeschi" userId="8b448c6b-d7b5-402d-9afa-bbd8eb617b56" providerId="ADAL" clId="{CCD81612-5EEB-4112-9426-D0130525C8A6}" dt="2023-09-01T13:24:34.782" v="1927" actId="1076"/>
          <ac:picMkLst>
            <pc:docMk/>
            <pc:sldMk cId="2552627817" sldId="517"/>
            <ac:picMk id="7" creationId="{CC5912A2-2B03-3AF4-AAE5-200DD2FB66B4}"/>
          </ac:picMkLst>
        </pc:picChg>
        <pc:picChg chg="del">
          <ac:chgData name="Franco Bedeschi" userId="8b448c6b-d7b5-402d-9afa-bbd8eb617b56" providerId="ADAL" clId="{CCD81612-5EEB-4112-9426-D0130525C8A6}" dt="2023-09-01T13:19:42.078" v="1915" actId="478"/>
          <ac:picMkLst>
            <pc:docMk/>
            <pc:sldMk cId="2552627817" sldId="517"/>
            <ac:picMk id="8" creationId="{61FF5119-B7C3-52B8-8617-2C9D7493EDCF}"/>
          </ac:picMkLst>
        </pc:picChg>
      </pc:sldChg>
      <pc:sldChg chg="modSp del">
        <pc:chgData name="Franco Bedeschi" userId="8b448c6b-d7b5-402d-9afa-bbd8eb617b56" providerId="ADAL" clId="{CCD81612-5EEB-4112-9426-D0130525C8A6}" dt="2023-09-01T13:19:31.167" v="1914" actId="47"/>
        <pc:sldMkLst>
          <pc:docMk/>
          <pc:sldMk cId="1932703547" sldId="518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1932703547" sldId="518"/>
            <ac:spMk id="4" creationId="{6425E596-0423-23D0-09B9-1B49F270DEDB}"/>
          </ac:spMkLst>
        </pc:spChg>
      </pc:sldChg>
      <pc:sldChg chg="addSp delSp modSp mod modTransition">
        <pc:chgData name="Franco Bedeschi" userId="8b448c6b-d7b5-402d-9afa-bbd8eb617b56" providerId="ADAL" clId="{CCD81612-5EEB-4112-9426-D0130525C8A6}" dt="2023-09-01T13:35:49.268" v="2052"/>
        <pc:sldMkLst>
          <pc:docMk/>
          <pc:sldMk cId="1403650507" sldId="519"/>
        </pc:sldMkLst>
        <pc:spChg chg="mod">
          <ac:chgData name="Franco Bedeschi" userId="8b448c6b-d7b5-402d-9afa-bbd8eb617b56" providerId="ADAL" clId="{CCD81612-5EEB-4112-9426-D0130525C8A6}" dt="2023-09-01T13:27:34.819" v="1964" actId="20577"/>
          <ac:spMkLst>
            <pc:docMk/>
            <pc:sldMk cId="1403650507" sldId="519"/>
            <ac:spMk id="2" creationId="{0008B0E2-C89F-2DE0-62BA-8CC0A3E3CE7F}"/>
          </ac:spMkLst>
        </pc:spChg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1403650507" sldId="519"/>
            <ac:spMk id="4" creationId="{C6A3506F-B0CE-59EA-799D-1615C0D36171}"/>
          </ac:spMkLst>
        </pc:spChg>
        <pc:picChg chg="add mod">
          <ac:chgData name="Franco Bedeschi" userId="8b448c6b-d7b5-402d-9afa-bbd8eb617b56" providerId="ADAL" clId="{CCD81612-5EEB-4112-9426-D0130525C8A6}" dt="2023-09-01T13:29:08.293" v="1967" actId="14100"/>
          <ac:picMkLst>
            <pc:docMk/>
            <pc:sldMk cId="1403650507" sldId="519"/>
            <ac:picMk id="7" creationId="{A6DB06F9-40B5-95EC-C25D-787275F59589}"/>
          </ac:picMkLst>
        </pc:picChg>
        <pc:picChg chg="del">
          <ac:chgData name="Franco Bedeschi" userId="8b448c6b-d7b5-402d-9afa-bbd8eb617b56" providerId="ADAL" clId="{CCD81612-5EEB-4112-9426-D0130525C8A6}" dt="2023-09-01T13:19:28.415" v="1913" actId="478"/>
          <ac:picMkLst>
            <pc:docMk/>
            <pc:sldMk cId="1403650507" sldId="519"/>
            <ac:picMk id="8" creationId="{5D62356B-4F40-FC3A-D020-5813E9FC219F}"/>
          </ac:picMkLst>
        </pc:picChg>
      </pc:sldChg>
      <pc:sldChg chg="modSp del">
        <pc:chgData name="Franco Bedeschi" userId="8b448c6b-d7b5-402d-9afa-bbd8eb617b56" providerId="ADAL" clId="{CCD81612-5EEB-4112-9426-D0130525C8A6}" dt="2023-09-01T13:19:19.611" v="1912" actId="47"/>
        <pc:sldMkLst>
          <pc:docMk/>
          <pc:sldMk cId="2908332940" sldId="520"/>
        </pc:sldMkLst>
        <pc:spChg chg="mod">
          <ac:chgData name="Franco Bedeschi" userId="8b448c6b-d7b5-402d-9afa-bbd8eb617b56" providerId="ADAL" clId="{CCD81612-5EEB-4112-9426-D0130525C8A6}" dt="2023-08-31T13:30:37.847" v="2"/>
          <ac:spMkLst>
            <pc:docMk/>
            <pc:sldMk cId="2908332940" sldId="520"/>
            <ac:spMk id="4" creationId="{2A1D6FF6-E346-8BDC-151C-28E91DF44262}"/>
          </ac:spMkLst>
        </pc:spChg>
      </pc:sldChg>
      <pc:sldChg chg="addSp delSp modSp new mod modTransition modAnim">
        <pc:chgData name="Franco Bedeschi" userId="8b448c6b-d7b5-402d-9afa-bbd8eb617b56" providerId="ADAL" clId="{CCD81612-5EEB-4112-9426-D0130525C8A6}" dt="2023-09-01T15:03:54.684" v="2254" actId="1076"/>
        <pc:sldMkLst>
          <pc:docMk/>
          <pc:sldMk cId="363760458" sldId="521"/>
        </pc:sldMkLst>
        <pc:spChg chg="mod">
          <ac:chgData name="Franco Bedeschi" userId="8b448c6b-d7b5-402d-9afa-bbd8eb617b56" providerId="ADAL" clId="{CCD81612-5EEB-4112-9426-D0130525C8A6}" dt="2023-08-31T16:22:25.232" v="62" actId="20577"/>
          <ac:spMkLst>
            <pc:docMk/>
            <pc:sldMk cId="363760458" sldId="521"/>
            <ac:spMk id="2" creationId="{EB0D8628-D8DF-7445-7CFF-B7A8CC268222}"/>
          </ac:spMkLst>
        </pc:spChg>
        <pc:spChg chg="mod">
          <ac:chgData name="Franco Bedeschi" userId="8b448c6b-d7b5-402d-9afa-bbd8eb617b56" providerId="ADAL" clId="{CCD81612-5EEB-4112-9426-D0130525C8A6}" dt="2023-09-01T15:03:44.215" v="2253" actId="20577"/>
          <ac:spMkLst>
            <pc:docMk/>
            <pc:sldMk cId="363760458" sldId="521"/>
            <ac:spMk id="3" creationId="{FB44AD7E-BE38-472B-FB98-A71B55F78E91}"/>
          </ac:spMkLst>
        </pc:spChg>
        <pc:picChg chg="add mod">
          <ac:chgData name="Franco Bedeschi" userId="8b448c6b-d7b5-402d-9afa-bbd8eb617b56" providerId="ADAL" clId="{CCD81612-5EEB-4112-9426-D0130525C8A6}" dt="2023-09-01T15:01:52.305" v="2236" actId="1076"/>
          <ac:picMkLst>
            <pc:docMk/>
            <pc:sldMk cId="363760458" sldId="521"/>
            <ac:picMk id="8" creationId="{D3751FB8-EA1D-1281-FEBD-5A91A733F3B4}"/>
          </ac:picMkLst>
        </pc:picChg>
        <pc:picChg chg="add mod">
          <ac:chgData name="Franco Bedeschi" userId="8b448c6b-d7b5-402d-9afa-bbd8eb617b56" providerId="ADAL" clId="{CCD81612-5EEB-4112-9426-D0130525C8A6}" dt="2023-09-01T15:03:54.684" v="2254" actId="1076"/>
          <ac:picMkLst>
            <pc:docMk/>
            <pc:sldMk cId="363760458" sldId="521"/>
            <ac:picMk id="9" creationId="{1ED9ABB1-4B1D-4A3B-B604-CD2BCE09359C}"/>
          </ac:picMkLst>
        </pc:picChg>
        <pc:picChg chg="add mod">
          <ac:chgData name="Franco Bedeschi" userId="8b448c6b-d7b5-402d-9afa-bbd8eb617b56" providerId="ADAL" clId="{CCD81612-5EEB-4112-9426-D0130525C8A6}" dt="2023-09-01T15:02:33.648" v="2242" actId="14100"/>
          <ac:picMkLst>
            <pc:docMk/>
            <pc:sldMk cId="363760458" sldId="521"/>
            <ac:picMk id="10" creationId="{58F39F14-7A43-7FF7-2897-BDBF21714F98}"/>
          </ac:picMkLst>
        </pc:picChg>
        <pc:picChg chg="add del mod">
          <ac:chgData name="Franco Bedeschi" userId="8b448c6b-d7b5-402d-9afa-bbd8eb617b56" providerId="ADAL" clId="{CCD81612-5EEB-4112-9426-D0130525C8A6}" dt="2023-09-01T13:11:00.108" v="1893" actId="478"/>
          <ac:picMkLst>
            <pc:docMk/>
            <pc:sldMk cId="363760458" sldId="521"/>
            <ac:picMk id="12" creationId="{2FC646DC-E0A1-EA92-838A-271A6ACC60EE}"/>
          </ac:picMkLst>
        </pc:picChg>
        <pc:picChg chg="add mod">
          <ac:chgData name="Franco Bedeschi" userId="8b448c6b-d7b5-402d-9afa-bbd8eb617b56" providerId="ADAL" clId="{CCD81612-5EEB-4112-9426-D0130525C8A6}" dt="2023-09-01T15:02:54.004" v="2246" actId="1076"/>
          <ac:picMkLst>
            <pc:docMk/>
            <pc:sldMk cId="363760458" sldId="521"/>
            <ac:picMk id="13" creationId="{F938791A-90EC-FB39-D5F4-A84B12128F8E}"/>
          </ac:picMkLst>
        </pc:picChg>
        <pc:picChg chg="add mod modCrop">
          <ac:chgData name="Franco Bedeschi" userId="8b448c6b-d7b5-402d-9afa-bbd8eb617b56" providerId="ADAL" clId="{CCD81612-5EEB-4112-9426-D0130525C8A6}" dt="2023-09-01T15:02:47.043" v="2245" actId="14100"/>
          <ac:picMkLst>
            <pc:docMk/>
            <pc:sldMk cId="363760458" sldId="521"/>
            <ac:picMk id="14" creationId="{EE3ACD64-8707-F6E2-AD82-557779B0063B}"/>
          </ac:picMkLst>
        </pc:picChg>
      </pc:sldChg>
      <pc:sldChg chg="modSp new mod modTransition">
        <pc:chgData name="Franco Bedeschi" userId="8b448c6b-d7b5-402d-9afa-bbd8eb617b56" providerId="ADAL" clId="{CCD81612-5EEB-4112-9426-D0130525C8A6}" dt="2023-09-01T13:35:49.268" v="2052"/>
        <pc:sldMkLst>
          <pc:docMk/>
          <pc:sldMk cId="731518076" sldId="522"/>
        </pc:sldMkLst>
        <pc:spChg chg="mod">
          <ac:chgData name="Franco Bedeschi" userId="8b448c6b-d7b5-402d-9afa-bbd8eb617b56" providerId="ADAL" clId="{CCD81612-5EEB-4112-9426-D0130525C8A6}" dt="2023-09-01T12:29:29.573" v="654" actId="20577"/>
          <ac:spMkLst>
            <pc:docMk/>
            <pc:sldMk cId="731518076" sldId="522"/>
            <ac:spMk id="2" creationId="{DFC02A38-2395-E050-0D61-28F5E7A7F18C}"/>
          </ac:spMkLst>
        </pc:spChg>
        <pc:spChg chg="mod">
          <ac:chgData name="Franco Bedeschi" userId="8b448c6b-d7b5-402d-9afa-bbd8eb617b56" providerId="ADAL" clId="{CCD81612-5EEB-4112-9426-D0130525C8A6}" dt="2023-09-01T12:33:24.529" v="837" actId="1076"/>
          <ac:spMkLst>
            <pc:docMk/>
            <pc:sldMk cId="731518076" sldId="522"/>
            <ac:spMk id="3" creationId="{B8BEC525-2F05-44D1-7860-325D36D12E02}"/>
          </ac:spMkLst>
        </pc:spChg>
      </pc:sldChg>
      <pc:sldChg chg="addSp delSp modSp new mod modTransition">
        <pc:chgData name="Franco Bedeschi" userId="8b448c6b-d7b5-402d-9afa-bbd8eb617b56" providerId="ADAL" clId="{CCD81612-5EEB-4112-9426-D0130525C8A6}" dt="2023-09-01T13:35:49.268" v="2052"/>
        <pc:sldMkLst>
          <pc:docMk/>
          <pc:sldMk cId="3144910749" sldId="523"/>
        </pc:sldMkLst>
        <pc:spChg chg="mod">
          <ac:chgData name="Franco Bedeschi" userId="8b448c6b-d7b5-402d-9afa-bbd8eb617b56" providerId="ADAL" clId="{CCD81612-5EEB-4112-9426-D0130525C8A6}" dt="2023-09-01T13:25:07.489" v="1958" actId="20577"/>
          <ac:spMkLst>
            <pc:docMk/>
            <pc:sldMk cId="3144910749" sldId="523"/>
            <ac:spMk id="2" creationId="{E78657F0-EC54-67A4-C168-C1F5953A8319}"/>
          </ac:spMkLst>
        </pc:spChg>
        <pc:spChg chg="del">
          <ac:chgData name="Franco Bedeschi" userId="8b448c6b-d7b5-402d-9afa-bbd8eb617b56" providerId="ADAL" clId="{CCD81612-5EEB-4112-9426-D0130525C8A6}" dt="2023-09-01T13:25:12.140" v="1959" actId="478"/>
          <ac:spMkLst>
            <pc:docMk/>
            <pc:sldMk cId="3144910749" sldId="523"/>
            <ac:spMk id="3" creationId="{92C7F996-A543-9F8F-5A95-486F7455AF9F}"/>
          </ac:spMkLst>
        </pc:spChg>
        <pc:picChg chg="add mod">
          <ac:chgData name="Franco Bedeschi" userId="8b448c6b-d7b5-402d-9afa-bbd8eb617b56" providerId="ADAL" clId="{CCD81612-5EEB-4112-9426-D0130525C8A6}" dt="2023-09-01T13:26:50.828" v="1962" actId="14100"/>
          <ac:picMkLst>
            <pc:docMk/>
            <pc:sldMk cId="3144910749" sldId="523"/>
            <ac:picMk id="8" creationId="{4E124082-5272-076B-5CC4-E72BA3D4C094}"/>
          </ac:picMkLst>
        </pc:picChg>
      </pc:sldChg>
      <pc:sldChg chg="addSp delSp modSp new mod modTransition">
        <pc:chgData name="Franco Bedeschi" userId="8b448c6b-d7b5-402d-9afa-bbd8eb617b56" providerId="ADAL" clId="{CCD81612-5EEB-4112-9426-D0130525C8A6}" dt="2023-09-07T11:55:47.654" v="2876" actId="14100"/>
        <pc:sldMkLst>
          <pc:docMk/>
          <pc:sldMk cId="89241352" sldId="524"/>
        </pc:sldMkLst>
        <pc:spChg chg="mod">
          <ac:chgData name="Franco Bedeschi" userId="8b448c6b-d7b5-402d-9afa-bbd8eb617b56" providerId="ADAL" clId="{CCD81612-5EEB-4112-9426-D0130525C8A6}" dt="2023-09-01T13:40:23.441" v="2103" actId="20577"/>
          <ac:spMkLst>
            <pc:docMk/>
            <pc:sldMk cId="89241352" sldId="524"/>
            <ac:spMk id="2" creationId="{521EF7CE-0358-6FE3-96B9-0BD4710CA8DE}"/>
          </ac:spMkLst>
        </pc:spChg>
        <pc:spChg chg="del">
          <ac:chgData name="Franco Bedeschi" userId="8b448c6b-d7b5-402d-9afa-bbd8eb617b56" providerId="ADAL" clId="{CCD81612-5EEB-4112-9426-D0130525C8A6}" dt="2023-09-01T13:40:33.365" v="2104" actId="478"/>
          <ac:spMkLst>
            <pc:docMk/>
            <pc:sldMk cId="89241352" sldId="524"/>
            <ac:spMk id="3" creationId="{5E63F531-C8CF-133B-BB99-A5B0B7390EA8}"/>
          </ac:spMkLst>
        </pc:spChg>
        <pc:picChg chg="del">
          <ac:chgData name="Franco Bedeschi" userId="8b448c6b-d7b5-402d-9afa-bbd8eb617b56" providerId="ADAL" clId="{CCD81612-5EEB-4112-9426-D0130525C8A6}" dt="2023-09-05T09:03:09.975" v="2853" actId="478"/>
          <ac:picMkLst>
            <pc:docMk/>
            <pc:sldMk cId="89241352" sldId="524"/>
            <ac:picMk id="7" creationId="{39BA491F-6FC6-25CF-4F28-687E9AF7D7C2}"/>
          </ac:picMkLst>
        </pc:picChg>
        <pc:picChg chg="add mod">
          <ac:chgData name="Franco Bedeschi" userId="8b448c6b-d7b5-402d-9afa-bbd8eb617b56" providerId="ADAL" clId="{CCD81612-5EEB-4112-9426-D0130525C8A6}" dt="2023-09-07T11:55:47.654" v="2876" actId="14100"/>
          <ac:picMkLst>
            <pc:docMk/>
            <pc:sldMk cId="89241352" sldId="524"/>
            <ac:picMk id="7" creationId="{6C577719-D45B-8015-C068-0BF04C1120DD}"/>
          </ac:picMkLst>
        </pc:picChg>
        <pc:picChg chg="add del mod">
          <ac:chgData name="Franco Bedeschi" userId="8b448c6b-d7b5-402d-9afa-bbd8eb617b56" providerId="ADAL" clId="{CCD81612-5EEB-4112-9426-D0130525C8A6}" dt="2023-09-02T12:33:38.249" v="2816" actId="478"/>
          <ac:picMkLst>
            <pc:docMk/>
            <pc:sldMk cId="89241352" sldId="524"/>
            <ac:picMk id="7" creationId="{6EA309E2-2EAE-FB9B-7935-04B35C21A27B}"/>
          </ac:picMkLst>
        </pc:picChg>
        <pc:picChg chg="add mod">
          <ac:chgData name="Franco Bedeschi" userId="8b448c6b-d7b5-402d-9afa-bbd8eb617b56" providerId="ADAL" clId="{CCD81612-5EEB-4112-9426-D0130525C8A6}" dt="2023-09-01T13:42:19.090" v="2106" actId="1076"/>
          <ac:picMkLst>
            <pc:docMk/>
            <pc:sldMk cId="89241352" sldId="524"/>
            <ac:picMk id="8" creationId="{4186B877-98A7-FB3F-CFD3-CBACE1D30638}"/>
          </ac:picMkLst>
        </pc:picChg>
        <pc:picChg chg="add del mod">
          <ac:chgData name="Franco Bedeschi" userId="8b448c6b-d7b5-402d-9afa-bbd8eb617b56" providerId="ADAL" clId="{CCD81612-5EEB-4112-9426-D0130525C8A6}" dt="2023-09-07T11:55:35.226" v="2873" actId="478"/>
          <ac:picMkLst>
            <pc:docMk/>
            <pc:sldMk cId="89241352" sldId="524"/>
            <ac:picMk id="8" creationId="{59B8D78F-5C67-1CE5-26CA-F594C165E61D}"/>
          </ac:picMkLst>
        </pc:picChg>
        <pc:picChg chg="add mod">
          <ac:chgData name="Franco Bedeschi" userId="8b448c6b-d7b5-402d-9afa-bbd8eb617b56" providerId="ADAL" clId="{CCD81612-5EEB-4112-9426-D0130525C8A6}" dt="2023-09-02T12:34:30.854" v="2819" actId="14100"/>
          <ac:picMkLst>
            <pc:docMk/>
            <pc:sldMk cId="89241352" sldId="524"/>
            <ac:picMk id="9" creationId="{0B2B06FE-B89F-D563-7B6E-1A52FDBBBFDE}"/>
          </ac:picMkLst>
        </pc:picChg>
        <pc:picChg chg="add del mod">
          <ac:chgData name="Franco Bedeschi" userId="8b448c6b-d7b5-402d-9afa-bbd8eb617b56" providerId="ADAL" clId="{CCD81612-5EEB-4112-9426-D0130525C8A6}" dt="2023-09-02T12:16:32.533" v="2698" actId="478"/>
          <ac:picMkLst>
            <pc:docMk/>
            <pc:sldMk cId="89241352" sldId="524"/>
            <ac:picMk id="10" creationId="{D4028164-3368-42FA-E16B-6E9E75A5103C}"/>
          </ac:picMkLst>
        </pc:picChg>
      </pc:sldChg>
      <pc:sldChg chg="addSp delSp modSp new mod">
        <pc:chgData name="Franco Bedeschi" userId="8b448c6b-d7b5-402d-9afa-bbd8eb617b56" providerId="ADAL" clId="{CCD81612-5EEB-4112-9426-D0130525C8A6}" dt="2023-09-01T15:30:35.383" v="2379" actId="14100"/>
        <pc:sldMkLst>
          <pc:docMk/>
          <pc:sldMk cId="1105453961" sldId="525"/>
        </pc:sldMkLst>
        <pc:spChg chg="mod">
          <ac:chgData name="Franco Bedeschi" userId="8b448c6b-d7b5-402d-9afa-bbd8eb617b56" providerId="ADAL" clId="{CCD81612-5EEB-4112-9426-D0130525C8A6}" dt="2023-09-01T15:27:54.073" v="2272" actId="20577"/>
          <ac:spMkLst>
            <pc:docMk/>
            <pc:sldMk cId="1105453961" sldId="525"/>
            <ac:spMk id="2" creationId="{CA55045C-9462-6B2F-7AC7-1A9806299BEB}"/>
          </ac:spMkLst>
        </pc:spChg>
        <pc:spChg chg="del">
          <ac:chgData name="Franco Bedeschi" userId="8b448c6b-d7b5-402d-9afa-bbd8eb617b56" providerId="ADAL" clId="{CCD81612-5EEB-4112-9426-D0130525C8A6}" dt="2023-09-01T15:28:00.534" v="2273" actId="478"/>
          <ac:spMkLst>
            <pc:docMk/>
            <pc:sldMk cId="1105453961" sldId="525"/>
            <ac:spMk id="3" creationId="{078165E4-353B-ED24-B251-FDB59A2B1640}"/>
          </ac:spMkLst>
        </pc:spChg>
        <pc:spChg chg="add mod">
          <ac:chgData name="Franco Bedeschi" userId="8b448c6b-d7b5-402d-9afa-bbd8eb617b56" providerId="ADAL" clId="{CCD81612-5EEB-4112-9426-D0130525C8A6}" dt="2023-09-01T15:30:19.267" v="2377" actId="20577"/>
          <ac:spMkLst>
            <pc:docMk/>
            <pc:sldMk cId="1105453961" sldId="525"/>
            <ac:spMk id="11" creationId="{AC5E0050-E5F3-01B8-DB27-BEFFDE2AEE7E}"/>
          </ac:spMkLst>
        </pc:spChg>
        <pc:picChg chg="add mod">
          <ac:chgData name="Franco Bedeschi" userId="8b448c6b-d7b5-402d-9afa-bbd8eb617b56" providerId="ADAL" clId="{CCD81612-5EEB-4112-9426-D0130525C8A6}" dt="2023-09-01T15:30:35.383" v="2379" actId="14100"/>
          <ac:picMkLst>
            <pc:docMk/>
            <pc:sldMk cId="1105453961" sldId="525"/>
            <ac:picMk id="8" creationId="{15409C2B-4BB2-9EBB-EAEF-95CAA6659B5D}"/>
          </ac:picMkLst>
        </pc:picChg>
        <pc:picChg chg="add del">
          <ac:chgData name="Franco Bedeschi" userId="8b448c6b-d7b5-402d-9afa-bbd8eb617b56" providerId="ADAL" clId="{CCD81612-5EEB-4112-9426-D0130525C8A6}" dt="2023-09-01T15:29:20.564" v="2282" actId="22"/>
          <ac:picMkLst>
            <pc:docMk/>
            <pc:sldMk cId="1105453961" sldId="525"/>
            <ac:picMk id="10" creationId="{94C7F7E1-A07F-5181-020B-947D294596A3}"/>
          </ac:picMkLst>
        </pc:picChg>
      </pc:sldChg>
      <pc:sldChg chg="modSp new mod">
        <pc:chgData name="Franco Bedeschi" userId="8b448c6b-d7b5-402d-9afa-bbd8eb617b56" providerId="ADAL" clId="{CCD81612-5EEB-4112-9426-D0130525C8A6}" dt="2023-09-02T12:12:42.090" v="2574" actId="20577"/>
        <pc:sldMkLst>
          <pc:docMk/>
          <pc:sldMk cId="892033580" sldId="526"/>
        </pc:sldMkLst>
        <pc:spChg chg="mod">
          <ac:chgData name="Franco Bedeschi" userId="8b448c6b-d7b5-402d-9afa-bbd8eb617b56" providerId="ADAL" clId="{CCD81612-5EEB-4112-9426-D0130525C8A6}" dt="2023-09-02T12:09:46.254" v="2397" actId="20577"/>
          <ac:spMkLst>
            <pc:docMk/>
            <pc:sldMk cId="892033580" sldId="526"/>
            <ac:spMk id="2" creationId="{45692BA8-B932-12E6-8E14-CF85458591A0}"/>
          </ac:spMkLst>
        </pc:spChg>
        <pc:spChg chg="mod">
          <ac:chgData name="Franco Bedeschi" userId="8b448c6b-d7b5-402d-9afa-bbd8eb617b56" providerId="ADAL" clId="{CCD81612-5EEB-4112-9426-D0130525C8A6}" dt="2023-09-02T12:12:42.090" v="2574" actId="20577"/>
          <ac:spMkLst>
            <pc:docMk/>
            <pc:sldMk cId="892033580" sldId="526"/>
            <ac:spMk id="3" creationId="{4E84245E-7656-9F7F-BA3D-473626346141}"/>
          </ac:spMkLst>
        </pc:spChg>
      </pc:sldChg>
      <pc:sldMasterChg chg="modSldLayout">
        <pc:chgData name="Franco Bedeschi" userId="8b448c6b-d7b5-402d-9afa-bbd8eb617b56" providerId="ADAL" clId="{CCD81612-5EEB-4112-9426-D0130525C8A6}" dt="2023-08-31T13:30:37.847" v="2"/>
        <pc:sldMasterMkLst>
          <pc:docMk/>
          <pc:sldMasterMk cId="0" sldId="2147483650"/>
        </pc:sldMasterMkLst>
        <pc:sldLayoutChg chg="modSp">
          <pc:chgData name="Franco Bedeschi" userId="8b448c6b-d7b5-402d-9afa-bbd8eb617b56" providerId="ADAL" clId="{CCD81612-5EEB-4112-9426-D0130525C8A6}" dt="2023-08-31T13:30:37.847" v="2"/>
          <pc:sldLayoutMkLst>
            <pc:docMk/>
            <pc:sldMasterMk cId="0" sldId="2147483650"/>
            <pc:sldLayoutMk cId="3238615516" sldId="2147483781"/>
          </pc:sldLayoutMkLst>
          <pc:spChg chg="mod">
            <ac:chgData name="Franco Bedeschi" userId="8b448c6b-d7b5-402d-9afa-bbd8eb617b56" providerId="ADAL" clId="{CCD81612-5EEB-4112-9426-D0130525C8A6}" dt="2023-08-31T13:30:37.847" v="2"/>
            <ac:spMkLst>
              <pc:docMk/>
              <pc:sldMasterMk cId="0" sldId="2147483650"/>
              <pc:sldLayoutMk cId="3238615516" sldId="2147483781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42978" y="9192500"/>
            <a:ext cx="403551" cy="3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854" y="4557108"/>
            <a:ext cx="5369494" cy="432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79962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42978" y="9192500"/>
            <a:ext cx="403551" cy="3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381000"/>
            <a:ext cx="636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blue logo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776803E5-BAF3-55E4-7EBB-0F51AD4832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75" y="82031"/>
            <a:ext cx="1541125" cy="708563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73CD058-3BF7-30C2-3A0B-9413A40A40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" y="196093"/>
            <a:ext cx="1541125" cy="582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423868"/>
            <a:ext cx="6362700" cy="685800"/>
          </a:xfrm>
        </p:spPr>
        <p:txBody>
          <a:bodyPr/>
          <a:lstStyle/>
          <a:p>
            <a:pPr eaLnBrk="1" hangingPunct="1"/>
            <a:r>
              <a:rPr lang="it-IT" sz="3200" b="1" dirty="0"/>
              <a:t>Stato RD_FCC per referees </a:t>
            </a:r>
            <a:endParaRPr lang="en-US" sz="3200" b="1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423842" y="3590950"/>
            <a:ext cx="6123133" cy="23234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FCC mid-term report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Restituzioni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Sblocchi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Anagrafe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Sommario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richieste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400" dirty="0">
                <a:solidFill>
                  <a:schemeClr val="bg1"/>
                </a:solidFill>
              </a:rPr>
              <a:t>RD_FCC, Riunione referee, Settembre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719483" y="1343025"/>
            <a:ext cx="3151468" cy="904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/>
              <a:t>Franco Bedeschi</a:t>
            </a:r>
            <a:endParaRPr lang="it-IT" sz="2400" dirty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>
                <a:solidFill>
                  <a:srgbClr val="CCFFFF"/>
                </a:solidFill>
              </a:rPr>
              <a:t>Roma, Settembre 2023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417917" y="2591597"/>
            <a:ext cx="23230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>
                <a:solidFill>
                  <a:srgbClr val="FF0000"/>
                </a:solidFill>
              </a:rPr>
              <a:t>Sommario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886A-1C22-6E92-2115-EACFF63C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r>
              <a:rPr lang="en-US" dirty="0"/>
              <a:t>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9C83-586C-9CC8-B51C-D5117176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AEB90-0E9C-F7C7-A271-032C47EA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B81C3-C82C-2AF1-9CA6-A3EADFF4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12BF-7CFC-544C-24E3-F7A46F17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0" y="1649398"/>
            <a:ext cx="8860600" cy="34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645D-10F1-012C-04DA-39487745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Silici</a:t>
            </a:r>
            <a:r>
              <a:rPr lang="en-US" dirty="0"/>
              <a:t>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A07ED-9BC6-DB22-AF2A-D52554DE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06167-C3F3-8663-DABA-D93C3BA9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9D01-36C6-6362-DE80-C10A6E82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23889F-2052-4E52-F0B4-254E3ACC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6" y="1649139"/>
            <a:ext cx="8875594" cy="41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DA-4C4A-A170-C48E-5BDCEC3E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Camera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AF535-080D-46A7-5BD8-0CAEABB9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8C79-1DCF-2340-E26C-F6FCC078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28AC9-7E2C-8DAA-020D-0253E1EA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912A2-2B03-3AF4-AAE5-200DD2FB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4" y="1937600"/>
            <a:ext cx="8702152" cy="27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57F0-EC54-67A4-C168-C1F5953A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calorimetro</a:t>
            </a:r>
            <a:r>
              <a:rPr lang="en-US" dirty="0"/>
              <a:t> 2024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2C858-051C-C581-1DE1-7C61A09D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F4D3A-B64F-78C1-E986-B2A53C38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48F3-565A-4D1D-7F4C-1732C2F2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24082-5272-076B-5CC4-E72BA3D4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1" y="1593398"/>
            <a:ext cx="8838114" cy="45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B0E2-C89F-2DE0-62BA-8CC0A3E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uRwell</a:t>
            </a:r>
            <a:r>
              <a:rPr lang="en-US" dirty="0"/>
              <a:t>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3506F-B0CE-59EA-799D-1615C0D3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3B10E-85C7-7745-FED8-BFC5AF03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1B6E3-85C2-C723-8B98-0D303D6C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B06F9-40B5-95EC-C25D-787275F5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7" y="1648470"/>
            <a:ext cx="8856785" cy="38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7F70-E62F-016C-C846-8267A661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96B8-8468-8C1A-5246-0C93BBFF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FC6DF-8358-27B7-045F-EFA38749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4D536-3354-B699-126D-74BB4215FD63}"/>
              </a:ext>
            </a:extLst>
          </p:cNvPr>
          <p:cNvSpPr/>
          <p:nvPr/>
        </p:nvSpPr>
        <p:spPr>
          <a:xfrm rot="20427972">
            <a:off x="1869589" y="2519861"/>
            <a:ext cx="49920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Altro</a:t>
            </a:r>
            <a:endParaRPr lang="en-US" sz="1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9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045C-9462-6B2F-7AC7-1A980629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2E60D-0D31-92E0-73DE-8FE0A2B1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A28A7-BE37-5194-6D92-81E479D3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6085F-1A2A-7D86-6BFD-5151A53F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09C2B-4BB2-9EBB-EAEF-95CAA665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3" y="1818042"/>
            <a:ext cx="8471870" cy="465895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5E0050-E5F3-01B8-DB27-BEFFDE2AE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6" y="1251252"/>
            <a:ext cx="9027267" cy="5088920"/>
          </a:xfrm>
        </p:spPr>
        <p:txBody>
          <a:bodyPr/>
          <a:lstStyle/>
          <a:p>
            <a:r>
              <a:rPr lang="en-US" dirty="0" err="1"/>
              <a:t>Concordato</a:t>
            </a:r>
            <a:r>
              <a:rPr lang="en-US" dirty="0"/>
              <a:t> con referees del </a:t>
            </a:r>
            <a:r>
              <a:rPr lang="en-US" dirty="0" err="1"/>
              <a:t>calcolo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5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8628-D8DF-7445-7CFF-B7A8CC26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review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AD7E-BE38-472B-FB98-A71B55F78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15" y="1191660"/>
            <a:ext cx="7772400" cy="4114800"/>
          </a:xfrm>
        </p:spPr>
        <p:txBody>
          <a:bodyPr/>
          <a:lstStyle/>
          <a:p>
            <a:r>
              <a:rPr lang="en-US" dirty="0" err="1"/>
              <a:t>Contributi</a:t>
            </a:r>
            <a:r>
              <a:rPr lang="en-US" dirty="0"/>
              <a:t> al </a:t>
            </a:r>
            <a:r>
              <a:rPr lang="en-US" dirty="0" err="1"/>
              <a:t>documento</a:t>
            </a:r>
            <a:r>
              <a:rPr lang="en-US" dirty="0"/>
              <a:t> finale del PED: </a:t>
            </a:r>
          </a:p>
          <a:p>
            <a:pPr lvl="1"/>
            <a:r>
              <a:rPr lang="en-US" dirty="0"/>
              <a:t>detector requirements, MDI, detector costing</a:t>
            </a:r>
          </a:p>
          <a:p>
            <a:pPr lvl="1"/>
            <a:r>
              <a:rPr lang="en-US" dirty="0" err="1"/>
              <a:t>Molte</a:t>
            </a:r>
            <a:r>
              <a:rPr lang="en-US" dirty="0"/>
              <a:t> note interne di </a:t>
            </a:r>
            <a:r>
              <a:rPr lang="en-US" dirty="0" err="1"/>
              <a:t>supporto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gruppi</a:t>
            </a:r>
            <a:r>
              <a:rPr lang="en-US" dirty="0"/>
              <a:t> INFN</a:t>
            </a:r>
          </a:p>
          <a:p>
            <a:pPr lvl="1"/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costi</a:t>
            </a:r>
            <a:r>
              <a:rPr lang="en-US" dirty="0"/>
              <a:t> di IDEA:  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2DD2-CC75-F5AB-7D4D-C8173C7C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7C830-5223-157A-9209-1C96C7BB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C7F26-37ED-E867-9B74-2CBA88E9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51FB8-EA1D-1281-FEBD-5A91A733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" y="2737722"/>
            <a:ext cx="8909108" cy="3815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F39F14-7A43-7FF7-2897-BDBF2171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0" y="2583831"/>
            <a:ext cx="3281284" cy="4121769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E3ACD64-8707-F6E2-AD82-557779B006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47639"/>
          <a:stretch/>
        </p:blipFill>
        <p:spPr>
          <a:xfrm>
            <a:off x="4458886" y="2583832"/>
            <a:ext cx="421057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9ABB1-4B1D-4A3B-B604-CD2BCE093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403" y="1660213"/>
            <a:ext cx="4291914" cy="2794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38791A-90EC-FB39-D5F4-A84B12128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" y="3779972"/>
            <a:ext cx="5792207" cy="28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2BA8-B932-12E6-8E14-CF854585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review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4245E-7656-9F7F-BA3D-47362634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Contributo</a:t>
            </a:r>
            <a:r>
              <a:rPr lang="en-US" dirty="0"/>
              <a:t> al </a:t>
            </a:r>
            <a:r>
              <a:rPr lang="en-US" dirty="0" err="1"/>
              <a:t>documento</a:t>
            </a:r>
            <a:r>
              <a:rPr lang="en-US" dirty="0"/>
              <a:t> finale PED</a:t>
            </a:r>
          </a:p>
          <a:p>
            <a:pPr lvl="1"/>
            <a:r>
              <a:rPr lang="en-US" dirty="0"/>
              <a:t>P. Azzi editor  </a:t>
            </a:r>
            <a:r>
              <a:rPr lang="en-US" dirty="0" err="1"/>
              <a:t>capitolo</a:t>
            </a:r>
            <a:r>
              <a:rPr lang="en-US" dirty="0"/>
              <a:t>  Detector Requirements</a:t>
            </a:r>
          </a:p>
          <a:p>
            <a:r>
              <a:rPr lang="en-US" dirty="0" err="1"/>
              <a:t>Contributo</a:t>
            </a:r>
            <a:r>
              <a:rPr lang="en-US" dirty="0"/>
              <a:t> al document finale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endParaRPr lang="en-US" dirty="0"/>
          </a:p>
          <a:p>
            <a:pPr lvl="1"/>
            <a:r>
              <a:rPr lang="en-US" dirty="0"/>
              <a:t>M. Boscolo editor </a:t>
            </a:r>
            <a:r>
              <a:rPr lang="en-US" dirty="0" err="1"/>
              <a:t>capitolo</a:t>
            </a:r>
            <a:r>
              <a:rPr lang="en-US" dirty="0"/>
              <a:t> MDI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18385-3FE1-48DE-DB52-288E1829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9CDA-B395-E6A8-873F-071DB3DB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1478D-9254-3B21-DDF3-501D58EC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1EBB-8035-A134-9489-2B22A781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Eventi</a:t>
            </a:r>
            <a:r>
              <a:rPr lang="en-US" dirty="0"/>
              <a:t> - </a:t>
            </a:r>
            <a:r>
              <a:rPr lang="en-US" dirty="0" err="1"/>
              <a:t>Missioni</a:t>
            </a:r>
            <a:r>
              <a:rPr lang="en-US" dirty="0"/>
              <a:t> 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939-EF84-6579-3C3A-44D0792C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758"/>
            <a:ext cx="9342043" cy="4862209"/>
          </a:xfrm>
        </p:spPr>
        <p:txBody>
          <a:bodyPr/>
          <a:lstStyle/>
          <a:p>
            <a:r>
              <a:rPr lang="en-US" sz="2400" dirty="0" err="1"/>
              <a:t>Incontri</a:t>
            </a:r>
            <a:r>
              <a:rPr lang="en-US" sz="2400" dirty="0"/>
              <a:t> per CSN1 (Roma e Napoli) – Settembre 4 e 14</a:t>
            </a:r>
          </a:p>
          <a:p>
            <a:r>
              <a:rPr lang="en-US" sz="2400" dirty="0"/>
              <a:t>10-13 Ott.: ECFA workshop on </a:t>
            </a:r>
            <a:r>
              <a:rPr lang="en-US" sz="2400" dirty="0" err="1"/>
              <a:t>e+e</a:t>
            </a:r>
            <a:r>
              <a:rPr lang="en-US" sz="2400" dirty="0"/>
              <a:t>- Higgs factories, </a:t>
            </a:r>
            <a:r>
              <a:rPr lang="en-US" sz="2000" dirty="0"/>
              <a:t>Paestum, Italia</a:t>
            </a:r>
          </a:p>
          <a:p>
            <a:r>
              <a:rPr lang="en-US" sz="2400" dirty="0"/>
              <a:t>23-27 Ott.: International workshop on CEPC, </a:t>
            </a:r>
            <a:r>
              <a:rPr lang="en-US" sz="2000" dirty="0"/>
              <a:t>Nanjing, </a:t>
            </a:r>
            <a:r>
              <a:rPr lang="en-US" sz="2000" dirty="0" err="1"/>
              <a:t>Cina</a:t>
            </a:r>
            <a:endParaRPr lang="en-US" sz="2000" dirty="0"/>
          </a:p>
          <a:p>
            <a:r>
              <a:rPr lang="en-US" sz="2400" dirty="0"/>
              <a:t>12-14 Nov,: Future Collider workshop, CERN</a:t>
            </a:r>
          </a:p>
          <a:p>
            <a:r>
              <a:rPr lang="en-US" sz="2400" dirty="0" err="1"/>
              <a:t>Dic</a:t>
            </a:r>
            <a:r>
              <a:rPr lang="en-US" sz="2400" dirty="0"/>
              <a:t>. 2023: RD_FCC collaboration meeting</a:t>
            </a:r>
          </a:p>
          <a:p>
            <a:r>
              <a:rPr lang="en-US" sz="2400" dirty="0"/>
              <a:t>13-15 Nov.: FCC-IS WP2 annual workshop (collider design), Roma</a:t>
            </a:r>
          </a:p>
          <a:p>
            <a:r>
              <a:rPr lang="en-US" sz="2400" dirty="0"/>
              <a:t>AOB: FCC-IS, FCC-FS midterm review</a:t>
            </a:r>
          </a:p>
          <a:p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missioni</a:t>
            </a:r>
            <a:r>
              <a:rPr lang="en-US" sz="2400" dirty="0"/>
              <a:t>: </a:t>
            </a:r>
            <a:r>
              <a:rPr lang="en-US" sz="2400" dirty="0" err="1"/>
              <a:t>disponibilita</a:t>
            </a:r>
            <a:r>
              <a:rPr lang="en-US" sz="2400" dirty="0"/>
              <a:t>’ </a:t>
            </a:r>
            <a:r>
              <a:rPr lang="en-US" sz="2400" dirty="0" err="1"/>
              <a:t>totale</a:t>
            </a:r>
            <a:r>
              <a:rPr lang="en-US" sz="2400" dirty="0"/>
              <a:t> 70.3 k</a:t>
            </a:r>
            <a:r>
              <a:rPr lang="it-IT" sz="2400" dirty="0"/>
              <a:t>€</a:t>
            </a:r>
            <a:endParaRPr lang="en-US" sz="2400" dirty="0"/>
          </a:p>
          <a:p>
            <a:pPr lvl="1"/>
            <a:r>
              <a:rPr lang="en-US" sz="2000" dirty="0"/>
              <a:t>BA: 	1.1 k</a:t>
            </a:r>
            <a:r>
              <a:rPr lang="it-IT" sz="2000" dirty="0"/>
              <a:t>€</a:t>
            </a:r>
          </a:p>
          <a:p>
            <a:pPr lvl="1"/>
            <a:r>
              <a:rPr lang="en-US" sz="2000" dirty="0"/>
              <a:t>BO:	0.1 k</a:t>
            </a:r>
            <a:r>
              <a:rPr lang="it-IT" sz="2000" dirty="0"/>
              <a:t>€</a:t>
            </a:r>
          </a:p>
          <a:p>
            <a:pPr lvl="1"/>
            <a:r>
              <a:rPr lang="en-US" sz="2000" dirty="0"/>
              <a:t>LNF:	2.5 k</a:t>
            </a:r>
            <a:r>
              <a:rPr lang="it-IT" sz="2000" dirty="0"/>
              <a:t>€</a:t>
            </a:r>
          </a:p>
          <a:p>
            <a:pPr lvl="1"/>
            <a:r>
              <a:rPr lang="en-US" sz="2000" dirty="0"/>
              <a:t>MI:	8.1 k</a:t>
            </a:r>
            <a:r>
              <a:rPr lang="it-IT" sz="2000" dirty="0"/>
              <a:t>€</a:t>
            </a:r>
          </a:p>
          <a:p>
            <a:pPr lvl="1"/>
            <a:r>
              <a:rPr lang="en-US" sz="2000" dirty="0"/>
              <a:t>PI:	57.5 k</a:t>
            </a:r>
            <a:r>
              <a:rPr lang="it-IT" sz="2000" dirty="0"/>
              <a:t>€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96B4-5EF1-2983-2D92-AAB6BBB2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91F5-18F5-D9F4-D368-EA34566A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C2CC-8EB9-64DB-2B17-A4CA06DA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2A38-2395-E050-0D61-28F5E7A7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Sblocchi</a:t>
            </a:r>
            <a:r>
              <a:rPr lang="en-US" dirty="0"/>
              <a:t> 2023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C525-2F05-44D1-7860-325D36D1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24025"/>
            <a:ext cx="7772400" cy="4114800"/>
          </a:xfrm>
        </p:spPr>
        <p:txBody>
          <a:bodyPr/>
          <a:lstStyle/>
          <a:p>
            <a:r>
              <a:rPr lang="en-US" dirty="0"/>
              <a:t>RD_FCC:</a:t>
            </a:r>
          </a:p>
          <a:p>
            <a:pPr lvl="1"/>
            <a:r>
              <a:rPr lang="en-US" dirty="0"/>
              <a:t>MI:	  3 </a:t>
            </a:r>
            <a:r>
              <a:rPr lang="en-US" sz="2400" dirty="0"/>
              <a:t>k</a:t>
            </a:r>
            <a:r>
              <a:rPr lang="it-IT" sz="2400" dirty="0"/>
              <a:t>€	</a:t>
            </a:r>
            <a:r>
              <a:rPr lang="it-IT" sz="2400" dirty="0" err="1"/>
              <a:t>flex</a:t>
            </a:r>
            <a:r>
              <a:rPr lang="it-IT" sz="2400" dirty="0"/>
              <a:t> per AtlasPix3</a:t>
            </a:r>
          </a:p>
          <a:p>
            <a:pPr lvl="1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PI:	47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€	FEST 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NO sblocco</a:t>
            </a:r>
            <a:endParaRPr lang="it-IT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it-IT" dirty="0"/>
              <a:t>RD_FLAVOUR:</a:t>
            </a:r>
          </a:p>
          <a:p>
            <a:pPr lvl="1"/>
            <a:r>
              <a:rPr lang="it-IT" dirty="0"/>
              <a:t>MI:	5 </a:t>
            </a:r>
            <a:r>
              <a:rPr lang="en-US" sz="2400" dirty="0"/>
              <a:t>k</a:t>
            </a:r>
            <a:r>
              <a:rPr lang="it-IT" sz="2400" dirty="0"/>
              <a:t>€	Moduli AtlasPix3</a:t>
            </a:r>
          </a:p>
          <a:p>
            <a:pPr lvl="1"/>
            <a:r>
              <a:rPr lang="it-IT" dirty="0"/>
              <a:t>GE:	1 </a:t>
            </a:r>
            <a:r>
              <a:rPr lang="en-US" sz="2400" dirty="0"/>
              <a:t>k</a:t>
            </a:r>
            <a:r>
              <a:rPr lang="it-IT" sz="2400" dirty="0"/>
              <a:t>€	Stazione test RX</a:t>
            </a:r>
          </a:p>
          <a:p>
            <a:pPr lvl="2"/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573C-244D-9F20-972A-BBD404BB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3661-96B6-5059-461A-B059D235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9B8AC-35A0-2BA4-3F12-2F86C910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3F26-5855-4E76-8369-9052E2A1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Anagrafica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C129-9259-4DF9-AE0C-8EFD3E5F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08" y="1230198"/>
            <a:ext cx="9313683" cy="4114800"/>
          </a:xfrm>
        </p:spPr>
        <p:txBody>
          <a:bodyPr/>
          <a:lstStyle/>
          <a:p>
            <a:r>
              <a:rPr lang="en-US" dirty="0"/>
              <a:t>Sigle </a:t>
            </a:r>
            <a:r>
              <a:rPr lang="en-US" dirty="0" err="1"/>
              <a:t>sinergiche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Eurizon</a:t>
            </a:r>
            <a:r>
              <a:rPr lang="en-US" dirty="0"/>
              <a:t>, </a:t>
            </a:r>
            <a:r>
              <a:rPr lang="en-US" dirty="0" err="1"/>
              <a:t>AidaInnova</a:t>
            </a:r>
            <a:r>
              <a:rPr lang="en-US" dirty="0"/>
              <a:t>, FCC-IS, </a:t>
            </a:r>
            <a:r>
              <a:rPr lang="en-US" dirty="0" err="1"/>
              <a:t>Eurolabs</a:t>
            </a:r>
            <a:r>
              <a:rPr lang="en-US" dirty="0"/>
              <a:t>,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Rtubes</a:t>
            </a:r>
            <a:r>
              <a:rPr lang="en-US" dirty="0"/>
              <a:t>, Hidra2, Ignite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4B278-FF73-42D6-B5EE-2B35D1F6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83A3E-8875-441E-AA9D-E2618AFE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C7A6-EB86-41E2-8F69-0FBA4A59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C70C6A-0240-4CC2-A6EA-986B3DD61F05}"/>
              </a:ext>
            </a:extLst>
          </p:cNvPr>
          <p:cNvSpPr txBox="1">
            <a:spLocks/>
          </p:cNvSpPr>
          <p:nvPr/>
        </p:nvSpPr>
        <p:spPr bwMode="auto">
          <a:xfrm>
            <a:off x="4787900" y="2246427"/>
            <a:ext cx="44475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28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CC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2023: 19 </a:t>
            </a:r>
            <a:r>
              <a:rPr lang="en-US" kern="0" dirty="0" err="1"/>
              <a:t>sezioni</a:t>
            </a:r>
            <a:endParaRPr lang="en-US" kern="0" dirty="0"/>
          </a:p>
          <a:p>
            <a:pPr lvl="1"/>
            <a:r>
              <a:rPr lang="en-US" kern="0" dirty="0"/>
              <a:t>R/T: 	151</a:t>
            </a:r>
          </a:p>
          <a:p>
            <a:pPr lvl="1"/>
            <a:r>
              <a:rPr lang="en-US" kern="0" dirty="0"/>
              <a:t>FTE: 15.20+15.50 = 30.70</a:t>
            </a:r>
          </a:p>
          <a:p>
            <a:r>
              <a:rPr lang="en-US" kern="0" dirty="0"/>
              <a:t>2024: 19 </a:t>
            </a:r>
            <a:r>
              <a:rPr lang="en-US" kern="0" dirty="0" err="1"/>
              <a:t>sezioni</a:t>
            </a:r>
            <a:endParaRPr lang="en-US" kern="0" dirty="0"/>
          </a:p>
          <a:p>
            <a:pPr lvl="1"/>
            <a:r>
              <a:rPr lang="en-US" kern="0" dirty="0"/>
              <a:t>Continua </a:t>
            </a:r>
            <a:r>
              <a:rPr lang="en-US" kern="0" dirty="0" err="1"/>
              <a:t>crescita</a:t>
            </a:r>
            <a:endParaRPr lang="en-US" kern="0" dirty="0"/>
          </a:p>
          <a:p>
            <a:pPr lvl="1"/>
            <a:r>
              <a:rPr lang="en-US" kern="0" dirty="0" err="1"/>
              <a:t>Esce</a:t>
            </a:r>
            <a:r>
              <a:rPr lang="en-US" kern="0" dirty="0"/>
              <a:t> FI </a:t>
            </a:r>
            <a:r>
              <a:rPr lang="en-US" kern="0" dirty="0">
                <a:sym typeface="Wingdings" panose="05000000000000000000" pitchFamily="2" charset="2"/>
              </a:rPr>
              <a:t> </a:t>
            </a:r>
            <a:r>
              <a:rPr lang="en-US" kern="0" dirty="0" err="1">
                <a:sym typeface="Wingdings" panose="05000000000000000000" pitchFamily="2" charset="2"/>
              </a:rPr>
              <a:t>entra</a:t>
            </a:r>
            <a:r>
              <a:rPr lang="en-US" kern="0" dirty="0">
                <a:sym typeface="Wingdings" panose="05000000000000000000" pitchFamily="2" charset="2"/>
              </a:rPr>
              <a:t> PG</a:t>
            </a:r>
          </a:p>
          <a:p>
            <a:pPr lvl="1"/>
            <a:r>
              <a:rPr lang="en-US" kern="0" dirty="0">
                <a:sym typeface="Wingdings" panose="05000000000000000000" pitchFamily="2" charset="2"/>
              </a:rPr>
              <a:t>R/T:	186</a:t>
            </a:r>
          </a:p>
          <a:p>
            <a:pPr lvl="1"/>
            <a:r>
              <a:rPr lang="en-US" kern="0" dirty="0">
                <a:sym typeface="Wingdings" panose="05000000000000000000" pitchFamily="2" charset="2"/>
              </a:rPr>
              <a:t>FTE: 27.20 + 13.10 = 40.30</a:t>
            </a:r>
            <a:endParaRPr lang="en-US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6E61FF-A976-8812-5809-552DF76E5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45" y="2160673"/>
            <a:ext cx="3875416" cy="44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AB26-6F9D-4696-B714-DFF4853F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Missioni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76D8A-6D96-490A-BFB3-FAB77BF1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1" y="1194067"/>
            <a:ext cx="9046999" cy="4114800"/>
          </a:xfrm>
        </p:spPr>
        <p:txBody>
          <a:bodyPr/>
          <a:lstStyle/>
          <a:p>
            <a:r>
              <a:rPr lang="en-US" dirty="0" err="1"/>
              <a:t>Algoritmo</a:t>
            </a:r>
            <a:r>
              <a:rPr lang="en-US" dirty="0"/>
              <a:t> referee 2019 – </a:t>
            </a:r>
            <a:r>
              <a:rPr lang="en-US" dirty="0" err="1"/>
              <a:t>Manca</a:t>
            </a:r>
            <a:r>
              <a:rPr lang="en-US" dirty="0"/>
              <a:t> </a:t>
            </a:r>
            <a:r>
              <a:rPr lang="en-US" dirty="0" err="1"/>
              <a:t>ancora</a:t>
            </a:r>
            <a:r>
              <a:rPr lang="en-US" dirty="0"/>
              <a:t> PG</a:t>
            </a:r>
          </a:p>
          <a:p>
            <a:pPr lvl="1"/>
            <a:r>
              <a:rPr lang="en-US" dirty="0" err="1"/>
              <a:t>Revisionare</a:t>
            </a:r>
            <a:r>
              <a:rPr lang="en-US" dirty="0"/>
              <a:t> </a:t>
            </a:r>
            <a:r>
              <a:rPr lang="en-US" dirty="0" err="1"/>
              <a:t>algoritmo</a:t>
            </a:r>
            <a:r>
              <a:rPr lang="en-US" dirty="0"/>
              <a:t> </a:t>
            </a:r>
            <a:r>
              <a:rPr lang="en-US" dirty="0" err="1"/>
              <a:t>assegnazioni</a:t>
            </a:r>
            <a:r>
              <a:rPr lang="en-US" dirty="0"/>
              <a:t> per </a:t>
            </a:r>
            <a:r>
              <a:rPr lang="en-US" dirty="0" err="1"/>
              <a:t>conferenze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6E0B-4789-4AFE-89A3-3FF8941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E5DCF-5DD6-4B34-B061-D34FE0A0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128DF-C00E-4CA9-99DB-C17D15C9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934BD3-8AD9-2396-936F-18065F03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2" y="2072108"/>
            <a:ext cx="8134930" cy="45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F7CE-0358-6FE3-96B9-0BD4710C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2024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A2191-FC14-B5F2-28FB-C4E6969D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RD_FCC, Riunione referee, Settembre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D4C9-D8D9-C726-895A-52668810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2FBFF-B95D-6A41-9ABC-7FF85586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2B06FE-B89F-D563-7B6E-1A52FDBB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75" y="1702852"/>
            <a:ext cx="3236102" cy="213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77719-D45B-8015-C068-0BF04C11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9" y="1702852"/>
            <a:ext cx="5607818" cy="47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Commenti</a:t>
            </a:r>
            <a:r>
              <a:rPr lang="en-US" dirty="0"/>
              <a:t> </a:t>
            </a:r>
            <a:r>
              <a:rPr lang="en-US" dirty="0" err="1"/>
              <a:t>finali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6" y="1251252"/>
            <a:ext cx="9027267" cy="5088920"/>
          </a:xfrm>
        </p:spPr>
        <p:txBody>
          <a:bodyPr/>
          <a:lstStyle/>
          <a:p>
            <a:r>
              <a:rPr lang="en-US" dirty="0"/>
              <a:t>Non molto tempo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estese</a:t>
            </a:r>
            <a:r>
              <a:rPr lang="en-US" dirty="0"/>
              <a:t> </a:t>
            </a:r>
            <a:r>
              <a:rPr lang="en-US" dirty="0" err="1"/>
              <a:t>relazioni</a:t>
            </a:r>
            <a:r>
              <a:rPr lang="en-US" dirty="0"/>
              <a:t> a Maggio e </a:t>
            </a:r>
            <a:r>
              <a:rPr lang="en-US" dirty="0" err="1"/>
              <a:t>Luglio</a:t>
            </a:r>
            <a:endParaRPr lang="en-US" dirty="0"/>
          </a:p>
          <a:p>
            <a:r>
              <a:rPr lang="en-US" dirty="0" err="1"/>
              <a:t>Tantissima</a:t>
            </a:r>
            <a:r>
              <a:rPr lang="en-US" dirty="0"/>
              <a:t> </a:t>
            </a:r>
            <a:r>
              <a:rPr lang="en-US" dirty="0" err="1"/>
              <a:t>attivita</a:t>
            </a:r>
            <a:r>
              <a:rPr lang="en-US" dirty="0"/>
              <a:t>’ in </a:t>
            </a:r>
            <a:r>
              <a:rPr lang="en-US" dirty="0" err="1"/>
              <a:t>corso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in Italia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fuori</a:t>
            </a:r>
            <a:endParaRPr lang="en-US" dirty="0"/>
          </a:p>
          <a:p>
            <a:pPr lvl="1"/>
            <a:r>
              <a:rPr lang="en-US" dirty="0"/>
              <a:t>Note per mid-term review</a:t>
            </a:r>
          </a:p>
          <a:p>
            <a:pPr lvl="1"/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contatti</a:t>
            </a:r>
            <a:r>
              <a:rPr lang="en-US" dirty="0"/>
              <a:t> con </a:t>
            </a:r>
            <a:r>
              <a:rPr lang="en-US" dirty="0" err="1"/>
              <a:t>gruppi</a:t>
            </a:r>
            <a:r>
              <a:rPr lang="en-US" dirty="0"/>
              <a:t> USA, ma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aspetta</a:t>
            </a:r>
            <a:r>
              <a:rPr lang="en-US" dirty="0"/>
              <a:t> il P5</a:t>
            </a:r>
          </a:p>
          <a:p>
            <a:r>
              <a:rPr lang="en-US" dirty="0" err="1"/>
              <a:t>Finanziamenti</a:t>
            </a:r>
            <a:r>
              <a:rPr lang="en-US" dirty="0"/>
              <a:t> Giunta INFN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r>
              <a:rPr lang="en-US" dirty="0"/>
              <a:t> (v. Manuela)</a:t>
            </a:r>
          </a:p>
          <a:p>
            <a:r>
              <a:rPr lang="en-US" dirty="0"/>
              <a:t>PRIN:</a:t>
            </a:r>
          </a:p>
          <a:p>
            <a:pPr lvl="1"/>
            <a:r>
              <a:rPr lang="en-US" dirty="0" err="1"/>
              <a:t>Cristalli</a:t>
            </a:r>
            <a:r>
              <a:rPr lang="en-US" dirty="0"/>
              <a:t> per </a:t>
            </a:r>
            <a:r>
              <a:rPr lang="en-US" dirty="0" err="1"/>
              <a:t>calorimetria</a:t>
            </a:r>
            <a:r>
              <a:rPr lang="en-US" dirty="0"/>
              <a:t> – MIB/PV</a:t>
            </a:r>
          </a:p>
          <a:p>
            <a:pPr lvl="1"/>
            <a:r>
              <a:rPr lang="en-US" dirty="0" err="1"/>
              <a:t>Cristalli</a:t>
            </a:r>
            <a:r>
              <a:rPr lang="en-US" dirty="0"/>
              <a:t> per </a:t>
            </a:r>
            <a:r>
              <a:rPr lang="en-US" dirty="0" err="1"/>
              <a:t>sorgente</a:t>
            </a:r>
            <a:r>
              <a:rPr lang="en-US" dirty="0"/>
              <a:t> e+ - FE</a:t>
            </a:r>
          </a:p>
          <a:p>
            <a:r>
              <a:rPr lang="en-US" dirty="0"/>
              <a:t>Nuovo R&amp;D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DSiPM</a:t>
            </a:r>
            <a:r>
              <a:rPr lang="en-US" dirty="0"/>
              <a:t> di MI/PV (v. Bob)</a:t>
            </a:r>
          </a:p>
          <a:p>
            <a:r>
              <a:rPr lang="en-US" dirty="0" err="1"/>
              <a:t>Cresce</a:t>
            </a:r>
            <a:r>
              <a:rPr lang="en-US" dirty="0"/>
              <a:t> </a:t>
            </a:r>
            <a:r>
              <a:rPr lang="en-US" dirty="0" err="1"/>
              <a:t>ancora</a:t>
            </a:r>
            <a:r>
              <a:rPr lang="en-US" dirty="0"/>
              <a:t> interesse e </a:t>
            </a:r>
            <a:r>
              <a:rPr lang="en-US" dirty="0" err="1"/>
              <a:t>dimensione</a:t>
            </a:r>
            <a:r>
              <a:rPr lang="en-US" dirty="0"/>
              <a:t> del </a:t>
            </a:r>
            <a:r>
              <a:rPr lang="en-US" dirty="0" err="1"/>
              <a:t>gruppo</a:t>
            </a:r>
            <a:r>
              <a:rPr lang="en-US" dirty="0"/>
              <a:t> Italiano</a:t>
            </a:r>
          </a:p>
          <a:p>
            <a:pPr lvl="1"/>
            <a:r>
              <a:rPr lang="en-US" dirty="0"/>
              <a:t>PG verra’ </a:t>
            </a:r>
            <a:r>
              <a:rPr lang="en-US" dirty="0" err="1"/>
              <a:t>aggiornato</a:t>
            </a:r>
            <a:r>
              <a:rPr lang="en-US" dirty="0"/>
              <a:t> presto (v. Livio)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RD_FCC, Riunione referee, Settembre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246</TotalTime>
  <Pages>22</Pages>
  <Words>688</Words>
  <Application>Microsoft Office PowerPoint</Application>
  <PresentationFormat>Letter Paper (8.5x11 in)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Helvetica</vt:lpstr>
      <vt:lpstr>Symbol</vt:lpstr>
      <vt:lpstr>Times</vt:lpstr>
      <vt:lpstr>Times New Roman</vt:lpstr>
      <vt:lpstr>Wingdings</vt:lpstr>
      <vt:lpstr>Lezioni_CERN_2003</vt:lpstr>
      <vt:lpstr>Stato RD_FCC per referees </vt:lpstr>
      <vt:lpstr>Mid-term review</vt:lpstr>
      <vt:lpstr>Mid-term review</vt:lpstr>
      <vt:lpstr>Eventi - Missioni 2023 </vt:lpstr>
      <vt:lpstr>Sblocchi 2023</vt:lpstr>
      <vt:lpstr>Anagrafica 2024</vt:lpstr>
      <vt:lpstr>Missioni 2024</vt:lpstr>
      <vt:lpstr>Sommario richieste 2024</vt:lpstr>
      <vt:lpstr>Commenti finali</vt:lpstr>
      <vt:lpstr>Richieste acceleratori 2024</vt:lpstr>
      <vt:lpstr>Richieste Silici 2024</vt:lpstr>
      <vt:lpstr>Richieste Camera 2024</vt:lpstr>
      <vt:lpstr>Richieste calorimetro 2024</vt:lpstr>
      <vt:lpstr>Richieste uRwell 2024</vt:lpstr>
      <vt:lpstr>PowerPoint Presentation</vt:lpstr>
      <vt:lpstr>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Franco Bedeschi</cp:lastModifiedBy>
  <cp:revision>2445</cp:revision>
  <cp:lastPrinted>2021-05-31T08:40:23Z</cp:lastPrinted>
  <dcterms:created xsi:type="dcterms:W3CDTF">1997-01-27T15:41:37Z</dcterms:created>
  <dcterms:modified xsi:type="dcterms:W3CDTF">2023-09-07T11:55:52Z</dcterms:modified>
</cp:coreProperties>
</file>