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21" r:id="rId1"/>
  </p:sldMasterIdLst>
  <p:notesMasterIdLst>
    <p:notesMasterId r:id="rId9"/>
  </p:notesMasterIdLst>
  <p:sldIdLst>
    <p:sldId id="259" r:id="rId2"/>
    <p:sldId id="261" r:id="rId3"/>
    <p:sldId id="303" r:id="rId4"/>
    <p:sldId id="282" r:id="rId5"/>
    <p:sldId id="293" r:id="rId6"/>
    <p:sldId id="328" r:id="rId7"/>
    <p:sldId id="27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94E"/>
    <a:srgbClr val="044F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DD909-CC91-4C4F-B6C7-88B8523787AC}" v="10" dt="2024-02-26T08:55:18.783"/>
    <p1510:client id="{A20D76B4-6E80-804A-903C-10B5A434252E}" v="67" dt="2024-02-26T14:06:04.578"/>
    <p1510:client id="{A799DE76-8601-3A47-B820-9B7B266E1832}" v="252" dt="2024-02-26T08:00:12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/>
    <p:restoredTop sz="94665"/>
  </p:normalViewPr>
  <p:slideViewPr>
    <p:cSldViewPr snapToGrid="0">
      <p:cViewPr varScale="1">
        <p:scale>
          <a:sx n="107" d="100"/>
          <a:sy n="107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MERCOGLIANO" userId="5d7dbcdc-d3a3-45ae-812a-d7b97ac5192f" providerId="ADAL" clId="{A799DE76-8601-3A47-B820-9B7B266E1832}"/>
    <pc:docChg chg="undo custSel addSld delSld modSld sldOrd">
      <pc:chgData name="DANIELA MERCOGLIANO" userId="5d7dbcdc-d3a3-45ae-812a-d7b97ac5192f" providerId="ADAL" clId="{A799DE76-8601-3A47-B820-9B7B266E1832}" dt="2024-02-26T08:03:08.700" v="629" actId="20577"/>
      <pc:docMkLst>
        <pc:docMk/>
      </pc:docMkLst>
      <pc:sldChg chg="delSp modSp mod">
        <pc:chgData name="DANIELA MERCOGLIANO" userId="5d7dbcdc-d3a3-45ae-812a-d7b97ac5192f" providerId="ADAL" clId="{A799DE76-8601-3A47-B820-9B7B266E1832}" dt="2024-02-26T07:57:37.036" v="614" actId="14100"/>
        <pc:sldMkLst>
          <pc:docMk/>
          <pc:sldMk cId="1199101828" sldId="259"/>
        </pc:sldMkLst>
        <pc:spChg chg="mod">
          <ac:chgData name="DANIELA MERCOGLIANO" userId="5d7dbcdc-d3a3-45ae-812a-d7b97ac5192f" providerId="ADAL" clId="{A799DE76-8601-3A47-B820-9B7B266E1832}" dt="2024-02-26T07:57:37.036" v="614" actId="14100"/>
          <ac:spMkLst>
            <pc:docMk/>
            <pc:sldMk cId="1199101828" sldId="259"/>
            <ac:spMk id="2" creationId="{893546D4-0499-45D2-0104-49086123E6C7}"/>
          </ac:spMkLst>
        </pc:spChg>
        <pc:grpChg chg="mod">
          <ac:chgData name="DANIELA MERCOGLIANO" userId="5d7dbcdc-d3a3-45ae-812a-d7b97ac5192f" providerId="ADAL" clId="{A799DE76-8601-3A47-B820-9B7B266E1832}" dt="2024-02-25T11:33:59.779" v="541" actId="1076"/>
          <ac:grpSpMkLst>
            <pc:docMk/>
            <pc:sldMk cId="1199101828" sldId="259"/>
            <ac:grpSpMk id="19" creationId="{1E067643-1804-E312-08D7-1E0D3A7FFFFD}"/>
          </ac:grpSpMkLst>
        </pc:grpChg>
        <pc:grpChg chg="del">
          <ac:chgData name="DANIELA MERCOGLIANO" userId="5d7dbcdc-d3a3-45ae-812a-d7b97ac5192f" providerId="ADAL" clId="{A799DE76-8601-3A47-B820-9B7B266E1832}" dt="2024-02-25T08:09:21.369" v="44" actId="478"/>
          <ac:grpSpMkLst>
            <pc:docMk/>
            <pc:sldMk cId="1199101828" sldId="259"/>
            <ac:grpSpMk id="20" creationId="{7FEEE904-0DBE-C4FB-B485-DCAF1D5545AA}"/>
          </ac:grpSpMkLst>
        </pc:grpChg>
      </pc:sldChg>
      <pc:sldChg chg="addSp delSp modSp mod">
        <pc:chgData name="DANIELA MERCOGLIANO" userId="5d7dbcdc-d3a3-45ae-812a-d7b97ac5192f" providerId="ADAL" clId="{A799DE76-8601-3A47-B820-9B7B266E1832}" dt="2024-02-25T13:12:49.258" v="590" actId="1076"/>
        <pc:sldMkLst>
          <pc:docMk/>
          <pc:sldMk cId="2445020806" sldId="261"/>
        </pc:sldMkLst>
        <pc:spChg chg="mod">
          <ac:chgData name="DANIELA MERCOGLIANO" userId="5d7dbcdc-d3a3-45ae-812a-d7b97ac5192f" providerId="ADAL" clId="{A799DE76-8601-3A47-B820-9B7B266E1832}" dt="2024-02-25T08:18:11.416" v="90" actId="20577"/>
          <ac:spMkLst>
            <pc:docMk/>
            <pc:sldMk cId="2445020806" sldId="261"/>
            <ac:spMk id="2" creationId="{893546D4-0499-45D2-0104-49086123E6C7}"/>
          </ac:spMkLst>
        </pc:spChg>
        <pc:spChg chg="add mod">
          <ac:chgData name="DANIELA MERCOGLIANO" userId="5d7dbcdc-d3a3-45ae-812a-d7b97ac5192f" providerId="ADAL" clId="{A799DE76-8601-3A47-B820-9B7B266E1832}" dt="2024-02-25T11:36:48.756" v="557" actId="1076"/>
          <ac:spMkLst>
            <pc:docMk/>
            <pc:sldMk cId="2445020806" sldId="261"/>
            <ac:spMk id="5" creationId="{B0682182-60FD-F9E8-CDB9-5B07980E07AA}"/>
          </ac:spMkLst>
        </pc:spChg>
        <pc:spChg chg="add mod">
          <ac:chgData name="DANIELA MERCOGLIANO" userId="5d7dbcdc-d3a3-45ae-812a-d7b97ac5192f" providerId="ADAL" clId="{A799DE76-8601-3A47-B820-9B7B266E1832}" dt="2024-02-25T11:36:01.903" v="553" actId="1076"/>
          <ac:spMkLst>
            <pc:docMk/>
            <pc:sldMk cId="2445020806" sldId="261"/>
            <ac:spMk id="7" creationId="{B7124E0B-805B-985D-9D69-DDDCC55BFA83}"/>
          </ac:spMkLst>
        </pc:spChg>
        <pc:spChg chg="del">
          <ac:chgData name="DANIELA MERCOGLIANO" userId="5d7dbcdc-d3a3-45ae-812a-d7b97ac5192f" providerId="ADAL" clId="{A799DE76-8601-3A47-B820-9B7B266E1832}" dt="2024-02-25T08:40:37.059" v="335" actId="478"/>
          <ac:spMkLst>
            <pc:docMk/>
            <pc:sldMk cId="2445020806" sldId="261"/>
            <ac:spMk id="22" creationId="{FA6C2C9A-94C3-00B8-DF3C-6A1265D888F3}"/>
          </ac:spMkLst>
        </pc:spChg>
        <pc:spChg chg="mod">
          <ac:chgData name="DANIELA MERCOGLIANO" userId="5d7dbcdc-d3a3-45ae-812a-d7b97ac5192f" providerId="ADAL" clId="{A799DE76-8601-3A47-B820-9B7B266E1832}" dt="2024-02-25T13:12:41.079" v="589" actId="20577"/>
          <ac:spMkLst>
            <pc:docMk/>
            <pc:sldMk cId="2445020806" sldId="261"/>
            <ac:spMk id="27" creationId="{2F0980F9-6C41-5863-A88A-565CD1B6AE08}"/>
          </ac:spMkLst>
        </pc:spChg>
        <pc:picChg chg="mod">
          <ac:chgData name="DANIELA MERCOGLIANO" userId="5d7dbcdc-d3a3-45ae-812a-d7b97ac5192f" providerId="ADAL" clId="{A799DE76-8601-3A47-B820-9B7B266E1832}" dt="2024-02-25T13:12:49.258" v="590" actId="1076"/>
          <ac:picMkLst>
            <pc:docMk/>
            <pc:sldMk cId="2445020806" sldId="261"/>
            <ac:picMk id="4" creationId="{198F9FD1-02A3-58AA-E1D9-E3C3E17D0890}"/>
          </ac:picMkLst>
        </pc:picChg>
        <pc:picChg chg="add mod modCrop">
          <ac:chgData name="DANIELA MERCOGLIANO" userId="5d7dbcdc-d3a3-45ae-812a-d7b97ac5192f" providerId="ADAL" clId="{A799DE76-8601-3A47-B820-9B7B266E1832}" dt="2024-02-25T11:36:07.452" v="554" actId="1076"/>
          <ac:picMkLst>
            <pc:docMk/>
            <pc:sldMk cId="2445020806" sldId="261"/>
            <ac:picMk id="6" creationId="{E4AF4990-DD7C-9900-58B2-3058069DB62A}"/>
          </ac:picMkLst>
        </pc:picChg>
        <pc:picChg chg="del">
          <ac:chgData name="DANIELA MERCOGLIANO" userId="5d7dbcdc-d3a3-45ae-812a-d7b97ac5192f" providerId="ADAL" clId="{A799DE76-8601-3A47-B820-9B7B266E1832}" dt="2024-02-25T08:40:34.873" v="334" actId="478"/>
          <ac:picMkLst>
            <pc:docMk/>
            <pc:sldMk cId="2445020806" sldId="261"/>
            <ac:picMk id="24" creationId="{C929AF1E-D802-7DBF-A7C2-68092121127B}"/>
          </ac:picMkLst>
        </pc:picChg>
        <pc:picChg chg="mod">
          <ac:chgData name="DANIELA MERCOGLIANO" userId="5d7dbcdc-d3a3-45ae-812a-d7b97ac5192f" providerId="ADAL" clId="{A799DE76-8601-3A47-B820-9B7B266E1832}" dt="2024-02-25T13:12:35.765" v="578" actId="1076"/>
          <ac:picMkLst>
            <pc:docMk/>
            <pc:sldMk cId="2445020806" sldId="261"/>
            <ac:picMk id="26" creationId="{679503C8-A8EF-3872-7D32-2CBBFED8EEA7}"/>
          </ac:picMkLst>
        </pc:picChg>
      </pc:sldChg>
      <pc:sldChg chg="modSp del mod">
        <pc:chgData name="DANIELA MERCOGLIANO" userId="5d7dbcdc-d3a3-45ae-812a-d7b97ac5192f" providerId="ADAL" clId="{A799DE76-8601-3A47-B820-9B7B266E1832}" dt="2024-02-25T08:46:51.694" v="436" actId="2696"/>
        <pc:sldMkLst>
          <pc:docMk/>
          <pc:sldMk cId="15825996" sldId="262"/>
        </pc:sldMkLst>
        <pc:spChg chg="mod">
          <ac:chgData name="DANIELA MERCOGLIANO" userId="5d7dbcdc-d3a3-45ae-812a-d7b97ac5192f" providerId="ADAL" clId="{A799DE76-8601-3A47-B820-9B7B266E1832}" dt="2024-02-25T08:18:23.926" v="104" actId="20577"/>
          <ac:spMkLst>
            <pc:docMk/>
            <pc:sldMk cId="15825996" sldId="262"/>
            <ac:spMk id="2" creationId="{893546D4-0499-45D2-0104-49086123E6C7}"/>
          </ac:spMkLst>
        </pc:spChg>
      </pc:sldChg>
      <pc:sldChg chg="del">
        <pc:chgData name="DANIELA MERCOGLIANO" userId="5d7dbcdc-d3a3-45ae-812a-d7b97ac5192f" providerId="ADAL" clId="{A799DE76-8601-3A47-B820-9B7B266E1832}" dt="2024-02-25T08:01:06.526" v="0" actId="2696"/>
        <pc:sldMkLst>
          <pc:docMk/>
          <pc:sldMk cId="1844508061" sldId="266"/>
        </pc:sldMkLst>
      </pc:sldChg>
      <pc:sldChg chg="del">
        <pc:chgData name="DANIELA MERCOGLIANO" userId="5d7dbcdc-d3a3-45ae-812a-d7b97ac5192f" providerId="ADAL" clId="{A799DE76-8601-3A47-B820-9B7B266E1832}" dt="2024-02-25T21:53:01.815" v="599" actId="2696"/>
        <pc:sldMkLst>
          <pc:docMk/>
          <pc:sldMk cId="3250748993" sldId="278"/>
        </pc:sldMkLst>
      </pc:sldChg>
      <pc:sldChg chg="delSp modSp mod ord">
        <pc:chgData name="DANIELA MERCOGLIANO" userId="5d7dbcdc-d3a3-45ae-812a-d7b97ac5192f" providerId="ADAL" clId="{A799DE76-8601-3A47-B820-9B7B266E1832}" dt="2024-02-26T08:03:08.700" v="629" actId="20577"/>
        <pc:sldMkLst>
          <pc:docMk/>
          <pc:sldMk cId="2942174609" sldId="279"/>
        </pc:sldMkLst>
        <pc:spChg chg="mod">
          <ac:chgData name="DANIELA MERCOGLIANO" userId="5d7dbcdc-d3a3-45ae-812a-d7b97ac5192f" providerId="ADAL" clId="{A799DE76-8601-3A47-B820-9B7B266E1832}" dt="2024-02-26T08:03:08.700" v="629" actId="20577"/>
          <ac:spMkLst>
            <pc:docMk/>
            <pc:sldMk cId="2942174609" sldId="279"/>
            <ac:spMk id="8" creationId="{A6AC60C3-34A0-8EE6-5502-1182520DFB9B}"/>
          </ac:spMkLst>
        </pc:spChg>
        <pc:picChg chg="del mod">
          <ac:chgData name="DANIELA MERCOGLIANO" userId="5d7dbcdc-d3a3-45ae-812a-d7b97ac5192f" providerId="ADAL" clId="{A799DE76-8601-3A47-B820-9B7B266E1832}" dt="2024-02-25T08:24:01.657" v="272" actId="478"/>
          <ac:picMkLst>
            <pc:docMk/>
            <pc:sldMk cId="2942174609" sldId="279"/>
            <ac:picMk id="4" creationId="{997A3B87-D5E3-778A-A26F-D6C87ABC245E}"/>
          </ac:picMkLst>
        </pc:picChg>
      </pc:sldChg>
      <pc:sldChg chg="addSp delSp modSp mod ord">
        <pc:chgData name="DANIELA MERCOGLIANO" userId="5d7dbcdc-d3a3-45ae-812a-d7b97ac5192f" providerId="ADAL" clId="{A799DE76-8601-3A47-B820-9B7B266E1832}" dt="2024-02-26T08:02:52.287" v="626" actId="20577"/>
        <pc:sldMkLst>
          <pc:docMk/>
          <pc:sldMk cId="2268845159" sldId="282"/>
        </pc:sldMkLst>
        <pc:spChg chg="del mod">
          <ac:chgData name="DANIELA MERCOGLIANO" userId="5d7dbcdc-d3a3-45ae-812a-d7b97ac5192f" providerId="ADAL" clId="{A799DE76-8601-3A47-B820-9B7B266E1832}" dt="2024-02-25T08:20:10.692" v="143" actId="478"/>
          <ac:spMkLst>
            <pc:docMk/>
            <pc:sldMk cId="2268845159" sldId="282"/>
            <ac:spMk id="2" creationId="{893546D4-0499-45D2-0104-49086123E6C7}"/>
          </ac:spMkLst>
        </pc:spChg>
        <pc:spChg chg="del mod">
          <ac:chgData name="DANIELA MERCOGLIANO" userId="5d7dbcdc-d3a3-45ae-812a-d7b97ac5192f" providerId="ADAL" clId="{A799DE76-8601-3A47-B820-9B7B266E1832}" dt="2024-02-25T08:27:43.014" v="297"/>
          <ac:spMkLst>
            <pc:docMk/>
            <pc:sldMk cId="2268845159" sldId="282"/>
            <ac:spMk id="5" creationId="{247D9013-1642-04DC-2525-439FB84ABB6F}"/>
          </ac:spMkLst>
        </pc:spChg>
        <pc:spChg chg="add del mod">
          <ac:chgData name="DANIELA MERCOGLIANO" userId="5d7dbcdc-d3a3-45ae-812a-d7b97ac5192f" providerId="ADAL" clId="{A799DE76-8601-3A47-B820-9B7B266E1832}" dt="2024-02-25T08:20:13.677" v="145" actId="478"/>
          <ac:spMkLst>
            <pc:docMk/>
            <pc:sldMk cId="2268845159" sldId="282"/>
            <ac:spMk id="6" creationId="{97C8D69B-B16A-CA34-1790-00393A202D26}"/>
          </ac:spMkLst>
        </pc:spChg>
        <pc:spChg chg="add mod">
          <ac:chgData name="DANIELA MERCOGLIANO" userId="5d7dbcdc-d3a3-45ae-812a-d7b97ac5192f" providerId="ADAL" clId="{A799DE76-8601-3A47-B820-9B7B266E1832}" dt="2024-02-25T08:20:23.428" v="150" actId="1076"/>
          <ac:spMkLst>
            <pc:docMk/>
            <pc:sldMk cId="2268845159" sldId="282"/>
            <ac:spMk id="7" creationId="{7B81E0A9-CE02-8C71-F00E-8C4DBEBA9F7F}"/>
          </ac:spMkLst>
        </pc:spChg>
        <pc:spChg chg="mod">
          <ac:chgData name="DANIELA MERCOGLIANO" userId="5d7dbcdc-d3a3-45ae-812a-d7b97ac5192f" providerId="ADAL" clId="{A799DE76-8601-3A47-B820-9B7B266E1832}" dt="2024-02-25T08:27:26.460" v="294" actId="404"/>
          <ac:spMkLst>
            <pc:docMk/>
            <pc:sldMk cId="2268845159" sldId="282"/>
            <ac:spMk id="32" creationId="{05B28613-D985-5AB2-E1CD-DB474965A80D}"/>
          </ac:spMkLst>
        </pc:spChg>
        <pc:spChg chg="mod">
          <ac:chgData name="DANIELA MERCOGLIANO" userId="5d7dbcdc-d3a3-45ae-812a-d7b97ac5192f" providerId="ADAL" clId="{A799DE76-8601-3A47-B820-9B7B266E1832}" dt="2024-02-25T08:28:27.762" v="300" actId="1076"/>
          <ac:spMkLst>
            <pc:docMk/>
            <pc:sldMk cId="2268845159" sldId="282"/>
            <ac:spMk id="34" creationId="{A701B51E-E1A1-10F3-C8C4-4881973A5D0F}"/>
          </ac:spMkLst>
        </pc:spChg>
        <pc:spChg chg="mod">
          <ac:chgData name="DANIELA MERCOGLIANO" userId="5d7dbcdc-d3a3-45ae-812a-d7b97ac5192f" providerId="ADAL" clId="{A799DE76-8601-3A47-B820-9B7B266E1832}" dt="2024-02-26T08:02:52.287" v="626" actId="20577"/>
          <ac:spMkLst>
            <pc:docMk/>
            <pc:sldMk cId="2268845159" sldId="282"/>
            <ac:spMk id="40" creationId="{172DAE67-E812-CFAB-4D96-EA497F660EEF}"/>
          </ac:spMkLst>
        </pc:spChg>
        <pc:picChg chg="add mod modCrop">
          <ac:chgData name="DANIELA MERCOGLIANO" userId="5d7dbcdc-d3a3-45ae-812a-d7b97ac5192f" providerId="ADAL" clId="{A799DE76-8601-3A47-B820-9B7B266E1832}" dt="2024-02-25T08:27:36.352" v="295" actId="1076"/>
          <ac:picMkLst>
            <pc:docMk/>
            <pc:sldMk cId="2268845159" sldId="282"/>
            <ac:picMk id="9" creationId="{24FB5881-394F-C007-D189-67F46841BE94}"/>
          </ac:picMkLst>
        </pc:picChg>
        <pc:picChg chg="del">
          <ac:chgData name="DANIELA MERCOGLIANO" userId="5d7dbcdc-d3a3-45ae-812a-d7b97ac5192f" providerId="ADAL" clId="{A799DE76-8601-3A47-B820-9B7B266E1832}" dt="2024-02-25T08:26:41.480" v="279" actId="478"/>
          <ac:picMkLst>
            <pc:docMk/>
            <pc:sldMk cId="2268845159" sldId="282"/>
            <ac:picMk id="28" creationId="{A9ED362C-47C3-3E2F-E8D9-C5F11F745A03}"/>
          </ac:picMkLst>
        </pc:picChg>
        <pc:picChg chg="mod">
          <ac:chgData name="DANIELA MERCOGLIANO" userId="5d7dbcdc-d3a3-45ae-812a-d7b97ac5192f" providerId="ADAL" clId="{A799DE76-8601-3A47-B820-9B7B266E1832}" dt="2024-02-25T08:48:46.680" v="437" actId="1076"/>
          <ac:picMkLst>
            <pc:docMk/>
            <pc:sldMk cId="2268845159" sldId="282"/>
            <ac:picMk id="29" creationId="{834B4452-280E-8B49-4B22-E8ACDBDEEC64}"/>
          </ac:picMkLst>
        </pc:picChg>
      </pc:sldChg>
      <pc:sldChg chg="del">
        <pc:chgData name="DANIELA MERCOGLIANO" userId="5d7dbcdc-d3a3-45ae-812a-d7b97ac5192f" providerId="ADAL" clId="{A799DE76-8601-3A47-B820-9B7B266E1832}" dt="2024-02-25T08:01:09.368" v="1" actId="2696"/>
        <pc:sldMkLst>
          <pc:docMk/>
          <pc:sldMk cId="4271975424" sldId="284"/>
        </pc:sldMkLst>
      </pc:sldChg>
      <pc:sldChg chg="del">
        <pc:chgData name="DANIELA MERCOGLIANO" userId="5d7dbcdc-d3a3-45ae-812a-d7b97ac5192f" providerId="ADAL" clId="{A799DE76-8601-3A47-B820-9B7B266E1832}" dt="2024-02-25T08:02:01.812" v="3" actId="2696"/>
        <pc:sldMkLst>
          <pc:docMk/>
          <pc:sldMk cId="1302441295" sldId="285"/>
        </pc:sldMkLst>
      </pc:sldChg>
      <pc:sldChg chg="del">
        <pc:chgData name="DANIELA MERCOGLIANO" userId="5d7dbcdc-d3a3-45ae-812a-d7b97ac5192f" providerId="ADAL" clId="{A799DE76-8601-3A47-B820-9B7B266E1832}" dt="2024-02-25T08:01:33.332" v="2" actId="2696"/>
        <pc:sldMkLst>
          <pc:docMk/>
          <pc:sldMk cId="463385696" sldId="287"/>
        </pc:sldMkLst>
      </pc:sldChg>
      <pc:sldChg chg="del">
        <pc:chgData name="DANIELA MERCOGLIANO" userId="5d7dbcdc-d3a3-45ae-812a-d7b97ac5192f" providerId="ADAL" clId="{A799DE76-8601-3A47-B820-9B7B266E1832}" dt="2024-02-25T21:53:02.749" v="601" actId="2696"/>
        <pc:sldMkLst>
          <pc:docMk/>
          <pc:sldMk cId="952120131" sldId="288"/>
        </pc:sldMkLst>
      </pc:sldChg>
      <pc:sldChg chg="del">
        <pc:chgData name="DANIELA MERCOGLIANO" userId="5d7dbcdc-d3a3-45ae-812a-d7b97ac5192f" providerId="ADAL" clId="{A799DE76-8601-3A47-B820-9B7B266E1832}" dt="2024-02-25T21:53:03.642" v="602" actId="2696"/>
        <pc:sldMkLst>
          <pc:docMk/>
          <pc:sldMk cId="2721626257" sldId="289"/>
        </pc:sldMkLst>
      </pc:sldChg>
      <pc:sldChg chg="addSp delSp modSp mod">
        <pc:chgData name="DANIELA MERCOGLIANO" userId="5d7dbcdc-d3a3-45ae-812a-d7b97ac5192f" providerId="ADAL" clId="{A799DE76-8601-3A47-B820-9B7B266E1832}" dt="2024-02-26T08:02:58.300" v="627" actId="20577"/>
        <pc:sldMkLst>
          <pc:docMk/>
          <pc:sldMk cId="3880985098" sldId="293"/>
        </pc:sldMkLst>
        <pc:spChg chg="mod">
          <ac:chgData name="DANIELA MERCOGLIANO" userId="5d7dbcdc-d3a3-45ae-812a-d7b97ac5192f" providerId="ADAL" clId="{A799DE76-8601-3A47-B820-9B7B266E1832}" dt="2024-02-25T08:19:43.652" v="140" actId="20577"/>
          <ac:spMkLst>
            <pc:docMk/>
            <pc:sldMk cId="3880985098" sldId="293"/>
            <ac:spMk id="2" creationId="{893546D4-0499-45D2-0104-49086123E6C7}"/>
          </ac:spMkLst>
        </pc:spChg>
        <pc:spChg chg="del">
          <ac:chgData name="DANIELA MERCOGLIANO" userId="5d7dbcdc-d3a3-45ae-812a-d7b97ac5192f" providerId="ADAL" clId="{A799DE76-8601-3A47-B820-9B7B266E1832}" dt="2024-02-25T08:19:15.638" v="119" actId="478"/>
          <ac:spMkLst>
            <pc:docMk/>
            <pc:sldMk cId="3880985098" sldId="293"/>
            <ac:spMk id="7" creationId="{E160054A-C204-9137-1783-5F9A2DDEF7D2}"/>
          </ac:spMkLst>
        </pc:spChg>
        <pc:spChg chg="mod">
          <ac:chgData name="DANIELA MERCOGLIANO" userId="5d7dbcdc-d3a3-45ae-812a-d7b97ac5192f" providerId="ADAL" clId="{A799DE76-8601-3A47-B820-9B7B266E1832}" dt="2024-02-26T08:02:58.300" v="627" actId="20577"/>
          <ac:spMkLst>
            <pc:docMk/>
            <pc:sldMk cId="3880985098" sldId="293"/>
            <ac:spMk id="12" creationId="{51A464B6-0DFE-360B-304F-81A30BCA8809}"/>
          </ac:spMkLst>
        </pc:spChg>
        <pc:spChg chg="add mod">
          <ac:chgData name="DANIELA MERCOGLIANO" userId="5d7dbcdc-d3a3-45ae-812a-d7b97ac5192f" providerId="ADAL" clId="{A799DE76-8601-3A47-B820-9B7B266E1832}" dt="2024-02-25T08:29:12.756" v="305" actId="1076"/>
          <ac:spMkLst>
            <pc:docMk/>
            <pc:sldMk cId="3880985098" sldId="293"/>
            <ac:spMk id="14" creationId="{053D59FC-1A5B-2C00-EA94-2F34F19A6279}"/>
          </ac:spMkLst>
        </pc:spChg>
        <pc:spChg chg="mod">
          <ac:chgData name="DANIELA MERCOGLIANO" userId="5d7dbcdc-d3a3-45ae-812a-d7b97ac5192f" providerId="ADAL" clId="{A799DE76-8601-3A47-B820-9B7B266E1832}" dt="2024-02-25T08:22:00.924" v="213"/>
          <ac:spMkLst>
            <pc:docMk/>
            <pc:sldMk cId="3880985098" sldId="293"/>
            <ac:spMk id="19" creationId="{4B197F1E-5995-8EAF-9B30-8522B76C9578}"/>
          </ac:spMkLst>
        </pc:spChg>
        <pc:spChg chg="del">
          <ac:chgData name="DANIELA MERCOGLIANO" userId="5d7dbcdc-d3a3-45ae-812a-d7b97ac5192f" providerId="ADAL" clId="{A799DE76-8601-3A47-B820-9B7B266E1832}" dt="2024-02-25T08:19:10.512" v="117" actId="478"/>
          <ac:spMkLst>
            <pc:docMk/>
            <pc:sldMk cId="3880985098" sldId="293"/>
            <ac:spMk id="21" creationId="{AF5CCE4E-5264-0D78-C16D-BA1CC9288E9A}"/>
          </ac:spMkLst>
        </pc:spChg>
        <pc:spChg chg="mod">
          <ac:chgData name="DANIELA MERCOGLIANO" userId="5d7dbcdc-d3a3-45ae-812a-d7b97ac5192f" providerId="ADAL" clId="{A799DE76-8601-3A47-B820-9B7B266E1832}" dt="2024-02-25T09:39:44.706" v="532" actId="14100"/>
          <ac:spMkLst>
            <pc:docMk/>
            <pc:sldMk cId="3880985098" sldId="293"/>
            <ac:spMk id="22" creationId="{E3AD0481-185F-C41B-2205-38BD67273CB9}"/>
          </ac:spMkLst>
        </pc:spChg>
        <pc:spChg chg="mod">
          <ac:chgData name="DANIELA MERCOGLIANO" userId="5d7dbcdc-d3a3-45ae-812a-d7b97ac5192f" providerId="ADAL" clId="{A799DE76-8601-3A47-B820-9B7B266E1832}" dt="2024-02-25T09:39:57.557" v="534" actId="14100"/>
          <ac:spMkLst>
            <pc:docMk/>
            <pc:sldMk cId="3880985098" sldId="293"/>
            <ac:spMk id="23" creationId="{83445E61-234C-7083-8CF5-3391601991F8}"/>
          </ac:spMkLst>
        </pc:spChg>
        <pc:spChg chg="del">
          <ac:chgData name="DANIELA MERCOGLIANO" userId="5d7dbcdc-d3a3-45ae-812a-d7b97ac5192f" providerId="ADAL" clId="{A799DE76-8601-3A47-B820-9B7B266E1832}" dt="2024-02-25T08:19:12.289" v="118" actId="478"/>
          <ac:spMkLst>
            <pc:docMk/>
            <pc:sldMk cId="3880985098" sldId="293"/>
            <ac:spMk id="25" creationId="{A2CD5744-4BDD-208B-53DF-7AECD580DEFC}"/>
          </ac:spMkLst>
        </pc:spChg>
        <pc:spChg chg="mod">
          <ac:chgData name="DANIELA MERCOGLIANO" userId="5d7dbcdc-d3a3-45ae-812a-d7b97ac5192f" providerId="ADAL" clId="{A799DE76-8601-3A47-B820-9B7B266E1832}" dt="2024-02-25T09:39:31.008" v="529" actId="1076"/>
          <ac:spMkLst>
            <pc:docMk/>
            <pc:sldMk cId="3880985098" sldId="293"/>
            <ac:spMk id="26" creationId="{C19C6111-DE62-82BB-E8AD-2A4ABDF0639E}"/>
          </ac:spMkLst>
        </pc:spChg>
        <pc:spChg chg="mod">
          <ac:chgData name="DANIELA MERCOGLIANO" userId="5d7dbcdc-d3a3-45ae-812a-d7b97ac5192f" providerId="ADAL" clId="{A799DE76-8601-3A47-B820-9B7B266E1832}" dt="2024-02-25T08:22:00.924" v="213"/>
          <ac:spMkLst>
            <pc:docMk/>
            <pc:sldMk cId="3880985098" sldId="293"/>
            <ac:spMk id="28" creationId="{A9A0BD0C-3115-D882-EE2E-EE1F1042B196}"/>
          </ac:spMkLst>
        </pc:spChg>
        <pc:spChg chg="mod">
          <ac:chgData name="DANIELA MERCOGLIANO" userId="5d7dbcdc-d3a3-45ae-812a-d7b97ac5192f" providerId="ADAL" clId="{A799DE76-8601-3A47-B820-9B7B266E1832}" dt="2024-02-25T08:22:00.924" v="213"/>
          <ac:spMkLst>
            <pc:docMk/>
            <pc:sldMk cId="3880985098" sldId="293"/>
            <ac:spMk id="30" creationId="{DF1EB978-960F-A890-4866-0E051B208C9A}"/>
          </ac:spMkLst>
        </pc:spChg>
        <pc:spChg chg="mod">
          <ac:chgData name="DANIELA MERCOGLIANO" userId="5d7dbcdc-d3a3-45ae-812a-d7b97ac5192f" providerId="ADAL" clId="{A799DE76-8601-3A47-B820-9B7B266E1832}" dt="2024-02-25T08:22:00.924" v="213"/>
          <ac:spMkLst>
            <pc:docMk/>
            <pc:sldMk cId="3880985098" sldId="293"/>
            <ac:spMk id="32" creationId="{D5286279-D2F2-CC1A-121D-A04277C5FE6F}"/>
          </ac:spMkLst>
        </pc:spChg>
        <pc:spChg chg="mod">
          <ac:chgData name="DANIELA MERCOGLIANO" userId="5d7dbcdc-d3a3-45ae-812a-d7b97ac5192f" providerId="ADAL" clId="{A799DE76-8601-3A47-B820-9B7B266E1832}" dt="2024-02-25T08:22:00.924" v="213"/>
          <ac:spMkLst>
            <pc:docMk/>
            <pc:sldMk cId="3880985098" sldId="293"/>
            <ac:spMk id="34" creationId="{10DB3647-E61A-73BF-26C5-C31CD6649E96}"/>
          </ac:spMkLst>
        </pc:spChg>
        <pc:spChg chg="mod">
          <ac:chgData name="DANIELA MERCOGLIANO" userId="5d7dbcdc-d3a3-45ae-812a-d7b97ac5192f" providerId="ADAL" clId="{A799DE76-8601-3A47-B820-9B7B266E1832}" dt="2024-02-25T08:22:00.924" v="213"/>
          <ac:spMkLst>
            <pc:docMk/>
            <pc:sldMk cId="3880985098" sldId="293"/>
            <ac:spMk id="36" creationId="{B7C925DE-F659-5B53-5AC2-A7C8E0BF3BC2}"/>
          </ac:spMkLst>
        </pc:spChg>
        <pc:spChg chg="mod">
          <ac:chgData name="DANIELA MERCOGLIANO" userId="5d7dbcdc-d3a3-45ae-812a-d7b97ac5192f" providerId="ADAL" clId="{A799DE76-8601-3A47-B820-9B7B266E1832}" dt="2024-02-25T08:22:25.775" v="221"/>
          <ac:spMkLst>
            <pc:docMk/>
            <pc:sldMk cId="3880985098" sldId="293"/>
            <ac:spMk id="42" creationId="{C9E703E3-A9D3-F301-5F97-0F30DD0AC9F5}"/>
          </ac:spMkLst>
        </pc:spChg>
        <pc:spChg chg="mod">
          <ac:chgData name="DANIELA MERCOGLIANO" userId="5d7dbcdc-d3a3-45ae-812a-d7b97ac5192f" providerId="ADAL" clId="{A799DE76-8601-3A47-B820-9B7B266E1832}" dt="2024-02-25T08:22:25.775" v="221"/>
          <ac:spMkLst>
            <pc:docMk/>
            <pc:sldMk cId="3880985098" sldId="293"/>
            <ac:spMk id="43" creationId="{4E9546E3-3B6F-5BC7-0FDB-5FFB6AA3D884}"/>
          </ac:spMkLst>
        </pc:spChg>
        <pc:spChg chg="mod">
          <ac:chgData name="DANIELA MERCOGLIANO" userId="5d7dbcdc-d3a3-45ae-812a-d7b97ac5192f" providerId="ADAL" clId="{A799DE76-8601-3A47-B820-9B7B266E1832}" dt="2024-02-25T08:22:25.775" v="221"/>
          <ac:spMkLst>
            <pc:docMk/>
            <pc:sldMk cId="3880985098" sldId="293"/>
            <ac:spMk id="44" creationId="{A168870A-0C1B-558A-1EE5-0D15C1EC6C22}"/>
          </ac:spMkLst>
        </pc:spChg>
        <pc:spChg chg="mod">
          <ac:chgData name="DANIELA MERCOGLIANO" userId="5d7dbcdc-d3a3-45ae-812a-d7b97ac5192f" providerId="ADAL" clId="{A799DE76-8601-3A47-B820-9B7B266E1832}" dt="2024-02-25T08:22:25.775" v="221"/>
          <ac:spMkLst>
            <pc:docMk/>
            <pc:sldMk cId="3880985098" sldId="293"/>
            <ac:spMk id="45" creationId="{62B1426A-43B0-7655-48AE-D626D9C72D59}"/>
          </ac:spMkLst>
        </pc:spChg>
        <pc:grpChg chg="add del mod">
          <ac:chgData name="DANIELA MERCOGLIANO" userId="5d7dbcdc-d3a3-45ae-812a-d7b97ac5192f" providerId="ADAL" clId="{A799DE76-8601-3A47-B820-9B7B266E1832}" dt="2024-02-25T08:22:14.785" v="218" actId="478"/>
          <ac:grpSpMkLst>
            <pc:docMk/>
            <pc:sldMk cId="3880985098" sldId="293"/>
            <ac:grpSpMk id="15" creationId="{61029883-CC9C-E78E-74F4-E15909D6C9DC}"/>
          </ac:grpSpMkLst>
        </pc:grpChg>
        <pc:grpChg chg="mod">
          <ac:chgData name="DANIELA MERCOGLIANO" userId="5d7dbcdc-d3a3-45ae-812a-d7b97ac5192f" providerId="ADAL" clId="{A799DE76-8601-3A47-B820-9B7B266E1832}" dt="2024-02-25T08:22:00.924" v="213"/>
          <ac:grpSpMkLst>
            <pc:docMk/>
            <pc:sldMk cId="3880985098" sldId="293"/>
            <ac:grpSpMk id="16" creationId="{3DB2B968-D429-E445-D902-DC4EE7F4FBA7}"/>
          </ac:grpSpMkLst>
        </pc:grpChg>
        <pc:grpChg chg="mod">
          <ac:chgData name="DANIELA MERCOGLIANO" userId="5d7dbcdc-d3a3-45ae-812a-d7b97ac5192f" providerId="ADAL" clId="{A799DE76-8601-3A47-B820-9B7B266E1832}" dt="2024-02-25T08:22:00.924" v="213"/>
          <ac:grpSpMkLst>
            <pc:docMk/>
            <pc:sldMk cId="3880985098" sldId="293"/>
            <ac:grpSpMk id="18" creationId="{9907D3E0-939E-F4F1-2E7E-87FE268A02E6}"/>
          </ac:grpSpMkLst>
        </pc:grpChg>
        <pc:grpChg chg="mod">
          <ac:chgData name="DANIELA MERCOGLIANO" userId="5d7dbcdc-d3a3-45ae-812a-d7b97ac5192f" providerId="ADAL" clId="{A799DE76-8601-3A47-B820-9B7B266E1832}" dt="2024-02-25T08:22:00.924" v="213"/>
          <ac:grpSpMkLst>
            <pc:docMk/>
            <pc:sldMk cId="3880985098" sldId="293"/>
            <ac:grpSpMk id="20" creationId="{4CBDD7E0-5B93-35CE-0D7F-6060B7E91B1B}"/>
          </ac:grpSpMkLst>
        </pc:grpChg>
        <pc:grpChg chg="mod">
          <ac:chgData name="DANIELA MERCOGLIANO" userId="5d7dbcdc-d3a3-45ae-812a-d7b97ac5192f" providerId="ADAL" clId="{A799DE76-8601-3A47-B820-9B7B266E1832}" dt="2024-02-25T09:40:16.271" v="535" actId="1076"/>
          <ac:grpSpMkLst>
            <pc:docMk/>
            <pc:sldMk cId="3880985098" sldId="293"/>
            <ac:grpSpMk id="27" creationId="{D7F3603B-5AF6-D169-8389-1CE76D34F8CC}"/>
          </ac:grpSpMkLst>
        </pc:grpChg>
        <pc:grpChg chg="mod">
          <ac:chgData name="DANIELA MERCOGLIANO" userId="5d7dbcdc-d3a3-45ae-812a-d7b97ac5192f" providerId="ADAL" clId="{A799DE76-8601-3A47-B820-9B7B266E1832}" dt="2024-02-25T08:22:00.924" v="213"/>
          <ac:grpSpMkLst>
            <pc:docMk/>
            <pc:sldMk cId="3880985098" sldId="293"/>
            <ac:grpSpMk id="35" creationId="{9226863A-E7FB-2778-505E-AF09FE03434F}"/>
          </ac:grpSpMkLst>
        </pc:grpChg>
        <pc:grpChg chg="add mod">
          <ac:chgData name="DANIELA MERCOGLIANO" userId="5d7dbcdc-d3a3-45ae-812a-d7b97ac5192f" providerId="ADAL" clId="{A799DE76-8601-3A47-B820-9B7B266E1832}" dt="2024-02-25T09:39:20.980" v="527"/>
          <ac:grpSpMkLst>
            <pc:docMk/>
            <pc:sldMk cId="3880985098" sldId="293"/>
            <ac:grpSpMk id="39" creationId="{7505378A-8435-3760-EFF0-E63832DF7CC0}"/>
          </ac:grpSpMkLst>
        </pc:grpChg>
        <pc:picChg chg="del">
          <ac:chgData name="DANIELA MERCOGLIANO" userId="5d7dbcdc-d3a3-45ae-812a-d7b97ac5192f" providerId="ADAL" clId="{A799DE76-8601-3A47-B820-9B7B266E1832}" dt="2024-02-25T08:19:08.205" v="116" actId="478"/>
          <ac:picMkLst>
            <pc:docMk/>
            <pc:sldMk cId="3880985098" sldId="293"/>
            <ac:picMk id="5" creationId="{609342E7-58A0-06E1-6B21-FDEEEBD9AEFD}"/>
          </ac:picMkLst>
        </pc:picChg>
        <pc:picChg chg="mod">
          <ac:chgData name="DANIELA MERCOGLIANO" userId="5d7dbcdc-d3a3-45ae-812a-d7b97ac5192f" providerId="ADAL" clId="{A799DE76-8601-3A47-B820-9B7B266E1832}" dt="2024-02-25T09:39:25.038" v="528" actId="14100"/>
          <ac:picMkLst>
            <pc:docMk/>
            <pc:sldMk cId="3880985098" sldId="293"/>
            <ac:picMk id="11" creationId="{3D32A6D6-C0E7-A780-9727-F86F9DF5EDF8}"/>
          </ac:picMkLst>
        </pc:picChg>
        <pc:picChg chg="mod">
          <ac:chgData name="DANIELA MERCOGLIANO" userId="5d7dbcdc-d3a3-45ae-812a-d7b97ac5192f" providerId="ADAL" clId="{A799DE76-8601-3A47-B820-9B7B266E1832}" dt="2024-02-25T08:22:00.924" v="213"/>
          <ac:picMkLst>
            <pc:docMk/>
            <pc:sldMk cId="3880985098" sldId="293"/>
            <ac:picMk id="37" creationId="{9D1ABFB0-F5A1-0F8A-7484-EF705D868AB8}"/>
          </ac:picMkLst>
        </pc:picChg>
        <pc:picChg chg="mod">
          <ac:chgData name="DANIELA MERCOGLIANO" userId="5d7dbcdc-d3a3-45ae-812a-d7b97ac5192f" providerId="ADAL" clId="{A799DE76-8601-3A47-B820-9B7B266E1832}" dt="2024-02-25T08:22:00.924" v="213"/>
          <ac:picMkLst>
            <pc:docMk/>
            <pc:sldMk cId="3880985098" sldId="293"/>
            <ac:picMk id="38" creationId="{233C4A63-DA0F-707B-0C90-5DE5CAA387E1}"/>
          </ac:picMkLst>
        </pc:picChg>
        <pc:picChg chg="mod">
          <ac:chgData name="DANIELA MERCOGLIANO" userId="5d7dbcdc-d3a3-45ae-812a-d7b97ac5192f" providerId="ADAL" clId="{A799DE76-8601-3A47-B820-9B7B266E1832}" dt="2024-02-25T09:38:50.679" v="520"/>
          <ac:picMkLst>
            <pc:docMk/>
            <pc:sldMk cId="3880985098" sldId="293"/>
            <ac:picMk id="40" creationId="{1C6086D2-46ED-D6DE-01AC-48DF55FCE2AD}"/>
          </ac:picMkLst>
        </pc:picChg>
        <pc:cxnChg chg="mod">
          <ac:chgData name="DANIELA MERCOGLIANO" userId="5d7dbcdc-d3a3-45ae-812a-d7b97ac5192f" providerId="ADAL" clId="{A799DE76-8601-3A47-B820-9B7B266E1832}" dt="2024-02-25T08:22:00.924" v="213"/>
          <ac:cxnSpMkLst>
            <pc:docMk/>
            <pc:sldMk cId="3880985098" sldId="293"/>
            <ac:cxnSpMk id="17" creationId="{B4BCC4EF-4F61-ED4D-50D5-60F53D47E7A6}"/>
          </ac:cxnSpMkLst>
        </pc:cxnChg>
        <pc:cxnChg chg="mod">
          <ac:chgData name="DANIELA MERCOGLIANO" userId="5d7dbcdc-d3a3-45ae-812a-d7b97ac5192f" providerId="ADAL" clId="{A799DE76-8601-3A47-B820-9B7B266E1832}" dt="2024-02-25T08:22:00.924" v="213"/>
          <ac:cxnSpMkLst>
            <pc:docMk/>
            <pc:sldMk cId="3880985098" sldId="293"/>
            <ac:cxnSpMk id="24" creationId="{57A6529A-86FD-E2E3-4B3E-E6FFD1CC7622}"/>
          </ac:cxnSpMkLst>
        </pc:cxnChg>
        <pc:cxnChg chg="mod">
          <ac:chgData name="DANIELA MERCOGLIANO" userId="5d7dbcdc-d3a3-45ae-812a-d7b97ac5192f" providerId="ADAL" clId="{A799DE76-8601-3A47-B820-9B7B266E1832}" dt="2024-02-25T08:22:00.924" v="213"/>
          <ac:cxnSpMkLst>
            <pc:docMk/>
            <pc:sldMk cId="3880985098" sldId="293"/>
            <ac:cxnSpMk id="29" creationId="{28BDFC5F-3A72-C688-FD80-DAE0A058746C}"/>
          </ac:cxnSpMkLst>
        </pc:cxnChg>
        <pc:cxnChg chg="mod">
          <ac:chgData name="DANIELA MERCOGLIANO" userId="5d7dbcdc-d3a3-45ae-812a-d7b97ac5192f" providerId="ADAL" clId="{A799DE76-8601-3A47-B820-9B7B266E1832}" dt="2024-02-25T08:22:00.924" v="213"/>
          <ac:cxnSpMkLst>
            <pc:docMk/>
            <pc:sldMk cId="3880985098" sldId="293"/>
            <ac:cxnSpMk id="31" creationId="{90339EC8-992D-C051-2645-61EE32D17335}"/>
          </ac:cxnSpMkLst>
        </pc:cxnChg>
        <pc:cxnChg chg="mod">
          <ac:chgData name="DANIELA MERCOGLIANO" userId="5d7dbcdc-d3a3-45ae-812a-d7b97ac5192f" providerId="ADAL" clId="{A799DE76-8601-3A47-B820-9B7B266E1832}" dt="2024-02-25T08:22:00.924" v="213"/>
          <ac:cxnSpMkLst>
            <pc:docMk/>
            <pc:sldMk cId="3880985098" sldId="293"/>
            <ac:cxnSpMk id="33" creationId="{18289350-09B3-64E6-888E-5E5CB0B7EA29}"/>
          </ac:cxnSpMkLst>
        </pc:cxnChg>
        <pc:cxnChg chg="mod">
          <ac:chgData name="DANIELA MERCOGLIANO" userId="5d7dbcdc-d3a3-45ae-812a-d7b97ac5192f" providerId="ADAL" clId="{A799DE76-8601-3A47-B820-9B7B266E1832}" dt="2024-02-25T08:22:25.775" v="221"/>
          <ac:cxnSpMkLst>
            <pc:docMk/>
            <pc:sldMk cId="3880985098" sldId="293"/>
            <ac:cxnSpMk id="41" creationId="{593662F8-DB7E-6BC9-3A0B-B3DD1B2A396B}"/>
          </ac:cxnSpMkLst>
        </pc:cxnChg>
        <pc:cxnChg chg="mod">
          <ac:chgData name="DANIELA MERCOGLIANO" userId="5d7dbcdc-d3a3-45ae-812a-d7b97ac5192f" providerId="ADAL" clId="{A799DE76-8601-3A47-B820-9B7B266E1832}" dt="2024-02-25T08:22:25.775" v="221"/>
          <ac:cxnSpMkLst>
            <pc:docMk/>
            <pc:sldMk cId="3880985098" sldId="293"/>
            <ac:cxnSpMk id="46" creationId="{F56049D1-65D8-67EA-684A-7BAAAE9DFB6B}"/>
          </ac:cxnSpMkLst>
        </pc:cxnChg>
      </pc:sldChg>
      <pc:sldChg chg="addSp modSp mod">
        <pc:chgData name="DANIELA MERCOGLIANO" userId="5d7dbcdc-d3a3-45ae-812a-d7b97ac5192f" providerId="ADAL" clId="{A799DE76-8601-3A47-B820-9B7B266E1832}" dt="2024-02-26T08:02:35.565" v="620" actId="20577"/>
        <pc:sldMkLst>
          <pc:docMk/>
          <pc:sldMk cId="2634851385" sldId="303"/>
        </pc:sldMkLst>
        <pc:spChg chg="mod">
          <ac:chgData name="DANIELA MERCOGLIANO" userId="5d7dbcdc-d3a3-45ae-812a-d7b97ac5192f" providerId="ADAL" clId="{A799DE76-8601-3A47-B820-9B7B266E1832}" dt="2024-02-25T08:35:12.448" v="307" actId="403"/>
          <ac:spMkLst>
            <pc:docMk/>
            <pc:sldMk cId="2634851385" sldId="303"/>
            <ac:spMk id="2" creationId="{893546D4-0499-45D2-0104-49086123E6C7}"/>
          </ac:spMkLst>
        </pc:spChg>
        <pc:spChg chg="mod">
          <ac:chgData name="DANIELA MERCOGLIANO" userId="5d7dbcdc-d3a3-45ae-812a-d7b97ac5192f" providerId="ADAL" clId="{A799DE76-8601-3A47-B820-9B7B266E1832}" dt="2024-02-25T09:42:16.422" v="540" actId="1076"/>
          <ac:spMkLst>
            <pc:docMk/>
            <pc:sldMk cId="2634851385" sldId="303"/>
            <ac:spMk id="14" creationId="{A17C7DC2-FF95-70BD-723E-2267F2580034}"/>
          </ac:spMkLst>
        </pc:spChg>
        <pc:spChg chg="mod">
          <ac:chgData name="DANIELA MERCOGLIANO" userId="5d7dbcdc-d3a3-45ae-812a-d7b97ac5192f" providerId="ADAL" clId="{A799DE76-8601-3A47-B820-9B7B266E1832}" dt="2024-02-25T09:42:06.775" v="537" actId="403"/>
          <ac:spMkLst>
            <pc:docMk/>
            <pc:sldMk cId="2634851385" sldId="303"/>
            <ac:spMk id="15" creationId="{735CA783-AF36-7BC5-D8C8-D72D05B74381}"/>
          </ac:spMkLst>
        </pc:spChg>
        <pc:spChg chg="mod">
          <ac:chgData name="DANIELA MERCOGLIANO" userId="5d7dbcdc-d3a3-45ae-812a-d7b97ac5192f" providerId="ADAL" clId="{A799DE76-8601-3A47-B820-9B7B266E1832}" dt="2024-02-26T08:02:35.565" v="620" actId="20577"/>
          <ac:spMkLst>
            <pc:docMk/>
            <pc:sldMk cId="2634851385" sldId="303"/>
            <ac:spMk id="16" creationId="{084BB648-04F6-145F-6137-13DAE39316C7}"/>
          </ac:spMkLst>
        </pc:spChg>
        <pc:picChg chg="add mod">
          <ac:chgData name="DANIELA MERCOGLIANO" userId="5d7dbcdc-d3a3-45ae-812a-d7b97ac5192f" providerId="ADAL" clId="{A799DE76-8601-3A47-B820-9B7B266E1832}" dt="2024-02-25T09:42:12.985" v="539" actId="1076"/>
          <ac:picMkLst>
            <pc:docMk/>
            <pc:sldMk cId="2634851385" sldId="303"/>
            <ac:picMk id="5" creationId="{9B46C472-98C5-6DF7-6A01-7A8C774A22C2}"/>
          </ac:picMkLst>
        </pc:picChg>
      </pc:sldChg>
      <pc:sldChg chg="del">
        <pc:chgData name="DANIELA MERCOGLIANO" userId="5d7dbcdc-d3a3-45ae-812a-d7b97ac5192f" providerId="ADAL" clId="{A799DE76-8601-3A47-B820-9B7B266E1832}" dt="2024-02-25T21:53:02.277" v="600" actId="2696"/>
        <pc:sldMkLst>
          <pc:docMk/>
          <pc:sldMk cId="844828994" sldId="304"/>
        </pc:sldMkLst>
      </pc:sldChg>
      <pc:sldChg chg="del mod modShow">
        <pc:chgData name="DANIELA MERCOGLIANO" userId="5d7dbcdc-d3a3-45ae-812a-d7b97ac5192f" providerId="ADAL" clId="{A799DE76-8601-3A47-B820-9B7B266E1832}" dt="2024-02-25T08:18:53.775" v="115" actId="2696"/>
        <pc:sldMkLst>
          <pc:docMk/>
          <pc:sldMk cId="3244883028" sldId="308"/>
        </pc:sldMkLst>
      </pc:sldChg>
      <pc:sldChg chg="del">
        <pc:chgData name="DANIELA MERCOGLIANO" userId="5d7dbcdc-d3a3-45ae-812a-d7b97ac5192f" providerId="ADAL" clId="{A799DE76-8601-3A47-B820-9B7B266E1832}" dt="2024-02-25T21:52:59.960" v="595" actId="2696"/>
        <pc:sldMkLst>
          <pc:docMk/>
          <pc:sldMk cId="2044546812" sldId="309"/>
        </pc:sldMkLst>
      </pc:sldChg>
      <pc:sldChg chg="del">
        <pc:chgData name="DANIELA MERCOGLIANO" userId="5d7dbcdc-d3a3-45ae-812a-d7b97ac5192f" providerId="ADAL" clId="{A799DE76-8601-3A47-B820-9B7B266E1832}" dt="2024-02-25T21:53:00.398" v="596" actId="2696"/>
        <pc:sldMkLst>
          <pc:docMk/>
          <pc:sldMk cId="1344786681" sldId="311"/>
        </pc:sldMkLst>
      </pc:sldChg>
      <pc:sldChg chg="add del">
        <pc:chgData name="DANIELA MERCOGLIANO" userId="5d7dbcdc-d3a3-45ae-812a-d7b97ac5192f" providerId="ADAL" clId="{A799DE76-8601-3A47-B820-9B7B266E1832}" dt="2024-02-25T21:52:58.548" v="592" actId="2696"/>
        <pc:sldMkLst>
          <pc:docMk/>
          <pc:sldMk cId="3882246699" sldId="312"/>
        </pc:sldMkLst>
      </pc:sldChg>
      <pc:sldChg chg="del">
        <pc:chgData name="DANIELA MERCOGLIANO" userId="5d7dbcdc-d3a3-45ae-812a-d7b97ac5192f" providerId="ADAL" clId="{A799DE76-8601-3A47-B820-9B7B266E1832}" dt="2024-02-25T08:22:40.058" v="225" actId="2696"/>
        <pc:sldMkLst>
          <pc:docMk/>
          <pc:sldMk cId="1756151678" sldId="314"/>
        </pc:sldMkLst>
      </pc:sldChg>
      <pc:sldChg chg="del">
        <pc:chgData name="DANIELA MERCOGLIANO" userId="5d7dbcdc-d3a3-45ae-812a-d7b97ac5192f" providerId="ADAL" clId="{A799DE76-8601-3A47-B820-9B7B266E1832}" dt="2024-02-25T21:53:00.709" v="597" actId="2696"/>
        <pc:sldMkLst>
          <pc:docMk/>
          <pc:sldMk cId="2704272888" sldId="319"/>
        </pc:sldMkLst>
      </pc:sldChg>
      <pc:sldChg chg="del">
        <pc:chgData name="DANIELA MERCOGLIANO" userId="5d7dbcdc-d3a3-45ae-812a-d7b97ac5192f" providerId="ADAL" clId="{A799DE76-8601-3A47-B820-9B7B266E1832}" dt="2024-02-25T21:53:01.385" v="598" actId="2696"/>
        <pc:sldMkLst>
          <pc:docMk/>
          <pc:sldMk cId="719861923" sldId="320"/>
        </pc:sldMkLst>
      </pc:sldChg>
      <pc:sldChg chg="del">
        <pc:chgData name="DANIELA MERCOGLIANO" userId="5d7dbcdc-d3a3-45ae-812a-d7b97ac5192f" providerId="ADAL" clId="{A799DE76-8601-3A47-B820-9B7B266E1832}" dt="2024-02-25T08:22:36.342" v="224" actId="2696"/>
        <pc:sldMkLst>
          <pc:docMk/>
          <pc:sldMk cId="4274094112" sldId="321"/>
        </pc:sldMkLst>
      </pc:sldChg>
      <pc:sldChg chg="addSp modSp add del">
        <pc:chgData name="DANIELA MERCOGLIANO" userId="5d7dbcdc-d3a3-45ae-812a-d7b97ac5192f" providerId="ADAL" clId="{A799DE76-8601-3A47-B820-9B7B266E1832}" dt="2024-02-25T21:52:57.987" v="591" actId="2696"/>
        <pc:sldMkLst>
          <pc:docMk/>
          <pc:sldMk cId="2191773815" sldId="322"/>
        </pc:sldMkLst>
        <pc:spChg chg="mod">
          <ac:chgData name="DANIELA MERCOGLIANO" userId="5d7dbcdc-d3a3-45ae-812a-d7b97ac5192f" providerId="ADAL" clId="{A799DE76-8601-3A47-B820-9B7B266E1832}" dt="2024-02-25T08:22:55.006" v="226" actId="164"/>
          <ac:spMkLst>
            <pc:docMk/>
            <pc:sldMk cId="2191773815" sldId="322"/>
            <ac:spMk id="24" creationId="{4D5794B5-978E-61CD-62F2-9A200E9FF747}"/>
          </ac:spMkLst>
        </pc:spChg>
        <pc:spChg chg="mod">
          <ac:chgData name="DANIELA MERCOGLIANO" userId="5d7dbcdc-d3a3-45ae-812a-d7b97ac5192f" providerId="ADAL" clId="{A799DE76-8601-3A47-B820-9B7B266E1832}" dt="2024-02-25T08:22:55.006" v="226" actId="164"/>
          <ac:spMkLst>
            <pc:docMk/>
            <pc:sldMk cId="2191773815" sldId="322"/>
            <ac:spMk id="26" creationId="{D5D1CD1F-1978-2356-FBF3-C295DBE11F5A}"/>
          </ac:spMkLst>
        </pc:spChg>
        <pc:grpChg chg="add mod">
          <ac:chgData name="DANIELA MERCOGLIANO" userId="5d7dbcdc-d3a3-45ae-812a-d7b97ac5192f" providerId="ADAL" clId="{A799DE76-8601-3A47-B820-9B7B266E1832}" dt="2024-02-25T08:22:55.006" v="226" actId="164"/>
          <ac:grpSpMkLst>
            <pc:docMk/>
            <pc:sldMk cId="2191773815" sldId="322"/>
            <ac:grpSpMk id="4" creationId="{33B1F7C5-5D59-3078-8799-5629DA3E291C}"/>
          </ac:grpSpMkLst>
        </pc:grpChg>
        <pc:picChg chg="mod">
          <ac:chgData name="DANIELA MERCOGLIANO" userId="5d7dbcdc-d3a3-45ae-812a-d7b97ac5192f" providerId="ADAL" clId="{A799DE76-8601-3A47-B820-9B7B266E1832}" dt="2024-02-25T08:22:55.006" v="226" actId="164"/>
          <ac:picMkLst>
            <pc:docMk/>
            <pc:sldMk cId="2191773815" sldId="322"/>
            <ac:picMk id="5" creationId="{937002CE-FA00-1432-0D45-2C217EF820F4}"/>
          </ac:picMkLst>
        </pc:picChg>
        <pc:cxnChg chg="mod">
          <ac:chgData name="DANIELA MERCOGLIANO" userId="5d7dbcdc-d3a3-45ae-812a-d7b97ac5192f" providerId="ADAL" clId="{A799DE76-8601-3A47-B820-9B7B266E1832}" dt="2024-02-25T08:22:55.006" v="226" actId="164"/>
          <ac:cxnSpMkLst>
            <pc:docMk/>
            <pc:sldMk cId="2191773815" sldId="322"/>
            <ac:cxnSpMk id="23" creationId="{12B09390-43DF-83EE-1CB3-184916D06A0B}"/>
          </ac:cxnSpMkLst>
        </pc:cxnChg>
        <pc:cxnChg chg="mod">
          <ac:chgData name="DANIELA MERCOGLIANO" userId="5d7dbcdc-d3a3-45ae-812a-d7b97ac5192f" providerId="ADAL" clId="{A799DE76-8601-3A47-B820-9B7B266E1832}" dt="2024-02-25T08:22:55.006" v="226" actId="164"/>
          <ac:cxnSpMkLst>
            <pc:docMk/>
            <pc:sldMk cId="2191773815" sldId="322"/>
            <ac:cxnSpMk id="25" creationId="{2425A84C-9B03-C405-7EF0-2ECF81019859}"/>
          </ac:cxnSpMkLst>
        </pc:cxnChg>
      </pc:sldChg>
      <pc:sldChg chg="del">
        <pc:chgData name="DANIELA MERCOGLIANO" userId="5d7dbcdc-d3a3-45ae-812a-d7b97ac5192f" providerId="ADAL" clId="{A799DE76-8601-3A47-B820-9B7B266E1832}" dt="2024-02-25T21:52:59.536" v="594" actId="2696"/>
        <pc:sldMkLst>
          <pc:docMk/>
          <pc:sldMk cId="4285310553" sldId="323"/>
        </pc:sldMkLst>
      </pc:sldChg>
      <pc:sldChg chg="add del">
        <pc:chgData name="DANIELA MERCOGLIANO" userId="5d7dbcdc-d3a3-45ae-812a-d7b97ac5192f" providerId="ADAL" clId="{A799DE76-8601-3A47-B820-9B7B266E1832}" dt="2024-02-25T21:52:59.070" v="593" actId="2696"/>
        <pc:sldMkLst>
          <pc:docMk/>
          <pc:sldMk cId="2055685940" sldId="324"/>
        </pc:sldMkLst>
      </pc:sldChg>
      <pc:sldChg chg="addSp modSp mod ord">
        <pc:chgData name="DANIELA MERCOGLIANO" userId="5d7dbcdc-d3a3-45ae-812a-d7b97ac5192f" providerId="ADAL" clId="{A799DE76-8601-3A47-B820-9B7B266E1832}" dt="2024-02-26T08:03:03.378" v="628" actId="20577"/>
        <pc:sldMkLst>
          <pc:docMk/>
          <pc:sldMk cId="4293656045" sldId="325"/>
        </pc:sldMkLst>
        <pc:spChg chg="mod">
          <ac:chgData name="DANIELA MERCOGLIANO" userId="5d7dbcdc-d3a3-45ae-812a-d7b97ac5192f" providerId="ADAL" clId="{A799DE76-8601-3A47-B820-9B7B266E1832}" dt="2024-02-25T08:38:21.509" v="333" actId="108"/>
          <ac:spMkLst>
            <pc:docMk/>
            <pc:sldMk cId="4293656045" sldId="325"/>
            <ac:spMk id="5" creationId="{0DFC6B51-4DF4-F05A-5631-C01EF6E9288C}"/>
          </ac:spMkLst>
        </pc:spChg>
        <pc:spChg chg="mod">
          <ac:chgData name="DANIELA MERCOGLIANO" userId="5d7dbcdc-d3a3-45ae-812a-d7b97ac5192f" providerId="ADAL" clId="{A799DE76-8601-3A47-B820-9B7B266E1832}" dt="2024-02-26T08:03:03.378" v="628" actId="20577"/>
          <ac:spMkLst>
            <pc:docMk/>
            <pc:sldMk cId="4293656045" sldId="325"/>
            <ac:spMk id="12" creationId="{279E6F96-79BA-46BE-40C0-E11C7BDF73EE}"/>
          </ac:spMkLst>
        </pc:spChg>
        <pc:spChg chg="mod">
          <ac:chgData name="DANIELA MERCOGLIANO" userId="5d7dbcdc-d3a3-45ae-812a-d7b97ac5192f" providerId="ADAL" clId="{A799DE76-8601-3A47-B820-9B7B266E1832}" dt="2024-02-25T08:38:04.354" v="332" actId="1076"/>
          <ac:spMkLst>
            <pc:docMk/>
            <pc:sldMk cId="4293656045" sldId="325"/>
            <ac:spMk id="16" creationId="{9F33FDAE-7095-58C5-C936-3C0030B9F4F4}"/>
          </ac:spMkLst>
        </pc:spChg>
        <pc:spChg chg="mod">
          <ac:chgData name="DANIELA MERCOGLIANO" userId="5d7dbcdc-d3a3-45ae-812a-d7b97ac5192f" providerId="ADAL" clId="{A799DE76-8601-3A47-B820-9B7B266E1832}" dt="2024-02-25T08:38:01.137" v="331" actId="1076"/>
          <ac:spMkLst>
            <pc:docMk/>
            <pc:sldMk cId="4293656045" sldId="325"/>
            <ac:spMk id="35" creationId="{014606FE-2621-1D81-E31A-055BA71FA853}"/>
          </ac:spMkLst>
        </pc:spChg>
        <pc:grpChg chg="add mod">
          <ac:chgData name="DANIELA MERCOGLIANO" userId="5d7dbcdc-d3a3-45ae-812a-d7b97ac5192f" providerId="ADAL" clId="{A799DE76-8601-3A47-B820-9B7B266E1832}" dt="2024-02-25T08:23:13.741" v="231" actId="14100"/>
          <ac:grpSpMkLst>
            <pc:docMk/>
            <pc:sldMk cId="4293656045" sldId="325"/>
            <ac:grpSpMk id="4" creationId="{BCB240ED-BDBB-C1C2-F41D-4A2EC207E251}"/>
          </ac:grpSpMkLst>
        </pc:grpChg>
        <pc:grpChg chg="mod">
          <ac:chgData name="DANIELA MERCOGLIANO" userId="5d7dbcdc-d3a3-45ae-812a-d7b97ac5192f" providerId="ADAL" clId="{A799DE76-8601-3A47-B820-9B7B266E1832}" dt="2024-02-25T08:23:17.322" v="232" actId="1076"/>
          <ac:grpSpMkLst>
            <pc:docMk/>
            <pc:sldMk cId="4293656045" sldId="325"/>
            <ac:grpSpMk id="7" creationId="{C1103AD1-022D-525A-E367-97FB6E636E4E}"/>
          </ac:grpSpMkLst>
        </pc:grpChg>
        <pc:picChg chg="mod">
          <ac:chgData name="DANIELA MERCOGLIANO" userId="5d7dbcdc-d3a3-45ae-812a-d7b97ac5192f" providerId="ADAL" clId="{A799DE76-8601-3A47-B820-9B7B266E1832}" dt="2024-02-25T08:22:58.495" v="227"/>
          <ac:picMkLst>
            <pc:docMk/>
            <pc:sldMk cId="4293656045" sldId="325"/>
            <ac:picMk id="6" creationId="{73F1BDF2-1D34-D168-8D84-4C07FA4550BB}"/>
          </ac:picMkLst>
        </pc:picChg>
        <pc:cxnChg chg="mod">
          <ac:chgData name="DANIELA MERCOGLIANO" userId="5d7dbcdc-d3a3-45ae-812a-d7b97ac5192f" providerId="ADAL" clId="{A799DE76-8601-3A47-B820-9B7B266E1832}" dt="2024-02-25T08:22:58.495" v="227"/>
          <ac:cxnSpMkLst>
            <pc:docMk/>
            <pc:sldMk cId="4293656045" sldId="325"/>
            <ac:cxnSpMk id="10" creationId="{8F8CB968-A44E-3F4D-6ED3-9C9855C3DE88}"/>
          </ac:cxnSpMkLst>
        </pc:cxnChg>
        <pc:cxnChg chg="mod">
          <ac:chgData name="DANIELA MERCOGLIANO" userId="5d7dbcdc-d3a3-45ae-812a-d7b97ac5192f" providerId="ADAL" clId="{A799DE76-8601-3A47-B820-9B7B266E1832}" dt="2024-02-25T08:22:58.495" v="227"/>
          <ac:cxnSpMkLst>
            <pc:docMk/>
            <pc:sldMk cId="4293656045" sldId="325"/>
            <ac:cxnSpMk id="34" creationId="{E25198A2-1E10-159B-FA40-F96E41302F7C}"/>
          </ac:cxnSpMkLst>
        </pc:cxnChg>
      </pc:sldChg>
      <pc:sldChg chg="addSp delSp modSp add mod">
        <pc:chgData name="DANIELA MERCOGLIANO" userId="5d7dbcdc-d3a3-45ae-812a-d7b97ac5192f" providerId="ADAL" clId="{A799DE76-8601-3A47-B820-9B7B266E1832}" dt="2024-02-26T08:02:46.498" v="623" actId="20577"/>
        <pc:sldMkLst>
          <pc:docMk/>
          <pc:sldMk cId="2904319648" sldId="326"/>
        </pc:sldMkLst>
        <pc:spChg chg="add del mod">
          <ac:chgData name="DANIELA MERCOGLIANO" userId="5d7dbcdc-d3a3-45ae-812a-d7b97ac5192f" providerId="ADAL" clId="{A799DE76-8601-3A47-B820-9B7B266E1832}" dt="2024-02-26T08:02:46.498" v="623" actId="20577"/>
          <ac:spMkLst>
            <pc:docMk/>
            <pc:sldMk cId="2904319648" sldId="326"/>
            <ac:spMk id="16" creationId="{084BB648-04F6-145F-6137-13DAE39316C7}"/>
          </ac:spMkLst>
        </pc:spChg>
        <pc:picChg chg="del">
          <ac:chgData name="DANIELA MERCOGLIANO" userId="5d7dbcdc-d3a3-45ae-812a-d7b97ac5192f" providerId="ADAL" clId="{A799DE76-8601-3A47-B820-9B7B266E1832}" dt="2024-02-26T08:00:03.979" v="616" actId="478"/>
          <ac:picMkLst>
            <pc:docMk/>
            <pc:sldMk cId="2904319648" sldId="326"/>
            <ac:picMk id="5" creationId="{9B46C472-98C5-6DF7-6A01-7A8C774A22C2}"/>
          </ac:picMkLst>
        </pc:picChg>
        <pc:picChg chg="add mod">
          <ac:chgData name="DANIELA MERCOGLIANO" userId="5d7dbcdc-d3a3-45ae-812a-d7b97ac5192f" providerId="ADAL" clId="{A799DE76-8601-3A47-B820-9B7B266E1832}" dt="2024-02-26T08:00:16.947" v="618" actId="1076"/>
          <ac:picMkLst>
            <pc:docMk/>
            <pc:sldMk cId="2904319648" sldId="326"/>
            <ac:picMk id="6" creationId="{9A5E3408-8E59-F499-A1DF-C7D0FA62CB65}"/>
          </ac:picMkLst>
        </pc:picChg>
      </pc:sldChg>
    </pc:docChg>
  </pc:docChgLst>
  <pc:docChgLst>
    <pc:chgData name="DANIELA MERCOGLIANO" userId="5d7dbcdc-d3a3-45ae-812a-d7b97ac5192f" providerId="ADAL" clId="{A20D76B4-6E80-804A-903C-10B5A434252E}"/>
    <pc:docChg chg="undo custSel modSld">
      <pc:chgData name="DANIELA MERCOGLIANO" userId="5d7dbcdc-d3a3-45ae-812a-d7b97ac5192f" providerId="ADAL" clId="{A20D76B4-6E80-804A-903C-10B5A434252E}" dt="2024-02-26T14:07:35.177" v="141" actId="14100"/>
      <pc:docMkLst>
        <pc:docMk/>
      </pc:docMkLst>
      <pc:sldChg chg="modSp mod">
        <pc:chgData name="DANIELA MERCOGLIANO" userId="5d7dbcdc-d3a3-45ae-812a-d7b97ac5192f" providerId="ADAL" clId="{A20D76B4-6E80-804A-903C-10B5A434252E}" dt="2024-02-26T13:49:48.141" v="68" actId="20577"/>
        <pc:sldMkLst>
          <pc:docMk/>
          <pc:sldMk cId="1199101828" sldId="259"/>
        </pc:sldMkLst>
        <pc:spChg chg="mod">
          <ac:chgData name="DANIELA MERCOGLIANO" userId="5d7dbcdc-d3a3-45ae-812a-d7b97ac5192f" providerId="ADAL" clId="{A20D76B4-6E80-804A-903C-10B5A434252E}" dt="2024-02-26T13:49:48.141" v="68" actId="20577"/>
          <ac:spMkLst>
            <pc:docMk/>
            <pc:sldMk cId="1199101828" sldId="259"/>
            <ac:spMk id="2" creationId="{893546D4-0499-45D2-0104-49086123E6C7}"/>
          </ac:spMkLst>
        </pc:spChg>
        <pc:spChg chg="mod">
          <ac:chgData name="DANIELA MERCOGLIANO" userId="5d7dbcdc-d3a3-45ae-812a-d7b97ac5192f" providerId="ADAL" clId="{A20D76B4-6E80-804A-903C-10B5A434252E}" dt="2024-02-26T13:26:17.218" v="51" actId="20577"/>
          <ac:spMkLst>
            <pc:docMk/>
            <pc:sldMk cId="1199101828" sldId="259"/>
            <ac:spMk id="62" creationId="{27D5D20D-28A9-F874-9325-708764DD27C8}"/>
          </ac:spMkLst>
        </pc:spChg>
      </pc:sldChg>
      <pc:sldChg chg="modSp mod">
        <pc:chgData name="DANIELA MERCOGLIANO" userId="5d7dbcdc-d3a3-45ae-812a-d7b97ac5192f" providerId="ADAL" clId="{A20D76B4-6E80-804A-903C-10B5A434252E}" dt="2024-02-26T13:38:50.592" v="52" actId="1076"/>
        <pc:sldMkLst>
          <pc:docMk/>
          <pc:sldMk cId="2268845159" sldId="282"/>
        </pc:sldMkLst>
        <pc:grpChg chg="mod">
          <ac:chgData name="DANIELA MERCOGLIANO" userId="5d7dbcdc-d3a3-45ae-812a-d7b97ac5192f" providerId="ADAL" clId="{A20D76B4-6E80-804A-903C-10B5A434252E}" dt="2024-02-26T13:38:50.592" v="52" actId="1076"/>
          <ac:grpSpMkLst>
            <pc:docMk/>
            <pc:sldMk cId="2268845159" sldId="282"/>
            <ac:grpSpMk id="31" creationId="{1DB1D2D3-D008-C0D0-E0EC-16D97E65CE3A}"/>
          </ac:grpSpMkLst>
        </pc:grpChg>
      </pc:sldChg>
      <pc:sldChg chg="modSp mod">
        <pc:chgData name="DANIELA MERCOGLIANO" userId="5d7dbcdc-d3a3-45ae-812a-d7b97ac5192f" providerId="ADAL" clId="{A20D76B4-6E80-804A-903C-10B5A434252E}" dt="2024-02-26T14:04:17.813" v="126" actId="20577"/>
        <pc:sldMkLst>
          <pc:docMk/>
          <pc:sldMk cId="3880985098" sldId="293"/>
        </pc:sldMkLst>
        <pc:spChg chg="mod">
          <ac:chgData name="DANIELA MERCOGLIANO" userId="5d7dbcdc-d3a3-45ae-812a-d7b97ac5192f" providerId="ADAL" clId="{A20D76B4-6E80-804A-903C-10B5A434252E}" dt="2024-02-26T14:03:47.661" v="118" actId="1076"/>
          <ac:spMkLst>
            <pc:docMk/>
            <pc:sldMk cId="3880985098" sldId="293"/>
            <ac:spMk id="2" creationId="{893546D4-0499-45D2-0104-49086123E6C7}"/>
          </ac:spMkLst>
        </pc:spChg>
        <pc:spChg chg="mod">
          <ac:chgData name="DANIELA MERCOGLIANO" userId="5d7dbcdc-d3a3-45ae-812a-d7b97ac5192f" providerId="ADAL" clId="{A20D76B4-6E80-804A-903C-10B5A434252E}" dt="2024-02-26T14:04:17.813" v="126" actId="20577"/>
          <ac:spMkLst>
            <pc:docMk/>
            <pc:sldMk cId="3880985098" sldId="293"/>
            <ac:spMk id="14" creationId="{053D59FC-1A5B-2C00-EA94-2F34F19A6279}"/>
          </ac:spMkLst>
        </pc:spChg>
        <pc:spChg chg="mod">
          <ac:chgData name="DANIELA MERCOGLIANO" userId="5d7dbcdc-d3a3-45ae-812a-d7b97ac5192f" providerId="ADAL" clId="{A20D76B4-6E80-804A-903C-10B5A434252E}" dt="2024-02-26T14:03:38.577" v="116" actId="1076"/>
          <ac:spMkLst>
            <pc:docMk/>
            <pc:sldMk cId="3880985098" sldId="293"/>
            <ac:spMk id="22" creationId="{E3AD0481-185F-C41B-2205-38BD67273CB9}"/>
          </ac:spMkLst>
        </pc:spChg>
        <pc:spChg chg="mod">
          <ac:chgData name="DANIELA MERCOGLIANO" userId="5d7dbcdc-d3a3-45ae-812a-d7b97ac5192f" providerId="ADAL" clId="{A20D76B4-6E80-804A-903C-10B5A434252E}" dt="2024-02-26T14:03:42.093" v="117" actId="1076"/>
          <ac:spMkLst>
            <pc:docMk/>
            <pc:sldMk cId="3880985098" sldId="293"/>
            <ac:spMk id="23" creationId="{83445E61-234C-7083-8CF5-3391601991F8}"/>
          </ac:spMkLst>
        </pc:spChg>
        <pc:grpChg chg="mod">
          <ac:chgData name="DANIELA MERCOGLIANO" userId="5d7dbcdc-d3a3-45ae-812a-d7b97ac5192f" providerId="ADAL" clId="{A20D76B4-6E80-804A-903C-10B5A434252E}" dt="2024-02-26T14:03:35.277" v="115" actId="1076"/>
          <ac:grpSpMkLst>
            <pc:docMk/>
            <pc:sldMk cId="3880985098" sldId="293"/>
            <ac:grpSpMk id="27" creationId="{D7F3603B-5AF6-D169-8389-1CE76D34F8CC}"/>
          </ac:grpSpMkLst>
        </pc:grpChg>
        <pc:grpChg chg="mod">
          <ac:chgData name="DANIELA MERCOGLIANO" userId="5d7dbcdc-d3a3-45ae-812a-d7b97ac5192f" providerId="ADAL" clId="{A20D76B4-6E80-804A-903C-10B5A434252E}" dt="2024-02-26T14:03:24.860" v="114" actId="14100"/>
          <ac:grpSpMkLst>
            <pc:docMk/>
            <pc:sldMk cId="3880985098" sldId="293"/>
            <ac:grpSpMk id="39" creationId="{7505378A-8435-3760-EFF0-E63832DF7CC0}"/>
          </ac:grpSpMkLst>
        </pc:grpChg>
        <pc:picChg chg="mod">
          <ac:chgData name="DANIELA MERCOGLIANO" userId="5d7dbcdc-d3a3-45ae-812a-d7b97ac5192f" providerId="ADAL" clId="{A20D76B4-6E80-804A-903C-10B5A434252E}" dt="2024-02-26T14:03:35.277" v="115" actId="1076"/>
          <ac:picMkLst>
            <pc:docMk/>
            <pc:sldMk cId="3880985098" sldId="293"/>
            <ac:picMk id="11" creationId="{3D32A6D6-C0E7-A780-9727-F86F9DF5EDF8}"/>
          </ac:picMkLst>
        </pc:picChg>
        <pc:cxnChg chg="mod">
          <ac:chgData name="DANIELA MERCOGLIANO" userId="5d7dbcdc-d3a3-45ae-812a-d7b97ac5192f" providerId="ADAL" clId="{A20D76B4-6E80-804A-903C-10B5A434252E}" dt="2024-02-26T14:03:49.979" v="119" actId="1076"/>
          <ac:cxnSpMkLst>
            <pc:docMk/>
            <pc:sldMk cId="3880985098" sldId="293"/>
            <ac:cxnSpMk id="3" creationId="{57010F0F-8131-BAFD-7E88-408AC3CBE6FC}"/>
          </ac:cxnSpMkLst>
        </pc:cxnChg>
      </pc:sldChg>
      <pc:sldChg chg="addSp modSp mod">
        <pc:chgData name="DANIELA MERCOGLIANO" userId="5d7dbcdc-d3a3-45ae-812a-d7b97ac5192f" providerId="ADAL" clId="{A20D76B4-6E80-804A-903C-10B5A434252E}" dt="2024-02-26T14:07:35.177" v="141" actId="14100"/>
        <pc:sldMkLst>
          <pc:docMk/>
          <pc:sldMk cId="1555229391" sldId="328"/>
        </pc:sldMkLst>
        <pc:spChg chg="mod">
          <ac:chgData name="DANIELA MERCOGLIANO" userId="5d7dbcdc-d3a3-45ae-812a-d7b97ac5192f" providerId="ADAL" clId="{A20D76B4-6E80-804A-903C-10B5A434252E}" dt="2024-02-26T14:04:38.760" v="127" actId="1076"/>
          <ac:spMkLst>
            <pc:docMk/>
            <pc:sldMk cId="1555229391" sldId="328"/>
            <ac:spMk id="5" creationId="{0DFC6B51-4DF4-F05A-5631-C01EF6E9288C}"/>
          </ac:spMkLst>
        </pc:spChg>
        <pc:spChg chg="mod">
          <ac:chgData name="DANIELA MERCOGLIANO" userId="5d7dbcdc-d3a3-45ae-812a-d7b97ac5192f" providerId="ADAL" clId="{A20D76B4-6E80-804A-903C-10B5A434252E}" dt="2024-02-26T14:06:04.578" v="131" actId="164"/>
          <ac:spMkLst>
            <pc:docMk/>
            <pc:sldMk cId="1555229391" sldId="328"/>
            <ac:spMk id="37" creationId="{08EEB1A1-718A-2980-3000-DBC25F65BA28}"/>
          </ac:spMkLst>
        </pc:spChg>
        <pc:spChg chg="mod">
          <ac:chgData name="DANIELA MERCOGLIANO" userId="5d7dbcdc-d3a3-45ae-812a-d7b97ac5192f" providerId="ADAL" clId="{A20D76B4-6E80-804A-903C-10B5A434252E}" dt="2024-02-26T14:06:04.578" v="131" actId="164"/>
          <ac:spMkLst>
            <pc:docMk/>
            <pc:sldMk cId="1555229391" sldId="328"/>
            <ac:spMk id="39" creationId="{2A768140-5AB8-F2F8-094C-58A330F5F922}"/>
          </ac:spMkLst>
        </pc:spChg>
        <pc:spChg chg="mod">
          <ac:chgData name="DANIELA MERCOGLIANO" userId="5d7dbcdc-d3a3-45ae-812a-d7b97ac5192f" providerId="ADAL" clId="{A20D76B4-6E80-804A-903C-10B5A434252E}" dt="2024-02-26T14:06:04.578" v="131" actId="164"/>
          <ac:spMkLst>
            <pc:docMk/>
            <pc:sldMk cId="1555229391" sldId="328"/>
            <ac:spMk id="41" creationId="{9EE31A85-08CA-663C-F8CA-9F17A225D723}"/>
          </ac:spMkLst>
        </pc:spChg>
        <pc:grpChg chg="mod">
          <ac:chgData name="DANIELA MERCOGLIANO" userId="5d7dbcdc-d3a3-45ae-812a-d7b97ac5192f" providerId="ADAL" clId="{A20D76B4-6E80-804A-903C-10B5A434252E}" dt="2024-02-26T14:06:51.627" v="137" actId="1076"/>
          <ac:grpSpMkLst>
            <pc:docMk/>
            <pc:sldMk cId="1555229391" sldId="328"/>
            <ac:grpSpMk id="4" creationId="{BCB240ED-BDBB-C1C2-F41D-4A2EC207E251}"/>
          </ac:grpSpMkLst>
        </pc:grpChg>
        <pc:grpChg chg="add mod">
          <ac:chgData name="DANIELA MERCOGLIANO" userId="5d7dbcdc-d3a3-45ae-812a-d7b97ac5192f" providerId="ADAL" clId="{A20D76B4-6E80-804A-903C-10B5A434252E}" dt="2024-02-26T14:07:15.062" v="139" actId="14100"/>
          <ac:grpSpMkLst>
            <pc:docMk/>
            <pc:sldMk cId="1555229391" sldId="328"/>
            <ac:grpSpMk id="7" creationId="{BEB91B89-FB78-1FA7-A82D-44CC77FE9408}"/>
          </ac:grpSpMkLst>
        </pc:grpChg>
        <pc:picChg chg="mod modCrop">
          <ac:chgData name="DANIELA MERCOGLIANO" userId="5d7dbcdc-d3a3-45ae-812a-d7b97ac5192f" providerId="ADAL" clId="{A20D76B4-6E80-804A-903C-10B5A434252E}" dt="2024-02-26T14:06:39.061" v="134" actId="732"/>
          <ac:picMkLst>
            <pc:docMk/>
            <pc:sldMk cId="1555229391" sldId="328"/>
            <ac:picMk id="6" creationId="{73F1BDF2-1D34-D168-8D84-4C07FA4550BB}"/>
          </ac:picMkLst>
        </pc:picChg>
        <pc:picChg chg="mod modCrop">
          <ac:chgData name="DANIELA MERCOGLIANO" userId="5d7dbcdc-d3a3-45ae-812a-d7b97ac5192f" providerId="ADAL" clId="{A20D76B4-6E80-804A-903C-10B5A434252E}" dt="2024-02-26T14:07:35.177" v="141" actId="14100"/>
          <ac:picMkLst>
            <pc:docMk/>
            <pc:sldMk cId="1555229391" sldId="328"/>
            <ac:picMk id="9" creationId="{DD7307B9-4D83-4A73-2F3C-13D322F22701}"/>
          </ac:picMkLst>
        </pc:picChg>
        <pc:cxnChg chg="mod">
          <ac:chgData name="DANIELA MERCOGLIANO" userId="5d7dbcdc-d3a3-45ae-812a-d7b97ac5192f" providerId="ADAL" clId="{A20D76B4-6E80-804A-903C-10B5A434252E}" dt="2024-02-26T14:06:04.578" v="131" actId="164"/>
          <ac:cxnSpMkLst>
            <pc:docMk/>
            <pc:sldMk cId="1555229391" sldId="328"/>
            <ac:cxnSpMk id="36" creationId="{7CF65BBB-5C99-B4D1-0286-162888E2DD42}"/>
          </ac:cxnSpMkLst>
        </pc:cxnChg>
        <pc:cxnChg chg="mod">
          <ac:chgData name="DANIELA MERCOGLIANO" userId="5d7dbcdc-d3a3-45ae-812a-d7b97ac5192f" providerId="ADAL" clId="{A20D76B4-6E80-804A-903C-10B5A434252E}" dt="2024-02-26T14:06:04.578" v="131" actId="164"/>
          <ac:cxnSpMkLst>
            <pc:docMk/>
            <pc:sldMk cId="1555229391" sldId="328"/>
            <ac:cxnSpMk id="38" creationId="{E23EB2CB-A449-19DB-C15D-9BEE9FA1E7B4}"/>
          </ac:cxnSpMkLst>
        </pc:cxnChg>
        <pc:cxnChg chg="mod">
          <ac:chgData name="DANIELA MERCOGLIANO" userId="5d7dbcdc-d3a3-45ae-812a-d7b97ac5192f" providerId="ADAL" clId="{A20D76B4-6E80-804A-903C-10B5A434252E}" dt="2024-02-26T14:06:04.578" v="131" actId="164"/>
          <ac:cxnSpMkLst>
            <pc:docMk/>
            <pc:sldMk cId="1555229391" sldId="328"/>
            <ac:cxnSpMk id="40" creationId="{69ED6B80-5D8F-418B-54B0-27170098BAAF}"/>
          </ac:cxnSpMkLst>
        </pc:cxnChg>
      </pc:sldChg>
    </pc:docChg>
  </pc:docChgLst>
  <pc:docChgLst>
    <pc:chgData name="DANIELA MERCOGLIANO" userId="5d7dbcdc-d3a3-45ae-812a-d7b97ac5192f" providerId="ADAL" clId="{315FA62E-EBB9-EA4B-A6EB-0C62EB4623D7}"/>
    <pc:docChg chg="modSld">
      <pc:chgData name="DANIELA MERCOGLIANO" userId="5d7dbcdc-d3a3-45ae-812a-d7b97ac5192f" providerId="ADAL" clId="{315FA62E-EBB9-EA4B-A6EB-0C62EB4623D7}" dt="2024-02-23T09:24:44.634" v="4" actId="164"/>
      <pc:docMkLst>
        <pc:docMk/>
      </pc:docMkLst>
      <pc:sldChg chg="addSp delSp modSp">
        <pc:chgData name="DANIELA MERCOGLIANO" userId="5d7dbcdc-d3a3-45ae-812a-d7b97ac5192f" providerId="ADAL" clId="{315FA62E-EBB9-EA4B-A6EB-0C62EB4623D7}" dt="2024-02-23T09:24:44.634" v="4" actId="164"/>
        <pc:sldMkLst>
          <pc:docMk/>
          <pc:sldMk cId="4293656045" sldId="325"/>
        </pc:sldMkLst>
        <pc:spChg chg="mod">
          <ac:chgData name="DANIELA MERCOGLIANO" userId="5d7dbcdc-d3a3-45ae-812a-d7b97ac5192f" providerId="ADAL" clId="{315FA62E-EBB9-EA4B-A6EB-0C62EB4623D7}" dt="2024-02-23T09:24:38.445" v="3" actId="164"/>
          <ac:spMkLst>
            <pc:docMk/>
            <pc:sldMk cId="4293656045" sldId="325"/>
            <ac:spMk id="5" creationId="{0DFC6B51-4DF4-F05A-5631-C01EF6E9288C}"/>
          </ac:spMkLst>
        </pc:spChg>
        <pc:spChg chg="add del mod">
          <ac:chgData name="DANIELA MERCOGLIANO" userId="5d7dbcdc-d3a3-45ae-812a-d7b97ac5192f" providerId="ADAL" clId="{315FA62E-EBB9-EA4B-A6EB-0C62EB4623D7}" dt="2024-02-23T09:24:38.032" v="2" actId="767"/>
          <ac:spMkLst>
            <pc:docMk/>
            <pc:sldMk cId="4293656045" sldId="325"/>
            <ac:spMk id="6" creationId="{389C6D6F-DEDF-D2E3-5C23-41B415576555}"/>
          </ac:spMkLst>
        </pc:spChg>
        <pc:spChg chg="mod">
          <ac:chgData name="DANIELA MERCOGLIANO" userId="5d7dbcdc-d3a3-45ae-812a-d7b97ac5192f" providerId="ADAL" clId="{315FA62E-EBB9-EA4B-A6EB-0C62EB4623D7}" dt="2024-02-23T09:24:38.445" v="3" actId="164"/>
          <ac:spMkLst>
            <pc:docMk/>
            <pc:sldMk cId="4293656045" sldId="325"/>
            <ac:spMk id="18" creationId="{05E4D7DD-A519-BDF0-C409-EF82B87E3393}"/>
          </ac:spMkLst>
        </pc:spChg>
        <pc:spChg chg="mod">
          <ac:chgData name="DANIELA MERCOGLIANO" userId="5d7dbcdc-d3a3-45ae-812a-d7b97ac5192f" providerId="ADAL" clId="{315FA62E-EBB9-EA4B-A6EB-0C62EB4623D7}" dt="2024-02-23T09:24:38.445" v="3" actId="164"/>
          <ac:spMkLst>
            <pc:docMk/>
            <pc:sldMk cId="4293656045" sldId="325"/>
            <ac:spMk id="24" creationId="{C5264FD0-4537-412F-03CA-BDF5AB37BFE8}"/>
          </ac:spMkLst>
        </pc:spChg>
        <pc:spChg chg="mod">
          <ac:chgData name="DANIELA MERCOGLIANO" userId="5d7dbcdc-d3a3-45ae-812a-d7b97ac5192f" providerId="ADAL" clId="{315FA62E-EBB9-EA4B-A6EB-0C62EB4623D7}" dt="2024-02-23T09:24:38.445" v="3" actId="164"/>
          <ac:spMkLst>
            <pc:docMk/>
            <pc:sldMk cId="4293656045" sldId="325"/>
            <ac:spMk id="26" creationId="{C95AD994-810C-D627-D74A-DECD105631CC}"/>
          </ac:spMkLst>
        </pc:spChg>
        <pc:spChg chg="mod">
          <ac:chgData name="DANIELA MERCOGLIANO" userId="5d7dbcdc-d3a3-45ae-812a-d7b97ac5192f" providerId="ADAL" clId="{315FA62E-EBB9-EA4B-A6EB-0C62EB4623D7}" dt="2024-02-23T09:24:44.634" v="4" actId="164"/>
          <ac:spMkLst>
            <pc:docMk/>
            <pc:sldMk cId="4293656045" sldId="325"/>
            <ac:spMk id="31" creationId="{2C4A8E03-DD4C-0AB3-CE96-D4DEB81D1513}"/>
          </ac:spMkLst>
        </pc:spChg>
        <pc:spChg chg="mod">
          <ac:chgData name="DANIELA MERCOGLIANO" userId="5d7dbcdc-d3a3-45ae-812a-d7b97ac5192f" providerId="ADAL" clId="{315FA62E-EBB9-EA4B-A6EB-0C62EB4623D7}" dt="2024-02-23T09:24:38.445" v="3" actId="164"/>
          <ac:spMkLst>
            <pc:docMk/>
            <pc:sldMk cId="4293656045" sldId="325"/>
            <ac:spMk id="32" creationId="{FD8A620B-377D-A787-ADD6-C990355DC0C4}"/>
          </ac:spMkLst>
        </pc:spChg>
        <pc:grpChg chg="add mod">
          <ac:chgData name="DANIELA MERCOGLIANO" userId="5d7dbcdc-d3a3-45ae-812a-d7b97ac5192f" providerId="ADAL" clId="{315FA62E-EBB9-EA4B-A6EB-0C62EB4623D7}" dt="2024-02-23T09:24:38.445" v="3" actId="164"/>
          <ac:grpSpMkLst>
            <pc:docMk/>
            <pc:sldMk cId="4293656045" sldId="325"/>
            <ac:grpSpMk id="4" creationId="{853A262D-A503-A79C-AD4F-38A38F5D7F99}"/>
          </ac:grpSpMkLst>
        </pc:grpChg>
        <pc:grpChg chg="add mod">
          <ac:chgData name="DANIELA MERCOGLIANO" userId="5d7dbcdc-d3a3-45ae-812a-d7b97ac5192f" providerId="ADAL" clId="{315FA62E-EBB9-EA4B-A6EB-0C62EB4623D7}" dt="2024-02-23T09:24:44.634" v="4" actId="164"/>
          <ac:grpSpMkLst>
            <pc:docMk/>
            <pc:sldMk cId="4293656045" sldId="325"/>
            <ac:grpSpMk id="7" creationId="{C1103AD1-022D-525A-E367-97FB6E636E4E}"/>
          </ac:grpSpMkLst>
        </pc:grpChg>
        <pc:grpChg chg="mod">
          <ac:chgData name="DANIELA MERCOGLIANO" userId="5d7dbcdc-d3a3-45ae-812a-d7b97ac5192f" providerId="ADAL" clId="{315FA62E-EBB9-EA4B-A6EB-0C62EB4623D7}" dt="2024-02-23T09:24:38.445" v="3" actId="164"/>
          <ac:grpSpMkLst>
            <pc:docMk/>
            <pc:sldMk cId="4293656045" sldId="325"/>
            <ac:grpSpMk id="11" creationId="{A9219B61-1067-C3A0-DA26-364D48A1DA0E}"/>
          </ac:grpSpMkLst>
        </pc:grpChg>
        <pc:grpChg chg="mod">
          <ac:chgData name="DANIELA MERCOGLIANO" userId="5d7dbcdc-d3a3-45ae-812a-d7b97ac5192f" providerId="ADAL" clId="{315FA62E-EBB9-EA4B-A6EB-0C62EB4623D7}" dt="2024-02-23T09:24:44.634" v="4" actId="164"/>
          <ac:grpSpMkLst>
            <pc:docMk/>
            <pc:sldMk cId="4293656045" sldId="325"/>
            <ac:grpSpMk id="14" creationId="{8FD73ECB-5C57-2769-22D3-43ABFCE441B0}"/>
          </ac:grpSpMkLst>
        </pc:grpChg>
        <pc:grpChg chg="mod">
          <ac:chgData name="DANIELA MERCOGLIANO" userId="5d7dbcdc-d3a3-45ae-812a-d7b97ac5192f" providerId="ADAL" clId="{315FA62E-EBB9-EA4B-A6EB-0C62EB4623D7}" dt="2024-02-23T09:24:44.634" v="4" actId="164"/>
          <ac:grpSpMkLst>
            <pc:docMk/>
            <pc:sldMk cId="4293656045" sldId="325"/>
            <ac:grpSpMk id="15" creationId="{05A56A8D-7AF7-86A2-EBBA-2A98BFF59926}"/>
          </ac:grpSpMkLst>
        </pc:grpChg>
        <pc:grpChg chg="mod">
          <ac:chgData name="DANIELA MERCOGLIANO" userId="5d7dbcdc-d3a3-45ae-812a-d7b97ac5192f" providerId="ADAL" clId="{315FA62E-EBB9-EA4B-A6EB-0C62EB4623D7}" dt="2024-02-23T09:24:44.634" v="4" actId="164"/>
          <ac:grpSpMkLst>
            <pc:docMk/>
            <pc:sldMk cId="4293656045" sldId="325"/>
            <ac:grpSpMk id="21" creationId="{A836789E-E543-1299-9F59-138B89A34605}"/>
          </ac:grpSpMkLst>
        </pc:grpChg>
        <pc:picChg chg="mod">
          <ac:chgData name="DANIELA MERCOGLIANO" userId="5d7dbcdc-d3a3-45ae-812a-d7b97ac5192f" providerId="ADAL" clId="{315FA62E-EBB9-EA4B-A6EB-0C62EB4623D7}" dt="2024-02-23T09:24:38.445" v="3" actId="164"/>
          <ac:picMkLst>
            <pc:docMk/>
            <pc:sldMk cId="4293656045" sldId="325"/>
            <ac:picMk id="9" creationId="{DD7307B9-4D83-4A73-2F3C-13D322F22701}"/>
          </ac:picMkLst>
        </pc:picChg>
        <pc:picChg chg="mod">
          <ac:chgData name="DANIELA MERCOGLIANO" userId="5d7dbcdc-d3a3-45ae-812a-d7b97ac5192f" providerId="ADAL" clId="{315FA62E-EBB9-EA4B-A6EB-0C62EB4623D7}" dt="2024-02-23T09:24:38.445" v="3" actId="164"/>
          <ac:picMkLst>
            <pc:docMk/>
            <pc:sldMk cId="4293656045" sldId="325"/>
            <ac:picMk id="33" creationId="{912CA456-6DCC-0C2E-1110-A4B69DB86D86}"/>
          </ac:picMkLst>
        </pc:picChg>
        <pc:cxnChg chg="mod">
          <ac:chgData name="DANIELA MERCOGLIANO" userId="5d7dbcdc-d3a3-45ae-812a-d7b97ac5192f" providerId="ADAL" clId="{315FA62E-EBB9-EA4B-A6EB-0C62EB4623D7}" dt="2024-02-23T09:24:38.445" v="3" actId="164"/>
          <ac:cxnSpMkLst>
            <pc:docMk/>
            <pc:sldMk cId="4293656045" sldId="325"/>
            <ac:cxnSpMk id="17" creationId="{9835759D-DE82-1D3B-81AD-E7CCAF20C8DF}"/>
          </ac:cxnSpMkLst>
        </pc:cxnChg>
        <pc:cxnChg chg="mod">
          <ac:chgData name="DANIELA MERCOGLIANO" userId="5d7dbcdc-d3a3-45ae-812a-d7b97ac5192f" providerId="ADAL" clId="{315FA62E-EBB9-EA4B-A6EB-0C62EB4623D7}" dt="2024-02-23T09:24:38.445" v="3" actId="164"/>
          <ac:cxnSpMkLst>
            <pc:docMk/>
            <pc:sldMk cId="4293656045" sldId="325"/>
            <ac:cxnSpMk id="22" creationId="{16618400-8CB2-7358-0423-14F1602D613A}"/>
          </ac:cxnSpMkLst>
        </pc:cxnChg>
        <pc:cxnChg chg="mod">
          <ac:chgData name="DANIELA MERCOGLIANO" userId="5d7dbcdc-d3a3-45ae-812a-d7b97ac5192f" providerId="ADAL" clId="{315FA62E-EBB9-EA4B-A6EB-0C62EB4623D7}" dt="2024-02-23T09:24:38.445" v="3" actId="164"/>
          <ac:cxnSpMkLst>
            <pc:docMk/>
            <pc:sldMk cId="4293656045" sldId="325"/>
            <ac:cxnSpMk id="23" creationId="{EF410947-F10B-7125-962A-688F369C3000}"/>
          </ac:cxnSpMkLst>
        </pc:cxnChg>
        <pc:cxnChg chg="mod">
          <ac:chgData name="DANIELA MERCOGLIANO" userId="5d7dbcdc-d3a3-45ae-812a-d7b97ac5192f" providerId="ADAL" clId="{315FA62E-EBB9-EA4B-A6EB-0C62EB4623D7}" dt="2024-02-23T09:24:38.445" v="3" actId="164"/>
          <ac:cxnSpMkLst>
            <pc:docMk/>
            <pc:sldMk cId="4293656045" sldId="325"/>
            <ac:cxnSpMk id="25" creationId="{6BC0885F-C2A3-5B40-E6EE-F1E307B6D6EF}"/>
          </ac:cxnSpMkLst>
        </pc:cxnChg>
        <pc:cxnChg chg="mod">
          <ac:chgData name="DANIELA MERCOGLIANO" userId="5d7dbcdc-d3a3-45ae-812a-d7b97ac5192f" providerId="ADAL" clId="{315FA62E-EBB9-EA4B-A6EB-0C62EB4623D7}" dt="2024-02-23T09:24:44.634" v="4" actId="164"/>
          <ac:cxnSpMkLst>
            <pc:docMk/>
            <pc:sldMk cId="4293656045" sldId="325"/>
            <ac:cxnSpMk id="30" creationId="{9B2F7A5E-9D8C-AE61-65DE-FA4AEBBBD470}"/>
          </ac:cxnSpMkLst>
        </pc:cxnChg>
      </pc:sldChg>
    </pc:docChg>
  </pc:docChgLst>
  <pc:docChgLst>
    <pc:chgData name="DANIELA MERCOGLIANO" userId="5d7dbcdc-d3a3-45ae-812a-d7b97ac5192f" providerId="ADAL" clId="{2E2DD909-CC91-4C4F-B6C7-88B8523787AC}"/>
    <pc:docChg chg="undo custSel addSld delSld modSld">
      <pc:chgData name="DANIELA MERCOGLIANO" userId="5d7dbcdc-d3a3-45ae-812a-d7b97ac5192f" providerId="ADAL" clId="{2E2DD909-CC91-4C4F-B6C7-88B8523787AC}" dt="2024-02-26T13:23:31.873" v="73" actId="2696"/>
      <pc:docMkLst>
        <pc:docMk/>
      </pc:docMkLst>
      <pc:sldChg chg="modSp mod">
        <pc:chgData name="DANIELA MERCOGLIANO" userId="5d7dbcdc-d3a3-45ae-812a-d7b97ac5192f" providerId="ADAL" clId="{2E2DD909-CC91-4C4F-B6C7-88B8523787AC}" dt="2024-02-26T10:37:57.852" v="66" actId="20577"/>
        <pc:sldMkLst>
          <pc:docMk/>
          <pc:sldMk cId="2445020806" sldId="261"/>
        </pc:sldMkLst>
        <pc:spChg chg="mod">
          <ac:chgData name="DANIELA MERCOGLIANO" userId="5d7dbcdc-d3a3-45ae-812a-d7b97ac5192f" providerId="ADAL" clId="{2E2DD909-CC91-4C4F-B6C7-88B8523787AC}" dt="2024-02-26T10:37:57.852" v="66" actId="20577"/>
          <ac:spMkLst>
            <pc:docMk/>
            <pc:sldMk cId="2445020806" sldId="261"/>
            <ac:spMk id="5" creationId="{B0682182-60FD-F9E8-CDB9-5B07980E07AA}"/>
          </ac:spMkLst>
        </pc:spChg>
      </pc:sldChg>
      <pc:sldChg chg="addSp modSp mod modShow">
        <pc:chgData name="DANIELA MERCOGLIANO" userId="5d7dbcdc-d3a3-45ae-812a-d7b97ac5192f" providerId="ADAL" clId="{2E2DD909-CC91-4C4F-B6C7-88B8523787AC}" dt="2024-02-26T13:23:30.043" v="72" actId="729"/>
        <pc:sldMkLst>
          <pc:docMk/>
          <pc:sldMk cId="2268845159" sldId="282"/>
        </pc:sldMkLst>
        <pc:spChg chg="add mod">
          <ac:chgData name="DANIELA MERCOGLIANO" userId="5d7dbcdc-d3a3-45ae-812a-d7b97ac5192f" providerId="ADAL" clId="{2E2DD909-CC91-4C4F-B6C7-88B8523787AC}" dt="2024-02-26T13:23:14.952" v="69" actId="1076"/>
          <ac:spMkLst>
            <pc:docMk/>
            <pc:sldMk cId="2268845159" sldId="282"/>
            <ac:spMk id="4" creationId="{158A21B8-649D-FFE4-6620-3F4DCC3E34AE}"/>
          </ac:spMkLst>
        </pc:spChg>
        <pc:spChg chg="mod">
          <ac:chgData name="DANIELA MERCOGLIANO" userId="5d7dbcdc-d3a3-45ae-812a-d7b97ac5192f" providerId="ADAL" clId="{2E2DD909-CC91-4C4F-B6C7-88B8523787AC}" dt="2024-02-26T08:51:04.263" v="0" actId="21"/>
          <ac:spMkLst>
            <pc:docMk/>
            <pc:sldMk cId="2268845159" sldId="282"/>
            <ac:spMk id="32" creationId="{05B28613-D985-5AB2-E1CD-DB474965A80D}"/>
          </ac:spMkLst>
        </pc:spChg>
        <pc:grpChg chg="mod">
          <ac:chgData name="DANIELA MERCOGLIANO" userId="5d7dbcdc-d3a3-45ae-812a-d7b97ac5192f" providerId="ADAL" clId="{2E2DD909-CC91-4C4F-B6C7-88B8523787AC}" dt="2024-02-26T13:23:11.022" v="68" actId="14100"/>
          <ac:grpSpMkLst>
            <pc:docMk/>
            <pc:sldMk cId="2268845159" sldId="282"/>
            <ac:grpSpMk id="31" creationId="{1DB1D2D3-D008-C0D0-E0EC-16D97E65CE3A}"/>
          </ac:grpSpMkLst>
        </pc:grpChg>
        <pc:picChg chg="mod">
          <ac:chgData name="DANIELA MERCOGLIANO" userId="5d7dbcdc-d3a3-45ae-812a-d7b97ac5192f" providerId="ADAL" clId="{2E2DD909-CC91-4C4F-B6C7-88B8523787AC}" dt="2024-02-26T13:23:18.019" v="70" actId="1076"/>
          <ac:picMkLst>
            <pc:docMk/>
            <pc:sldMk cId="2268845159" sldId="282"/>
            <ac:picMk id="9" creationId="{24FB5881-394F-C007-D189-67F46841BE94}"/>
          </ac:picMkLst>
        </pc:picChg>
        <pc:picChg chg="mod">
          <ac:chgData name="DANIELA MERCOGLIANO" userId="5d7dbcdc-d3a3-45ae-812a-d7b97ac5192f" providerId="ADAL" clId="{2E2DD909-CC91-4C4F-B6C7-88B8523787AC}" dt="2024-02-26T13:23:22.255" v="71" actId="1076"/>
          <ac:picMkLst>
            <pc:docMk/>
            <pc:sldMk cId="2268845159" sldId="282"/>
            <ac:picMk id="29" creationId="{834B4452-280E-8B49-4B22-E8ACDBDEEC64}"/>
          </ac:picMkLst>
        </pc:picChg>
      </pc:sldChg>
      <pc:sldChg chg="modSp mod">
        <pc:chgData name="DANIELA MERCOGLIANO" userId="5d7dbcdc-d3a3-45ae-812a-d7b97ac5192f" providerId="ADAL" clId="{2E2DD909-CC91-4C4F-B6C7-88B8523787AC}" dt="2024-02-26T09:02:45.983" v="57" actId="1076"/>
        <pc:sldMkLst>
          <pc:docMk/>
          <pc:sldMk cId="3880985098" sldId="293"/>
        </pc:sldMkLst>
        <pc:spChg chg="mod">
          <ac:chgData name="DANIELA MERCOGLIANO" userId="5d7dbcdc-d3a3-45ae-812a-d7b97ac5192f" providerId="ADAL" clId="{2E2DD909-CC91-4C4F-B6C7-88B8523787AC}" dt="2024-02-26T09:02:45.983" v="57" actId="1076"/>
          <ac:spMkLst>
            <pc:docMk/>
            <pc:sldMk cId="3880985098" sldId="293"/>
            <ac:spMk id="14" creationId="{053D59FC-1A5B-2C00-EA94-2F34F19A6279}"/>
          </ac:spMkLst>
        </pc:spChg>
      </pc:sldChg>
      <pc:sldChg chg="addSp delSp modSp del mod modShow">
        <pc:chgData name="DANIELA MERCOGLIANO" userId="5d7dbcdc-d3a3-45ae-812a-d7b97ac5192f" providerId="ADAL" clId="{2E2DD909-CC91-4C4F-B6C7-88B8523787AC}" dt="2024-02-26T09:03:21.751" v="58" actId="2696"/>
        <pc:sldMkLst>
          <pc:docMk/>
          <pc:sldMk cId="4293656045" sldId="325"/>
        </pc:sldMkLst>
        <pc:spChg chg="mod topLvl">
          <ac:chgData name="DANIELA MERCOGLIANO" userId="5d7dbcdc-d3a3-45ae-812a-d7b97ac5192f" providerId="ADAL" clId="{2E2DD909-CC91-4C4F-B6C7-88B8523787AC}" dt="2024-02-26T08:54:14.219" v="36" actId="165"/>
          <ac:spMkLst>
            <pc:docMk/>
            <pc:sldMk cId="4293656045" sldId="325"/>
            <ac:spMk id="5" creationId="{0DFC6B51-4DF4-F05A-5631-C01EF6E9288C}"/>
          </ac:spMkLst>
        </pc:spChg>
        <pc:spChg chg="mod">
          <ac:chgData name="DANIELA MERCOGLIANO" userId="5d7dbcdc-d3a3-45ae-812a-d7b97ac5192f" providerId="ADAL" clId="{2E2DD909-CC91-4C4F-B6C7-88B8523787AC}" dt="2024-02-26T08:54:14.219" v="36" actId="165"/>
          <ac:spMkLst>
            <pc:docMk/>
            <pc:sldMk cId="4293656045" sldId="325"/>
            <ac:spMk id="18" creationId="{05E4D7DD-A519-BDF0-C409-EF82B87E3393}"/>
          </ac:spMkLst>
        </pc:spChg>
        <pc:spChg chg="mod">
          <ac:chgData name="DANIELA MERCOGLIANO" userId="5d7dbcdc-d3a3-45ae-812a-d7b97ac5192f" providerId="ADAL" clId="{2E2DD909-CC91-4C4F-B6C7-88B8523787AC}" dt="2024-02-26T08:54:14.219" v="36" actId="165"/>
          <ac:spMkLst>
            <pc:docMk/>
            <pc:sldMk cId="4293656045" sldId="325"/>
            <ac:spMk id="24" creationId="{C5264FD0-4537-412F-03CA-BDF5AB37BFE8}"/>
          </ac:spMkLst>
        </pc:spChg>
        <pc:spChg chg="mod">
          <ac:chgData name="DANIELA MERCOGLIANO" userId="5d7dbcdc-d3a3-45ae-812a-d7b97ac5192f" providerId="ADAL" clId="{2E2DD909-CC91-4C4F-B6C7-88B8523787AC}" dt="2024-02-26T08:54:14.219" v="36" actId="165"/>
          <ac:spMkLst>
            <pc:docMk/>
            <pc:sldMk cId="4293656045" sldId="325"/>
            <ac:spMk id="26" creationId="{C95AD994-810C-D627-D74A-DECD105631CC}"/>
          </ac:spMkLst>
        </pc:spChg>
        <pc:spChg chg="add del mod topLvl">
          <ac:chgData name="DANIELA MERCOGLIANO" userId="5d7dbcdc-d3a3-45ae-812a-d7b97ac5192f" providerId="ADAL" clId="{2E2DD909-CC91-4C4F-B6C7-88B8523787AC}" dt="2024-02-26T08:54:14.219" v="36" actId="165"/>
          <ac:spMkLst>
            <pc:docMk/>
            <pc:sldMk cId="4293656045" sldId="325"/>
            <ac:spMk id="31" creationId="{2C4A8E03-DD4C-0AB3-CE96-D4DEB81D1513}"/>
          </ac:spMkLst>
        </pc:spChg>
        <pc:spChg chg="mod">
          <ac:chgData name="DANIELA MERCOGLIANO" userId="5d7dbcdc-d3a3-45ae-812a-d7b97ac5192f" providerId="ADAL" clId="{2E2DD909-CC91-4C4F-B6C7-88B8523787AC}" dt="2024-02-26T08:54:14.219" v="36" actId="165"/>
          <ac:spMkLst>
            <pc:docMk/>
            <pc:sldMk cId="4293656045" sldId="325"/>
            <ac:spMk id="32" creationId="{FD8A620B-377D-A787-ADD6-C990355DC0C4}"/>
          </ac:spMkLst>
        </pc:spChg>
        <pc:grpChg chg="mod">
          <ac:chgData name="DANIELA MERCOGLIANO" userId="5d7dbcdc-d3a3-45ae-812a-d7b97ac5192f" providerId="ADAL" clId="{2E2DD909-CC91-4C4F-B6C7-88B8523787AC}" dt="2024-02-26T08:54:18.221" v="42" actId="14100"/>
          <ac:grpSpMkLst>
            <pc:docMk/>
            <pc:sldMk cId="4293656045" sldId="325"/>
            <ac:grpSpMk id="4" creationId="{BCB240ED-BDBB-C1C2-F41D-4A2EC207E251}"/>
          </ac:grpSpMkLst>
        </pc:grpChg>
        <pc:grpChg chg="add del mod">
          <ac:chgData name="DANIELA MERCOGLIANO" userId="5d7dbcdc-d3a3-45ae-812a-d7b97ac5192f" providerId="ADAL" clId="{2E2DD909-CC91-4C4F-B6C7-88B8523787AC}" dt="2024-02-26T08:54:14.219" v="36" actId="165"/>
          <ac:grpSpMkLst>
            <pc:docMk/>
            <pc:sldMk cId="4293656045" sldId="325"/>
            <ac:grpSpMk id="7" creationId="{C1103AD1-022D-525A-E367-97FB6E636E4E}"/>
          </ac:grpSpMkLst>
        </pc:grpChg>
        <pc:grpChg chg="add del mod topLvl">
          <ac:chgData name="DANIELA MERCOGLIANO" userId="5d7dbcdc-d3a3-45ae-812a-d7b97ac5192f" providerId="ADAL" clId="{2E2DD909-CC91-4C4F-B6C7-88B8523787AC}" dt="2024-02-26T08:54:14.219" v="36" actId="165"/>
          <ac:grpSpMkLst>
            <pc:docMk/>
            <pc:sldMk cId="4293656045" sldId="325"/>
            <ac:grpSpMk id="11" creationId="{A9219B61-1067-C3A0-DA26-364D48A1DA0E}"/>
          </ac:grpSpMkLst>
        </pc:grpChg>
        <pc:grpChg chg="add del mod topLvl">
          <ac:chgData name="DANIELA MERCOGLIANO" userId="5d7dbcdc-d3a3-45ae-812a-d7b97ac5192f" providerId="ADAL" clId="{2E2DD909-CC91-4C4F-B6C7-88B8523787AC}" dt="2024-02-26T08:54:14.219" v="36" actId="165"/>
          <ac:grpSpMkLst>
            <pc:docMk/>
            <pc:sldMk cId="4293656045" sldId="325"/>
            <ac:grpSpMk id="14" creationId="{8FD73ECB-5C57-2769-22D3-43ABFCE441B0}"/>
          </ac:grpSpMkLst>
        </pc:grpChg>
        <pc:grpChg chg="add del mod topLvl">
          <ac:chgData name="DANIELA MERCOGLIANO" userId="5d7dbcdc-d3a3-45ae-812a-d7b97ac5192f" providerId="ADAL" clId="{2E2DD909-CC91-4C4F-B6C7-88B8523787AC}" dt="2024-02-26T08:54:14.219" v="36" actId="165"/>
          <ac:grpSpMkLst>
            <pc:docMk/>
            <pc:sldMk cId="4293656045" sldId="325"/>
            <ac:grpSpMk id="15" creationId="{05A56A8D-7AF7-86A2-EBBA-2A98BFF59926}"/>
          </ac:grpSpMkLst>
        </pc:grpChg>
        <pc:grpChg chg="add del mod topLvl">
          <ac:chgData name="DANIELA MERCOGLIANO" userId="5d7dbcdc-d3a3-45ae-812a-d7b97ac5192f" providerId="ADAL" clId="{2E2DD909-CC91-4C4F-B6C7-88B8523787AC}" dt="2024-02-26T08:54:14.219" v="36" actId="165"/>
          <ac:grpSpMkLst>
            <pc:docMk/>
            <pc:sldMk cId="4293656045" sldId="325"/>
            <ac:grpSpMk id="21" creationId="{A836789E-E543-1299-9F59-138B89A34605}"/>
          </ac:grpSpMkLst>
        </pc:grpChg>
        <pc:picChg chg="add del mod topLvl">
          <ac:chgData name="DANIELA MERCOGLIANO" userId="5d7dbcdc-d3a3-45ae-812a-d7b97ac5192f" providerId="ADAL" clId="{2E2DD909-CC91-4C4F-B6C7-88B8523787AC}" dt="2024-02-26T08:54:15.987" v="38" actId="14100"/>
          <ac:picMkLst>
            <pc:docMk/>
            <pc:sldMk cId="4293656045" sldId="325"/>
            <ac:picMk id="9" creationId="{DD7307B9-4D83-4A73-2F3C-13D322F22701}"/>
          </ac:picMkLst>
        </pc:picChg>
        <pc:picChg chg="add del mod topLvl">
          <ac:chgData name="DANIELA MERCOGLIANO" userId="5d7dbcdc-d3a3-45ae-812a-d7b97ac5192f" providerId="ADAL" clId="{2E2DD909-CC91-4C4F-B6C7-88B8523787AC}" dt="2024-02-26T08:54:14.219" v="36" actId="165"/>
          <ac:picMkLst>
            <pc:docMk/>
            <pc:sldMk cId="4293656045" sldId="325"/>
            <ac:picMk id="33" creationId="{912CA456-6DCC-0C2E-1110-A4B69DB86D86}"/>
          </ac:picMkLst>
        </pc:picChg>
        <pc:cxnChg chg="mod">
          <ac:chgData name="DANIELA MERCOGLIANO" userId="5d7dbcdc-d3a3-45ae-812a-d7b97ac5192f" providerId="ADAL" clId="{2E2DD909-CC91-4C4F-B6C7-88B8523787AC}" dt="2024-02-26T08:54:14.219" v="36" actId="165"/>
          <ac:cxnSpMkLst>
            <pc:docMk/>
            <pc:sldMk cId="4293656045" sldId="325"/>
            <ac:cxnSpMk id="17" creationId="{9835759D-DE82-1D3B-81AD-E7CCAF20C8DF}"/>
          </ac:cxnSpMkLst>
        </pc:cxnChg>
        <pc:cxnChg chg="mod">
          <ac:chgData name="DANIELA MERCOGLIANO" userId="5d7dbcdc-d3a3-45ae-812a-d7b97ac5192f" providerId="ADAL" clId="{2E2DD909-CC91-4C4F-B6C7-88B8523787AC}" dt="2024-02-26T08:54:14.219" v="36" actId="165"/>
          <ac:cxnSpMkLst>
            <pc:docMk/>
            <pc:sldMk cId="4293656045" sldId="325"/>
            <ac:cxnSpMk id="22" creationId="{16618400-8CB2-7358-0423-14F1602D613A}"/>
          </ac:cxnSpMkLst>
        </pc:cxnChg>
        <pc:cxnChg chg="mod">
          <ac:chgData name="DANIELA MERCOGLIANO" userId="5d7dbcdc-d3a3-45ae-812a-d7b97ac5192f" providerId="ADAL" clId="{2E2DD909-CC91-4C4F-B6C7-88B8523787AC}" dt="2024-02-26T08:54:14.219" v="36" actId="165"/>
          <ac:cxnSpMkLst>
            <pc:docMk/>
            <pc:sldMk cId="4293656045" sldId="325"/>
            <ac:cxnSpMk id="23" creationId="{EF410947-F10B-7125-962A-688F369C3000}"/>
          </ac:cxnSpMkLst>
        </pc:cxnChg>
        <pc:cxnChg chg="mod">
          <ac:chgData name="DANIELA MERCOGLIANO" userId="5d7dbcdc-d3a3-45ae-812a-d7b97ac5192f" providerId="ADAL" clId="{2E2DD909-CC91-4C4F-B6C7-88B8523787AC}" dt="2024-02-26T08:54:14.219" v="36" actId="165"/>
          <ac:cxnSpMkLst>
            <pc:docMk/>
            <pc:sldMk cId="4293656045" sldId="325"/>
            <ac:cxnSpMk id="25" creationId="{6BC0885F-C2A3-5B40-E6EE-F1E307B6D6EF}"/>
          </ac:cxnSpMkLst>
        </pc:cxnChg>
        <pc:cxnChg chg="add del mod topLvl">
          <ac:chgData name="DANIELA MERCOGLIANO" userId="5d7dbcdc-d3a3-45ae-812a-d7b97ac5192f" providerId="ADAL" clId="{2E2DD909-CC91-4C4F-B6C7-88B8523787AC}" dt="2024-02-26T08:54:14.219" v="36" actId="165"/>
          <ac:cxnSpMkLst>
            <pc:docMk/>
            <pc:sldMk cId="4293656045" sldId="325"/>
            <ac:cxnSpMk id="30" creationId="{9B2F7A5E-9D8C-AE61-65DE-FA4AEBBBD470}"/>
          </ac:cxnSpMkLst>
        </pc:cxnChg>
      </pc:sldChg>
      <pc:sldChg chg="del">
        <pc:chgData name="DANIELA MERCOGLIANO" userId="5d7dbcdc-d3a3-45ae-812a-d7b97ac5192f" providerId="ADAL" clId="{2E2DD909-CC91-4C4F-B6C7-88B8523787AC}" dt="2024-02-26T10:38:07.311" v="67" actId="2696"/>
        <pc:sldMkLst>
          <pc:docMk/>
          <pc:sldMk cId="2904319648" sldId="326"/>
        </pc:sldMkLst>
      </pc:sldChg>
      <pc:sldChg chg="delSp modSp add del mod">
        <pc:chgData name="DANIELA MERCOGLIANO" userId="5d7dbcdc-d3a3-45ae-812a-d7b97ac5192f" providerId="ADAL" clId="{2E2DD909-CC91-4C4F-B6C7-88B8523787AC}" dt="2024-02-26T13:23:31.873" v="73" actId="2696"/>
        <pc:sldMkLst>
          <pc:docMk/>
          <pc:sldMk cId="2703345222" sldId="327"/>
        </pc:sldMkLst>
        <pc:spChg chg="mod">
          <ac:chgData name="DANIELA MERCOGLIANO" userId="5d7dbcdc-d3a3-45ae-812a-d7b97ac5192f" providerId="ADAL" clId="{2E2DD909-CC91-4C4F-B6C7-88B8523787AC}" dt="2024-02-26T08:54:18.928" v="43" actId="1076"/>
          <ac:spMkLst>
            <pc:docMk/>
            <pc:sldMk cId="2703345222" sldId="327"/>
            <ac:spMk id="4" creationId="{158A21B8-649D-FFE4-6620-3F4DCC3E34AE}"/>
          </ac:spMkLst>
        </pc:spChg>
        <pc:grpChg chg="mod">
          <ac:chgData name="DANIELA MERCOGLIANO" userId="5d7dbcdc-d3a3-45ae-812a-d7b97ac5192f" providerId="ADAL" clId="{2E2DD909-CC91-4C4F-B6C7-88B8523787AC}" dt="2024-02-26T08:51:55.223" v="8" actId="1076"/>
          <ac:grpSpMkLst>
            <pc:docMk/>
            <pc:sldMk cId="2703345222" sldId="327"/>
            <ac:grpSpMk id="31" creationId="{1DB1D2D3-D008-C0D0-E0EC-16D97E65CE3A}"/>
          </ac:grpSpMkLst>
        </pc:grpChg>
        <pc:picChg chg="mod">
          <ac:chgData name="DANIELA MERCOGLIANO" userId="5d7dbcdc-d3a3-45ae-812a-d7b97ac5192f" providerId="ADAL" clId="{2E2DD909-CC91-4C4F-B6C7-88B8523787AC}" dt="2024-02-26T08:51:57.231" v="9" actId="1076"/>
          <ac:picMkLst>
            <pc:docMk/>
            <pc:sldMk cId="2703345222" sldId="327"/>
            <ac:picMk id="9" creationId="{24FB5881-394F-C007-D189-67F46841BE94}"/>
          </ac:picMkLst>
        </pc:picChg>
        <pc:picChg chg="del">
          <ac:chgData name="DANIELA MERCOGLIANO" userId="5d7dbcdc-d3a3-45ae-812a-d7b97ac5192f" providerId="ADAL" clId="{2E2DD909-CC91-4C4F-B6C7-88B8523787AC}" dt="2024-02-26T08:51:48.272" v="6" actId="478"/>
          <ac:picMkLst>
            <pc:docMk/>
            <pc:sldMk cId="2703345222" sldId="327"/>
            <ac:picMk id="29" creationId="{834B4452-280E-8B49-4B22-E8ACDBDEEC64}"/>
          </ac:picMkLst>
        </pc:picChg>
      </pc:sldChg>
      <pc:sldChg chg="addSp delSp modSp add mod">
        <pc:chgData name="DANIELA MERCOGLIANO" userId="5d7dbcdc-d3a3-45ae-812a-d7b97ac5192f" providerId="ADAL" clId="{2E2DD909-CC91-4C4F-B6C7-88B8523787AC}" dt="2024-02-26T08:55:18.783" v="54"/>
        <pc:sldMkLst>
          <pc:docMk/>
          <pc:sldMk cId="1555229391" sldId="328"/>
        </pc:sldMkLst>
        <pc:spChg chg="mod topLvl">
          <ac:chgData name="DANIELA MERCOGLIANO" userId="5d7dbcdc-d3a3-45ae-812a-d7b97ac5192f" providerId="ADAL" clId="{2E2DD909-CC91-4C4F-B6C7-88B8523787AC}" dt="2024-02-26T08:54:47.345" v="48" actId="165"/>
          <ac:spMkLst>
            <pc:docMk/>
            <pc:sldMk cId="1555229391" sldId="328"/>
            <ac:spMk id="5" creationId="{0DFC6B51-4DF4-F05A-5631-C01EF6E9288C}"/>
          </ac:spMkLst>
        </pc:spChg>
        <pc:spChg chg="mod">
          <ac:chgData name="DANIELA MERCOGLIANO" userId="5d7dbcdc-d3a3-45ae-812a-d7b97ac5192f" providerId="ADAL" clId="{2E2DD909-CC91-4C4F-B6C7-88B8523787AC}" dt="2024-02-26T08:54:38.463" v="46" actId="165"/>
          <ac:spMkLst>
            <pc:docMk/>
            <pc:sldMk cId="1555229391" sldId="328"/>
            <ac:spMk id="18" creationId="{05E4D7DD-A519-BDF0-C409-EF82B87E3393}"/>
          </ac:spMkLst>
        </pc:spChg>
        <pc:spChg chg="mod">
          <ac:chgData name="DANIELA MERCOGLIANO" userId="5d7dbcdc-d3a3-45ae-812a-d7b97ac5192f" providerId="ADAL" clId="{2E2DD909-CC91-4C4F-B6C7-88B8523787AC}" dt="2024-02-26T08:54:38.463" v="46" actId="165"/>
          <ac:spMkLst>
            <pc:docMk/>
            <pc:sldMk cId="1555229391" sldId="328"/>
            <ac:spMk id="24" creationId="{C5264FD0-4537-412F-03CA-BDF5AB37BFE8}"/>
          </ac:spMkLst>
        </pc:spChg>
        <pc:spChg chg="mod">
          <ac:chgData name="DANIELA MERCOGLIANO" userId="5d7dbcdc-d3a3-45ae-812a-d7b97ac5192f" providerId="ADAL" clId="{2E2DD909-CC91-4C4F-B6C7-88B8523787AC}" dt="2024-02-26T08:54:38.463" v="46" actId="165"/>
          <ac:spMkLst>
            <pc:docMk/>
            <pc:sldMk cId="1555229391" sldId="328"/>
            <ac:spMk id="26" creationId="{C95AD994-810C-D627-D74A-DECD105631CC}"/>
          </ac:spMkLst>
        </pc:spChg>
        <pc:spChg chg="del mod topLvl">
          <ac:chgData name="DANIELA MERCOGLIANO" userId="5d7dbcdc-d3a3-45ae-812a-d7b97ac5192f" providerId="ADAL" clId="{2E2DD909-CC91-4C4F-B6C7-88B8523787AC}" dt="2024-02-26T08:54:41.837" v="47" actId="478"/>
          <ac:spMkLst>
            <pc:docMk/>
            <pc:sldMk cId="1555229391" sldId="328"/>
            <ac:spMk id="31" creationId="{2C4A8E03-DD4C-0AB3-CE96-D4DEB81D1513}"/>
          </ac:spMkLst>
        </pc:spChg>
        <pc:spChg chg="mod">
          <ac:chgData name="DANIELA MERCOGLIANO" userId="5d7dbcdc-d3a3-45ae-812a-d7b97ac5192f" providerId="ADAL" clId="{2E2DD909-CC91-4C4F-B6C7-88B8523787AC}" dt="2024-02-26T08:54:38.463" v="46" actId="165"/>
          <ac:spMkLst>
            <pc:docMk/>
            <pc:sldMk cId="1555229391" sldId="328"/>
            <ac:spMk id="32" creationId="{FD8A620B-377D-A787-ADD6-C990355DC0C4}"/>
          </ac:spMkLst>
        </pc:spChg>
        <pc:spChg chg="add mod">
          <ac:chgData name="DANIELA MERCOGLIANO" userId="5d7dbcdc-d3a3-45ae-812a-d7b97ac5192f" providerId="ADAL" clId="{2E2DD909-CC91-4C4F-B6C7-88B8523787AC}" dt="2024-02-26T08:55:18.783" v="54"/>
          <ac:spMkLst>
            <pc:docMk/>
            <pc:sldMk cId="1555229391" sldId="328"/>
            <ac:spMk id="37" creationId="{08EEB1A1-718A-2980-3000-DBC25F65BA28}"/>
          </ac:spMkLst>
        </pc:spChg>
        <pc:spChg chg="add mod">
          <ac:chgData name="DANIELA MERCOGLIANO" userId="5d7dbcdc-d3a3-45ae-812a-d7b97ac5192f" providerId="ADAL" clId="{2E2DD909-CC91-4C4F-B6C7-88B8523787AC}" dt="2024-02-26T08:55:18.783" v="54"/>
          <ac:spMkLst>
            <pc:docMk/>
            <pc:sldMk cId="1555229391" sldId="328"/>
            <ac:spMk id="39" creationId="{2A768140-5AB8-F2F8-094C-58A330F5F922}"/>
          </ac:spMkLst>
        </pc:spChg>
        <pc:spChg chg="add mod">
          <ac:chgData name="DANIELA MERCOGLIANO" userId="5d7dbcdc-d3a3-45ae-812a-d7b97ac5192f" providerId="ADAL" clId="{2E2DD909-CC91-4C4F-B6C7-88B8523787AC}" dt="2024-02-26T08:55:18.783" v="54"/>
          <ac:spMkLst>
            <pc:docMk/>
            <pc:sldMk cId="1555229391" sldId="328"/>
            <ac:spMk id="41" creationId="{9EE31A85-08CA-663C-F8CA-9F17A225D723}"/>
          </ac:spMkLst>
        </pc:spChg>
        <pc:grpChg chg="mod">
          <ac:chgData name="DANIELA MERCOGLIANO" userId="5d7dbcdc-d3a3-45ae-812a-d7b97ac5192f" providerId="ADAL" clId="{2E2DD909-CC91-4C4F-B6C7-88B8523787AC}" dt="2024-02-26T08:55:01.737" v="53" actId="1076"/>
          <ac:grpSpMkLst>
            <pc:docMk/>
            <pc:sldMk cId="1555229391" sldId="328"/>
            <ac:grpSpMk id="4" creationId="{BCB240ED-BDBB-C1C2-F41D-4A2EC207E251}"/>
          </ac:grpSpMkLst>
        </pc:grpChg>
        <pc:grpChg chg="del">
          <ac:chgData name="DANIELA MERCOGLIANO" userId="5d7dbcdc-d3a3-45ae-812a-d7b97ac5192f" providerId="ADAL" clId="{2E2DD909-CC91-4C4F-B6C7-88B8523787AC}" dt="2024-02-26T08:54:38.463" v="46" actId="165"/>
          <ac:grpSpMkLst>
            <pc:docMk/>
            <pc:sldMk cId="1555229391" sldId="328"/>
            <ac:grpSpMk id="7" creationId="{C1103AD1-022D-525A-E367-97FB6E636E4E}"/>
          </ac:grpSpMkLst>
        </pc:grpChg>
        <pc:grpChg chg="del mod topLvl">
          <ac:chgData name="DANIELA MERCOGLIANO" userId="5d7dbcdc-d3a3-45ae-812a-d7b97ac5192f" providerId="ADAL" clId="{2E2DD909-CC91-4C4F-B6C7-88B8523787AC}" dt="2024-02-26T08:54:52.882" v="49" actId="165"/>
          <ac:grpSpMkLst>
            <pc:docMk/>
            <pc:sldMk cId="1555229391" sldId="328"/>
            <ac:grpSpMk id="11" creationId="{A9219B61-1067-C3A0-DA26-364D48A1DA0E}"/>
          </ac:grpSpMkLst>
        </pc:grpChg>
        <pc:grpChg chg="del mod topLvl">
          <ac:chgData name="DANIELA MERCOGLIANO" userId="5d7dbcdc-d3a3-45ae-812a-d7b97ac5192f" providerId="ADAL" clId="{2E2DD909-CC91-4C4F-B6C7-88B8523787AC}" dt="2024-02-26T08:54:47.345" v="48" actId="165"/>
          <ac:grpSpMkLst>
            <pc:docMk/>
            <pc:sldMk cId="1555229391" sldId="328"/>
            <ac:grpSpMk id="14" creationId="{8FD73ECB-5C57-2769-22D3-43ABFCE441B0}"/>
          </ac:grpSpMkLst>
        </pc:grpChg>
        <pc:grpChg chg="del mod topLvl">
          <ac:chgData name="DANIELA MERCOGLIANO" userId="5d7dbcdc-d3a3-45ae-812a-d7b97ac5192f" providerId="ADAL" clId="{2E2DD909-CC91-4C4F-B6C7-88B8523787AC}" dt="2024-02-26T08:54:41.837" v="47" actId="478"/>
          <ac:grpSpMkLst>
            <pc:docMk/>
            <pc:sldMk cId="1555229391" sldId="328"/>
            <ac:grpSpMk id="15" creationId="{05A56A8D-7AF7-86A2-EBBA-2A98BFF59926}"/>
          </ac:grpSpMkLst>
        </pc:grpChg>
        <pc:grpChg chg="del mod topLvl">
          <ac:chgData name="DANIELA MERCOGLIANO" userId="5d7dbcdc-d3a3-45ae-812a-d7b97ac5192f" providerId="ADAL" clId="{2E2DD909-CC91-4C4F-B6C7-88B8523787AC}" dt="2024-02-26T08:54:41.837" v="47" actId="478"/>
          <ac:grpSpMkLst>
            <pc:docMk/>
            <pc:sldMk cId="1555229391" sldId="328"/>
            <ac:grpSpMk id="21" creationId="{A836789E-E543-1299-9F59-138B89A34605}"/>
          </ac:grpSpMkLst>
        </pc:grpChg>
        <pc:picChg chg="add del mod topLvl">
          <ac:chgData name="DANIELA MERCOGLIANO" userId="5d7dbcdc-d3a3-45ae-812a-d7b97ac5192f" providerId="ADAL" clId="{2E2DD909-CC91-4C4F-B6C7-88B8523787AC}" dt="2024-02-26T08:54:56.125" v="51" actId="478"/>
          <ac:picMkLst>
            <pc:docMk/>
            <pc:sldMk cId="1555229391" sldId="328"/>
            <ac:picMk id="9" creationId="{DD7307B9-4D83-4A73-2F3C-13D322F22701}"/>
          </ac:picMkLst>
        </pc:picChg>
        <pc:picChg chg="add del mod topLvl">
          <ac:chgData name="DANIELA MERCOGLIANO" userId="5d7dbcdc-d3a3-45ae-812a-d7b97ac5192f" providerId="ADAL" clId="{2E2DD909-CC91-4C4F-B6C7-88B8523787AC}" dt="2024-02-26T08:54:58.144" v="52" actId="478"/>
          <ac:picMkLst>
            <pc:docMk/>
            <pc:sldMk cId="1555229391" sldId="328"/>
            <ac:picMk id="33" creationId="{912CA456-6DCC-0C2E-1110-A4B69DB86D86}"/>
          </ac:picMkLst>
        </pc:picChg>
        <pc:cxnChg chg="mod">
          <ac:chgData name="DANIELA MERCOGLIANO" userId="5d7dbcdc-d3a3-45ae-812a-d7b97ac5192f" providerId="ADAL" clId="{2E2DD909-CC91-4C4F-B6C7-88B8523787AC}" dt="2024-02-26T08:54:38.463" v="46" actId="165"/>
          <ac:cxnSpMkLst>
            <pc:docMk/>
            <pc:sldMk cId="1555229391" sldId="328"/>
            <ac:cxnSpMk id="17" creationId="{9835759D-DE82-1D3B-81AD-E7CCAF20C8DF}"/>
          </ac:cxnSpMkLst>
        </pc:cxnChg>
        <pc:cxnChg chg="mod">
          <ac:chgData name="DANIELA MERCOGLIANO" userId="5d7dbcdc-d3a3-45ae-812a-d7b97ac5192f" providerId="ADAL" clId="{2E2DD909-CC91-4C4F-B6C7-88B8523787AC}" dt="2024-02-26T08:54:38.463" v="46" actId="165"/>
          <ac:cxnSpMkLst>
            <pc:docMk/>
            <pc:sldMk cId="1555229391" sldId="328"/>
            <ac:cxnSpMk id="22" creationId="{16618400-8CB2-7358-0423-14F1602D613A}"/>
          </ac:cxnSpMkLst>
        </pc:cxnChg>
        <pc:cxnChg chg="mod">
          <ac:chgData name="DANIELA MERCOGLIANO" userId="5d7dbcdc-d3a3-45ae-812a-d7b97ac5192f" providerId="ADAL" clId="{2E2DD909-CC91-4C4F-B6C7-88B8523787AC}" dt="2024-02-26T08:54:38.463" v="46" actId="165"/>
          <ac:cxnSpMkLst>
            <pc:docMk/>
            <pc:sldMk cId="1555229391" sldId="328"/>
            <ac:cxnSpMk id="23" creationId="{EF410947-F10B-7125-962A-688F369C3000}"/>
          </ac:cxnSpMkLst>
        </pc:cxnChg>
        <pc:cxnChg chg="mod">
          <ac:chgData name="DANIELA MERCOGLIANO" userId="5d7dbcdc-d3a3-45ae-812a-d7b97ac5192f" providerId="ADAL" clId="{2E2DD909-CC91-4C4F-B6C7-88B8523787AC}" dt="2024-02-26T08:54:38.463" v="46" actId="165"/>
          <ac:cxnSpMkLst>
            <pc:docMk/>
            <pc:sldMk cId="1555229391" sldId="328"/>
            <ac:cxnSpMk id="25" creationId="{6BC0885F-C2A3-5B40-E6EE-F1E307B6D6EF}"/>
          </ac:cxnSpMkLst>
        </pc:cxnChg>
        <pc:cxnChg chg="del mod topLvl">
          <ac:chgData name="DANIELA MERCOGLIANO" userId="5d7dbcdc-d3a3-45ae-812a-d7b97ac5192f" providerId="ADAL" clId="{2E2DD909-CC91-4C4F-B6C7-88B8523787AC}" dt="2024-02-26T08:54:41.837" v="47" actId="478"/>
          <ac:cxnSpMkLst>
            <pc:docMk/>
            <pc:sldMk cId="1555229391" sldId="328"/>
            <ac:cxnSpMk id="30" creationId="{9B2F7A5E-9D8C-AE61-65DE-FA4AEBBBD470}"/>
          </ac:cxnSpMkLst>
        </pc:cxnChg>
        <pc:cxnChg chg="add mod">
          <ac:chgData name="DANIELA MERCOGLIANO" userId="5d7dbcdc-d3a3-45ae-812a-d7b97ac5192f" providerId="ADAL" clId="{2E2DD909-CC91-4C4F-B6C7-88B8523787AC}" dt="2024-02-26T08:55:18.783" v="54"/>
          <ac:cxnSpMkLst>
            <pc:docMk/>
            <pc:sldMk cId="1555229391" sldId="328"/>
            <ac:cxnSpMk id="36" creationId="{7CF65BBB-5C99-B4D1-0286-162888E2DD42}"/>
          </ac:cxnSpMkLst>
        </pc:cxnChg>
        <pc:cxnChg chg="add mod">
          <ac:chgData name="DANIELA MERCOGLIANO" userId="5d7dbcdc-d3a3-45ae-812a-d7b97ac5192f" providerId="ADAL" clId="{2E2DD909-CC91-4C4F-B6C7-88B8523787AC}" dt="2024-02-26T08:55:18.783" v="54"/>
          <ac:cxnSpMkLst>
            <pc:docMk/>
            <pc:sldMk cId="1555229391" sldId="328"/>
            <ac:cxnSpMk id="38" creationId="{E23EB2CB-A449-19DB-C15D-9BEE9FA1E7B4}"/>
          </ac:cxnSpMkLst>
        </pc:cxnChg>
        <pc:cxnChg chg="add mod">
          <ac:chgData name="DANIELA MERCOGLIANO" userId="5d7dbcdc-d3a3-45ae-812a-d7b97ac5192f" providerId="ADAL" clId="{2E2DD909-CC91-4C4F-B6C7-88B8523787AC}" dt="2024-02-26T08:55:18.783" v="54"/>
          <ac:cxnSpMkLst>
            <pc:docMk/>
            <pc:sldMk cId="1555229391" sldId="328"/>
            <ac:cxnSpMk id="40" creationId="{69ED6B80-5D8F-418B-54B0-27170098BAA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71B0-9961-354A-B838-189527B20C4D}" type="datetimeFigureOut">
              <a:rPr lang="it-IT" smtClean="0"/>
              <a:t>27/02/24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3F6A-B6D3-8542-8622-FD7FE4F8E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3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8033-77F5-E74B-9F37-65020751CA21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4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77DE-C0FD-8C40-BEC0-1FD628DC0A2E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5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4846-F952-614C-9B94-B62984CE5E2B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2920-7E48-B94A-A617-CEB45C341792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5EEC-39CC-4A4E-B4B7-9BF96E06077D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69C1-FF2C-AE4C-A1FC-0801AEA8BC10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C841-8E1A-3244-B873-53D52362D2DC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E74F-CB5C-BA42-BA0E-4A4A1E6AFCDE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7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EB7D-47C8-6E46-B2A8-FF837F4A19DB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667C8AE2-BCE5-644C-B319-F6B692AECDCF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8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839FC-FE59-FA4D-B826-CC3299459CF5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8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4B375AB9-709E-774E-AA36-5DAACB830E3E}" type="datetime1">
              <a:rPr lang="it-IT" smtClean="0"/>
              <a:t>27/02/24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0" r:id="rId6"/>
    <p:sldLayoutId id="2147483711" r:id="rId7"/>
    <p:sldLayoutId id="2147483712" r:id="rId8"/>
    <p:sldLayoutId id="2147483713" r:id="rId9"/>
    <p:sldLayoutId id="2147483719" r:id="rId10"/>
    <p:sldLayoutId id="21474837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p:pic>
        <p:nvPicPr>
          <p:cNvPr id="55" name="Immagine 5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B829EB9-887D-C003-1C1A-0A9F779B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6" y="2558800"/>
            <a:ext cx="11354748" cy="1598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98345" y="1829680"/>
                <a:ext cx="8195310" cy="1076887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it-IT" sz="4800" dirty="0">
                    <a:cs typeface="Times New Roman" panose="02020603050405020304" pitchFamily="18" charset="0"/>
                  </a:rPr>
                  <a:t>Direct and </a:t>
                </a:r>
                <a:r>
                  <a:rPr lang="it-IT" sz="4800" dirty="0" err="1">
                    <a:cs typeface="Times New Roman" panose="02020603050405020304" pitchFamily="18" charset="0"/>
                  </a:rPr>
                  <a:t>Indirect</a:t>
                </a:r>
                <a:r>
                  <a:rPr lang="it-IT" sz="4800" dirty="0">
                    <a:cs typeface="Times New Roman" panose="02020603050405020304" pitchFamily="18" charset="0"/>
                  </a:rPr>
                  <a:t> </a:t>
                </a:r>
                <a:r>
                  <a:rPr lang="it-IT" sz="4800" dirty="0" err="1">
                    <a:cs typeface="Times New Roman" panose="02020603050405020304" pitchFamily="18" charset="0"/>
                  </a:rPr>
                  <a:t>measurements</a:t>
                </a:r>
                <a:r>
                  <a:rPr lang="it-IT" sz="4800" dirty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4800" b="0" i="0" baseline="30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t-IT" sz="4800" i="0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4800" b="0" i="0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48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4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4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48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4800" i="0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48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</m:oMath>
                </a14:m>
                <a:r>
                  <a:rPr lang="it-IT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4800" dirty="0">
                    <a:cs typeface="Times New Roman" panose="02020603050405020304" pitchFamily="18" charset="0"/>
                  </a:rPr>
                  <a:t>in EAS</a:t>
                </a:r>
                <a14:m>
                  <m:oMath xmlns:m="http://schemas.openxmlformats.org/officeDocument/2006/math">
                    <m:r>
                      <a:rPr lang="it-IT" sz="48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it-IT" sz="4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98345" y="1829680"/>
                <a:ext cx="8195310" cy="1076887"/>
              </a:xfrm>
              <a:blipFill>
                <a:blip r:embed="rId4"/>
                <a:stretch>
                  <a:fillRect t="-35294" r="-774" b="-27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7D5D20D-28A9-F874-9325-708764DD27C8}"/>
              </a:ext>
            </a:extLst>
          </p:cNvPr>
          <p:cNvSpPr txBox="1"/>
          <p:nvPr/>
        </p:nvSpPr>
        <p:spPr>
          <a:xfrm>
            <a:off x="4469360" y="4184796"/>
            <a:ext cx="2832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Daniela Mercogliano</a:t>
            </a:r>
          </a:p>
          <a:p>
            <a:pPr algn="ctr"/>
            <a:r>
              <a:rPr lang="it-IT" dirty="0" err="1"/>
              <a:t>Unina</a:t>
            </a:r>
            <a:r>
              <a:rPr lang="it-IT" dirty="0"/>
              <a:t> &amp; INFN-Na</a:t>
            </a:r>
          </a:p>
          <a:p>
            <a:pPr algn="ctr"/>
            <a:r>
              <a:rPr lang="it-IT" dirty="0" err="1"/>
              <a:t>daniela.mercogliano@unina.it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3F9896-4B25-6FEE-E7CB-15E1046C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Screenshot 2023-12-10 alle 22.09.23.png" descr="Screenshot 2023-12-10 alle 22.09.23.png">
            <a:extLst>
              <a:ext uri="{FF2B5EF4-FFF2-40B4-BE49-F238E27FC236}">
                <a16:creationId xmlns:a16="http://schemas.microsoft.com/office/drawing/2014/main" id="{3B877B4D-E05A-2589-3689-61D715C07D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74" b="4374"/>
          <a:stretch>
            <a:fillRect/>
          </a:stretch>
        </p:blipFill>
        <p:spPr>
          <a:xfrm>
            <a:off x="8163606" y="5459395"/>
            <a:ext cx="2138662" cy="94274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1E067643-1804-E312-08D7-1E0D3A7FFFFD}"/>
              </a:ext>
            </a:extLst>
          </p:cNvPr>
          <p:cNvGrpSpPr/>
          <p:nvPr/>
        </p:nvGrpSpPr>
        <p:grpSpPr>
          <a:xfrm>
            <a:off x="3702745" y="5519654"/>
            <a:ext cx="3599312" cy="896594"/>
            <a:chOff x="2543668" y="5457535"/>
            <a:chExt cx="3599312" cy="896594"/>
          </a:xfrm>
        </p:grpSpPr>
        <p:pic>
          <p:nvPicPr>
            <p:cNvPr id="21" name="kisspng-university-of-naples-federico-ii-university-of-cop-melone-5b15426f2a29f0.6078021815281199191727.png" descr="kisspng-university-of-naples-federico-ii-university-of-cop-melone-5b15426f2a29f0.6078021815281199191727.png">
              <a:extLst>
                <a:ext uri="{FF2B5EF4-FFF2-40B4-BE49-F238E27FC236}">
                  <a16:creationId xmlns:a16="http://schemas.microsoft.com/office/drawing/2014/main" id="{9B0D523D-A564-274B-554B-546367EF2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2342" b="38040"/>
            <a:stretch/>
          </p:blipFill>
          <p:spPr>
            <a:xfrm>
              <a:off x="2543668" y="5457535"/>
              <a:ext cx="1607740" cy="896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kisspng-university-of-naples-federico-ii-university-of-cop-melone-5b15426f2a29f0.6078021815281199191727.png" descr="kisspng-university-of-naples-federico-ii-university-of-cop-melone-5b15426f2a29f0.6078021815281199191727.png">
              <a:extLst>
                <a:ext uri="{FF2B5EF4-FFF2-40B4-BE49-F238E27FC236}">
                  <a16:creationId xmlns:a16="http://schemas.microsoft.com/office/drawing/2014/main" id="{29990F42-0017-8E7D-59B0-F3807CA49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0774"/>
            <a:stretch/>
          </p:blipFill>
          <p:spPr>
            <a:xfrm>
              <a:off x="4072692" y="5622025"/>
              <a:ext cx="2070288" cy="567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Image20230504143026-2.png" descr="Image20230504143026-2.png">
            <a:extLst>
              <a:ext uri="{FF2B5EF4-FFF2-40B4-BE49-F238E27FC236}">
                <a16:creationId xmlns:a16="http://schemas.microsoft.com/office/drawing/2014/main" id="{D09E5FA6-7D66-25B2-831D-F0504A5256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46" r="1446"/>
          <a:stretch>
            <a:fillRect/>
          </a:stretch>
        </p:blipFill>
        <p:spPr>
          <a:xfrm>
            <a:off x="11004360" y="5362721"/>
            <a:ext cx="980974" cy="10102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4" name="Logo_INFN.png" descr="Logo_INFN.png">
            <a:extLst>
              <a:ext uri="{FF2B5EF4-FFF2-40B4-BE49-F238E27FC236}">
                <a16:creationId xmlns:a16="http://schemas.microsoft.com/office/drawing/2014/main" id="{1E0669E6-B405-7572-5340-9034CD20B5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934" b="934"/>
          <a:stretch>
            <a:fillRect/>
          </a:stretch>
        </p:blipFill>
        <p:spPr>
          <a:xfrm>
            <a:off x="2093014" y="5628495"/>
            <a:ext cx="1179486" cy="7254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3E5035B-FA04-31C8-24D1-4A2F2C89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1" y="5317446"/>
            <a:ext cx="777629" cy="10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0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-289135" y="135435"/>
                <a:ext cx="7696700" cy="538444"/>
              </a:xfrm>
            </p:spPr>
            <p:txBody>
              <a:bodyPr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it-IT" sz="2600" i="0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2600" b="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2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260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it-IT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Astrophysical</a:t>
                </a:r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289135" y="135435"/>
                <a:ext cx="7696700" cy="538444"/>
              </a:xfrm>
              <a:blipFill>
                <a:blip r:embed="rId3"/>
                <a:stretch>
                  <a:fillRect r="-1318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7010F0F-8131-BAFD-7E88-408AC3CBE6FC}"/>
              </a:ext>
            </a:extLst>
          </p:cNvPr>
          <p:cNvCxnSpPr>
            <a:cxnSpLocks/>
          </p:cNvCxnSpPr>
          <p:nvPr/>
        </p:nvCxnSpPr>
        <p:spPr>
          <a:xfrm>
            <a:off x="0" y="673879"/>
            <a:ext cx="7499931" cy="0"/>
          </a:xfrm>
          <a:prstGeom prst="line">
            <a:avLst/>
          </a:prstGeom>
          <a:ln cap="rnd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creenshot 2023-12-16 alle 12.55.18.png" descr="Screenshot 2023-12-16 alle 12.55.18.png">
            <a:extLst>
              <a:ext uri="{FF2B5EF4-FFF2-40B4-BE49-F238E27FC236}">
                <a16:creationId xmlns:a16="http://schemas.microsoft.com/office/drawing/2014/main" id="{198F9FD1-02A3-58AA-E1D9-E3C3E17D0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4" t="4070" r="3903" b="4070"/>
          <a:stretch/>
        </p:blipFill>
        <p:spPr>
          <a:xfrm>
            <a:off x="1068726" y="3531611"/>
            <a:ext cx="3777463" cy="284617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7" name="He-burning of 22Ne">
            <a:extLst>
              <a:ext uri="{FF2B5EF4-FFF2-40B4-BE49-F238E27FC236}">
                <a16:creationId xmlns:a16="http://schemas.microsoft.com/office/drawing/2014/main" id="{2F0980F9-6C41-5863-A88A-565CD1B6AE08}"/>
              </a:ext>
            </a:extLst>
          </p:cNvPr>
          <p:cNvSpPr txBox="1"/>
          <p:nvPr/>
        </p:nvSpPr>
        <p:spPr>
          <a:xfrm>
            <a:off x="677284" y="658696"/>
            <a:ext cx="4417230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defTabSz="457200"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endParaRPr lang="it-IT" sz="2400" dirty="0">
              <a:solidFill>
                <a:srgbClr val="00206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lvl="1" defTabSz="457200"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rPr lang="it-IT" sz="20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	   </a:t>
            </a:r>
            <a:r>
              <a:rPr lang="it-IT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He-</a:t>
            </a:r>
            <a:r>
              <a:rPr lang="it-IT" sz="2400" dirty="0" err="1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burning</a:t>
            </a:r>
            <a:r>
              <a:rPr lang="it-IT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of </a:t>
            </a:r>
            <a:r>
              <a:rPr lang="it-IT" sz="2400" baseline="31999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22</a:t>
            </a:r>
            <a:r>
              <a:rPr lang="it-IT" sz="2400" dirty="0">
                <a:solidFill>
                  <a:srgbClr val="00206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Ne </a:t>
            </a:r>
            <a:endParaRPr lang="it-IT" sz="2000" dirty="0">
              <a:solidFill>
                <a:srgbClr val="002060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lvl="1" defTabSz="457200"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endParaRPr lang="it-IT" sz="1700" dirty="0">
              <a:solidFill>
                <a:srgbClr val="181715"/>
              </a:solidFill>
              <a:latin typeface="Baskerville"/>
              <a:ea typeface="Baskerville"/>
            </a:endParaRPr>
          </a:p>
          <a:p>
            <a:pPr lvl="1" defTabSz="457200">
              <a:lnSpc>
                <a:spcPct val="150000"/>
              </a:lnSpc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rPr lang="it-IT" sz="1700" baseline="30000" dirty="0">
                <a:solidFill>
                  <a:srgbClr val="181715"/>
                </a:solidFill>
                <a:latin typeface="Baskerville"/>
                <a:ea typeface="Baskerville"/>
              </a:rPr>
              <a:t>22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</a:rPr>
              <a:t>Ne(</a:t>
            </a:r>
            <a:r>
              <a:rPr lang="el-GR" sz="1700" dirty="0">
                <a:solidFill>
                  <a:srgbClr val="181715"/>
                </a:solidFill>
                <a:latin typeface="Baskerville"/>
                <a:ea typeface="Baskerville"/>
              </a:rPr>
              <a:t>α,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</a:rPr>
              <a:t>n</a:t>
            </a:r>
            <a:r>
              <a:rPr lang="el-GR" sz="1700" dirty="0">
                <a:solidFill>
                  <a:srgbClr val="181715"/>
                </a:solidFill>
                <a:latin typeface="Baskerville"/>
                <a:ea typeface="Baskerville"/>
              </a:rPr>
              <a:t>)</a:t>
            </a:r>
            <a:r>
              <a:rPr lang="it-IT" sz="1700" baseline="30000" dirty="0">
                <a:solidFill>
                  <a:srgbClr val="181715"/>
                </a:solidFill>
                <a:latin typeface="Baskerville"/>
                <a:ea typeface="Baskerville"/>
              </a:rPr>
              <a:t>25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</a:rPr>
              <a:t>Mg		            </a:t>
            </a:r>
            <a:r>
              <a:rPr lang="it-IT" sz="1700" baseline="30000" dirty="0">
                <a:solidFill>
                  <a:srgbClr val="181715"/>
                </a:solidFill>
                <a:latin typeface="Baskerville"/>
                <a:ea typeface="Baskerville"/>
              </a:rPr>
              <a:t>22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</a:rPr>
              <a:t>Ne(</a:t>
            </a:r>
            <a:r>
              <a:rPr lang="el-GR" sz="1700" dirty="0" err="1">
                <a:solidFill>
                  <a:srgbClr val="181715"/>
                </a:solidFill>
                <a:latin typeface="Baskerville"/>
                <a:ea typeface="Baskerville"/>
              </a:rPr>
              <a:t>α,γ</a:t>
            </a:r>
            <a:r>
              <a:rPr lang="el-GR" sz="1700" dirty="0">
                <a:solidFill>
                  <a:srgbClr val="181715"/>
                </a:solidFill>
                <a:latin typeface="Baskerville"/>
                <a:ea typeface="Baskerville"/>
              </a:rPr>
              <a:t>)</a:t>
            </a:r>
            <a:r>
              <a:rPr lang="el-GR" sz="1700" baseline="30000" dirty="0">
                <a:solidFill>
                  <a:srgbClr val="181715"/>
                </a:solidFill>
                <a:latin typeface="Baskerville"/>
                <a:ea typeface="Baskerville"/>
              </a:rPr>
              <a:t>26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</a:rPr>
              <a:t>Mg  </a:t>
            </a:r>
            <a:endParaRPr lang="it-IT" sz="1700" dirty="0">
              <a:solidFill>
                <a:srgbClr val="181715"/>
              </a:solidFill>
              <a:latin typeface="Baskerville"/>
              <a:ea typeface="Baskerville"/>
              <a:sym typeface="Times Roman"/>
            </a:endParaRPr>
          </a:p>
          <a:p>
            <a:pPr lvl="1" defTabSz="457200">
              <a:lnSpc>
                <a:spcPct val="150000"/>
              </a:lnSpc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 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Q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=-478 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keV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		           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Q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=10614.7 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keV</a:t>
            </a:r>
            <a:endParaRPr lang="it-IT" sz="1700" dirty="0">
              <a:solidFill>
                <a:srgbClr val="181715"/>
              </a:solidFill>
              <a:latin typeface="Baskerville"/>
              <a:ea typeface="Baskerville"/>
              <a:sym typeface="Times Roman"/>
            </a:endParaRPr>
          </a:p>
          <a:p>
            <a:pPr lvl="1" algn="ctr" defTabSz="457200">
              <a:spcBef>
                <a:spcPts val="0"/>
              </a:spcBef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endParaRPr lang="it-IT" sz="1700" dirty="0">
              <a:solidFill>
                <a:srgbClr val="181715"/>
              </a:solidFill>
              <a:latin typeface="Baskerville"/>
              <a:ea typeface="Baskerville"/>
              <a:sym typeface="Times Roman"/>
            </a:endParaRPr>
          </a:p>
          <a:p>
            <a:pPr lvl="1" algn="ctr" defTabSz="457200">
              <a:spcBef>
                <a:spcPts val="0"/>
              </a:spcBef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endParaRPr lang="it-IT" sz="1700" dirty="0">
              <a:solidFill>
                <a:srgbClr val="181715"/>
              </a:solidFill>
              <a:latin typeface="Baskerville"/>
              <a:ea typeface="Baskerville"/>
              <a:sym typeface="Times Roman"/>
            </a:endParaRPr>
          </a:p>
          <a:p>
            <a:pPr lvl="1" algn="ctr" defTabSz="457200">
              <a:spcBef>
                <a:spcPts val="0"/>
              </a:spcBef>
              <a:defRPr sz="3733">
                <a:solidFill>
                  <a:srgbClr val="181715"/>
                </a:solidFill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Need</a:t>
            </a:r>
            <a:r>
              <a:rPr lang="it-IT" sz="1700" dirty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to determine the reaction rates for 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both</a:t>
            </a:r>
            <a:r>
              <a:rPr lang="it-IT" sz="1700" dirty="0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 </a:t>
            </a:r>
            <a:r>
              <a:rPr lang="it-IT" sz="1700" dirty="0" err="1">
                <a:solidFill>
                  <a:srgbClr val="181715"/>
                </a:solidFill>
                <a:latin typeface="Baskerville"/>
                <a:ea typeface="Baskerville"/>
                <a:sym typeface="Times Roman"/>
              </a:rPr>
              <a:t>channels</a:t>
            </a:r>
            <a:endParaRPr sz="1700" dirty="0">
              <a:solidFill>
                <a:srgbClr val="181715"/>
              </a:solidFill>
              <a:latin typeface="Baskerville"/>
              <a:ea typeface="Baskerville"/>
              <a:sym typeface="Times Roman"/>
            </a:endParaRPr>
          </a:p>
        </p:txBody>
      </p:sp>
      <p:sp>
        <p:nvSpPr>
          <p:cNvPr id="29" name="Segnaposto piè di pagina 28">
            <a:extLst>
              <a:ext uri="{FF2B5EF4-FFF2-40B4-BE49-F238E27FC236}">
                <a16:creationId xmlns:a16="http://schemas.microsoft.com/office/drawing/2014/main" id="{FF9E16FC-FFE2-FF8A-BC08-F0EA9C6F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egnaposto numero diapositiva 30">
            <a:extLst>
              <a:ext uri="{FF2B5EF4-FFF2-40B4-BE49-F238E27FC236}">
                <a16:creationId xmlns:a16="http://schemas.microsoft.com/office/drawing/2014/main" id="{60F73EBC-1B46-C8C5-D25C-17487B97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magine 5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E4AF4990-DD7C-9900-58B2-3058069DB6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"/>
          <a:stretch/>
        </p:blipFill>
        <p:spPr>
          <a:xfrm>
            <a:off x="7477319" y="1633231"/>
            <a:ext cx="3828558" cy="3877740"/>
          </a:xfrm>
          <a:prstGeom prst="rect">
            <a:avLst/>
          </a:prstGeom>
        </p:spPr>
      </p:pic>
      <p:pic>
        <p:nvPicPr>
          <p:cNvPr id="26" name="Screenshot 2024-01-12 alle 16.05.10.png" descr="Screenshot 2024-01-12 alle 16.05.10.png">
            <a:extLst>
              <a:ext uri="{FF2B5EF4-FFF2-40B4-BE49-F238E27FC236}">
                <a16:creationId xmlns:a16="http://schemas.microsoft.com/office/drawing/2014/main" id="{679503C8-A8EF-3872-7D32-2CBBFED8EE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604" t="43552" r="40325" b="38162"/>
          <a:stretch/>
        </p:blipFill>
        <p:spPr>
          <a:xfrm>
            <a:off x="2651323" y="2411446"/>
            <a:ext cx="834666" cy="48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Main experimental challenges:…">
            <a:extLst>
              <a:ext uri="{FF2B5EF4-FFF2-40B4-BE49-F238E27FC236}">
                <a16:creationId xmlns:a16="http://schemas.microsoft.com/office/drawing/2014/main" id="{B0682182-60FD-F9E8-CDB9-5B07980E07AA}"/>
              </a:ext>
            </a:extLst>
          </p:cNvPr>
          <p:cNvSpPr txBox="1"/>
          <p:nvPr/>
        </p:nvSpPr>
        <p:spPr>
          <a:xfrm>
            <a:off x="6203616" y="715466"/>
            <a:ext cx="6805201" cy="588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2" defTabSz="457200">
              <a:lnSpc>
                <a:spcPct val="150000"/>
              </a:lnSpc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it-IT" sz="2000" dirty="0"/>
              <a:t>	</a:t>
            </a:r>
            <a:r>
              <a:rPr lang="it-IT" sz="1700" dirty="0"/>
              <a:t>- </a:t>
            </a:r>
            <a:r>
              <a:rPr sz="1700" dirty="0"/>
              <a:t>High </a:t>
            </a:r>
            <a:r>
              <a:rPr lang="it-IT" sz="1700" dirty="0" err="1"/>
              <a:t>level</a:t>
            </a:r>
            <a:r>
              <a:rPr lang="it-IT" sz="1700" dirty="0"/>
              <a:t> </a:t>
            </a:r>
            <a:r>
              <a:rPr sz="1700" dirty="0"/>
              <a:t>density of </a:t>
            </a:r>
            <a:r>
              <a:rPr sz="1700" baseline="30000" dirty="0"/>
              <a:t>26</a:t>
            </a:r>
            <a:r>
              <a:rPr sz="1700" dirty="0"/>
              <a:t>Mg</a:t>
            </a:r>
          </a:p>
          <a:p>
            <a:pPr lvl="2" defTabSz="457200">
              <a:lnSpc>
                <a:spcPct val="150000"/>
              </a:lnSpc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it-IT" sz="1700" dirty="0"/>
              <a:t>	- Low </a:t>
            </a:r>
            <a:r>
              <a:rPr lang="it-IT" sz="1700" dirty="0" err="1"/>
              <a:t>value</a:t>
            </a:r>
            <a:r>
              <a:rPr lang="it-IT" sz="1700" dirty="0"/>
              <a:t> of energy and cross-</a:t>
            </a:r>
            <a:r>
              <a:rPr lang="it-IT" sz="1700" dirty="0" err="1"/>
              <a:t>section</a:t>
            </a: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it-IT" sz="1700" dirty="0"/>
              <a:t>															</a:t>
            </a:r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marL="1341116" lvl="2" indent="-426716" defTabSz="457200">
              <a:spcBef>
                <a:spcPts val="0"/>
              </a:spcBef>
              <a:buSzPct val="100000"/>
              <a:buChar char="•"/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lang="it-IT" sz="1700" dirty="0"/>
          </a:p>
          <a:p>
            <a:pPr marL="1341116" lvl="2" indent="-426716" defTabSz="457200">
              <a:spcBef>
                <a:spcPts val="0"/>
              </a:spcBef>
              <a:buSzPct val="100000"/>
              <a:buChar char="•"/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it-IT" sz="1700" dirty="0"/>
              <a:t>No data from </a:t>
            </a:r>
            <a:r>
              <a:rPr lang="it-IT" sz="1700" dirty="0" err="1"/>
              <a:t>direct</a:t>
            </a:r>
            <a:r>
              <a:rPr lang="it-IT" sz="1700" dirty="0"/>
              <a:t> </a:t>
            </a:r>
            <a:r>
              <a:rPr lang="it-IT" sz="1700" dirty="0" err="1"/>
              <a:t>measurements</a:t>
            </a:r>
            <a:r>
              <a:rPr lang="it-IT" sz="1700" dirty="0"/>
              <a:t> </a:t>
            </a:r>
            <a:r>
              <a:rPr lang="it-IT" sz="1700" dirty="0" err="1"/>
              <a:t>below</a:t>
            </a:r>
            <a:r>
              <a:rPr lang="it-IT" sz="1700" dirty="0"/>
              <a:t> 830 </a:t>
            </a:r>
            <a:r>
              <a:rPr lang="it-IT" sz="1700" dirty="0" err="1"/>
              <a:t>keV</a:t>
            </a:r>
            <a:endParaRPr lang="it-IT" sz="1700" dirty="0">
              <a:solidFill>
                <a:srgbClr val="000000"/>
              </a:solidFill>
            </a:endParaRPr>
          </a:p>
          <a:p>
            <a:pPr marL="1329686" lvl="2" indent="-415286" defTabSz="457200">
              <a:spcBef>
                <a:spcPts val="0"/>
              </a:spcBef>
              <a:buSzPct val="100000"/>
              <a:buChar char="•"/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it-IT" sz="1700" dirty="0" err="1"/>
              <a:t>Discrepancies</a:t>
            </a:r>
            <a:r>
              <a:rPr lang="it-IT" sz="1700" dirty="0"/>
              <a:t> in </a:t>
            </a:r>
            <a:r>
              <a:rPr lang="it-IT" sz="1700" dirty="0" err="1"/>
              <a:t>indirect</a:t>
            </a:r>
            <a:r>
              <a:rPr lang="it-IT" sz="1700" dirty="0"/>
              <a:t> data </a:t>
            </a:r>
            <a:endParaRPr lang="it-IT" sz="1700" dirty="0">
              <a:solidFill>
                <a:srgbClr val="000000"/>
              </a:solidFill>
            </a:endParaRPr>
          </a:p>
          <a:p>
            <a:pPr lvl="2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it-IT" sz="1700" dirty="0">
                <a:solidFill>
                  <a:srgbClr val="000000"/>
                </a:solidFill>
              </a:rPr>
              <a:t>• 	</a:t>
            </a:r>
            <a:r>
              <a:rPr lang="el-GR" sz="1700" dirty="0" err="1"/>
              <a:t>Γ</a:t>
            </a:r>
            <a:r>
              <a:rPr lang="el-GR" sz="1700" baseline="-25000" dirty="0" err="1"/>
              <a:t>α</a:t>
            </a:r>
            <a:r>
              <a:rPr lang="el-GR" sz="17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lang="el-GR" sz="1700" dirty="0"/>
              <a:t> </a:t>
            </a:r>
            <a:r>
              <a:rPr lang="it-IT" sz="1700" dirty="0" err="1"/>
              <a:t>known</a:t>
            </a:r>
            <a:r>
              <a:rPr lang="it-IT" sz="1700" dirty="0"/>
              <a:t> </a:t>
            </a:r>
            <a:r>
              <a:rPr lang="it-IT" sz="1700" dirty="0" err="1"/>
              <a:t>only</a:t>
            </a:r>
            <a:r>
              <a:rPr lang="it-IT" sz="1700" dirty="0"/>
              <a:t> </a:t>
            </a:r>
            <a:r>
              <a:rPr lang="it-IT" sz="1700" dirty="0" err="1"/>
              <a:t>as</a:t>
            </a:r>
            <a:r>
              <a:rPr lang="it-IT" sz="1700" dirty="0"/>
              <a:t> UL</a:t>
            </a:r>
          </a:p>
          <a:p>
            <a:pPr lvl="1" defTabSz="457200">
              <a:spcBef>
                <a:spcPts val="0"/>
              </a:spcBef>
              <a:defRPr sz="3333">
                <a:solidFill>
                  <a:srgbClr val="181715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124E0B-805B-985D-9D69-DDDCC55BFA83}"/>
              </a:ext>
            </a:extLst>
          </p:cNvPr>
          <p:cNvSpPr txBox="1"/>
          <p:nvPr/>
        </p:nvSpPr>
        <p:spPr>
          <a:xfrm>
            <a:off x="10142600" y="4895487"/>
            <a:ext cx="883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/>
              <a:t>Wolke</a:t>
            </a:r>
            <a:r>
              <a:rPr lang="it-IT" sz="1200" b="1" dirty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24450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263" y="267024"/>
                <a:ext cx="7310937" cy="538444"/>
              </a:xfrm>
            </p:spPr>
            <p:txBody>
              <a:bodyPr>
                <a:norm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it-IT" sz="2800" i="0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2800" b="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28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8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28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8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280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28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</m:oMath>
                </a14:m>
                <a:r>
                  <a:rPr lang="it-IT" sz="2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 EAS</a:t>
                </a:r>
                <a:r>
                  <a:rPr lang="el-GR" sz="2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2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project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263" y="267024"/>
                <a:ext cx="7310937" cy="538444"/>
              </a:xfrm>
              <a:blipFill>
                <a:blip r:embed="rId3"/>
                <a:stretch>
                  <a:fillRect t="-9302" r="-1910" b="-325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7010F0F-8131-BAFD-7E88-408AC3CBE6FC}"/>
              </a:ext>
            </a:extLst>
          </p:cNvPr>
          <p:cNvCxnSpPr>
            <a:cxnSpLocks/>
          </p:cNvCxnSpPr>
          <p:nvPr/>
        </p:nvCxnSpPr>
        <p:spPr>
          <a:xfrm>
            <a:off x="0" y="866783"/>
            <a:ext cx="74508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2E83B206-CEEA-6157-3A07-3C7DA0C7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084BB648-04F6-145F-6137-13DAE393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17C7DC2-FF95-70BD-723E-2267F2580034}"/>
                  </a:ext>
                </a:extLst>
              </p:cNvPr>
              <p:cNvSpPr txBox="1"/>
              <p:nvPr/>
            </p:nvSpPr>
            <p:spPr>
              <a:xfrm>
                <a:off x="2686050" y="2253182"/>
                <a:ext cx="698321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dirty="0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Experimental study of </a:t>
                </a:r>
                <a14:m>
                  <m:oMath xmlns:m="http://schemas.openxmlformats.org/officeDocument/2006/math">
                    <m:r>
                      <a:rPr lang="it-IT" sz="3200" i="0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3200" b="0" i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32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3200" i="0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32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a:rPr lang="it-IT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3200" dirty="0">
                    <a:solidFill>
                      <a:schemeClr val="tx1"/>
                    </a:solidFill>
                  </a:rPr>
                  <a:t> </a:t>
                </a:r>
                <a:r>
                  <a:rPr lang="it-IT" sz="2800" dirty="0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in the energy range of </a:t>
                </a:r>
                <a:r>
                  <a:rPr lang="it-IT" sz="2800" dirty="0" err="1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astrophysical</a:t>
                </a:r>
                <a:r>
                  <a:rPr lang="it-IT" sz="2800" dirty="0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 </a:t>
                </a:r>
                <a:r>
                  <a:rPr lang="it-IT" sz="2800" dirty="0" err="1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interest</a:t>
                </a:r>
                <a:endParaRPr lang="it-IT" sz="2800" dirty="0">
                  <a:solidFill>
                    <a:srgbClr val="181715"/>
                  </a:solidFill>
                  <a:latin typeface="Baskerville"/>
                  <a:ea typeface="Baskerville"/>
                  <a:cs typeface="Baskerville"/>
                </a:endParaRPr>
              </a:p>
              <a:p>
                <a:pPr algn="ctr"/>
                <a:r>
                  <a:rPr lang="it-IT" sz="2800" dirty="0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(600-900) </a:t>
                </a:r>
                <a:r>
                  <a:rPr lang="it-IT" sz="2800" dirty="0" err="1">
                    <a:solidFill>
                      <a:srgbClr val="181715"/>
                    </a:solidFill>
                    <a:latin typeface="Baskerville"/>
                    <a:ea typeface="Baskerville"/>
                    <a:cs typeface="Baskerville"/>
                  </a:rPr>
                  <a:t>keV</a:t>
                </a:r>
                <a:endParaRPr lang="it-IT" sz="2400" dirty="0">
                  <a:solidFill>
                    <a:srgbClr val="181715"/>
                  </a:solidFill>
                  <a:latin typeface="Baskerville"/>
                  <a:ea typeface="Baskerville"/>
                  <a:cs typeface="Baskerville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17C7DC2-FF95-70BD-723E-2267F2580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2253182"/>
                <a:ext cx="6983212" cy="1446550"/>
              </a:xfrm>
              <a:prstGeom prst="rect">
                <a:avLst/>
              </a:prstGeom>
              <a:blipFill>
                <a:blip r:embed="rId4"/>
                <a:stretch>
                  <a:fillRect t="-870" b="-104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35CA783-AF36-7BC5-D8C8-D72D05B74381}"/>
              </a:ext>
            </a:extLst>
          </p:cNvPr>
          <p:cNvSpPr txBox="1"/>
          <p:nvPr/>
        </p:nvSpPr>
        <p:spPr>
          <a:xfrm>
            <a:off x="5416166" y="1490685"/>
            <a:ext cx="1522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rgbClr val="181715"/>
                </a:solidFill>
                <a:latin typeface="Baskerville"/>
                <a:ea typeface="Baskerville"/>
              </a:rPr>
              <a:t>Purpose</a:t>
            </a:r>
            <a:endParaRPr lang="it-IT" sz="3200" dirty="0">
              <a:solidFill>
                <a:srgbClr val="181715"/>
              </a:solidFill>
              <a:latin typeface="Baskerville"/>
              <a:ea typeface="Baskerville"/>
            </a:endParaRPr>
          </a:p>
        </p:txBody>
      </p:sp>
      <p:pic>
        <p:nvPicPr>
          <p:cNvPr id="5" name="Immagine 4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9B46C472-98C5-6DF7-6A01-7A8C774A2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456" y="3152564"/>
            <a:ext cx="7772400" cy="32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7010F0F-8131-BAFD-7E88-408AC3CBE6FC}"/>
              </a:ext>
            </a:extLst>
          </p:cNvPr>
          <p:cNvCxnSpPr>
            <a:cxnSpLocks/>
          </p:cNvCxnSpPr>
          <p:nvPr/>
        </p:nvCxnSpPr>
        <p:spPr>
          <a:xfrm>
            <a:off x="49080" y="554738"/>
            <a:ext cx="74508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abella.png" descr="Tabella.png">
            <a:extLst>
              <a:ext uri="{FF2B5EF4-FFF2-40B4-BE49-F238E27FC236}">
                <a16:creationId xmlns:a16="http://schemas.microsoft.com/office/drawing/2014/main" id="{834B4452-280E-8B49-4B22-E8ACDBDE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1472" y="4707356"/>
            <a:ext cx="6049213" cy="14536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31" name="Gruppo 30">
            <a:extLst>
              <a:ext uri="{FF2B5EF4-FFF2-40B4-BE49-F238E27FC236}">
                <a16:creationId xmlns:a16="http://schemas.microsoft.com/office/drawing/2014/main" id="{1DB1D2D3-D008-C0D0-E0EC-16D97E65CE3A}"/>
              </a:ext>
            </a:extLst>
          </p:cNvPr>
          <p:cNvGrpSpPr/>
          <p:nvPr/>
        </p:nvGrpSpPr>
        <p:grpSpPr>
          <a:xfrm>
            <a:off x="1083607" y="1133903"/>
            <a:ext cx="3730917" cy="2234872"/>
            <a:chOff x="759946" y="425683"/>
            <a:chExt cx="4981272" cy="3381420"/>
          </a:xfrm>
        </p:grpSpPr>
        <p:pic>
          <p:nvPicPr>
            <p:cNvPr id="8" name="alfa_transfer.pdf" descr="alfa_transfer.pdf">
              <a:extLst>
                <a:ext uri="{FF2B5EF4-FFF2-40B4-BE49-F238E27FC236}">
                  <a16:creationId xmlns:a16="http://schemas.microsoft.com/office/drawing/2014/main" id="{3B334355-F9E6-DFAC-E32D-605C59791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946" y="425683"/>
              <a:ext cx="4782294" cy="338142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00A8AAA4-1478-1DA5-3B08-2F89047F8514}"/>
                </a:ext>
              </a:extLst>
            </p:cNvPr>
            <p:cNvGrpSpPr/>
            <p:nvPr/>
          </p:nvGrpSpPr>
          <p:grpSpPr>
            <a:xfrm>
              <a:off x="895597" y="942642"/>
              <a:ext cx="4845621" cy="2149765"/>
              <a:chOff x="895597" y="942642"/>
              <a:chExt cx="4845621" cy="2149765"/>
            </a:xfrm>
          </p:grpSpPr>
          <p:sp>
            <p:nvSpPr>
              <p:cNvPr id="12" name="22Ne">
                <a:extLst>
                  <a:ext uri="{FF2B5EF4-FFF2-40B4-BE49-F238E27FC236}">
                    <a16:creationId xmlns:a16="http://schemas.microsoft.com/office/drawing/2014/main" id="{1D3E8156-743C-5C3F-3C28-D9EC7B99496A}"/>
                  </a:ext>
                </a:extLst>
              </p:cNvPr>
              <p:cNvSpPr/>
              <p:nvPr/>
            </p:nvSpPr>
            <p:spPr>
              <a:xfrm>
                <a:off x="895597" y="942642"/>
                <a:ext cx="1406090" cy="1173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0" h="21600" extrusionOk="0">
                    <a:moveTo>
                      <a:pt x="0" y="0"/>
                    </a:moveTo>
                    <a:lnTo>
                      <a:pt x="10475" y="0"/>
                    </a:lnTo>
                    <a:cubicBezTo>
                      <a:pt x="16444" y="1335"/>
                      <a:pt x="20682" y="5304"/>
                      <a:pt x="21113" y="9960"/>
                    </a:cubicBezTo>
                    <a:cubicBezTo>
                      <a:pt x="21600" y="15220"/>
                      <a:pt x="17195" y="20040"/>
                      <a:pt x="10475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457200">
                  <a:spcBef>
                    <a:spcPts val="0"/>
                  </a:spcBef>
                  <a:defRPr sz="3466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400" baseline="31999" dirty="0"/>
                  <a:t>22</a:t>
                </a:r>
                <a:r>
                  <a:rPr sz="1400" dirty="0"/>
                  <a:t>Ne</a:t>
                </a:r>
                <a:r>
                  <a:rPr sz="1400" dirty="0">
                    <a:latin typeface="Times Roman"/>
                    <a:ea typeface="Times Roman"/>
                    <a:cs typeface="Times Roman"/>
                    <a:sym typeface="Times Roman"/>
                  </a:rPr>
                  <a:t> </a:t>
                </a:r>
              </a:p>
            </p:txBody>
          </p:sp>
          <p:sp>
            <p:nvSpPr>
              <p:cNvPr id="14" name="7Li">
                <a:extLst>
                  <a:ext uri="{FF2B5EF4-FFF2-40B4-BE49-F238E27FC236}">
                    <a16:creationId xmlns:a16="http://schemas.microsoft.com/office/drawing/2014/main" id="{745A2A84-A1B0-6637-D8B4-63AF45A9069F}"/>
                  </a:ext>
                </a:extLst>
              </p:cNvPr>
              <p:cNvSpPr/>
              <p:nvPr/>
            </p:nvSpPr>
            <p:spPr>
              <a:xfrm>
                <a:off x="1933326" y="1186973"/>
                <a:ext cx="956718" cy="611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600" extrusionOk="0">
                    <a:moveTo>
                      <a:pt x="0" y="0"/>
                    </a:moveTo>
                    <a:lnTo>
                      <a:pt x="20479" y="0"/>
                    </a:lnTo>
                    <a:cubicBezTo>
                      <a:pt x="21228" y="3601"/>
                      <a:pt x="21600" y="7265"/>
                      <a:pt x="21590" y="10938"/>
                    </a:cubicBezTo>
                    <a:cubicBezTo>
                      <a:pt x="21581" y="14518"/>
                      <a:pt x="21209" y="18089"/>
                      <a:pt x="20479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457200">
                  <a:spcBef>
                    <a:spcPts val="0"/>
                  </a:spcBef>
                  <a:defRPr sz="3566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400" baseline="31999" dirty="0"/>
                  <a:t>7</a:t>
                </a:r>
                <a:r>
                  <a:rPr sz="1400" dirty="0"/>
                  <a:t>Li</a:t>
                </a:r>
              </a:p>
            </p:txBody>
          </p:sp>
          <p:sp>
            <p:nvSpPr>
              <p:cNvPr id="15" name="3H">
                <a:extLst>
                  <a:ext uri="{FF2B5EF4-FFF2-40B4-BE49-F238E27FC236}">
                    <a16:creationId xmlns:a16="http://schemas.microsoft.com/office/drawing/2014/main" id="{D0E63A61-13A5-85FC-77A0-0267D9AC9207}"/>
                  </a:ext>
                </a:extLst>
              </p:cNvPr>
              <p:cNvSpPr/>
              <p:nvPr/>
            </p:nvSpPr>
            <p:spPr>
              <a:xfrm>
                <a:off x="2511626" y="2273903"/>
                <a:ext cx="1148105" cy="80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1" h="21423" extrusionOk="0">
                    <a:moveTo>
                      <a:pt x="0" y="3"/>
                    </a:moveTo>
                    <a:lnTo>
                      <a:pt x="8945" y="3"/>
                    </a:lnTo>
                    <a:cubicBezTo>
                      <a:pt x="15491" y="-119"/>
                      <a:pt x="20956" y="4378"/>
                      <a:pt x="21267" y="10142"/>
                    </a:cubicBezTo>
                    <a:cubicBezTo>
                      <a:pt x="21600" y="16324"/>
                      <a:pt x="15967" y="21481"/>
                      <a:pt x="8945" y="21423"/>
                    </a:cubicBezTo>
                    <a:lnTo>
                      <a:pt x="0" y="21423"/>
                    </a:lnTo>
                    <a:lnTo>
                      <a:pt x="0" y="3"/>
                    </a:lnTo>
                    <a:close/>
                  </a:path>
                </a:pathLst>
              </a:cu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457200">
                  <a:spcBef>
                    <a:spcPts val="0"/>
                  </a:spcBef>
                  <a:defRPr sz="3466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dirty="0"/>
                  <a:t> </a:t>
                </a:r>
                <a:r>
                  <a:rPr sz="1400" baseline="31999" dirty="0"/>
                  <a:t>3</a:t>
                </a:r>
                <a:r>
                  <a:rPr sz="1400" dirty="0"/>
                  <a:t>H</a:t>
                </a:r>
                <a:r>
                  <a:rPr sz="1200" dirty="0">
                    <a:latin typeface="Times Roman"/>
                    <a:ea typeface="Times Roman"/>
                    <a:cs typeface="Times Roman"/>
                    <a:sym typeface="Times Roman"/>
                  </a:rPr>
                  <a:t> </a:t>
                </a:r>
              </a:p>
            </p:txBody>
          </p:sp>
          <p:sp>
            <p:nvSpPr>
              <p:cNvPr id="18" name="Freccia">
                <a:extLst>
                  <a:ext uri="{FF2B5EF4-FFF2-40B4-BE49-F238E27FC236}">
                    <a16:creationId xmlns:a16="http://schemas.microsoft.com/office/drawing/2014/main" id="{9D5D556A-6F80-E647-4CC6-386CFD374291}"/>
                  </a:ext>
                </a:extLst>
              </p:cNvPr>
              <p:cNvSpPr/>
              <p:nvPr/>
            </p:nvSpPr>
            <p:spPr>
              <a:xfrm>
                <a:off x="2634135" y="1947660"/>
                <a:ext cx="255909" cy="276563"/>
              </a:xfrm>
              <a:prstGeom prst="rightArrow">
                <a:avLst>
                  <a:gd name="adj1" fmla="val 32000"/>
                  <a:gd name="adj2" fmla="val 87313"/>
                </a:avLst>
              </a:prstGeom>
              <a:solidFill>
                <a:schemeClr val="accent1">
                  <a:satOff val="-1029"/>
                  <a:lumOff val="-15629"/>
                </a:schemeClr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26Mg">
                <a:extLst>
                  <a:ext uri="{FF2B5EF4-FFF2-40B4-BE49-F238E27FC236}">
                    <a16:creationId xmlns:a16="http://schemas.microsoft.com/office/drawing/2014/main" id="{344A833C-7133-27D3-BFE5-6A7D52B48EED}"/>
                  </a:ext>
                </a:extLst>
              </p:cNvPr>
              <p:cNvSpPr txBox="1"/>
              <p:nvPr/>
            </p:nvSpPr>
            <p:spPr>
              <a:xfrm>
                <a:off x="4464027" y="1321844"/>
                <a:ext cx="1277191" cy="3180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defTabSz="457200">
                  <a:spcBef>
                    <a:spcPts val="0"/>
                  </a:spcBef>
                  <a:defRPr sz="3566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400" baseline="31999" dirty="0"/>
                  <a:t>26</a:t>
                </a:r>
                <a:r>
                  <a:rPr sz="1400" dirty="0"/>
                  <a:t>Mg</a:t>
                </a:r>
              </a:p>
            </p:txBody>
          </p:sp>
          <p:sp>
            <p:nvSpPr>
              <p:cNvPr id="21" name="26Mg*">
                <a:extLst>
                  <a:ext uri="{FF2B5EF4-FFF2-40B4-BE49-F238E27FC236}">
                    <a16:creationId xmlns:a16="http://schemas.microsoft.com/office/drawing/2014/main" id="{67756F80-899A-5D22-17C6-9E769A0E3C38}"/>
                  </a:ext>
                </a:extLst>
              </p:cNvPr>
              <p:cNvSpPr txBox="1"/>
              <p:nvPr/>
            </p:nvSpPr>
            <p:spPr>
              <a:xfrm>
                <a:off x="3163438" y="1321844"/>
                <a:ext cx="1499566" cy="3180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defTabSz="457200">
                  <a:spcBef>
                    <a:spcPts val="0"/>
                  </a:spcBef>
                  <a:defRPr sz="2867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400" baseline="31999" dirty="0"/>
                  <a:t>26</a:t>
                </a:r>
                <a:r>
                  <a:rPr sz="1400" dirty="0"/>
                  <a:t>Mg*</a:t>
                </a:r>
              </a:p>
            </p:txBody>
          </p:sp>
          <p:pic>
            <p:nvPicPr>
              <p:cNvPr id="22" name="filmato-incollato.png" descr="filmato-incollato.png">
                <a:extLst>
                  <a:ext uri="{FF2B5EF4-FFF2-40B4-BE49-F238E27FC236}">
                    <a16:creationId xmlns:a16="http://schemas.microsoft.com/office/drawing/2014/main" id="{CA41ACD8-8DDD-AB5A-0057-6A7CAD527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69029">
                <a:off x="5164678" y="1525233"/>
                <a:ext cx="519246" cy="415397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3" name="Freccia">
                <a:extLst>
                  <a:ext uri="{FF2B5EF4-FFF2-40B4-BE49-F238E27FC236}">
                    <a16:creationId xmlns:a16="http://schemas.microsoft.com/office/drawing/2014/main" id="{566B2AAF-AAD4-3A55-33F6-F32398E5F339}"/>
                  </a:ext>
                </a:extLst>
              </p:cNvPr>
              <p:cNvSpPr/>
              <p:nvPr/>
            </p:nvSpPr>
            <p:spPr>
              <a:xfrm>
                <a:off x="3960232" y="1922099"/>
                <a:ext cx="255909" cy="276563"/>
              </a:xfrm>
              <a:prstGeom prst="rightArrow">
                <a:avLst>
                  <a:gd name="adj1" fmla="val 32000"/>
                  <a:gd name="adj2" fmla="val 87313"/>
                </a:avLst>
              </a:prstGeom>
              <a:solidFill>
                <a:schemeClr val="accent1">
                  <a:satOff val="-1029"/>
                  <a:lumOff val="-15629"/>
                </a:schemeClr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 algn="ctr" defTabSz="825500">
                  <a:spcBef>
                    <a:spcPts val="0"/>
                  </a:spcBef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id="{C76515A5-493C-C75A-DA53-B3E9E959AEC6}"/>
                  </a:ext>
                </a:extLst>
              </p:cNvPr>
              <p:cNvCxnSpPr/>
              <p:nvPr/>
            </p:nvCxnSpPr>
            <p:spPr>
              <a:xfrm>
                <a:off x="1433635" y="1995874"/>
                <a:ext cx="33001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45175362-72A8-9416-C3C8-1A06565058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0742" y="2877625"/>
                <a:ext cx="270943" cy="2147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tudy of 26Mg  states via 7Li(22Ne,t)26Mg in inverse kinematics">
                <a:extLst>
                  <a:ext uri="{FF2B5EF4-FFF2-40B4-BE49-F238E27FC236}">
                    <a16:creationId xmlns:a16="http://schemas.microsoft.com/office/drawing/2014/main" id="{05B28613-D985-5AB2-E1CD-DB474965A80D}"/>
                  </a:ext>
                </a:extLst>
              </p:cNvPr>
              <p:cNvSpPr txBox="1"/>
              <p:nvPr/>
            </p:nvSpPr>
            <p:spPr>
              <a:xfrm>
                <a:off x="2370574" y="736751"/>
                <a:ext cx="8068826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 defTabSz="457200">
                  <a:spcBef>
                    <a:spcPts val="0"/>
                  </a:spcBef>
                  <a:defRPr sz="5800">
                    <a:latin typeface="Produkt Regular"/>
                    <a:ea typeface="Produkt Regular"/>
                    <a:cs typeface="Produkt Regular"/>
                    <a:sym typeface="Produkt Regular"/>
                  </a:defRPr>
                </a:pPr>
                <a:r>
                  <a:rPr lang="it-IT" sz="1600" i="1" dirty="0">
                    <a:solidFill>
                      <a:srgbClr val="000095"/>
                    </a:solidFill>
                    <a:latin typeface="+mn-lt"/>
                    <a:ea typeface="+mn-ea"/>
                    <a:cs typeface="+mn-cs"/>
                    <a:sym typeface="Produkt Extralight"/>
                  </a:rPr>
                  <a:t> 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 </a:t>
                </a:r>
                <a:r>
                  <a:rPr lang="it-IT" sz="2400" baseline="31999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26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Mg </a:t>
                </a:r>
                <a:r>
                  <a:rPr lang="it-IT" sz="2400" i="1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 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 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</a:t>
                </a:r>
                <a:r>
                  <a:rPr lang="it-IT" sz="2400" i="1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 </a:t>
                </a:r>
                <a:r>
                  <a:rPr lang="it-IT" sz="2400" baseline="31999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7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Li(</a:t>
                </a:r>
                <a:r>
                  <a:rPr lang="it-IT" sz="2400" baseline="31999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22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Ne,t)</a:t>
                </a:r>
                <a:r>
                  <a:rPr lang="it-IT" sz="2400" baseline="31999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26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Mg in inverse kinematics </a:t>
                </a:r>
                <a:r>
                  <a:rPr lang="it-IT" sz="2400" dirty="0" err="1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near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1" dirty="0" smtClean="0">
                        <a:solidFill>
                          <a:srgbClr val="00007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Produkt Extralight"/>
                      </a:rPr>
                      <m:t>𝛼</m:t>
                    </m:r>
                    <m:r>
                      <a:rPr lang="it-IT" sz="2400" b="0" i="1" dirty="0" smtClean="0">
                        <a:solidFill>
                          <a:srgbClr val="00007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Produkt Extralight"/>
                      </a:rPr>
                      <m:t> </m:t>
                    </m:r>
                  </m:oMath>
                </a14:m>
                <a:r>
                  <a:rPr lang="it-IT" sz="2400" dirty="0" err="1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particle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 </a:t>
                </a:r>
                <a:r>
                  <a:rPr lang="it-IT" sz="2400" dirty="0" err="1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Produkt Extralight"/>
                  </a:rPr>
                  <a:t>threshold</a:t>
                </a:r>
                <a:endParaRPr sz="2400" dirty="0">
                  <a:solidFill>
                    <a:srgbClr val="000074"/>
                  </a:solidFill>
                  <a:latin typeface="Times New Roman" panose="02020603050405020304" pitchFamily="18" charset="0"/>
                  <a:ea typeface="Produkt Regular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Study of 26Mg  states via 7Li(22Ne,t)26Mg in inverse kinematics">
                <a:extLst>
                  <a:ext uri="{FF2B5EF4-FFF2-40B4-BE49-F238E27FC236}">
                    <a16:creationId xmlns:a16="http://schemas.microsoft.com/office/drawing/2014/main" id="{05B28613-D985-5AB2-E1CD-DB474965A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74" y="736751"/>
                <a:ext cx="8068826" cy="841256"/>
              </a:xfrm>
              <a:prstGeom prst="rect">
                <a:avLst/>
              </a:prstGeom>
              <a:blipFill>
                <a:blip r:embed="rId6"/>
                <a:stretch>
                  <a:fillRect t="-5970" r="-1099" b="-1492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TigressAug08_t1_small-V2.jpg" descr="TigressAug08_t1_small-V2.jpg">
            <a:extLst>
              <a:ext uri="{FF2B5EF4-FFF2-40B4-BE49-F238E27FC236}">
                <a16:creationId xmlns:a16="http://schemas.microsoft.com/office/drawing/2014/main" id="{BA2A6E9C-8984-9DAE-EC9C-D9C468D1D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1" t="3511" r="3384" b="4263"/>
          <a:stretch/>
        </p:blipFill>
        <p:spPr>
          <a:xfrm>
            <a:off x="8134706" y="2490431"/>
            <a:ext cx="3907999" cy="2939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701B51E-E1A1-10F3-C8C4-4881973A5D0F}"/>
              </a:ext>
            </a:extLst>
          </p:cNvPr>
          <p:cNvSpPr txBox="1"/>
          <p:nvPr/>
        </p:nvSpPr>
        <p:spPr>
          <a:xfrm>
            <a:off x="6864271" y="3960352"/>
            <a:ext cx="6043497" cy="2233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Graphik Light"/>
            </a:endParaRPr>
          </a:p>
        </p:txBody>
      </p:sp>
      <p:pic>
        <p:nvPicPr>
          <p:cNvPr id="36" name="Screenshot 2023-12-17 alle 23.49.16.png" descr="Screenshot 2023-12-17 alle 23.49.16.png">
            <a:extLst>
              <a:ext uri="{FF2B5EF4-FFF2-40B4-BE49-F238E27FC236}">
                <a16:creationId xmlns:a16="http://schemas.microsoft.com/office/drawing/2014/main" id="{68015EB4-D8AE-50D6-A181-07E0412D4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193" y="2512593"/>
            <a:ext cx="1363126" cy="122209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Freccia">
            <a:extLst>
              <a:ext uri="{FF2B5EF4-FFF2-40B4-BE49-F238E27FC236}">
                <a16:creationId xmlns:a16="http://schemas.microsoft.com/office/drawing/2014/main" id="{06BC6FA2-AA35-CBDC-0F72-50E17530F0B7}"/>
              </a:ext>
            </a:extLst>
          </p:cNvPr>
          <p:cNvSpPr/>
          <p:nvPr/>
        </p:nvSpPr>
        <p:spPr>
          <a:xfrm rot="1394330" flipH="1">
            <a:off x="8480464" y="3126513"/>
            <a:ext cx="714548" cy="409986"/>
          </a:xfrm>
          <a:prstGeom prst="rightArrow">
            <a:avLst>
              <a:gd name="adj1" fmla="val 37537"/>
              <a:gd name="adj2" fmla="val 57885"/>
            </a:avLst>
          </a:prstGeom>
          <a:solidFill>
            <a:srgbClr val="75B8ED"/>
          </a:solidFill>
          <a:ln w="50800">
            <a:solidFill>
              <a:srgbClr val="474543"/>
            </a:solidFill>
            <a:miter lim="400000"/>
          </a:ln>
        </p:spPr>
        <p:txBody>
          <a:bodyPr lIns="50800" tIns="50800" rIns="50800" bIns="50800" anchor="ctr"/>
          <a:lstStyle/>
          <a:p>
            <a:pPr lvl="1" algn="ctr" defTabSz="825500">
              <a:spcBef>
                <a:spcPts val="0"/>
              </a:spcBef>
              <a:defRPr sz="3200">
                <a:solidFill>
                  <a:schemeClr val="accent1">
                    <a:satOff val="5092"/>
                    <a:lumOff val="-28652"/>
                  </a:schemeClr>
                </a:solidFill>
              </a:defRPr>
            </a:pPr>
            <a:endParaRPr/>
          </a:p>
        </p:txBody>
      </p:sp>
      <p:sp>
        <p:nvSpPr>
          <p:cNvPr id="39" name="Segnaposto piè di pagina 38">
            <a:extLst>
              <a:ext uri="{FF2B5EF4-FFF2-40B4-BE49-F238E27FC236}">
                <a16:creationId xmlns:a16="http://schemas.microsoft.com/office/drawing/2014/main" id="{6373E6CD-1B93-1A5A-8EC5-68FADE53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Segnaposto numero diapositiva 39">
            <a:extLst>
              <a:ext uri="{FF2B5EF4-FFF2-40B4-BE49-F238E27FC236}">
                <a16:creationId xmlns:a16="http://schemas.microsoft.com/office/drawing/2014/main" id="{172DAE67-E812-CFAB-4D96-EA497F66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351627F7-673B-3EEF-802C-3A9CE6BF9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46" y="2017662"/>
            <a:ext cx="4975959" cy="511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7B81E0A9-CE02-8C71-F00E-8C4DBEBA9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994" y="-6505"/>
                <a:ext cx="7310937" cy="53844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8000" kern="1200" spc="-5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14:m>
                  <m:oMath xmlns:m="http://schemas.openxmlformats.org/officeDocument/2006/math">
                    <m:r>
                      <a:rPr lang="it-IT" sz="2600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260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2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2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6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260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a:rPr lang="it-IT" sz="26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EAS</a:t>
                </a:r>
                <a:r>
                  <a:rPr lang="el-GR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it-IT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Indirect</a:t>
                </a:r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endParaRPr lang="it-IT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7B81E0A9-CE02-8C71-F00E-8C4DBEBA9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4" y="-6505"/>
                <a:ext cx="7310937" cy="538444"/>
              </a:xfrm>
              <a:prstGeom prst="rect">
                <a:avLst/>
              </a:prstGeom>
              <a:blipFill>
                <a:blip r:embed="rId10"/>
                <a:stretch>
                  <a:fillRect r="-1560" b="-27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24FB5881-394F-C007-D189-67F46841BE9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930" b="9101"/>
          <a:stretch/>
        </p:blipFill>
        <p:spPr>
          <a:xfrm>
            <a:off x="460478" y="3036159"/>
            <a:ext cx="6591256" cy="1505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58A21B8-649D-FFE4-6620-3F4DCC3E34AE}"/>
                  </a:ext>
                </a:extLst>
              </p:cNvPr>
              <p:cNvSpPr txBox="1"/>
              <p:nvPr/>
            </p:nvSpPr>
            <p:spPr>
              <a:xfrm>
                <a:off x="4394102" y="2740540"/>
                <a:ext cx="2445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0" i="0" dirty="0" smtClean="0">
                        <a:solidFill>
                          <a:srgbClr val="000074"/>
                        </a:solidFill>
                        <a:latin typeface="Cambria Math" panose="02040503050406030204" pitchFamily="18" charset="0"/>
                        <a:ea typeface="Produkt Regular"/>
                        <a:cs typeface="Times New Roman" panose="02020603050405020304" pitchFamily="18" charset="0"/>
                        <a:sym typeface="Produkt Extralight"/>
                      </a:rPr>
                      <m:t>(</m:t>
                    </m:r>
                    <m:sSub>
                      <m:sSubPr>
                        <m:ctrlPr>
                          <a:rPr lang="it-IT" sz="1800" i="1" dirty="0">
                            <a:solidFill>
                              <a:srgbClr val="000074"/>
                            </a:solidFill>
                            <a:latin typeface="Cambria Math" panose="02040503050406030204" pitchFamily="18" charset="0"/>
                            <a:ea typeface="Produkt Regular"/>
                            <a:cs typeface="Times New Roman" panose="02020603050405020304" pitchFamily="18" charset="0"/>
                            <a:sym typeface="Produkt Extraligh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800" dirty="0">
                            <a:solidFill>
                              <a:srgbClr val="000074"/>
                            </a:solidFill>
                            <a:latin typeface="Cambria Math" panose="02040503050406030204" pitchFamily="18" charset="0"/>
                            <a:ea typeface="Produkt Regular"/>
                            <a:cs typeface="Times New Roman" panose="02020603050405020304" pitchFamily="18" charset="0"/>
                            <a:sym typeface="Produkt Extralight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dirty="0">
                            <a:solidFill>
                              <a:srgbClr val="000074"/>
                            </a:solidFill>
                            <a:latin typeface="Cambria Math" panose="02040503050406030204" pitchFamily="18" charset="0"/>
                            <a:ea typeface="Produkt Regular"/>
                            <a:cs typeface="Times New Roman" panose="02020603050405020304" pitchFamily="18" charset="0"/>
                            <a:sym typeface="Produkt Extralight"/>
                          </a:rPr>
                          <m:t>x</m:t>
                        </m:r>
                      </m:sub>
                    </m:sSub>
                    <m:r>
                      <a:rPr lang="it-IT" sz="1800">
                        <a:solidFill>
                          <a:srgbClr val="000074"/>
                        </a:solidFill>
                        <a:latin typeface="Cambria Math" panose="02040503050406030204" pitchFamily="18" charset="0"/>
                        <a:ea typeface="Produkt Regular"/>
                        <a:cs typeface="Times New Roman" panose="02020603050405020304" pitchFamily="18" charset="0"/>
                        <a:sym typeface="Produkt Extralight"/>
                      </a:rPr>
                      <m:t>≃</m:t>
                    </m:r>
                  </m:oMath>
                </a14:m>
                <a:r>
                  <a:rPr lang="it-IT" sz="1800" dirty="0">
                    <a:solidFill>
                      <a:srgbClr val="000074"/>
                    </a:solidFill>
                    <a:latin typeface="Times New Roman" panose="02020603050405020304" pitchFamily="18" charset="0"/>
                    <a:ea typeface="Produkt Regular"/>
                    <a:cs typeface="Times New Roman" panose="02020603050405020304" pitchFamily="18" charset="0"/>
                    <a:sym typeface="Produkt Extralight"/>
                  </a:rPr>
                  <a:t>11MeV)</a:t>
                </a:r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58A21B8-649D-FFE4-6620-3F4DCC3E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02" y="2740540"/>
                <a:ext cx="2445289" cy="369332"/>
              </a:xfrm>
              <a:prstGeom prst="rect">
                <a:avLst/>
              </a:prstGeom>
              <a:blipFill>
                <a:blip r:embed="rId12"/>
                <a:stretch>
                  <a:fillRect l="-1036" t="-10345" b="-241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84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23443"/>
                <a:ext cx="7310937" cy="538444"/>
              </a:xfrm>
            </p:spPr>
            <p:txBody>
              <a:bodyPr>
                <a:norm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it-IT" sz="2600" i="0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2600" b="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2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260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EAS</a:t>
                </a:r>
                <a:r>
                  <a:rPr lang="el-GR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Direct </a:t>
                </a:r>
                <a:r>
                  <a:rPr lang="it-IT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endParaRPr lang="it-IT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23443"/>
                <a:ext cx="7310937" cy="538444"/>
              </a:xfrm>
              <a:blipFill>
                <a:blip r:embed="rId3"/>
                <a:stretch>
                  <a:fillRect r="-1563" b="-2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7010F0F-8131-BAFD-7E88-408AC3CBE6FC}"/>
              </a:ext>
            </a:extLst>
          </p:cNvPr>
          <p:cNvCxnSpPr>
            <a:cxnSpLocks/>
          </p:cNvCxnSpPr>
          <p:nvPr/>
        </p:nvCxnSpPr>
        <p:spPr>
          <a:xfrm>
            <a:off x="49080" y="685707"/>
            <a:ext cx="74508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0517A7-F08E-8590-59D9-E1ABB649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1A464B6-0DFE-360B-304F-81A30BCA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7F3603B-5AF6-D169-8389-1CE76D34F8CC}"/>
              </a:ext>
            </a:extLst>
          </p:cNvPr>
          <p:cNvGrpSpPr/>
          <p:nvPr/>
        </p:nvGrpSpPr>
        <p:grpSpPr>
          <a:xfrm>
            <a:off x="7315750" y="1738384"/>
            <a:ext cx="4172596" cy="1430813"/>
            <a:chOff x="7662878" y="1699314"/>
            <a:chExt cx="3825974" cy="1168085"/>
          </a:xfrm>
        </p:grpSpPr>
        <p:pic>
          <p:nvPicPr>
            <p:cNvPr id="6" name="face2._0000.pdf" descr="face2._0000.pdf">
              <a:extLst>
                <a:ext uri="{FF2B5EF4-FFF2-40B4-BE49-F238E27FC236}">
                  <a16:creationId xmlns:a16="http://schemas.microsoft.com/office/drawing/2014/main" id="{796CE9BA-FBAE-ED98-1CE4-C3601308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7180" t="17828" r="37179" b="17758"/>
            <a:stretch>
              <a:fillRect/>
            </a:stretch>
          </p:blipFill>
          <p:spPr>
            <a:xfrm>
              <a:off x="10356151" y="1699314"/>
              <a:ext cx="1132701" cy="116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91" extrusionOk="0">
                  <a:moveTo>
                    <a:pt x="10803" y="0"/>
                  </a:moveTo>
                  <a:cubicBezTo>
                    <a:pt x="10700" y="1"/>
                    <a:pt x="10539" y="42"/>
                    <a:pt x="10277" y="103"/>
                  </a:cubicBezTo>
                  <a:cubicBezTo>
                    <a:pt x="10027" y="162"/>
                    <a:pt x="9606" y="256"/>
                    <a:pt x="9339" y="316"/>
                  </a:cubicBezTo>
                  <a:cubicBezTo>
                    <a:pt x="9073" y="376"/>
                    <a:pt x="8675" y="468"/>
                    <a:pt x="8453" y="519"/>
                  </a:cubicBezTo>
                  <a:cubicBezTo>
                    <a:pt x="8231" y="570"/>
                    <a:pt x="7841" y="650"/>
                    <a:pt x="7589" y="699"/>
                  </a:cubicBezTo>
                  <a:cubicBezTo>
                    <a:pt x="7338" y="749"/>
                    <a:pt x="6972" y="835"/>
                    <a:pt x="6775" y="890"/>
                  </a:cubicBezTo>
                  <a:cubicBezTo>
                    <a:pt x="6578" y="945"/>
                    <a:pt x="6369" y="990"/>
                    <a:pt x="6311" y="990"/>
                  </a:cubicBezTo>
                  <a:cubicBezTo>
                    <a:pt x="6254" y="990"/>
                    <a:pt x="6129" y="1018"/>
                    <a:pt x="6033" y="1050"/>
                  </a:cubicBezTo>
                  <a:cubicBezTo>
                    <a:pt x="5862" y="1108"/>
                    <a:pt x="5857" y="1114"/>
                    <a:pt x="5891" y="1351"/>
                  </a:cubicBezTo>
                  <a:cubicBezTo>
                    <a:pt x="5910" y="1484"/>
                    <a:pt x="5961" y="1710"/>
                    <a:pt x="6002" y="1855"/>
                  </a:cubicBezTo>
                  <a:cubicBezTo>
                    <a:pt x="6043" y="1999"/>
                    <a:pt x="6090" y="2187"/>
                    <a:pt x="6105" y="2273"/>
                  </a:cubicBezTo>
                  <a:cubicBezTo>
                    <a:pt x="6120" y="2359"/>
                    <a:pt x="6173" y="2595"/>
                    <a:pt x="6221" y="2797"/>
                  </a:cubicBezTo>
                  <a:cubicBezTo>
                    <a:pt x="6364" y="3392"/>
                    <a:pt x="6499" y="3970"/>
                    <a:pt x="6623" y="4500"/>
                  </a:cubicBezTo>
                  <a:cubicBezTo>
                    <a:pt x="6687" y="4774"/>
                    <a:pt x="6772" y="5127"/>
                    <a:pt x="6814" y="5287"/>
                  </a:cubicBezTo>
                  <a:cubicBezTo>
                    <a:pt x="6911" y="5661"/>
                    <a:pt x="6910" y="5780"/>
                    <a:pt x="6806" y="5864"/>
                  </a:cubicBezTo>
                  <a:cubicBezTo>
                    <a:pt x="6696" y="5952"/>
                    <a:pt x="6594" y="5916"/>
                    <a:pt x="5445" y="5380"/>
                  </a:cubicBezTo>
                  <a:cubicBezTo>
                    <a:pt x="4952" y="5150"/>
                    <a:pt x="4301" y="4845"/>
                    <a:pt x="3997" y="4703"/>
                  </a:cubicBezTo>
                  <a:cubicBezTo>
                    <a:pt x="3694" y="4562"/>
                    <a:pt x="3189" y="4328"/>
                    <a:pt x="2876" y="4182"/>
                  </a:cubicBezTo>
                  <a:cubicBezTo>
                    <a:pt x="2335" y="3929"/>
                    <a:pt x="2152" y="3892"/>
                    <a:pt x="2152" y="4037"/>
                  </a:cubicBezTo>
                  <a:cubicBezTo>
                    <a:pt x="2152" y="4072"/>
                    <a:pt x="1961" y="4479"/>
                    <a:pt x="1727" y="4941"/>
                  </a:cubicBezTo>
                  <a:cubicBezTo>
                    <a:pt x="1493" y="5404"/>
                    <a:pt x="1126" y="6136"/>
                    <a:pt x="913" y="6568"/>
                  </a:cubicBezTo>
                  <a:cubicBezTo>
                    <a:pt x="699" y="7000"/>
                    <a:pt x="408" y="7596"/>
                    <a:pt x="261" y="7891"/>
                  </a:cubicBezTo>
                  <a:cubicBezTo>
                    <a:pt x="114" y="8185"/>
                    <a:pt x="-1" y="8478"/>
                    <a:pt x="8" y="8542"/>
                  </a:cubicBezTo>
                  <a:cubicBezTo>
                    <a:pt x="27" y="8671"/>
                    <a:pt x="190" y="8757"/>
                    <a:pt x="1853" y="9527"/>
                  </a:cubicBezTo>
                  <a:cubicBezTo>
                    <a:pt x="3492" y="10285"/>
                    <a:pt x="4440" y="10757"/>
                    <a:pt x="4440" y="10810"/>
                  </a:cubicBezTo>
                  <a:cubicBezTo>
                    <a:pt x="4440" y="10871"/>
                    <a:pt x="4403" y="10887"/>
                    <a:pt x="3283" y="11406"/>
                  </a:cubicBezTo>
                  <a:cubicBezTo>
                    <a:pt x="-67" y="12958"/>
                    <a:pt x="0" y="12925"/>
                    <a:pt x="0" y="13070"/>
                  </a:cubicBezTo>
                  <a:cubicBezTo>
                    <a:pt x="0" y="13139"/>
                    <a:pt x="172" y="13543"/>
                    <a:pt x="382" y="13967"/>
                  </a:cubicBezTo>
                  <a:cubicBezTo>
                    <a:pt x="592" y="14391"/>
                    <a:pt x="897" y="15008"/>
                    <a:pt x="1059" y="15340"/>
                  </a:cubicBezTo>
                  <a:cubicBezTo>
                    <a:pt x="1402" y="16037"/>
                    <a:pt x="1417" y="16065"/>
                    <a:pt x="1498" y="16204"/>
                  </a:cubicBezTo>
                  <a:cubicBezTo>
                    <a:pt x="1531" y="16262"/>
                    <a:pt x="1707" y="16616"/>
                    <a:pt x="1889" y="16991"/>
                  </a:cubicBezTo>
                  <a:cubicBezTo>
                    <a:pt x="2071" y="17365"/>
                    <a:pt x="2228" y="17680"/>
                    <a:pt x="2237" y="17690"/>
                  </a:cubicBezTo>
                  <a:cubicBezTo>
                    <a:pt x="2247" y="17700"/>
                    <a:pt x="2455" y="17613"/>
                    <a:pt x="2701" y="17497"/>
                  </a:cubicBezTo>
                  <a:cubicBezTo>
                    <a:pt x="2947" y="17381"/>
                    <a:pt x="3610" y="17070"/>
                    <a:pt x="4172" y="16806"/>
                  </a:cubicBezTo>
                  <a:cubicBezTo>
                    <a:pt x="6812" y="15564"/>
                    <a:pt x="6932" y="15523"/>
                    <a:pt x="6904" y="15838"/>
                  </a:cubicBezTo>
                  <a:cubicBezTo>
                    <a:pt x="6889" y="16002"/>
                    <a:pt x="6790" y="16452"/>
                    <a:pt x="6623" y="17121"/>
                  </a:cubicBezTo>
                  <a:cubicBezTo>
                    <a:pt x="6471" y="17730"/>
                    <a:pt x="6312" y="18415"/>
                    <a:pt x="6216" y="18875"/>
                  </a:cubicBezTo>
                  <a:cubicBezTo>
                    <a:pt x="6168" y="19106"/>
                    <a:pt x="6083" y="19460"/>
                    <a:pt x="6028" y="19662"/>
                  </a:cubicBezTo>
                  <a:cubicBezTo>
                    <a:pt x="5973" y="19864"/>
                    <a:pt x="5910" y="20137"/>
                    <a:pt x="5891" y="20271"/>
                  </a:cubicBezTo>
                  <a:cubicBezTo>
                    <a:pt x="5856" y="20514"/>
                    <a:pt x="5858" y="20515"/>
                    <a:pt x="6038" y="20549"/>
                  </a:cubicBezTo>
                  <a:cubicBezTo>
                    <a:pt x="6252" y="20589"/>
                    <a:pt x="7054" y="20763"/>
                    <a:pt x="7509" y="20867"/>
                  </a:cubicBezTo>
                  <a:cubicBezTo>
                    <a:pt x="7687" y="20908"/>
                    <a:pt x="8050" y="20988"/>
                    <a:pt x="8316" y="21048"/>
                  </a:cubicBezTo>
                  <a:cubicBezTo>
                    <a:pt x="8583" y="21107"/>
                    <a:pt x="8909" y="21180"/>
                    <a:pt x="9043" y="21210"/>
                  </a:cubicBezTo>
                  <a:cubicBezTo>
                    <a:pt x="9491" y="21313"/>
                    <a:pt x="10253" y="21479"/>
                    <a:pt x="10579" y="21544"/>
                  </a:cubicBezTo>
                  <a:cubicBezTo>
                    <a:pt x="10756" y="21579"/>
                    <a:pt x="10918" y="21599"/>
                    <a:pt x="10939" y="21589"/>
                  </a:cubicBezTo>
                  <a:cubicBezTo>
                    <a:pt x="10960" y="21579"/>
                    <a:pt x="10991" y="21483"/>
                    <a:pt x="11009" y="21376"/>
                  </a:cubicBezTo>
                  <a:cubicBezTo>
                    <a:pt x="11026" y="21269"/>
                    <a:pt x="11089" y="21003"/>
                    <a:pt x="11145" y="20787"/>
                  </a:cubicBezTo>
                  <a:cubicBezTo>
                    <a:pt x="11240" y="20425"/>
                    <a:pt x="11340" y="19990"/>
                    <a:pt x="11555" y="19033"/>
                  </a:cubicBezTo>
                  <a:cubicBezTo>
                    <a:pt x="11601" y="18831"/>
                    <a:pt x="11684" y="18490"/>
                    <a:pt x="11738" y="18274"/>
                  </a:cubicBezTo>
                  <a:cubicBezTo>
                    <a:pt x="11793" y="18058"/>
                    <a:pt x="11866" y="17751"/>
                    <a:pt x="11901" y="17592"/>
                  </a:cubicBezTo>
                  <a:cubicBezTo>
                    <a:pt x="11998" y="17150"/>
                    <a:pt x="12025" y="17121"/>
                    <a:pt x="12318" y="17121"/>
                  </a:cubicBezTo>
                  <a:lnTo>
                    <a:pt x="12573" y="17121"/>
                  </a:lnTo>
                  <a:lnTo>
                    <a:pt x="13055" y="17710"/>
                  </a:lnTo>
                  <a:cubicBezTo>
                    <a:pt x="13320" y="18034"/>
                    <a:pt x="13667" y="18466"/>
                    <a:pt x="13828" y="18667"/>
                  </a:cubicBezTo>
                  <a:cubicBezTo>
                    <a:pt x="13989" y="18869"/>
                    <a:pt x="14139" y="19045"/>
                    <a:pt x="14163" y="19061"/>
                  </a:cubicBezTo>
                  <a:cubicBezTo>
                    <a:pt x="14187" y="19076"/>
                    <a:pt x="14298" y="19209"/>
                    <a:pt x="14410" y="19356"/>
                  </a:cubicBezTo>
                  <a:cubicBezTo>
                    <a:pt x="14848" y="19927"/>
                    <a:pt x="15420" y="20579"/>
                    <a:pt x="15482" y="20579"/>
                  </a:cubicBezTo>
                  <a:cubicBezTo>
                    <a:pt x="15518" y="20579"/>
                    <a:pt x="15713" y="20447"/>
                    <a:pt x="15915" y="20288"/>
                  </a:cubicBezTo>
                  <a:cubicBezTo>
                    <a:pt x="16118" y="20129"/>
                    <a:pt x="16502" y="19836"/>
                    <a:pt x="16768" y="19634"/>
                  </a:cubicBezTo>
                  <a:cubicBezTo>
                    <a:pt x="18515" y="18311"/>
                    <a:pt x="19515" y="17500"/>
                    <a:pt x="19531" y="17394"/>
                  </a:cubicBezTo>
                  <a:cubicBezTo>
                    <a:pt x="19547" y="17288"/>
                    <a:pt x="18863" y="16404"/>
                    <a:pt x="17737" y="15079"/>
                  </a:cubicBezTo>
                  <a:cubicBezTo>
                    <a:pt x="17035" y="14253"/>
                    <a:pt x="16480" y="13541"/>
                    <a:pt x="16505" y="13501"/>
                  </a:cubicBezTo>
                  <a:cubicBezTo>
                    <a:pt x="16521" y="13476"/>
                    <a:pt x="17658" y="13456"/>
                    <a:pt x="19033" y="13456"/>
                  </a:cubicBezTo>
                  <a:lnTo>
                    <a:pt x="21533" y="13456"/>
                  </a:lnTo>
                  <a:lnTo>
                    <a:pt x="21533" y="10810"/>
                  </a:lnTo>
                  <a:lnTo>
                    <a:pt x="21533" y="8166"/>
                  </a:lnTo>
                  <a:lnTo>
                    <a:pt x="19033" y="8166"/>
                  </a:lnTo>
                  <a:cubicBezTo>
                    <a:pt x="17658" y="8166"/>
                    <a:pt x="16521" y="8146"/>
                    <a:pt x="16505" y="8121"/>
                  </a:cubicBezTo>
                  <a:cubicBezTo>
                    <a:pt x="16477" y="8076"/>
                    <a:pt x="16662" y="7822"/>
                    <a:pt x="17250" y="7111"/>
                  </a:cubicBezTo>
                  <a:cubicBezTo>
                    <a:pt x="17426" y="6899"/>
                    <a:pt x="17904" y="6312"/>
                    <a:pt x="18314" y="5808"/>
                  </a:cubicBezTo>
                  <a:cubicBezTo>
                    <a:pt x="18724" y="5304"/>
                    <a:pt x="19169" y="4770"/>
                    <a:pt x="19301" y="4621"/>
                  </a:cubicBezTo>
                  <a:cubicBezTo>
                    <a:pt x="19433" y="4472"/>
                    <a:pt x="19541" y="4299"/>
                    <a:pt x="19541" y="4237"/>
                  </a:cubicBezTo>
                  <a:cubicBezTo>
                    <a:pt x="19541" y="4119"/>
                    <a:pt x="19451" y="4034"/>
                    <a:pt x="18789" y="3531"/>
                  </a:cubicBezTo>
                  <a:cubicBezTo>
                    <a:pt x="18561" y="3358"/>
                    <a:pt x="17892" y="2840"/>
                    <a:pt x="17302" y="2381"/>
                  </a:cubicBezTo>
                  <a:cubicBezTo>
                    <a:pt x="15583" y="1043"/>
                    <a:pt x="15502" y="982"/>
                    <a:pt x="15451" y="1000"/>
                  </a:cubicBezTo>
                  <a:cubicBezTo>
                    <a:pt x="15425" y="1009"/>
                    <a:pt x="15323" y="1115"/>
                    <a:pt x="15225" y="1236"/>
                  </a:cubicBezTo>
                  <a:cubicBezTo>
                    <a:pt x="15126" y="1356"/>
                    <a:pt x="14840" y="1705"/>
                    <a:pt x="14588" y="2012"/>
                  </a:cubicBezTo>
                  <a:cubicBezTo>
                    <a:pt x="14337" y="2320"/>
                    <a:pt x="13974" y="2765"/>
                    <a:pt x="13782" y="3002"/>
                  </a:cubicBezTo>
                  <a:cubicBezTo>
                    <a:pt x="13367" y="3513"/>
                    <a:pt x="12670" y="4349"/>
                    <a:pt x="12452" y="4598"/>
                  </a:cubicBezTo>
                  <a:lnTo>
                    <a:pt x="12297" y="4774"/>
                  </a:lnTo>
                  <a:lnTo>
                    <a:pt x="12158" y="4651"/>
                  </a:lnTo>
                  <a:cubicBezTo>
                    <a:pt x="12062" y="4563"/>
                    <a:pt x="11995" y="4408"/>
                    <a:pt x="11929" y="4132"/>
                  </a:cubicBezTo>
                  <a:cubicBezTo>
                    <a:pt x="11877" y="3916"/>
                    <a:pt x="11787" y="3551"/>
                    <a:pt x="11730" y="3320"/>
                  </a:cubicBezTo>
                  <a:cubicBezTo>
                    <a:pt x="11674" y="3090"/>
                    <a:pt x="11564" y="2619"/>
                    <a:pt x="11486" y="2273"/>
                  </a:cubicBezTo>
                  <a:cubicBezTo>
                    <a:pt x="11407" y="1927"/>
                    <a:pt x="11299" y="1456"/>
                    <a:pt x="11243" y="1226"/>
                  </a:cubicBezTo>
                  <a:cubicBezTo>
                    <a:pt x="11188" y="995"/>
                    <a:pt x="11101" y="625"/>
                    <a:pt x="11053" y="401"/>
                  </a:cubicBezTo>
                  <a:cubicBezTo>
                    <a:pt x="10988" y="105"/>
                    <a:pt x="10974" y="-1"/>
                    <a:pt x="10803" y="0"/>
                  </a:cubicBezTo>
                  <a:close/>
                  <a:moveTo>
                    <a:pt x="12083" y="5117"/>
                  </a:moveTo>
                  <a:cubicBezTo>
                    <a:pt x="12214" y="5116"/>
                    <a:pt x="12257" y="5170"/>
                    <a:pt x="12408" y="5282"/>
                  </a:cubicBezTo>
                  <a:cubicBezTo>
                    <a:pt x="12860" y="5618"/>
                    <a:pt x="13058" y="5803"/>
                    <a:pt x="13055" y="5881"/>
                  </a:cubicBezTo>
                  <a:cubicBezTo>
                    <a:pt x="13463" y="6194"/>
                    <a:pt x="13947" y="6566"/>
                    <a:pt x="14666" y="7119"/>
                  </a:cubicBezTo>
                  <a:lnTo>
                    <a:pt x="16400" y="8452"/>
                  </a:lnTo>
                  <a:lnTo>
                    <a:pt x="16400" y="10800"/>
                  </a:lnTo>
                  <a:lnTo>
                    <a:pt x="16402" y="13147"/>
                  </a:lnTo>
                  <a:lnTo>
                    <a:pt x="14323" y="14751"/>
                  </a:lnTo>
                  <a:cubicBezTo>
                    <a:pt x="13180" y="15633"/>
                    <a:pt x="12155" y="16378"/>
                    <a:pt x="12045" y="16407"/>
                  </a:cubicBezTo>
                  <a:cubicBezTo>
                    <a:pt x="11935" y="16436"/>
                    <a:pt x="11730" y="16405"/>
                    <a:pt x="11589" y="16337"/>
                  </a:cubicBezTo>
                  <a:cubicBezTo>
                    <a:pt x="11448" y="16269"/>
                    <a:pt x="11162" y="16197"/>
                    <a:pt x="10952" y="16177"/>
                  </a:cubicBezTo>
                  <a:cubicBezTo>
                    <a:pt x="10743" y="16156"/>
                    <a:pt x="10505" y="16114"/>
                    <a:pt x="10424" y="16084"/>
                  </a:cubicBezTo>
                  <a:cubicBezTo>
                    <a:pt x="10068" y="15953"/>
                    <a:pt x="9417" y="15823"/>
                    <a:pt x="9367" y="15871"/>
                  </a:cubicBezTo>
                  <a:cubicBezTo>
                    <a:pt x="9337" y="15900"/>
                    <a:pt x="9266" y="15888"/>
                    <a:pt x="9208" y="15843"/>
                  </a:cubicBezTo>
                  <a:cubicBezTo>
                    <a:pt x="9060" y="15732"/>
                    <a:pt x="8156" y="15525"/>
                    <a:pt x="8092" y="15588"/>
                  </a:cubicBezTo>
                  <a:cubicBezTo>
                    <a:pt x="8063" y="15616"/>
                    <a:pt x="7983" y="15590"/>
                    <a:pt x="7911" y="15533"/>
                  </a:cubicBezTo>
                  <a:cubicBezTo>
                    <a:pt x="7840" y="15475"/>
                    <a:pt x="7716" y="15453"/>
                    <a:pt x="7636" y="15483"/>
                  </a:cubicBezTo>
                  <a:cubicBezTo>
                    <a:pt x="7556" y="15512"/>
                    <a:pt x="7461" y="15494"/>
                    <a:pt x="7427" y="15440"/>
                  </a:cubicBezTo>
                  <a:cubicBezTo>
                    <a:pt x="7393" y="15386"/>
                    <a:pt x="7308" y="15363"/>
                    <a:pt x="7236" y="15390"/>
                  </a:cubicBezTo>
                  <a:cubicBezTo>
                    <a:pt x="7114" y="15436"/>
                    <a:pt x="6696" y="14894"/>
                    <a:pt x="6644" y="14621"/>
                  </a:cubicBezTo>
                  <a:cubicBezTo>
                    <a:pt x="6603" y="14409"/>
                    <a:pt x="5707" y="12645"/>
                    <a:pt x="5561" y="12488"/>
                  </a:cubicBezTo>
                  <a:cubicBezTo>
                    <a:pt x="5483" y="12404"/>
                    <a:pt x="5404" y="12250"/>
                    <a:pt x="5384" y="12148"/>
                  </a:cubicBezTo>
                  <a:cubicBezTo>
                    <a:pt x="5363" y="12046"/>
                    <a:pt x="5232" y="11733"/>
                    <a:pt x="5092" y="11451"/>
                  </a:cubicBezTo>
                  <a:cubicBezTo>
                    <a:pt x="4953" y="11169"/>
                    <a:pt x="4837" y="10882"/>
                    <a:pt x="4837" y="10812"/>
                  </a:cubicBezTo>
                  <a:cubicBezTo>
                    <a:pt x="4837" y="10742"/>
                    <a:pt x="5016" y="10342"/>
                    <a:pt x="5231" y="9925"/>
                  </a:cubicBezTo>
                  <a:cubicBezTo>
                    <a:pt x="5447" y="9508"/>
                    <a:pt x="5636" y="9086"/>
                    <a:pt x="5652" y="8986"/>
                  </a:cubicBezTo>
                  <a:cubicBezTo>
                    <a:pt x="5667" y="8885"/>
                    <a:pt x="5728" y="8745"/>
                    <a:pt x="5788" y="8675"/>
                  </a:cubicBezTo>
                  <a:cubicBezTo>
                    <a:pt x="5838" y="8616"/>
                    <a:pt x="6048" y="8231"/>
                    <a:pt x="6273" y="7795"/>
                  </a:cubicBezTo>
                  <a:cubicBezTo>
                    <a:pt x="6272" y="7795"/>
                    <a:pt x="6270" y="7796"/>
                    <a:pt x="6270" y="7795"/>
                  </a:cubicBezTo>
                  <a:cubicBezTo>
                    <a:pt x="6252" y="7767"/>
                    <a:pt x="6290" y="7633"/>
                    <a:pt x="6355" y="7497"/>
                  </a:cubicBezTo>
                  <a:cubicBezTo>
                    <a:pt x="6545" y="7097"/>
                    <a:pt x="6952" y="6308"/>
                    <a:pt x="6991" y="6267"/>
                  </a:cubicBezTo>
                  <a:cubicBezTo>
                    <a:pt x="7026" y="6231"/>
                    <a:pt x="7525" y="6107"/>
                    <a:pt x="8641" y="5856"/>
                  </a:cubicBezTo>
                  <a:cubicBezTo>
                    <a:pt x="9509" y="5661"/>
                    <a:pt x="9763" y="5607"/>
                    <a:pt x="10282" y="5495"/>
                  </a:cubicBezTo>
                  <a:cubicBezTo>
                    <a:pt x="10563" y="5435"/>
                    <a:pt x="10988" y="5341"/>
                    <a:pt x="11225" y="5287"/>
                  </a:cubicBezTo>
                  <a:cubicBezTo>
                    <a:pt x="11735" y="5173"/>
                    <a:pt x="11952" y="5117"/>
                    <a:pt x="12083" y="5117"/>
                  </a:cubicBezTo>
                  <a:close/>
                  <a:moveTo>
                    <a:pt x="11326" y="8229"/>
                  </a:moveTo>
                  <a:cubicBezTo>
                    <a:pt x="11284" y="8230"/>
                    <a:pt x="11241" y="8236"/>
                    <a:pt x="11200" y="8246"/>
                  </a:cubicBezTo>
                  <a:cubicBezTo>
                    <a:pt x="11156" y="8258"/>
                    <a:pt x="11088" y="8297"/>
                    <a:pt x="11024" y="8332"/>
                  </a:cubicBezTo>
                  <a:cubicBezTo>
                    <a:pt x="11013" y="8341"/>
                    <a:pt x="11003" y="8353"/>
                    <a:pt x="10991" y="8362"/>
                  </a:cubicBezTo>
                  <a:cubicBezTo>
                    <a:pt x="10944" y="8395"/>
                    <a:pt x="10904" y="8419"/>
                    <a:pt x="10854" y="8437"/>
                  </a:cubicBezTo>
                  <a:cubicBezTo>
                    <a:pt x="10854" y="8437"/>
                    <a:pt x="10852" y="8439"/>
                    <a:pt x="10852" y="8439"/>
                  </a:cubicBezTo>
                  <a:cubicBezTo>
                    <a:pt x="10776" y="8491"/>
                    <a:pt x="10700" y="8542"/>
                    <a:pt x="10635" y="8600"/>
                  </a:cubicBezTo>
                  <a:cubicBezTo>
                    <a:pt x="10338" y="8864"/>
                    <a:pt x="10320" y="8908"/>
                    <a:pt x="10455" y="9053"/>
                  </a:cubicBezTo>
                  <a:cubicBezTo>
                    <a:pt x="10589" y="9198"/>
                    <a:pt x="10578" y="9251"/>
                    <a:pt x="10336" y="9594"/>
                  </a:cubicBezTo>
                  <a:cubicBezTo>
                    <a:pt x="10143" y="9869"/>
                    <a:pt x="10010" y="9968"/>
                    <a:pt x="9860" y="9948"/>
                  </a:cubicBezTo>
                  <a:cubicBezTo>
                    <a:pt x="9692" y="9925"/>
                    <a:pt x="9631" y="9990"/>
                    <a:pt x="9548" y="10281"/>
                  </a:cubicBezTo>
                  <a:cubicBezTo>
                    <a:pt x="9402" y="10790"/>
                    <a:pt x="9414" y="10877"/>
                    <a:pt x="9664" y="11125"/>
                  </a:cubicBezTo>
                  <a:cubicBezTo>
                    <a:pt x="9785" y="11246"/>
                    <a:pt x="9973" y="11436"/>
                    <a:pt x="10081" y="11549"/>
                  </a:cubicBezTo>
                  <a:cubicBezTo>
                    <a:pt x="10338" y="11818"/>
                    <a:pt x="10691" y="11946"/>
                    <a:pt x="11004" y="11882"/>
                  </a:cubicBezTo>
                  <a:cubicBezTo>
                    <a:pt x="11143" y="11854"/>
                    <a:pt x="11322" y="11873"/>
                    <a:pt x="11403" y="11925"/>
                  </a:cubicBezTo>
                  <a:cubicBezTo>
                    <a:pt x="11484" y="11976"/>
                    <a:pt x="11577" y="12019"/>
                    <a:pt x="11609" y="12020"/>
                  </a:cubicBezTo>
                  <a:cubicBezTo>
                    <a:pt x="11690" y="12022"/>
                    <a:pt x="12029" y="10789"/>
                    <a:pt x="11965" y="10727"/>
                  </a:cubicBezTo>
                  <a:cubicBezTo>
                    <a:pt x="11937" y="10699"/>
                    <a:pt x="11972" y="10562"/>
                    <a:pt x="12047" y="10421"/>
                  </a:cubicBezTo>
                  <a:cubicBezTo>
                    <a:pt x="12172" y="10189"/>
                    <a:pt x="12166" y="10152"/>
                    <a:pt x="11980" y="10015"/>
                  </a:cubicBezTo>
                  <a:lnTo>
                    <a:pt x="11777" y="9865"/>
                  </a:lnTo>
                  <a:lnTo>
                    <a:pt x="12019" y="9589"/>
                  </a:lnTo>
                  <a:cubicBezTo>
                    <a:pt x="12177" y="9411"/>
                    <a:pt x="12235" y="9264"/>
                    <a:pt x="12187" y="9168"/>
                  </a:cubicBezTo>
                  <a:cubicBezTo>
                    <a:pt x="12146" y="9088"/>
                    <a:pt x="12074" y="8895"/>
                    <a:pt x="12027" y="8740"/>
                  </a:cubicBezTo>
                  <a:cubicBezTo>
                    <a:pt x="11935" y="8438"/>
                    <a:pt x="11622" y="8221"/>
                    <a:pt x="11326" y="8229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9" name="lateral2._0000.pdf" descr="lateral2._0000.pdf">
              <a:extLst>
                <a:ext uri="{FF2B5EF4-FFF2-40B4-BE49-F238E27FC236}">
                  <a16:creationId xmlns:a16="http://schemas.microsoft.com/office/drawing/2014/main" id="{5DE72328-B4FC-F6DE-9C64-5B738F5F6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5929" t="16668" r="36921" b="16281"/>
            <a:stretch>
              <a:fillRect/>
            </a:stretch>
          </p:blipFill>
          <p:spPr>
            <a:xfrm rot="21540000">
              <a:off x="8985751" y="1734400"/>
              <a:ext cx="1093378" cy="11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12" extrusionOk="0">
                  <a:moveTo>
                    <a:pt x="8189" y="0"/>
                  </a:moveTo>
                  <a:cubicBezTo>
                    <a:pt x="7968" y="-1"/>
                    <a:pt x="7802" y="34"/>
                    <a:pt x="7646" y="103"/>
                  </a:cubicBezTo>
                  <a:cubicBezTo>
                    <a:pt x="7509" y="163"/>
                    <a:pt x="6952" y="384"/>
                    <a:pt x="6408" y="595"/>
                  </a:cubicBezTo>
                  <a:cubicBezTo>
                    <a:pt x="5865" y="805"/>
                    <a:pt x="5350" y="1007"/>
                    <a:pt x="5267" y="1042"/>
                  </a:cubicBezTo>
                  <a:cubicBezTo>
                    <a:pt x="5183" y="1077"/>
                    <a:pt x="4949" y="1169"/>
                    <a:pt x="4744" y="1247"/>
                  </a:cubicBezTo>
                  <a:cubicBezTo>
                    <a:pt x="4539" y="1325"/>
                    <a:pt x="4357" y="1423"/>
                    <a:pt x="4342" y="1462"/>
                  </a:cubicBezTo>
                  <a:cubicBezTo>
                    <a:pt x="4327" y="1501"/>
                    <a:pt x="4355" y="1698"/>
                    <a:pt x="4403" y="1899"/>
                  </a:cubicBezTo>
                  <a:cubicBezTo>
                    <a:pt x="4451" y="2100"/>
                    <a:pt x="4497" y="2343"/>
                    <a:pt x="4506" y="2439"/>
                  </a:cubicBezTo>
                  <a:cubicBezTo>
                    <a:pt x="4515" y="2534"/>
                    <a:pt x="4559" y="2778"/>
                    <a:pt x="4602" y="2981"/>
                  </a:cubicBezTo>
                  <a:cubicBezTo>
                    <a:pt x="4646" y="3183"/>
                    <a:pt x="4729" y="3608"/>
                    <a:pt x="4787" y="3925"/>
                  </a:cubicBezTo>
                  <a:cubicBezTo>
                    <a:pt x="4845" y="4242"/>
                    <a:pt x="4926" y="4673"/>
                    <a:pt x="4966" y="4880"/>
                  </a:cubicBezTo>
                  <a:cubicBezTo>
                    <a:pt x="5006" y="5086"/>
                    <a:pt x="5045" y="5355"/>
                    <a:pt x="5052" y="5479"/>
                  </a:cubicBezTo>
                  <a:lnTo>
                    <a:pt x="5065" y="5707"/>
                  </a:lnTo>
                  <a:lnTo>
                    <a:pt x="4751" y="5722"/>
                  </a:lnTo>
                  <a:cubicBezTo>
                    <a:pt x="4444" y="5736"/>
                    <a:pt x="4418" y="5726"/>
                    <a:pt x="3410" y="5232"/>
                  </a:cubicBezTo>
                  <a:cubicBezTo>
                    <a:pt x="2844" y="4955"/>
                    <a:pt x="2255" y="4662"/>
                    <a:pt x="2102" y="4582"/>
                  </a:cubicBezTo>
                  <a:cubicBezTo>
                    <a:pt x="1655" y="4349"/>
                    <a:pt x="1610" y="4345"/>
                    <a:pt x="1553" y="4537"/>
                  </a:cubicBezTo>
                  <a:cubicBezTo>
                    <a:pt x="1527" y="4628"/>
                    <a:pt x="1443" y="4861"/>
                    <a:pt x="1369" y="5054"/>
                  </a:cubicBezTo>
                  <a:cubicBezTo>
                    <a:pt x="1295" y="5247"/>
                    <a:pt x="1169" y="5586"/>
                    <a:pt x="1089" y="5806"/>
                  </a:cubicBezTo>
                  <a:cubicBezTo>
                    <a:pt x="1009" y="6027"/>
                    <a:pt x="882" y="6365"/>
                    <a:pt x="808" y="6558"/>
                  </a:cubicBezTo>
                  <a:cubicBezTo>
                    <a:pt x="498" y="7369"/>
                    <a:pt x="420" y="7578"/>
                    <a:pt x="301" y="7928"/>
                  </a:cubicBezTo>
                  <a:cubicBezTo>
                    <a:pt x="232" y="8130"/>
                    <a:pt x="146" y="8356"/>
                    <a:pt x="109" y="8430"/>
                  </a:cubicBezTo>
                  <a:cubicBezTo>
                    <a:pt x="71" y="8503"/>
                    <a:pt x="26" y="8633"/>
                    <a:pt x="10" y="8717"/>
                  </a:cubicBezTo>
                  <a:cubicBezTo>
                    <a:pt x="-16" y="8852"/>
                    <a:pt x="0" y="8880"/>
                    <a:pt x="141" y="8952"/>
                  </a:cubicBezTo>
                  <a:cubicBezTo>
                    <a:pt x="922" y="9349"/>
                    <a:pt x="3572" y="10630"/>
                    <a:pt x="3572" y="10611"/>
                  </a:cubicBezTo>
                  <a:cubicBezTo>
                    <a:pt x="3572" y="10598"/>
                    <a:pt x="3594" y="10601"/>
                    <a:pt x="3622" y="10618"/>
                  </a:cubicBezTo>
                  <a:cubicBezTo>
                    <a:pt x="3651" y="10636"/>
                    <a:pt x="3660" y="10673"/>
                    <a:pt x="3642" y="10701"/>
                  </a:cubicBezTo>
                  <a:cubicBezTo>
                    <a:pt x="3621" y="10735"/>
                    <a:pt x="3593" y="10737"/>
                    <a:pt x="3559" y="10703"/>
                  </a:cubicBezTo>
                  <a:cubicBezTo>
                    <a:pt x="3491" y="10636"/>
                    <a:pt x="3392" y="10676"/>
                    <a:pt x="3104" y="10891"/>
                  </a:cubicBezTo>
                  <a:cubicBezTo>
                    <a:pt x="2783" y="11131"/>
                    <a:pt x="2528" y="11313"/>
                    <a:pt x="1152" y="12280"/>
                  </a:cubicBezTo>
                  <a:cubicBezTo>
                    <a:pt x="-147" y="13192"/>
                    <a:pt x="-91" y="13123"/>
                    <a:pt x="114" y="13524"/>
                  </a:cubicBezTo>
                  <a:cubicBezTo>
                    <a:pt x="155" y="13605"/>
                    <a:pt x="208" y="13728"/>
                    <a:pt x="230" y="13799"/>
                  </a:cubicBezTo>
                  <a:cubicBezTo>
                    <a:pt x="293" y="13999"/>
                    <a:pt x="653" y="14895"/>
                    <a:pt x="967" y="15638"/>
                  </a:cubicBezTo>
                  <a:cubicBezTo>
                    <a:pt x="1062" y="15861"/>
                    <a:pt x="1139" y="16059"/>
                    <a:pt x="1139" y="16077"/>
                  </a:cubicBezTo>
                  <a:cubicBezTo>
                    <a:pt x="1139" y="16095"/>
                    <a:pt x="1181" y="16205"/>
                    <a:pt x="1233" y="16322"/>
                  </a:cubicBezTo>
                  <a:cubicBezTo>
                    <a:pt x="1423" y="16754"/>
                    <a:pt x="1541" y="17039"/>
                    <a:pt x="1571" y="17149"/>
                  </a:cubicBezTo>
                  <a:cubicBezTo>
                    <a:pt x="1589" y="17212"/>
                    <a:pt x="1651" y="17270"/>
                    <a:pt x="1713" y="17281"/>
                  </a:cubicBezTo>
                  <a:cubicBezTo>
                    <a:pt x="1773" y="17292"/>
                    <a:pt x="2107" y="17350"/>
                    <a:pt x="2455" y="17411"/>
                  </a:cubicBezTo>
                  <a:cubicBezTo>
                    <a:pt x="2803" y="17472"/>
                    <a:pt x="3250" y="17553"/>
                    <a:pt x="3445" y="17589"/>
                  </a:cubicBezTo>
                  <a:cubicBezTo>
                    <a:pt x="3640" y="17625"/>
                    <a:pt x="3976" y="17682"/>
                    <a:pt x="4193" y="17716"/>
                  </a:cubicBezTo>
                  <a:cubicBezTo>
                    <a:pt x="4410" y="17750"/>
                    <a:pt x="4598" y="17796"/>
                    <a:pt x="4612" y="17819"/>
                  </a:cubicBezTo>
                  <a:cubicBezTo>
                    <a:pt x="4626" y="17841"/>
                    <a:pt x="4602" y="18045"/>
                    <a:pt x="4559" y="18273"/>
                  </a:cubicBezTo>
                  <a:cubicBezTo>
                    <a:pt x="4517" y="18502"/>
                    <a:pt x="4445" y="18884"/>
                    <a:pt x="4400" y="19123"/>
                  </a:cubicBezTo>
                  <a:cubicBezTo>
                    <a:pt x="4355" y="19361"/>
                    <a:pt x="4332" y="19580"/>
                    <a:pt x="4350" y="19607"/>
                  </a:cubicBezTo>
                  <a:cubicBezTo>
                    <a:pt x="4367" y="19635"/>
                    <a:pt x="4479" y="19673"/>
                    <a:pt x="4597" y="19690"/>
                  </a:cubicBezTo>
                  <a:cubicBezTo>
                    <a:pt x="4880" y="19730"/>
                    <a:pt x="5598" y="19851"/>
                    <a:pt x="6229" y="19967"/>
                  </a:cubicBezTo>
                  <a:cubicBezTo>
                    <a:pt x="6688" y="20051"/>
                    <a:pt x="7159" y="20137"/>
                    <a:pt x="8358" y="20347"/>
                  </a:cubicBezTo>
                  <a:cubicBezTo>
                    <a:pt x="8581" y="20386"/>
                    <a:pt x="9014" y="20460"/>
                    <a:pt x="9321" y="20514"/>
                  </a:cubicBezTo>
                  <a:cubicBezTo>
                    <a:pt x="9627" y="20568"/>
                    <a:pt x="10151" y="20661"/>
                    <a:pt x="10485" y="20719"/>
                  </a:cubicBezTo>
                  <a:cubicBezTo>
                    <a:pt x="10820" y="20778"/>
                    <a:pt x="11275" y="20857"/>
                    <a:pt x="11498" y="20897"/>
                  </a:cubicBezTo>
                  <a:cubicBezTo>
                    <a:pt x="11721" y="20936"/>
                    <a:pt x="12154" y="21012"/>
                    <a:pt x="12461" y="21066"/>
                  </a:cubicBezTo>
                  <a:cubicBezTo>
                    <a:pt x="12767" y="21121"/>
                    <a:pt x="13302" y="21214"/>
                    <a:pt x="13650" y="21274"/>
                  </a:cubicBezTo>
                  <a:cubicBezTo>
                    <a:pt x="13999" y="21334"/>
                    <a:pt x="14420" y="21411"/>
                    <a:pt x="14587" y="21446"/>
                  </a:cubicBezTo>
                  <a:cubicBezTo>
                    <a:pt x="15128" y="21560"/>
                    <a:pt x="15084" y="21599"/>
                    <a:pt x="15214" y="20934"/>
                  </a:cubicBezTo>
                  <a:cubicBezTo>
                    <a:pt x="15277" y="20610"/>
                    <a:pt x="15360" y="20163"/>
                    <a:pt x="15398" y="19942"/>
                  </a:cubicBezTo>
                  <a:cubicBezTo>
                    <a:pt x="15437" y="19722"/>
                    <a:pt x="15514" y="19294"/>
                    <a:pt x="15570" y="18990"/>
                  </a:cubicBezTo>
                  <a:cubicBezTo>
                    <a:pt x="15703" y="18264"/>
                    <a:pt x="15868" y="17334"/>
                    <a:pt x="15906" y="17094"/>
                  </a:cubicBezTo>
                  <a:cubicBezTo>
                    <a:pt x="15923" y="16989"/>
                    <a:pt x="15946" y="16877"/>
                    <a:pt x="15959" y="16844"/>
                  </a:cubicBezTo>
                  <a:cubicBezTo>
                    <a:pt x="15974" y="16804"/>
                    <a:pt x="15814" y="16755"/>
                    <a:pt x="15464" y="16694"/>
                  </a:cubicBezTo>
                  <a:cubicBezTo>
                    <a:pt x="15178" y="16645"/>
                    <a:pt x="14714" y="16562"/>
                    <a:pt x="14436" y="16512"/>
                  </a:cubicBezTo>
                  <a:cubicBezTo>
                    <a:pt x="14157" y="16462"/>
                    <a:pt x="13645" y="16370"/>
                    <a:pt x="13297" y="16310"/>
                  </a:cubicBezTo>
                  <a:cubicBezTo>
                    <a:pt x="12131" y="16106"/>
                    <a:pt x="12198" y="16137"/>
                    <a:pt x="12024" y="15732"/>
                  </a:cubicBezTo>
                  <a:cubicBezTo>
                    <a:pt x="11940" y="15539"/>
                    <a:pt x="11851" y="15335"/>
                    <a:pt x="11824" y="15280"/>
                  </a:cubicBezTo>
                  <a:cubicBezTo>
                    <a:pt x="11797" y="15225"/>
                    <a:pt x="11756" y="15113"/>
                    <a:pt x="11731" y="15030"/>
                  </a:cubicBezTo>
                  <a:cubicBezTo>
                    <a:pt x="11693" y="14907"/>
                    <a:pt x="11518" y="14473"/>
                    <a:pt x="11246" y="13826"/>
                  </a:cubicBezTo>
                  <a:cubicBezTo>
                    <a:pt x="11222" y="13771"/>
                    <a:pt x="11200" y="13716"/>
                    <a:pt x="11198" y="13701"/>
                  </a:cubicBezTo>
                  <a:cubicBezTo>
                    <a:pt x="11195" y="13687"/>
                    <a:pt x="11158" y="13583"/>
                    <a:pt x="11112" y="13474"/>
                  </a:cubicBezTo>
                  <a:cubicBezTo>
                    <a:pt x="11066" y="13365"/>
                    <a:pt x="10967" y="13129"/>
                    <a:pt x="10892" y="12949"/>
                  </a:cubicBezTo>
                  <a:cubicBezTo>
                    <a:pt x="10817" y="12770"/>
                    <a:pt x="10722" y="12554"/>
                    <a:pt x="10682" y="12467"/>
                  </a:cubicBezTo>
                  <a:cubicBezTo>
                    <a:pt x="10643" y="12380"/>
                    <a:pt x="10612" y="12277"/>
                    <a:pt x="10612" y="12240"/>
                  </a:cubicBezTo>
                  <a:cubicBezTo>
                    <a:pt x="10611" y="12203"/>
                    <a:pt x="10570" y="12105"/>
                    <a:pt x="10518" y="12022"/>
                  </a:cubicBezTo>
                  <a:cubicBezTo>
                    <a:pt x="10426" y="11876"/>
                    <a:pt x="10425" y="11868"/>
                    <a:pt x="10521" y="11680"/>
                  </a:cubicBezTo>
                  <a:cubicBezTo>
                    <a:pt x="10607" y="11509"/>
                    <a:pt x="10635" y="11490"/>
                    <a:pt x="10756" y="11520"/>
                  </a:cubicBezTo>
                  <a:cubicBezTo>
                    <a:pt x="10830" y="11539"/>
                    <a:pt x="11017" y="11574"/>
                    <a:pt x="11170" y="11598"/>
                  </a:cubicBezTo>
                  <a:cubicBezTo>
                    <a:pt x="11323" y="11621"/>
                    <a:pt x="11522" y="11662"/>
                    <a:pt x="11614" y="11690"/>
                  </a:cubicBezTo>
                  <a:cubicBezTo>
                    <a:pt x="11797" y="11745"/>
                    <a:pt x="11886" y="11727"/>
                    <a:pt x="12087" y="11590"/>
                  </a:cubicBezTo>
                  <a:cubicBezTo>
                    <a:pt x="12207" y="11508"/>
                    <a:pt x="12249" y="11505"/>
                    <a:pt x="12567" y="11563"/>
                  </a:cubicBezTo>
                  <a:cubicBezTo>
                    <a:pt x="12868" y="11618"/>
                    <a:pt x="12916" y="11643"/>
                    <a:pt x="12918" y="11735"/>
                  </a:cubicBezTo>
                  <a:cubicBezTo>
                    <a:pt x="12919" y="11794"/>
                    <a:pt x="12932" y="11854"/>
                    <a:pt x="12948" y="11870"/>
                  </a:cubicBezTo>
                  <a:cubicBezTo>
                    <a:pt x="12989" y="11910"/>
                    <a:pt x="14154" y="12147"/>
                    <a:pt x="14315" y="12147"/>
                  </a:cubicBezTo>
                  <a:cubicBezTo>
                    <a:pt x="14387" y="12148"/>
                    <a:pt x="14508" y="12100"/>
                    <a:pt x="14582" y="12042"/>
                  </a:cubicBezTo>
                  <a:lnTo>
                    <a:pt x="14716" y="11937"/>
                  </a:lnTo>
                  <a:lnTo>
                    <a:pt x="14858" y="12087"/>
                  </a:lnTo>
                  <a:cubicBezTo>
                    <a:pt x="14936" y="12170"/>
                    <a:pt x="15091" y="12266"/>
                    <a:pt x="15204" y="12300"/>
                  </a:cubicBezTo>
                  <a:cubicBezTo>
                    <a:pt x="15379" y="12352"/>
                    <a:pt x="15437" y="12347"/>
                    <a:pt x="15595" y="12272"/>
                  </a:cubicBezTo>
                  <a:cubicBezTo>
                    <a:pt x="16001" y="12082"/>
                    <a:pt x="16198" y="11615"/>
                    <a:pt x="16085" y="11115"/>
                  </a:cubicBezTo>
                  <a:cubicBezTo>
                    <a:pt x="16018" y="10816"/>
                    <a:pt x="15886" y="10679"/>
                    <a:pt x="15573" y="10586"/>
                  </a:cubicBezTo>
                  <a:cubicBezTo>
                    <a:pt x="15404" y="10536"/>
                    <a:pt x="15353" y="10543"/>
                    <a:pt x="15163" y="10641"/>
                  </a:cubicBezTo>
                  <a:cubicBezTo>
                    <a:pt x="14949" y="10751"/>
                    <a:pt x="14947" y="10752"/>
                    <a:pt x="14868" y="10656"/>
                  </a:cubicBezTo>
                  <a:cubicBezTo>
                    <a:pt x="14696" y="10446"/>
                    <a:pt x="14369" y="10377"/>
                    <a:pt x="14183" y="10511"/>
                  </a:cubicBezTo>
                  <a:cubicBezTo>
                    <a:pt x="14071" y="10592"/>
                    <a:pt x="13804" y="10573"/>
                    <a:pt x="13206" y="10438"/>
                  </a:cubicBezTo>
                  <a:cubicBezTo>
                    <a:pt x="12975" y="10386"/>
                    <a:pt x="12710" y="10343"/>
                    <a:pt x="12617" y="10343"/>
                  </a:cubicBezTo>
                  <a:cubicBezTo>
                    <a:pt x="12484" y="10343"/>
                    <a:pt x="12419" y="10307"/>
                    <a:pt x="12314" y="10171"/>
                  </a:cubicBezTo>
                  <a:cubicBezTo>
                    <a:pt x="12241" y="10076"/>
                    <a:pt x="12200" y="9989"/>
                    <a:pt x="12221" y="9979"/>
                  </a:cubicBezTo>
                  <a:cubicBezTo>
                    <a:pt x="12242" y="9968"/>
                    <a:pt x="12353" y="9930"/>
                    <a:pt x="12468" y="9894"/>
                  </a:cubicBezTo>
                  <a:cubicBezTo>
                    <a:pt x="12651" y="9837"/>
                    <a:pt x="12694" y="9840"/>
                    <a:pt x="12797" y="9911"/>
                  </a:cubicBezTo>
                  <a:cubicBezTo>
                    <a:pt x="12933" y="10006"/>
                    <a:pt x="13129" y="10015"/>
                    <a:pt x="13332" y="9939"/>
                  </a:cubicBezTo>
                  <a:cubicBezTo>
                    <a:pt x="13410" y="9909"/>
                    <a:pt x="13586" y="9865"/>
                    <a:pt x="13724" y="9839"/>
                  </a:cubicBezTo>
                  <a:cubicBezTo>
                    <a:pt x="14070" y="9774"/>
                    <a:pt x="14198" y="9679"/>
                    <a:pt x="14239" y="9454"/>
                  </a:cubicBezTo>
                  <a:cubicBezTo>
                    <a:pt x="14258" y="9350"/>
                    <a:pt x="14294" y="9225"/>
                    <a:pt x="14320" y="9177"/>
                  </a:cubicBezTo>
                  <a:cubicBezTo>
                    <a:pt x="14379" y="9063"/>
                    <a:pt x="14331" y="8985"/>
                    <a:pt x="14082" y="8790"/>
                  </a:cubicBezTo>
                  <a:cubicBezTo>
                    <a:pt x="13904" y="8649"/>
                    <a:pt x="13850" y="8632"/>
                    <a:pt x="13638" y="8652"/>
                  </a:cubicBezTo>
                  <a:cubicBezTo>
                    <a:pt x="13505" y="8665"/>
                    <a:pt x="13358" y="8706"/>
                    <a:pt x="13309" y="8747"/>
                  </a:cubicBezTo>
                  <a:cubicBezTo>
                    <a:pt x="13261" y="8788"/>
                    <a:pt x="13108" y="8862"/>
                    <a:pt x="12968" y="8912"/>
                  </a:cubicBezTo>
                  <a:cubicBezTo>
                    <a:pt x="12829" y="8962"/>
                    <a:pt x="12655" y="9057"/>
                    <a:pt x="12582" y="9124"/>
                  </a:cubicBezTo>
                  <a:lnTo>
                    <a:pt x="12448" y="9247"/>
                  </a:lnTo>
                  <a:lnTo>
                    <a:pt x="11998" y="9124"/>
                  </a:lnTo>
                  <a:cubicBezTo>
                    <a:pt x="11492" y="8987"/>
                    <a:pt x="11505" y="9009"/>
                    <a:pt x="11683" y="8537"/>
                  </a:cubicBezTo>
                  <a:cubicBezTo>
                    <a:pt x="12004" y="7682"/>
                    <a:pt x="12152" y="7311"/>
                    <a:pt x="12185" y="7271"/>
                  </a:cubicBezTo>
                  <a:cubicBezTo>
                    <a:pt x="12204" y="7248"/>
                    <a:pt x="12397" y="7263"/>
                    <a:pt x="12617" y="7303"/>
                  </a:cubicBezTo>
                  <a:cubicBezTo>
                    <a:pt x="12837" y="7343"/>
                    <a:pt x="13245" y="7414"/>
                    <a:pt x="13524" y="7460"/>
                  </a:cubicBezTo>
                  <a:cubicBezTo>
                    <a:pt x="13803" y="7507"/>
                    <a:pt x="14258" y="7587"/>
                    <a:pt x="14537" y="7638"/>
                  </a:cubicBezTo>
                  <a:cubicBezTo>
                    <a:pt x="15181" y="7754"/>
                    <a:pt x="16145" y="7923"/>
                    <a:pt x="16666" y="8013"/>
                  </a:cubicBezTo>
                  <a:cubicBezTo>
                    <a:pt x="17671" y="8186"/>
                    <a:pt x="18314" y="8300"/>
                    <a:pt x="18659" y="8367"/>
                  </a:cubicBezTo>
                  <a:cubicBezTo>
                    <a:pt x="19085" y="8450"/>
                    <a:pt x="19109" y="8442"/>
                    <a:pt x="19276" y="8122"/>
                  </a:cubicBezTo>
                  <a:cubicBezTo>
                    <a:pt x="19336" y="8007"/>
                    <a:pt x="19460" y="7798"/>
                    <a:pt x="19551" y="7660"/>
                  </a:cubicBezTo>
                  <a:cubicBezTo>
                    <a:pt x="19642" y="7522"/>
                    <a:pt x="19779" y="7298"/>
                    <a:pt x="19854" y="7161"/>
                  </a:cubicBezTo>
                  <a:cubicBezTo>
                    <a:pt x="19929" y="7023"/>
                    <a:pt x="20055" y="6807"/>
                    <a:pt x="20134" y="6683"/>
                  </a:cubicBezTo>
                  <a:cubicBezTo>
                    <a:pt x="20214" y="6559"/>
                    <a:pt x="20340" y="6344"/>
                    <a:pt x="20415" y="6206"/>
                  </a:cubicBezTo>
                  <a:cubicBezTo>
                    <a:pt x="20490" y="6068"/>
                    <a:pt x="20580" y="5923"/>
                    <a:pt x="20614" y="5881"/>
                  </a:cubicBezTo>
                  <a:cubicBezTo>
                    <a:pt x="20649" y="5840"/>
                    <a:pt x="20692" y="5773"/>
                    <a:pt x="20710" y="5732"/>
                  </a:cubicBezTo>
                  <a:cubicBezTo>
                    <a:pt x="20729" y="5690"/>
                    <a:pt x="20811" y="5553"/>
                    <a:pt x="20892" y="5429"/>
                  </a:cubicBezTo>
                  <a:cubicBezTo>
                    <a:pt x="20973" y="5305"/>
                    <a:pt x="21100" y="5092"/>
                    <a:pt x="21175" y="4955"/>
                  </a:cubicBezTo>
                  <a:cubicBezTo>
                    <a:pt x="21250" y="4817"/>
                    <a:pt x="21344" y="4668"/>
                    <a:pt x="21382" y="4625"/>
                  </a:cubicBezTo>
                  <a:cubicBezTo>
                    <a:pt x="21421" y="4581"/>
                    <a:pt x="21453" y="4510"/>
                    <a:pt x="21453" y="4467"/>
                  </a:cubicBezTo>
                  <a:cubicBezTo>
                    <a:pt x="21453" y="4425"/>
                    <a:pt x="21207" y="4180"/>
                    <a:pt x="20907" y="3923"/>
                  </a:cubicBezTo>
                  <a:cubicBezTo>
                    <a:pt x="20608" y="3665"/>
                    <a:pt x="20226" y="3325"/>
                    <a:pt x="20059" y="3168"/>
                  </a:cubicBezTo>
                  <a:cubicBezTo>
                    <a:pt x="19643" y="2778"/>
                    <a:pt x="18533" y="1835"/>
                    <a:pt x="18424" y="1779"/>
                  </a:cubicBezTo>
                  <a:cubicBezTo>
                    <a:pt x="18376" y="1754"/>
                    <a:pt x="18223" y="1718"/>
                    <a:pt x="18083" y="1699"/>
                  </a:cubicBezTo>
                  <a:cubicBezTo>
                    <a:pt x="17819" y="1664"/>
                    <a:pt x="17344" y="1583"/>
                    <a:pt x="16424" y="1417"/>
                  </a:cubicBezTo>
                  <a:cubicBezTo>
                    <a:pt x="16124" y="1363"/>
                    <a:pt x="15635" y="1276"/>
                    <a:pt x="15335" y="1222"/>
                  </a:cubicBezTo>
                  <a:cubicBezTo>
                    <a:pt x="15036" y="1168"/>
                    <a:pt x="14574" y="1087"/>
                    <a:pt x="14310" y="1042"/>
                  </a:cubicBezTo>
                  <a:cubicBezTo>
                    <a:pt x="14045" y="998"/>
                    <a:pt x="13601" y="918"/>
                    <a:pt x="13322" y="867"/>
                  </a:cubicBezTo>
                  <a:cubicBezTo>
                    <a:pt x="12742" y="761"/>
                    <a:pt x="11870" y="608"/>
                    <a:pt x="11170" y="490"/>
                  </a:cubicBezTo>
                  <a:cubicBezTo>
                    <a:pt x="10279" y="339"/>
                    <a:pt x="9576" y="214"/>
                    <a:pt x="9048" y="110"/>
                  </a:cubicBezTo>
                  <a:cubicBezTo>
                    <a:pt x="8683" y="38"/>
                    <a:pt x="8410" y="2"/>
                    <a:pt x="8189" y="0"/>
                  </a:cubicBezTo>
                  <a:close/>
                  <a:moveTo>
                    <a:pt x="10303" y="11775"/>
                  </a:moveTo>
                  <a:cubicBezTo>
                    <a:pt x="10330" y="11759"/>
                    <a:pt x="10365" y="11766"/>
                    <a:pt x="10382" y="11793"/>
                  </a:cubicBezTo>
                  <a:cubicBezTo>
                    <a:pt x="10398" y="11819"/>
                    <a:pt x="10390" y="11854"/>
                    <a:pt x="10364" y="11870"/>
                  </a:cubicBezTo>
                  <a:cubicBezTo>
                    <a:pt x="10338" y="11886"/>
                    <a:pt x="10302" y="11876"/>
                    <a:pt x="10286" y="11850"/>
                  </a:cubicBezTo>
                  <a:cubicBezTo>
                    <a:pt x="10269" y="11824"/>
                    <a:pt x="10277" y="11791"/>
                    <a:pt x="10303" y="11775"/>
                  </a:cubicBez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10" name="Lateral1._0000.pdf" descr="Lateral1._0000.pdf">
              <a:extLst>
                <a:ext uri="{FF2B5EF4-FFF2-40B4-BE49-F238E27FC236}">
                  <a16:creationId xmlns:a16="http://schemas.microsoft.com/office/drawing/2014/main" id="{80441226-05D0-F583-C18C-B43B08D2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0906" t="18281" r="40896" b="18441"/>
            <a:stretch>
              <a:fillRect/>
            </a:stretch>
          </p:blipFill>
          <p:spPr>
            <a:xfrm>
              <a:off x="7662878" y="1724943"/>
              <a:ext cx="748516" cy="106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3123" y="0"/>
                  </a:moveTo>
                  <a:lnTo>
                    <a:pt x="3072" y="386"/>
                  </a:lnTo>
                  <a:cubicBezTo>
                    <a:pt x="3047" y="599"/>
                    <a:pt x="3037" y="2885"/>
                    <a:pt x="3049" y="5466"/>
                  </a:cubicBezTo>
                  <a:lnTo>
                    <a:pt x="3069" y="10160"/>
                  </a:lnTo>
                  <a:lnTo>
                    <a:pt x="1854" y="10160"/>
                  </a:lnTo>
                  <a:cubicBezTo>
                    <a:pt x="643" y="10160"/>
                    <a:pt x="640" y="10160"/>
                    <a:pt x="548" y="10030"/>
                  </a:cubicBezTo>
                  <a:lnTo>
                    <a:pt x="455" y="9901"/>
                  </a:lnTo>
                  <a:lnTo>
                    <a:pt x="401" y="10049"/>
                  </a:lnTo>
                  <a:cubicBezTo>
                    <a:pt x="372" y="10132"/>
                    <a:pt x="275" y="10215"/>
                    <a:pt x="178" y="10241"/>
                  </a:cubicBezTo>
                  <a:cubicBezTo>
                    <a:pt x="13" y="10285"/>
                    <a:pt x="3" y="10315"/>
                    <a:pt x="0" y="10851"/>
                  </a:cubicBezTo>
                  <a:cubicBezTo>
                    <a:pt x="-2" y="11322"/>
                    <a:pt x="15" y="11413"/>
                    <a:pt x="112" y="11413"/>
                  </a:cubicBezTo>
                  <a:cubicBezTo>
                    <a:pt x="176" y="11413"/>
                    <a:pt x="269" y="11487"/>
                    <a:pt x="316" y="11575"/>
                  </a:cubicBezTo>
                  <a:cubicBezTo>
                    <a:pt x="420" y="11767"/>
                    <a:pt x="460" y="11771"/>
                    <a:pt x="559" y="11613"/>
                  </a:cubicBezTo>
                  <a:cubicBezTo>
                    <a:pt x="632" y="11497"/>
                    <a:pt x="677" y="11492"/>
                    <a:pt x="1777" y="11478"/>
                  </a:cubicBezTo>
                  <a:cubicBezTo>
                    <a:pt x="2430" y="11469"/>
                    <a:pt x="2982" y="11488"/>
                    <a:pt x="3069" y="11518"/>
                  </a:cubicBezTo>
                  <a:cubicBezTo>
                    <a:pt x="3152" y="11548"/>
                    <a:pt x="3325" y="11578"/>
                    <a:pt x="3450" y="11586"/>
                  </a:cubicBezTo>
                  <a:cubicBezTo>
                    <a:pt x="3768" y="11607"/>
                    <a:pt x="3735" y="11704"/>
                    <a:pt x="3404" y="11724"/>
                  </a:cubicBezTo>
                  <a:lnTo>
                    <a:pt x="3134" y="11740"/>
                  </a:lnTo>
                  <a:lnTo>
                    <a:pt x="3084" y="14738"/>
                  </a:lnTo>
                  <a:cubicBezTo>
                    <a:pt x="3058" y="16386"/>
                    <a:pt x="3058" y="18606"/>
                    <a:pt x="3084" y="19669"/>
                  </a:cubicBezTo>
                  <a:lnTo>
                    <a:pt x="3134" y="21600"/>
                  </a:lnTo>
                  <a:lnTo>
                    <a:pt x="20149" y="21600"/>
                  </a:lnTo>
                  <a:lnTo>
                    <a:pt x="20168" y="16920"/>
                  </a:lnTo>
                  <a:cubicBezTo>
                    <a:pt x="20191" y="11740"/>
                    <a:pt x="20164" y="12007"/>
                    <a:pt x="20684" y="11832"/>
                  </a:cubicBezTo>
                  <a:cubicBezTo>
                    <a:pt x="20830" y="11782"/>
                    <a:pt x="21026" y="11754"/>
                    <a:pt x="21120" y="11770"/>
                  </a:cubicBezTo>
                  <a:cubicBezTo>
                    <a:pt x="21270" y="11795"/>
                    <a:pt x="21293" y="11779"/>
                    <a:pt x="21293" y="11629"/>
                  </a:cubicBezTo>
                  <a:cubicBezTo>
                    <a:pt x="21293" y="11503"/>
                    <a:pt x="21332" y="11450"/>
                    <a:pt x="21444" y="11429"/>
                  </a:cubicBezTo>
                  <a:cubicBezTo>
                    <a:pt x="21584" y="11404"/>
                    <a:pt x="21598" y="11356"/>
                    <a:pt x="21598" y="10849"/>
                  </a:cubicBezTo>
                  <a:cubicBezTo>
                    <a:pt x="21598" y="10351"/>
                    <a:pt x="21581" y="10292"/>
                    <a:pt x="21444" y="10241"/>
                  </a:cubicBezTo>
                  <a:cubicBezTo>
                    <a:pt x="21355" y="10208"/>
                    <a:pt x="21293" y="10129"/>
                    <a:pt x="21293" y="10052"/>
                  </a:cubicBezTo>
                  <a:cubicBezTo>
                    <a:pt x="21293" y="9887"/>
                    <a:pt x="21124" y="9881"/>
                    <a:pt x="21024" y="10041"/>
                  </a:cubicBezTo>
                  <a:cubicBezTo>
                    <a:pt x="20960" y="10143"/>
                    <a:pt x="20890" y="10160"/>
                    <a:pt x="20569" y="10160"/>
                  </a:cubicBezTo>
                  <a:lnTo>
                    <a:pt x="20187" y="10160"/>
                  </a:lnTo>
                  <a:lnTo>
                    <a:pt x="20168" y="5080"/>
                  </a:lnTo>
                  <a:lnTo>
                    <a:pt x="20149" y="0"/>
                  </a:lnTo>
                  <a:lnTo>
                    <a:pt x="11638" y="0"/>
                  </a:lnTo>
                  <a:lnTo>
                    <a:pt x="3123" y="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pic>
        <p:nvPicPr>
          <p:cNvPr id="11" name="IMG_5315.jpg" descr="IMG_5315.jpg">
            <a:extLst>
              <a:ext uri="{FF2B5EF4-FFF2-40B4-BE49-F238E27FC236}">
                <a16:creationId xmlns:a16="http://schemas.microsoft.com/office/drawing/2014/main" id="{3D32A6D6-C0E7-A780-9727-F86F9DF5EDF8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3349" t="5653" r="3431" b="12807"/>
          <a:stretch/>
        </p:blipFill>
        <p:spPr>
          <a:xfrm>
            <a:off x="7125613" y="3380661"/>
            <a:ext cx="4647979" cy="244595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19C6111-DE62-82BB-E8AD-2A4ABDF0639E}"/>
                  </a:ext>
                </a:extLst>
              </p:cNvPr>
              <p:cNvSpPr txBox="1"/>
              <p:nvPr/>
            </p:nvSpPr>
            <p:spPr>
              <a:xfrm>
                <a:off x="7155699" y="5872653"/>
                <a:ext cx="33634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it-IT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𝐹𝐸𝑃</m:t>
                        </m:r>
                      </m:sub>
                    </m:sSub>
                    <m:r>
                      <a:rPr lang="it-IT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=10%</m:t>
                    </m:r>
                  </m:oMath>
                </a14:m>
                <a:r>
                  <a:rPr lang="it-IT" sz="2000" dirty="0"/>
                  <a:t> </a:t>
                </a:r>
                <a:r>
                  <a:rPr lang="it-IT" sz="20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for E</a:t>
                </a:r>
                <a:r>
                  <a:rPr lang="el-GR" sz="2000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2000" dirty="0">
                    <a:latin typeface="Baskerville" panose="02020502070401020303" pitchFamily="18" charset="0"/>
                    <a:ea typeface="Baskerville" panose="02020502070401020303" pitchFamily="18" charset="0"/>
                  </a:rPr>
                  <a:t> = 4 MeV</a:t>
                </a:r>
                <a:endParaRPr lang="it-IT" dirty="0"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19C6111-DE62-82BB-E8AD-2A4ABDF06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699" y="5872653"/>
                <a:ext cx="3363430" cy="400110"/>
              </a:xfrm>
              <a:prstGeom prst="rect">
                <a:avLst/>
              </a:prstGeom>
              <a:blipFill>
                <a:blip r:embed="rId8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po 38">
            <a:extLst>
              <a:ext uri="{FF2B5EF4-FFF2-40B4-BE49-F238E27FC236}">
                <a16:creationId xmlns:a16="http://schemas.microsoft.com/office/drawing/2014/main" id="{7505378A-8435-3760-EFF0-E63832DF7CC0}"/>
              </a:ext>
            </a:extLst>
          </p:cNvPr>
          <p:cNvGrpSpPr/>
          <p:nvPr/>
        </p:nvGrpSpPr>
        <p:grpSpPr>
          <a:xfrm>
            <a:off x="169994" y="1638243"/>
            <a:ext cx="6485489" cy="4691495"/>
            <a:chOff x="139914" y="502623"/>
            <a:chExt cx="8963748" cy="5944215"/>
          </a:xfrm>
        </p:grpSpPr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1C6086D2-46ED-D6DE-01AC-48DF55FCE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1649680" y="-1007143"/>
              <a:ext cx="5944215" cy="8963748"/>
            </a:xfrm>
            <a:prstGeom prst="rect">
              <a:avLst/>
            </a:prstGeom>
          </p:spPr>
        </p:pic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593662F8-DB7E-6BC9-3A0B-B3DD1B2A396B}"/>
                </a:ext>
              </a:extLst>
            </p:cNvPr>
            <p:cNvCxnSpPr>
              <a:cxnSpLocks/>
            </p:cNvCxnSpPr>
            <p:nvPr/>
          </p:nvCxnSpPr>
          <p:spPr>
            <a:xfrm>
              <a:off x="3401410" y="1865969"/>
              <a:ext cx="4747508" cy="0"/>
            </a:xfrm>
            <a:prstGeom prst="straightConnector1">
              <a:avLst/>
            </a:prstGeom>
            <a:ln w="254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C9E703E3-A9D3-F301-5F97-0F30DD0AC9F5}"/>
                </a:ext>
              </a:extLst>
            </p:cNvPr>
            <p:cNvSpPr txBox="1"/>
            <p:nvPr/>
          </p:nvSpPr>
          <p:spPr>
            <a:xfrm>
              <a:off x="1335703" y="1114314"/>
              <a:ext cx="1963270" cy="7582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14400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Environmental</a:t>
              </a:r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radioactivity</a:t>
              </a:r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4E9546E3-3B6F-5BC7-0FDB-5FFB6AA3D884}"/>
                </a:ext>
              </a:extLst>
            </p:cNvPr>
            <p:cNvSpPr txBox="1"/>
            <p:nvPr/>
          </p:nvSpPr>
          <p:spPr>
            <a:xfrm>
              <a:off x="2769615" y="2277130"/>
              <a:ext cx="11294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l-GR" sz="14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it-I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= 2615keV</a:t>
              </a:r>
            </a:p>
            <a:p>
              <a:pPr algn="ctr"/>
              <a:r>
                <a:rPr lang="it-IT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208</a:t>
              </a:r>
              <a:r>
                <a:rPr lang="it-I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Tl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A168870A-0C1B-558A-1EE5-0D15C1EC6C22}"/>
                </a:ext>
              </a:extLst>
            </p:cNvPr>
            <p:cNvSpPr txBox="1"/>
            <p:nvPr/>
          </p:nvSpPr>
          <p:spPr>
            <a:xfrm>
              <a:off x="1752600" y="1865969"/>
              <a:ext cx="11294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el-GR" sz="14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it-I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= 1461keV</a:t>
              </a:r>
            </a:p>
            <a:p>
              <a:pPr algn="ctr"/>
              <a:r>
                <a:rPr lang="it-IT" sz="14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r>
                <a:rPr lang="it-I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62B1426A-43B0-7655-48AE-D626D9C72D59}"/>
                </a:ext>
              </a:extLst>
            </p:cNvPr>
            <p:cNvSpPr txBox="1"/>
            <p:nvPr/>
          </p:nvSpPr>
          <p:spPr>
            <a:xfrm>
              <a:off x="5011233" y="1833547"/>
              <a:ext cx="1963270" cy="70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1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Cosmic</a:t>
              </a:r>
              <a:r>
                <a:rPr lang="it-IT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rays</a:t>
              </a:r>
            </a:p>
            <a:p>
              <a:pPr algn="ctr">
                <a:lnSpc>
                  <a:spcPct val="150000"/>
                </a:lnSpc>
              </a:pPr>
              <a:endParaRPr lang="it-I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Connettore 2 45">
              <a:extLst>
                <a:ext uri="{FF2B5EF4-FFF2-40B4-BE49-F238E27FC236}">
                  <a16:creationId xmlns:a16="http://schemas.microsoft.com/office/drawing/2014/main" id="{F56049D1-65D8-67EA-684A-7BAAAE9DFB6B}"/>
                </a:ext>
              </a:extLst>
            </p:cNvPr>
            <p:cNvCxnSpPr>
              <a:cxnSpLocks/>
            </p:cNvCxnSpPr>
            <p:nvPr/>
          </p:nvCxnSpPr>
          <p:spPr>
            <a:xfrm>
              <a:off x="1096607" y="1477967"/>
              <a:ext cx="2304803" cy="0"/>
            </a:xfrm>
            <a:prstGeom prst="straightConnector1">
              <a:avLst/>
            </a:prstGeom>
            <a:ln w="254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53D59FC-1A5B-2C00-EA94-2F34F19A6279}"/>
                  </a:ext>
                </a:extLst>
              </p:cNvPr>
              <p:cNvSpPr txBox="1"/>
              <p:nvPr/>
            </p:nvSpPr>
            <p:spPr>
              <a:xfrm>
                <a:off x="2154014" y="914750"/>
                <a:ext cx="90165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</a:t>
                </a:r>
                <a:r>
                  <a:rPr lang="it-IT" sz="2400" dirty="0" err="1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it-IT" sz="240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m:rPr>
                        <m:sty m:val="p"/>
                      </m:rPr>
                      <a:rPr lang="it-IT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240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a:rPr lang="it-IT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400" dirty="0"/>
                  <a:t> </a:t>
                </a:r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range 600-900 </a:t>
                </a:r>
                <a:r>
                  <a:rPr lang="it-IT" sz="2400" dirty="0" err="1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it-IT" sz="2400" dirty="0"/>
                  <a:t> </a:t>
                </a:r>
              </a:p>
              <a:p>
                <a:pPr algn="ctr"/>
                <a:r>
                  <a:rPr lang="it-IT" sz="2400" dirty="0">
                    <a:solidFill>
                      <a:srgbClr val="00007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deep underground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53D59FC-1A5B-2C00-EA94-2F34F19A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14" y="914750"/>
                <a:ext cx="9016564" cy="830997"/>
              </a:xfrm>
              <a:prstGeom prst="rect">
                <a:avLst/>
              </a:prstGeom>
              <a:blipFill>
                <a:blip r:embed="rId10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ccia curva 22">
            <a:extLst>
              <a:ext uri="{FF2B5EF4-FFF2-40B4-BE49-F238E27FC236}">
                <a16:creationId xmlns:a16="http://schemas.microsoft.com/office/drawing/2014/main" id="{83445E61-234C-7083-8CF5-3391601991F8}"/>
              </a:ext>
            </a:extLst>
          </p:cNvPr>
          <p:cNvSpPr/>
          <p:nvPr/>
        </p:nvSpPr>
        <p:spPr>
          <a:xfrm rot="6657438" flipH="1" flipV="1">
            <a:off x="7769092" y="3109464"/>
            <a:ext cx="401938" cy="559898"/>
          </a:xfrm>
          <a:prstGeom prst="bentArrow">
            <a:avLst>
              <a:gd name="adj1" fmla="val 25000"/>
              <a:gd name="adj2" fmla="val 26934"/>
              <a:gd name="adj3" fmla="val 50000"/>
              <a:gd name="adj4" fmla="val 6841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3AD0481-185F-C41B-2205-38BD67273CB9}"/>
              </a:ext>
            </a:extLst>
          </p:cNvPr>
          <p:cNvSpPr/>
          <p:nvPr/>
        </p:nvSpPr>
        <p:spPr>
          <a:xfrm>
            <a:off x="8159037" y="3581382"/>
            <a:ext cx="877042" cy="48126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98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4263" y="267024"/>
                <a:ext cx="7310937" cy="538444"/>
              </a:xfrm>
            </p:spPr>
            <p:txBody>
              <a:bodyPr>
                <a:norm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it-IT" sz="2600" i="0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it-IT" sz="2600" b="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Ne</m:t>
                    </m:r>
                    <m:d>
                      <m:dPr>
                        <m:ctrlPr>
                          <a:rPr lang="it-IT" sz="2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2600" i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it-IT" sz="2600" i="0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</m:t>
                    </m:r>
                    <m:r>
                      <m:rPr>
                        <m:sty m:val="p"/>
                      </m:rP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a:rPr lang="it-IT" sz="2600" i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EAS</a:t>
                </a:r>
                <a:r>
                  <a:rPr lang="el-GR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2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Ex =11329.1 </a:t>
                </a:r>
                <a:r>
                  <a:rPr lang="it-IT" sz="26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endParaRPr lang="it-IT" sz="26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893546D4-0499-45D2-0104-49086123E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263" y="267024"/>
                <a:ext cx="7310937" cy="538444"/>
              </a:xfrm>
              <a:blipFill>
                <a:blip r:embed="rId3"/>
                <a:stretch>
                  <a:fillRect t="-2326" r="-1563" b="-27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7010F0F-8131-BAFD-7E88-408AC3CBE6FC}"/>
              </a:ext>
            </a:extLst>
          </p:cNvPr>
          <p:cNvCxnSpPr>
            <a:cxnSpLocks/>
          </p:cNvCxnSpPr>
          <p:nvPr/>
        </p:nvCxnSpPr>
        <p:spPr>
          <a:xfrm>
            <a:off x="0" y="805468"/>
            <a:ext cx="7450851" cy="0"/>
          </a:xfrm>
          <a:prstGeom prst="line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7E8F31-C1A3-6656-E42A-334511CD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279E6F96-79BA-46BE-40C0-E11C7BDF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CF4D112-8403-7F9D-F7FE-C4FFD0B057EF}"/>
              </a:ext>
            </a:extLst>
          </p:cNvPr>
          <p:cNvGrpSpPr/>
          <p:nvPr/>
        </p:nvGrpSpPr>
        <p:grpSpPr>
          <a:xfrm>
            <a:off x="8968922" y="2879412"/>
            <a:ext cx="2670983" cy="1185887"/>
            <a:chOff x="3514468" y="3291993"/>
            <a:chExt cx="3595685" cy="1548725"/>
          </a:xfrm>
        </p:grpSpPr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3C7BC0A2-F974-A688-D0F5-E27B39755227}"/>
                </a:ext>
              </a:extLst>
            </p:cNvPr>
            <p:cNvCxnSpPr>
              <a:cxnSpLocks/>
            </p:cNvCxnSpPr>
            <p:nvPr/>
          </p:nvCxnSpPr>
          <p:spPr>
            <a:xfrm>
              <a:off x="4616440" y="3990176"/>
              <a:ext cx="0" cy="489404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8D7A2289-DCE8-75CB-13A6-56F3E983777A}"/>
                    </a:ext>
                  </a:extLst>
                </p:cNvPr>
                <p:cNvSpPr txBox="1"/>
                <p:nvPr/>
              </p:nvSpPr>
              <p:spPr>
                <a:xfrm>
                  <a:off x="3514468" y="3291993"/>
                  <a:ext cx="2141861" cy="683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</a:t>
                  </a:r>
                  <a:r>
                    <a:rPr lang="it-IT" sz="1400" b="1" baseline="-25000" dirty="0"/>
                    <a:t>x</a:t>
                  </a:r>
                  <a14:m>
                    <m:oMath xmlns:m="http://schemas.openxmlformats.org/officeDocument/2006/math">
                      <m:r>
                        <a:rPr lang="it-IT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7396 </a:t>
                  </a:r>
                  <a:r>
                    <a:rPr lang="it-IT" sz="1400" b="1" dirty="0" err="1"/>
                    <a:t>keV</a:t>
                  </a:r>
                  <a:endParaRPr lang="it-IT" sz="1400" b="1" dirty="0"/>
                </a:p>
                <a:p>
                  <a:pPr algn="ctr"/>
                  <a:r>
                    <a:rPr lang="it-IT" sz="1400" b="1" dirty="0" err="1"/>
                    <a:t>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dirty="0"/>
                    <a:t> =3933</a:t>
                  </a:r>
                  <a:endParaRPr lang="it-IT" sz="1100" b="1" dirty="0"/>
                </a:p>
              </p:txBody>
            </p:sp>
          </mc:Choice>
          <mc:Fallback xmlns="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8D7A2289-DCE8-75CB-13A6-56F3E98377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468" y="3291993"/>
                  <a:ext cx="2141861" cy="683306"/>
                </a:xfrm>
                <a:prstGeom prst="rect">
                  <a:avLst/>
                </a:prstGeom>
                <a:blipFill>
                  <a:blip r:embed="rId4"/>
                  <a:stretch>
                    <a:fillRect t="-2381" b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4AC32A1B-F77F-21CD-DAB5-03E7998BA8B4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58" y="4325916"/>
              <a:ext cx="0" cy="514802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D79DA7D-69ED-6B19-1DA3-0ADA72D25355}"/>
                    </a:ext>
                  </a:extLst>
                </p:cNvPr>
                <p:cNvSpPr txBox="1"/>
                <p:nvPr/>
              </p:nvSpPr>
              <p:spPr>
                <a:xfrm>
                  <a:off x="4968284" y="3919013"/>
                  <a:ext cx="2141869" cy="560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Ex </a:t>
                  </a:r>
                  <a14:m>
                    <m:oMath xmlns:m="http://schemas.openxmlformats.org/officeDocument/2006/math">
                      <m:r>
                        <a:rPr lang="it-IT" sz="1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6878 </a:t>
                  </a:r>
                  <a:r>
                    <a:rPr lang="it-IT" sz="1400" b="1" dirty="0" err="1"/>
                    <a:t>keV</a:t>
                  </a:r>
                  <a:endParaRPr lang="it-IT" sz="1400" b="1" dirty="0"/>
                </a:p>
                <a:p>
                  <a:pPr algn="ctr"/>
                  <a:r>
                    <a:rPr lang="it-IT" sz="1400" b="1" dirty="0"/>
                    <a:t>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baseline="-25000" dirty="0"/>
                    <a:t> </a:t>
                  </a:r>
                  <a:r>
                    <a:rPr lang="it-IT" sz="1400" b="1" dirty="0"/>
                    <a:t>= 4350 </a:t>
                  </a:r>
                  <a:r>
                    <a:rPr lang="it-IT" sz="1400" b="1" dirty="0" err="1"/>
                    <a:t>keV</a:t>
                  </a:r>
                  <a:endParaRPr lang="it-IT" sz="1400" b="1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ED79DA7D-69ED-6B19-1DA3-0ADA72D25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284" y="3919013"/>
                  <a:ext cx="2141869" cy="560566"/>
                </a:xfrm>
                <a:prstGeom prst="rect">
                  <a:avLst/>
                </a:prstGeom>
                <a:blipFill>
                  <a:blip r:embed="rId5"/>
                  <a:stretch>
                    <a:fillRect t="-2857" b="-371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FC6B51-4DF4-F05A-5631-C01EF6E9288C}"/>
              </a:ext>
            </a:extLst>
          </p:cNvPr>
          <p:cNvSpPr txBox="1"/>
          <p:nvPr/>
        </p:nvSpPr>
        <p:spPr>
          <a:xfrm>
            <a:off x="3770953" y="1243546"/>
            <a:ext cx="495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0000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vs underground </a:t>
            </a:r>
            <a:r>
              <a:rPr lang="it-IT" sz="2400" dirty="0" err="1">
                <a:solidFill>
                  <a:srgbClr val="0000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it-IT" sz="2400" dirty="0">
              <a:solidFill>
                <a:srgbClr val="0000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CB240ED-BDBB-C1C2-F41D-4A2EC207E251}"/>
              </a:ext>
            </a:extLst>
          </p:cNvPr>
          <p:cNvGrpSpPr/>
          <p:nvPr/>
        </p:nvGrpSpPr>
        <p:grpSpPr>
          <a:xfrm>
            <a:off x="20386" y="1739542"/>
            <a:ext cx="6303018" cy="4330646"/>
            <a:chOff x="577204" y="1298040"/>
            <a:chExt cx="8424365" cy="5084398"/>
          </a:xfrm>
        </p:grpSpPr>
        <p:pic>
          <p:nvPicPr>
            <p:cNvPr id="6" name="Immagine 5" descr="Immagine che contiene testo, schermata, Diagramma, linea&#10;&#10;Descrizione generata automaticamente">
              <a:extLst>
                <a:ext uri="{FF2B5EF4-FFF2-40B4-BE49-F238E27FC236}">
                  <a16:creationId xmlns:a16="http://schemas.microsoft.com/office/drawing/2014/main" id="{73F1BDF2-1D34-D168-8D84-4C07FA455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99"/>
            <a:stretch/>
          </p:blipFill>
          <p:spPr>
            <a:xfrm>
              <a:off x="577204" y="1298040"/>
              <a:ext cx="8424365" cy="5084398"/>
            </a:xfrm>
            <a:prstGeom prst="rect">
              <a:avLst/>
            </a:prstGeom>
          </p:spPr>
        </p:pic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8F8CB968-A44E-3F4D-6ED3-9C9855C3DE88}"/>
                </a:ext>
              </a:extLst>
            </p:cNvPr>
            <p:cNvCxnSpPr>
              <a:cxnSpLocks/>
            </p:cNvCxnSpPr>
            <p:nvPr/>
          </p:nvCxnSpPr>
          <p:spPr>
            <a:xfrm>
              <a:off x="5410146" y="3282311"/>
              <a:ext cx="0" cy="544512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9F33FDAE-7095-58C5-C936-3C0030B9F4F4}"/>
                    </a:ext>
                  </a:extLst>
                </p:cNvPr>
                <p:cNvSpPr txBox="1"/>
                <p:nvPr/>
              </p:nvSpPr>
              <p:spPr>
                <a:xfrm>
                  <a:off x="4079376" y="2523122"/>
                  <a:ext cx="2312488" cy="61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</a:t>
                  </a:r>
                  <a:r>
                    <a:rPr lang="it-IT" sz="1400" b="1" baseline="-25000" dirty="0"/>
                    <a:t>x</a:t>
                  </a:r>
                  <a14:m>
                    <m:oMath xmlns:m="http://schemas.openxmlformats.org/officeDocument/2006/math">
                      <m:r>
                        <a:rPr lang="it-IT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7396</a:t>
                  </a:r>
                </a:p>
                <a:p>
                  <a:pPr algn="ctr"/>
                  <a:r>
                    <a:rPr lang="it-IT" sz="1400" b="1" dirty="0"/>
                    <a:t>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dirty="0"/>
                    <a:t> =3933 </a:t>
                  </a:r>
                  <a:r>
                    <a:rPr lang="it-IT" sz="1400" b="1" dirty="0" err="1"/>
                    <a:t>keV</a:t>
                  </a:r>
                  <a:endParaRPr lang="it-IT" sz="1100" b="1" dirty="0"/>
                </a:p>
              </p:txBody>
            </p:sp>
          </mc:Choice>
          <mc:Fallback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9F33FDAE-7095-58C5-C936-3C0030B9F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376" y="2523122"/>
                  <a:ext cx="2312488" cy="614287"/>
                </a:xfrm>
                <a:prstGeom prst="rect">
                  <a:avLst/>
                </a:prstGeom>
                <a:blipFill>
                  <a:blip r:embed="rId7"/>
                  <a:stretch>
                    <a:fillRect t="-2381" b="-119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E25198A2-1E10-159B-FA40-F96E41302F7C}"/>
                </a:ext>
              </a:extLst>
            </p:cNvPr>
            <p:cNvCxnSpPr>
              <a:cxnSpLocks/>
            </p:cNvCxnSpPr>
            <p:nvPr/>
          </p:nvCxnSpPr>
          <p:spPr>
            <a:xfrm>
              <a:off x="6043753" y="3442101"/>
              <a:ext cx="7425" cy="491129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014606FE-2621-1D81-E31A-055BA71FA853}"/>
                    </a:ext>
                  </a:extLst>
                </p:cNvPr>
                <p:cNvSpPr txBox="1"/>
                <p:nvPr/>
              </p:nvSpPr>
              <p:spPr>
                <a:xfrm>
                  <a:off x="4877458" y="3088755"/>
                  <a:ext cx="3333574" cy="61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Ex </a:t>
                  </a:r>
                  <a14:m>
                    <m:oMath xmlns:m="http://schemas.openxmlformats.org/officeDocument/2006/math">
                      <m:r>
                        <a:rPr lang="it-IT" sz="1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6878</a:t>
                  </a:r>
                </a:p>
                <a:p>
                  <a:pPr algn="ctr"/>
                  <a:r>
                    <a:rPr lang="it-IT" sz="1400" b="1" dirty="0"/>
                    <a:t>           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baseline="-25000" dirty="0"/>
                    <a:t> </a:t>
                  </a:r>
                  <a:r>
                    <a:rPr lang="it-IT" sz="1400" b="1" dirty="0"/>
                    <a:t>= 4350 </a:t>
                  </a:r>
                  <a:r>
                    <a:rPr lang="it-IT" sz="1400" b="1" dirty="0" err="1"/>
                    <a:t>keV</a:t>
                  </a:r>
                  <a:endParaRPr lang="it-IT" sz="1400" b="1" dirty="0"/>
                </a:p>
              </p:txBody>
            </p:sp>
          </mc:Choice>
          <mc:Fallback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014606FE-2621-1D81-E31A-055BA71FA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7458" y="3088755"/>
                  <a:ext cx="3333574" cy="614287"/>
                </a:xfrm>
                <a:prstGeom prst="rect">
                  <a:avLst/>
                </a:prstGeom>
                <a:blipFill>
                  <a:blip r:embed="rId8"/>
                  <a:stretch>
                    <a:fillRect t="-2381" b="-119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BEB91B89-FB78-1FA7-A82D-44CC77FE9408}"/>
              </a:ext>
            </a:extLst>
          </p:cNvPr>
          <p:cNvGrpSpPr/>
          <p:nvPr/>
        </p:nvGrpSpPr>
        <p:grpSpPr>
          <a:xfrm>
            <a:off x="6020296" y="1787109"/>
            <a:ext cx="6096001" cy="4376683"/>
            <a:chOff x="6174071" y="2140920"/>
            <a:chExt cx="5966736" cy="3997613"/>
          </a:xfrm>
        </p:grpSpPr>
        <p:pic>
          <p:nvPicPr>
            <p:cNvPr id="9" name="Immagine 8" descr="Immagine che contiene testo, schermata, Carattere, linea&#10;&#10;Descrizione generata automaticamente">
              <a:extLst>
                <a:ext uri="{FF2B5EF4-FFF2-40B4-BE49-F238E27FC236}">
                  <a16:creationId xmlns:a16="http://schemas.microsoft.com/office/drawing/2014/main" id="{DD7307B9-4D83-4A73-2F3C-13D322F22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718" r="4716"/>
            <a:stretch/>
          </p:blipFill>
          <p:spPr>
            <a:xfrm>
              <a:off x="6174071" y="2140920"/>
              <a:ext cx="5966736" cy="3997613"/>
            </a:xfrm>
            <a:prstGeom prst="rect">
              <a:avLst/>
            </a:prstGeom>
          </p:spPr>
        </p:pic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7CF65BBB-5C99-B4D1-0286-162888E2DD42}"/>
                </a:ext>
              </a:extLst>
            </p:cNvPr>
            <p:cNvCxnSpPr>
              <a:cxnSpLocks/>
            </p:cNvCxnSpPr>
            <p:nvPr/>
          </p:nvCxnSpPr>
          <p:spPr>
            <a:xfrm>
              <a:off x="7355419" y="3104520"/>
              <a:ext cx="0" cy="394193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08EEB1A1-718A-2980-3000-DBC25F65BA28}"/>
                    </a:ext>
                  </a:extLst>
                </p:cNvPr>
                <p:cNvSpPr txBox="1"/>
                <p:nvPr/>
              </p:nvSpPr>
              <p:spPr>
                <a:xfrm>
                  <a:off x="6781145" y="2578241"/>
                  <a:ext cx="1333484" cy="47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7396</a:t>
                  </a:r>
                  <a14:m>
                    <m:oMath xmlns:m="http://schemas.openxmlformats.org/officeDocument/2006/math">
                      <m:r>
                        <a:rPr lang="it-IT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5715 </a:t>
                  </a:r>
                </a:p>
                <a:p>
                  <a:pPr algn="ctr"/>
                  <a:r>
                    <a:rPr lang="it-IT" sz="1400" b="1" dirty="0" err="1"/>
                    <a:t>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dirty="0"/>
                    <a:t> =1680 </a:t>
                  </a:r>
                  <a:r>
                    <a:rPr lang="it-IT" sz="1400" b="1" dirty="0" err="1"/>
                    <a:t>keV</a:t>
                  </a:r>
                  <a:endParaRPr lang="it-IT" sz="1400" b="1" dirty="0"/>
                </a:p>
              </p:txBody>
            </p:sp>
          </mc:Choice>
          <mc:Fallback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08EEB1A1-718A-2980-3000-DBC25F65B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145" y="2578241"/>
                  <a:ext cx="1333484" cy="477903"/>
                </a:xfrm>
                <a:prstGeom prst="rect">
                  <a:avLst/>
                </a:prstGeom>
                <a:blipFill>
                  <a:blip r:embed="rId10"/>
                  <a:stretch>
                    <a:fillRect t="-2381" r="-917" b="-119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E23EB2CB-A449-19DB-C15D-9BEE9FA1E7B4}"/>
                </a:ext>
              </a:extLst>
            </p:cNvPr>
            <p:cNvCxnSpPr>
              <a:cxnSpLocks/>
            </p:cNvCxnSpPr>
            <p:nvPr/>
          </p:nvCxnSpPr>
          <p:spPr>
            <a:xfrm>
              <a:off x="9690112" y="3494168"/>
              <a:ext cx="0" cy="514164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2A768140-5AB8-F2F8-094C-58A330F5F922}"/>
                    </a:ext>
                  </a:extLst>
                </p:cNvPr>
                <p:cNvSpPr txBox="1"/>
                <p:nvPr/>
              </p:nvSpPr>
              <p:spPr>
                <a:xfrm>
                  <a:off x="8861199" y="2997256"/>
                  <a:ext cx="1591039" cy="47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</a:t>
                  </a:r>
                  <a:r>
                    <a:rPr lang="it-IT" sz="1400" b="1" baseline="-25000" dirty="0"/>
                    <a:t>x</a:t>
                  </a:r>
                  <a14:m>
                    <m:oMath xmlns:m="http://schemas.openxmlformats.org/officeDocument/2006/math">
                      <m:r>
                        <a:rPr lang="it-IT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7396</a:t>
                  </a:r>
                </a:p>
                <a:p>
                  <a:pPr algn="ctr"/>
                  <a:r>
                    <a:rPr lang="it-IT" sz="1400" b="1" dirty="0" err="1"/>
                    <a:t>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dirty="0"/>
                    <a:t> =3933 </a:t>
                  </a:r>
                  <a:r>
                    <a:rPr lang="it-IT" sz="1400" b="1" dirty="0" err="1"/>
                    <a:t>keV</a:t>
                  </a:r>
                  <a:endParaRPr lang="it-IT" sz="1100" b="1" dirty="0"/>
                </a:p>
              </p:txBody>
            </p:sp>
          </mc:Choice>
          <mc:Fallback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2A768140-5AB8-F2F8-094C-58A330F5F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1199" y="2997256"/>
                  <a:ext cx="1591039" cy="477903"/>
                </a:xfrm>
                <a:prstGeom prst="rect">
                  <a:avLst/>
                </a:prstGeom>
                <a:blipFill>
                  <a:blip r:embed="rId11"/>
                  <a:stretch>
                    <a:fillRect t="-2381" b="-119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69ED6B80-5D8F-418B-54B0-27170098BAAF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971" y="3745534"/>
              <a:ext cx="0" cy="394193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9EE31A85-08CA-663C-F8CA-9F17A225D723}"/>
                    </a:ext>
                  </a:extLst>
                </p:cNvPr>
                <p:cNvSpPr txBox="1"/>
                <p:nvPr/>
              </p:nvSpPr>
              <p:spPr>
                <a:xfrm>
                  <a:off x="10090955" y="3521764"/>
                  <a:ext cx="1591045" cy="477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/>
                    <a:t>Ex </a:t>
                  </a:r>
                  <a14:m>
                    <m:oMath xmlns:m="http://schemas.openxmlformats.org/officeDocument/2006/math">
                      <m:r>
                        <a:rPr lang="it-IT" sz="1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it-IT" sz="1400" b="1" dirty="0"/>
                    <a:t> 6878</a:t>
                  </a:r>
                </a:p>
                <a:p>
                  <a:pPr algn="ctr"/>
                  <a:r>
                    <a:rPr lang="it-IT" sz="1400" b="1" dirty="0"/>
                    <a:t>E</a:t>
                  </a:r>
                  <a14:m>
                    <m:oMath xmlns:m="http://schemas.openxmlformats.org/officeDocument/2006/math">
                      <m:r>
                        <a:rPr lang="it-IT" sz="1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r>
                    <a:rPr lang="it-IT" sz="1400" b="1" baseline="-25000" dirty="0"/>
                    <a:t> </a:t>
                  </a:r>
                  <a:r>
                    <a:rPr lang="it-IT" sz="1400" b="1" dirty="0"/>
                    <a:t>= 4350 </a:t>
                  </a:r>
                  <a:r>
                    <a:rPr lang="it-IT" sz="1400" b="1" dirty="0" err="1"/>
                    <a:t>keV</a:t>
                  </a:r>
                  <a:endParaRPr lang="it-IT" sz="1400" b="1" dirty="0"/>
                </a:p>
              </p:txBody>
            </p:sp>
          </mc:Choice>
          <mc:Fallback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9EE31A85-08CA-663C-F8CA-9F17A225D7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0955" y="3521764"/>
                  <a:ext cx="1591045" cy="477903"/>
                </a:xfrm>
                <a:prstGeom prst="rect">
                  <a:avLst/>
                </a:prstGeom>
                <a:blipFill>
                  <a:blip r:embed="rId12"/>
                  <a:stretch>
                    <a:fillRect t="-2381" b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522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EAA2D5-B46A-F150-809C-2B9BE70DD388}"/>
              </a:ext>
            </a:extLst>
          </p:cNvPr>
          <p:cNvSpPr txBox="1"/>
          <p:nvPr/>
        </p:nvSpPr>
        <p:spPr>
          <a:xfrm>
            <a:off x="7315200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64D55676-FA7F-03E5-40C5-D0FB58FB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97" y="5392602"/>
            <a:ext cx="10744308" cy="23673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3546D4-0499-45D2-0104-49086123E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314" y="2542836"/>
            <a:ext cx="7310937" cy="538444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THE ATTENTION !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7010F0F-8131-BAFD-7E88-408AC3CBE6FC}"/>
              </a:ext>
            </a:extLst>
          </p:cNvPr>
          <p:cNvCxnSpPr>
            <a:cxnSpLocks/>
          </p:cNvCxnSpPr>
          <p:nvPr/>
        </p:nvCxnSpPr>
        <p:spPr>
          <a:xfrm>
            <a:off x="2057400" y="3207790"/>
            <a:ext cx="7450851" cy="0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8BC41C3-5130-E14A-F39D-87F016E4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A6AC60C3-34A0-8EE6-5502-1182520D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12" name="Screenshot 2023-12-10 alle 22.09.23.png" descr="Screenshot 2023-12-10 alle 22.09.23.png">
            <a:extLst>
              <a:ext uri="{FF2B5EF4-FFF2-40B4-BE49-F238E27FC236}">
                <a16:creationId xmlns:a16="http://schemas.microsoft.com/office/drawing/2014/main" id="{44B05D6A-88C9-6A08-93B2-26FE0FF8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74" b="4374"/>
          <a:stretch>
            <a:fillRect/>
          </a:stretch>
        </p:blipFill>
        <p:spPr>
          <a:xfrm>
            <a:off x="8163606" y="5459395"/>
            <a:ext cx="2138662" cy="94274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A22C5E11-0E67-8A01-E712-3992C203C3D3}"/>
              </a:ext>
            </a:extLst>
          </p:cNvPr>
          <p:cNvGrpSpPr/>
          <p:nvPr/>
        </p:nvGrpSpPr>
        <p:grpSpPr>
          <a:xfrm>
            <a:off x="3982747" y="5515857"/>
            <a:ext cx="3599312" cy="896594"/>
            <a:chOff x="2543668" y="5457535"/>
            <a:chExt cx="3599312" cy="896594"/>
          </a:xfrm>
        </p:grpSpPr>
        <p:pic>
          <p:nvPicPr>
            <p:cNvPr id="15" name="kisspng-university-of-naples-federico-ii-university-of-cop-melone-5b15426f2a29f0.6078021815281199191727.png" descr="kisspng-university-of-naples-federico-ii-university-of-cop-melone-5b15426f2a29f0.6078021815281199191727.png">
              <a:extLst>
                <a:ext uri="{FF2B5EF4-FFF2-40B4-BE49-F238E27FC236}">
                  <a16:creationId xmlns:a16="http://schemas.microsoft.com/office/drawing/2014/main" id="{94CFF358-30B6-EEE9-AABF-371B3A7CD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2342" b="38040"/>
            <a:stretch/>
          </p:blipFill>
          <p:spPr>
            <a:xfrm>
              <a:off x="2543668" y="5457535"/>
              <a:ext cx="1607740" cy="896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kisspng-university-of-naples-federico-ii-university-of-cop-melone-5b15426f2a29f0.6078021815281199191727.png" descr="kisspng-university-of-naples-federico-ii-university-of-cop-melone-5b15426f2a29f0.6078021815281199191727.png">
              <a:extLst>
                <a:ext uri="{FF2B5EF4-FFF2-40B4-BE49-F238E27FC236}">
                  <a16:creationId xmlns:a16="http://schemas.microsoft.com/office/drawing/2014/main" id="{89B3F667-CC84-69B1-4329-C614E6209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774"/>
            <a:stretch/>
          </p:blipFill>
          <p:spPr>
            <a:xfrm>
              <a:off x="4072692" y="5622025"/>
              <a:ext cx="2070288" cy="567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" name="Image20230504143026-2.png" descr="Image20230504143026-2.png">
            <a:extLst>
              <a:ext uri="{FF2B5EF4-FFF2-40B4-BE49-F238E27FC236}">
                <a16:creationId xmlns:a16="http://schemas.microsoft.com/office/drawing/2014/main" id="{25AA518C-BDCE-6007-A58D-66615647F2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46" r="1446"/>
          <a:stretch>
            <a:fillRect/>
          </a:stretch>
        </p:blipFill>
        <p:spPr>
          <a:xfrm>
            <a:off x="11004360" y="5362721"/>
            <a:ext cx="980974" cy="10102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Logo_INFN.png" descr="Logo_INFN.png">
            <a:extLst>
              <a:ext uri="{FF2B5EF4-FFF2-40B4-BE49-F238E27FC236}">
                <a16:creationId xmlns:a16="http://schemas.microsoft.com/office/drawing/2014/main" id="{09A09040-D512-1425-0CF6-9108D03EAE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34" b="934"/>
          <a:stretch>
            <a:fillRect/>
          </a:stretch>
        </p:blipFill>
        <p:spPr>
          <a:xfrm>
            <a:off x="2093014" y="5628495"/>
            <a:ext cx="1179486" cy="7254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10EF4D8-D8CD-4ADD-F43C-E4564266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1" y="5317446"/>
            <a:ext cx="777629" cy="10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746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11624</TotalTime>
  <Words>322</Words>
  <Application>Microsoft Macintosh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Aptos</vt:lpstr>
      <vt:lpstr>Baskerville</vt:lpstr>
      <vt:lpstr>Book Antiqua</vt:lpstr>
      <vt:lpstr>Calibri</vt:lpstr>
      <vt:lpstr>Cambria Math</vt:lpstr>
      <vt:lpstr>Georgia Pro Cond Light</vt:lpstr>
      <vt:lpstr>Speak Pro</vt:lpstr>
      <vt:lpstr>Times New Roman</vt:lpstr>
      <vt:lpstr>Times Roman</vt:lpstr>
      <vt:lpstr>RetrospectVTI</vt:lpstr>
      <vt:lpstr>Direct and Indirect measurements of  22Ne(α,γ)26Mg in EASγ</vt:lpstr>
      <vt:lpstr>22Ne(α,γ)26Mg - Astrophysical motivation </vt:lpstr>
      <vt:lpstr>22Ne(α,γ)26Mg – The EASγ project</vt:lpstr>
      <vt:lpstr>Presentazione standard di PowerPoint</vt:lpstr>
      <vt:lpstr>22Ne(α,γ)26Mg with EASγ – Direct measurement</vt:lpstr>
      <vt:lpstr>22Ne(α,γ)26Mg with EASγ – Ex =11329.1 keV</vt:lpstr>
      <vt:lpstr>THANKS FOR THE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22Ne(α,γ)26Mg with EASγ</dc:title>
  <dc:creator>DANIELA MERCOGLIANO</dc:creator>
  <cp:lastModifiedBy>DANIELA MERCOGLIANO</cp:lastModifiedBy>
  <cp:revision>23</cp:revision>
  <dcterms:created xsi:type="dcterms:W3CDTF">2024-02-15T10:36:45Z</dcterms:created>
  <dcterms:modified xsi:type="dcterms:W3CDTF">2024-02-27T11:26:48Z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2024-02-15T11:44:48Z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0bb5dc3f-8caf-4566-bcfc-c5b205380d39</vt:lpwstr>
  </property>
  <property fmtid="{D5CDD505-2E9C-101B-9397-08002B2CF9AE}" pid="8" name="MSIP_Label_2ad0b24d-6422-44b0-b3de-abb3a9e8c81a_ContentBits">
    <vt:lpwstr>0</vt:lpwstr>
  </property>
</Properties>
</file>