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>
          <p15:clr>
            <a:srgbClr val="A4A3A4"/>
          </p15:clr>
        </p15:guide>
        <p15:guide id="2" orient="horz" pos="2122">
          <p15:clr>
            <a:srgbClr val="A4A3A4"/>
          </p15:clr>
        </p15:guide>
        <p15:guide id="3" pos="2319">
          <p15:clr>
            <a:srgbClr val="A4A3A4"/>
          </p15:clr>
        </p15:guide>
        <p15:guide id="4" pos="4247">
          <p15:clr>
            <a:srgbClr val="A4A3A4"/>
          </p15:clr>
        </p15:guide>
        <p15:guide id="5" pos="73">
          <p15:clr>
            <a:srgbClr val="A4A3A4"/>
          </p15:clr>
        </p15:guide>
        <p15:guide id="6" pos="164">
          <p15:clr>
            <a:srgbClr val="A4A3A4"/>
          </p15:clr>
        </p15:guide>
        <p15:guide id="7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4660"/>
  </p:normalViewPr>
  <p:slideViewPr>
    <p:cSldViewPr showGuides="1">
      <p:cViewPr varScale="1">
        <p:scale>
          <a:sx n="88" d="100"/>
          <a:sy n="88" d="100"/>
        </p:scale>
        <p:origin x="3864" y="176"/>
      </p:cViewPr>
      <p:guideLst>
        <p:guide orient="horz" pos="6023"/>
        <p:guide orient="horz" pos="2122"/>
        <p:guide pos="2319"/>
        <p:guide pos="4247"/>
        <p:guide pos="73"/>
        <p:guide pos="16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12.10.23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" y="0"/>
            <a:ext cx="7101408" cy="100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15888" y="3610870"/>
            <a:ext cx="3241105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5" name="Shape 123"/>
          <p:cNvSpPr/>
          <p:nvPr/>
        </p:nvSpPr>
        <p:spPr>
          <a:xfrm>
            <a:off x="115888" y="8140346"/>
            <a:ext cx="6625533" cy="985271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6" name="Shape 130"/>
          <p:cNvSpPr/>
          <p:nvPr/>
        </p:nvSpPr>
        <p:spPr>
          <a:xfrm>
            <a:off x="3489158" y="3610870"/>
            <a:ext cx="3252263" cy="429387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13" name="Shape 121"/>
          <p:cNvSpPr/>
          <p:nvPr/>
        </p:nvSpPr>
        <p:spPr>
          <a:xfrm>
            <a:off x="115888" y="2550546"/>
            <a:ext cx="6625533" cy="8181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4" name="Shape 121"/>
          <p:cNvSpPr/>
          <p:nvPr/>
        </p:nvSpPr>
        <p:spPr>
          <a:xfrm flipV="1">
            <a:off x="3707222" y="3440830"/>
            <a:ext cx="2041224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6" name="Shape 121"/>
          <p:cNvSpPr/>
          <p:nvPr/>
        </p:nvSpPr>
        <p:spPr>
          <a:xfrm flipV="1">
            <a:off x="260647" y="2384591"/>
            <a:ext cx="1667457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262110" y="7961376"/>
            <a:ext cx="3094883" cy="37112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/>
          </a:p>
        </p:txBody>
      </p:sp>
      <p:sp>
        <p:nvSpPr>
          <p:cNvPr id="9" name="Shape 122"/>
          <p:cNvSpPr/>
          <p:nvPr/>
        </p:nvSpPr>
        <p:spPr>
          <a:xfrm>
            <a:off x="188640" y="7923836"/>
            <a:ext cx="3240360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284302" y="3440831"/>
            <a:ext cx="2136586" cy="402533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6923" tIns="26923" rIns="26923" bIns="26923" anchor="ctr"/>
          <a:lstStyle/>
          <a:p>
            <a:pPr defTabSz="457200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284302" y="3441258"/>
            <a:ext cx="2136586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719544" y="3439929"/>
            <a:ext cx="204122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260648" y="2384592"/>
            <a:ext cx="1681185" cy="485548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4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3073044" y="832903"/>
            <a:ext cx="3670273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Headline</a:t>
            </a:r>
            <a:endParaRPr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2086593" y="1897870"/>
            <a:ext cx="5904656" cy="4855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algn="ctr" defTabSz="457200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sz="2000" dirty="0">
                <a:solidFill>
                  <a:schemeClr val="bg1"/>
                </a:solidFill>
                <a:latin typeface="Arial" charset="0"/>
                <a:cs typeface="Arial" charset="0"/>
              </a:rPr>
              <a:t>Institution</a:t>
            </a:r>
            <a:r>
              <a:rPr lang="de-DE" sz="20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or</a:t>
            </a:r>
            <a:r>
              <a:rPr lang="de-DE" sz="2000" dirty="0">
                <a:solidFill>
                  <a:schemeClr val="bg1"/>
                </a:solidFill>
                <a:latin typeface="Arial" charset="0"/>
                <a:cs typeface="Arial" charset="0"/>
              </a:rPr>
              <a:t> School</a:t>
            </a:r>
            <a:r>
              <a:rPr sz="2000" dirty="0">
                <a:solidFill>
                  <a:schemeClr val="bg1"/>
                </a:solidFill>
                <a:latin typeface="Arial" charset="0"/>
                <a:cs typeface="Arial" charset="0"/>
              </a:rPr>
              <a:t>, C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cs typeface="Arial" charset="0"/>
              </a:rPr>
              <a:t>ountry</a:t>
            </a:r>
            <a:endParaRPr sz="2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A4-Papier (210 x 297 mm)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Baskerville</vt:lpstr>
      <vt:lpstr>Calibri</vt:lpstr>
      <vt:lpstr>Larissa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Carolin Schwerdt</cp:lastModifiedBy>
  <cp:revision>23</cp:revision>
  <dcterms:created xsi:type="dcterms:W3CDTF">2017-09-04T14:45:04Z</dcterms:created>
  <dcterms:modified xsi:type="dcterms:W3CDTF">2023-10-12T11:06:43Z</dcterms:modified>
</cp:coreProperties>
</file>