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7e61619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b7e61619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7e61619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7e61619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7e61619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7e61619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PROGETTO RADIOLAB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 b="0" l="53853" r="0" t="0"/>
          <a:stretch/>
        </p:blipFill>
        <p:spPr>
          <a:xfrm>
            <a:off x="6792200" y="2902000"/>
            <a:ext cx="1437350" cy="14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/>
        </p:nvSpPr>
        <p:spPr>
          <a:xfrm>
            <a:off x="293900" y="4192350"/>
            <a:ext cx="2630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Sara Padacqua , Sofia Bigon, Aya Messaoudi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2340450" y="261475"/>
            <a:ext cx="44631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RADON SULL’AMBIENTE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947575"/>
            <a:ext cx="70389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Il radon è un gas radioattivo (tempo di dimezzamento di 3,8 giorni) di origine naturale che si forma nel terreno per il decadimento radioattivo dell’uranio presente nelle rocce.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L’isotopo radon (Rn-222) è uno dei prodotti radioattivi della serie di decadimento dell’uranio-238 e la sua caratteristica è di essere l’unico elemento in forma gassosa di questa serie. Il radon può dunque, a differenza degli altri elementi solidi, essere sprigionato dalle rocce, diffondersi nel terreno ed essere quindi inalato in ambienti chiusi, soprattutto in locali a contatto con il terreno. Il radon può concentrarsi raggiungendo concentrazioni anche molto elevate in caso di ridotto ricambio d’aria. Il radon penetra nelle case attraverso crepe, fessure o punti aperti delle fondamenta.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Il radon è la fonte principale di 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radioattività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’ a cui siamo esposti ed è la seconda causa di tumore ai polmoni 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2" y="2429022"/>
            <a:ext cx="1634675" cy="16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2509425" y="393600"/>
            <a:ext cx="46542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COSA ABBIAMO FATTO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187825" y="979850"/>
            <a:ext cx="4654200" cy="3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Per prima cosa  posizioniamo i dosimetri a 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rilevazione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 passiva in un ambiente chiuso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I nostri dosimetri 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piano terra, in uno studio nella zona di Albignasego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al 3</a:t>
            </a:r>
            <a:r>
              <a:rPr baseline="30000" lang="it" sz="1600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it" sz="1600">
                <a:latin typeface="Arial"/>
                <a:ea typeface="Arial"/>
                <a:cs typeface="Arial"/>
                <a:sym typeface="Arial"/>
              </a:rPr>
              <a:t> piano in un sottotetto nella zona centrale di padova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Calcoliamo la curva di calibrazione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600">
                <a:latin typeface="Arial"/>
                <a:ea typeface="Arial"/>
                <a:cs typeface="Arial"/>
                <a:sym typeface="Arial"/>
              </a:rPr>
              <a:t>Bagno chimico in una base forte ad alta temperatura ( nel nostro caso abbiamo utilizzato NaOH a 90 ° C per 6 ore)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b="20356" l="0" r="46146" t="0"/>
          <a:stretch/>
        </p:blipFill>
        <p:spPr>
          <a:xfrm>
            <a:off x="6104371" y="1270100"/>
            <a:ext cx="2812578" cy="31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2729850" y="188000"/>
            <a:ext cx="3684300" cy="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RISULTATI OTTENUTI </a:t>
            </a:r>
            <a:endParaRPr/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297500" y="1013875"/>
            <a:ext cx="70389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it" sz="1700">
                <a:latin typeface="Arial"/>
                <a:ea typeface="Arial"/>
                <a:cs typeface="Arial"/>
                <a:sym typeface="Arial"/>
              </a:rPr>
              <a:t>n base ai nostri calcoli le concentrazioni sono venute ben al di sotto del limite di legge stabilito ( 300  Bq / m</a:t>
            </a:r>
            <a:r>
              <a:rPr baseline="30000" lang="it" sz="1700"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it" sz="1700">
                <a:latin typeface="Arial"/>
                <a:ea typeface="Arial"/>
                <a:cs typeface="Arial"/>
                <a:sym typeface="Arial"/>
              </a:rPr>
              <a:t> )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Il dosimetro posto nello studio al piano terra ha prodotto come risultato una concentrazione di 133,6 </a:t>
            </a:r>
            <a:r>
              <a:rPr lang="it" sz="1700">
                <a:latin typeface="Arial"/>
                <a:ea typeface="Arial"/>
                <a:cs typeface="Arial"/>
                <a:sym typeface="Arial"/>
              </a:rPr>
              <a:t>Bq/ m</a:t>
            </a:r>
            <a:r>
              <a:rPr baseline="30000" lang="it" sz="1700">
                <a:latin typeface="Arial"/>
                <a:ea typeface="Arial"/>
                <a:cs typeface="Arial"/>
                <a:sym typeface="Arial"/>
              </a:rPr>
              <a:t>-3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L’altro posto al terzo piano nel sottotetto di una mansarda ha rivelato una concentrazione di 73,7 Bq / m</a:t>
            </a:r>
            <a:r>
              <a:rPr baseline="30000" lang="it" sz="1700">
                <a:latin typeface="Arial"/>
                <a:ea typeface="Arial"/>
                <a:cs typeface="Arial"/>
                <a:sym typeface="Arial"/>
              </a:rPr>
              <a:t>-3</a:t>
            </a:r>
            <a:endParaRPr baseline="30000"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>
                <a:latin typeface="Arial"/>
                <a:ea typeface="Arial"/>
                <a:cs typeface="Arial"/>
                <a:sym typeface="Arial"/>
              </a:rPr>
              <a:t>Nel complesso è stata un’esperienza che ci ha permesso di approfondire un aspetto della fisica di cui avevamo solo sentito parlare, abbiamo apprezzato particolarmente l’aspetto pratico del progetto potendo fare i vari passaggi in prima persona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