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8ac8f5af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8ac8f5af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8ac8f5aff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8ac8f5aff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8ac8f5af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8ac8f5aff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8ac8f5aff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8ac8f5aff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8b1c053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8b1c053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848500" y="956738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700">
                <a:latin typeface="Arial"/>
                <a:ea typeface="Arial"/>
                <a:cs typeface="Arial"/>
                <a:sym typeface="Arial"/>
              </a:rPr>
              <a:t>PROGETTO RADIOlab</a:t>
            </a:r>
            <a:endParaRPr sz="5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908850" y="282965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/>
              <a:t>Gabriele Garoffalo, Tullio Voltan, Giulio Lauropoli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Calibrazione</a:t>
            </a:r>
            <a:endParaRPr/>
          </a:p>
        </p:txBody>
      </p:sp>
      <p:pic>
        <p:nvPicPr>
          <p:cNvPr id="141" name="Google Shape;141;p14" title="Media(tolto il valore del testimone associato): rispetto a Esposizione[Bq h m^-3]"/>
          <p:cNvPicPr preferRelativeResize="0"/>
          <p:nvPr/>
        </p:nvPicPr>
        <p:blipFill rotWithShape="1">
          <a:blip r:embed="rId3">
            <a:alphaModFix/>
          </a:blip>
          <a:srcRect r="-5362"/>
          <a:stretch/>
        </p:blipFill>
        <p:spPr>
          <a:xfrm>
            <a:off x="745650" y="1488075"/>
            <a:ext cx="5813349" cy="341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6276850" y="1753075"/>
            <a:ext cx="2681400" cy="1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Equazione della linea di tendenza: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 = 28937*X + 74860</a:t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303800" y="5865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Primo</a:t>
            </a:r>
            <a:r>
              <a:rPr lang="it" sz="29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it"/>
              <a:t>dosimetro(102573)</a:t>
            </a:r>
            <a:endParaRPr sz="4400"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350973" y="1230776"/>
            <a:ext cx="4906827" cy="2919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10" b="1" dirty="0"/>
              <a:t>Dove?</a:t>
            </a:r>
            <a:endParaRPr sz="211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10" dirty="0"/>
              <a:t>Sopra un mobile sotto un sottoscala (Comune di Rubano).</a:t>
            </a:r>
            <a:endParaRPr sz="21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10" b="1" dirty="0"/>
              <a:t>Quando?</a:t>
            </a:r>
            <a:endParaRPr sz="211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10" dirty="0"/>
              <a:t>Data e orario di inizio esposizione: 19/10/2023 alle 18:30.</a:t>
            </a:r>
            <a:endParaRPr sz="21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10" dirty="0"/>
              <a:t>Data e orario di fine esposizione: 18/01/2024 alle 7:30.</a:t>
            </a:r>
            <a:endParaRPr sz="21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10" b="1" dirty="0"/>
              <a:t>Media tracce: </a:t>
            </a:r>
            <a:r>
              <a:rPr lang="it" sz="2110" dirty="0"/>
              <a:t>17-5=12</a:t>
            </a:r>
            <a:endParaRPr sz="21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10" b="1" dirty="0"/>
              <a:t>Esposizione: </a:t>
            </a:r>
            <a:r>
              <a:rPr lang="it" sz="2110" dirty="0"/>
              <a:t>4,221 * 10^5 Bq h m^-3</a:t>
            </a:r>
            <a:endParaRPr sz="21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110" b="1" dirty="0"/>
              <a:t>Concentrazione: </a:t>
            </a:r>
            <a:r>
              <a:rPr lang="it" sz="2110" dirty="0" smtClean="0"/>
              <a:t>157 </a:t>
            </a:r>
            <a:r>
              <a:rPr lang="it" sz="2110" dirty="0" smtClean="0"/>
              <a:t>Bq </a:t>
            </a:r>
            <a:r>
              <a:rPr lang="it" sz="2110" dirty="0"/>
              <a:t>m^-3</a:t>
            </a:r>
            <a:endParaRPr sz="21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3275" y="1492325"/>
            <a:ext cx="3962501" cy="297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Secondo dosimetro(102592)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435700" y="1486650"/>
            <a:ext cx="77871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Dove?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Sul pavimento della soffitta (Comune di Padova).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Quando?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Data e orario di inizio esposizione: 19/10/2023 alle 18:30.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Data e orario di fine esposizione: 17/01/2024 alle 22:00.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Media tracce:</a:t>
            </a:r>
            <a:r>
              <a:rPr lang="it" dirty="0"/>
              <a:t> 33-5=28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Esposizione: </a:t>
            </a:r>
            <a:r>
              <a:rPr lang="it" dirty="0"/>
              <a:t>8,851*10^5 Bq h m^-3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 dirty="0"/>
              <a:t>Concentrazione: </a:t>
            </a:r>
            <a:r>
              <a:rPr lang="it" dirty="0" smtClean="0"/>
              <a:t>329</a:t>
            </a:r>
            <a:r>
              <a:rPr lang="it" dirty="0" smtClean="0"/>
              <a:t> </a:t>
            </a:r>
            <a:r>
              <a:rPr lang="it" dirty="0"/>
              <a:t>Bq m^-3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925" y="1486662"/>
            <a:ext cx="3959501" cy="29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ln w="9525" cap="flat" cmpd="sng">
            <a:solidFill>
              <a:srgbClr val="1F1F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Dove si posizionano i nostri dosimetri nel grafico?</a:t>
            </a:r>
            <a:endParaRPr/>
          </a:p>
        </p:txBody>
      </p:sp>
      <p:pic>
        <p:nvPicPr>
          <p:cNvPr id="162" name="Google Shape;162;p17" title="Media(tolto il valore del testimone associato): rispetto a Esposizione[Bq h m^-3]"/>
          <p:cNvPicPr preferRelativeResize="0"/>
          <p:nvPr/>
        </p:nvPicPr>
        <p:blipFill rotWithShape="1">
          <a:blip r:embed="rId3">
            <a:alphaModFix/>
          </a:blip>
          <a:srcRect r="-5362"/>
          <a:stretch/>
        </p:blipFill>
        <p:spPr>
          <a:xfrm>
            <a:off x="1912375" y="1409625"/>
            <a:ext cx="5813349" cy="3411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7"/>
          <p:cNvCxnSpPr/>
          <p:nvPr/>
        </p:nvCxnSpPr>
        <p:spPr>
          <a:xfrm rot="10800000">
            <a:off x="3252050" y="4060900"/>
            <a:ext cx="11100" cy="5268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7"/>
          <p:cNvCxnSpPr/>
          <p:nvPr/>
        </p:nvCxnSpPr>
        <p:spPr>
          <a:xfrm rot="10800000">
            <a:off x="3823350" y="3837050"/>
            <a:ext cx="179400" cy="6162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17"/>
          <p:cNvSpPr txBox="1"/>
          <p:nvPr/>
        </p:nvSpPr>
        <p:spPr>
          <a:xfrm>
            <a:off x="2792625" y="4558750"/>
            <a:ext cx="8403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102573</a:t>
            </a:r>
            <a:endParaRPr sz="1300">
              <a:solidFill>
                <a:srgbClr val="1F1F1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3632925" y="4453250"/>
            <a:ext cx="8403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102592</a:t>
            </a:r>
            <a:endParaRPr sz="1300">
              <a:solidFill>
                <a:srgbClr val="1F1F1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Roboto</vt:lpstr>
      <vt:lpstr>Arial</vt:lpstr>
      <vt:lpstr>Lato</vt:lpstr>
      <vt:lpstr>Montserrat</vt:lpstr>
      <vt:lpstr>Nunito</vt:lpstr>
      <vt:lpstr>Focus</vt:lpstr>
      <vt:lpstr>PROGETTO RADIOlab</vt:lpstr>
      <vt:lpstr>Calibrazione</vt:lpstr>
      <vt:lpstr>Primo dosimetro(102573)</vt:lpstr>
      <vt:lpstr>Secondo dosimetro(102592)</vt:lpstr>
      <vt:lpstr>Dove si posizionano i nostri dosimetri nel grafico?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RADIOlab</dc:title>
  <cp:lastModifiedBy>infn</cp:lastModifiedBy>
  <cp:revision>1</cp:revision>
  <dcterms:modified xsi:type="dcterms:W3CDTF">2024-02-09T14:36:03Z</dcterms:modified>
</cp:coreProperties>
</file>