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44"/>
  </p:normalViewPr>
  <p:slideViewPr>
    <p:cSldViewPr snapToGrid="0" snapToObjects="1">
      <p:cViewPr varScale="1">
        <p:scale>
          <a:sx n="102" d="100"/>
          <a:sy n="102" d="100"/>
        </p:scale>
        <p:origin x="19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8B17C-7D23-4144-B910-381E384F2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98061-265E-5F4F-A3A7-E9353AC17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35065-DF56-D34D-99A0-8BC110FD7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AB310-EA3C-774F-9430-B42794C26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3C846-5D9F-C849-8429-08F2D4F5D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9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13F96-86AF-BD41-8A3F-07BFBCE2A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7BCB1-0E18-474F-8C87-EB225FCFD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B7E2E-DFE1-7C42-BF18-CF8AC63BC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5C02C-95DC-C544-950E-843211FC5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F77E0-1FF1-4545-ADA1-1D3C3FBA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57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E42A3B-CA5C-2E45-99B6-2B218585E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9506D-DB15-0E41-A4C9-24983834E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C1AA1-2418-B94E-87E2-E5FE437E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0ECBD-5B32-2141-AEBE-5FE0F96D4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2424C-D5E3-A848-9E39-09D7963B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82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AC563-6C08-9947-B7B6-C9C2EE6A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21F65-8563-3443-9AEE-7B31B5D4E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3A2E4-FE0B-4B4B-93E0-71D3E2FE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75202-2F40-1E4A-9443-BB2371C44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BADAD-4B95-4D44-82BB-2A6745A24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59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B221-E524-7E47-9D4A-8211637EE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2B5E65-7214-D048-A4C9-4361116A5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0DEAD-821F-2948-A52C-151C38578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0D184-B029-3442-8824-8473365B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A96C1-D995-5548-9EA0-AA9F0A89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2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A1FA-7F95-A04B-B2ED-A4D66686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651A5-D464-EA43-BA32-901C8E568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AAB555-4573-314D-8B82-D120E9B4A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A7913-3403-694E-B1C7-E7198490A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7E04A4-AC3A-A24B-9770-1A88FC9D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E9439-7B17-A249-B689-2266C250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89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6100-281F-A948-BD7A-DAA691E1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F4CB8-DD26-7647-B889-994A807D1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AA8DA9-02E3-8F43-A7CC-804250FBB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9C347F-140E-F542-9E17-7B4CF456AB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99813-0293-334D-A61B-B83B28855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F6A96E-FFB2-2648-9415-E5A98E688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47401-27AD-AC42-A7BB-B2BA9C42A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A27145-FB18-6242-8924-CF7808423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1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68B7F-5178-8F42-8B4A-84A515337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210EE1-FA3C-A648-8F43-9CE0BA241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FC7E3-8D36-2E43-BCE3-C992BDA5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73BF8-E0F6-CC4E-B1AA-7D3FD301B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025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14A610-9423-FF43-9649-F2A1C32DA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0A276F-E538-CC48-A1AF-0CCB8F97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C3827-66AA-DF49-947D-9C692F5B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5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0535-44D6-3941-AA95-19AA2F5FF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074EA-488E-5E48-A0C9-F8B11AA44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7C35D-8DA1-5241-A71F-5947EB3F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DF244-C2CB-3945-91F5-7B6A54FA9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0A693-C5A0-0C43-A725-EA8DD0E0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16EBA-EBFB-8142-B043-DB3FB883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2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8C8F2-3051-B341-ABD4-7B61077E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449FA1-756A-944A-AF14-92A5BB284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6E4793-E609-114B-85CF-68CD238FC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C51ED-38CB-D347-A671-1FC284CF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218CB-A1C8-0B43-A75B-71D87F97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0620F-7171-6F44-9FD7-233136E3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64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2EEC03-370F-2947-A0EC-18DB3BB85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6726D-539F-A14C-87EB-575687E59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B99B3-D45E-704F-946B-D55BB46F9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FF088-8392-8746-B7EC-8255D1258916}" type="datetimeFigureOut">
              <a:rPr lang="it-IT" smtClean="0"/>
              <a:t>24/07/23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94B3B-9FC2-9441-B949-150214547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968EB-392E-2449-AB82-7B8F447E6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F5EDD-3140-A24C-9D05-91099897D8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93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AA0A8C-39C0-D647-B4F6-651AEEA95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00" y="444500"/>
            <a:ext cx="10464800" cy="596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46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28CF8-3022-A144-B45D-395B22A11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Considerazioni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F974D-44C3-9A48-854D-CF6C9AB6B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Eviterei di mettere le richieste negative. Semplicemente per T1-disk e T1-cpu NON ci sono richieste</a:t>
            </a:r>
          </a:p>
          <a:p>
            <a:r>
              <a:rPr lang="it-IT" dirty="0"/>
              <a:t>Per T2-disk non ci sono richieste; ma questo va inserito comunque su CALC-T1?</a:t>
            </a:r>
          </a:p>
          <a:p>
            <a:pPr lvl="1"/>
            <a:r>
              <a:rPr lang="it-IT" dirty="0"/>
              <a:t>In entrambi i casi, CHI inserisce?</a:t>
            </a:r>
          </a:p>
          <a:p>
            <a:endParaRPr lang="it-IT" dirty="0"/>
          </a:p>
          <a:p>
            <a:r>
              <a:rPr lang="it-IT" dirty="0">
                <a:solidFill>
                  <a:schemeClr val="accent5"/>
                </a:solidFill>
              </a:rPr>
              <a:t>Per T1-tape, io suggerirei di mettere la richiesta completa (+15855 TB) </a:t>
            </a:r>
            <a:r>
              <a:rPr lang="it-IT" dirty="0">
                <a:solidFill>
                  <a:schemeClr val="accent5"/>
                </a:solidFill>
                <a:sym typeface="Wingdings" pitchFamily="2" charset="2"/>
              </a:rPr>
              <a:t> +159kEur</a:t>
            </a:r>
            <a:endParaRPr lang="it-IT" dirty="0">
              <a:solidFill>
                <a:schemeClr val="accent5"/>
              </a:solidFill>
            </a:endParaRPr>
          </a:p>
          <a:p>
            <a:pPr lvl="1"/>
            <a:r>
              <a:rPr lang="it-IT" dirty="0">
                <a:solidFill>
                  <a:srgbClr val="FF0000"/>
                </a:solidFill>
              </a:rPr>
              <a:t>Se si danno per acquisiti gli </a:t>
            </a:r>
            <a:r>
              <a:rPr lang="it-IT" dirty="0" err="1">
                <a:solidFill>
                  <a:srgbClr val="FF0000"/>
                </a:solidFill>
              </a:rPr>
              <a:t>overpledge</a:t>
            </a:r>
            <a:r>
              <a:rPr lang="it-IT" dirty="0">
                <a:solidFill>
                  <a:srgbClr val="FF0000"/>
                </a:solidFill>
              </a:rPr>
              <a:t> 2023, sarebbe + </a:t>
            </a:r>
            <a:r>
              <a:rPr lang="it-IT">
                <a:solidFill>
                  <a:srgbClr val="FF0000"/>
                </a:solidFill>
              </a:rPr>
              <a:t>9133 TB --&gt; +91kEur</a:t>
            </a:r>
            <a:endParaRPr lang="it-IT" dirty="0">
              <a:solidFill>
                <a:srgbClr val="FF0000"/>
              </a:solidFill>
            </a:endParaRPr>
          </a:p>
          <a:p>
            <a:pPr lvl="1"/>
            <a:r>
              <a:rPr lang="it-IT" dirty="0"/>
              <a:t>Da valutare a Settembre se vogliamo fare lo stesso gioco dell’anno scorso (ok ma non </a:t>
            </a:r>
            <a:r>
              <a:rPr lang="it-IT" dirty="0" err="1"/>
              <a:t>pledge</a:t>
            </a:r>
            <a:r>
              <a:rPr lang="it-IT" dirty="0"/>
              <a:t> in CRIC)</a:t>
            </a:r>
          </a:p>
          <a:p>
            <a:pPr lvl="1"/>
            <a:r>
              <a:rPr lang="it-IT" dirty="0"/>
              <a:t>Da rivalutare a inizio 2024 vedendo se China/</a:t>
            </a:r>
            <a:r>
              <a:rPr lang="it-IT" dirty="0" err="1"/>
              <a:t>IHEp</a:t>
            </a:r>
            <a:r>
              <a:rPr lang="it-IT" dirty="0"/>
              <a:t> o Warsa diventano effettivamente T1</a:t>
            </a:r>
          </a:p>
          <a:p>
            <a:pPr lvl="1"/>
            <a:r>
              <a:rPr lang="it-IT" dirty="0"/>
              <a:t>Da rivalutare comunque a Settembre vedendo come prosegue il (non) </a:t>
            </a:r>
            <a:r>
              <a:rPr lang="it-IT" dirty="0" err="1"/>
              <a:t>Run</a:t>
            </a:r>
            <a:r>
              <a:rPr lang="it-IT" dirty="0"/>
              <a:t> 2023</a:t>
            </a:r>
          </a:p>
          <a:p>
            <a:r>
              <a:rPr lang="it-IT" dirty="0" err="1"/>
              <a:t>LHCb</a:t>
            </a:r>
            <a:r>
              <a:rPr lang="it-IT" dirty="0"/>
              <a:t> aveva 4 «condizioni» per continuare a avere </a:t>
            </a:r>
            <a:r>
              <a:rPr lang="it-IT" dirty="0" err="1"/>
              <a:t>overpledge</a:t>
            </a:r>
            <a:r>
              <a:rPr lang="it-IT" dirty="0"/>
              <a:t>; non tutte raggiunte. Forse talk a settembre ha senso?</a:t>
            </a:r>
          </a:p>
        </p:txBody>
      </p:sp>
    </p:spTree>
    <p:extLst>
      <p:ext uri="{BB962C8B-B14F-4D97-AF65-F5344CB8AC3E}">
        <p14:creationId xmlns:p14="http://schemas.microsoft.com/office/powerpoint/2010/main" val="256300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145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Considerazioni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Tommaso Boccali</dc:creator>
  <cp:lastModifiedBy>Tommaso Boccali</cp:lastModifiedBy>
  <cp:revision>3</cp:revision>
  <dcterms:created xsi:type="dcterms:W3CDTF">2023-07-24T07:03:48Z</dcterms:created>
  <dcterms:modified xsi:type="dcterms:W3CDTF">2023-07-24T08:01:09Z</dcterms:modified>
</cp:coreProperties>
</file>